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82" r:id="rId7"/>
    <p:sldId id="283" r:id="rId8"/>
    <p:sldId id="362" r:id="rId9"/>
    <p:sldId id="314" r:id="rId10"/>
    <p:sldId id="329" r:id="rId11"/>
    <p:sldId id="320" r:id="rId12"/>
    <p:sldId id="332" r:id="rId13"/>
    <p:sldId id="331" r:id="rId14"/>
    <p:sldId id="291" r:id="rId15"/>
    <p:sldId id="333" r:id="rId16"/>
    <p:sldId id="269" r:id="rId17"/>
    <p:sldId id="279" r:id="rId18"/>
    <p:sldId id="334" r:id="rId19"/>
    <p:sldId id="335" r:id="rId20"/>
    <p:sldId id="272" r:id="rId21"/>
    <p:sldId id="286" r:id="rId22"/>
    <p:sldId id="290" r:id="rId23"/>
    <p:sldId id="280" r:id="rId24"/>
    <p:sldId id="289" r:id="rId25"/>
    <p:sldId id="275" r:id="rId26"/>
    <p:sldId id="276" r:id="rId27"/>
    <p:sldId id="336" r:id="rId28"/>
    <p:sldId id="337" r:id="rId29"/>
    <p:sldId id="340" r:id="rId30"/>
    <p:sldId id="342" r:id="rId31"/>
    <p:sldId id="268" r:id="rId32"/>
    <p:sldId id="338" r:id="rId33"/>
    <p:sldId id="339" r:id="rId34"/>
    <p:sldId id="25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Bloys" initials="MB" lastIdx="5" clrIdx="0">
    <p:extLst>
      <p:ext uri="{19B8F6BF-5375-455C-9EA6-DF929625EA0E}">
        <p15:presenceInfo xmlns:p15="http://schemas.microsoft.com/office/powerpoint/2012/main" userId="S::mike.bloys@pgonline.co.uk::1248c4d8-7b2b-4b32-b8bd-163ae845f9bb" providerId="AD"/>
      </p:ext>
    </p:extLst>
  </p:cmAuthor>
  <p:cmAuthor id="2" name="James Franklin" initials="JF" lastIdx="4" clrIdx="1">
    <p:extLst>
      <p:ext uri="{19B8F6BF-5375-455C-9EA6-DF929625EA0E}">
        <p15:presenceInfo xmlns:p15="http://schemas.microsoft.com/office/powerpoint/2012/main" userId="S::james.franklin@pgonline.co.uk::cf915d05-507f-491f-b4a6-b2aa085ee4b1" providerId="AD"/>
      </p:ext>
    </p:extLst>
  </p:cmAuthor>
  <p:cmAuthor id="3" name="Leonora Sheppard" initials="LS" lastIdx="1" clrIdx="2">
    <p:extLst>
      <p:ext uri="{19B8F6BF-5375-455C-9EA6-DF929625EA0E}">
        <p15:presenceInfo xmlns:p15="http://schemas.microsoft.com/office/powerpoint/2012/main" userId="S::Leonora@pgonline.co.uk::3688f6d8-1f97-408e-a4fe-cc859c551d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E1EB"/>
    <a:srgbClr val="2C87DA"/>
    <a:srgbClr val="065598"/>
    <a:srgbClr val="0D2A38"/>
    <a:srgbClr val="085598"/>
    <a:srgbClr val="3F6C27"/>
    <a:srgbClr val="FFA0C0"/>
    <a:srgbClr val="624837"/>
    <a:srgbClr val="E66C34"/>
    <a:srgbClr val="C31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132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8E8D66CB-1532-4122-A48D-70BB0A593FD3}"/>
    <pc:docChg chg="custSel">
      <pc:chgData name="Mike Bloys" userId="1248c4d8-7b2b-4b32-b8bd-163ae845f9bb" providerId="ADAL" clId="{8E8D66CB-1532-4122-A48D-70BB0A593FD3}" dt="2021-10-27T15:01:00.179" v="0" actId="1592"/>
      <pc:docMkLst>
        <pc:docMk/>
      </pc:docMkLst>
      <pc:sldChg chg="delCm">
        <pc:chgData name="Mike Bloys" userId="1248c4d8-7b2b-4b32-b8bd-163ae845f9bb" providerId="ADAL" clId="{8E8D66CB-1532-4122-A48D-70BB0A593FD3}" dt="2021-10-27T15:01:00.179" v="0" actId="1592"/>
        <pc:sldMkLst>
          <pc:docMk/>
          <pc:sldMk cId="3148882095" sldId="256"/>
        </pc:sldMkLst>
      </pc:sldChg>
    </pc:docChg>
  </pc:docChgLst>
  <pc:docChgLst>
    <pc:chgData name="Leonora Sheppard" userId="3688f6d8-1f97-408e-a4fe-cc859c551ddb" providerId="ADAL" clId="{18CF32E7-A554-4016-B50F-561287050BCD}"/>
    <pc:docChg chg="custSel modSld">
      <pc:chgData name="Leonora Sheppard" userId="3688f6d8-1f97-408e-a4fe-cc859c551ddb" providerId="ADAL" clId="{18CF32E7-A554-4016-B50F-561287050BCD}" dt="2021-10-25T14:13:12.658" v="2" actId="14100"/>
      <pc:docMkLst>
        <pc:docMk/>
      </pc:docMkLst>
      <pc:sldChg chg="addCm">
        <pc:chgData name="Leonora Sheppard" userId="3688f6d8-1f97-408e-a4fe-cc859c551ddb" providerId="ADAL" clId="{18CF32E7-A554-4016-B50F-561287050BCD}" dt="2021-10-25T14:09:34.536" v="0" actId="1589"/>
        <pc:sldMkLst>
          <pc:docMk/>
          <pc:sldMk cId="3148882095" sldId="256"/>
        </pc:sldMkLst>
      </pc:sldChg>
      <pc:sldChg chg="modSp mod">
        <pc:chgData name="Leonora Sheppard" userId="3688f6d8-1f97-408e-a4fe-cc859c551ddb" providerId="ADAL" clId="{18CF32E7-A554-4016-B50F-561287050BCD}" dt="2021-10-25T14:13:12.658" v="2" actId="14100"/>
        <pc:sldMkLst>
          <pc:docMk/>
          <pc:sldMk cId="1877404779" sldId="331"/>
        </pc:sldMkLst>
        <pc:spChg chg="mod">
          <ac:chgData name="Leonora Sheppard" userId="3688f6d8-1f97-408e-a4fe-cc859c551ddb" providerId="ADAL" clId="{18CF32E7-A554-4016-B50F-561287050BCD}" dt="2021-10-25T14:13:12.658" v="2" actId="14100"/>
          <ac:spMkLst>
            <pc:docMk/>
            <pc:sldMk cId="1877404779" sldId="331"/>
            <ac:spMk id="4" creationId="{A944DB26-F1A8-4425-B7B5-7E162E71654A}"/>
          </ac:spMkLst>
        </pc:spChg>
      </pc:sldChg>
    </pc:docChg>
  </pc:docChgLst>
  <pc:docChgLst>
    <pc:chgData name="James Franklin" userId="cf915d05-507f-491f-b4a6-b2aa085ee4b1" providerId="ADAL" clId="{C647E867-52FE-4FCD-8746-DFBE90087D80}"/>
    <pc:docChg chg="undo custSel modSld">
      <pc:chgData name="James Franklin" userId="cf915d05-507f-491f-b4a6-b2aa085ee4b1" providerId="ADAL" clId="{C647E867-52FE-4FCD-8746-DFBE90087D80}" dt="2020-04-29T10:40:05.205" v="24" actId="1036"/>
      <pc:docMkLst>
        <pc:docMk/>
      </pc:docMkLst>
      <pc:sldChg chg="addSp delSp modSp">
        <pc:chgData name="James Franklin" userId="cf915d05-507f-491f-b4a6-b2aa085ee4b1" providerId="ADAL" clId="{C647E867-52FE-4FCD-8746-DFBE90087D80}" dt="2020-04-29T10:40:05.205" v="24" actId="1036"/>
        <pc:sldMkLst>
          <pc:docMk/>
          <pc:sldMk cId="3525879698" sldId="269"/>
        </pc:sldMkLst>
        <pc:spChg chg="add del mod">
          <ac:chgData name="James Franklin" userId="cf915d05-507f-491f-b4a6-b2aa085ee4b1" providerId="ADAL" clId="{C647E867-52FE-4FCD-8746-DFBE90087D80}" dt="2020-04-29T10:40:05.205" v="24" actId="1036"/>
          <ac:spMkLst>
            <pc:docMk/>
            <pc:sldMk cId="3525879698" sldId="269"/>
            <ac:spMk id="3" creationId="{00000000-0000-0000-0000-000000000000}"/>
          </ac:spMkLst>
        </pc:spChg>
        <pc:spChg chg="add del mod">
          <ac:chgData name="James Franklin" userId="cf915d05-507f-491f-b4a6-b2aa085ee4b1" providerId="ADAL" clId="{C647E867-52FE-4FCD-8746-DFBE90087D80}" dt="2020-04-29T10:39:02.753" v="7" actId="21"/>
          <ac:spMkLst>
            <pc:docMk/>
            <pc:sldMk cId="3525879698" sldId="269"/>
            <ac:spMk id="6" creationId="{3B151DA3-958E-452C-9480-D561D0B8A3B7}"/>
          </ac:spMkLst>
        </pc:spChg>
        <pc:spChg chg="add del mod">
          <ac:chgData name="James Franklin" userId="cf915d05-507f-491f-b4a6-b2aa085ee4b1" providerId="ADAL" clId="{C647E867-52FE-4FCD-8746-DFBE90087D80}" dt="2020-04-29T10:39:28.977" v="14"/>
          <ac:spMkLst>
            <pc:docMk/>
            <pc:sldMk cId="3525879698" sldId="269"/>
            <ac:spMk id="7" creationId="{FCA3583B-AAF6-4025-A482-4D9EC6EC4E81}"/>
          </ac:spMkLst>
        </pc:spChg>
        <pc:spChg chg="add del mod">
          <ac:chgData name="James Franklin" userId="cf915d05-507f-491f-b4a6-b2aa085ee4b1" providerId="ADAL" clId="{C647E867-52FE-4FCD-8746-DFBE90087D80}" dt="2020-04-29T10:39:28.977" v="14"/>
          <ac:spMkLst>
            <pc:docMk/>
            <pc:sldMk cId="3525879698" sldId="269"/>
            <ac:spMk id="8" creationId="{5C3F6ED0-ADAB-431F-BE43-8685DB81D741}"/>
          </ac:spMkLst>
        </pc:spChg>
        <pc:spChg chg="add del mod">
          <ac:chgData name="James Franklin" userId="cf915d05-507f-491f-b4a6-b2aa085ee4b1" providerId="ADAL" clId="{C647E867-52FE-4FCD-8746-DFBE90087D80}" dt="2020-04-29T10:39:55.862" v="17"/>
          <ac:spMkLst>
            <pc:docMk/>
            <pc:sldMk cId="3525879698" sldId="269"/>
            <ac:spMk id="9" creationId="{873A9B45-EFDB-44BE-8C20-69B3B52F6C60}"/>
          </ac:spMkLst>
        </pc:spChg>
        <pc:spChg chg="add del mod">
          <ac:chgData name="James Franklin" userId="cf915d05-507f-491f-b4a6-b2aa085ee4b1" providerId="ADAL" clId="{C647E867-52FE-4FCD-8746-DFBE90087D80}" dt="2020-04-29T10:39:55.862" v="17"/>
          <ac:spMkLst>
            <pc:docMk/>
            <pc:sldMk cId="3525879698" sldId="269"/>
            <ac:spMk id="10" creationId="{C0CDB550-5E35-45A1-9C4F-D9F5BA1595F3}"/>
          </ac:spMkLst>
        </pc:spChg>
        <pc:graphicFrameChg chg="modGraphic">
          <ac:chgData name="James Franklin" userId="cf915d05-507f-491f-b4a6-b2aa085ee4b1" providerId="ADAL" clId="{C647E867-52FE-4FCD-8746-DFBE90087D80}" dt="2020-04-29T10:38:58.895" v="5" actId="20577"/>
          <ac:graphicFrameMkLst>
            <pc:docMk/>
            <pc:sldMk cId="3525879698" sldId="269"/>
            <ac:graphicFrameMk id="4" creationId="{00000000-0000-0000-0000-000000000000}"/>
          </ac:graphicFrameMkLst>
        </pc:graphicFrameChg>
      </pc:sldChg>
      <pc:sldChg chg="addSp delSp modSp">
        <pc:chgData name="James Franklin" userId="cf915d05-507f-491f-b4a6-b2aa085ee4b1" providerId="ADAL" clId="{C647E867-52FE-4FCD-8746-DFBE90087D80}" dt="2020-04-29T10:39:43.005" v="15" actId="255"/>
        <pc:sldMkLst>
          <pc:docMk/>
          <pc:sldMk cId="419022179" sldId="270"/>
        </pc:sldMkLst>
        <pc:spChg chg="del mod">
          <ac:chgData name="James Franklin" userId="cf915d05-507f-491f-b4a6-b2aa085ee4b1" providerId="ADAL" clId="{C647E867-52FE-4FCD-8746-DFBE90087D80}" dt="2020-04-29T10:39:11.945" v="10" actId="478"/>
          <ac:spMkLst>
            <pc:docMk/>
            <pc:sldMk cId="419022179" sldId="270"/>
            <ac:spMk id="3" creationId="{00000000-0000-0000-0000-000000000000}"/>
          </ac:spMkLst>
        </pc:spChg>
        <pc:spChg chg="add del mod">
          <ac:chgData name="James Franklin" userId="cf915d05-507f-491f-b4a6-b2aa085ee4b1" providerId="ADAL" clId="{C647E867-52FE-4FCD-8746-DFBE90087D80}" dt="2020-04-29T10:39:21.132" v="12"/>
          <ac:spMkLst>
            <pc:docMk/>
            <pc:sldMk cId="419022179" sldId="270"/>
            <ac:spMk id="4" creationId="{A7D5BE77-713D-4E37-BE17-8F0F910D74B8}"/>
          </ac:spMkLst>
        </pc:spChg>
        <pc:spChg chg="add del">
          <ac:chgData name="James Franklin" userId="cf915d05-507f-491f-b4a6-b2aa085ee4b1" providerId="ADAL" clId="{C647E867-52FE-4FCD-8746-DFBE90087D80}" dt="2020-04-29T10:39:10.312" v="9"/>
          <ac:spMkLst>
            <pc:docMk/>
            <pc:sldMk cId="419022179" sldId="270"/>
            <ac:spMk id="5" creationId="{466B3C20-D405-45C5-93CB-1CA65EE9227C}"/>
          </ac:spMkLst>
        </pc:spChg>
        <pc:spChg chg="add mod">
          <ac:chgData name="James Franklin" userId="cf915d05-507f-491f-b4a6-b2aa085ee4b1" providerId="ADAL" clId="{C647E867-52FE-4FCD-8746-DFBE90087D80}" dt="2020-04-29T10:39:43.005" v="15" actId="255"/>
          <ac:spMkLst>
            <pc:docMk/>
            <pc:sldMk cId="419022179" sldId="270"/>
            <ac:spMk id="7" creationId="{F20845C1-A856-4BE7-806E-DF7D873652C1}"/>
          </ac:spMkLst>
        </pc:spChg>
      </pc:sldChg>
    </pc:docChg>
  </pc:docChgLst>
  <pc:docChgLst>
    <pc:chgData name="James Franklin" userId="cf915d05-507f-491f-b4a6-b2aa085ee4b1" providerId="ADAL" clId="{A959904F-E50F-4202-90BC-F80A83A0A418}"/>
    <pc:docChg chg="undo custSel modSld">
      <pc:chgData name="James Franklin" userId="cf915d05-507f-491f-b4a6-b2aa085ee4b1" providerId="ADAL" clId="{A959904F-E50F-4202-90BC-F80A83A0A418}" dt="2020-04-28T08:18:42.056" v="42" actId="14100"/>
      <pc:docMkLst>
        <pc:docMk/>
      </pc:docMkLst>
      <pc:sldChg chg="modSp">
        <pc:chgData name="James Franklin" userId="cf915d05-507f-491f-b4a6-b2aa085ee4b1" providerId="ADAL" clId="{A959904F-E50F-4202-90BC-F80A83A0A418}" dt="2020-04-28T07:32:56.017" v="1" actId="20577"/>
        <pc:sldMkLst>
          <pc:docMk/>
          <pc:sldMk cId="419022179" sldId="270"/>
        </pc:sldMkLst>
        <pc:graphicFrameChg chg="modGraphic">
          <ac:chgData name="James Franklin" userId="cf915d05-507f-491f-b4a6-b2aa085ee4b1" providerId="ADAL" clId="{A959904F-E50F-4202-90BC-F80A83A0A418}" dt="2020-04-28T07:32:56.017" v="1" actId="20577"/>
          <ac:graphicFrameMkLst>
            <pc:docMk/>
            <pc:sldMk cId="419022179" sldId="270"/>
            <ac:graphicFrameMk id="6" creationId="{C5176F89-92F0-49B5-88E9-2632AEC42A58}"/>
          </ac:graphicFrameMkLst>
        </pc:graphicFrameChg>
      </pc:sldChg>
      <pc:sldChg chg="modSp">
        <pc:chgData name="James Franklin" userId="cf915d05-507f-491f-b4a6-b2aa085ee4b1" providerId="ADAL" clId="{A959904F-E50F-4202-90BC-F80A83A0A418}" dt="2020-04-28T08:17:01.892" v="3" actId="207"/>
        <pc:sldMkLst>
          <pc:docMk/>
          <pc:sldMk cId="2059034022" sldId="280"/>
        </pc:sldMkLst>
        <pc:spChg chg="mod">
          <ac:chgData name="James Franklin" userId="cf915d05-507f-491f-b4a6-b2aa085ee4b1" providerId="ADAL" clId="{A959904F-E50F-4202-90BC-F80A83A0A418}" dt="2020-04-28T08:17:01.892" v="3" actId="207"/>
          <ac:spMkLst>
            <pc:docMk/>
            <pc:sldMk cId="2059034022" sldId="280"/>
            <ac:spMk id="3" creationId="{00000000-0000-0000-0000-000000000000}"/>
          </ac:spMkLst>
        </pc:spChg>
      </pc:sldChg>
      <pc:sldChg chg="modSp">
        <pc:chgData name="James Franklin" userId="cf915d05-507f-491f-b4a6-b2aa085ee4b1" providerId="ADAL" clId="{A959904F-E50F-4202-90BC-F80A83A0A418}" dt="2020-04-28T08:18:42.056" v="42" actId="14100"/>
        <pc:sldMkLst>
          <pc:docMk/>
          <pc:sldMk cId="3486872256" sldId="284"/>
        </pc:sldMkLst>
        <pc:cxnChg chg="mod">
          <ac:chgData name="James Franklin" userId="cf915d05-507f-491f-b4a6-b2aa085ee4b1" providerId="ADAL" clId="{A959904F-E50F-4202-90BC-F80A83A0A418}" dt="2020-04-28T08:18:31.095" v="40" actId="14100"/>
          <ac:cxnSpMkLst>
            <pc:docMk/>
            <pc:sldMk cId="3486872256" sldId="284"/>
            <ac:cxnSpMk id="50" creationId="{388B7AC2-B44C-455F-816B-7A44B2CFA284}"/>
          </ac:cxnSpMkLst>
        </pc:cxnChg>
        <pc:cxnChg chg="mod">
          <ac:chgData name="James Franklin" userId="cf915d05-507f-491f-b4a6-b2aa085ee4b1" providerId="ADAL" clId="{A959904F-E50F-4202-90BC-F80A83A0A418}" dt="2020-04-28T08:18:26.812" v="39" actId="1038"/>
          <ac:cxnSpMkLst>
            <pc:docMk/>
            <pc:sldMk cId="3486872256" sldId="284"/>
            <ac:cxnSpMk id="51" creationId="{FE5D4155-787D-4B10-9820-7561EFFCD5B2}"/>
          </ac:cxnSpMkLst>
        </pc:cxnChg>
        <pc:cxnChg chg="mod">
          <ac:chgData name="James Franklin" userId="cf915d05-507f-491f-b4a6-b2aa085ee4b1" providerId="ADAL" clId="{A959904F-E50F-4202-90BC-F80A83A0A418}" dt="2020-04-28T08:18:42.056" v="42" actId="14100"/>
          <ac:cxnSpMkLst>
            <pc:docMk/>
            <pc:sldMk cId="3486872256" sldId="284"/>
            <ac:cxnSpMk id="82" creationId="{ED207C88-6E41-420C-8C6F-317DDBB2149E}"/>
          </ac:cxnSpMkLst>
        </pc:cxnChg>
      </pc:sldChg>
    </pc:docChg>
  </pc:docChgLst>
  <pc:docChgLst>
    <pc:chgData name="James Franklin" userId="cf915d05-507f-491f-b4a6-b2aa085ee4b1" providerId="ADAL" clId="{2837BBD2-3940-4AB7-9363-3528FCF64618}"/>
    <pc:docChg chg="undo custSel addSld delSld modSld sldOrd">
      <pc:chgData name="James Franklin" userId="cf915d05-507f-491f-b4a6-b2aa085ee4b1" providerId="ADAL" clId="{2837BBD2-3940-4AB7-9363-3528FCF64618}" dt="2021-08-23T08:14:05.091" v="61" actId="20577"/>
      <pc:docMkLst>
        <pc:docMk/>
      </pc:docMkLst>
      <pc:sldChg chg="modSp mod">
        <pc:chgData name="James Franklin" userId="cf915d05-507f-491f-b4a6-b2aa085ee4b1" providerId="ADAL" clId="{2837BBD2-3940-4AB7-9363-3528FCF64618}" dt="2021-08-23T08:14:05.091" v="61" actId="20577"/>
        <pc:sldMkLst>
          <pc:docMk/>
          <pc:sldMk cId="778514331" sldId="264"/>
        </pc:sldMkLst>
        <pc:spChg chg="mod">
          <ac:chgData name="James Franklin" userId="cf915d05-507f-491f-b4a6-b2aa085ee4b1" providerId="ADAL" clId="{2837BBD2-3940-4AB7-9363-3528FCF64618}" dt="2021-08-23T08:14:05.091" v="61" actId="20577"/>
          <ac:spMkLst>
            <pc:docMk/>
            <pc:sldMk cId="778514331" sldId="264"/>
            <ac:spMk id="3" creationId="{00000000-0000-0000-0000-000000000000}"/>
          </ac:spMkLst>
        </pc:spChg>
      </pc:sldChg>
      <pc:sldChg chg="modSp new mod ord">
        <pc:chgData name="James Franklin" userId="cf915d05-507f-491f-b4a6-b2aa085ee4b1" providerId="ADAL" clId="{2837BBD2-3940-4AB7-9363-3528FCF64618}" dt="2021-08-23T08:10:35.027" v="19" actId="20577"/>
        <pc:sldMkLst>
          <pc:docMk/>
          <pc:sldMk cId="294287981" sldId="285"/>
        </pc:sldMkLst>
        <pc:spChg chg="mod">
          <ac:chgData name="James Franklin" userId="cf915d05-507f-491f-b4a6-b2aa085ee4b1" providerId="ADAL" clId="{2837BBD2-3940-4AB7-9363-3528FCF64618}" dt="2021-08-23T08:10:35.027" v="19" actId="20577"/>
          <ac:spMkLst>
            <pc:docMk/>
            <pc:sldMk cId="294287981" sldId="285"/>
            <ac:spMk id="2" creationId="{089E510F-444F-4FC2-8D1B-AB571F1DBBFD}"/>
          </ac:spMkLst>
        </pc:spChg>
      </pc:sldChg>
      <pc:sldChg chg="new del">
        <pc:chgData name="James Franklin" userId="cf915d05-507f-491f-b4a6-b2aa085ee4b1" providerId="ADAL" clId="{2837BBD2-3940-4AB7-9363-3528FCF64618}" dt="2021-08-23T08:10:26.411" v="1" actId="680"/>
        <pc:sldMkLst>
          <pc:docMk/>
          <pc:sldMk cId="1496948475" sldId="285"/>
        </pc:sldMkLst>
      </pc:sldChg>
      <pc:sldChg chg="modSp new mod">
        <pc:chgData name="James Franklin" userId="cf915d05-507f-491f-b4a6-b2aa085ee4b1" providerId="ADAL" clId="{2837BBD2-3940-4AB7-9363-3528FCF64618}" dt="2021-08-23T08:13:07.930" v="36" actId="20577"/>
        <pc:sldMkLst>
          <pc:docMk/>
          <pc:sldMk cId="330977829" sldId="286"/>
        </pc:sldMkLst>
        <pc:spChg chg="mod">
          <ac:chgData name="James Franklin" userId="cf915d05-507f-491f-b4a6-b2aa085ee4b1" providerId="ADAL" clId="{2837BBD2-3940-4AB7-9363-3528FCF64618}" dt="2021-08-23T08:13:07.930" v="36" actId="20577"/>
          <ac:spMkLst>
            <pc:docMk/>
            <pc:sldMk cId="330977829" sldId="286"/>
            <ac:spMk id="2" creationId="{285981F7-A355-4BD4-8C37-793AA4617B35}"/>
          </ac:spMkLst>
        </pc:spChg>
      </pc:sldChg>
      <pc:sldChg chg="addSp delSp modSp add mod modClrScheme chgLayout">
        <pc:chgData name="James Franklin" userId="cf915d05-507f-491f-b4a6-b2aa085ee4b1" providerId="ADAL" clId="{2837BBD2-3940-4AB7-9363-3528FCF64618}" dt="2021-08-23T08:13:22.992" v="58" actId="700"/>
        <pc:sldMkLst>
          <pc:docMk/>
          <pc:sldMk cId="2662828305" sldId="287"/>
        </pc:sldMkLst>
        <pc:spChg chg="mod ord">
          <ac:chgData name="James Franklin" userId="cf915d05-507f-491f-b4a6-b2aa085ee4b1" providerId="ADAL" clId="{2837BBD2-3940-4AB7-9363-3528FCF64618}" dt="2021-08-23T08:13:22.992" v="58" actId="700"/>
          <ac:spMkLst>
            <pc:docMk/>
            <pc:sldMk cId="2662828305" sldId="287"/>
            <ac:spMk id="2" creationId="{285981F7-A355-4BD4-8C37-793AA4617B35}"/>
          </ac:spMkLst>
        </pc:spChg>
        <pc:spChg chg="del mod ord">
          <ac:chgData name="James Franklin" userId="cf915d05-507f-491f-b4a6-b2aa085ee4b1" providerId="ADAL" clId="{2837BBD2-3940-4AB7-9363-3528FCF64618}" dt="2021-08-23T08:13:22.992" v="58" actId="700"/>
          <ac:spMkLst>
            <pc:docMk/>
            <pc:sldMk cId="2662828305" sldId="287"/>
            <ac:spMk id="3" creationId="{48AEF233-74CA-417B-87CE-CA0AD7E72CB9}"/>
          </ac:spMkLst>
        </pc:spChg>
        <pc:spChg chg="add mod ord">
          <ac:chgData name="James Franklin" userId="cf915d05-507f-491f-b4a6-b2aa085ee4b1" providerId="ADAL" clId="{2837BBD2-3940-4AB7-9363-3528FCF64618}" dt="2021-08-23T08:13:22.992" v="58" actId="700"/>
          <ac:spMkLst>
            <pc:docMk/>
            <pc:sldMk cId="2662828305" sldId="287"/>
            <ac:spMk id="4" creationId="{1541450A-CA61-4742-8785-8B3B1A2FE6F7}"/>
          </ac:spMkLst>
        </pc:spChg>
      </pc:sldChg>
    </pc:docChg>
  </pc:docChgLst>
  <pc:docChgLst>
    <pc:chgData name="James Franklin" userId="cf915d05-507f-491f-b4a6-b2aa085ee4b1" providerId="ADAL" clId="{46C818D1-F5F3-4298-BFAB-C08E72B1B7E4}"/>
    <pc:docChg chg="custSel addSld modSld">
      <pc:chgData name="James Franklin" userId="cf915d05-507f-491f-b4a6-b2aa085ee4b1" providerId="ADAL" clId="{46C818D1-F5F3-4298-BFAB-C08E72B1B7E4}" dt="2021-10-27T13:30:13.718" v="14" actId="113"/>
      <pc:docMkLst>
        <pc:docMk/>
      </pc:docMkLst>
      <pc:sldChg chg="modSp mod">
        <pc:chgData name="James Franklin" userId="cf915d05-507f-491f-b4a6-b2aa085ee4b1" providerId="ADAL" clId="{46C818D1-F5F3-4298-BFAB-C08E72B1B7E4}" dt="2021-10-27T13:30:13.718" v="14" actId="113"/>
        <pc:sldMkLst>
          <pc:docMk/>
          <pc:sldMk cId="1215609993" sldId="268"/>
        </pc:sldMkLst>
        <pc:spChg chg="mod">
          <ac:chgData name="James Franklin" userId="cf915d05-507f-491f-b4a6-b2aa085ee4b1" providerId="ADAL" clId="{46C818D1-F5F3-4298-BFAB-C08E72B1B7E4}" dt="2021-10-27T13:30:13.718" v="14" actId="113"/>
          <ac:spMkLst>
            <pc:docMk/>
            <pc:sldMk cId="1215609993" sldId="268"/>
            <ac:spMk id="5" creationId="{00000000-0000-0000-0000-000000000000}"/>
          </ac:spMkLst>
        </pc:spChg>
      </pc:sldChg>
      <pc:sldChg chg="delSp modSp mod">
        <pc:chgData name="James Franklin" userId="cf915d05-507f-491f-b4a6-b2aa085ee4b1" providerId="ADAL" clId="{46C818D1-F5F3-4298-BFAB-C08E72B1B7E4}" dt="2021-10-27T11:56:04.004" v="2" actId="478"/>
        <pc:sldMkLst>
          <pc:docMk/>
          <pc:sldMk cId="3663141859" sldId="342"/>
        </pc:sldMkLst>
        <pc:spChg chg="del mod">
          <ac:chgData name="James Franklin" userId="cf915d05-507f-491f-b4a6-b2aa085ee4b1" providerId="ADAL" clId="{46C818D1-F5F3-4298-BFAB-C08E72B1B7E4}" dt="2021-10-27T11:56:04.004" v="2" actId="478"/>
          <ac:spMkLst>
            <pc:docMk/>
            <pc:sldMk cId="3663141859" sldId="342"/>
            <ac:spMk id="8" creationId="{894E05FE-5F63-430B-BBDE-4730A732ACA6}"/>
          </ac:spMkLst>
        </pc:spChg>
      </pc:sldChg>
      <pc:sldChg chg="add">
        <pc:chgData name="James Franklin" userId="cf915d05-507f-491f-b4a6-b2aa085ee4b1" providerId="ADAL" clId="{46C818D1-F5F3-4298-BFAB-C08E72B1B7E4}" dt="2021-10-27T11:21:16.118" v="0"/>
        <pc:sldMkLst>
          <pc:docMk/>
          <pc:sldMk cId="2272741861" sldId="362"/>
        </pc:sldMkLst>
      </pc:sldChg>
    </pc:docChg>
  </pc:docChgLst>
  <pc:docChgLst>
    <pc:chgData name="Mike Bloys" userId="1248c4d8-7b2b-4b32-b8bd-163ae845f9bb" providerId="ADAL" clId="{9269F37B-7A97-4E9B-8AAC-451623546B5B}"/>
    <pc:docChg chg="undo custSel delSld modSld">
      <pc:chgData name="Mike Bloys" userId="1248c4d8-7b2b-4b32-b8bd-163ae845f9bb" providerId="ADAL" clId="{9269F37B-7A97-4E9B-8AAC-451623546B5B}" dt="2020-04-28T15:53:24.489" v="28" actId="207"/>
      <pc:docMkLst>
        <pc:docMk/>
      </pc:docMkLst>
      <pc:sldChg chg="modSp">
        <pc:chgData name="Mike Bloys" userId="1248c4d8-7b2b-4b32-b8bd-163ae845f9bb" providerId="ADAL" clId="{9269F37B-7A97-4E9B-8AAC-451623546B5B}" dt="2020-04-28T15:53:24.489" v="28" actId="207"/>
        <pc:sldMkLst>
          <pc:docMk/>
          <pc:sldMk cId="4240696584" sldId="272"/>
        </pc:sldMkLst>
        <pc:spChg chg="mod">
          <ac:chgData name="Mike Bloys" userId="1248c4d8-7b2b-4b32-b8bd-163ae845f9bb" providerId="ADAL" clId="{9269F37B-7A97-4E9B-8AAC-451623546B5B}" dt="2020-04-28T15:53:24.489" v="28" actId="207"/>
          <ac:spMkLst>
            <pc:docMk/>
            <pc:sldMk cId="4240696584" sldId="272"/>
            <ac:spMk id="3" creationId="{00000000-0000-0000-0000-000000000000}"/>
          </ac:spMkLst>
        </pc:spChg>
      </pc:sldChg>
      <pc:sldChg chg="delCm">
        <pc:chgData name="Mike Bloys" userId="1248c4d8-7b2b-4b32-b8bd-163ae845f9bb" providerId="ADAL" clId="{9269F37B-7A97-4E9B-8AAC-451623546B5B}" dt="2020-04-28T15:52:00.367" v="16" actId="1592"/>
        <pc:sldMkLst>
          <pc:docMk/>
          <pc:sldMk cId="2860206106" sldId="278"/>
        </pc:sldMkLst>
      </pc:sldChg>
      <pc:sldChg chg="addSp delSp modSp">
        <pc:chgData name="Mike Bloys" userId="1248c4d8-7b2b-4b32-b8bd-163ae845f9bb" providerId="ADAL" clId="{9269F37B-7A97-4E9B-8AAC-451623546B5B}" dt="2020-04-28T15:53:04.458" v="25" actId="207"/>
        <pc:sldMkLst>
          <pc:docMk/>
          <pc:sldMk cId="2059034022" sldId="280"/>
        </pc:sldMkLst>
        <pc:spChg chg="mod">
          <ac:chgData name="Mike Bloys" userId="1248c4d8-7b2b-4b32-b8bd-163ae845f9bb" providerId="ADAL" clId="{9269F37B-7A97-4E9B-8AAC-451623546B5B}" dt="2020-04-28T15:53:04.458" v="25" actId="207"/>
          <ac:spMkLst>
            <pc:docMk/>
            <pc:sldMk cId="2059034022" sldId="280"/>
            <ac:spMk id="3" creationId="{00000000-0000-0000-0000-000000000000}"/>
          </ac:spMkLst>
        </pc:spChg>
        <pc:spChg chg="add del mod">
          <ac:chgData name="Mike Bloys" userId="1248c4d8-7b2b-4b32-b8bd-163ae845f9bb" providerId="ADAL" clId="{9269F37B-7A97-4E9B-8AAC-451623546B5B}" dt="2020-04-28T15:52:35.515" v="17"/>
          <ac:spMkLst>
            <pc:docMk/>
            <pc:sldMk cId="2059034022" sldId="280"/>
            <ac:spMk id="4" creationId="{1DD637BC-CF08-4AE7-9D4C-2EFB2344EC92}"/>
          </ac:spMkLst>
        </pc:spChg>
        <pc:spChg chg="add del mod">
          <ac:chgData name="Mike Bloys" userId="1248c4d8-7b2b-4b32-b8bd-163ae845f9bb" providerId="ADAL" clId="{9269F37B-7A97-4E9B-8AAC-451623546B5B}" dt="2020-04-28T15:52:35.515" v="17"/>
          <ac:spMkLst>
            <pc:docMk/>
            <pc:sldMk cId="2059034022" sldId="280"/>
            <ac:spMk id="5" creationId="{C93BBD0E-CB84-40BD-82F7-164E016B3C63}"/>
          </ac:spMkLst>
        </pc:spChg>
      </pc:sldChg>
      <pc:sldChg chg="del">
        <pc:chgData name="Mike Bloys" userId="1248c4d8-7b2b-4b32-b8bd-163ae845f9bb" providerId="ADAL" clId="{9269F37B-7A97-4E9B-8AAC-451623546B5B}" dt="2020-04-28T15:48:38.130" v="0" actId="47"/>
        <pc:sldMkLst>
          <pc:docMk/>
          <pc:sldMk cId="2420684328" sldId="282"/>
        </pc:sldMkLst>
      </pc:sldChg>
      <pc:sldChg chg="addSp modSp delCm">
        <pc:chgData name="Mike Bloys" userId="1248c4d8-7b2b-4b32-b8bd-163ae845f9bb" providerId="ADAL" clId="{9269F37B-7A97-4E9B-8AAC-451623546B5B}" dt="2020-04-28T15:51:40.527" v="15" actId="1592"/>
        <pc:sldMkLst>
          <pc:docMk/>
          <pc:sldMk cId="3486872256" sldId="284"/>
        </pc:sldMkLst>
        <pc:spChg chg="ord">
          <ac:chgData name="Mike Bloys" userId="1248c4d8-7b2b-4b32-b8bd-163ae845f9bb" providerId="ADAL" clId="{9269F37B-7A97-4E9B-8AAC-451623546B5B}" dt="2020-04-28T15:51:06.170" v="13" actId="167"/>
          <ac:spMkLst>
            <pc:docMk/>
            <pc:sldMk cId="3486872256" sldId="284"/>
            <ac:spMk id="3" creationId="{D53369EF-5B94-4B7A-B335-5C250B7FEDF7}"/>
          </ac:spMkLst>
        </pc:spChg>
        <pc:spChg chg="add mod">
          <ac:chgData name="Mike Bloys" userId="1248c4d8-7b2b-4b32-b8bd-163ae845f9bb" providerId="ADAL" clId="{9269F37B-7A97-4E9B-8AAC-451623546B5B}" dt="2020-04-28T15:50:52.890" v="12" actId="14100"/>
          <ac:spMkLst>
            <pc:docMk/>
            <pc:sldMk cId="3486872256" sldId="284"/>
            <ac:spMk id="5" creationId="{21D01292-1FA7-45FD-9CF3-B03727D5F31F}"/>
          </ac:spMkLst>
        </pc:spChg>
        <pc:cxnChg chg="mod">
          <ac:chgData name="Mike Bloys" userId="1248c4d8-7b2b-4b32-b8bd-163ae845f9bb" providerId="ADAL" clId="{9269F37B-7A97-4E9B-8AAC-451623546B5B}" dt="2020-04-28T15:51:21.337" v="14" actId="14100"/>
          <ac:cxnSpMkLst>
            <pc:docMk/>
            <pc:sldMk cId="3486872256" sldId="284"/>
            <ac:cxnSpMk id="82" creationId="{ED207C88-6E41-420C-8C6F-317DDBB2149E}"/>
          </ac:cxnSpMkLst>
        </pc:cxnChg>
      </pc:sldChg>
    </pc:docChg>
  </pc:docChgLst>
  <pc:docChgLst>
    <pc:chgData name="Leonora Sheppard" userId="3688f6d8-1f97-408e-a4fe-cc859c551ddb" providerId="ADAL" clId="{7DB4BA7F-21DB-408E-94B5-FE0D9FA401E4}"/>
    <pc:docChg chg="modSld">
      <pc:chgData name="Leonora Sheppard" userId="3688f6d8-1f97-408e-a4fe-cc859c551ddb" providerId="ADAL" clId="{7DB4BA7F-21DB-408E-94B5-FE0D9FA401E4}" dt="2021-08-31T09:01:49.051" v="3" actId="20577"/>
      <pc:docMkLst>
        <pc:docMk/>
      </pc:docMkLst>
      <pc:sldChg chg="modSp mod">
        <pc:chgData name="Leonora Sheppard" userId="3688f6d8-1f97-408e-a4fe-cc859c551ddb" providerId="ADAL" clId="{7DB4BA7F-21DB-408E-94B5-FE0D9FA401E4}" dt="2021-08-31T09:00:23.030" v="0" actId="20577"/>
        <pc:sldMkLst>
          <pc:docMk/>
          <pc:sldMk cId="703004738" sldId="290"/>
        </pc:sldMkLst>
        <pc:spChg chg="mod">
          <ac:chgData name="Leonora Sheppard" userId="3688f6d8-1f97-408e-a4fe-cc859c551ddb" providerId="ADAL" clId="{7DB4BA7F-21DB-408E-94B5-FE0D9FA401E4}" dt="2021-08-31T09:00:23.030" v="0" actId="20577"/>
          <ac:spMkLst>
            <pc:docMk/>
            <pc:sldMk cId="703004738" sldId="290"/>
            <ac:spMk id="3" creationId="{DEDE0B0A-4450-4ADC-A12E-1259C456214B}"/>
          </ac:spMkLst>
        </pc:spChg>
      </pc:sldChg>
      <pc:sldChg chg="modSp mod">
        <pc:chgData name="Leonora Sheppard" userId="3688f6d8-1f97-408e-a4fe-cc859c551ddb" providerId="ADAL" clId="{7DB4BA7F-21DB-408E-94B5-FE0D9FA401E4}" dt="2021-08-31T09:01:06.155" v="2" actId="20577"/>
        <pc:sldMkLst>
          <pc:docMk/>
          <pc:sldMk cId="710684135" sldId="292"/>
        </pc:sldMkLst>
        <pc:spChg chg="mod">
          <ac:chgData name="Leonora Sheppard" userId="3688f6d8-1f97-408e-a4fe-cc859c551ddb" providerId="ADAL" clId="{7DB4BA7F-21DB-408E-94B5-FE0D9FA401E4}" dt="2021-08-31T09:01:06.155" v="2" actId="20577"/>
          <ac:spMkLst>
            <pc:docMk/>
            <pc:sldMk cId="710684135" sldId="292"/>
            <ac:spMk id="3" creationId="{359D9825-8AD7-44E3-B442-AC8F06C50715}"/>
          </ac:spMkLst>
        </pc:spChg>
      </pc:sldChg>
      <pc:sldChg chg="modSp mod">
        <pc:chgData name="Leonora Sheppard" userId="3688f6d8-1f97-408e-a4fe-cc859c551ddb" providerId="ADAL" clId="{7DB4BA7F-21DB-408E-94B5-FE0D9FA401E4}" dt="2021-08-31T09:01:49.051" v="3" actId="20577"/>
        <pc:sldMkLst>
          <pc:docMk/>
          <pc:sldMk cId="2563080221" sldId="295"/>
        </pc:sldMkLst>
        <pc:spChg chg="mod">
          <ac:chgData name="Leonora Sheppard" userId="3688f6d8-1f97-408e-a4fe-cc859c551ddb" providerId="ADAL" clId="{7DB4BA7F-21DB-408E-94B5-FE0D9FA401E4}" dt="2021-08-31T09:01:49.051" v="3" actId="20577"/>
          <ac:spMkLst>
            <pc:docMk/>
            <pc:sldMk cId="2563080221" sldId="295"/>
            <ac:spMk id="3" creationId="{359D9825-8AD7-44E3-B442-AC8F06C50715}"/>
          </ac:spMkLst>
        </pc:spChg>
      </pc:sldChg>
    </pc:docChg>
  </pc:docChgLst>
  <pc:docChgLst>
    <pc:chgData name="Mike Bloys" userId="1248c4d8-7b2b-4b32-b8bd-163ae845f9bb" providerId="ADAL" clId="{19758D4A-0A73-43C0-AD3F-C0B0DF3588FA}"/>
    <pc:docChg chg="undo custSel modSld modMainMaster">
      <pc:chgData name="Mike Bloys" userId="1248c4d8-7b2b-4b32-b8bd-163ae845f9bb" providerId="ADAL" clId="{19758D4A-0A73-43C0-AD3F-C0B0DF3588FA}" dt="2021-08-27T10:50:20.587" v="171" actId="15"/>
      <pc:docMkLst>
        <pc:docMk/>
      </pc:docMkLst>
      <pc:sldChg chg="addSp delSp modSp mod modClrScheme chgLayout">
        <pc:chgData name="Mike Bloys" userId="1248c4d8-7b2b-4b32-b8bd-163ae845f9bb" providerId="ADAL" clId="{19758D4A-0A73-43C0-AD3F-C0B0DF3588FA}" dt="2021-08-27T08:18:32.627" v="77" actId="700"/>
        <pc:sldMkLst>
          <pc:docMk/>
          <pc:sldMk cId="4189756368" sldId="260"/>
        </pc:sldMkLst>
        <pc:spChg chg="add del mod">
          <ac:chgData name="Mike Bloys" userId="1248c4d8-7b2b-4b32-b8bd-163ae845f9bb" providerId="ADAL" clId="{19758D4A-0A73-43C0-AD3F-C0B0DF3588FA}" dt="2021-08-27T08:14:58.783" v="68" actId="6264"/>
          <ac:spMkLst>
            <pc:docMk/>
            <pc:sldMk cId="4189756368" sldId="260"/>
            <ac:spMk id="2" creationId="{A5404A63-8D87-4A67-8BFE-26A7F67ED485}"/>
          </ac:spMkLst>
        </pc:spChg>
        <pc:spChg chg="add del mod">
          <ac:chgData name="Mike Bloys" userId="1248c4d8-7b2b-4b32-b8bd-163ae845f9bb" providerId="ADAL" clId="{19758D4A-0A73-43C0-AD3F-C0B0DF3588FA}" dt="2021-08-27T08:14:58.783" v="68" actId="6264"/>
          <ac:spMkLst>
            <pc:docMk/>
            <pc:sldMk cId="4189756368" sldId="260"/>
            <ac:spMk id="3" creationId="{F4CBD393-84C7-40E9-92FC-72892FDB2145}"/>
          </ac:spMkLst>
        </pc:spChg>
        <pc:spChg chg="mod ord">
          <ac:chgData name="Mike Bloys" userId="1248c4d8-7b2b-4b32-b8bd-163ae845f9bb" providerId="ADAL" clId="{19758D4A-0A73-43C0-AD3F-C0B0DF3588FA}" dt="2021-08-27T08:18:32.627" v="77" actId="700"/>
          <ac:spMkLst>
            <pc:docMk/>
            <pc:sldMk cId="4189756368" sldId="260"/>
            <ac:spMk id="4" creationId="{00000000-0000-0000-0000-000000000000}"/>
          </ac:spMkLst>
        </pc:spChg>
        <pc:spChg chg="mod ord">
          <ac:chgData name="Mike Bloys" userId="1248c4d8-7b2b-4b32-b8bd-163ae845f9bb" providerId="ADAL" clId="{19758D4A-0A73-43C0-AD3F-C0B0DF3588FA}" dt="2021-08-27T08:18:32.627" v="77" actId="700"/>
          <ac:spMkLst>
            <pc:docMk/>
            <pc:sldMk cId="4189756368" sldId="260"/>
            <ac:spMk id="5" creationId="{00000000-0000-0000-0000-000000000000}"/>
          </ac:spMkLst>
        </pc:spChg>
        <pc:spChg chg="add del mod">
          <ac:chgData name="Mike Bloys" userId="1248c4d8-7b2b-4b32-b8bd-163ae845f9bb" providerId="ADAL" clId="{19758D4A-0A73-43C0-AD3F-C0B0DF3588FA}" dt="2021-08-27T08:15:15.823" v="71" actId="21"/>
          <ac:spMkLst>
            <pc:docMk/>
            <pc:sldMk cId="4189756368" sldId="260"/>
            <ac:spMk id="6" creationId="{A23B8449-EEE2-4A53-8A86-98A4D57E1F93}"/>
          </ac:spMkLst>
        </pc:spChg>
      </pc:sldChg>
      <pc:sldChg chg="modSp mod">
        <pc:chgData name="Mike Bloys" userId="1248c4d8-7b2b-4b32-b8bd-163ae845f9bb" providerId="ADAL" clId="{19758D4A-0A73-43C0-AD3F-C0B0DF3588FA}" dt="2021-08-27T10:21:04.533" v="135" actId="207"/>
        <pc:sldMkLst>
          <pc:docMk/>
          <pc:sldMk cId="4240696584" sldId="272"/>
        </pc:sldMkLst>
        <pc:spChg chg="mod">
          <ac:chgData name="Mike Bloys" userId="1248c4d8-7b2b-4b32-b8bd-163ae845f9bb" providerId="ADAL" clId="{19758D4A-0A73-43C0-AD3F-C0B0DF3588FA}" dt="2021-08-27T10:21:04.533" v="135" actId="207"/>
          <ac:spMkLst>
            <pc:docMk/>
            <pc:sldMk cId="4240696584" sldId="272"/>
            <ac:spMk id="3" creationId="{00000000-0000-0000-0000-000000000000}"/>
          </ac:spMkLst>
        </pc:spChg>
      </pc:sldChg>
      <pc:sldChg chg="addSp delSp modSp mod">
        <pc:chgData name="Mike Bloys" userId="1248c4d8-7b2b-4b32-b8bd-163ae845f9bb" providerId="ADAL" clId="{19758D4A-0A73-43C0-AD3F-C0B0DF3588FA}" dt="2021-08-27T10:49:05.382" v="164" actId="21"/>
        <pc:sldMkLst>
          <pc:docMk/>
          <pc:sldMk cId="2284596718" sldId="288"/>
        </pc:sldMkLst>
        <pc:picChg chg="del">
          <ac:chgData name="Mike Bloys" userId="1248c4d8-7b2b-4b32-b8bd-163ae845f9bb" providerId="ADAL" clId="{19758D4A-0A73-43C0-AD3F-C0B0DF3588FA}" dt="2021-08-27T08:32:34.858" v="96" actId="478"/>
          <ac:picMkLst>
            <pc:docMk/>
            <pc:sldMk cId="2284596718" sldId="288"/>
            <ac:picMk id="5" creationId="{271CCD2E-319C-4FEB-AE20-93E2E1024357}"/>
          </ac:picMkLst>
        </pc:picChg>
        <pc:picChg chg="add del mod modCrop">
          <ac:chgData name="Mike Bloys" userId="1248c4d8-7b2b-4b32-b8bd-163ae845f9bb" providerId="ADAL" clId="{19758D4A-0A73-43C0-AD3F-C0B0DF3588FA}" dt="2021-08-27T10:49:05.382" v="164" actId="21"/>
          <ac:picMkLst>
            <pc:docMk/>
            <pc:sldMk cId="2284596718" sldId="288"/>
            <ac:picMk id="5" creationId="{3A1DBEC9-5C7B-40E9-86EE-FE725FF36842}"/>
          </ac:picMkLst>
        </pc:picChg>
        <pc:picChg chg="add del mod ord">
          <ac:chgData name="Mike Bloys" userId="1248c4d8-7b2b-4b32-b8bd-163ae845f9bb" providerId="ADAL" clId="{19758D4A-0A73-43C0-AD3F-C0B0DF3588FA}" dt="2021-08-27T08:25:49.485" v="85" actId="478"/>
          <ac:picMkLst>
            <pc:docMk/>
            <pc:sldMk cId="2284596718" sldId="288"/>
            <ac:picMk id="6" creationId="{1D0B18B1-566F-4483-A15C-C4DE23347932}"/>
          </ac:picMkLst>
        </pc:picChg>
        <pc:picChg chg="del">
          <ac:chgData name="Mike Bloys" userId="1248c4d8-7b2b-4b32-b8bd-163ae845f9bb" providerId="ADAL" clId="{19758D4A-0A73-43C0-AD3F-C0B0DF3588FA}" dt="2021-08-27T08:32:26.810" v="95" actId="478"/>
          <ac:picMkLst>
            <pc:docMk/>
            <pc:sldMk cId="2284596718" sldId="288"/>
            <ac:picMk id="7" creationId="{EDA83440-1229-4901-9BF9-E164AE36EEFE}"/>
          </ac:picMkLst>
        </pc:picChg>
        <pc:picChg chg="add del mod">
          <ac:chgData name="Mike Bloys" userId="1248c4d8-7b2b-4b32-b8bd-163ae845f9bb" providerId="ADAL" clId="{19758D4A-0A73-43C0-AD3F-C0B0DF3588FA}" dt="2021-08-27T08:32:00.510" v="88" actId="21"/>
          <ac:picMkLst>
            <pc:docMk/>
            <pc:sldMk cId="2284596718" sldId="288"/>
            <ac:picMk id="9" creationId="{C47CA221-3B3D-4C25-95F9-A27159FFEF85}"/>
          </ac:picMkLst>
        </pc:picChg>
        <pc:picChg chg="add del mod ord">
          <ac:chgData name="Mike Bloys" userId="1248c4d8-7b2b-4b32-b8bd-163ae845f9bb" providerId="ADAL" clId="{19758D4A-0A73-43C0-AD3F-C0B0DF3588FA}" dt="2021-08-27T08:35:23.691" v="102" actId="478"/>
          <ac:picMkLst>
            <pc:docMk/>
            <pc:sldMk cId="2284596718" sldId="288"/>
            <ac:picMk id="11" creationId="{6E1E5033-9CE2-4DE4-9034-3927B2225E61}"/>
          </ac:picMkLst>
        </pc:picChg>
        <pc:picChg chg="add mod">
          <ac:chgData name="Mike Bloys" userId="1248c4d8-7b2b-4b32-b8bd-163ae845f9bb" providerId="ADAL" clId="{19758D4A-0A73-43C0-AD3F-C0B0DF3588FA}" dt="2021-08-27T08:32:42.820" v="97"/>
          <ac:picMkLst>
            <pc:docMk/>
            <pc:sldMk cId="2284596718" sldId="288"/>
            <ac:picMk id="12" creationId="{4795D086-2CF5-4B72-90D6-7B03D682C164}"/>
          </ac:picMkLst>
        </pc:picChg>
        <pc:picChg chg="add mod ord modCrop">
          <ac:chgData name="Mike Bloys" userId="1248c4d8-7b2b-4b32-b8bd-163ae845f9bb" providerId="ADAL" clId="{19758D4A-0A73-43C0-AD3F-C0B0DF3588FA}" dt="2021-08-27T08:35:20.945" v="101" actId="167"/>
          <ac:picMkLst>
            <pc:docMk/>
            <pc:sldMk cId="2284596718" sldId="288"/>
            <ac:picMk id="13" creationId="{6E52CD81-FA82-45A1-8F1F-28F22C10F403}"/>
          </ac:picMkLst>
        </pc:picChg>
        <pc:picChg chg="add del">
          <ac:chgData name="Mike Bloys" userId="1248c4d8-7b2b-4b32-b8bd-163ae845f9bb" providerId="ADAL" clId="{19758D4A-0A73-43C0-AD3F-C0B0DF3588FA}" dt="2021-08-27T08:32:25.850" v="94" actId="478"/>
          <ac:picMkLst>
            <pc:docMk/>
            <pc:sldMk cId="2284596718" sldId="288"/>
            <ac:picMk id="2050" creationId="{E4DB36C8-4D66-466C-9DEF-50AC23C6A6B2}"/>
          </ac:picMkLst>
        </pc:picChg>
      </pc:sldChg>
      <pc:sldChg chg="modSp mod">
        <pc:chgData name="Mike Bloys" userId="1248c4d8-7b2b-4b32-b8bd-163ae845f9bb" providerId="ADAL" clId="{19758D4A-0A73-43C0-AD3F-C0B0DF3588FA}" dt="2021-08-27T10:17:13.495" v="103" actId="15"/>
        <pc:sldMkLst>
          <pc:docMk/>
          <pc:sldMk cId="3570346613" sldId="289"/>
        </pc:sldMkLst>
        <pc:spChg chg="mod">
          <ac:chgData name="Mike Bloys" userId="1248c4d8-7b2b-4b32-b8bd-163ae845f9bb" providerId="ADAL" clId="{19758D4A-0A73-43C0-AD3F-C0B0DF3588FA}" dt="2021-08-27T10:17:13.495" v="103" actId="15"/>
          <ac:spMkLst>
            <pc:docMk/>
            <pc:sldMk cId="3570346613" sldId="289"/>
            <ac:spMk id="5" creationId="{0195BF03-7D0E-45DE-817F-B2F31AD3B42D}"/>
          </ac:spMkLst>
        </pc:spChg>
      </pc:sldChg>
      <pc:sldChg chg="addSp delSp modSp mod">
        <pc:chgData name="Mike Bloys" userId="1248c4d8-7b2b-4b32-b8bd-163ae845f9bb" providerId="ADAL" clId="{19758D4A-0A73-43C0-AD3F-C0B0DF3588FA}" dt="2021-08-27T10:19:45.427" v="125" actId="478"/>
        <pc:sldMkLst>
          <pc:docMk/>
          <pc:sldMk cId="703004738" sldId="290"/>
        </pc:sldMkLst>
        <pc:spChg chg="del">
          <ac:chgData name="Mike Bloys" userId="1248c4d8-7b2b-4b32-b8bd-163ae845f9bb" providerId="ADAL" clId="{19758D4A-0A73-43C0-AD3F-C0B0DF3588FA}" dt="2021-08-27T10:19:45.427" v="125" actId="478"/>
          <ac:spMkLst>
            <pc:docMk/>
            <pc:sldMk cId="703004738" sldId="290"/>
            <ac:spMk id="6" creationId="{15063CD6-4CBE-4393-87D2-37F7DB411D5F}"/>
          </ac:spMkLst>
        </pc:spChg>
        <pc:spChg chg="del">
          <ac:chgData name="Mike Bloys" userId="1248c4d8-7b2b-4b32-b8bd-163ae845f9bb" providerId="ADAL" clId="{19758D4A-0A73-43C0-AD3F-C0B0DF3588FA}" dt="2021-08-27T10:19:35.284" v="121" actId="478"/>
          <ac:spMkLst>
            <pc:docMk/>
            <pc:sldMk cId="703004738" sldId="290"/>
            <ac:spMk id="10" creationId="{B5D396D6-300D-4CAE-AB07-6F6D8F9E8061}"/>
          </ac:spMkLst>
        </pc:spChg>
        <pc:spChg chg="del">
          <ac:chgData name="Mike Bloys" userId="1248c4d8-7b2b-4b32-b8bd-163ae845f9bb" providerId="ADAL" clId="{19758D4A-0A73-43C0-AD3F-C0B0DF3588FA}" dt="2021-08-27T10:19:37.410" v="122" actId="478"/>
          <ac:spMkLst>
            <pc:docMk/>
            <pc:sldMk cId="703004738" sldId="290"/>
            <ac:spMk id="13" creationId="{C97887C9-77D5-46E8-918D-383050CD3CA8}"/>
          </ac:spMkLst>
        </pc:spChg>
        <pc:picChg chg="del">
          <ac:chgData name="Mike Bloys" userId="1248c4d8-7b2b-4b32-b8bd-163ae845f9bb" providerId="ADAL" clId="{19758D4A-0A73-43C0-AD3F-C0B0DF3588FA}" dt="2021-08-27T10:17:19.253" v="104" actId="478"/>
          <ac:picMkLst>
            <pc:docMk/>
            <pc:sldMk cId="703004738" sldId="290"/>
            <ac:picMk id="5" creationId="{A92BA69D-4958-495B-9BD4-79CDA5CBA185}"/>
          </ac:picMkLst>
        </pc:picChg>
        <pc:picChg chg="add del mod">
          <ac:chgData name="Mike Bloys" userId="1248c4d8-7b2b-4b32-b8bd-163ae845f9bb" providerId="ADAL" clId="{19758D4A-0A73-43C0-AD3F-C0B0DF3588FA}" dt="2021-08-27T10:17:41.462" v="108" actId="478"/>
          <ac:picMkLst>
            <pc:docMk/>
            <pc:sldMk cId="703004738" sldId="290"/>
            <ac:picMk id="7" creationId="{1CE9EED6-5927-4245-951B-08E1539B6060}"/>
          </ac:picMkLst>
        </pc:picChg>
        <pc:picChg chg="add del mod ord">
          <ac:chgData name="Mike Bloys" userId="1248c4d8-7b2b-4b32-b8bd-163ae845f9bb" providerId="ADAL" clId="{19758D4A-0A73-43C0-AD3F-C0B0DF3588FA}" dt="2021-08-27T10:18:38.708" v="115" actId="478"/>
          <ac:picMkLst>
            <pc:docMk/>
            <pc:sldMk cId="703004738" sldId="290"/>
            <ac:picMk id="12" creationId="{1E0F6564-30B4-4206-8FB0-BC26C1D89742}"/>
          </ac:picMkLst>
        </pc:picChg>
        <pc:picChg chg="add mod ord">
          <ac:chgData name="Mike Bloys" userId="1248c4d8-7b2b-4b32-b8bd-163ae845f9bb" providerId="ADAL" clId="{19758D4A-0A73-43C0-AD3F-C0B0DF3588FA}" dt="2021-08-27T10:19:29.818" v="119" actId="167"/>
          <ac:picMkLst>
            <pc:docMk/>
            <pc:sldMk cId="703004738" sldId="290"/>
            <ac:picMk id="15" creationId="{37D179EC-E558-4446-9C2F-187B170AFEF8}"/>
          </ac:picMkLst>
        </pc:picChg>
        <pc:picChg chg="del">
          <ac:chgData name="Mike Bloys" userId="1248c4d8-7b2b-4b32-b8bd-163ae845f9bb" providerId="ADAL" clId="{19758D4A-0A73-43C0-AD3F-C0B0DF3588FA}" dt="2021-08-27T10:19:32.675" v="120" actId="478"/>
          <ac:picMkLst>
            <pc:docMk/>
            <pc:sldMk cId="703004738" sldId="290"/>
            <ac:picMk id="1026" creationId="{76C57AA8-04B8-41C0-B8BA-520180BD488D}"/>
          </ac:picMkLst>
        </pc:picChg>
        <pc:cxnChg chg="del">
          <ac:chgData name="Mike Bloys" userId="1248c4d8-7b2b-4b32-b8bd-163ae845f9bb" providerId="ADAL" clId="{19758D4A-0A73-43C0-AD3F-C0B0DF3588FA}" dt="2021-08-27T10:19:40.867" v="124" actId="478"/>
          <ac:cxnSpMkLst>
            <pc:docMk/>
            <pc:sldMk cId="703004738" sldId="290"/>
            <ac:cxnSpMk id="8" creationId="{E4E398A9-D72A-4BBF-9FA9-A6B20D5A496C}"/>
          </ac:cxnSpMkLst>
        </pc:cxnChg>
        <pc:cxnChg chg="del">
          <ac:chgData name="Mike Bloys" userId="1248c4d8-7b2b-4b32-b8bd-163ae845f9bb" providerId="ADAL" clId="{19758D4A-0A73-43C0-AD3F-C0B0DF3588FA}" dt="2021-08-27T10:19:39.187" v="123" actId="478"/>
          <ac:cxnSpMkLst>
            <pc:docMk/>
            <pc:sldMk cId="703004738" sldId="290"/>
            <ac:cxnSpMk id="11" creationId="{2F0D76B4-1637-4384-994A-18069A2B764F}"/>
          </ac:cxnSpMkLst>
        </pc:cxnChg>
      </pc:sldChg>
      <pc:sldChg chg="modSp mod">
        <pc:chgData name="Mike Bloys" userId="1248c4d8-7b2b-4b32-b8bd-163ae845f9bb" providerId="ADAL" clId="{19758D4A-0A73-43C0-AD3F-C0B0DF3588FA}" dt="2021-08-27T10:22:44.105" v="152" actId="2084"/>
        <pc:sldMkLst>
          <pc:docMk/>
          <pc:sldMk cId="3886060957" sldId="291"/>
        </pc:sldMkLst>
        <pc:graphicFrameChg chg="mod modGraphic">
          <ac:chgData name="Mike Bloys" userId="1248c4d8-7b2b-4b32-b8bd-163ae845f9bb" providerId="ADAL" clId="{19758D4A-0A73-43C0-AD3F-C0B0DF3588FA}" dt="2021-08-27T10:22:44.105" v="152" actId="2084"/>
          <ac:graphicFrameMkLst>
            <pc:docMk/>
            <pc:sldMk cId="3886060957" sldId="291"/>
            <ac:graphicFrameMk id="4" creationId="{53C2E538-DF05-4D8C-8562-21DC349C8089}"/>
          </ac:graphicFrameMkLst>
        </pc:graphicFrameChg>
      </pc:sldChg>
      <pc:sldChg chg="modSp mod">
        <pc:chgData name="Mike Bloys" userId="1248c4d8-7b2b-4b32-b8bd-163ae845f9bb" providerId="ADAL" clId="{19758D4A-0A73-43C0-AD3F-C0B0DF3588FA}" dt="2021-08-27T10:20:13.681" v="126" actId="207"/>
        <pc:sldMkLst>
          <pc:docMk/>
          <pc:sldMk cId="710684135" sldId="292"/>
        </pc:sldMkLst>
        <pc:spChg chg="mod">
          <ac:chgData name="Mike Bloys" userId="1248c4d8-7b2b-4b32-b8bd-163ae845f9bb" providerId="ADAL" clId="{19758D4A-0A73-43C0-AD3F-C0B0DF3588FA}" dt="2021-08-27T10:20:13.681" v="126" actId="207"/>
          <ac:spMkLst>
            <pc:docMk/>
            <pc:sldMk cId="710684135" sldId="292"/>
            <ac:spMk id="3" creationId="{359D9825-8AD7-44E3-B442-AC8F06C50715}"/>
          </ac:spMkLst>
        </pc:spChg>
      </pc:sldChg>
      <pc:sldChg chg="modSp mod">
        <pc:chgData name="Mike Bloys" userId="1248c4d8-7b2b-4b32-b8bd-163ae845f9bb" providerId="ADAL" clId="{19758D4A-0A73-43C0-AD3F-C0B0DF3588FA}" dt="2021-08-27T10:22:14.707" v="146" actId="20577"/>
        <pc:sldMkLst>
          <pc:docMk/>
          <pc:sldMk cId="3883429577" sldId="293"/>
        </pc:sldMkLst>
        <pc:spChg chg="mod">
          <ac:chgData name="Mike Bloys" userId="1248c4d8-7b2b-4b32-b8bd-163ae845f9bb" providerId="ADAL" clId="{19758D4A-0A73-43C0-AD3F-C0B0DF3588FA}" dt="2021-08-27T10:22:14.707" v="146" actId="20577"/>
          <ac:spMkLst>
            <pc:docMk/>
            <pc:sldMk cId="3883429577" sldId="293"/>
            <ac:spMk id="3" creationId="{359D9825-8AD7-44E3-B442-AC8F06C50715}"/>
          </ac:spMkLst>
        </pc:spChg>
      </pc:sldChg>
      <pc:sldChg chg="modSp mod">
        <pc:chgData name="Mike Bloys" userId="1248c4d8-7b2b-4b32-b8bd-163ae845f9bb" providerId="ADAL" clId="{19758D4A-0A73-43C0-AD3F-C0B0DF3588FA}" dt="2021-08-27T10:20:47.468" v="133" actId="179"/>
        <pc:sldMkLst>
          <pc:docMk/>
          <pc:sldMk cId="2563080221" sldId="295"/>
        </pc:sldMkLst>
        <pc:spChg chg="mod">
          <ac:chgData name="Mike Bloys" userId="1248c4d8-7b2b-4b32-b8bd-163ae845f9bb" providerId="ADAL" clId="{19758D4A-0A73-43C0-AD3F-C0B0DF3588FA}" dt="2021-08-27T10:20:47.468" v="133" actId="179"/>
          <ac:spMkLst>
            <pc:docMk/>
            <pc:sldMk cId="2563080221" sldId="295"/>
            <ac:spMk id="3" creationId="{359D9825-8AD7-44E3-B442-AC8F06C50715}"/>
          </ac:spMkLst>
        </pc:spChg>
      </pc:sldChg>
      <pc:sldChg chg="modSp mod">
        <pc:chgData name="Mike Bloys" userId="1248c4d8-7b2b-4b32-b8bd-163ae845f9bb" providerId="ADAL" clId="{19758D4A-0A73-43C0-AD3F-C0B0DF3588FA}" dt="2021-08-27T10:21:52.949" v="144" actId="207"/>
        <pc:sldMkLst>
          <pc:docMk/>
          <pc:sldMk cId="1391519938" sldId="296"/>
        </pc:sldMkLst>
        <pc:spChg chg="mod">
          <ac:chgData name="Mike Bloys" userId="1248c4d8-7b2b-4b32-b8bd-163ae845f9bb" providerId="ADAL" clId="{19758D4A-0A73-43C0-AD3F-C0B0DF3588FA}" dt="2021-08-27T10:21:52.949" v="144" actId="207"/>
          <ac:spMkLst>
            <pc:docMk/>
            <pc:sldMk cId="1391519938" sldId="296"/>
            <ac:spMk id="3" creationId="{00000000-0000-0000-0000-000000000000}"/>
          </ac:spMkLst>
        </pc:spChg>
      </pc:sldChg>
      <pc:sldChg chg="modSp mod">
        <pc:chgData name="Mike Bloys" userId="1248c4d8-7b2b-4b32-b8bd-163ae845f9bb" providerId="ADAL" clId="{19758D4A-0A73-43C0-AD3F-C0B0DF3588FA}" dt="2021-08-27T10:21:41.381" v="142" actId="20577"/>
        <pc:sldMkLst>
          <pc:docMk/>
          <pc:sldMk cId="3783824409" sldId="298"/>
        </pc:sldMkLst>
        <pc:spChg chg="mod">
          <ac:chgData name="Mike Bloys" userId="1248c4d8-7b2b-4b32-b8bd-163ae845f9bb" providerId="ADAL" clId="{19758D4A-0A73-43C0-AD3F-C0B0DF3588FA}" dt="2021-08-27T10:21:41.381" v="142" actId="20577"/>
          <ac:spMkLst>
            <pc:docMk/>
            <pc:sldMk cId="3783824409" sldId="298"/>
            <ac:spMk id="3" creationId="{00000000-0000-0000-0000-000000000000}"/>
          </ac:spMkLst>
        </pc:spChg>
      </pc:sldChg>
      <pc:sldChg chg="modSp mod">
        <pc:chgData name="Mike Bloys" userId="1248c4d8-7b2b-4b32-b8bd-163ae845f9bb" providerId="ADAL" clId="{19758D4A-0A73-43C0-AD3F-C0B0DF3588FA}" dt="2021-08-27T10:22:59.926" v="153" actId="207"/>
        <pc:sldMkLst>
          <pc:docMk/>
          <pc:sldMk cId="2367412106" sldId="301"/>
        </pc:sldMkLst>
        <pc:spChg chg="mod">
          <ac:chgData name="Mike Bloys" userId="1248c4d8-7b2b-4b32-b8bd-163ae845f9bb" providerId="ADAL" clId="{19758D4A-0A73-43C0-AD3F-C0B0DF3588FA}" dt="2021-08-27T10:22:59.926" v="153" actId="207"/>
          <ac:spMkLst>
            <pc:docMk/>
            <pc:sldMk cId="2367412106" sldId="301"/>
            <ac:spMk id="3" creationId="{DEDE0B0A-4450-4ADC-A12E-1259C456214B}"/>
          </ac:spMkLst>
        </pc:spChg>
      </pc:sldChg>
      <pc:sldChg chg="modSp mod">
        <pc:chgData name="Mike Bloys" userId="1248c4d8-7b2b-4b32-b8bd-163ae845f9bb" providerId="ADAL" clId="{19758D4A-0A73-43C0-AD3F-C0B0DF3588FA}" dt="2021-08-27T10:26:27.084" v="159" actId="207"/>
        <pc:sldMkLst>
          <pc:docMk/>
          <pc:sldMk cId="3162433160" sldId="302"/>
        </pc:sldMkLst>
        <pc:spChg chg="mod">
          <ac:chgData name="Mike Bloys" userId="1248c4d8-7b2b-4b32-b8bd-163ae845f9bb" providerId="ADAL" clId="{19758D4A-0A73-43C0-AD3F-C0B0DF3588FA}" dt="2021-08-27T10:26:27.084" v="159" actId="207"/>
          <ac:spMkLst>
            <pc:docMk/>
            <pc:sldMk cId="3162433160" sldId="302"/>
            <ac:spMk id="3" creationId="{DEDE0B0A-4450-4ADC-A12E-1259C456214B}"/>
          </ac:spMkLst>
        </pc:spChg>
      </pc:sldChg>
      <pc:sldChg chg="addSp delSp modSp mod">
        <pc:chgData name="Mike Bloys" userId="1248c4d8-7b2b-4b32-b8bd-163ae845f9bb" providerId="ADAL" clId="{19758D4A-0A73-43C0-AD3F-C0B0DF3588FA}" dt="2021-08-27T10:50:08.569" v="170" actId="207"/>
        <pc:sldMkLst>
          <pc:docMk/>
          <pc:sldMk cId="4124182670" sldId="303"/>
        </pc:sldMkLst>
        <pc:picChg chg="del">
          <ac:chgData name="Mike Bloys" userId="1248c4d8-7b2b-4b32-b8bd-163ae845f9bb" providerId="ADAL" clId="{19758D4A-0A73-43C0-AD3F-C0B0DF3588FA}" dt="2021-08-27T10:48:49.616" v="160" actId="478"/>
          <ac:picMkLst>
            <pc:docMk/>
            <pc:sldMk cId="4124182670" sldId="303"/>
            <ac:picMk id="5" creationId="{69406525-8D6D-4027-928C-097FB332A64C}"/>
          </ac:picMkLst>
        </pc:picChg>
        <pc:picChg chg="add mod ord">
          <ac:chgData name="Mike Bloys" userId="1248c4d8-7b2b-4b32-b8bd-163ae845f9bb" providerId="ADAL" clId="{19758D4A-0A73-43C0-AD3F-C0B0DF3588FA}" dt="2021-08-27T10:49:41.780" v="166" actId="167"/>
          <ac:picMkLst>
            <pc:docMk/>
            <pc:sldMk cId="4124182670" sldId="303"/>
            <ac:picMk id="6" creationId="{30C35B70-2FA2-4B8F-ACEC-86D0F6A1195E}"/>
          </ac:picMkLst>
        </pc:picChg>
        <pc:picChg chg="add mod">
          <ac:chgData name="Mike Bloys" userId="1248c4d8-7b2b-4b32-b8bd-163ae845f9bb" providerId="ADAL" clId="{19758D4A-0A73-43C0-AD3F-C0B0DF3588FA}" dt="2021-08-27T10:50:08.569" v="170" actId="207"/>
          <ac:picMkLst>
            <pc:docMk/>
            <pc:sldMk cId="4124182670" sldId="303"/>
            <ac:picMk id="7" creationId="{F8B532ED-EA77-41CE-B3C2-202B788BFF02}"/>
          </ac:picMkLst>
        </pc:picChg>
        <pc:picChg chg="del">
          <ac:chgData name="Mike Bloys" userId="1248c4d8-7b2b-4b32-b8bd-163ae845f9bb" providerId="ADAL" clId="{19758D4A-0A73-43C0-AD3F-C0B0DF3588FA}" dt="2021-08-27T10:49:43.445" v="167" actId="478"/>
          <ac:picMkLst>
            <pc:docMk/>
            <pc:sldMk cId="4124182670" sldId="303"/>
            <ac:picMk id="3074" creationId="{37A8D21B-22C1-489E-9729-6C50E90B0F92}"/>
          </ac:picMkLst>
        </pc:picChg>
      </pc:sldChg>
      <pc:sldChg chg="modSp mod">
        <pc:chgData name="Mike Bloys" userId="1248c4d8-7b2b-4b32-b8bd-163ae845f9bb" providerId="ADAL" clId="{19758D4A-0A73-43C0-AD3F-C0B0DF3588FA}" dt="2021-08-27T10:50:20.587" v="171" actId="15"/>
        <pc:sldMkLst>
          <pc:docMk/>
          <pc:sldMk cId="3144777015" sldId="305"/>
        </pc:sldMkLst>
        <pc:spChg chg="mod">
          <ac:chgData name="Mike Bloys" userId="1248c4d8-7b2b-4b32-b8bd-163ae845f9bb" providerId="ADAL" clId="{19758D4A-0A73-43C0-AD3F-C0B0DF3588FA}" dt="2021-08-27T10:50:20.587" v="171" actId="15"/>
          <ac:spMkLst>
            <pc:docMk/>
            <pc:sldMk cId="3144777015" sldId="305"/>
            <ac:spMk id="3" creationId="{8E4F772C-08D9-400B-867C-FE47EC8A23DA}"/>
          </ac:spMkLst>
        </pc:spChg>
      </pc:sldChg>
      <pc:sldMasterChg chg="delSldLayout modSldLayout">
        <pc:chgData name="Mike Bloys" userId="1248c4d8-7b2b-4b32-b8bd-163ae845f9bb" providerId="ADAL" clId="{19758D4A-0A73-43C0-AD3F-C0B0DF3588FA}" dt="2021-08-27T08:32:17.868" v="91" actId="21"/>
        <pc:sldMasterMkLst>
          <pc:docMk/>
          <pc:sldMasterMk cId="4112846155" sldId="2147483660"/>
        </pc:sldMasterMkLst>
        <pc:sldLayoutChg chg="modSp">
          <pc:chgData name="Mike Bloys" userId="1248c4d8-7b2b-4b32-b8bd-163ae845f9bb" providerId="ADAL" clId="{19758D4A-0A73-43C0-AD3F-C0B0DF3588FA}" dt="2021-08-27T08:05:01.071" v="0" actId="14826"/>
          <pc:sldLayoutMkLst>
            <pc:docMk/>
            <pc:sldMasterMk cId="4112846155" sldId="2147483660"/>
            <pc:sldLayoutMk cId="939894443" sldId="2147483662"/>
          </pc:sldLayoutMkLst>
          <pc:picChg chg="mod">
            <ac:chgData name="Mike Bloys" userId="1248c4d8-7b2b-4b32-b8bd-163ae845f9bb" providerId="ADAL" clId="{19758D4A-0A73-43C0-AD3F-C0B0DF3588FA}" dt="2021-08-27T08:05:01.071" v="0" actId="14826"/>
            <ac:picMkLst>
              <pc:docMk/>
              <pc:sldMasterMk cId="4112846155" sldId="2147483660"/>
              <pc:sldLayoutMk cId="939894443" sldId="2147483662"/>
              <ac:picMk id="4" creationId="{2AA57FF1-BAD3-453D-8C1B-21173FEF698C}"/>
            </ac:picMkLst>
          </pc:picChg>
        </pc:sldLayoutChg>
        <pc:sldLayoutChg chg="addSp delSp modSp mod">
          <pc:chgData name="Mike Bloys" userId="1248c4d8-7b2b-4b32-b8bd-163ae845f9bb" providerId="ADAL" clId="{19758D4A-0A73-43C0-AD3F-C0B0DF3588FA}" dt="2021-08-27T08:15:24.783" v="74" actId="478"/>
          <pc:sldLayoutMkLst>
            <pc:docMk/>
            <pc:sldMasterMk cId="4112846155" sldId="2147483660"/>
            <pc:sldLayoutMk cId="7990883" sldId="2147483663"/>
          </pc:sldLayoutMkLst>
          <pc:spChg chg="add mod">
            <ac:chgData name="Mike Bloys" userId="1248c4d8-7b2b-4b32-b8bd-163ae845f9bb" providerId="ADAL" clId="{19758D4A-0A73-43C0-AD3F-C0B0DF3588FA}" dt="2021-08-27T08:14:49.085" v="66" actId="207"/>
            <ac:spMkLst>
              <pc:docMk/>
              <pc:sldMasterMk cId="4112846155" sldId="2147483660"/>
              <pc:sldLayoutMk cId="7990883" sldId="2147483663"/>
              <ac:spMk id="6" creationId="{331CE40A-EE05-45F9-99FB-551C45BE6636}"/>
            </ac:spMkLst>
          </pc:spChg>
          <pc:spChg chg="add del mod">
            <ac:chgData name="Mike Bloys" userId="1248c4d8-7b2b-4b32-b8bd-163ae845f9bb" providerId="ADAL" clId="{19758D4A-0A73-43C0-AD3F-C0B0DF3588FA}" dt="2021-08-27T08:15:24.783" v="74" actId="478"/>
            <ac:spMkLst>
              <pc:docMk/>
              <pc:sldMasterMk cId="4112846155" sldId="2147483660"/>
              <pc:sldLayoutMk cId="7990883" sldId="2147483663"/>
              <ac:spMk id="7" creationId="{15994FFA-DB34-4427-8FCF-52D200C3C2ED}"/>
            </ac:spMkLst>
          </pc:spChg>
          <pc:spChg chg="del">
            <ac:chgData name="Mike Bloys" userId="1248c4d8-7b2b-4b32-b8bd-163ae845f9bb" providerId="ADAL" clId="{19758D4A-0A73-43C0-AD3F-C0B0DF3588FA}" dt="2021-08-27T08:14:50.924" v="67" actId="478"/>
            <ac:spMkLst>
              <pc:docMk/>
              <pc:sldMasterMk cId="4112846155" sldId="2147483660"/>
              <pc:sldLayoutMk cId="7990883" sldId="2147483663"/>
              <ac:spMk id="10" creationId="{00000000-0000-0000-0000-000000000000}"/>
            </ac:spMkLst>
          </pc:spChg>
          <pc:cxnChg chg="mod">
            <ac:chgData name="Mike Bloys" userId="1248c4d8-7b2b-4b32-b8bd-163ae845f9bb" providerId="ADAL" clId="{19758D4A-0A73-43C0-AD3F-C0B0DF3588FA}" dt="2021-08-27T08:15:23.333" v="73" actId="14100"/>
            <ac:cxnSpMkLst>
              <pc:docMk/>
              <pc:sldMasterMk cId="4112846155" sldId="2147483660"/>
              <pc:sldLayoutMk cId="7990883" sldId="2147483663"/>
              <ac:cxnSpMk id="8" creationId="{00000000-0000-0000-0000-000000000000}"/>
            </ac:cxnSpMkLst>
          </pc:cxnChg>
        </pc:sldLayoutChg>
        <pc:sldLayoutChg chg="addSp delSp modSp mod">
          <pc:chgData name="Mike Bloys" userId="1248c4d8-7b2b-4b32-b8bd-163ae845f9bb" providerId="ADAL" clId="{19758D4A-0A73-43C0-AD3F-C0B0DF3588FA}" dt="2021-08-27T08:18:46.867" v="79"/>
          <pc:sldLayoutMkLst>
            <pc:docMk/>
            <pc:sldMasterMk cId="4112846155" sldId="2147483660"/>
            <pc:sldLayoutMk cId="4097881477" sldId="2147483664"/>
          </pc:sldLayoutMkLst>
          <pc:spChg chg="add mod">
            <ac:chgData name="Mike Bloys" userId="1248c4d8-7b2b-4b32-b8bd-163ae845f9bb" providerId="ADAL" clId="{19758D4A-0A73-43C0-AD3F-C0B0DF3588FA}" dt="2021-08-27T08:18:25.490" v="75"/>
            <ac:spMkLst>
              <pc:docMk/>
              <pc:sldMasterMk cId="4112846155" sldId="2147483660"/>
              <pc:sldLayoutMk cId="4097881477" sldId="2147483664"/>
              <ac:spMk id="5" creationId="{CA9065FE-3CD9-423A-90F4-F3E0BF95A5A1}"/>
            </ac:spMkLst>
          </pc:spChg>
          <pc:spChg chg="del">
            <ac:chgData name="Mike Bloys" userId="1248c4d8-7b2b-4b32-b8bd-163ae845f9bb" providerId="ADAL" clId="{19758D4A-0A73-43C0-AD3F-C0B0DF3588FA}" dt="2021-08-27T08:18:28.322" v="76" actId="478"/>
            <ac:spMkLst>
              <pc:docMk/>
              <pc:sldMasterMk cId="4112846155" sldId="2147483660"/>
              <pc:sldLayoutMk cId="4097881477" sldId="2147483664"/>
              <ac:spMk id="10" creationId="{00000000-0000-0000-0000-000000000000}"/>
            </ac:spMkLst>
          </pc:spChg>
          <pc:cxnChg chg="add mod">
            <ac:chgData name="Mike Bloys" userId="1248c4d8-7b2b-4b32-b8bd-163ae845f9bb" providerId="ADAL" clId="{19758D4A-0A73-43C0-AD3F-C0B0DF3588FA}" dt="2021-08-27T08:18:46.867" v="79"/>
            <ac:cxnSpMkLst>
              <pc:docMk/>
              <pc:sldMasterMk cId="4112846155" sldId="2147483660"/>
              <pc:sldLayoutMk cId="4097881477" sldId="2147483664"/>
              <ac:cxnSpMk id="7" creationId="{9751050A-63B9-4E87-8A8C-DD32DD2F30F5}"/>
            </ac:cxnSpMkLst>
          </pc:cxnChg>
          <pc:cxnChg chg="del">
            <ac:chgData name="Mike Bloys" userId="1248c4d8-7b2b-4b32-b8bd-163ae845f9bb" providerId="ADAL" clId="{19758D4A-0A73-43C0-AD3F-C0B0DF3588FA}" dt="2021-08-27T08:18:45.888" v="78" actId="478"/>
            <ac:cxnSpMkLst>
              <pc:docMk/>
              <pc:sldMasterMk cId="4112846155" sldId="2147483660"/>
              <pc:sldLayoutMk cId="4097881477" sldId="2147483664"/>
              <ac:cxnSpMk id="9" creationId="{00000000-0000-0000-0000-000000000000}"/>
            </ac:cxnSpMkLst>
          </pc:cxnChg>
        </pc:sldLayoutChg>
        <pc:sldLayoutChg chg="addSp delSp modSp mod">
          <pc:chgData name="Mike Bloys" userId="1248c4d8-7b2b-4b32-b8bd-163ae845f9bb" providerId="ADAL" clId="{19758D4A-0A73-43C0-AD3F-C0B0DF3588FA}" dt="2021-08-27T08:32:17.868" v="91" actId="21"/>
          <pc:sldLayoutMkLst>
            <pc:docMk/>
            <pc:sldMasterMk cId="4112846155" sldId="2147483660"/>
            <pc:sldLayoutMk cId="1415037018" sldId="2147483665"/>
          </pc:sldLayoutMkLst>
          <pc:spChg chg="mod">
            <ac:chgData name="Mike Bloys" userId="1248c4d8-7b2b-4b32-b8bd-163ae845f9bb" providerId="ADAL" clId="{19758D4A-0A73-43C0-AD3F-C0B0DF3588FA}" dt="2021-08-27T08:14:25.167" v="64"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19758D4A-0A73-43C0-AD3F-C0B0DF3588FA}" dt="2021-08-27T08:10:24.508" v="39" actId="20577"/>
            <ac:spMkLst>
              <pc:docMk/>
              <pc:sldMasterMk cId="4112846155" sldId="2147483660"/>
              <pc:sldLayoutMk cId="1415037018" sldId="2147483665"/>
              <ac:spMk id="13" creationId="{F2B7B718-9085-4736-BAF9-DABDEDF30336}"/>
            </ac:spMkLst>
          </pc:spChg>
          <pc:picChg chg="add mod ord modCrop">
            <ac:chgData name="Mike Bloys" userId="1248c4d8-7b2b-4b32-b8bd-163ae845f9bb" providerId="ADAL" clId="{19758D4A-0A73-43C0-AD3F-C0B0DF3588FA}" dt="2021-08-27T08:09:51.397" v="3" actId="167"/>
            <ac:picMkLst>
              <pc:docMk/>
              <pc:sldMasterMk cId="4112846155" sldId="2147483660"/>
              <pc:sldLayoutMk cId="1415037018" sldId="2147483665"/>
              <ac:picMk id="7" creationId="{73AC87BA-311B-4D57-8C2C-AB2E83FE7DE4}"/>
            </ac:picMkLst>
          </pc:picChg>
          <pc:picChg chg="del">
            <ac:chgData name="Mike Bloys" userId="1248c4d8-7b2b-4b32-b8bd-163ae845f9bb" providerId="ADAL" clId="{19758D4A-0A73-43C0-AD3F-C0B0DF3588FA}" dt="2021-08-27T08:09:54.271" v="4" actId="478"/>
            <ac:picMkLst>
              <pc:docMk/>
              <pc:sldMasterMk cId="4112846155" sldId="2147483660"/>
              <pc:sldLayoutMk cId="1415037018" sldId="2147483665"/>
              <ac:picMk id="10" creationId="{934699AA-F786-45F0-AC3D-E374231C6647}"/>
            </ac:picMkLst>
          </pc:picChg>
          <pc:picChg chg="mod">
            <ac:chgData name="Mike Bloys" userId="1248c4d8-7b2b-4b32-b8bd-163ae845f9bb" providerId="ADAL" clId="{19758D4A-0A73-43C0-AD3F-C0B0DF3588FA}" dt="2021-08-27T08:10:33.581" v="40" actId="207"/>
            <ac:picMkLst>
              <pc:docMk/>
              <pc:sldMasterMk cId="4112846155" sldId="2147483660"/>
              <pc:sldLayoutMk cId="1415037018" sldId="2147483665"/>
              <ac:picMk id="11" creationId="{0F202EA9-964D-414B-A79A-E7C6D950C80A}"/>
            </ac:picMkLst>
          </pc:picChg>
          <pc:picChg chg="add del mod modCrop">
            <ac:chgData name="Mike Bloys" userId="1248c4d8-7b2b-4b32-b8bd-163ae845f9bb" providerId="ADAL" clId="{19758D4A-0A73-43C0-AD3F-C0B0DF3588FA}" dt="2021-08-27T08:32:17.868" v="91" actId="21"/>
            <ac:picMkLst>
              <pc:docMk/>
              <pc:sldMasterMk cId="4112846155" sldId="2147483660"/>
              <pc:sldLayoutMk cId="1415037018" sldId="2147483665"/>
              <ac:picMk id="12" creationId="{E90BB9FD-1AA0-496B-805A-A087BE4C091B}"/>
            </ac:picMkLst>
          </pc:picChg>
        </pc:sldLayoutChg>
        <pc:sldLayoutChg chg="addSp delSp modSp mod">
          <pc:chgData name="Mike Bloys" userId="1248c4d8-7b2b-4b32-b8bd-163ae845f9bb" providerId="ADAL" clId="{19758D4A-0A73-43C0-AD3F-C0B0DF3588FA}" dt="2021-08-27T08:14:09.654" v="60" actId="207"/>
          <pc:sldLayoutMkLst>
            <pc:docMk/>
            <pc:sldMasterMk cId="4112846155" sldId="2147483660"/>
            <pc:sldLayoutMk cId="2159895046" sldId="2147483666"/>
          </pc:sldLayoutMkLst>
          <pc:spChg chg="add mod">
            <ac:chgData name="Mike Bloys" userId="1248c4d8-7b2b-4b32-b8bd-163ae845f9bb" providerId="ADAL" clId="{19758D4A-0A73-43C0-AD3F-C0B0DF3588FA}" dt="2021-08-27T08:13:20.224" v="48"/>
            <ac:spMkLst>
              <pc:docMk/>
              <pc:sldMasterMk cId="4112846155" sldId="2147483660"/>
              <pc:sldLayoutMk cId="2159895046" sldId="2147483666"/>
              <ac:spMk id="10" creationId="{AECF4220-875F-4B32-B313-B50151400F51}"/>
            </ac:spMkLst>
          </pc:spChg>
          <pc:spChg chg="del">
            <ac:chgData name="Mike Bloys" userId="1248c4d8-7b2b-4b32-b8bd-163ae845f9bb" providerId="ADAL" clId="{19758D4A-0A73-43C0-AD3F-C0B0DF3588FA}" dt="2021-08-27T08:13:19.246" v="47" actId="478"/>
            <ac:spMkLst>
              <pc:docMk/>
              <pc:sldMasterMk cId="4112846155" sldId="2147483660"/>
              <pc:sldLayoutMk cId="2159895046" sldId="2147483666"/>
              <ac:spMk id="13" creationId="{7F225D18-6228-45A3-B2C0-BB8908E0221B}"/>
            </ac:spMkLst>
          </pc:spChg>
          <pc:spChg chg="mod">
            <ac:chgData name="Mike Bloys" userId="1248c4d8-7b2b-4b32-b8bd-163ae845f9bb" providerId="ADAL" clId="{19758D4A-0A73-43C0-AD3F-C0B0DF3588FA}" dt="2021-08-27T08:14:09.654" v="60" actId="207"/>
            <ac:spMkLst>
              <pc:docMk/>
              <pc:sldMasterMk cId="4112846155" sldId="2147483660"/>
              <pc:sldLayoutMk cId="2159895046" sldId="2147483666"/>
              <ac:spMk id="42" creationId="{00000000-0000-0000-0000-000000000000}"/>
            </ac:spMkLst>
          </pc:spChg>
          <pc:picChg chg="del">
            <ac:chgData name="Mike Bloys" userId="1248c4d8-7b2b-4b32-b8bd-163ae845f9bb" providerId="ADAL" clId="{19758D4A-0A73-43C0-AD3F-C0B0DF3588FA}" dt="2021-08-27T08:13:19.246" v="47" actId="478"/>
            <ac:picMkLst>
              <pc:docMk/>
              <pc:sldMasterMk cId="4112846155" sldId="2147483660"/>
              <pc:sldLayoutMk cId="2159895046" sldId="2147483666"/>
              <ac:picMk id="8" creationId="{43D31ECF-40FD-497D-898C-026DEC927469}"/>
            </ac:picMkLst>
          </pc:picChg>
          <pc:picChg chg="add mod">
            <ac:chgData name="Mike Bloys" userId="1248c4d8-7b2b-4b32-b8bd-163ae845f9bb" providerId="ADAL" clId="{19758D4A-0A73-43C0-AD3F-C0B0DF3588FA}" dt="2021-08-27T08:13:20.224" v="48"/>
            <ac:picMkLst>
              <pc:docMk/>
              <pc:sldMasterMk cId="4112846155" sldId="2147483660"/>
              <pc:sldLayoutMk cId="2159895046" sldId="2147483666"/>
              <ac:picMk id="9" creationId="{A9670B8B-8DB8-411E-8ABC-AAEC4D62F1BF}"/>
            </ac:picMkLst>
          </pc:picChg>
          <pc:picChg chg="mod">
            <ac:chgData name="Mike Bloys" userId="1248c4d8-7b2b-4b32-b8bd-163ae845f9bb" providerId="ADAL" clId="{19758D4A-0A73-43C0-AD3F-C0B0DF3588FA}" dt="2021-08-27T08:13:25.040" v="49" actId="207"/>
            <ac:picMkLst>
              <pc:docMk/>
              <pc:sldMasterMk cId="4112846155" sldId="2147483660"/>
              <pc:sldLayoutMk cId="2159895046" sldId="2147483666"/>
              <ac:picMk id="12" creationId="{06EC641D-93BD-44FB-B922-2DAF70668A48}"/>
            </ac:picMkLst>
          </pc:picChg>
        </pc:sldLayoutChg>
        <pc:sldLayoutChg chg="addSp delSp modSp mod">
          <pc:chgData name="Mike Bloys" userId="1248c4d8-7b2b-4b32-b8bd-163ae845f9bb" providerId="ADAL" clId="{19758D4A-0A73-43C0-AD3F-C0B0DF3588FA}" dt="2021-08-27T08:14:01.500" v="58" actId="207"/>
          <pc:sldLayoutMkLst>
            <pc:docMk/>
            <pc:sldMasterMk cId="4112846155" sldId="2147483660"/>
            <pc:sldLayoutMk cId="2484285243" sldId="2147483667"/>
          </pc:sldLayoutMkLst>
          <pc:spChg chg="add mod">
            <ac:chgData name="Mike Bloys" userId="1248c4d8-7b2b-4b32-b8bd-163ae845f9bb" providerId="ADAL" clId="{19758D4A-0A73-43C0-AD3F-C0B0DF3588FA}" dt="2021-08-27T08:13:31.232" v="51"/>
            <ac:spMkLst>
              <pc:docMk/>
              <pc:sldMasterMk cId="4112846155" sldId="2147483660"/>
              <pc:sldLayoutMk cId="2484285243" sldId="2147483667"/>
              <ac:spMk id="8" creationId="{E5EC7458-D895-4778-9828-89CC56FD0F86}"/>
            </ac:spMkLst>
          </pc:spChg>
          <pc:spChg chg="del">
            <ac:chgData name="Mike Bloys" userId="1248c4d8-7b2b-4b32-b8bd-163ae845f9bb" providerId="ADAL" clId="{19758D4A-0A73-43C0-AD3F-C0B0DF3588FA}" dt="2021-08-27T08:13:30.782" v="50" actId="478"/>
            <ac:spMkLst>
              <pc:docMk/>
              <pc:sldMasterMk cId="4112846155" sldId="2147483660"/>
              <pc:sldLayoutMk cId="2484285243" sldId="2147483667"/>
              <ac:spMk id="10" creationId="{6D2C696E-7BBC-478E-B436-F26FBDA6421C}"/>
            </ac:spMkLst>
          </pc:spChg>
          <pc:spChg chg="mod">
            <ac:chgData name="Mike Bloys" userId="1248c4d8-7b2b-4b32-b8bd-163ae845f9bb" providerId="ADAL" clId="{19758D4A-0A73-43C0-AD3F-C0B0DF3588FA}" dt="2021-08-27T08:14:01.500" v="58" actId="207"/>
            <ac:spMkLst>
              <pc:docMk/>
              <pc:sldMasterMk cId="4112846155" sldId="2147483660"/>
              <pc:sldLayoutMk cId="2484285243" sldId="2147483667"/>
              <ac:spMk id="43" creationId="{00000000-0000-0000-0000-000000000000}"/>
            </ac:spMkLst>
          </pc:spChg>
          <pc:picChg chg="del">
            <ac:chgData name="Mike Bloys" userId="1248c4d8-7b2b-4b32-b8bd-163ae845f9bb" providerId="ADAL" clId="{19758D4A-0A73-43C0-AD3F-C0B0DF3588FA}" dt="2021-08-27T08:13:30.782" v="50" actId="478"/>
            <ac:picMkLst>
              <pc:docMk/>
              <pc:sldMasterMk cId="4112846155" sldId="2147483660"/>
              <pc:sldLayoutMk cId="2484285243" sldId="2147483667"/>
              <ac:picMk id="6" creationId="{51E11434-247E-4EBC-8A0E-8BCA1A55FD0D}"/>
            </ac:picMkLst>
          </pc:picChg>
          <pc:picChg chg="add mod">
            <ac:chgData name="Mike Bloys" userId="1248c4d8-7b2b-4b32-b8bd-163ae845f9bb" providerId="ADAL" clId="{19758D4A-0A73-43C0-AD3F-C0B0DF3588FA}" dt="2021-08-27T08:13:31.232" v="51"/>
            <ac:picMkLst>
              <pc:docMk/>
              <pc:sldMasterMk cId="4112846155" sldId="2147483660"/>
              <pc:sldLayoutMk cId="2484285243" sldId="2147483667"/>
              <ac:picMk id="7" creationId="{90A723CF-C3D7-421A-886D-10DB09C043C1}"/>
            </ac:picMkLst>
          </pc:picChg>
        </pc:sldLayoutChg>
        <pc:sldLayoutChg chg="del">
          <pc:chgData name="Mike Bloys" userId="1248c4d8-7b2b-4b32-b8bd-163ae845f9bb" providerId="ADAL" clId="{19758D4A-0A73-43C0-AD3F-C0B0DF3588FA}" dt="2021-08-27T08:13:34.312" v="52" actId="2696"/>
          <pc:sldLayoutMkLst>
            <pc:docMk/>
            <pc:sldMasterMk cId="4112846155" sldId="2147483660"/>
            <pc:sldLayoutMk cId="88482964" sldId="2147483668"/>
          </pc:sldLayoutMkLst>
        </pc:sldLayoutChg>
        <pc:sldLayoutChg chg="addSp delSp modSp mod">
          <pc:chgData name="Mike Bloys" userId="1248c4d8-7b2b-4b32-b8bd-163ae845f9bb" providerId="ADAL" clId="{19758D4A-0A73-43C0-AD3F-C0B0DF3588FA}" dt="2021-08-27T08:13:45.338" v="56" actId="20577"/>
          <pc:sldLayoutMkLst>
            <pc:docMk/>
            <pc:sldMasterMk cId="4112846155" sldId="2147483660"/>
            <pc:sldLayoutMk cId="2302417356" sldId="2147483669"/>
          </pc:sldLayoutMkLst>
          <pc:spChg chg="mod">
            <ac:chgData name="Mike Bloys" userId="1248c4d8-7b2b-4b32-b8bd-163ae845f9bb" providerId="ADAL" clId="{19758D4A-0A73-43C0-AD3F-C0B0DF3588FA}" dt="2021-08-27T08:13:45.338" v="56" actId="20577"/>
            <ac:spMkLst>
              <pc:docMk/>
              <pc:sldMasterMk cId="4112846155" sldId="2147483660"/>
              <pc:sldLayoutMk cId="2302417356" sldId="2147483669"/>
              <ac:spMk id="2" creationId="{00000000-0000-0000-0000-000000000000}"/>
            </ac:spMkLst>
          </pc:spChg>
          <pc:spChg chg="del">
            <ac:chgData name="Mike Bloys" userId="1248c4d8-7b2b-4b32-b8bd-163ae845f9bb" providerId="ADAL" clId="{19758D4A-0A73-43C0-AD3F-C0B0DF3588FA}" dt="2021-08-27T08:13:38.013" v="53" actId="478"/>
            <ac:spMkLst>
              <pc:docMk/>
              <pc:sldMasterMk cId="4112846155" sldId="2147483660"/>
              <pc:sldLayoutMk cId="2302417356" sldId="2147483669"/>
              <ac:spMk id="9" creationId="{328C27A1-CF08-499E-8C71-5A5E33623980}"/>
            </ac:spMkLst>
          </pc:spChg>
          <pc:spChg chg="add mod">
            <ac:chgData name="Mike Bloys" userId="1248c4d8-7b2b-4b32-b8bd-163ae845f9bb" providerId="ADAL" clId="{19758D4A-0A73-43C0-AD3F-C0B0DF3588FA}" dt="2021-08-27T08:13:38.431" v="54"/>
            <ac:spMkLst>
              <pc:docMk/>
              <pc:sldMasterMk cId="4112846155" sldId="2147483660"/>
              <pc:sldLayoutMk cId="2302417356" sldId="2147483669"/>
              <ac:spMk id="10" creationId="{CDA512E4-1FC8-4864-91D6-0B72CA040F2C}"/>
            </ac:spMkLst>
          </pc:spChg>
          <pc:picChg chg="del">
            <ac:chgData name="Mike Bloys" userId="1248c4d8-7b2b-4b32-b8bd-163ae845f9bb" providerId="ADAL" clId="{19758D4A-0A73-43C0-AD3F-C0B0DF3588FA}" dt="2021-08-27T08:13:38.013" v="53" actId="478"/>
            <ac:picMkLst>
              <pc:docMk/>
              <pc:sldMasterMk cId="4112846155" sldId="2147483660"/>
              <pc:sldLayoutMk cId="2302417356" sldId="2147483669"/>
              <ac:picMk id="6" creationId="{AC7965D1-56FC-4D44-857D-1A6EFC10546B}"/>
            </ac:picMkLst>
          </pc:picChg>
          <pc:picChg chg="add mod">
            <ac:chgData name="Mike Bloys" userId="1248c4d8-7b2b-4b32-b8bd-163ae845f9bb" providerId="ADAL" clId="{19758D4A-0A73-43C0-AD3F-C0B0DF3588FA}" dt="2021-08-27T08:13:38.431" v="54"/>
            <ac:picMkLst>
              <pc:docMk/>
              <pc:sldMasterMk cId="4112846155" sldId="2147483660"/>
              <pc:sldLayoutMk cId="2302417356" sldId="2147483669"/>
              <ac:picMk id="7" creationId="{CBED5CCD-6E9A-4E8D-906C-AD38404DCB1A}"/>
            </ac:picMkLst>
          </pc:picChg>
          <pc:picChg chg="mod">
            <ac:chgData name="Mike Bloys" userId="1248c4d8-7b2b-4b32-b8bd-163ae845f9bb" providerId="ADAL" clId="{19758D4A-0A73-43C0-AD3F-C0B0DF3588FA}" dt="2021-08-27T08:13:42.456" v="55" actId="207"/>
            <ac:picMkLst>
              <pc:docMk/>
              <pc:sldMasterMk cId="4112846155" sldId="2147483660"/>
              <pc:sldLayoutMk cId="2302417356" sldId="2147483669"/>
              <ac:picMk id="8" creationId="{D6F9962A-1F1A-477B-9EBF-ACA00C788C35}"/>
            </ac:picMkLst>
          </pc:picChg>
        </pc:sldLayoutChg>
        <pc:sldLayoutChg chg="addSp delSp modSp mod">
          <pc:chgData name="Mike Bloys" userId="1248c4d8-7b2b-4b32-b8bd-163ae845f9bb" providerId="ADAL" clId="{19758D4A-0A73-43C0-AD3F-C0B0DF3588FA}" dt="2021-08-27T08:14:17.951" v="62" actId="207"/>
          <pc:sldLayoutMkLst>
            <pc:docMk/>
            <pc:sldMasterMk cId="4112846155" sldId="2147483660"/>
            <pc:sldLayoutMk cId="3344362355" sldId="2147483670"/>
          </pc:sldLayoutMkLst>
          <pc:spChg chg="mod">
            <ac:chgData name="Mike Bloys" userId="1248c4d8-7b2b-4b32-b8bd-163ae845f9bb" providerId="ADAL" clId="{19758D4A-0A73-43C0-AD3F-C0B0DF3588FA}" dt="2021-08-27T08:14:17.951" v="62" actId="207"/>
            <ac:spMkLst>
              <pc:docMk/>
              <pc:sldMasterMk cId="4112846155" sldId="2147483660"/>
              <pc:sldLayoutMk cId="3344362355" sldId="2147483670"/>
              <ac:spMk id="9" creationId="{00000000-0000-0000-0000-000000000000}"/>
            </ac:spMkLst>
          </pc:spChg>
          <pc:spChg chg="del">
            <ac:chgData name="Mike Bloys" userId="1248c4d8-7b2b-4b32-b8bd-163ae845f9bb" providerId="ADAL" clId="{19758D4A-0A73-43C0-AD3F-C0B0DF3588FA}" dt="2021-08-27T08:10:44.207" v="41" actId="478"/>
            <ac:spMkLst>
              <pc:docMk/>
              <pc:sldMasterMk cId="4112846155" sldId="2147483660"/>
              <pc:sldLayoutMk cId="3344362355" sldId="2147483670"/>
              <ac:spMk id="13" creationId="{F2B7B718-9085-4736-BAF9-DABDEDF30336}"/>
            </ac:spMkLst>
          </pc:spChg>
          <pc:spChg chg="add mod">
            <ac:chgData name="Mike Bloys" userId="1248c4d8-7b2b-4b32-b8bd-163ae845f9bb" providerId="ADAL" clId="{19758D4A-0A73-43C0-AD3F-C0B0DF3588FA}" dt="2021-08-27T08:10:44.700" v="42"/>
            <ac:spMkLst>
              <pc:docMk/>
              <pc:sldMasterMk cId="4112846155" sldId="2147483660"/>
              <pc:sldLayoutMk cId="3344362355" sldId="2147483670"/>
              <ac:spMk id="15" creationId="{B2EB6DBB-5E14-4A79-9491-E54821A7F9E7}"/>
            </ac:spMkLst>
          </pc:spChg>
          <pc:picChg chg="mod">
            <ac:chgData name="Mike Bloys" userId="1248c4d8-7b2b-4b32-b8bd-163ae845f9bb" providerId="ADAL" clId="{19758D4A-0A73-43C0-AD3F-C0B0DF3588FA}" dt="2021-08-27T08:10:49.137" v="43" actId="207"/>
            <ac:picMkLst>
              <pc:docMk/>
              <pc:sldMasterMk cId="4112846155" sldId="2147483660"/>
              <pc:sldLayoutMk cId="3344362355" sldId="2147483670"/>
              <ac:picMk id="11" creationId="{0F202EA9-964D-414B-A79A-E7C6D950C80A}"/>
            </ac:picMkLst>
          </pc:picChg>
          <pc:picChg chg="del">
            <ac:chgData name="Mike Bloys" userId="1248c4d8-7b2b-4b32-b8bd-163ae845f9bb" providerId="ADAL" clId="{19758D4A-0A73-43C0-AD3F-C0B0DF3588FA}" dt="2021-08-27T08:10:44.207" v="41" actId="478"/>
            <ac:picMkLst>
              <pc:docMk/>
              <pc:sldMasterMk cId="4112846155" sldId="2147483660"/>
              <pc:sldLayoutMk cId="3344362355" sldId="2147483670"/>
              <ac:picMk id="12" creationId="{0B77E704-F149-4B1E-8356-436D276C8E63}"/>
            </ac:picMkLst>
          </pc:picChg>
          <pc:picChg chg="add mod">
            <ac:chgData name="Mike Bloys" userId="1248c4d8-7b2b-4b32-b8bd-163ae845f9bb" providerId="ADAL" clId="{19758D4A-0A73-43C0-AD3F-C0B0DF3588FA}" dt="2021-08-27T08:10:44.700" v="42"/>
            <ac:picMkLst>
              <pc:docMk/>
              <pc:sldMasterMk cId="4112846155" sldId="2147483660"/>
              <pc:sldLayoutMk cId="3344362355" sldId="2147483670"/>
              <ac:picMk id="14" creationId="{94BFEA86-ED8F-44B8-8461-285652AE1CA6}"/>
            </ac:picMkLst>
          </pc:picChg>
        </pc:sldLayoutChg>
        <pc:sldLayoutChg chg="addSp delSp modSp mod">
          <pc:chgData name="Mike Bloys" userId="1248c4d8-7b2b-4b32-b8bd-163ae845f9bb" providerId="ADAL" clId="{19758D4A-0A73-43C0-AD3F-C0B0DF3588FA}" dt="2021-08-27T08:10:59.455" v="46" actId="207"/>
          <pc:sldLayoutMkLst>
            <pc:docMk/>
            <pc:sldMasterMk cId="4112846155" sldId="2147483660"/>
            <pc:sldLayoutMk cId="4065353962" sldId="2147483671"/>
          </pc:sldLayoutMkLst>
          <pc:spChg chg="add mod">
            <ac:chgData name="Mike Bloys" userId="1248c4d8-7b2b-4b32-b8bd-163ae845f9bb" providerId="ADAL" clId="{19758D4A-0A73-43C0-AD3F-C0B0DF3588FA}" dt="2021-08-27T08:10:53.521" v="45"/>
            <ac:spMkLst>
              <pc:docMk/>
              <pc:sldMasterMk cId="4112846155" sldId="2147483660"/>
              <pc:sldLayoutMk cId="4065353962" sldId="2147483671"/>
              <ac:spMk id="12" creationId="{422EB780-C32C-4E4F-8DAD-5BF5BBDF53B0}"/>
            </ac:spMkLst>
          </pc:spChg>
          <pc:spChg chg="del">
            <ac:chgData name="Mike Bloys" userId="1248c4d8-7b2b-4b32-b8bd-163ae845f9bb" providerId="ADAL" clId="{19758D4A-0A73-43C0-AD3F-C0B0DF3588FA}" dt="2021-08-27T08:10:53.039" v="44" actId="478"/>
            <ac:spMkLst>
              <pc:docMk/>
              <pc:sldMasterMk cId="4112846155" sldId="2147483660"/>
              <pc:sldLayoutMk cId="4065353962" sldId="2147483671"/>
              <ac:spMk id="13" creationId="{F2B7B718-9085-4736-BAF9-DABDEDF30336}"/>
            </ac:spMkLst>
          </pc:spChg>
          <pc:picChg chg="add mod">
            <ac:chgData name="Mike Bloys" userId="1248c4d8-7b2b-4b32-b8bd-163ae845f9bb" providerId="ADAL" clId="{19758D4A-0A73-43C0-AD3F-C0B0DF3588FA}" dt="2021-08-27T08:10:53.521" v="45"/>
            <ac:picMkLst>
              <pc:docMk/>
              <pc:sldMasterMk cId="4112846155" sldId="2147483660"/>
              <pc:sldLayoutMk cId="4065353962" sldId="2147483671"/>
              <ac:picMk id="7" creationId="{1BB0B537-A634-48D4-9F10-0F3383F747C9}"/>
            </ac:picMkLst>
          </pc:picChg>
          <pc:picChg chg="del">
            <ac:chgData name="Mike Bloys" userId="1248c4d8-7b2b-4b32-b8bd-163ae845f9bb" providerId="ADAL" clId="{19758D4A-0A73-43C0-AD3F-C0B0DF3588FA}" dt="2021-08-27T08:10:53.039" v="44" actId="478"/>
            <ac:picMkLst>
              <pc:docMk/>
              <pc:sldMasterMk cId="4112846155" sldId="2147483660"/>
              <pc:sldLayoutMk cId="4065353962" sldId="2147483671"/>
              <ac:picMk id="9" creationId="{E404E916-C421-47B1-AC27-A0869FD5ECAC}"/>
            </ac:picMkLst>
          </pc:picChg>
          <pc:picChg chg="mod">
            <ac:chgData name="Mike Bloys" userId="1248c4d8-7b2b-4b32-b8bd-163ae845f9bb" providerId="ADAL" clId="{19758D4A-0A73-43C0-AD3F-C0B0DF3588FA}" dt="2021-08-27T08:10:59.455" v="46" actId="207"/>
            <ac:picMkLst>
              <pc:docMk/>
              <pc:sldMasterMk cId="4112846155" sldId="2147483660"/>
              <pc:sldLayoutMk cId="4065353962" sldId="2147483671"/>
              <ac:picMk id="11" creationId="{0F202EA9-964D-414B-A79A-E7C6D950C80A}"/>
            </ac:picMkLst>
          </pc:picChg>
        </pc:sldLayoutChg>
      </pc:sldMasterChg>
    </pc:docChg>
  </pc:docChgLst>
  <pc:docChgLst>
    <pc:chgData name="Mike Bloys" userId="1248c4d8-7b2b-4b32-b8bd-163ae845f9bb" providerId="ADAL" clId="{5D0C4746-D671-488C-93D6-78CCA9C22FF0}"/>
    <pc:docChg chg="custSel modSld modMainMaster">
      <pc:chgData name="Mike Bloys" userId="1248c4d8-7b2b-4b32-b8bd-163ae845f9bb" providerId="ADAL" clId="{5D0C4746-D671-488C-93D6-78CCA9C22FF0}" dt="2020-06-04T12:00:52.561" v="217" actId="207"/>
      <pc:docMkLst>
        <pc:docMk/>
      </pc:docMkLst>
      <pc:sldChg chg="addSp delSp modSp mod">
        <pc:chgData name="Mike Bloys" userId="1248c4d8-7b2b-4b32-b8bd-163ae845f9bb" providerId="ADAL" clId="{5D0C4746-D671-488C-93D6-78CCA9C22FF0}" dt="2020-06-01T09:23:25.740" v="5" actId="21"/>
        <pc:sldMkLst>
          <pc:docMk/>
          <pc:sldMk cId="4189756368" sldId="260"/>
        </pc:sldMkLst>
        <pc:spChg chg="add del mod">
          <ac:chgData name="Mike Bloys" userId="1248c4d8-7b2b-4b32-b8bd-163ae845f9bb" providerId="ADAL" clId="{5D0C4746-D671-488C-93D6-78CCA9C22FF0}" dt="2020-06-01T09:23:25.740" v="5" actId="21"/>
          <ac:spMkLst>
            <pc:docMk/>
            <pc:sldMk cId="4189756368" sldId="260"/>
            <ac:spMk id="6" creationId="{8D20645A-0B40-4614-A7CF-B3B372EA9863}"/>
          </ac:spMkLst>
        </pc:spChg>
      </pc:sldChg>
      <pc:sldChg chg="modSp">
        <pc:chgData name="Mike Bloys" userId="1248c4d8-7b2b-4b32-b8bd-163ae845f9bb" providerId="ADAL" clId="{5D0C4746-D671-488C-93D6-78CCA9C22FF0}" dt="2020-06-04T12:00:52.561" v="217" actId="207"/>
        <pc:sldMkLst>
          <pc:docMk/>
          <pc:sldMk cId="1568578865" sldId="262"/>
        </pc:sldMkLst>
        <pc:spChg chg="mod">
          <ac:chgData name="Mike Bloys" userId="1248c4d8-7b2b-4b32-b8bd-163ae845f9bb" providerId="ADAL" clId="{5D0C4746-D671-488C-93D6-78CCA9C22FF0}" dt="2020-06-04T12:00:52.561" v="217" actId="207"/>
          <ac:spMkLst>
            <pc:docMk/>
            <pc:sldMk cId="1568578865" sldId="262"/>
            <ac:spMk id="4" creationId="{00000000-0000-0000-0000-000000000000}"/>
          </ac:spMkLst>
        </pc:spChg>
      </pc:sldChg>
      <pc:sldChg chg="addSp delSp modSp mod">
        <pc:chgData name="Mike Bloys" userId="1248c4d8-7b2b-4b32-b8bd-163ae845f9bb" providerId="ADAL" clId="{5D0C4746-D671-488C-93D6-78CCA9C22FF0}" dt="2020-06-01T09:38:43.729" v="82" actId="207"/>
        <pc:sldMkLst>
          <pc:docMk/>
          <pc:sldMk cId="2421935806" sldId="263"/>
        </pc:sldMkLst>
        <pc:spChg chg="mod">
          <ac:chgData name="Mike Bloys" userId="1248c4d8-7b2b-4b32-b8bd-163ae845f9bb" providerId="ADAL" clId="{5D0C4746-D671-488C-93D6-78CCA9C22FF0}" dt="2020-06-01T09:38:43.729" v="82" actId="207"/>
          <ac:spMkLst>
            <pc:docMk/>
            <pc:sldMk cId="2421935806" sldId="263"/>
            <ac:spMk id="4" creationId="{00000000-0000-0000-0000-000000000000}"/>
          </ac:spMkLst>
        </pc:spChg>
        <pc:picChg chg="add mod ord">
          <ac:chgData name="Mike Bloys" userId="1248c4d8-7b2b-4b32-b8bd-163ae845f9bb" providerId="ADAL" clId="{5D0C4746-D671-488C-93D6-78CCA9C22FF0}" dt="2020-06-01T09:37:26.251" v="71" actId="167"/>
          <ac:picMkLst>
            <pc:docMk/>
            <pc:sldMk cId="2421935806" sldId="263"/>
            <ac:picMk id="6" creationId="{8D95CCF7-747C-48A6-B673-0630DB5E36BD}"/>
          </ac:picMkLst>
        </pc:picChg>
        <pc:picChg chg="del">
          <ac:chgData name="Mike Bloys" userId="1248c4d8-7b2b-4b32-b8bd-163ae845f9bb" providerId="ADAL" clId="{5D0C4746-D671-488C-93D6-78CCA9C22FF0}" dt="2020-06-01T09:37:08.429" v="66" actId="21"/>
          <ac:picMkLst>
            <pc:docMk/>
            <pc:sldMk cId="2421935806" sldId="263"/>
            <ac:picMk id="10" creationId="{91F7F532-DB95-4691-B6BB-7B1F11FD942A}"/>
          </ac:picMkLst>
        </pc:picChg>
      </pc:sldChg>
      <pc:sldChg chg="modSp mod">
        <pc:chgData name="Mike Bloys" userId="1248c4d8-7b2b-4b32-b8bd-163ae845f9bb" providerId="ADAL" clId="{5D0C4746-D671-488C-93D6-78CCA9C22FF0}" dt="2020-06-04T12:00:44.248" v="216" actId="948"/>
        <pc:sldMkLst>
          <pc:docMk/>
          <pc:sldMk cId="778514331" sldId="264"/>
        </pc:sldMkLst>
        <pc:spChg chg="mod">
          <ac:chgData name="Mike Bloys" userId="1248c4d8-7b2b-4b32-b8bd-163ae845f9bb" providerId="ADAL" clId="{5D0C4746-D671-488C-93D6-78CCA9C22FF0}" dt="2020-06-04T12:00:44.248" v="216" actId="948"/>
          <ac:spMkLst>
            <pc:docMk/>
            <pc:sldMk cId="778514331" sldId="264"/>
            <ac:spMk id="3" creationId="{00000000-0000-0000-0000-000000000000}"/>
          </ac:spMkLst>
        </pc:spChg>
      </pc:sldChg>
      <pc:sldChg chg="modSp mod">
        <pc:chgData name="Mike Bloys" userId="1248c4d8-7b2b-4b32-b8bd-163ae845f9bb" providerId="ADAL" clId="{5D0C4746-D671-488C-93D6-78CCA9C22FF0}" dt="2020-06-04T12:00:31.908" v="215"/>
        <pc:sldMkLst>
          <pc:docMk/>
          <pc:sldMk cId="3983902685" sldId="265"/>
        </pc:sldMkLst>
        <pc:spChg chg="mod">
          <ac:chgData name="Mike Bloys" userId="1248c4d8-7b2b-4b32-b8bd-163ae845f9bb" providerId="ADAL" clId="{5D0C4746-D671-488C-93D6-78CCA9C22FF0}" dt="2020-06-01T09:39:04.808" v="83" actId="948"/>
          <ac:spMkLst>
            <pc:docMk/>
            <pc:sldMk cId="3983902685" sldId="265"/>
            <ac:spMk id="3" creationId="{00000000-0000-0000-0000-000000000000}"/>
          </ac:spMkLst>
        </pc:spChg>
        <pc:graphicFrameChg chg="mod modGraphic">
          <ac:chgData name="Mike Bloys" userId="1248c4d8-7b2b-4b32-b8bd-163ae845f9bb" providerId="ADAL" clId="{5D0C4746-D671-488C-93D6-78CCA9C22FF0}" dt="2020-06-04T12:00:31.908" v="215"/>
          <ac:graphicFrameMkLst>
            <pc:docMk/>
            <pc:sldMk cId="3983902685" sldId="265"/>
            <ac:graphicFrameMk id="4" creationId="{162C027F-83A1-4ED2-A1D6-FD9D8CFBECD1}"/>
          </ac:graphicFrameMkLst>
        </pc:graphicFrameChg>
      </pc:sldChg>
      <pc:sldChg chg="modSp">
        <pc:chgData name="Mike Bloys" userId="1248c4d8-7b2b-4b32-b8bd-163ae845f9bb" providerId="ADAL" clId="{5D0C4746-D671-488C-93D6-78CCA9C22FF0}" dt="2020-06-04T12:00:13.610" v="211" actId="207"/>
        <pc:sldMkLst>
          <pc:docMk/>
          <pc:sldMk cId="3480048304" sldId="266"/>
        </pc:sldMkLst>
        <pc:spChg chg="mod">
          <ac:chgData name="Mike Bloys" userId="1248c4d8-7b2b-4b32-b8bd-163ae845f9bb" providerId="ADAL" clId="{5D0C4746-D671-488C-93D6-78CCA9C22FF0}" dt="2020-06-04T12:00:13.610" v="211" actId="207"/>
          <ac:spMkLst>
            <pc:docMk/>
            <pc:sldMk cId="3480048304" sldId="266"/>
            <ac:spMk id="3" creationId="{00000000-0000-0000-0000-000000000000}"/>
          </ac:spMkLst>
        </pc:spChg>
      </pc:sldChg>
      <pc:sldChg chg="modSp">
        <pc:chgData name="Mike Bloys" userId="1248c4d8-7b2b-4b32-b8bd-163ae845f9bb" providerId="ADAL" clId="{5D0C4746-D671-488C-93D6-78CCA9C22FF0}" dt="2020-06-04T12:00:18.281" v="212" actId="207"/>
        <pc:sldMkLst>
          <pc:docMk/>
          <pc:sldMk cId="965651688" sldId="267"/>
        </pc:sldMkLst>
        <pc:spChg chg="mod">
          <ac:chgData name="Mike Bloys" userId="1248c4d8-7b2b-4b32-b8bd-163ae845f9bb" providerId="ADAL" clId="{5D0C4746-D671-488C-93D6-78CCA9C22FF0}" dt="2020-06-04T12:00:18.281" v="212" actId="207"/>
          <ac:spMkLst>
            <pc:docMk/>
            <pc:sldMk cId="965651688" sldId="267"/>
            <ac:spMk id="3" creationId="{00000000-0000-0000-0000-000000000000}"/>
          </ac:spMkLst>
        </pc:spChg>
      </pc:sldChg>
      <pc:sldChg chg="modSp mod">
        <pc:chgData name="Mike Bloys" userId="1248c4d8-7b2b-4b32-b8bd-163ae845f9bb" providerId="ADAL" clId="{5D0C4746-D671-488C-93D6-78CCA9C22FF0}" dt="2020-06-04T11:59:04.695" v="208"/>
        <pc:sldMkLst>
          <pc:docMk/>
          <pc:sldMk cId="891073555" sldId="268"/>
        </pc:sldMkLst>
        <pc:graphicFrameChg chg="mod modGraphic">
          <ac:chgData name="Mike Bloys" userId="1248c4d8-7b2b-4b32-b8bd-163ae845f9bb" providerId="ADAL" clId="{5D0C4746-D671-488C-93D6-78CCA9C22FF0}" dt="2020-06-04T11:59:04.695" v="208"/>
          <ac:graphicFrameMkLst>
            <pc:docMk/>
            <pc:sldMk cId="891073555" sldId="268"/>
            <ac:graphicFrameMk id="4" creationId="{00000000-0000-0000-0000-000000000000}"/>
          </ac:graphicFrameMkLst>
        </pc:graphicFrameChg>
      </pc:sldChg>
      <pc:sldChg chg="modSp mod">
        <pc:chgData name="Mike Bloys" userId="1248c4d8-7b2b-4b32-b8bd-163ae845f9bb" providerId="ADAL" clId="{5D0C4746-D671-488C-93D6-78CCA9C22FF0}" dt="2020-06-04T11:58:53.693" v="205"/>
        <pc:sldMkLst>
          <pc:docMk/>
          <pc:sldMk cId="3525879698" sldId="269"/>
        </pc:sldMkLst>
        <pc:graphicFrameChg chg="mod modGraphic">
          <ac:chgData name="Mike Bloys" userId="1248c4d8-7b2b-4b32-b8bd-163ae845f9bb" providerId="ADAL" clId="{5D0C4746-D671-488C-93D6-78CCA9C22FF0}" dt="2020-06-04T11:58:53.693" v="205"/>
          <ac:graphicFrameMkLst>
            <pc:docMk/>
            <pc:sldMk cId="3525879698" sldId="269"/>
            <ac:graphicFrameMk id="4" creationId="{00000000-0000-0000-0000-000000000000}"/>
          </ac:graphicFrameMkLst>
        </pc:graphicFrameChg>
      </pc:sldChg>
      <pc:sldChg chg="modSp mod">
        <pc:chgData name="Mike Bloys" userId="1248c4d8-7b2b-4b32-b8bd-163ae845f9bb" providerId="ADAL" clId="{5D0C4746-D671-488C-93D6-78CCA9C22FF0}" dt="2020-06-04T11:58:35.921" v="202"/>
        <pc:sldMkLst>
          <pc:docMk/>
          <pc:sldMk cId="419022179" sldId="270"/>
        </pc:sldMkLst>
        <pc:graphicFrameChg chg="mod modGraphic">
          <ac:chgData name="Mike Bloys" userId="1248c4d8-7b2b-4b32-b8bd-163ae845f9bb" providerId="ADAL" clId="{5D0C4746-D671-488C-93D6-78CCA9C22FF0}" dt="2020-06-04T11:58:35.921" v="202"/>
          <ac:graphicFrameMkLst>
            <pc:docMk/>
            <pc:sldMk cId="419022179" sldId="270"/>
            <ac:graphicFrameMk id="6" creationId="{C5176F89-92F0-49B5-88E9-2632AEC42A58}"/>
          </ac:graphicFrameMkLst>
        </pc:graphicFrameChg>
      </pc:sldChg>
      <pc:sldChg chg="modSp">
        <pc:chgData name="Mike Bloys" userId="1248c4d8-7b2b-4b32-b8bd-163ae845f9bb" providerId="ADAL" clId="{5D0C4746-D671-488C-93D6-78CCA9C22FF0}" dt="2020-06-01T09:41:04.047" v="98" actId="207"/>
        <pc:sldMkLst>
          <pc:docMk/>
          <pc:sldMk cId="4240696584" sldId="272"/>
        </pc:sldMkLst>
        <pc:spChg chg="mod">
          <ac:chgData name="Mike Bloys" userId="1248c4d8-7b2b-4b32-b8bd-163ae845f9bb" providerId="ADAL" clId="{5D0C4746-D671-488C-93D6-78CCA9C22FF0}" dt="2020-06-01T09:41:04.047" v="98" actId="207"/>
          <ac:spMkLst>
            <pc:docMk/>
            <pc:sldMk cId="4240696584" sldId="272"/>
            <ac:spMk id="3" creationId="{00000000-0000-0000-0000-000000000000}"/>
          </ac:spMkLst>
        </pc:spChg>
      </pc:sldChg>
      <pc:sldChg chg="addSp delSp modSp mod setBg">
        <pc:chgData name="Mike Bloys" userId="1248c4d8-7b2b-4b32-b8bd-163ae845f9bb" providerId="ADAL" clId="{5D0C4746-D671-488C-93D6-78CCA9C22FF0}" dt="2020-06-01T14:30:33.164" v="199"/>
        <pc:sldMkLst>
          <pc:docMk/>
          <pc:sldMk cId="3552455714" sldId="276"/>
        </pc:sldMkLst>
        <pc:picChg chg="add del mod ord">
          <ac:chgData name="Mike Bloys" userId="1248c4d8-7b2b-4b32-b8bd-163ae845f9bb" providerId="ADAL" clId="{5D0C4746-D671-488C-93D6-78CCA9C22FF0}" dt="2020-06-01T14:29:51.742" v="190" actId="478"/>
          <ac:picMkLst>
            <pc:docMk/>
            <pc:sldMk cId="3552455714" sldId="276"/>
            <ac:picMk id="5" creationId="{9F914CB8-57D4-4D29-BBF0-D2C30532D76F}"/>
          </ac:picMkLst>
        </pc:picChg>
        <pc:picChg chg="add del mod ord">
          <ac:chgData name="Mike Bloys" userId="1248c4d8-7b2b-4b32-b8bd-163ae845f9bb" providerId="ADAL" clId="{5D0C4746-D671-488C-93D6-78CCA9C22FF0}" dt="2020-06-01T14:29:04.271" v="187" actId="478"/>
          <ac:picMkLst>
            <pc:docMk/>
            <pc:sldMk cId="3552455714" sldId="276"/>
            <ac:picMk id="6" creationId="{EDCD48F8-1E51-4BED-B459-3F820D080B36}"/>
          </ac:picMkLst>
        </pc:picChg>
        <pc:picChg chg="add del mod ord">
          <ac:chgData name="Mike Bloys" userId="1248c4d8-7b2b-4b32-b8bd-163ae845f9bb" providerId="ADAL" clId="{5D0C4746-D671-488C-93D6-78CCA9C22FF0}" dt="2020-06-01T14:29:59.597" v="191" actId="21"/>
          <ac:picMkLst>
            <pc:docMk/>
            <pc:sldMk cId="3552455714" sldId="276"/>
            <ac:picMk id="8" creationId="{23280FB5-F1DB-4CD7-A624-1B0F084231C4}"/>
          </ac:picMkLst>
        </pc:picChg>
        <pc:picChg chg="mod">
          <ac:chgData name="Mike Bloys" userId="1248c4d8-7b2b-4b32-b8bd-163ae845f9bb" providerId="ADAL" clId="{5D0C4746-D671-488C-93D6-78CCA9C22FF0}" dt="2020-06-01T09:31:45.962" v="55" actId="207"/>
          <ac:picMkLst>
            <pc:docMk/>
            <pc:sldMk cId="3552455714" sldId="276"/>
            <ac:picMk id="9" creationId="{58EB50E1-B0CE-4F30-BEDD-1F3D9A98B246}"/>
          </ac:picMkLst>
        </pc:picChg>
        <pc:picChg chg="add mod ord">
          <ac:chgData name="Mike Bloys" userId="1248c4d8-7b2b-4b32-b8bd-163ae845f9bb" providerId="ADAL" clId="{5D0C4746-D671-488C-93D6-78CCA9C22FF0}" dt="2020-06-01T14:30:27.095" v="198" actId="167"/>
          <ac:picMkLst>
            <pc:docMk/>
            <pc:sldMk cId="3552455714" sldId="276"/>
            <ac:picMk id="10" creationId="{432D1C75-F6AF-426C-9F88-933EE87A80EC}"/>
          </ac:picMkLst>
        </pc:picChg>
        <pc:picChg chg="del">
          <ac:chgData name="Mike Bloys" userId="1248c4d8-7b2b-4b32-b8bd-163ae845f9bb" providerId="ADAL" clId="{5D0C4746-D671-488C-93D6-78CCA9C22FF0}" dt="2020-06-01T09:32:29.354" v="60" actId="21"/>
          <ac:picMkLst>
            <pc:docMk/>
            <pc:sldMk cId="3552455714" sldId="276"/>
            <ac:picMk id="10" creationId="{CDA7FE8D-E9B5-41BB-8C9B-A4E44FAD4A4B}"/>
          </ac:picMkLst>
        </pc:picChg>
      </pc:sldChg>
      <pc:sldChg chg="modSp">
        <pc:chgData name="Mike Bloys" userId="1248c4d8-7b2b-4b32-b8bd-163ae845f9bb" providerId="ADAL" clId="{5D0C4746-D671-488C-93D6-78CCA9C22FF0}" dt="2020-06-04T12:00:08.506" v="210" actId="207"/>
        <pc:sldMkLst>
          <pc:docMk/>
          <pc:sldMk cId="2860206106" sldId="278"/>
        </pc:sldMkLst>
        <pc:spChg chg="mod">
          <ac:chgData name="Mike Bloys" userId="1248c4d8-7b2b-4b32-b8bd-163ae845f9bb" providerId="ADAL" clId="{5D0C4746-D671-488C-93D6-78CCA9C22FF0}" dt="2020-06-04T12:00:08.506" v="210" actId="207"/>
          <ac:spMkLst>
            <pc:docMk/>
            <pc:sldMk cId="2860206106" sldId="278"/>
            <ac:spMk id="3" creationId="{D76B4344-3B9B-4371-9AEE-4D7354728EE3}"/>
          </ac:spMkLst>
        </pc:spChg>
      </pc:sldChg>
      <pc:sldChg chg="modSp">
        <pc:chgData name="Mike Bloys" userId="1248c4d8-7b2b-4b32-b8bd-163ae845f9bb" providerId="ADAL" clId="{5D0C4746-D671-488C-93D6-78CCA9C22FF0}" dt="2020-06-04T11:59:56.818" v="209" actId="207"/>
        <pc:sldMkLst>
          <pc:docMk/>
          <pc:sldMk cId="2567741207" sldId="281"/>
        </pc:sldMkLst>
        <pc:spChg chg="mod">
          <ac:chgData name="Mike Bloys" userId="1248c4d8-7b2b-4b32-b8bd-163ae845f9bb" providerId="ADAL" clId="{5D0C4746-D671-488C-93D6-78CCA9C22FF0}" dt="2020-06-04T11:59:56.818" v="209" actId="207"/>
          <ac:spMkLst>
            <pc:docMk/>
            <pc:sldMk cId="2567741207" sldId="281"/>
            <ac:spMk id="3" creationId="{D53369EF-5B94-4B7A-B335-5C250B7FEDF7}"/>
          </ac:spMkLst>
        </pc:spChg>
      </pc:sldChg>
      <pc:sldChg chg="modSp mod">
        <pc:chgData name="Mike Bloys" userId="1248c4d8-7b2b-4b32-b8bd-163ae845f9bb" providerId="ADAL" clId="{5D0C4746-D671-488C-93D6-78CCA9C22FF0}" dt="2020-06-01T09:47:01.046" v="184" actId="20577"/>
        <pc:sldMkLst>
          <pc:docMk/>
          <pc:sldMk cId="3486872256" sldId="284"/>
        </pc:sldMkLst>
        <pc:spChg chg="mod">
          <ac:chgData name="Mike Bloys" userId="1248c4d8-7b2b-4b32-b8bd-163ae845f9bb" providerId="ADAL" clId="{5D0C4746-D671-488C-93D6-78CCA9C22FF0}" dt="2020-06-01T09:46:26.989" v="158" actId="1076"/>
          <ac:spMkLst>
            <pc:docMk/>
            <pc:sldMk cId="3486872256" sldId="284"/>
            <ac:spMk id="5" creationId="{21D01292-1FA7-45FD-9CF3-B03727D5F31F}"/>
          </ac:spMkLst>
        </pc:spChg>
        <pc:spChg chg="mod">
          <ac:chgData name="Mike Bloys" userId="1248c4d8-7b2b-4b32-b8bd-163ae845f9bb" providerId="ADAL" clId="{5D0C4746-D671-488C-93D6-78CCA9C22FF0}" dt="2020-06-01T09:47:01.046" v="184" actId="20577"/>
          <ac:spMkLst>
            <pc:docMk/>
            <pc:sldMk cId="3486872256" sldId="284"/>
            <ac:spMk id="6" creationId="{7DA15F30-4BE8-48AC-8A18-119926967D19}"/>
          </ac:spMkLst>
        </pc:spChg>
        <pc:spChg chg="mod">
          <ac:chgData name="Mike Bloys" userId="1248c4d8-7b2b-4b32-b8bd-163ae845f9bb" providerId="ADAL" clId="{5D0C4746-D671-488C-93D6-78CCA9C22FF0}" dt="2020-06-01T09:42:23.210" v="109" actId="1035"/>
          <ac:spMkLst>
            <pc:docMk/>
            <pc:sldMk cId="3486872256" sldId="284"/>
            <ac:spMk id="8" creationId="{E0C9CDCD-66EB-4D06-812F-68A79DE9A392}"/>
          </ac:spMkLst>
        </pc:spChg>
        <pc:spChg chg="mod">
          <ac:chgData name="Mike Bloys" userId="1248c4d8-7b2b-4b32-b8bd-163ae845f9bb" providerId="ADAL" clId="{5D0C4746-D671-488C-93D6-78CCA9C22FF0}" dt="2020-06-01T09:45:36.977" v="151" actId="12788"/>
          <ac:spMkLst>
            <pc:docMk/>
            <pc:sldMk cId="3486872256" sldId="284"/>
            <ac:spMk id="9" creationId="{9AF580E7-EAFB-4CA8-A16D-AE2EB960F24C}"/>
          </ac:spMkLst>
        </pc:spChg>
        <pc:spChg chg="mod">
          <ac:chgData name="Mike Bloys" userId="1248c4d8-7b2b-4b32-b8bd-163ae845f9bb" providerId="ADAL" clId="{5D0C4746-D671-488C-93D6-78CCA9C22FF0}" dt="2020-06-01T09:44:32.301" v="134" actId="1076"/>
          <ac:spMkLst>
            <pc:docMk/>
            <pc:sldMk cId="3486872256" sldId="284"/>
            <ac:spMk id="15" creationId="{89C43934-8173-446D-80E6-7C3CBE95FEA5}"/>
          </ac:spMkLst>
        </pc:spChg>
        <pc:spChg chg="mod">
          <ac:chgData name="Mike Bloys" userId="1248c4d8-7b2b-4b32-b8bd-163ae845f9bb" providerId="ADAL" clId="{5D0C4746-D671-488C-93D6-78CCA9C22FF0}" dt="2020-06-01T09:43:52.392" v="122" actId="12788"/>
          <ac:spMkLst>
            <pc:docMk/>
            <pc:sldMk cId="3486872256" sldId="284"/>
            <ac:spMk id="30" creationId="{F9717AFB-52B4-414E-8758-729B2B9E3575}"/>
          </ac:spMkLst>
        </pc:spChg>
        <pc:spChg chg="mod">
          <ac:chgData name="Mike Bloys" userId="1248c4d8-7b2b-4b32-b8bd-163ae845f9bb" providerId="ADAL" clId="{5D0C4746-D671-488C-93D6-78CCA9C22FF0}" dt="2020-06-01T09:43:06.768" v="115" actId="12788"/>
          <ac:spMkLst>
            <pc:docMk/>
            <pc:sldMk cId="3486872256" sldId="284"/>
            <ac:spMk id="32" creationId="{5008D717-2259-4F58-8AD0-7B648B3A5619}"/>
          </ac:spMkLst>
        </pc:spChg>
        <pc:spChg chg="mod">
          <ac:chgData name="Mike Bloys" userId="1248c4d8-7b2b-4b32-b8bd-163ae845f9bb" providerId="ADAL" clId="{5D0C4746-D671-488C-93D6-78CCA9C22FF0}" dt="2020-06-01T09:45:08.235" v="147" actId="1038"/>
          <ac:spMkLst>
            <pc:docMk/>
            <pc:sldMk cId="3486872256" sldId="284"/>
            <ac:spMk id="33" creationId="{65BEE4A5-679D-4C71-AC47-69B1673CC39A}"/>
          </ac:spMkLst>
        </pc:spChg>
        <pc:cxnChg chg="mod">
          <ac:chgData name="Mike Bloys" userId="1248c4d8-7b2b-4b32-b8bd-163ae845f9bb" providerId="ADAL" clId="{5D0C4746-D671-488C-93D6-78CCA9C22FF0}" dt="2020-06-01T09:42:55.280" v="113" actId="14100"/>
          <ac:cxnSpMkLst>
            <pc:docMk/>
            <pc:sldMk cId="3486872256" sldId="284"/>
            <ac:cxnSpMk id="19" creationId="{CC6C1957-0E0E-4A70-AD98-BC3408D6ADA5}"/>
          </ac:cxnSpMkLst>
        </pc:cxnChg>
        <pc:cxnChg chg="mod">
          <ac:chgData name="Mike Bloys" userId="1248c4d8-7b2b-4b32-b8bd-163ae845f9bb" providerId="ADAL" clId="{5D0C4746-D671-488C-93D6-78CCA9C22FF0}" dt="2020-06-01T09:42:49.624" v="112" actId="12788"/>
          <ac:cxnSpMkLst>
            <pc:docMk/>
            <pc:sldMk cId="3486872256" sldId="284"/>
            <ac:cxnSpMk id="40" creationId="{C7CC587C-D6D0-4DEA-8D29-21B643F501D9}"/>
          </ac:cxnSpMkLst>
        </pc:cxnChg>
        <pc:cxnChg chg="mod">
          <ac:chgData name="Mike Bloys" userId="1248c4d8-7b2b-4b32-b8bd-163ae845f9bb" providerId="ADAL" clId="{5D0C4746-D671-488C-93D6-78CCA9C22FF0}" dt="2020-06-01T09:45:14.710" v="149" actId="14100"/>
          <ac:cxnSpMkLst>
            <pc:docMk/>
            <pc:sldMk cId="3486872256" sldId="284"/>
            <ac:cxnSpMk id="45" creationId="{26FBE25F-B7F2-4ED6-AB2F-D08F6367F7FA}"/>
          </ac:cxnSpMkLst>
        </pc:cxnChg>
        <pc:cxnChg chg="mod">
          <ac:chgData name="Mike Bloys" userId="1248c4d8-7b2b-4b32-b8bd-163ae845f9bb" providerId="ADAL" clId="{5D0C4746-D671-488C-93D6-78CCA9C22FF0}" dt="2020-06-01T09:45:27.155" v="150" actId="14100"/>
          <ac:cxnSpMkLst>
            <pc:docMk/>
            <pc:sldMk cId="3486872256" sldId="284"/>
            <ac:cxnSpMk id="48" creationId="{439DB1F3-AE89-490F-81B2-31AB522506C7}"/>
          </ac:cxnSpMkLst>
        </pc:cxnChg>
        <pc:cxnChg chg="mod">
          <ac:chgData name="Mike Bloys" userId="1248c4d8-7b2b-4b32-b8bd-163ae845f9bb" providerId="ADAL" clId="{5D0C4746-D671-488C-93D6-78CCA9C22FF0}" dt="2020-06-01T09:46:16.997" v="157" actId="14100"/>
          <ac:cxnSpMkLst>
            <pc:docMk/>
            <pc:sldMk cId="3486872256" sldId="284"/>
            <ac:cxnSpMk id="53" creationId="{4058CF42-29DE-47E1-81A9-E51992B61F61}"/>
          </ac:cxnSpMkLst>
        </pc:cxnChg>
        <pc:cxnChg chg="mod">
          <ac:chgData name="Mike Bloys" userId="1248c4d8-7b2b-4b32-b8bd-163ae845f9bb" providerId="ADAL" clId="{5D0C4746-D671-488C-93D6-78CCA9C22FF0}" dt="2020-06-01T09:46:09.125" v="156" actId="1076"/>
          <ac:cxnSpMkLst>
            <pc:docMk/>
            <pc:sldMk cId="3486872256" sldId="284"/>
            <ac:cxnSpMk id="54" creationId="{A6E464EF-1E05-4E87-AED4-45D08FDF5615}"/>
          </ac:cxnSpMkLst>
        </pc:cxnChg>
        <pc:cxnChg chg="mod">
          <ac:chgData name="Mike Bloys" userId="1248c4d8-7b2b-4b32-b8bd-163ae845f9bb" providerId="ADAL" clId="{5D0C4746-D671-488C-93D6-78CCA9C22FF0}" dt="2020-06-01T09:43:24.053" v="117" actId="14100"/>
          <ac:cxnSpMkLst>
            <pc:docMk/>
            <pc:sldMk cId="3486872256" sldId="284"/>
            <ac:cxnSpMk id="62" creationId="{A8A4B110-48A5-4123-9D4C-9A347DC54F14}"/>
          </ac:cxnSpMkLst>
        </pc:cxnChg>
        <pc:cxnChg chg="mod">
          <ac:chgData name="Mike Bloys" userId="1248c4d8-7b2b-4b32-b8bd-163ae845f9bb" providerId="ADAL" clId="{5D0C4746-D671-488C-93D6-78CCA9C22FF0}" dt="2020-06-01T09:43:31.213" v="119" actId="14100"/>
          <ac:cxnSpMkLst>
            <pc:docMk/>
            <pc:sldMk cId="3486872256" sldId="284"/>
            <ac:cxnSpMk id="63" creationId="{D633A010-6DB2-4144-B568-25E9CDBB23ED}"/>
          </ac:cxnSpMkLst>
        </pc:cxnChg>
        <pc:cxnChg chg="mod">
          <ac:chgData name="Mike Bloys" userId="1248c4d8-7b2b-4b32-b8bd-163ae845f9bb" providerId="ADAL" clId="{5D0C4746-D671-488C-93D6-78CCA9C22FF0}" dt="2020-06-01T09:44:11.525" v="132" actId="14100"/>
          <ac:cxnSpMkLst>
            <pc:docMk/>
            <pc:sldMk cId="3486872256" sldId="284"/>
            <ac:cxnSpMk id="65" creationId="{83600092-2F95-4C43-B7A9-ECEF435228CE}"/>
          </ac:cxnSpMkLst>
        </pc:cxnChg>
        <pc:cxnChg chg="mod">
          <ac:chgData name="Mike Bloys" userId="1248c4d8-7b2b-4b32-b8bd-163ae845f9bb" providerId="ADAL" clId="{5D0C4746-D671-488C-93D6-78CCA9C22FF0}" dt="2020-06-01T09:44:07.581" v="131" actId="14100"/>
          <ac:cxnSpMkLst>
            <pc:docMk/>
            <pc:sldMk cId="3486872256" sldId="284"/>
            <ac:cxnSpMk id="67" creationId="{38035F0A-A868-49B6-83D3-7C7929C206D2}"/>
          </ac:cxnSpMkLst>
        </pc:cxnChg>
        <pc:cxnChg chg="mod">
          <ac:chgData name="Mike Bloys" userId="1248c4d8-7b2b-4b32-b8bd-163ae845f9bb" providerId="ADAL" clId="{5D0C4746-D671-488C-93D6-78CCA9C22FF0}" dt="2020-06-01T09:44:03.853" v="130" actId="14100"/>
          <ac:cxnSpMkLst>
            <pc:docMk/>
            <pc:sldMk cId="3486872256" sldId="284"/>
            <ac:cxnSpMk id="68" creationId="{756BDB61-476F-43CC-80AF-A70756F4ABFE}"/>
          </ac:cxnSpMkLst>
        </pc:cxnChg>
        <pc:cxnChg chg="mod">
          <ac:chgData name="Mike Bloys" userId="1248c4d8-7b2b-4b32-b8bd-163ae845f9bb" providerId="ADAL" clId="{5D0C4746-D671-488C-93D6-78CCA9C22FF0}" dt="2020-06-01T09:46:32.213" v="159" actId="14100"/>
          <ac:cxnSpMkLst>
            <pc:docMk/>
            <pc:sldMk cId="3486872256" sldId="284"/>
            <ac:cxnSpMk id="73" creationId="{91782F63-F760-4FC7-B40D-DCB0CE1E5BF5}"/>
          </ac:cxnSpMkLst>
        </pc:cxnChg>
        <pc:cxnChg chg="mod">
          <ac:chgData name="Mike Bloys" userId="1248c4d8-7b2b-4b32-b8bd-163ae845f9bb" providerId="ADAL" clId="{5D0C4746-D671-488C-93D6-78CCA9C22FF0}" dt="2020-06-01T09:45:40.021" v="152" actId="1076"/>
          <ac:cxnSpMkLst>
            <pc:docMk/>
            <pc:sldMk cId="3486872256" sldId="284"/>
            <ac:cxnSpMk id="75" creationId="{B9F6B5F6-9E37-4BC9-A9F7-362A58D5B6B0}"/>
          </ac:cxnSpMkLst>
        </pc:cxnChg>
        <pc:cxnChg chg="mod">
          <ac:chgData name="Mike Bloys" userId="1248c4d8-7b2b-4b32-b8bd-163ae845f9bb" providerId="ADAL" clId="{5D0C4746-D671-488C-93D6-78CCA9C22FF0}" dt="2020-06-01T09:46:26.989" v="158" actId="1076"/>
          <ac:cxnSpMkLst>
            <pc:docMk/>
            <pc:sldMk cId="3486872256" sldId="284"/>
            <ac:cxnSpMk id="79" creationId="{CA5CE40A-C859-4FD9-A83E-68B9B759C331}"/>
          </ac:cxnSpMkLst>
        </pc:cxnChg>
        <pc:cxnChg chg="mod">
          <ac:chgData name="Mike Bloys" userId="1248c4d8-7b2b-4b32-b8bd-163ae845f9bb" providerId="ADAL" clId="{5D0C4746-D671-488C-93D6-78CCA9C22FF0}" dt="2020-06-01T09:46:26.989" v="158" actId="1076"/>
          <ac:cxnSpMkLst>
            <pc:docMk/>
            <pc:sldMk cId="3486872256" sldId="284"/>
            <ac:cxnSpMk id="82" creationId="{ED207C88-6E41-420C-8C6F-317DDBB2149E}"/>
          </ac:cxnSpMkLst>
        </pc:cxnChg>
      </pc:sldChg>
      <pc:sldMasterChg chg="modSldLayout sldLayoutOrd">
        <pc:chgData name="Mike Bloys" userId="1248c4d8-7b2b-4b32-b8bd-163ae845f9bb" providerId="ADAL" clId="{5D0C4746-D671-488C-93D6-78CCA9C22FF0}" dt="2020-06-01T14:30:21.367" v="196" actId="21"/>
        <pc:sldMasterMkLst>
          <pc:docMk/>
          <pc:sldMasterMk cId="4112846155" sldId="2147483660"/>
        </pc:sldMasterMkLst>
        <pc:sldLayoutChg chg="modSp">
          <pc:chgData name="Mike Bloys" userId="1248c4d8-7b2b-4b32-b8bd-163ae845f9bb" providerId="ADAL" clId="{5D0C4746-D671-488C-93D6-78CCA9C22FF0}" dt="2020-06-01T09:20:44.106" v="0" actId="14826"/>
          <pc:sldLayoutMkLst>
            <pc:docMk/>
            <pc:sldMasterMk cId="4112846155" sldId="2147483660"/>
            <pc:sldLayoutMk cId="939894443" sldId="2147483662"/>
          </pc:sldLayoutMkLst>
          <pc:picChg chg="mod">
            <ac:chgData name="Mike Bloys" userId="1248c4d8-7b2b-4b32-b8bd-163ae845f9bb" providerId="ADAL" clId="{5D0C4746-D671-488C-93D6-78CCA9C22FF0}" dt="2020-06-01T09:20:44.106" v="0" actId="14826"/>
            <ac:picMkLst>
              <pc:docMk/>
              <pc:sldMasterMk cId="4112846155" sldId="2147483660"/>
              <pc:sldLayoutMk cId="939894443" sldId="2147483662"/>
              <ac:picMk id="4" creationId="{2AA57FF1-BAD3-453D-8C1B-21173FEF698C}"/>
            </ac:picMkLst>
          </pc:picChg>
        </pc:sldLayoutChg>
        <pc:sldLayoutChg chg="addSp delSp modSp mod">
          <pc:chgData name="Mike Bloys" userId="1248c4d8-7b2b-4b32-b8bd-163ae845f9bb" providerId="ADAL" clId="{5D0C4746-D671-488C-93D6-78CCA9C22FF0}" dt="2020-06-01T09:23:37.272" v="8" actId="478"/>
          <pc:sldLayoutMkLst>
            <pc:docMk/>
            <pc:sldMasterMk cId="4112846155" sldId="2147483660"/>
            <pc:sldLayoutMk cId="7990883" sldId="2147483663"/>
          </pc:sldLayoutMkLst>
          <pc:spChg chg="add del mod">
            <ac:chgData name="Mike Bloys" userId="1248c4d8-7b2b-4b32-b8bd-163ae845f9bb" providerId="ADAL" clId="{5D0C4746-D671-488C-93D6-78CCA9C22FF0}" dt="2020-06-01T09:23:17.376" v="2" actId="21"/>
            <ac:spMkLst>
              <pc:docMk/>
              <pc:sldMasterMk cId="4112846155" sldId="2147483660"/>
              <pc:sldLayoutMk cId="7990883" sldId="2147483663"/>
              <ac:spMk id="6" creationId="{9A6E4A2C-7C6C-4FF1-81D5-C07DEC392E00}"/>
            </ac:spMkLst>
          </pc:spChg>
          <pc:spChg chg="add del mod">
            <ac:chgData name="Mike Bloys" userId="1248c4d8-7b2b-4b32-b8bd-163ae845f9bb" providerId="ADAL" clId="{5D0C4746-D671-488C-93D6-78CCA9C22FF0}" dt="2020-06-01T09:23:37.272" v="8" actId="478"/>
            <ac:spMkLst>
              <pc:docMk/>
              <pc:sldMasterMk cId="4112846155" sldId="2147483660"/>
              <pc:sldLayoutMk cId="7990883" sldId="2147483663"/>
              <ac:spMk id="7" creationId="{27B90276-9284-48E5-BCD8-3681B9B1F797}"/>
            </ac:spMkLst>
          </pc:spChg>
          <pc:cxnChg chg="mod">
            <ac:chgData name="Mike Bloys" userId="1248c4d8-7b2b-4b32-b8bd-163ae845f9bb" providerId="ADAL" clId="{5D0C4746-D671-488C-93D6-78CCA9C22FF0}" dt="2020-06-01T09:23:35.907" v="7" actId="14100"/>
            <ac:cxnSpMkLst>
              <pc:docMk/>
              <pc:sldMasterMk cId="4112846155" sldId="2147483660"/>
              <pc:sldLayoutMk cId="7990883" sldId="2147483663"/>
              <ac:cxnSpMk id="8" creationId="{00000000-0000-0000-0000-000000000000}"/>
            </ac:cxnSpMkLst>
          </pc:cxnChg>
        </pc:sldLayoutChg>
        <pc:sldLayoutChg chg="ord">
          <pc:chgData name="Mike Bloys" userId="1248c4d8-7b2b-4b32-b8bd-163ae845f9bb" providerId="ADAL" clId="{5D0C4746-D671-488C-93D6-78CCA9C22FF0}" dt="2020-06-01T09:24:32.798" v="9" actId="20578"/>
          <pc:sldLayoutMkLst>
            <pc:docMk/>
            <pc:sldMasterMk cId="4112846155" sldId="2147483660"/>
            <pc:sldLayoutMk cId="4097881477" sldId="2147483664"/>
          </pc:sldLayoutMkLst>
        </pc:sldLayoutChg>
        <pc:sldLayoutChg chg="addSp delSp modSp mod">
          <pc:chgData name="Mike Bloys" userId="1248c4d8-7b2b-4b32-b8bd-163ae845f9bb" providerId="ADAL" clId="{5D0C4746-D671-488C-93D6-78CCA9C22FF0}" dt="2020-06-01T14:30:21.367" v="196" actId="21"/>
          <pc:sldLayoutMkLst>
            <pc:docMk/>
            <pc:sldMasterMk cId="4112846155" sldId="2147483660"/>
            <pc:sldLayoutMk cId="1415037018" sldId="2147483665"/>
          </pc:sldLayoutMkLst>
          <pc:spChg chg="mod">
            <ac:chgData name="Mike Bloys" userId="1248c4d8-7b2b-4b32-b8bd-163ae845f9bb" providerId="ADAL" clId="{5D0C4746-D671-488C-93D6-78CCA9C22FF0}" dt="2020-06-01T09:28:30.380" v="12"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5D0C4746-D671-488C-93D6-78CCA9C22FF0}" dt="2020-06-01T09:27:55.641" v="11" actId="20577"/>
            <ac:spMkLst>
              <pc:docMk/>
              <pc:sldMasterMk cId="4112846155" sldId="2147483660"/>
              <pc:sldLayoutMk cId="1415037018" sldId="2147483665"/>
              <ac:spMk id="13" creationId="{F2B7B718-9085-4736-BAF9-DABDEDF30336}"/>
            </ac:spMkLst>
          </pc:spChg>
          <pc:picChg chg="add del mod modCrop">
            <ac:chgData name="Mike Bloys" userId="1248c4d8-7b2b-4b32-b8bd-163ae845f9bb" providerId="ADAL" clId="{5D0C4746-D671-488C-93D6-78CCA9C22FF0}" dt="2020-06-01T14:30:21.367" v="196" actId="21"/>
            <ac:picMkLst>
              <pc:docMk/>
              <pc:sldMasterMk cId="4112846155" sldId="2147483660"/>
              <pc:sldLayoutMk cId="1415037018" sldId="2147483665"/>
              <ac:picMk id="7" creationId="{0AFFA342-B64F-4304-BCF5-625A44725C3E}"/>
            </ac:picMkLst>
          </pc:picChg>
          <pc:picChg chg="del">
            <ac:chgData name="Mike Bloys" userId="1248c4d8-7b2b-4b32-b8bd-163ae845f9bb" providerId="ADAL" clId="{5D0C4746-D671-488C-93D6-78CCA9C22FF0}" dt="2020-06-01T09:31:17.751" v="52" actId="478"/>
            <ac:picMkLst>
              <pc:docMk/>
              <pc:sldMasterMk cId="4112846155" sldId="2147483660"/>
              <pc:sldLayoutMk cId="1415037018" sldId="2147483665"/>
              <ac:picMk id="7" creationId="{132F8379-17A1-4093-9EFE-ED0E785E5E1A}"/>
            </ac:picMkLst>
          </pc:picChg>
          <pc:picChg chg="add mod ord">
            <ac:chgData name="Mike Bloys" userId="1248c4d8-7b2b-4b32-b8bd-163ae845f9bb" providerId="ADAL" clId="{5D0C4746-D671-488C-93D6-78CCA9C22FF0}" dt="2020-06-01T09:31:20.361" v="54" actId="167"/>
            <ac:picMkLst>
              <pc:docMk/>
              <pc:sldMasterMk cId="4112846155" sldId="2147483660"/>
              <pc:sldLayoutMk cId="1415037018" sldId="2147483665"/>
              <ac:picMk id="10" creationId="{934699AA-F786-45F0-AC3D-E374231C6647}"/>
            </ac:picMkLst>
          </pc:picChg>
          <pc:picChg chg="mod">
            <ac:chgData name="Mike Bloys" userId="1248c4d8-7b2b-4b32-b8bd-163ae845f9bb" providerId="ADAL" clId="{5D0C4746-D671-488C-93D6-78CCA9C22FF0}" dt="2020-06-01T09:31:58.823" v="56" actId="207"/>
            <ac:picMkLst>
              <pc:docMk/>
              <pc:sldMasterMk cId="4112846155" sldId="2147483660"/>
              <pc:sldLayoutMk cId="1415037018" sldId="2147483665"/>
              <ac:picMk id="11" creationId="{0F202EA9-964D-414B-A79A-E7C6D950C80A}"/>
            </ac:picMkLst>
          </pc:picChg>
          <pc:picChg chg="add del mod modCrop">
            <ac:chgData name="Mike Bloys" userId="1248c4d8-7b2b-4b32-b8bd-163ae845f9bb" providerId="ADAL" clId="{5D0C4746-D671-488C-93D6-78CCA9C22FF0}" dt="2020-06-01T09:32:43.787" v="63" actId="21"/>
            <ac:picMkLst>
              <pc:docMk/>
              <pc:sldMasterMk cId="4112846155" sldId="2147483660"/>
              <pc:sldLayoutMk cId="1415037018" sldId="2147483665"/>
              <ac:picMk id="12" creationId="{7BD69B0B-ED3D-481A-A78E-8F96A6E95FC4}"/>
            </ac:picMkLst>
          </pc:picChg>
          <pc:picChg chg="add del mod modCrop">
            <ac:chgData name="Mike Bloys" userId="1248c4d8-7b2b-4b32-b8bd-163ae845f9bb" providerId="ADAL" clId="{5D0C4746-D671-488C-93D6-78CCA9C22FF0}" dt="2020-06-01T09:37:20.667" v="69" actId="21"/>
            <ac:picMkLst>
              <pc:docMk/>
              <pc:sldMasterMk cId="4112846155" sldId="2147483660"/>
              <pc:sldLayoutMk cId="1415037018" sldId="2147483665"/>
              <ac:picMk id="14" creationId="{CBBC5913-0FD3-4633-8CF5-51EF992EEE4C}"/>
            </ac:picMkLst>
          </pc:picChg>
        </pc:sldLayoutChg>
        <pc:sldLayoutChg chg="addSp delSp modSp mod">
          <pc:chgData name="Mike Bloys" userId="1248c4d8-7b2b-4b32-b8bd-163ae845f9bb" providerId="ADAL" clId="{5D0C4746-D671-488C-93D6-78CCA9C22FF0}" dt="2020-06-01T09:32:09.539" v="59" actId="207"/>
          <pc:sldLayoutMkLst>
            <pc:docMk/>
            <pc:sldMasterMk cId="4112846155" sldId="2147483660"/>
            <pc:sldLayoutMk cId="2159895046" sldId="2147483666"/>
          </pc:sldLayoutMkLst>
          <pc:spChg chg="mod">
            <ac:chgData name="Mike Bloys" userId="1248c4d8-7b2b-4b32-b8bd-163ae845f9bb" providerId="ADAL" clId="{5D0C4746-D671-488C-93D6-78CCA9C22FF0}" dt="2020-06-01T09:28:55.976" v="20" actId="20577"/>
            <ac:spMkLst>
              <pc:docMk/>
              <pc:sldMasterMk cId="4112846155" sldId="2147483660"/>
              <pc:sldLayoutMk cId="2159895046" sldId="2147483666"/>
              <ac:spMk id="13" creationId="{7F225D18-6228-45A3-B2C0-BB8908E0221B}"/>
            </ac:spMkLst>
          </pc:spChg>
          <pc:spChg chg="mod">
            <ac:chgData name="Mike Bloys" userId="1248c4d8-7b2b-4b32-b8bd-163ae845f9bb" providerId="ADAL" clId="{5D0C4746-D671-488C-93D6-78CCA9C22FF0}" dt="2020-06-01T09:29:02.618" v="22" actId="207"/>
            <ac:spMkLst>
              <pc:docMk/>
              <pc:sldMasterMk cId="4112846155" sldId="2147483660"/>
              <pc:sldLayoutMk cId="2159895046" sldId="2147483666"/>
              <ac:spMk id="42" creationId="{00000000-0000-0000-0000-000000000000}"/>
            </ac:spMkLst>
          </pc:spChg>
          <pc:picChg chg="add mod ord">
            <ac:chgData name="Mike Bloys" userId="1248c4d8-7b2b-4b32-b8bd-163ae845f9bb" providerId="ADAL" clId="{5D0C4746-D671-488C-93D6-78CCA9C22FF0}" dt="2020-06-01T09:31:03.043" v="45" actId="167"/>
            <ac:picMkLst>
              <pc:docMk/>
              <pc:sldMasterMk cId="4112846155" sldId="2147483660"/>
              <pc:sldLayoutMk cId="2159895046" sldId="2147483666"/>
              <ac:picMk id="8" creationId="{43D31ECF-40FD-497D-898C-026DEC927469}"/>
            </ac:picMkLst>
          </pc:picChg>
          <pc:picChg chg="del">
            <ac:chgData name="Mike Bloys" userId="1248c4d8-7b2b-4b32-b8bd-163ae845f9bb" providerId="ADAL" clId="{5D0C4746-D671-488C-93D6-78CCA9C22FF0}" dt="2020-06-01T09:31:00.408" v="43" actId="478"/>
            <ac:picMkLst>
              <pc:docMk/>
              <pc:sldMasterMk cId="4112846155" sldId="2147483660"/>
              <pc:sldLayoutMk cId="2159895046" sldId="2147483666"/>
              <ac:picMk id="11" creationId="{CF65326C-DE00-42B4-B681-1185DA26AACB}"/>
            </ac:picMkLst>
          </pc:picChg>
          <pc:picChg chg="mod">
            <ac:chgData name="Mike Bloys" userId="1248c4d8-7b2b-4b32-b8bd-163ae845f9bb" providerId="ADAL" clId="{5D0C4746-D671-488C-93D6-78CCA9C22FF0}" dt="2020-06-01T09:32:09.539" v="59" actId="207"/>
            <ac:picMkLst>
              <pc:docMk/>
              <pc:sldMasterMk cId="4112846155" sldId="2147483660"/>
              <pc:sldLayoutMk cId="2159895046" sldId="2147483666"/>
              <ac:picMk id="12" creationId="{06EC641D-93BD-44FB-B922-2DAF70668A48}"/>
            </ac:picMkLst>
          </pc:picChg>
        </pc:sldLayoutChg>
        <pc:sldLayoutChg chg="addSp delSp modSp mod">
          <pc:chgData name="Mike Bloys" userId="1248c4d8-7b2b-4b32-b8bd-163ae845f9bb" providerId="ADAL" clId="{5D0C4746-D671-488C-93D6-78CCA9C22FF0}" dt="2020-06-01T09:30:56.337" v="42" actId="167"/>
          <pc:sldLayoutMkLst>
            <pc:docMk/>
            <pc:sldMasterMk cId="4112846155" sldId="2147483660"/>
            <pc:sldLayoutMk cId="2484285243" sldId="2147483667"/>
          </pc:sldLayoutMkLst>
          <pc:spChg chg="mod">
            <ac:chgData name="Mike Bloys" userId="1248c4d8-7b2b-4b32-b8bd-163ae845f9bb" providerId="ADAL" clId="{5D0C4746-D671-488C-93D6-78CCA9C22FF0}" dt="2020-06-01T09:29:06.681" v="24" actId="20577"/>
            <ac:spMkLst>
              <pc:docMk/>
              <pc:sldMasterMk cId="4112846155" sldId="2147483660"/>
              <pc:sldLayoutMk cId="2484285243" sldId="2147483667"/>
              <ac:spMk id="10" creationId="{6D2C696E-7BBC-478E-B436-F26FBDA6421C}"/>
            </ac:spMkLst>
          </pc:spChg>
          <pc:spChg chg="mod">
            <ac:chgData name="Mike Bloys" userId="1248c4d8-7b2b-4b32-b8bd-163ae845f9bb" providerId="ADAL" clId="{5D0C4746-D671-488C-93D6-78CCA9C22FF0}" dt="2020-06-01T09:29:13.938" v="26" actId="207"/>
            <ac:spMkLst>
              <pc:docMk/>
              <pc:sldMasterMk cId="4112846155" sldId="2147483660"/>
              <pc:sldLayoutMk cId="2484285243" sldId="2147483667"/>
              <ac:spMk id="43" creationId="{00000000-0000-0000-0000-000000000000}"/>
            </ac:spMkLst>
          </pc:spChg>
          <pc:picChg chg="add mod ord">
            <ac:chgData name="Mike Bloys" userId="1248c4d8-7b2b-4b32-b8bd-163ae845f9bb" providerId="ADAL" clId="{5D0C4746-D671-488C-93D6-78CCA9C22FF0}" dt="2020-06-01T09:30:56.337" v="42" actId="167"/>
            <ac:picMkLst>
              <pc:docMk/>
              <pc:sldMasterMk cId="4112846155" sldId="2147483660"/>
              <pc:sldLayoutMk cId="2484285243" sldId="2147483667"/>
              <ac:picMk id="6" creationId="{51E11434-247E-4EBC-8A0E-8BCA1A55FD0D}"/>
            </ac:picMkLst>
          </pc:picChg>
          <pc:picChg chg="del">
            <ac:chgData name="Mike Bloys" userId="1248c4d8-7b2b-4b32-b8bd-163ae845f9bb" providerId="ADAL" clId="{5D0C4746-D671-488C-93D6-78CCA9C22FF0}" dt="2020-06-01T09:30:53.239" v="40" actId="478"/>
            <ac:picMkLst>
              <pc:docMk/>
              <pc:sldMasterMk cId="4112846155" sldId="2147483660"/>
              <pc:sldLayoutMk cId="2484285243" sldId="2147483667"/>
              <ac:picMk id="8" creationId="{B439FC24-48D4-4013-8BB0-ECE6DE63A198}"/>
            </ac:picMkLst>
          </pc:picChg>
        </pc:sldLayoutChg>
        <pc:sldLayoutChg chg="addSp delSp modSp mod">
          <pc:chgData name="Mike Bloys" userId="1248c4d8-7b2b-4b32-b8bd-163ae845f9bb" providerId="ADAL" clId="{5D0C4746-D671-488C-93D6-78CCA9C22FF0}" dt="2020-06-01T09:30:50.378" v="39" actId="167"/>
          <pc:sldLayoutMkLst>
            <pc:docMk/>
            <pc:sldMasterMk cId="4112846155" sldId="2147483660"/>
            <pc:sldLayoutMk cId="88482964" sldId="2147483668"/>
          </pc:sldLayoutMkLst>
          <pc:spChg chg="mod">
            <ac:chgData name="Mike Bloys" userId="1248c4d8-7b2b-4b32-b8bd-163ae845f9bb" providerId="ADAL" clId="{5D0C4746-D671-488C-93D6-78CCA9C22FF0}" dt="2020-06-01T09:29:19.915" v="28" actId="20577"/>
            <ac:spMkLst>
              <pc:docMk/>
              <pc:sldMasterMk cId="4112846155" sldId="2147483660"/>
              <pc:sldLayoutMk cId="88482964" sldId="2147483668"/>
              <ac:spMk id="11" creationId="{ABB1FEEB-1DD2-40C0-92E3-E19386DA5E07}"/>
            </ac:spMkLst>
          </pc:spChg>
          <pc:spChg chg="mod">
            <ac:chgData name="Mike Bloys" userId="1248c4d8-7b2b-4b32-b8bd-163ae845f9bb" providerId="ADAL" clId="{5D0C4746-D671-488C-93D6-78CCA9C22FF0}" dt="2020-06-01T09:29:25.341" v="30" actId="207"/>
            <ac:spMkLst>
              <pc:docMk/>
              <pc:sldMasterMk cId="4112846155" sldId="2147483660"/>
              <pc:sldLayoutMk cId="88482964" sldId="2147483668"/>
              <ac:spMk id="46" creationId="{00000000-0000-0000-0000-000000000000}"/>
            </ac:spMkLst>
          </pc:spChg>
          <pc:picChg chg="add mod ord">
            <ac:chgData name="Mike Bloys" userId="1248c4d8-7b2b-4b32-b8bd-163ae845f9bb" providerId="ADAL" clId="{5D0C4746-D671-488C-93D6-78CCA9C22FF0}" dt="2020-06-01T09:30:50.378" v="39" actId="167"/>
            <ac:picMkLst>
              <pc:docMk/>
              <pc:sldMasterMk cId="4112846155" sldId="2147483660"/>
              <pc:sldLayoutMk cId="88482964" sldId="2147483668"/>
              <ac:picMk id="7" creationId="{53734311-BDEE-459E-8CB2-6D5FD29E7D29}"/>
            </ac:picMkLst>
          </pc:picChg>
          <pc:picChg chg="del">
            <ac:chgData name="Mike Bloys" userId="1248c4d8-7b2b-4b32-b8bd-163ae845f9bb" providerId="ADAL" clId="{5D0C4746-D671-488C-93D6-78CCA9C22FF0}" dt="2020-06-01T09:30:47.945" v="37" actId="478"/>
            <ac:picMkLst>
              <pc:docMk/>
              <pc:sldMasterMk cId="4112846155" sldId="2147483660"/>
              <pc:sldLayoutMk cId="88482964" sldId="2147483668"/>
              <ac:picMk id="9" creationId="{41DA702F-37C2-4738-805F-F2F94A5AC348}"/>
            </ac:picMkLst>
          </pc:picChg>
        </pc:sldLayoutChg>
        <pc:sldLayoutChg chg="addSp delSp modSp mod">
          <pc:chgData name="Mike Bloys" userId="1248c4d8-7b2b-4b32-b8bd-163ae845f9bb" providerId="ADAL" clId="{5D0C4746-D671-488C-93D6-78CCA9C22FF0}" dt="2020-06-01T09:30:43.593" v="36" actId="167"/>
          <pc:sldLayoutMkLst>
            <pc:docMk/>
            <pc:sldMasterMk cId="4112846155" sldId="2147483660"/>
            <pc:sldLayoutMk cId="2302417356" sldId="2147483669"/>
          </pc:sldLayoutMkLst>
          <pc:spChg chg="mod">
            <ac:chgData name="Mike Bloys" userId="1248c4d8-7b2b-4b32-b8bd-163ae845f9bb" providerId="ADAL" clId="{5D0C4746-D671-488C-93D6-78CCA9C22FF0}" dt="2020-06-01T09:29:30.491" v="32" actId="20577"/>
            <ac:spMkLst>
              <pc:docMk/>
              <pc:sldMasterMk cId="4112846155" sldId="2147483660"/>
              <pc:sldLayoutMk cId="2302417356" sldId="2147483669"/>
              <ac:spMk id="9" creationId="{328C27A1-CF08-499E-8C71-5A5E33623980}"/>
            </ac:spMkLst>
          </pc:spChg>
          <pc:picChg chg="add mod ord">
            <ac:chgData name="Mike Bloys" userId="1248c4d8-7b2b-4b32-b8bd-163ae845f9bb" providerId="ADAL" clId="{5D0C4746-D671-488C-93D6-78CCA9C22FF0}" dt="2020-06-01T09:30:43.593" v="36" actId="167"/>
            <ac:picMkLst>
              <pc:docMk/>
              <pc:sldMasterMk cId="4112846155" sldId="2147483660"/>
              <pc:sldLayoutMk cId="2302417356" sldId="2147483669"/>
              <ac:picMk id="6" creationId="{AC7965D1-56FC-4D44-857D-1A6EFC10546B}"/>
            </ac:picMkLst>
          </pc:picChg>
          <pc:picChg chg="del">
            <ac:chgData name="Mike Bloys" userId="1248c4d8-7b2b-4b32-b8bd-163ae845f9bb" providerId="ADAL" clId="{5D0C4746-D671-488C-93D6-78CCA9C22FF0}" dt="2020-06-01T09:29:46.011" v="34" actId="478"/>
            <ac:picMkLst>
              <pc:docMk/>
              <pc:sldMasterMk cId="4112846155" sldId="2147483660"/>
              <pc:sldLayoutMk cId="2302417356" sldId="2147483669"/>
              <ac:picMk id="7" creationId="{3356C948-6F5B-476B-8FC3-17D969704E3A}"/>
            </ac:picMkLst>
          </pc:picChg>
          <pc:picChg chg="mod">
            <ac:chgData name="Mike Bloys" userId="1248c4d8-7b2b-4b32-b8bd-163ae845f9bb" providerId="ADAL" clId="{5D0C4746-D671-488C-93D6-78CCA9C22FF0}" dt="2020-06-01T09:29:37.559" v="33" actId="207"/>
            <ac:picMkLst>
              <pc:docMk/>
              <pc:sldMasterMk cId="4112846155" sldId="2147483660"/>
              <pc:sldLayoutMk cId="2302417356" sldId="2147483669"/>
              <ac:picMk id="8" creationId="{D6F9962A-1F1A-477B-9EBF-ACA00C788C35}"/>
            </ac:picMkLst>
          </pc:picChg>
        </pc:sldLayoutChg>
        <pc:sldLayoutChg chg="addSp delSp modSp mod">
          <pc:chgData name="Mike Bloys" userId="1248c4d8-7b2b-4b32-b8bd-163ae845f9bb" providerId="ADAL" clId="{5D0C4746-D671-488C-93D6-78CCA9C22FF0}" dt="2020-06-01T09:32:02.355" v="57" actId="207"/>
          <pc:sldLayoutMkLst>
            <pc:docMk/>
            <pc:sldMasterMk cId="4112846155" sldId="2147483660"/>
            <pc:sldLayoutMk cId="3344362355" sldId="2147483670"/>
          </pc:sldLayoutMkLst>
          <pc:spChg chg="mod">
            <ac:chgData name="Mike Bloys" userId="1248c4d8-7b2b-4b32-b8bd-163ae845f9bb" providerId="ADAL" clId="{5D0C4746-D671-488C-93D6-78CCA9C22FF0}" dt="2020-06-01T09:28:45.730" v="16" actId="207"/>
            <ac:spMkLst>
              <pc:docMk/>
              <pc:sldMasterMk cId="4112846155" sldId="2147483660"/>
              <pc:sldLayoutMk cId="3344362355" sldId="2147483670"/>
              <ac:spMk id="9" creationId="{00000000-0000-0000-0000-000000000000}"/>
            </ac:spMkLst>
          </pc:spChg>
          <pc:spChg chg="mod">
            <ac:chgData name="Mike Bloys" userId="1248c4d8-7b2b-4b32-b8bd-163ae845f9bb" providerId="ADAL" clId="{5D0C4746-D671-488C-93D6-78CCA9C22FF0}" dt="2020-06-01T09:28:39.083" v="14" actId="20577"/>
            <ac:spMkLst>
              <pc:docMk/>
              <pc:sldMasterMk cId="4112846155" sldId="2147483660"/>
              <pc:sldLayoutMk cId="3344362355" sldId="2147483670"/>
              <ac:spMk id="13" creationId="{F2B7B718-9085-4736-BAF9-DABDEDF30336}"/>
            </ac:spMkLst>
          </pc:spChg>
          <pc:picChg chg="del">
            <ac:chgData name="Mike Bloys" userId="1248c4d8-7b2b-4b32-b8bd-163ae845f9bb" providerId="ADAL" clId="{5D0C4746-D671-488C-93D6-78CCA9C22FF0}" dt="2020-06-01T09:31:12.472" v="49" actId="478"/>
            <ac:picMkLst>
              <pc:docMk/>
              <pc:sldMasterMk cId="4112846155" sldId="2147483660"/>
              <pc:sldLayoutMk cId="3344362355" sldId="2147483670"/>
              <ac:picMk id="7" creationId="{132F8379-17A1-4093-9EFE-ED0E785E5E1A}"/>
            </ac:picMkLst>
          </pc:picChg>
          <pc:picChg chg="mod">
            <ac:chgData name="Mike Bloys" userId="1248c4d8-7b2b-4b32-b8bd-163ae845f9bb" providerId="ADAL" clId="{5D0C4746-D671-488C-93D6-78CCA9C22FF0}" dt="2020-06-01T09:32:02.355" v="57" actId="207"/>
            <ac:picMkLst>
              <pc:docMk/>
              <pc:sldMasterMk cId="4112846155" sldId="2147483660"/>
              <pc:sldLayoutMk cId="3344362355" sldId="2147483670"/>
              <ac:picMk id="11" creationId="{0F202EA9-964D-414B-A79A-E7C6D950C80A}"/>
            </ac:picMkLst>
          </pc:picChg>
          <pc:picChg chg="add mod ord">
            <ac:chgData name="Mike Bloys" userId="1248c4d8-7b2b-4b32-b8bd-163ae845f9bb" providerId="ADAL" clId="{5D0C4746-D671-488C-93D6-78CCA9C22FF0}" dt="2020-06-01T09:31:15.010" v="51" actId="167"/>
            <ac:picMkLst>
              <pc:docMk/>
              <pc:sldMasterMk cId="4112846155" sldId="2147483660"/>
              <pc:sldLayoutMk cId="3344362355" sldId="2147483670"/>
              <ac:picMk id="12" creationId="{0B77E704-F149-4B1E-8356-436D276C8E63}"/>
            </ac:picMkLst>
          </pc:picChg>
        </pc:sldLayoutChg>
        <pc:sldLayoutChg chg="addSp delSp modSp mod">
          <pc:chgData name="Mike Bloys" userId="1248c4d8-7b2b-4b32-b8bd-163ae845f9bb" providerId="ADAL" clId="{5D0C4746-D671-488C-93D6-78CCA9C22FF0}" dt="2020-06-01T09:32:05.626" v="58" actId="207"/>
          <pc:sldLayoutMkLst>
            <pc:docMk/>
            <pc:sldMasterMk cId="4112846155" sldId="2147483660"/>
            <pc:sldLayoutMk cId="4065353962" sldId="2147483671"/>
          </pc:sldLayoutMkLst>
          <pc:spChg chg="mod">
            <ac:chgData name="Mike Bloys" userId="1248c4d8-7b2b-4b32-b8bd-163ae845f9bb" providerId="ADAL" clId="{5D0C4746-D671-488C-93D6-78CCA9C22FF0}" dt="2020-06-01T09:28:50.234" v="18" actId="20577"/>
            <ac:spMkLst>
              <pc:docMk/>
              <pc:sldMasterMk cId="4112846155" sldId="2147483660"/>
              <pc:sldLayoutMk cId="4065353962" sldId="2147483671"/>
              <ac:spMk id="13" creationId="{F2B7B718-9085-4736-BAF9-DABDEDF30336}"/>
            </ac:spMkLst>
          </pc:spChg>
          <pc:picChg chg="del">
            <ac:chgData name="Mike Bloys" userId="1248c4d8-7b2b-4b32-b8bd-163ae845f9bb" providerId="ADAL" clId="{5D0C4746-D671-488C-93D6-78CCA9C22FF0}" dt="2020-06-01T09:31:06.168" v="46" actId="478"/>
            <ac:picMkLst>
              <pc:docMk/>
              <pc:sldMasterMk cId="4112846155" sldId="2147483660"/>
              <pc:sldLayoutMk cId="4065353962" sldId="2147483671"/>
              <ac:picMk id="7" creationId="{132F8379-17A1-4093-9EFE-ED0E785E5E1A}"/>
            </ac:picMkLst>
          </pc:picChg>
          <pc:picChg chg="add mod ord">
            <ac:chgData name="Mike Bloys" userId="1248c4d8-7b2b-4b32-b8bd-163ae845f9bb" providerId="ADAL" clId="{5D0C4746-D671-488C-93D6-78CCA9C22FF0}" dt="2020-06-01T09:31:09.218" v="48" actId="167"/>
            <ac:picMkLst>
              <pc:docMk/>
              <pc:sldMasterMk cId="4112846155" sldId="2147483660"/>
              <pc:sldLayoutMk cId="4065353962" sldId="2147483671"/>
              <ac:picMk id="9" creationId="{E404E916-C421-47B1-AC27-A0869FD5ECAC}"/>
            </ac:picMkLst>
          </pc:picChg>
          <pc:picChg chg="mod">
            <ac:chgData name="Mike Bloys" userId="1248c4d8-7b2b-4b32-b8bd-163ae845f9bb" providerId="ADAL" clId="{5D0C4746-D671-488C-93D6-78CCA9C22FF0}" dt="2020-06-01T09:32:05.626" v="58" actId="207"/>
            <ac:picMkLst>
              <pc:docMk/>
              <pc:sldMasterMk cId="4112846155" sldId="2147483660"/>
              <pc:sldLayoutMk cId="4065353962" sldId="2147483671"/>
              <ac:picMk id="11" creationId="{0F202EA9-964D-414B-A79A-E7C6D950C80A}"/>
            </ac:picMkLst>
          </pc:picChg>
        </pc:sldLayoutChg>
      </pc:sldMasterChg>
    </pc:docChg>
  </pc:docChgLst>
  <pc:docChgLst>
    <pc:chgData name="James Franklin" userId="cf915d05-507f-491f-b4a6-b2aa085ee4b1" providerId="ADAL" clId="{B483738E-E199-4F68-A7AD-FC6753B6ED01}"/>
    <pc:docChg chg="undo redo custSel delSld modSld">
      <pc:chgData name="James Franklin" userId="cf915d05-507f-491f-b4a6-b2aa085ee4b1" providerId="ADAL" clId="{B483738E-E199-4F68-A7AD-FC6753B6ED01}" dt="2020-06-04T11:01:19.368" v="1118" actId="478"/>
      <pc:docMkLst>
        <pc:docMk/>
      </pc:docMkLst>
      <pc:sldChg chg="modSp mod">
        <pc:chgData name="James Franklin" userId="cf915d05-507f-491f-b4a6-b2aa085ee4b1" providerId="ADAL" clId="{B483738E-E199-4F68-A7AD-FC6753B6ED01}" dt="2020-06-04T10:58:43.446" v="1117" actId="20577"/>
        <pc:sldMkLst>
          <pc:docMk/>
          <pc:sldMk cId="4189756368" sldId="260"/>
        </pc:sldMkLst>
        <pc:spChg chg="mod">
          <ac:chgData name="James Franklin" userId="cf915d05-507f-491f-b4a6-b2aa085ee4b1" providerId="ADAL" clId="{B483738E-E199-4F68-A7AD-FC6753B6ED01}" dt="2020-06-04T10:58:43.446" v="1117" actId="20577"/>
          <ac:spMkLst>
            <pc:docMk/>
            <pc:sldMk cId="4189756368" sldId="260"/>
            <ac:spMk id="5" creationId="{00000000-0000-0000-0000-000000000000}"/>
          </ac:spMkLst>
        </pc:spChg>
      </pc:sldChg>
      <pc:sldChg chg="modSp mod">
        <pc:chgData name="James Franklin" userId="cf915d05-507f-491f-b4a6-b2aa085ee4b1" providerId="ADAL" clId="{B483738E-E199-4F68-A7AD-FC6753B6ED01}" dt="2020-05-29T11:58:56.471" v="20" actId="20577"/>
        <pc:sldMkLst>
          <pc:docMk/>
          <pc:sldMk cId="1568578865" sldId="262"/>
        </pc:sldMkLst>
        <pc:spChg chg="mod">
          <ac:chgData name="James Franklin" userId="cf915d05-507f-491f-b4a6-b2aa085ee4b1" providerId="ADAL" clId="{B483738E-E199-4F68-A7AD-FC6753B6ED01}" dt="2020-05-29T11:58:56.471" v="20" actId="20577"/>
          <ac:spMkLst>
            <pc:docMk/>
            <pc:sldMk cId="1568578865" sldId="262"/>
            <ac:spMk id="4" creationId="{00000000-0000-0000-0000-000000000000}"/>
          </ac:spMkLst>
        </pc:spChg>
      </pc:sldChg>
      <pc:sldChg chg="modSp mod">
        <pc:chgData name="James Franklin" userId="cf915d05-507f-491f-b4a6-b2aa085ee4b1" providerId="ADAL" clId="{B483738E-E199-4F68-A7AD-FC6753B6ED01}" dt="2020-05-29T12:01:05.399" v="82" actId="20577"/>
        <pc:sldMkLst>
          <pc:docMk/>
          <pc:sldMk cId="2421935806" sldId="263"/>
        </pc:sldMkLst>
        <pc:spChg chg="mod">
          <ac:chgData name="James Franklin" userId="cf915d05-507f-491f-b4a6-b2aa085ee4b1" providerId="ADAL" clId="{B483738E-E199-4F68-A7AD-FC6753B6ED01}" dt="2020-05-29T12:01:05.399" v="82" actId="20577"/>
          <ac:spMkLst>
            <pc:docMk/>
            <pc:sldMk cId="2421935806" sldId="263"/>
            <ac:spMk id="4" creationId="{00000000-0000-0000-0000-000000000000}"/>
          </ac:spMkLst>
        </pc:spChg>
      </pc:sldChg>
      <pc:sldChg chg="modSp mod">
        <pc:chgData name="James Franklin" userId="cf915d05-507f-491f-b4a6-b2aa085ee4b1" providerId="ADAL" clId="{B483738E-E199-4F68-A7AD-FC6753B6ED01}" dt="2020-05-29T13:12:06.784" v="239" actId="20577"/>
        <pc:sldMkLst>
          <pc:docMk/>
          <pc:sldMk cId="778514331" sldId="264"/>
        </pc:sldMkLst>
        <pc:spChg chg="mod">
          <ac:chgData name="James Franklin" userId="cf915d05-507f-491f-b4a6-b2aa085ee4b1" providerId="ADAL" clId="{B483738E-E199-4F68-A7AD-FC6753B6ED01}" dt="2020-05-29T13:12:06.784" v="239" actId="20577"/>
          <ac:spMkLst>
            <pc:docMk/>
            <pc:sldMk cId="778514331" sldId="264"/>
            <ac:spMk id="3" creationId="{00000000-0000-0000-0000-000000000000}"/>
          </ac:spMkLst>
        </pc:spChg>
      </pc:sldChg>
      <pc:sldChg chg="modSp mod">
        <pc:chgData name="James Franklin" userId="cf915d05-507f-491f-b4a6-b2aa085ee4b1" providerId="ADAL" clId="{B483738E-E199-4F68-A7AD-FC6753B6ED01}" dt="2020-05-29T12:04:21.502" v="237" actId="20577"/>
        <pc:sldMkLst>
          <pc:docMk/>
          <pc:sldMk cId="3983902685" sldId="265"/>
        </pc:sldMkLst>
        <pc:spChg chg="mod">
          <ac:chgData name="James Franklin" userId="cf915d05-507f-491f-b4a6-b2aa085ee4b1" providerId="ADAL" clId="{B483738E-E199-4F68-A7AD-FC6753B6ED01}" dt="2020-05-29T12:04:21.502" v="237" actId="20577"/>
          <ac:spMkLst>
            <pc:docMk/>
            <pc:sldMk cId="3983902685" sldId="265"/>
            <ac:spMk id="3" creationId="{00000000-0000-0000-0000-000000000000}"/>
          </ac:spMkLst>
        </pc:spChg>
        <pc:graphicFrameChg chg="mod modGraphic">
          <ac:chgData name="James Franklin" userId="cf915d05-507f-491f-b4a6-b2aa085ee4b1" providerId="ADAL" clId="{B483738E-E199-4F68-A7AD-FC6753B6ED01}" dt="2020-05-29T12:04:00.166" v="230" actId="20577"/>
          <ac:graphicFrameMkLst>
            <pc:docMk/>
            <pc:sldMk cId="3983902685" sldId="265"/>
            <ac:graphicFrameMk id="4" creationId="{162C027F-83A1-4ED2-A1D6-FD9D8CFBECD1}"/>
          </ac:graphicFrameMkLst>
        </pc:graphicFrameChg>
      </pc:sldChg>
      <pc:sldChg chg="modSp mod">
        <pc:chgData name="James Franklin" userId="cf915d05-507f-491f-b4a6-b2aa085ee4b1" providerId="ADAL" clId="{B483738E-E199-4F68-A7AD-FC6753B6ED01}" dt="2020-05-29T13:14:20.379" v="458" actId="20577"/>
        <pc:sldMkLst>
          <pc:docMk/>
          <pc:sldMk cId="3480048304" sldId="266"/>
        </pc:sldMkLst>
        <pc:spChg chg="mod">
          <ac:chgData name="James Franklin" userId="cf915d05-507f-491f-b4a6-b2aa085ee4b1" providerId="ADAL" clId="{B483738E-E199-4F68-A7AD-FC6753B6ED01}" dt="2020-05-29T13:14:20.379" v="458" actId="20577"/>
          <ac:spMkLst>
            <pc:docMk/>
            <pc:sldMk cId="3480048304" sldId="266"/>
            <ac:spMk id="3" creationId="{00000000-0000-0000-0000-000000000000}"/>
          </ac:spMkLst>
        </pc:spChg>
      </pc:sldChg>
      <pc:sldChg chg="modSp mod">
        <pc:chgData name="James Franklin" userId="cf915d05-507f-491f-b4a6-b2aa085ee4b1" providerId="ADAL" clId="{B483738E-E199-4F68-A7AD-FC6753B6ED01}" dt="2020-05-29T13:13:25.223" v="381" actId="20577"/>
        <pc:sldMkLst>
          <pc:docMk/>
          <pc:sldMk cId="965651688" sldId="267"/>
        </pc:sldMkLst>
        <pc:spChg chg="mod">
          <ac:chgData name="James Franklin" userId="cf915d05-507f-491f-b4a6-b2aa085ee4b1" providerId="ADAL" clId="{B483738E-E199-4F68-A7AD-FC6753B6ED01}" dt="2020-05-29T13:13:25.223" v="381" actId="20577"/>
          <ac:spMkLst>
            <pc:docMk/>
            <pc:sldMk cId="965651688" sldId="267"/>
            <ac:spMk id="3" creationId="{00000000-0000-0000-0000-000000000000}"/>
          </ac:spMkLst>
        </pc:spChg>
      </pc:sldChg>
      <pc:sldChg chg="modSp mod">
        <pc:chgData name="James Franklin" userId="cf915d05-507f-491f-b4a6-b2aa085ee4b1" providerId="ADAL" clId="{B483738E-E199-4F68-A7AD-FC6753B6ED01}" dt="2020-05-29T13:15:23.494" v="542" actId="20577"/>
        <pc:sldMkLst>
          <pc:docMk/>
          <pc:sldMk cId="891073555" sldId="268"/>
        </pc:sldMkLst>
        <pc:spChg chg="mod">
          <ac:chgData name="James Franklin" userId="cf915d05-507f-491f-b4a6-b2aa085ee4b1" providerId="ADAL" clId="{B483738E-E199-4F68-A7AD-FC6753B6ED01}" dt="2020-05-29T13:15:23.494" v="542" actId="20577"/>
          <ac:spMkLst>
            <pc:docMk/>
            <pc:sldMk cId="891073555" sldId="268"/>
            <ac:spMk id="3" creationId="{00000000-0000-0000-0000-000000000000}"/>
          </ac:spMkLst>
        </pc:spChg>
      </pc:sldChg>
      <pc:sldChg chg="modSp mod">
        <pc:chgData name="James Franklin" userId="cf915d05-507f-491f-b4a6-b2aa085ee4b1" providerId="ADAL" clId="{B483738E-E199-4F68-A7AD-FC6753B6ED01}" dt="2020-05-29T13:16:00.879" v="550"/>
        <pc:sldMkLst>
          <pc:docMk/>
          <pc:sldMk cId="3525879698" sldId="269"/>
        </pc:sldMkLst>
        <pc:graphicFrameChg chg="mod modGraphic">
          <ac:chgData name="James Franklin" userId="cf915d05-507f-491f-b4a6-b2aa085ee4b1" providerId="ADAL" clId="{B483738E-E199-4F68-A7AD-FC6753B6ED01}" dt="2020-05-29T13:16:00.879" v="550"/>
          <ac:graphicFrameMkLst>
            <pc:docMk/>
            <pc:sldMk cId="3525879698" sldId="269"/>
            <ac:graphicFrameMk id="4" creationId="{00000000-0000-0000-0000-000000000000}"/>
          </ac:graphicFrameMkLst>
        </pc:graphicFrameChg>
      </pc:sldChg>
      <pc:sldChg chg="modSp mod">
        <pc:chgData name="James Franklin" userId="cf915d05-507f-491f-b4a6-b2aa085ee4b1" providerId="ADAL" clId="{B483738E-E199-4F68-A7AD-FC6753B6ED01}" dt="2020-05-29T13:16:28.430" v="570"/>
        <pc:sldMkLst>
          <pc:docMk/>
          <pc:sldMk cId="419022179" sldId="270"/>
        </pc:sldMkLst>
        <pc:graphicFrameChg chg="mod modGraphic">
          <ac:chgData name="James Franklin" userId="cf915d05-507f-491f-b4a6-b2aa085ee4b1" providerId="ADAL" clId="{B483738E-E199-4F68-A7AD-FC6753B6ED01}" dt="2020-05-29T13:16:28.430" v="570"/>
          <ac:graphicFrameMkLst>
            <pc:docMk/>
            <pc:sldMk cId="419022179" sldId="270"/>
            <ac:graphicFrameMk id="6" creationId="{C5176F89-92F0-49B5-88E9-2632AEC42A58}"/>
          </ac:graphicFrameMkLst>
        </pc:graphicFrameChg>
      </pc:sldChg>
      <pc:sldChg chg="modSp mod">
        <pc:chgData name="James Franklin" userId="cf915d05-507f-491f-b4a6-b2aa085ee4b1" providerId="ADAL" clId="{B483738E-E199-4F68-A7AD-FC6753B6ED01}" dt="2020-05-29T13:18:04.775" v="587" actId="20577"/>
        <pc:sldMkLst>
          <pc:docMk/>
          <pc:sldMk cId="4240696584" sldId="272"/>
        </pc:sldMkLst>
        <pc:spChg chg="mod">
          <ac:chgData name="James Franklin" userId="cf915d05-507f-491f-b4a6-b2aa085ee4b1" providerId="ADAL" clId="{B483738E-E199-4F68-A7AD-FC6753B6ED01}" dt="2020-05-29T13:18:04.775" v="587" actId="20577"/>
          <ac:spMkLst>
            <pc:docMk/>
            <pc:sldMk cId="4240696584" sldId="272"/>
            <ac:spMk id="3" creationId="{00000000-0000-0000-0000-000000000000}"/>
          </ac:spMkLst>
        </pc:spChg>
      </pc:sldChg>
      <pc:sldChg chg="del">
        <pc:chgData name="James Franklin" userId="cf915d05-507f-491f-b4a6-b2aa085ee4b1" providerId="ADAL" clId="{B483738E-E199-4F68-A7AD-FC6753B6ED01}" dt="2020-05-29T13:17:20.279" v="571" actId="47"/>
        <pc:sldMkLst>
          <pc:docMk/>
          <pc:sldMk cId="299693290" sldId="275"/>
        </pc:sldMkLst>
      </pc:sldChg>
      <pc:sldChg chg="modSp mod setBg">
        <pc:chgData name="James Franklin" userId="cf915d05-507f-491f-b4a6-b2aa085ee4b1" providerId="ADAL" clId="{B483738E-E199-4F68-A7AD-FC6753B6ED01}" dt="2020-06-01T10:54:50.846" v="1116" actId="20577"/>
        <pc:sldMkLst>
          <pc:docMk/>
          <pc:sldMk cId="3552455714" sldId="276"/>
        </pc:sldMkLst>
        <pc:spChg chg="mod">
          <ac:chgData name="James Franklin" userId="cf915d05-507f-491f-b4a6-b2aa085ee4b1" providerId="ADAL" clId="{B483738E-E199-4F68-A7AD-FC6753B6ED01}" dt="2020-06-01T10:54:50.846" v="1116" actId="20577"/>
          <ac:spMkLst>
            <pc:docMk/>
            <pc:sldMk cId="3552455714" sldId="276"/>
            <ac:spMk id="3" creationId="{C36D25F2-30D4-4F7B-8950-884D437BEA8F}"/>
          </ac:spMkLst>
        </pc:spChg>
        <pc:picChg chg="mod ord modCrop">
          <ac:chgData name="James Franklin" userId="cf915d05-507f-491f-b4a6-b2aa085ee4b1" providerId="ADAL" clId="{B483738E-E199-4F68-A7AD-FC6753B6ED01}" dt="2020-06-01T10:54:32.077" v="1110" actId="732"/>
          <ac:picMkLst>
            <pc:docMk/>
            <pc:sldMk cId="3552455714" sldId="276"/>
            <ac:picMk id="6" creationId="{EDCD48F8-1E51-4BED-B459-3F820D080B36}"/>
          </ac:picMkLst>
        </pc:picChg>
      </pc:sldChg>
      <pc:sldChg chg="modSp mod">
        <pc:chgData name="James Franklin" userId="cf915d05-507f-491f-b4a6-b2aa085ee4b1" providerId="ADAL" clId="{B483738E-E199-4F68-A7AD-FC6753B6ED01}" dt="2020-05-29T13:15:06.557" v="530"/>
        <pc:sldMkLst>
          <pc:docMk/>
          <pc:sldMk cId="2860206106" sldId="278"/>
        </pc:sldMkLst>
        <pc:spChg chg="mod">
          <ac:chgData name="James Franklin" userId="cf915d05-507f-491f-b4a6-b2aa085ee4b1" providerId="ADAL" clId="{B483738E-E199-4F68-A7AD-FC6753B6ED01}" dt="2020-05-29T13:15:06.557" v="530"/>
          <ac:spMkLst>
            <pc:docMk/>
            <pc:sldMk cId="2860206106" sldId="278"/>
            <ac:spMk id="3" creationId="{D76B4344-3B9B-4371-9AEE-4D7354728EE3}"/>
          </ac:spMkLst>
        </pc:spChg>
      </pc:sldChg>
      <pc:sldChg chg="modSp mod">
        <pc:chgData name="James Franklin" userId="cf915d05-507f-491f-b4a6-b2aa085ee4b1" providerId="ADAL" clId="{B483738E-E199-4F68-A7AD-FC6753B6ED01}" dt="2020-05-29T13:18:38.059" v="618" actId="20577"/>
        <pc:sldMkLst>
          <pc:docMk/>
          <pc:sldMk cId="2059034022" sldId="280"/>
        </pc:sldMkLst>
        <pc:spChg chg="mod">
          <ac:chgData name="James Franklin" userId="cf915d05-507f-491f-b4a6-b2aa085ee4b1" providerId="ADAL" clId="{B483738E-E199-4F68-A7AD-FC6753B6ED01}" dt="2020-05-29T13:18:38.059" v="618" actId="20577"/>
          <ac:spMkLst>
            <pc:docMk/>
            <pc:sldMk cId="2059034022" sldId="280"/>
            <ac:spMk id="3" creationId="{00000000-0000-0000-0000-000000000000}"/>
          </ac:spMkLst>
        </pc:spChg>
      </pc:sldChg>
      <pc:sldChg chg="modSp mod">
        <pc:chgData name="James Franklin" userId="cf915d05-507f-491f-b4a6-b2aa085ee4b1" providerId="ADAL" clId="{B483738E-E199-4F68-A7AD-FC6753B6ED01}" dt="2020-05-29T13:23:14.427" v="790" actId="20577"/>
        <pc:sldMkLst>
          <pc:docMk/>
          <pc:sldMk cId="2567741207" sldId="281"/>
        </pc:sldMkLst>
        <pc:spChg chg="mod">
          <ac:chgData name="James Franklin" userId="cf915d05-507f-491f-b4a6-b2aa085ee4b1" providerId="ADAL" clId="{B483738E-E199-4F68-A7AD-FC6753B6ED01}" dt="2020-05-29T13:23:14.427" v="790" actId="20577"/>
          <ac:spMkLst>
            <pc:docMk/>
            <pc:sldMk cId="2567741207" sldId="281"/>
            <ac:spMk id="3" creationId="{D53369EF-5B94-4B7A-B335-5C250B7FEDF7}"/>
          </ac:spMkLst>
        </pc:spChg>
      </pc:sldChg>
      <pc:sldChg chg="addSp delSp modSp mod">
        <pc:chgData name="James Franklin" userId="cf915d05-507f-491f-b4a6-b2aa085ee4b1" providerId="ADAL" clId="{B483738E-E199-4F68-A7AD-FC6753B6ED01}" dt="2020-06-04T11:01:19.368" v="1118" actId="478"/>
        <pc:sldMkLst>
          <pc:docMk/>
          <pc:sldMk cId="3486872256" sldId="284"/>
        </pc:sldMkLst>
        <pc:spChg chg="mod">
          <ac:chgData name="James Franklin" userId="cf915d05-507f-491f-b4a6-b2aa085ee4b1" providerId="ADAL" clId="{B483738E-E199-4F68-A7AD-FC6753B6ED01}" dt="2020-05-29T13:27:06.791" v="864" actId="20577"/>
          <ac:spMkLst>
            <pc:docMk/>
            <pc:sldMk cId="3486872256" sldId="284"/>
            <ac:spMk id="3" creationId="{D53369EF-5B94-4B7A-B335-5C250B7FEDF7}"/>
          </ac:spMkLst>
        </pc:spChg>
        <pc:spChg chg="add del mod">
          <ac:chgData name="James Franklin" userId="cf915d05-507f-491f-b4a6-b2aa085ee4b1" providerId="ADAL" clId="{B483738E-E199-4F68-A7AD-FC6753B6ED01}" dt="2020-06-04T11:01:19.368" v="1118" actId="478"/>
          <ac:spMkLst>
            <pc:docMk/>
            <pc:sldMk cId="3486872256" sldId="284"/>
            <ac:spMk id="6" creationId="{7DA15F30-4BE8-48AC-8A18-119926967D19}"/>
          </ac:spMkLst>
        </pc:spChg>
        <pc:spChg chg="mod">
          <ac:chgData name="James Franklin" userId="cf915d05-507f-491f-b4a6-b2aa085ee4b1" providerId="ADAL" clId="{B483738E-E199-4F68-A7AD-FC6753B6ED01}" dt="2020-05-29T13:27:20.086" v="866" actId="14100"/>
          <ac:spMkLst>
            <pc:docMk/>
            <pc:sldMk cId="3486872256" sldId="284"/>
            <ac:spMk id="8" creationId="{E0C9CDCD-66EB-4D06-812F-68A79DE9A392}"/>
          </ac:spMkLst>
        </pc:spChg>
        <pc:spChg chg="mod">
          <ac:chgData name="James Franklin" userId="cf915d05-507f-491f-b4a6-b2aa085ee4b1" providerId="ADAL" clId="{B483738E-E199-4F68-A7AD-FC6753B6ED01}" dt="2020-05-29T13:27:48.622" v="870" actId="1076"/>
          <ac:spMkLst>
            <pc:docMk/>
            <pc:sldMk cId="3486872256" sldId="284"/>
            <ac:spMk id="10" creationId="{7CCE3101-A2CE-4147-BEBC-3D64748963CA}"/>
          </ac:spMkLst>
        </pc:spChg>
        <pc:spChg chg="mod">
          <ac:chgData name="James Franklin" userId="cf915d05-507f-491f-b4a6-b2aa085ee4b1" providerId="ADAL" clId="{B483738E-E199-4F68-A7AD-FC6753B6ED01}" dt="2020-05-29T13:27:38.326" v="868" actId="1076"/>
          <ac:spMkLst>
            <pc:docMk/>
            <pc:sldMk cId="3486872256" sldId="284"/>
            <ac:spMk id="30" creationId="{F9717AFB-52B4-414E-8758-729B2B9E3575}"/>
          </ac:spMkLst>
        </pc:spChg>
        <pc:spChg chg="mod">
          <ac:chgData name="James Franklin" userId="cf915d05-507f-491f-b4a6-b2aa085ee4b1" providerId="ADAL" clId="{B483738E-E199-4F68-A7AD-FC6753B6ED01}" dt="2020-05-29T13:27:15.200" v="865" actId="1076"/>
          <ac:spMkLst>
            <pc:docMk/>
            <pc:sldMk cId="3486872256" sldId="284"/>
            <ac:spMk id="32" creationId="{5008D717-2259-4F58-8AD0-7B648B3A5619}"/>
          </ac:spMkLst>
        </pc:spChg>
        <pc:spChg chg="mod">
          <ac:chgData name="James Franklin" userId="cf915d05-507f-491f-b4a6-b2aa085ee4b1" providerId="ADAL" clId="{B483738E-E199-4F68-A7AD-FC6753B6ED01}" dt="2020-05-29T13:27:28.662" v="867" actId="1076"/>
          <ac:spMkLst>
            <pc:docMk/>
            <pc:sldMk cId="3486872256" sldId="284"/>
            <ac:spMk id="33" creationId="{65BEE4A5-679D-4C71-AC47-69B1673CC39A}"/>
          </ac:spMkLst>
        </pc:spChg>
        <pc:spChg chg="mod">
          <ac:chgData name="James Franklin" userId="cf915d05-507f-491f-b4a6-b2aa085ee4b1" providerId="ADAL" clId="{B483738E-E199-4F68-A7AD-FC6753B6ED01}" dt="2020-05-29T13:27:42.855" v="869" actId="1076"/>
          <ac:spMkLst>
            <pc:docMk/>
            <pc:sldMk cId="3486872256" sldId="284"/>
            <ac:spMk id="55" creationId="{337E2488-EA3B-4C0A-8307-BD200D91F308}"/>
          </ac:spMkLst>
        </pc:spChg>
      </pc:sldChg>
    </pc:docChg>
  </pc:docChgLst>
  <pc:docChgLst>
    <pc:chgData name="James Franklin" userId="cf915d05-507f-491f-b4a6-b2aa085ee4b1" providerId="ADAL" clId="{0C83F5C7-2562-406A-BF42-367E300D731C}"/>
    <pc:docChg chg="undo custSel addSld delSld modSld sldOrd">
      <pc:chgData name="James Franklin" userId="cf915d05-507f-491f-b4a6-b2aa085ee4b1" providerId="ADAL" clId="{0C83F5C7-2562-406A-BF42-367E300D731C}" dt="2021-08-31T10:23:46.347" v="5262" actId="20577"/>
      <pc:docMkLst>
        <pc:docMk/>
      </pc:docMkLst>
      <pc:sldChg chg="modSp mod">
        <pc:chgData name="James Franklin" userId="cf915d05-507f-491f-b4a6-b2aa085ee4b1" providerId="ADAL" clId="{0C83F5C7-2562-406A-BF42-367E300D731C}" dt="2021-08-26T07:40:53.917" v="69" actId="20577"/>
        <pc:sldMkLst>
          <pc:docMk/>
          <pc:sldMk cId="4189756368" sldId="260"/>
        </pc:sldMkLst>
        <pc:spChg chg="mod">
          <ac:chgData name="James Franklin" userId="cf915d05-507f-491f-b4a6-b2aa085ee4b1" providerId="ADAL" clId="{0C83F5C7-2562-406A-BF42-367E300D731C}" dt="2021-08-26T07:40:53.917" v="69" actId="20577"/>
          <ac:spMkLst>
            <pc:docMk/>
            <pc:sldMk cId="4189756368" sldId="260"/>
            <ac:spMk id="5" creationId="{00000000-0000-0000-0000-000000000000}"/>
          </ac:spMkLst>
        </pc:spChg>
      </pc:sldChg>
      <pc:sldChg chg="del">
        <pc:chgData name="James Franklin" userId="cf915d05-507f-491f-b4a6-b2aa085ee4b1" providerId="ADAL" clId="{0C83F5C7-2562-406A-BF42-367E300D731C}" dt="2021-08-26T07:41:48.129" v="75" actId="47"/>
        <pc:sldMkLst>
          <pc:docMk/>
          <pc:sldMk cId="1568578865" sldId="262"/>
        </pc:sldMkLst>
      </pc:sldChg>
      <pc:sldChg chg="del">
        <pc:chgData name="James Franklin" userId="cf915d05-507f-491f-b4a6-b2aa085ee4b1" providerId="ADAL" clId="{0C83F5C7-2562-406A-BF42-367E300D731C}" dt="2021-08-26T07:41:51.681" v="76" actId="47"/>
        <pc:sldMkLst>
          <pc:docMk/>
          <pc:sldMk cId="2421935806" sldId="263"/>
        </pc:sldMkLst>
      </pc:sldChg>
      <pc:sldChg chg="del">
        <pc:chgData name="James Franklin" userId="cf915d05-507f-491f-b4a6-b2aa085ee4b1" providerId="ADAL" clId="{0C83F5C7-2562-406A-BF42-367E300D731C}" dt="2021-08-26T07:41:51.878" v="77" actId="47"/>
        <pc:sldMkLst>
          <pc:docMk/>
          <pc:sldMk cId="778514331" sldId="264"/>
        </pc:sldMkLst>
      </pc:sldChg>
      <pc:sldChg chg="del">
        <pc:chgData name="James Franklin" userId="cf915d05-507f-491f-b4a6-b2aa085ee4b1" providerId="ADAL" clId="{0C83F5C7-2562-406A-BF42-367E300D731C}" dt="2021-08-26T07:41:52.564" v="78" actId="47"/>
        <pc:sldMkLst>
          <pc:docMk/>
          <pc:sldMk cId="3983902685" sldId="265"/>
        </pc:sldMkLst>
      </pc:sldChg>
      <pc:sldChg chg="del">
        <pc:chgData name="James Franklin" userId="cf915d05-507f-491f-b4a6-b2aa085ee4b1" providerId="ADAL" clId="{0C83F5C7-2562-406A-BF42-367E300D731C}" dt="2021-08-26T07:41:55.021" v="80" actId="47"/>
        <pc:sldMkLst>
          <pc:docMk/>
          <pc:sldMk cId="3480048304" sldId="266"/>
        </pc:sldMkLst>
      </pc:sldChg>
      <pc:sldChg chg="del">
        <pc:chgData name="James Franklin" userId="cf915d05-507f-491f-b4a6-b2aa085ee4b1" providerId="ADAL" clId="{0C83F5C7-2562-406A-BF42-367E300D731C}" dt="2021-08-26T07:41:54.849" v="79" actId="47"/>
        <pc:sldMkLst>
          <pc:docMk/>
          <pc:sldMk cId="965651688" sldId="267"/>
        </pc:sldMkLst>
      </pc:sldChg>
      <pc:sldChg chg="del">
        <pc:chgData name="James Franklin" userId="cf915d05-507f-491f-b4a6-b2aa085ee4b1" providerId="ADAL" clId="{0C83F5C7-2562-406A-BF42-367E300D731C}" dt="2021-08-26T07:41:57.546" v="82" actId="47"/>
        <pc:sldMkLst>
          <pc:docMk/>
          <pc:sldMk cId="891073555" sldId="268"/>
        </pc:sldMkLst>
      </pc:sldChg>
      <pc:sldChg chg="del">
        <pc:chgData name="James Franklin" userId="cf915d05-507f-491f-b4a6-b2aa085ee4b1" providerId="ADAL" clId="{0C83F5C7-2562-406A-BF42-367E300D731C}" dt="2021-08-26T07:41:58.402" v="83" actId="47"/>
        <pc:sldMkLst>
          <pc:docMk/>
          <pc:sldMk cId="3525879698" sldId="269"/>
        </pc:sldMkLst>
      </pc:sldChg>
      <pc:sldChg chg="del">
        <pc:chgData name="James Franklin" userId="cf915d05-507f-491f-b4a6-b2aa085ee4b1" providerId="ADAL" clId="{0C83F5C7-2562-406A-BF42-367E300D731C}" dt="2021-08-26T07:41:58.888" v="84" actId="47"/>
        <pc:sldMkLst>
          <pc:docMk/>
          <pc:sldMk cId="419022179" sldId="270"/>
        </pc:sldMkLst>
      </pc:sldChg>
      <pc:sldChg chg="modSp mod ord">
        <pc:chgData name="James Franklin" userId="cf915d05-507f-491f-b4a6-b2aa085ee4b1" providerId="ADAL" clId="{0C83F5C7-2562-406A-BF42-367E300D731C}" dt="2021-08-26T08:07:44.639" v="965" actId="20577"/>
        <pc:sldMkLst>
          <pc:docMk/>
          <pc:sldMk cId="4240696584" sldId="272"/>
        </pc:sldMkLst>
        <pc:spChg chg="mod">
          <ac:chgData name="James Franklin" userId="cf915d05-507f-491f-b4a6-b2aa085ee4b1" providerId="ADAL" clId="{0C83F5C7-2562-406A-BF42-367E300D731C}" dt="2021-08-26T08:07:44.639" v="965" actId="20577"/>
          <ac:spMkLst>
            <pc:docMk/>
            <pc:sldMk cId="4240696584" sldId="272"/>
            <ac:spMk id="3" creationId="{00000000-0000-0000-0000-000000000000}"/>
          </ac:spMkLst>
        </pc:spChg>
      </pc:sldChg>
      <pc:sldChg chg="modSp mod ord">
        <pc:chgData name="James Franklin" userId="cf915d05-507f-491f-b4a6-b2aa085ee4b1" providerId="ADAL" clId="{0C83F5C7-2562-406A-BF42-367E300D731C}" dt="2021-08-26T08:39:05.414" v="1491" actId="20577"/>
        <pc:sldMkLst>
          <pc:docMk/>
          <pc:sldMk cId="1823139134" sldId="273"/>
        </pc:sldMkLst>
        <pc:spChg chg="mod">
          <ac:chgData name="James Franklin" userId="cf915d05-507f-491f-b4a6-b2aa085ee4b1" providerId="ADAL" clId="{0C83F5C7-2562-406A-BF42-367E300D731C}" dt="2021-08-26T08:39:03.470" v="1489" actId="20577"/>
          <ac:spMkLst>
            <pc:docMk/>
            <pc:sldMk cId="1823139134" sldId="273"/>
            <ac:spMk id="4" creationId="{00000000-0000-0000-0000-000000000000}"/>
          </ac:spMkLst>
        </pc:spChg>
        <pc:spChg chg="mod">
          <ac:chgData name="James Franklin" userId="cf915d05-507f-491f-b4a6-b2aa085ee4b1" providerId="ADAL" clId="{0C83F5C7-2562-406A-BF42-367E300D731C}" dt="2021-08-26T08:39:05.414" v="1491" actId="20577"/>
          <ac:spMkLst>
            <pc:docMk/>
            <pc:sldMk cId="1823139134" sldId="273"/>
            <ac:spMk id="5" creationId="{00000000-0000-0000-0000-000000000000}"/>
          </ac:spMkLst>
        </pc:spChg>
      </pc:sldChg>
      <pc:sldChg chg="del">
        <pc:chgData name="James Franklin" userId="cf915d05-507f-491f-b4a6-b2aa085ee4b1" providerId="ADAL" clId="{0C83F5C7-2562-406A-BF42-367E300D731C}" dt="2021-08-26T07:41:45.574" v="73" actId="47"/>
        <pc:sldMkLst>
          <pc:docMk/>
          <pc:sldMk cId="3552455714" sldId="276"/>
        </pc:sldMkLst>
      </pc:sldChg>
      <pc:sldChg chg="del">
        <pc:chgData name="James Franklin" userId="cf915d05-507f-491f-b4a6-b2aa085ee4b1" providerId="ADAL" clId="{0C83F5C7-2562-406A-BF42-367E300D731C}" dt="2021-08-26T07:41:46.008" v="74" actId="47"/>
        <pc:sldMkLst>
          <pc:docMk/>
          <pc:sldMk cId="3275680767" sldId="277"/>
        </pc:sldMkLst>
      </pc:sldChg>
      <pc:sldChg chg="del">
        <pc:chgData name="James Franklin" userId="cf915d05-507f-491f-b4a6-b2aa085ee4b1" providerId="ADAL" clId="{0C83F5C7-2562-406A-BF42-367E300D731C}" dt="2021-08-26T07:41:55.181" v="81" actId="47"/>
        <pc:sldMkLst>
          <pc:docMk/>
          <pc:sldMk cId="2860206106" sldId="278"/>
        </pc:sldMkLst>
      </pc:sldChg>
      <pc:sldChg chg="modSp mod ord">
        <pc:chgData name="James Franklin" userId="cf915d05-507f-491f-b4a6-b2aa085ee4b1" providerId="ADAL" clId="{0C83F5C7-2562-406A-BF42-367E300D731C}" dt="2021-08-31T10:23:46.347" v="5262" actId="20577"/>
        <pc:sldMkLst>
          <pc:docMk/>
          <pc:sldMk cId="2059034022" sldId="280"/>
        </pc:sldMkLst>
        <pc:spChg chg="mod">
          <ac:chgData name="James Franklin" userId="cf915d05-507f-491f-b4a6-b2aa085ee4b1" providerId="ADAL" clId="{0C83F5C7-2562-406A-BF42-367E300D731C}" dt="2021-08-31T10:23:46.347" v="5262" actId="20577"/>
          <ac:spMkLst>
            <pc:docMk/>
            <pc:sldMk cId="2059034022" sldId="280"/>
            <ac:spMk id="3" creationId="{00000000-0000-0000-0000-000000000000}"/>
          </ac:spMkLst>
        </pc:spChg>
      </pc:sldChg>
      <pc:sldChg chg="del">
        <pc:chgData name="James Franklin" userId="cf915d05-507f-491f-b4a6-b2aa085ee4b1" providerId="ADAL" clId="{0C83F5C7-2562-406A-BF42-367E300D731C}" dt="2021-08-26T11:52:40.336" v="4167" actId="47"/>
        <pc:sldMkLst>
          <pc:docMk/>
          <pc:sldMk cId="2567741207" sldId="281"/>
        </pc:sldMkLst>
      </pc:sldChg>
      <pc:sldChg chg="modSp mod ord">
        <pc:chgData name="James Franklin" userId="cf915d05-507f-491f-b4a6-b2aa085ee4b1" providerId="ADAL" clId="{0C83F5C7-2562-406A-BF42-367E300D731C}" dt="2021-08-26T08:43:16.476" v="1980" actId="20577"/>
        <pc:sldMkLst>
          <pc:docMk/>
          <pc:sldMk cId="1716648245" sldId="283"/>
        </pc:sldMkLst>
        <pc:spChg chg="mod">
          <ac:chgData name="James Franklin" userId="cf915d05-507f-491f-b4a6-b2aa085ee4b1" providerId="ADAL" clId="{0C83F5C7-2562-406A-BF42-367E300D731C}" dt="2021-08-26T08:43:14.660" v="1978" actId="20577"/>
          <ac:spMkLst>
            <pc:docMk/>
            <pc:sldMk cId="1716648245" sldId="283"/>
            <ac:spMk id="4" creationId="{00000000-0000-0000-0000-000000000000}"/>
          </ac:spMkLst>
        </pc:spChg>
        <pc:spChg chg="mod">
          <ac:chgData name="James Franklin" userId="cf915d05-507f-491f-b4a6-b2aa085ee4b1" providerId="ADAL" clId="{0C83F5C7-2562-406A-BF42-367E300D731C}" dt="2021-08-26T08:43:16.476" v="1980" actId="20577"/>
          <ac:spMkLst>
            <pc:docMk/>
            <pc:sldMk cId="1716648245" sldId="283"/>
            <ac:spMk id="5" creationId="{00000000-0000-0000-0000-000000000000}"/>
          </ac:spMkLst>
        </pc:spChg>
      </pc:sldChg>
      <pc:sldChg chg="del">
        <pc:chgData name="James Franklin" userId="cf915d05-507f-491f-b4a6-b2aa085ee4b1" providerId="ADAL" clId="{0C83F5C7-2562-406A-BF42-367E300D731C}" dt="2021-08-26T11:52:40.336" v="4167" actId="47"/>
        <pc:sldMkLst>
          <pc:docMk/>
          <pc:sldMk cId="3486872256" sldId="284"/>
        </pc:sldMkLst>
      </pc:sldChg>
      <pc:sldChg chg="del">
        <pc:chgData name="James Franklin" userId="cf915d05-507f-491f-b4a6-b2aa085ee4b1" providerId="ADAL" clId="{0C83F5C7-2562-406A-BF42-367E300D731C}" dt="2021-08-26T07:42:02.096" v="85" actId="47"/>
        <pc:sldMkLst>
          <pc:docMk/>
          <pc:sldMk cId="294287981" sldId="285"/>
        </pc:sldMkLst>
      </pc:sldChg>
      <pc:sldChg chg="del">
        <pc:chgData name="James Franklin" userId="cf915d05-507f-491f-b4a6-b2aa085ee4b1" providerId="ADAL" clId="{0C83F5C7-2562-406A-BF42-367E300D731C}" dt="2021-08-26T07:42:02.249" v="86" actId="47"/>
        <pc:sldMkLst>
          <pc:docMk/>
          <pc:sldMk cId="330977829" sldId="286"/>
        </pc:sldMkLst>
      </pc:sldChg>
      <pc:sldChg chg="del">
        <pc:chgData name="James Franklin" userId="cf915d05-507f-491f-b4a6-b2aa085ee4b1" providerId="ADAL" clId="{0C83F5C7-2562-406A-BF42-367E300D731C}" dt="2021-08-26T07:42:02.836" v="87" actId="47"/>
        <pc:sldMkLst>
          <pc:docMk/>
          <pc:sldMk cId="2662828305" sldId="287"/>
        </pc:sldMkLst>
      </pc:sldChg>
      <pc:sldChg chg="addSp modSp new mod ord setBg">
        <pc:chgData name="James Franklin" userId="cf915d05-507f-491f-b4a6-b2aa085ee4b1" providerId="ADAL" clId="{0C83F5C7-2562-406A-BF42-367E300D731C}" dt="2021-08-26T11:59:46.561" v="4386" actId="20577"/>
        <pc:sldMkLst>
          <pc:docMk/>
          <pc:sldMk cId="2284596718" sldId="288"/>
        </pc:sldMkLst>
        <pc:spChg chg="mod">
          <ac:chgData name="James Franklin" userId="cf915d05-507f-491f-b4a6-b2aa085ee4b1" providerId="ADAL" clId="{0C83F5C7-2562-406A-BF42-367E300D731C}" dt="2021-08-26T07:44:02.221" v="106" actId="20577"/>
          <ac:spMkLst>
            <pc:docMk/>
            <pc:sldMk cId="2284596718" sldId="288"/>
            <ac:spMk id="2" creationId="{5176417B-FD28-4D67-85DF-4543BCBE5187}"/>
          </ac:spMkLst>
        </pc:spChg>
        <pc:spChg chg="mod">
          <ac:chgData name="James Franklin" userId="cf915d05-507f-491f-b4a6-b2aa085ee4b1" providerId="ADAL" clId="{0C83F5C7-2562-406A-BF42-367E300D731C}" dt="2021-08-26T11:59:46.561" v="4386" actId="20577"/>
          <ac:spMkLst>
            <pc:docMk/>
            <pc:sldMk cId="2284596718" sldId="288"/>
            <ac:spMk id="3" creationId="{DEDE0B0A-4450-4ADC-A12E-1259C456214B}"/>
          </ac:spMkLst>
        </pc:spChg>
        <pc:picChg chg="add mod">
          <ac:chgData name="James Franklin" userId="cf915d05-507f-491f-b4a6-b2aa085ee4b1" providerId="ADAL" clId="{0C83F5C7-2562-406A-BF42-367E300D731C}" dt="2021-08-26T11:58:26.871" v="4363" actId="1076"/>
          <ac:picMkLst>
            <pc:docMk/>
            <pc:sldMk cId="2284596718" sldId="288"/>
            <ac:picMk id="5" creationId="{271CCD2E-319C-4FEB-AE20-93E2E1024357}"/>
          </ac:picMkLst>
        </pc:picChg>
        <pc:picChg chg="add mod">
          <ac:chgData name="James Franklin" userId="cf915d05-507f-491f-b4a6-b2aa085ee4b1" providerId="ADAL" clId="{0C83F5C7-2562-406A-BF42-367E300D731C}" dt="2021-08-26T11:59:27.143" v="4377" actId="167"/>
          <ac:picMkLst>
            <pc:docMk/>
            <pc:sldMk cId="2284596718" sldId="288"/>
            <ac:picMk id="7" creationId="{EDA83440-1229-4901-9BF9-E164AE36EEFE}"/>
          </ac:picMkLst>
        </pc:picChg>
        <pc:picChg chg="add mod">
          <ac:chgData name="James Franklin" userId="cf915d05-507f-491f-b4a6-b2aa085ee4b1" providerId="ADAL" clId="{0C83F5C7-2562-406A-BF42-367E300D731C}" dt="2021-08-26T11:59:03.955" v="4370" actId="167"/>
          <ac:picMkLst>
            <pc:docMk/>
            <pc:sldMk cId="2284596718" sldId="288"/>
            <ac:picMk id="2050" creationId="{E4DB36C8-4D66-466C-9DEF-50AC23C6A6B2}"/>
          </ac:picMkLst>
        </pc:picChg>
      </pc:sldChg>
      <pc:sldChg chg="addSp delSp modSp add mod modClrScheme chgLayout">
        <pc:chgData name="James Franklin" userId="cf915d05-507f-491f-b4a6-b2aa085ee4b1" providerId="ADAL" clId="{0C83F5C7-2562-406A-BF42-367E300D731C}" dt="2021-08-26T12:13:00.353" v="4774" actId="207"/>
        <pc:sldMkLst>
          <pc:docMk/>
          <pc:sldMk cId="3570346613" sldId="289"/>
        </pc:sldMkLst>
        <pc:spChg chg="del mod ord">
          <ac:chgData name="James Franklin" userId="cf915d05-507f-491f-b4a6-b2aa085ee4b1" providerId="ADAL" clId="{0C83F5C7-2562-406A-BF42-367E300D731C}" dt="2021-08-26T07:44:05.736" v="107" actId="700"/>
          <ac:spMkLst>
            <pc:docMk/>
            <pc:sldMk cId="3570346613" sldId="289"/>
            <ac:spMk id="2" creationId="{5176417B-FD28-4D67-85DF-4543BCBE5187}"/>
          </ac:spMkLst>
        </pc:spChg>
        <pc:spChg chg="del mod ord">
          <ac:chgData name="James Franklin" userId="cf915d05-507f-491f-b4a6-b2aa085ee4b1" providerId="ADAL" clId="{0C83F5C7-2562-406A-BF42-367E300D731C}" dt="2021-08-26T07:44:05.736" v="107" actId="700"/>
          <ac:spMkLst>
            <pc:docMk/>
            <pc:sldMk cId="3570346613" sldId="289"/>
            <ac:spMk id="3" creationId="{DEDE0B0A-4450-4ADC-A12E-1259C456214B}"/>
          </ac:spMkLst>
        </pc:spChg>
        <pc:spChg chg="add mod ord">
          <ac:chgData name="James Franklin" userId="cf915d05-507f-491f-b4a6-b2aa085ee4b1" providerId="ADAL" clId="{0C83F5C7-2562-406A-BF42-367E300D731C}" dt="2021-08-26T12:06:38.662" v="4434" actId="6264"/>
          <ac:spMkLst>
            <pc:docMk/>
            <pc:sldMk cId="3570346613" sldId="289"/>
            <ac:spMk id="4" creationId="{80FD991A-33B4-47E0-8021-2B7084AA054F}"/>
          </ac:spMkLst>
        </pc:spChg>
        <pc:spChg chg="add mod ord">
          <ac:chgData name="James Franklin" userId="cf915d05-507f-491f-b4a6-b2aa085ee4b1" providerId="ADAL" clId="{0C83F5C7-2562-406A-BF42-367E300D731C}" dt="2021-08-26T12:13:00.353" v="4774" actId="207"/>
          <ac:spMkLst>
            <pc:docMk/>
            <pc:sldMk cId="3570346613" sldId="289"/>
            <ac:spMk id="5" creationId="{0195BF03-7D0E-45DE-817F-B2F31AD3B42D}"/>
          </ac:spMkLst>
        </pc:spChg>
        <pc:spChg chg="add del mod">
          <ac:chgData name="James Franklin" userId="cf915d05-507f-491f-b4a6-b2aa085ee4b1" providerId="ADAL" clId="{0C83F5C7-2562-406A-BF42-367E300D731C}" dt="2021-08-26T12:06:38.662" v="4434" actId="6264"/>
          <ac:spMkLst>
            <pc:docMk/>
            <pc:sldMk cId="3570346613" sldId="289"/>
            <ac:spMk id="6" creationId="{242BCEBF-C395-4EFD-A138-FC53F8E1E1A8}"/>
          </ac:spMkLst>
        </pc:spChg>
        <pc:spChg chg="add del mod">
          <ac:chgData name="James Franklin" userId="cf915d05-507f-491f-b4a6-b2aa085ee4b1" providerId="ADAL" clId="{0C83F5C7-2562-406A-BF42-367E300D731C}" dt="2021-08-26T12:06:38.662" v="4434" actId="6264"/>
          <ac:spMkLst>
            <pc:docMk/>
            <pc:sldMk cId="3570346613" sldId="289"/>
            <ac:spMk id="7" creationId="{78A13562-C5F3-4688-B88C-6E1E0CF01CA7}"/>
          </ac:spMkLst>
        </pc:spChg>
      </pc:sldChg>
      <pc:sldChg chg="addSp modSp add mod addCm delCm modCm">
        <pc:chgData name="James Franklin" userId="cf915d05-507f-491f-b4a6-b2aa085ee4b1" providerId="ADAL" clId="{0C83F5C7-2562-406A-BF42-367E300D731C}" dt="2021-08-31T08:47:51.834" v="5254" actId="1592"/>
        <pc:sldMkLst>
          <pc:docMk/>
          <pc:sldMk cId="703004738" sldId="290"/>
        </pc:sldMkLst>
        <pc:spChg chg="mod">
          <ac:chgData name="James Franklin" userId="cf915d05-507f-491f-b4a6-b2aa085ee4b1" providerId="ADAL" clId="{0C83F5C7-2562-406A-BF42-367E300D731C}" dt="2021-08-26T07:44:11.980" v="125" actId="20577"/>
          <ac:spMkLst>
            <pc:docMk/>
            <pc:sldMk cId="703004738" sldId="290"/>
            <ac:spMk id="2" creationId="{5176417B-FD28-4D67-85DF-4543BCBE5187}"/>
          </ac:spMkLst>
        </pc:spChg>
        <pc:spChg chg="mod">
          <ac:chgData name="James Franklin" userId="cf915d05-507f-491f-b4a6-b2aa085ee4b1" providerId="ADAL" clId="{0C83F5C7-2562-406A-BF42-367E300D731C}" dt="2021-08-26T11:52:03.448" v="4162" actId="20577"/>
          <ac:spMkLst>
            <pc:docMk/>
            <pc:sldMk cId="703004738" sldId="290"/>
            <ac:spMk id="3" creationId="{DEDE0B0A-4450-4ADC-A12E-1259C456214B}"/>
          </ac:spMkLst>
        </pc:spChg>
        <pc:spChg chg="add mod">
          <ac:chgData name="James Franklin" userId="cf915d05-507f-491f-b4a6-b2aa085ee4b1" providerId="ADAL" clId="{0C83F5C7-2562-406A-BF42-367E300D731C}" dt="2021-08-26T11:52:16.120" v="4163" actId="1076"/>
          <ac:spMkLst>
            <pc:docMk/>
            <pc:sldMk cId="703004738" sldId="290"/>
            <ac:spMk id="6" creationId="{15063CD6-4CBE-4393-87D2-37F7DB411D5F}"/>
          </ac:spMkLst>
        </pc:spChg>
        <pc:spChg chg="add mod">
          <ac:chgData name="James Franklin" userId="cf915d05-507f-491f-b4a6-b2aa085ee4b1" providerId="ADAL" clId="{0C83F5C7-2562-406A-BF42-367E300D731C}" dt="2021-08-26T11:52:16.120" v="4163" actId="1076"/>
          <ac:spMkLst>
            <pc:docMk/>
            <pc:sldMk cId="703004738" sldId="290"/>
            <ac:spMk id="10" creationId="{B5D396D6-300D-4CAE-AB07-6F6D8F9E8061}"/>
          </ac:spMkLst>
        </pc:spChg>
        <pc:spChg chg="add mod">
          <ac:chgData name="James Franklin" userId="cf915d05-507f-491f-b4a6-b2aa085ee4b1" providerId="ADAL" clId="{0C83F5C7-2562-406A-BF42-367E300D731C}" dt="2021-08-26T11:52:16.120" v="4163" actId="1076"/>
          <ac:spMkLst>
            <pc:docMk/>
            <pc:sldMk cId="703004738" sldId="290"/>
            <ac:spMk id="13" creationId="{C97887C9-77D5-46E8-918D-383050CD3CA8}"/>
          </ac:spMkLst>
        </pc:spChg>
        <pc:picChg chg="add mod">
          <ac:chgData name="James Franklin" userId="cf915d05-507f-491f-b4a6-b2aa085ee4b1" providerId="ADAL" clId="{0C83F5C7-2562-406A-BF42-367E300D731C}" dt="2021-08-26T11:47:51.169" v="3771" actId="1076"/>
          <ac:picMkLst>
            <pc:docMk/>
            <pc:sldMk cId="703004738" sldId="290"/>
            <ac:picMk id="5" creationId="{A92BA69D-4958-495B-9BD4-79CDA5CBA185}"/>
          </ac:picMkLst>
        </pc:picChg>
        <pc:picChg chg="add mod">
          <ac:chgData name="James Franklin" userId="cf915d05-507f-491f-b4a6-b2aa085ee4b1" providerId="ADAL" clId="{0C83F5C7-2562-406A-BF42-367E300D731C}" dt="2021-08-26T11:52:16.120" v="4163" actId="1076"/>
          <ac:picMkLst>
            <pc:docMk/>
            <pc:sldMk cId="703004738" sldId="290"/>
            <ac:picMk id="1026" creationId="{76C57AA8-04B8-41C0-B8BA-520180BD488D}"/>
          </ac:picMkLst>
        </pc:picChg>
        <pc:cxnChg chg="add mod">
          <ac:chgData name="James Franklin" userId="cf915d05-507f-491f-b4a6-b2aa085ee4b1" providerId="ADAL" clId="{0C83F5C7-2562-406A-BF42-367E300D731C}" dt="2021-08-26T11:52:16.120" v="4163" actId="1076"/>
          <ac:cxnSpMkLst>
            <pc:docMk/>
            <pc:sldMk cId="703004738" sldId="290"/>
            <ac:cxnSpMk id="8" creationId="{E4E398A9-D72A-4BBF-9FA9-A6B20D5A496C}"/>
          </ac:cxnSpMkLst>
        </pc:cxnChg>
        <pc:cxnChg chg="add mod">
          <ac:chgData name="James Franklin" userId="cf915d05-507f-491f-b4a6-b2aa085ee4b1" providerId="ADAL" clId="{0C83F5C7-2562-406A-BF42-367E300D731C}" dt="2021-08-26T11:52:16.120" v="4163" actId="1076"/>
          <ac:cxnSpMkLst>
            <pc:docMk/>
            <pc:sldMk cId="703004738" sldId="290"/>
            <ac:cxnSpMk id="11" creationId="{2F0D76B4-1637-4384-994A-18069A2B764F}"/>
          </ac:cxnSpMkLst>
        </pc:cxnChg>
      </pc:sldChg>
      <pc:sldChg chg="addSp delSp modSp add mod ord">
        <pc:chgData name="James Franklin" userId="cf915d05-507f-491f-b4a6-b2aa085ee4b1" providerId="ADAL" clId="{0C83F5C7-2562-406A-BF42-367E300D731C}" dt="2021-08-31T10:07:10.622" v="5256" actId="478"/>
        <pc:sldMkLst>
          <pc:docMk/>
          <pc:sldMk cId="3886060957" sldId="291"/>
        </pc:sldMkLst>
        <pc:spChg chg="mod">
          <ac:chgData name="James Franklin" userId="cf915d05-507f-491f-b4a6-b2aa085ee4b1" providerId="ADAL" clId="{0C83F5C7-2562-406A-BF42-367E300D731C}" dt="2021-08-26T08:45:57.143" v="2326" actId="20577"/>
          <ac:spMkLst>
            <pc:docMk/>
            <pc:sldMk cId="3886060957" sldId="291"/>
            <ac:spMk id="2" creationId="{5176417B-FD28-4D67-85DF-4543BCBE5187}"/>
          </ac:spMkLst>
        </pc:spChg>
        <pc:spChg chg="mod">
          <ac:chgData name="James Franklin" userId="cf915d05-507f-491f-b4a6-b2aa085ee4b1" providerId="ADAL" clId="{0C83F5C7-2562-406A-BF42-367E300D731C}" dt="2021-08-26T10:39:34.140" v="2474" actId="5793"/>
          <ac:spMkLst>
            <pc:docMk/>
            <pc:sldMk cId="3886060957" sldId="291"/>
            <ac:spMk id="3" creationId="{DEDE0B0A-4450-4ADC-A12E-1259C456214B}"/>
          </ac:spMkLst>
        </pc:spChg>
        <pc:spChg chg="add del mod">
          <ac:chgData name="James Franklin" userId="cf915d05-507f-491f-b4a6-b2aa085ee4b1" providerId="ADAL" clId="{0C83F5C7-2562-406A-BF42-367E300D731C}" dt="2021-08-31T10:07:10.622" v="5256" actId="478"/>
          <ac:spMkLst>
            <pc:docMk/>
            <pc:sldMk cId="3886060957" sldId="291"/>
            <ac:spMk id="5" creationId="{150B55BE-11CA-4A55-8FC2-60F2FE97AD6B}"/>
          </ac:spMkLst>
        </pc:spChg>
        <pc:graphicFrameChg chg="add mod modGraphic">
          <ac:chgData name="James Franklin" userId="cf915d05-507f-491f-b4a6-b2aa085ee4b1" providerId="ADAL" clId="{0C83F5C7-2562-406A-BF42-367E300D731C}" dt="2021-08-26T11:16:07.171" v="3415" actId="20577"/>
          <ac:graphicFrameMkLst>
            <pc:docMk/>
            <pc:sldMk cId="3886060957" sldId="291"/>
            <ac:graphicFrameMk id="4" creationId="{53C2E538-DF05-4D8C-8562-21DC349C8089}"/>
          </ac:graphicFrameMkLst>
        </pc:graphicFrameChg>
      </pc:sldChg>
      <pc:sldChg chg="modSp new mod">
        <pc:chgData name="James Franklin" userId="cf915d05-507f-491f-b4a6-b2aa085ee4b1" providerId="ADAL" clId="{0C83F5C7-2562-406A-BF42-367E300D731C}" dt="2021-08-26T08:02:33.012" v="761" actId="20577"/>
        <pc:sldMkLst>
          <pc:docMk/>
          <pc:sldMk cId="710684135" sldId="292"/>
        </pc:sldMkLst>
        <pc:spChg chg="mod">
          <ac:chgData name="James Franklin" userId="cf915d05-507f-491f-b4a6-b2aa085ee4b1" providerId="ADAL" clId="{0C83F5C7-2562-406A-BF42-367E300D731C}" dt="2021-08-26T07:46:28.481" v="279" actId="20577"/>
          <ac:spMkLst>
            <pc:docMk/>
            <pc:sldMk cId="710684135" sldId="292"/>
            <ac:spMk id="2" creationId="{B5BA7499-CB70-464D-A04A-5306008A23B6}"/>
          </ac:spMkLst>
        </pc:spChg>
        <pc:spChg chg="mod">
          <ac:chgData name="James Franklin" userId="cf915d05-507f-491f-b4a6-b2aa085ee4b1" providerId="ADAL" clId="{0C83F5C7-2562-406A-BF42-367E300D731C}" dt="2021-08-26T08:02:33.012" v="761" actId="20577"/>
          <ac:spMkLst>
            <pc:docMk/>
            <pc:sldMk cId="710684135" sldId="292"/>
            <ac:spMk id="3" creationId="{359D9825-8AD7-44E3-B442-AC8F06C50715}"/>
          </ac:spMkLst>
        </pc:spChg>
      </pc:sldChg>
      <pc:sldChg chg="modSp add mod">
        <pc:chgData name="James Franklin" userId="cf915d05-507f-491f-b4a6-b2aa085ee4b1" providerId="ADAL" clId="{0C83F5C7-2562-406A-BF42-367E300D731C}" dt="2021-08-26T08:42:44.835" v="1971" actId="20577"/>
        <pc:sldMkLst>
          <pc:docMk/>
          <pc:sldMk cId="3883429577" sldId="293"/>
        </pc:sldMkLst>
        <pc:spChg chg="mod">
          <ac:chgData name="James Franklin" userId="cf915d05-507f-491f-b4a6-b2aa085ee4b1" providerId="ADAL" clId="{0C83F5C7-2562-406A-BF42-367E300D731C}" dt="2021-08-26T08:39:24.238" v="1502" actId="20577"/>
          <ac:spMkLst>
            <pc:docMk/>
            <pc:sldMk cId="3883429577" sldId="293"/>
            <ac:spMk id="2" creationId="{B5BA7499-CB70-464D-A04A-5306008A23B6}"/>
          </ac:spMkLst>
        </pc:spChg>
        <pc:spChg chg="mod">
          <ac:chgData name="James Franklin" userId="cf915d05-507f-491f-b4a6-b2aa085ee4b1" providerId="ADAL" clId="{0C83F5C7-2562-406A-BF42-367E300D731C}" dt="2021-08-26T08:42:44.835" v="1971" actId="20577"/>
          <ac:spMkLst>
            <pc:docMk/>
            <pc:sldMk cId="3883429577" sldId="293"/>
            <ac:spMk id="3" creationId="{359D9825-8AD7-44E3-B442-AC8F06C50715}"/>
          </ac:spMkLst>
        </pc:spChg>
      </pc:sldChg>
      <pc:sldChg chg="addSp delSp modSp add mod">
        <pc:chgData name="James Franklin" userId="cf915d05-507f-491f-b4a6-b2aa085ee4b1" providerId="ADAL" clId="{0C83F5C7-2562-406A-BF42-367E300D731C}" dt="2021-08-31T10:06:36.356" v="5255" actId="478"/>
        <pc:sldMkLst>
          <pc:docMk/>
          <pc:sldMk cId="1318525333" sldId="294"/>
        </pc:sldMkLst>
        <pc:spChg chg="mod">
          <ac:chgData name="James Franklin" userId="cf915d05-507f-491f-b4a6-b2aa085ee4b1" providerId="ADAL" clId="{0C83F5C7-2562-406A-BF42-367E300D731C}" dt="2021-08-26T08:44:16.797" v="2035" actId="20577"/>
          <ac:spMkLst>
            <pc:docMk/>
            <pc:sldMk cId="1318525333" sldId="294"/>
            <ac:spMk id="2" creationId="{B5BA7499-CB70-464D-A04A-5306008A23B6}"/>
          </ac:spMkLst>
        </pc:spChg>
        <pc:spChg chg="mod">
          <ac:chgData name="James Franklin" userId="cf915d05-507f-491f-b4a6-b2aa085ee4b1" providerId="ADAL" clId="{0C83F5C7-2562-406A-BF42-367E300D731C}" dt="2021-08-26T08:45:45.051" v="2301" actId="20577"/>
          <ac:spMkLst>
            <pc:docMk/>
            <pc:sldMk cId="1318525333" sldId="294"/>
            <ac:spMk id="3" creationId="{359D9825-8AD7-44E3-B442-AC8F06C50715}"/>
          </ac:spMkLst>
        </pc:spChg>
        <pc:spChg chg="add del mod">
          <ac:chgData name="James Franklin" userId="cf915d05-507f-491f-b4a6-b2aa085ee4b1" providerId="ADAL" clId="{0C83F5C7-2562-406A-BF42-367E300D731C}" dt="2021-08-31T10:06:36.356" v="5255" actId="478"/>
          <ac:spMkLst>
            <pc:docMk/>
            <pc:sldMk cId="1318525333" sldId="294"/>
            <ac:spMk id="4" creationId="{120938D5-FA72-422E-9991-6ECEDC7F59B5}"/>
          </ac:spMkLst>
        </pc:spChg>
      </pc:sldChg>
      <pc:sldChg chg="modSp add mod modClrScheme chgLayout">
        <pc:chgData name="James Franklin" userId="cf915d05-507f-491f-b4a6-b2aa085ee4b1" providerId="ADAL" clId="{0C83F5C7-2562-406A-BF42-367E300D731C}" dt="2021-08-26T08:04:27.176" v="834" actId="5793"/>
        <pc:sldMkLst>
          <pc:docMk/>
          <pc:sldMk cId="2563080221" sldId="295"/>
        </pc:sldMkLst>
        <pc:spChg chg="mod ord">
          <ac:chgData name="James Franklin" userId="cf915d05-507f-491f-b4a6-b2aa085ee4b1" providerId="ADAL" clId="{0C83F5C7-2562-406A-BF42-367E300D731C}" dt="2021-08-26T08:04:16.949" v="830" actId="700"/>
          <ac:spMkLst>
            <pc:docMk/>
            <pc:sldMk cId="2563080221" sldId="295"/>
            <ac:spMk id="2" creationId="{B5BA7499-CB70-464D-A04A-5306008A23B6}"/>
          </ac:spMkLst>
        </pc:spChg>
        <pc:spChg chg="mod ord">
          <ac:chgData name="James Franklin" userId="cf915d05-507f-491f-b4a6-b2aa085ee4b1" providerId="ADAL" clId="{0C83F5C7-2562-406A-BF42-367E300D731C}" dt="2021-08-26T08:04:27.176" v="834" actId="5793"/>
          <ac:spMkLst>
            <pc:docMk/>
            <pc:sldMk cId="2563080221" sldId="295"/>
            <ac:spMk id="3" creationId="{359D9825-8AD7-44E3-B442-AC8F06C50715}"/>
          </ac:spMkLst>
        </pc:spChg>
      </pc:sldChg>
      <pc:sldChg chg="modSp add mod">
        <pc:chgData name="James Franklin" userId="cf915d05-507f-491f-b4a6-b2aa085ee4b1" providerId="ADAL" clId="{0C83F5C7-2562-406A-BF42-367E300D731C}" dt="2021-08-31T10:23:26.093" v="5257" actId="20577"/>
        <pc:sldMkLst>
          <pc:docMk/>
          <pc:sldMk cId="1391519938" sldId="296"/>
        </pc:sldMkLst>
        <pc:spChg chg="mod">
          <ac:chgData name="James Franklin" userId="cf915d05-507f-491f-b4a6-b2aa085ee4b1" providerId="ADAL" clId="{0C83F5C7-2562-406A-BF42-367E300D731C}" dt="2021-08-31T10:23:26.093" v="5257" actId="20577"/>
          <ac:spMkLst>
            <pc:docMk/>
            <pc:sldMk cId="1391519938" sldId="296"/>
            <ac:spMk id="3" creationId="{00000000-0000-0000-0000-000000000000}"/>
          </ac:spMkLst>
        </pc:spChg>
      </pc:sldChg>
      <pc:sldChg chg="addSp delSp modSp new del mod modClrScheme chgLayout">
        <pc:chgData name="James Franklin" userId="cf915d05-507f-491f-b4a6-b2aa085ee4b1" providerId="ADAL" clId="{0C83F5C7-2562-406A-BF42-367E300D731C}" dt="2021-08-26T08:10:12.166" v="1015" actId="47"/>
        <pc:sldMkLst>
          <pc:docMk/>
          <pc:sldMk cId="2219236563" sldId="297"/>
        </pc:sldMkLst>
        <pc:spChg chg="del mod ord">
          <ac:chgData name="James Franklin" userId="cf915d05-507f-491f-b4a6-b2aa085ee4b1" providerId="ADAL" clId="{0C83F5C7-2562-406A-BF42-367E300D731C}" dt="2021-08-26T08:07:55.731" v="967" actId="700"/>
          <ac:spMkLst>
            <pc:docMk/>
            <pc:sldMk cId="2219236563" sldId="297"/>
            <ac:spMk id="2" creationId="{DDA57E8A-0535-4DCD-ADB3-3569D5BC56BF}"/>
          </ac:spMkLst>
        </pc:spChg>
        <pc:spChg chg="del mod ord">
          <ac:chgData name="James Franklin" userId="cf915d05-507f-491f-b4a6-b2aa085ee4b1" providerId="ADAL" clId="{0C83F5C7-2562-406A-BF42-367E300D731C}" dt="2021-08-26T08:07:55.731" v="967" actId="700"/>
          <ac:spMkLst>
            <pc:docMk/>
            <pc:sldMk cId="2219236563" sldId="297"/>
            <ac:spMk id="3" creationId="{EFEC0FF6-33D9-4F63-8383-49112953B964}"/>
          </ac:spMkLst>
        </pc:spChg>
        <pc:spChg chg="add mod ord">
          <ac:chgData name="James Franklin" userId="cf915d05-507f-491f-b4a6-b2aa085ee4b1" providerId="ADAL" clId="{0C83F5C7-2562-406A-BF42-367E300D731C}" dt="2021-08-26T08:08:02.534" v="985" actId="20577"/>
          <ac:spMkLst>
            <pc:docMk/>
            <pc:sldMk cId="2219236563" sldId="297"/>
            <ac:spMk id="4" creationId="{DAF0FBA8-EA8A-4505-A8BE-7CDE0D2063BD}"/>
          </ac:spMkLst>
        </pc:spChg>
        <pc:spChg chg="add mod ord">
          <ac:chgData name="James Franklin" userId="cf915d05-507f-491f-b4a6-b2aa085ee4b1" providerId="ADAL" clId="{0C83F5C7-2562-406A-BF42-367E300D731C}" dt="2021-08-26T08:10:07.426" v="1013" actId="20577"/>
          <ac:spMkLst>
            <pc:docMk/>
            <pc:sldMk cId="2219236563" sldId="297"/>
            <ac:spMk id="5" creationId="{80E3A7D6-C7AC-4FD9-BEF2-5C5744BF4184}"/>
          </ac:spMkLst>
        </pc:spChg>
      </pc:sldChg>
      <pc:sldChg chg="modSp add mod modClrScheme chgLayout">
        <pc:chgData name="James Franklin" userId="cf915d05-507f-491f-b4a6-b2aa085ee4b1" providerId="ADAL" clId="{0C83F5C7-2562-406A-BF42-367E300D731C}" dt="2021-08-26T08:35:42.140" v="1335" actId="207"/>
        <pc:sldMkLst>
          <pc:docMk/>
          <pc:sldMk cId="3783824409" sldId="298"/>
        </pc:sldMkLst>
        <pc:spChg chg="mod ord">
          <ac:chgData name="James Franklin" userId="cf915d05-507f-491f-b4a6-b2aa085ee4b1" providerId="ADAL" clId="{0C83F5C7-2562-406A-BF42-367E300D731C}" dt="2021-08-26T08:10:15.014" v="1016" actId="700"/>
          <ac:spMkLst>
            <pc:docMk/>
            <pc:sldMk cId="3783824409" sldId="298"/>
            <ac:spMk id="2" creationId="{00000000-0000-0000-0000-000000000000}"/>
          </ac:spMkLst>
        </pc:spChg>
        <pc:spChg chg="mod ord">
          <ac:chgData name="James Franklin" userId="cf915d05-507f-491f-b4a6-b2aa085ee4b1" providerId="ADAL" clId="{0C83F5C7-2562-406A-BF42-367E300D731C}" dt="2021-08-26T08:35:42.140" v="1335" actId="207"/>
          <ac:spMkLst>
            <pc:docMk/>
            <pc:sldMk cId="3783824409" sldId="298"/>
            <ac:spMk id="3" creationId="{00000000-0000-0000-0000-000000000000}"/>
          </ac:spMkLst>
        </pc:spChg>
      </pc:sldChg>
      <pc:sldChg chg="modSp add mod ord">
        <pc:chgData name="James Franklin" userId="cf915d05-507f-491f-b4a6-b2aa085ee4b1" providerId="ADAL" clId="{0C83F5C7-2562-406A-BF42-367E300D731C}" dt="2021-08-26T08:43:26.475" v="1985" actId="20577"/>
        <pc:sldMkLst>
          <pc:docMk/>
          <pc:sldMk cId="945165012" sldId="299"/>
        </pc:sldMkLst>
        <pc:spChg chg="mod">
          <ac:chgData name="James Franklin" userId="cf915d05-507f-491f-b4a6-b2aa085ee4b1" providerId="ADAL" clId="{0C83F5C7-2562-406A-BF42-367E300D731C}" dt="2021-08-26T08:43:26.475" v="1985" actId="20577"/>
          <ac:spMkLst>
            <pc:docMk/>
            <pc:sldMk cId="945165012" sldId="299"/>
            <ac:spMk id="5" creationId="{00000000-0000-0000-0000-000000000000}"/>
          </ac:spMkLst>
        </pc:spChg>
      </pc:sldChg>
      <pc:sldChg chg="addSp delSp modSp add del mod modClrScheme chgLayout">
        <pc:chgData name="James Franklin" userId="cf915d05-507f-491f-b4a6-b2aa085ee4b1" providerId="ADAL" clId="{0C83F5C7-2562-406A-BF42-367E300D731C}" dt="2021-08-26T11:44:55.562" v="3713" actId="47"/>
        <pc:sldMkLst>
          <pc:docMk/>
          <pc:sldMk cId="3951754864" sldId="300"/>
        </pc:sldMkLst>
        <pc:spChg chg="del mod ord">
          <ac:chgData name="James Franklin" userId="cf915d05-507f-491f-b4a6-b2aa085ee4b1" providerId="ADAL" clId="{0C83F5C7-2562-406A-BF42-367E300D731C}" dt="2021-08-26T11:44:33.175" v="3688" actId="700"/>
          <ac:spMkLst>
            <pc:docMk/>
            <pc:sldMk cId="3951754864" sldId="300"/>
            <ac:spMk id="2" creationId="{5176417B-FD28-4D67-85DF-4543BCBE5187}"/>
          </ac:spMkLst>
        </pc:spChg>
        <pc:spChg chg="del mod ord">
          <ac:chgData name="James Franklin" userId="cf915d05-507f-491f-b4a6-b2aa085ee4b1" providerId="ADAL" clId="{0C83F5C7-2562-406A-BF42-367E300D731C}" dt="2021-08-26T11:44:33.175" v="3688" actId="700"/>
          <ac:spMkLst>
            <pc:docMk/>
            <pc:sldMk cId="3951754864" sldId="300"/>
            <ac:spMk id="3" creationId="{DEDE0B0A-4450-4ADC-A12E-1259C456214B}"/>
          </ac:spMkLst>
        </pc:spChg>
        <pc:spChg chg="add mod ord">
          <ac:chgData name="James Franklin" userId="cf915d05-507f-491f-b4a6-b2aa085ee4b1" providerId="ADAL" clId="{0C83F5C7-2562-406A-BF42-367E300D731C}" dt="2021-08-26T11:44:46.184" v="3711" actId="20577"/>
          <ac:spMkLst>
            <pc:docMk/>
            <pc:sldMk cId="3951754864" sldId="300"/>
            <ac:spMk id="4" creationId="{B38321A4-0CD2-4774-9024-73B9902BF03B}"/>
          </ac:spMkLst>
        </pc:spChg>
        <pc:spChg chg="add mod ord">
          <ac:chgData name="James Franklin" userId="cf915d05-507f-491f-b4a6-b2aa085ee4b1" providerId="ADAL" clId="{0C83F5C7-2562-406A-BF42-367E300D731C}" dt="2021-08-26T11:44:33.175" v="3688" actId="700"/>
          <ac:spMkLst>
            <pc:docMk/>
            <pc:sldMk cId="3951754864" sldId="300"/>
            <ac:spMk id="5" creationId="{D2F15E41-1659-4121-8110-BC8D83A270B5}"/>
          </ac:spMkLst>
        </pc:spChg>
      </pc:sldChg>
      <pc:sldChg chg="modSp add mod">
        <pc:chgData name="James Franklin" userId="cf915d05-507f-491f-b4a6-b2aa085ee4b1" providerId="ADAL" clId="{0C83F5C7-2562-406A-BF42-367E300D731C}" dt="2021-08-26T11:44:27.155" v="3687" actId="20577"/>
        <pc:sldMkLst>
          <pc:docMk/>
          <pc:sldMk cId="2367412106" sldId="301"/>
        </pc:sldMkLst>
        <pc:spChg chg="mod">
          <ac:chgData name="James Franklin" userId="cf915d05-507f-491f-b4a6-b2aa085ee4b1" providerId="ADAL" clId="{0C83F5C7-2562-406A-BF42-367E300D731C}" dt="2021-08-26T11:11:45.418" v="3231" actId="20577"/>
          <ac:spMkLst>
            <pc:docMk/>
            <pc:sldMk cId="2367412106" sldId="301"/>
            <ac:spMk id="2" creationId="{5176417B-FD28-4D67-85DF-4543BCBE5187}"/>
          </ac:spMkLst>
        </pc:spChg>
        <pc:spChg chg="mod">
          <ac:chgData name="James Franklin" userId="cf915d05-507f-491f-b4a6-b2aa085ee4b1" providerId="ADAL" clId="{0C83F5C7-2562-406A-BF42-367E300D731C}" dt="2021-08-26T11:44:27.155" v="3687" actId="20577"/>
          <ac:spMkLst>
            <pc:docMk/>
            <pc:sldMk cId="2367412106" sldId="301"/>
            <ac:spMk id="3" creationId="{DEDE0B0A-4450-4ADC-A12E-1259C456214B}"/>
          </ac:spMkLst>
        </pc:spChg>
      </pc:sldChg>
      <pc:sldChg chg="modSp add mod modClrScheme chgLayout">
        <pc:chgData name="James Franklin" userId="cf915d05-507f-491f-b4a6-b2aa085ee4b1" providerId="ADAL" clId="{0C83F5C7-2562-406A-BF42-367E300D731C}" dt="2021-08-26T11:46:10.083" v="3768" actId="207"/>
        <pc:sldMkLst>
          <pc:docMk/>
          <pc:sldMk cId="3162433160" sldId="302"/>
        </pc:sldMkLst>
        <pc:spChg chg="mod ord">
          <ac:chgData name="James Franklin" userId="cf915d05-507f-491f-b4a6-b2aa085ee4b1" providerId="ADAL" clId="{0C83F5C7-2562-406A-BF42-367E300D731C}" dt="2021-08-26T11:44:58.668" v="3714" actId="700"/>
          <ac:spMkLst>
            <pc:docMk/>
            <pc:sldMk cId="3162433160" sldId="302"/>
            <ac:spMk id="2" creationId="{5176417B-FD28-4D67-85DF-4543BCBE5187}"/>
          </ac:spMkLst>
        </pc:spChg>
        <pc:spChg chg="mod ord">
          <ac:chgData name="James Franklin" userId="cf915d05-507f-491f-b4a6-b2aa085ee4b1" providerId="ADAL" clId="{0C83F5C7-2562-406A-BF42-367E300D731C}" dt="2021-08-26T11:46:10.083" v="3768" actId="207"/>
          <ac:spMkLst>
            <pc:docMk/>
            <pc:sldMk cId="3162433160" sldId="302"/>
            <ac:spMk id="3" creationId="{DEDE0B0A-4450-4ADC-A12E-1259C456214B}"/>
          </ac:spMkLst>
        </pc:spChg>
      </pc:sldChg>
      <pc:sldChg chg="addSp modSp new mod ord setBg">
        <pc:chgData name="James Franklin" userId="cf915d05-507f-491f-b4a6-b2aa085ee4b1" providerId="ADAL" clId="{0C83F5C7-2562-406A-BF42-367E300D731C}" dt="2021-08-26T13:57:39.871" v="5251" actId="20577"/>
        <pc:sldMkLst>
          <pc:docMk/>
          <pc:sldMk cId="4124182670" sldId="303"/>
        </pc:sldMkLst>
        <pc:spChg chg="mod">
          <ac:chgData name="James Franklin" userId="cf915d05-507f-491f-b4a6-b2aa085ee4b1" providerId="ADAL" clId="{0C83F5C7-2562-406A-BF42-367E300D731C}" dt="2021-08-26T13:35:38.485" v="5112" actId="207"/>
          <ac:spMkLst>
            <pc:docMk/>
            <pc:sldMk cId="4124182670" sldId="303"/>
            <ac:spMk id="2" creationId="{215A5722-82CC-4BF5-9309-1216A8B0EDD3}"/>
          </ac:spMkLst>
        </pc:spChg>
        <pc:spChg chg="mod">
          <ac:chgData name="James Franklin" userId="cf915d05-507f-491f-b4a6-b2aa085ee4b1" providerId="ADAL" clId="{0C83F5C7-2562-406A-BF42-367E300D731C}" dt="2021-08-26T13:57:39.871" v="5251" actId="20577"/>
          <ac:spMkLst>
            <pc:docMk/>
            <pc:sldMk cId="4124182670" sldId="303"/>
            <ac:spMk id="3" creationId="{8E4F772C-08D9-400B-867C-FE47EC8A23DA}"/>
          </ac:spMkLst>
        </pc:spChg>
        <pc:picChg chg="add mod">
          <ac:chgData name="James Franklin" userId="cf915d05-507f-491f-b4a6-b2aa085ee4b1" providerId="ADAL" clId="{0C83F5C7-2562-406A-BF42-367E300D731C}" dt="2021-08-26T13:33:55.168" v="5099" actId="1076"/>
          <ac:picMkLst>
            <pc:docMk/>
            <pc:sldMk cId="4124182670" sldId="303"/>
            <ac:picMk id="5" creationId="{69406525-8D6D-4027-928C-097FB332A64C}"/>
          </ac:picMkLst>
        </pc:picChg>
        <pc:picChg chg="add mod">
          <ac:chgData name="James Franklin" userId="cf915d05-507f-491f-b4a6-b2aa085ee4b1" providerId="ADAL" clId="{0C83F5C7-2562-406A-BF42-367E300D731C}" dt="2021-08-26T13:34:19.509" v="5107" actId="167"/>
          <ac:picMkLst>
            <pc:docMk/>
            <pc:sldMk cId="4124182670" sldId="303"/>
            <ac:picMk id="3074" creationId="{37A8D21B-22C1-489E-9729-6C50E90B0F92}"/>
          </ac:picMkLst>
        </pc:picChg>
      </pc:sldChg>
      <pc:sldChg chg="addSp delSp modSp add del mod modClrScheme chgLayout">
        <pc:chgData name="James Franklin" userId="cf915d05-507f-491f-b4a6-b2aa085ee4b1" providerId="ADAL" clId="{0C83F5C7-2562-406A-BF42-367E300D731C}" dt="2021-08-26T13:36:18.726" v="5114" actId="47"/>
        <pc:sldMkLst>
          <pc:docMk/>
          <pc:sldMk cId="351449282" sldId="304"/>
        </pc:sldMkLst>
        <pc:spChg chg="mod ord">
          <ac:chgData name="James Franklin" userId="cf915d05-507f-491f-b4a6-b2aa085ee4b1" providerId="ADAL" clId="{0C83F5C7-2562-406A-BF42-367E300D731C}" dt="2021-08-26T11:52:49.898" v="4176" actId="700"/>
          <ac:spMkLst>
            <pc:docMk/>
            <pc:sldMk cId="351449282" sldId="304"/>
            <ac:spMk id="2" creationId="{215A5722-82CC-4BF5-9309-1216A8B0EDD3}"/>
          </ac:spMkLst>
        </pc:spChg>
        <pc:spChg chg="del mod ord">
          <ac:chgData name="James Franklin" userId="cf915d05-507f-491f-b4a6-b2aa085ee4b1" providerId="ADAL" clId="{0C83F5C7-2562-406A-BF42-367E300D731C}" dt="2021-08-26T11:52:49.898" v="4176" actId="700"/>
          <ac:spMkLst>
            <pc:docMk/>
            <pc:sldMk cId="351449282" sldId="304"/>
            <ac:spMk id="3" creationId="{8E4F772C-08D9-400B-867C-FE47EC8A23DA}"/>
          </ac:spMkLst>
        </pc:spChg>
        <pc:spChg chg="add mod ord">
          <ac:chgData name="James Franklin" userId="cf915d05-507f-491f-b4a6-b2aa085ee4b1" providerId="ADAL" clId="{0C83F5C7-2562-406A-BF42-367E300D731C}" dt="2021-08-26T11:52:49.898" v="4176" actId="700"/>
          <ac:spMkLst>
            <pc:docMk/>
            <pc:sldMk cId="351449282" sldId="304"/>
            <ac:spMk id="4" creationId="{DD633833-F585-41C0-89B7-8A280125037A}"/>
          </ac:spMkLst>
        </pc:spChg>
      </pc:sldChg>
      <pc:sldChg chg="addSp delSp modSp add mod setBg modClrScheme chgLayout">
        <pc:chgData name="James Franklin" userId="cf915d05-507f-491f-b4a6-b2aa085ee4b1" providerId="ADAL" clId="{0C83F5C7-2562-406A-BF42-367E300D731C}" dt="2021-08-26T13:39:59.871" v="5242" actId="700"/>
        <pc:sldMkLst>
          <pc:docMk/>
          <pc:sldMk cId="3144777015" sldId="305"/>
        </pc:sldMkLst>
        <pc:spChg chg="mod ord">
          <ac:chgData name="James Franklin" userId="cf915d05-507f-491f-b4a6-b2aa085ee4b1" providerId="ADAL" clId="{0C83F5C7-2562-406A-BF42-367E300D731C}" dt="2021-08-26T13:39:59.871" v="5242" actId="700"/>
          <ac:spMkLst>
            <pc:docMk/>
            <pc:sldMk cId="3144777015" sldId="305"/>
            <ac:spMk id="2" creationId="{215A5722-82CC-4BF5-9309-1216A8B0EDD3}"/>
          </ac:spMkLst>
        </pc:spChg>
        <pc:spChg chg="mod ord">
          <ac:chgData name="James Franklin" userId="cf915d05-507f-491f-b4a6-b2aa085ee4b1" providerId="ADAL" clId="{0C83F5C7-2562-406A-BF42-367E300D731C}" dt="2021-08-26T13:39:59.871" v="5242" actId="700"/>
          <ac:spMkLst>
            <pc:docMk/>
            <pc:sldMk cId="3144777015" sldId="305"/>
            <ac:spMk id="3" creationId="{8E4F772C-08D9-400B-867C-FE47EC8A23DA}"/>
          </ac:spMkLst>
        </pc:spChg>
        <pc:spChg chg="add del mod">
          <ac:chgData name="James Franklin" userId="cf915d05-507f-491f-b4a6-b2aa085ee4b1" providerId="ADAL" clId="{0C83F5C7-2562-406A-BF42-367E300D731C}" dt="2021-08-26T13:36:28.271" v="5117" actId="6264"/>
          <ac:spMkLst>
            <pc:docMk/>
            <pc:sldMk cId="3144777015" sldId="305"/>
            <ac:spMk id="4" creationId="{39A0CECD-70E9-4A8D-B8A6-86C8D72C81DA}"/>
          </ac:spMkLst>
        </pc:spChg>
        <pc:spChg chg="add del mod">
          <ac:chgData name="James Franklin" userId="cf915d05-507f-491f-b4a6-b2aa085ee4b1" providerId="ADAL" clId="{0C83F5C7-2562-406A-BF42-367E300D731C}" dt="2021-08-26T13:36:28.271" v="5117" actId="6264"/>
          <ac:spMkLst>
            <pc:docMk/>
            <pc:sldMk cId="3144777015" sldId="305"/>
            <ac:spMk id="6" creationId="{D049816C-F6CD-49AF-B9CE-48E7FBFBFD35}"/>
          </ac:spMkLst>
        </pc:spChg>
        <pc:picChg chg="del">
          <ac:chgData name="James Franklin" userId="cf915d05-507f-491f-b4a6-b2aa085ee4b1" providerId="ADAL" clId="{0C83F5C7-2562-406A-BF42-367E300D731C}" dt="2021-08-26T13:36:22.563" v="5115" actId="478"/>
          <ac:picMkLst>
            <pc:docMk/>
            <pc:sldMk cId="3144777015" sldId="305"/>
            <ac:picMk id="5" creationId="{69406525-8D6D-4027-928C-097FB332A64C}"/>
          </ac:picMkLst>
        </pc:picChg>
        <pc:picChg chg="del">
          <ac:chgData name="James Franklin" userId="cf915d05-507f-491f-b4a6-b2aa085ee4b1" providerId="ADAL" clId="{0C83F5C7-2562-406A-BF42-367E300D731C}" dt="2021-08-26T13:36:22.563" v="5115" actId="478"/>
          <ac:picMkLst>
            <pc:docMk/>
            <pc:sldMk cId="3144777015" sldId="305"/>
            <ac:picMk id="3074" creationId="{37A8D21B-22C1-489E-9729-6C50E90B0F92}"/>
          </ac:picMkLst>
        </pc:picChg>
      </pc:sldChg>
    </pc:docChg>
  </pc:docChgLst>
  <pc:docChgLst>
    <pc:chgData name="Mike Bloys" userId="1248c4d8-7b2b-4b32-b8bd-163ae845f9bb" providerId="ADAL" clId="{5EA62262-ECF2-4F7C-A788-C430E6ABF549}"/>
    <pc:docChg chg="undo custSel delSld modSld modMainMaster">
      <pc:chgData name="Mike Bloys" userId="1248c4d8-7b2b-4b32-b8bd-163ae845f9bb" providerId="ADAL" clId="{5EA62262-ECF2-4F7C-A788-C430E6ABF549}" dt="2021-10-27T13:34:14.581" v="197" actId="1589"/>
      <pc:docMkLst>
        <pc:docMk/>
      </pc:docMkLst>
      <pc:sldChg chg="addCm">
        <pc:chgData name="Mike Bloys" userId="1248c4d8-7b2b-4b32-b8bd-163ae845f9bb" providerId="ADAL" clId="{5EA62262-ECF2-4F7C-A788-C430E6ABF549}" dt="2021-10-27T13:34:14.581" v="197" actId="1589"/>
        <pc:sldMkLst>
          <pc:docMk/>
          <pc:sldMk cId="3148882095" sldId="256"/>
        </pc:sldMkLst>
      </pc:sldChg>
      <pc:sldChg chg="addSp delSp modSp mod">
        <pc:chgData name="Mike Bloys" userId="1248c4d8-7b2b-4b32-b8bd-163ae845f9bb" providerId="ADAL" clId="{5EA62262-ECF2-4F7C-A788-C430E6ABF549}" dt="2021-10-26T11:30:51.511" v="190" actId="20577"/>
        <pc:sldMkLst>
          <pc:docMk/>
          <pc:sldMk cId="4189756368" sldId="260"/>
        </pc:sldMkLst>
        <pc:spChg chg="mod">
          <ac:chgData name="Mike Bloys" userId="1248c4d8-7b2b-4b32-b8bd-163ae845f9bb" providerId="ADAL" clId="{5EA62262-ECF2-4F7C-A788-C430E6ABF549}" dt="2021-10-26T11:30:51.511" v="190" actId="20577"/>
          <ac:spMkLst>
            <pc:docMk/>
            <pc:sldMk cId="4189756368" sldId="260"/>
            <ac:spMk id="5" creationId="{00000000-0000-0000-0000-000000000000}"/>
          </ac:spMkLst>
        </pc:spChg>
        <pc:spChg chg="add del mod">
          <ac:chgData name="Mike Bloys" userId="1248c4d8-7b2b-4b32-b8bd-163ae845f9bb" providerId="ADAL" clId="{5EA62262-ECF2-4F7C-A788-C430E6ABF549}" dt="2021-10-26T07:58:38.150" v="46" actId="21"/>
          <ac:spMkLst>
            <pc:docMk/>
            <pc:sldMk cId="4189756368" sldId="260"/>
            <ac:spMk id="6" creationId="{53CA5403-83AE-49CE-8BF4-E8500C00BD1C}"/>
          </ac:spMkLst>
        </pc:spChg>
      </pc:sldChg>
      <pc:sldChg chg="modSp del mod">
        <pc:chgData name="Mike Bloys" userId="1248c4d8-7b2b-4b32-b8bd-163ae845f9bb" providerId="ADAL" clId="{5EA62262-ECF2-4F7C-A788-C430E6ABF549}" dt="2021-10-26T08:58:38.178" v="135" actId="47"/>
        <pc:sldMkLst>
          <pc:docMk/>
          <pc:sldMk cId="2658348284" sldId="271"/>
        </pc:sldMkLst>
        <pc:spChg chg="mod">
          <ac:chgData name="Mike Bloys" userId="1248c4d8-7b2b-4b32-b8bd-163ae845f9bb" providerId="ADAL" clId="{5EA62262-ECF2-4F7C-A788-C430E6ABF549}" dt="2021-10-26T08:45:58.624" v="126" actId="207"/>
          <ac:spMkLst>
            <pc:docMk/>
            <pc:sldMk cId="2658348284" sldId="271"/>
            <ac:spMk id="3" creationId="{00000000-0000-0000-0000-000000000000}"/>
          </ac:spMkLst>
        </pc:spChg>
        <pc:graphicFrameChg chg="mod modGraphic">
          <ac:chgData name="Mike Bloys" userId="1248c4d8-7b2b-4b32-b8bd-163ae845f9bb" providerId="ADAL" clId="{5EA62262-ECF2-4F7C-A788-C430E6ABF549}" dt="2021-10-26T08:46:56.016" v="134" actId="207"/>
          <ac:graphicFrameMkLst>
            <pc:docMk/>
            <pc:sldMk cId="2658348284" sldId="271"/>
            <ac:graphicFrameMk id="6" creationId="{B403ED46-AFC7-42DB-9484-B8142CCE295E}"/>
          </ac:graphicFrameMkLst>
        </pc:graphicFrameChg>
      </pc:sldChg>
      <pc:sldChg chg="modSp mod">
        <pc:chgData name="Mike Bloys" userId="1248c4d8-7b2b-4b32-b8bd-163ae845f9bb" providerId="ADAL" clId="{5EA62262-ECF2-4F7C-A788-C430E6ABF549}" dt="2021-10-26T09:00:06.271" v="139" actId="207"/>
        <pc:sldMkLst>
          <pc:docMk/>
          <pc:sldMk cId="1355460607" sldId="272"/>
        </pc:sldMkLst>
        <pc:spChg chg="mod">
          <ac:chgData name="Mike Bloys" userId="1248c4d8-7b2b-4b32-b8bd-163ae845f9bb" providerId="ADAL" clId="{5EA62262-ECF2-4F7C-A788-C430E6ABF549}" dt="2021-10-26T09:00:06.271" v="139" actId="207"/>
          <ac:spMkLst>
            <pc:docMk/>
            <pc:sldMk cId="1355460607" sldId="272"/>
            <ac:spMk id="3" creationId="{00000000-0000-0000-0000-000000000000}"/>
          </ac:spMkLst>
        </pc:spChg>
        <pc:graphicFrameChg chg="mod modGraphic">
          <ac:chgData name="Mike Bloys" userId="1248c4d8-7b2b-4b32-b8bd-163ae845f9bb" providerId="ADAL" clId="{5EA62262-ECF2-4F7C-A788-C430E6ABF549}" dt="2021-10-26T08:59:58.420" v="138"/>
          <ac:graphicFrameMkLst>
            <pc:docMk/>
            <pc:sldMk cId="1355460607" sldId="272"/>
            <ac:graphicFrameMk id="6" creationId="{B0A0F3E7-F807-4155-9A32-20B3D05EE50A}"/>
          </ac:graphicFrameMkLst>
        </pc:graphicFrameChg>
      </pc:sldChg>
      <pc:sldChg chg="modSp mod">
        <pc:chgData name="Mike Bloys" userId="1248c4d8-7b2b-4b32-b8bd-163ae845f9bb" providerId="ADAL" clId="{5EA62262-ECF2-4F7C-A788-C430E6ABF549}" dt="2021-10-26T09:08:59.482" v="157" actId="207"/>
        <pc:sldMkLst>
          <pc:docMk/>
          <pc:sldMk cId="3815510555" sldId="276"/>
        </pc:sldMkLst>
        <pc:spChg chg="mod">
          <ac:chgData name="Mike Bloys" userId="1248c4d8-7b2b-4b32-b8bd-163ae845f9bb" providerId="ADAL" clId="{5EA62262-ECF2-4F7C-A788-C430E6ABF549}" dt="2021-10-26T09:08:59.482" v="157" actId="207"/>
          <ac:spMkLst>
            <pc:docMk/>
            <pc:sldMk cId="3815510555" sldId="276"/>
            <ac:spMk id="3" creationId="{00000000-0000-0000-0000-000000000000}"/>
          </ac:spMkLst>
        </pc:spChg>
      </pc:sldChg>
      <pc:sldChg chg="modSp mod">
        <pc:chgData name="Mike Bloys" userId="1248c4d8-7b2b-4b32-b8bd-163ae845f9bb" providerId="ADAL" clId="{5EA62262-ECF2-4F7C-A788-C430E6ABF549}" dt="2021-10-26T08:19:07.245" v="112" actId="207"/>
        <pc:sldMkLst>
          <pc:docMk/>
          <pc:sldMk cId="2981857894" sldId="279"/>
        </pc:sldMkLst>
        <pc:spChg chg="mod">
          <ac:chgData name="Mike Bloys" userId="1248c4d8-7b2b-4b32-b8bd-163ae845f9bb" providerId="ADAL" clId="{5EA62262-ECF2-4F7C-A788-C430E6ABF549}" dt="2021-10-26T08:19:07.245" v="112" actId="207"/>
          <ac:spMkLst>
            <pc:docMk/>
            <pc:sldMk cId="2981857894" sldId="279"/>
            <ac:spMk id="4" creationId="{00000000-0000-0000-0000-000000000000}"/>
          </ac:spMkLst>
        </pc:spChg>
      </pc:sldChg>
      <pc:sldChg chg="modSp mod">
        <pc:chgData name="Mike Bloys" userId="1248c4d8-7b2b-4b32-b8bd-163ae845f9bb" providerId="ADAL" clId="{5EA62262-ECF2-4F7C-A788-C430E6ABF549}" dt="2021-10-27T13:33:45.875" v="196" actId="948"/>
        <pc:sldMkLst>
          <pc:docMk/>
          <pc:sldMk cId="3032657984" sldId="280"/>
        </pc:sldMkLst>
        <pc:spChg chg="mod">
          <ac:chgData name="Mike Bloys" userId="1248c4d8-7b2b-4b32-b8bd-163ae845f9bb" providerId="ADAL" clId="{5EA62262-ECF2-4F7C-A788-C430E6ABF549}" dt="2021-10-27T13:33:45.875" v="196" actId="948"/>
          <ac:spMkLst>
            <pc:docMk/>
            <pc:sldMk cId="3032657984" sldId="280"/>
            <ac:spMk id="3" creationId="{00000000-0000-0000-0000-000000000000}"/>
          </ac:spMkLst>
        </pc:spChg>
        <pc:graphicFrameChg chg="mod modGraphic">
          <ac:chgData name="Mike Bloys" userId="1248c4d8-7b2b-4b32-b8bd-163ae845f9bb" providerId="ADAL" clId="{5EA62262-ECF2-4F7C-A788-C430E6ABF549}" dt="2021-10-26T09:05:00.362" v="150"/>
          <ac:graphicFrameMkLst>
            <pc:docMk/>
            <pc:sldMk cId="3032657984" sldId="280"/>
            <ac:graphicFrameMk id="4" creationId="{22C647E2-D906-43B1-8CB1-6D7079275A01}"/>
          </ac:graphicFrameMkLst>
        </pc:graphicFrameChg>
      </pc:sldChg>
      <pc:sldChg chg="addSp modSp mod setBg modClrScheme chgLayout">
        <pc:chgData name="Mike Bloys" userId="1248c4d8-7b2b-4b32-b8bd-163ae845f9bb" providerId="ADAL" clId="{5EA62262-ECF2-4F7C-A788-C430E6ABF549}" dt="2021-10-26T08:00:47.264" v="56"/>
        <pc:sldMkLst>
          <pc:docMk/>
          <pc:sldMk cId="3091992155" sldId="282"/>
        </pc:sldMkLst>
        <pc:spChg chg="mod ord">
          <ac:chgData name="Mike Bloys" userId="1248c4d8-7b2b-4b32-b8bd-163ae845f9bb" providerId="ADAL" clId="{5EA62262-ECF2-4F7C-A788-C430E6ABF549}" dt="2021-10-26T08:00:17.241" v="52" actId="700"/>
          <ac:spMkLst>
            <pc:docMk/>
            <pc:sldMk cId="3091992155" sldId="282"/>
            <ac:spMk id="2" creationId="{330096EA-8D68-40C8-A81F-C351BA7B699C}"/>
          </ac:spMkLst>
        </pc:spChg>
        <pc:spChg chg="mod ord">
          <ac:chgData name="Mike Bloys" userId="1248c4d8-7b2b-4b32-b8bd-163ae845f9bb" providerId="ADAL" clId="{5EA62262-ECF2-4F7C-A788-C430E6ABF549}" dt="2021-10-26T08:00:17.241" v="52" actId="700"/>
          <ac:spMkLst>
            <pc:docMk/>
            <pc:sldMk cId="3091992155" sldId="282"/>
            <ac:spMk id="3" creationId="{7735ECE3-B466-4405-AB75-CB975B8D8A5F}"/>
          </ac:spMkLst>
        </pc:spChg>
        <pc:picChg chg="add mod">
          <ac:chgData name="Mike Bloys" userId="1248c4d8-7b2b-4b32-b8bd-163ae845f9bb" providerId="ADAL" clId="{5EA62262-ECF2-4F7C-A788-C430E6ABF549}" dt="2021-10-26T08:00:33.512" v="55" actId="207"/>
          <ac:picMkLst>
            <pc:docMk/>
            <pc:sldMk cId="3091992155" sldId="282"/>
            <ac:picMk id="5" creationId="{1FA720DA-8F49-4569-8675-38B84C82D099}"/>
          </ac:picMkLst>
        </pc:picChg>
      </pc:sldChg>
      <pc:sldChg chg="modSp mod">
        <pc:chgData name="Mike Bloys" userId="1248c4d8-7b2b-4b32-b8bd-163ae845f9bb" providerId="ADAL" clId="{5EA62262-ECF2-4F7C-A788-C430E6ABF549}" dt="2021-10-26T09:04:13.400" v="145" actId="207"/>
        <pc:sldMkLst>
          <pc:docMk/>
          <pc:sldMk cId="3487616193" sldId="286"/>
        </pc:sldMkLst>
        <pc:spChg chg="mod">
          <ac:chgData name="Mike Bloys" userId="1248c4d8-7b2b-4b32-b8bd-163ae845f9bb" providerId="ADAL" clId="{5EA62262-ECF2-4F7C-A788-C430E6ABF549}" dt="2021-10-26T09:04:13.400" v="145" actId="207"/>
          <ac:spMkLst>
            <pc:docMk/>
            <pc:sldMk cId="3487616193" sldId="286"/>
            <ac:spMk id="3" creationId="{00000000-0000-0000-0000-000000000000}"/>
          </ac:spMkLst>
        </pc:spChg>
        <pc:graphicFrameChg chg="mod modGraphic">
          <ac:chgData name="Mike Bloys" userId="1248c4d8-7b2b-4b32-b8bd-163ae845f9bb" providerId="ADAL" clId="{5EA62262-ECF2-4F7C-A788-C430E6ABF549}" dt="2021-10-26T09:04:09.093" v="144"/>
          <ac:graphicFrameMkLst>
            <pc:docMk/>
            <pc:sldMk cId="3487616193" sldId="286"/>
            <ac:graphicFrameMk id="7" creationId="{963BE276-3EBD-4126-9A71-6E6E8912E9D4}"/>
          </ac:graphicFrameMkLst>
        </pc:graphicFrameChg>
      </pc:sldChg>
      <pc:sldChg chg="modSp mod">
        <pc:chgData name="Mike Bloys" userId="1248c4d8-7b2b-4b32-b8bd-163ae845f9bb" providerId="ADAL" clId="{5EA62262-ECF2-4F7C-A788-C430E6ABF549}" dt="2021-10-26T09:05:18.752" v="153"/>
        <pc:sldMkLst>
          <pc:docMk/>
          <pc:sldMk cId="185560261" sldId="289"/>
        </pc:sldMkLst>
        <pc:graphicFrameChg chg="mod modGraphic">
          <ac:chgData name="Mike Bloys" userId="1248c4d8-7b2b-4b32-b8bd-163ae845f9bb" providerId="ADAL" clId="{5EA62262-ECF2-4F7C-A788-C430E6ABF549}" dt="2021-10-26T09:05:18.752" v="153"/>
          <ac:graphicFrameMkLst>
            <pc:docMk/>
            <pc:sldMk cId="185560261" sldId="289"/>
            <ac:graphicFrameMk id="4" creationId="{22C647E2-D906-43B1-8CB1-6D7079275A01}"/>
          </ac:graphicFrameMkLst>
        </pc:graphicFrameChg>
      </pc:sldChg>
      <pc:sldChg chg="modSp mod">
        <pc:chgData name="Mike Bloys" userId="1248c4d8-7b2b-4b32-b8bd-163ae845f9bb" providerId="ADAL" clId="{5EA62262-ECF2-4F7C-A788-C430E6ABF549}" dt="2021-10-26T09:04:43.011" v="147" actId="207"/>
        <pc:sldMkLst>
          <pc:docMk/>
          <pc:sldMk cId="1288020388" sldId="290"/>
        </pc:sldMkLst>
        <pc:spChg chg="mod">
          <ac:chgData name="Mike Bloys" userId="1248c4d8-7b2b-4b32-b8bd-163ae845f9bb" providerId="ADAL" clId="{5EA62262-ECF2-4F7C-A788-C430E6ABF549}" dt="2021-10-26T09:04:43.011" v="147" actId="207"/>
          <ac:spMkLst>
            <pc:docMk/>
            <pc:sldMk cId="1288020388" sldId="290"/>
            <ac:spMk id="3" creationId="{00000000-0000-0000-0000-000000000000}"/>
          </ac:spMkLst>
        </pc:spChg>
      </pc:sldChg>
      <pc:sldChg chg="modSp mod">
        <pc:chgData name="Mike Bloys" userId="1248c4d8-7b2b-4b32-b8bd-163ae845f9bb" providerId="ADAL" clId="{5EA62262-ECF2-4F7C-A788-C430E6ABF549}" dt="2021-10-26T08:17:38.688" v="104" actId="179"/>
        <pc:sldMkLst>
          <pc:docMk/>
          <pc:sldMk cId="4099406327" sldId="291"/>
        </pc:sldMkLst>
        <pc:spChg chg="mod">
          <ac:chgData name="Mike Bloys" userId="1248c4d8-7b2b-4b32-b8bd-163ae845f9bb" providerId="ADAL" clId="{5EA62262-ECF2-4F7C-A788-C430E6ABF549}" dt="2021-10-26T08:17:38.688" v="104" actId="179"/>
          <ac:spMkLst>
            <pc:docMk/>
            <pc:sldMk cId="4099406327" sldId="291"/>
            <ac:spMk id="3" creationId="{E74C9581-A278-4C1C-BF72-2E7BED856EB8}"/>
          </ac:spMkLst>
        </pc:spChg>
      </pc:sldChg>
      <pc:sldChg chg="addSp delSp modSp mod">
        <pc:chgData name="Mike Bloys" userId="1248c4d8-7b2b-4b32-b8bd-163ae845f9bb" providerId="ADAL" clId="{5EA62262-ECF2-4F7C-A788-C430E6ABF549}" dt="2021-10-26T08:14:27.394" v="92" actId="478"/>
        <pc:sldMkLst>
          <pc:docMk/>
          <pc:sldMk cId="347482482" sldId="314"/>
        </pc:sldMkLst>
        <pc:spChg chg="mod">
          <ac:chgData name="Mike Bloys" userId="1248c4d8-7b2b-4b32-b8bd-163ae845f9bb" providerId="ADAL" clId="{5EA62262-ECF2-4F7C-A788-C430E6ABF549}" dt="2021-10-26T08:14:23.042" v="91" actId="20577"/>
          <ac:spMkLst>
            <pc:docMk/>
            <pc:sldMk cId="347482482" sldId="314"/>
            <ac:spMk id="3" creationId="{57ABF013-F15F-4D6F-83BF-02AA15CC50A6}"/>
          </ac:spMkLst>
        </pc:spChg>
        <pc:picChg chg="del">
          <ac:chgData name="Mike Bloys" userId="1248c4d8-7b2b-4b32-b8bd-163ae845f9bb" providerId="ADAL" clId="{5EA62262-ECF2-4F7C-A788-C430E6ABF549}" dt="2021-10-26T08:14:27.394" v="92" actId="478"/>
          <ac:picMkLst>
            <pc:docMk/>
            <pc:sldMk cId="347482482" sldId="314"/>
            <ac:picMk id="5" creationId="{4CBF5D1B-96E5-42AB-BA55-1E3F7A135EE7}"/>
          </ac:picMkLst>
        </pc:picChg>
        <pc:picChg chg="add del mod ord">
          <ac:chgData name="Mike Bloys" userId="1248c4d8-7b2b-4b32-b8bd-163ae845f9bb" providerId="ADAL" clId="{5EA62262-ECF2-4F7C-A788-C430E6ABF549}" dt="2021-10-26T08:13:34.416" v="76" actId="478"/>
          <ac:picMkLst>
            <pc:docMk/>
            <pc:sldMk cId="347482482" sldId="314"/>
            <ac:picMk id="6" creationId="{E07ABA9D-17C8-4905-9D4C-1AC889144A20}"/>
          </ac:picMkLst>
        </pc:picChg>
        <pc:picChg chg="add del mod">
          <ac:chgData name="Mike Bloys" userId="1248c4d8-7b2b-4b32-b8bd-163ae845f9bb" providerId="ADAL" clId="{5EA62262-ECF2-4F7C-A788-C430E6ABF549}" dt="2021-10-26T08:13:39.971" v="78" actId="21"/>
          <ac:picMkLst>
            <pc:docMk/>
            <pc:sldMk cId="347482482" sldId="314"/>
            <ac:picMk id="8" creationId="{1EF96930-7955-4EC5-9913-0ACD41A87B10}"/>
          </ac:picMkLst>
        </pc:picChg>
        <pc:picChg chg="mod">
          <ac:chgData name="Mike Bloys" userId="1248c4d8-7b2b-4b32-b8bd-163ae845f9bb" providerId="ADAL" clId="{5EA62262-ECF2-4F7C-A788-C430E6ABF549}" dt="2021-10-26T08:00:27.020" v="53" actId="207"/>
          <ac:picMkLst>
            <pc:docMk/>
            <pc:sldMk cId="347482482" sldId="314"/>
            <ac:picMk id="9" creationId="{17CBE813-080D-4283-AD05-0C4EE718AFC4}"/>
          </ac:picMkLst>
        </pc:picChg>
        <pc:picChg chg="add mod ord">
          <ac:chgData name="Mike Bloys" userId="1248c4d8-7b2b-4b32-b8bd-163ae845f9bb" providerId="ADAL" clId="{5EA62262-ECF2-4F7C-A788-C430E6ABF549}" dt="2021-10-26T08:13:58.549" v="83" actId="167"/>
          <ac:picMkLst>
            <pc:docMk/>
            <pc:sldMk cId="347482482" sldId="314"/>
            <ac:picMk id="11" creationId="{348CF346-E638-4827-BA41-803BD5540B4D}"/>
          </ac:picMkLst>
        </pc:picChg>
        <pc:picChg chg="del mod">
          <ac:chgData name="Mike Bloys" userId="1248c4d8-7b2b-4b32-b8bd-163ae845f9bb" providerId="ADAL" clId="{5EA62262-ECF2-4F7C-A788-C430E6ABF549}" dt="2021-10-26T08:14:00.225" v="84" actId="478"/>
          <ac:picMkLst>
            <pc:docMk/>
            <pc:sldMk cId="347482482" sldId="314"/>
            <ac:picMk id="1026" creationId="{EA77872A-E2D2-4043-AD4B-B791760D10D6}"/>
          </ac:picMkLst>
        </pc:picChg>
      </pc:sldChg>
      <pc:sldChg chg="modSp mod">
        <pc:chgData name="Mike Bloys" userId="1248c4d8-7b2b-4b32-b8bd-163ae845f9bb" providerId="ADAL" clId="{5EA62262-ECF2-4F7C-A788-C430E6ABF549}" dt="2021-10-26T08:16:22.370" v="100"/>
        <pc:sldMkLst>
          <pc:docMk/>
          <pc:sldMk cId="2762339697" sldId="320"/>
        </pc:sldMkLst>
        <pc:graphicFrameChg chg="mod modGraphic">
          <ac:chgData name="Mike Bloys" userId="1248c4d8-7b2b-4b32-b8bd-163ae845f9bb" providerId="ADAL" clId="{5EA62262-ECF2-4F7C-A788-C430E6ABF549}" dt="2021-10-26T08:16:22.370" v="100"/>
          <ac:graphicFrameMkLst>
            <pc:docMk/>
            <pc:sldMk cId="2762339697" sldId="320"/>
            <ac:graphicFrameMk id="6" creationId="{ED44FF6E-0024-453E-BFB8-DE719BE10570}"/>
          </ac:graphicFrameMkLst>
        </pc:graphicFrameChg>
      </pc:sldChg>
      <pc:sldChg chg="delSp modSp mod">
        <pc:chgData name="Mike Bloys" userId="1248c4d8-7b2b-4b32-b8bd-163ae845f9bb" providerId="ADAL" clId="{5EA62262-ECF2-4F7C-A788-C430E6ABF549}" dt="2021-10-27T13:33:28.631" v="195" actId="478"/>
        <pc:sldMkLst>
          <pc:docMk/>
          <pc:sldMk cId="3759141403" sldId="329"/>
        </pc:sldMkLst>
        <pc:spChg chg="del">
          <ac:chgData name="Mike Bloys" userId="1248c4d8-7b2b-4b32-b8bd-163ae845f9bb" providerId="ADAL" clId="{5EA62262-ECF2-4F7C-A788-C430E6ABF549}" dt="2021-10-27T13:33:28.631" v="195" actId="478"/>
          <ac:spMkLst>
            <pc:docMk/>
            <pc:sldMk cId="3759141403" sldId="329"/>
            <ac:spMk id="2" creationId="{1F56F314-C715-4278-99DD-95AAFC1B2868}"/>
          </ac:spMkLst>
        </pc:spChg>
        <pc:spChg chg="mod">
          <ac:chgData name="Mike Bloys" userId="1248c4d8-7b2b-4b32-b8bd-163ae845f9bb" providerId="ADAL" clId="{5EA62262-ECF2-4F7C-A788-C430E6ABF549}" dt="2021-10-26T08:15:59.670" v="97" actId="20577"/>
          <ac:spMkLst>
            <pc:docMk/>
            <pc:sldMk cId="3759141403" sldId="329"/>
            <ac:spMk id="5" creationId="{2247E253-A9B7-4408-AEEA-0CE09D56FED3}"/>
          </ac:spMkLst>
        </pc:spChg>
        <pc:graphicFrameChg chg="mod modGraphic">
          <ac:chgData name="Mike Bloys" userId="1248c4d8-7b2b-4b32-b8bd-163ae845f9bb" providerId="ADAL" clId="{5EA62262-ECF2-4F7C-A788-C430E6ABF549}" dt="2021-10-26T08:15:45.191" v="95"/>
          <ac:graphicFrameMkLst>
            <pc:docMk/>
            <pc:sldMk cId="3759141403" sldId="329"/>
            <ac:graphicFrameMk id="6" creationId="{AC43E8E8-5C2D-4DC0-82F4-1B44944D84C7}"/>
          </ac:graphicFrameMkLst>
        </pc:graphicFrameChg>
      </pc:sldChg>
      <pc:sldChg chg="modSp mod">
        <pc:chgData name="Mike Bloys" userId="1248c4d8-7b2b-4b32-b8bd-163ae845f9bb" providerId="ADAL" clId="{5EA62262-ECF2-4F7C-A788-C430E6ABF549}" dt="2021-10-26T08:16:38.871" v="103"/>
        <pc:sldMkLst>
          <pc:docMk/>
          <pc:sldMk cId="2076137461" sldId="332"/>
        </pc:sldMkLst>
        <pc:graphicFrameChg chg="mod modGraphic">
          <ac:chgData name="Mike Bloys" userId="1248c4d8-7b2b-4b32-b8bd-163ae845f9bb" providerId="ADAL" clId="{5EA62262-ECF2-4F7C-A788-C430E6ABF549}" dt="2021-10-26T08:16:38.871" v="103"/>
          <ac:graphicFrameMkLst>
            <pc:docMk/>
            <pc:sldMk cId="2076137461" sldId="332"/>
            <ac:graphicFrameMk id="6" creationId="{ED44FF6E-0024-453E-BFB8-DE719BE10570}"/>
          </ac:graphicFrameMkLst>
        </pc:graphicFrameChg>
      </pc:sldChg>
      <pc:sldChg chg="modSp mod">
        <pc:chgData name="Mike Bloys" userId="1248c4d8-7b2b-4b32-b8bd-163ae845f9bb" providerId="ADAL" clId="{5EA62262-ECF2-4F7C-A788-C430E6ABF549}" dt="2021-10-26T08:18:57.459" v="111" actId="207"/>
        <pc:sldMkLst>
          <pc:docMk/>
          <pc:sldMk cId="3821232022" sldId="334"/>
        </pc:sldMkLst>
        <pc:spChg chg="mod">
          <ac:chgData name="Mike Bloys" userId="1248c4d8-7b2b-4b32-b8bd-163ae845f9bb" providerId="ADAL" clId="{5EA62262-ECF2-4F7C-A788-C430E6ABF549}" dt="2021-10-26T08:18:57.459" v="111" actId="207"/>
          <ac:spMkLst>
            <pc:docMk/>
            <pc:sldMk cId="3821232022" sldId="334"/>
            <ac:spMk id="3" creationId="{00000000-0000-0000-0000-000000000000}"/>
          </ac:spMkLst>
        </pc:spChg>
        <pc:graphicFrameChg chg="mod modGraphic">
          <ac:chgData name="Mike Bloys" userId="1248c4d8-7b2b-4b32-b8bd-163ae845f9bb" providerId="ADAL" clId="{5EA62262-ECF2-4F7C-A788-C430E6ABF549}" dt="2021-10-26T08:18:15.882" v="108"/>
          <ac:graphicFrameMkLst>
            <pc:docMk/>
            <pc:sldMk cId="3821232022" sldId="334"/>
            <ac:graphicFrameMk id="6" creationId="{00000000-0000-0000-0000-000000000000}"/>
          </ac:graphicFrameMkLst>
        </pc:graphicFrameChg>
      </pc:sldChg>
      <pc:sldChg chg="modSp mod">
        <pc:chgData name="Mike Bloys" userId="1248c4d8-7b2b-4b32-b8bd-163ae845f9bb" providerId="ADAL" clId="{5EA62262-ECF2-4F7C-A788-C430E6ABF549}" dt="2021-10-26T09:00:12.679" v="141" actId="207"/>
        <pc:sldMkLst>
          <pc:docMk/>
          <pc:sldMk cId="984188064" sldId="335"/>
        </pc:sldMkLst>
        <pc:spChg chg="mod">
          <ac:chgData name="Mike Bloys" userId="1248c4d8-7b2b-4b32-b8bd-163ae845f9bb" providerId="ADAL" clId="{5EA62262-ECF2-4F7C-A788-C430E6ABF549}" dt="2021-10-26T09:00:12.679" v="141" actId="207"/>
          <ac:spMkLst>
            <pc:docMk/>
            <pc:sldMk cId="984188064" sldId="335"/>
            <ac:spMk id="3" creationId="{00000000-0000-0000-0000-000000000000}"/>
          </ac:spMkLst>
        </pc:spChg>
        <pc:graphicFrameChg chg="mod modGraphic">
          <ac:chgData name="Mike Bloys" userId="1248c4d8-7b2b-4b32-b8bd-163ae845f9bb" providerId="ADAL" clId="{5EA62262-ECF2-4F7C-A788-C430E6ABF549}" dt="2021-10-26T08:45:18.886" v="122"/>
          <ac:graphicFrameMkLst>
            <pc:docMk/>
            <pc:sldMk cId="984188064" sldId="335"/>
            <ac:graphicFrameMk id="5" creationId="{39B652C4-3E7F-4F52-AA3F-423B925896E5}"/>
          </ac:graphicFrameMkLst>
        </pc:graphicFrameChg>
      </pc:sldChg>
      <pc:sldChg chg="modSp mod">
        <pc:chgData name="Mike Bloys" userId="1248c4d8-7b2b-4b32-b8bd-163ae845f9bb" providerId="ADAL" clId="{5EA62262-ECF2-4F7C-A788-C430E6ABF549}" dt="2021-10-26T09:09:30.535" v="161" actId="207"/>
        <pc:sldMkLst>
          <pc:docMk/>
          <pc:sldMk cId="3196611057" sldId="336"/>
        </pc:sldMkLst>
        <pc:spChg chg="mod">
          <ac:chgData name="Mike Bloys" userId="1248c4d8-7b2b-4b32-b8bd-163ae845f9bb" providerId="ADAL" clId="{5EA62262-ECF2-4F7C-A788-C430E6ABF549}" dt="2021-10-26T09:09:30.535" v="161" actId="207"/>
          <ac:spMkLst>
            <pc:docMk/>
            <pc:sldMk cId="3196611057" sldId="336"/>
            <ac:spMk id="3" creationId="{00000000-0000-0000-0000-000000000000}"/>
          </ac:spMkLst>
        </pc:spChg>
        <pc:graphicFrameChg chg="mod modGraphic">
          <ac:chgData name="Mike Bloys" userId="1248c4d8-7b2b-4b32-b8bd-163ae845f9bb" providerId="ADAL" clId="{5EA62262-ECF2-4F7C-A788-C430E6ABF549}" dt="2021-10-26T09:09:22.722" v="160"/>
          <ac:graphicFrameMkLst>
            <pc:docMk/>
            <pc:sldMk cId="3196611057" sldId="336"/>
            <ac:graphicFrameMk id="4" creationId="{22C647E2-D906-43B1-8CB1-6D7079275A01}"/>
          </ac:graphicFrameMkLst>
        </pc:graphicFrameChg>
      </pc:sldChg>
      <pc:sldChg chg="modSp mod">
        <pc:chgData name="Mike Bloys" userId="1248c4d8-7b2b-4b32-b8bd-163ae845f9bb" providerId="ADAL" clId="{5EA62262-ECF2-4F7C-A788-C430E6ABF549}" dt="2021-10-26T09:09:38.343" v="162" actId="207"/>
        <pc:sldMkLst>
          <pc:docMk/>
          <pc:sldMk cId="334692463" sldId="337"/>
        </pc:sldMkLst>
        <pc:spChg chg="mod">
          <ac:chgData name="Mike Bloys" userId="1248c4d8-7b2b-4b32-b8bd-163ae845f9bb" providerId="ADAL" clId="{5EA62262-ECF2-4F7C-A788-C430E6ABF549}" dt="2021-10-26T09:09:38.343" v="162" actId="207"/>
          <ac:spMkLst>
            <pc:docMk/>
            <pc:sldMk cId="334692463" sldId="337"/>
            <ac:spMk id="3" creationId="{00000000-0000-0000-0000-000000000000}"/>
          </ac:spMkLst>
        </pc:spChg>
      </pc:sldChg>
      <pc:sldChg chg="modSp mod">
        <pc:chgData name="Mike Bloys" userId="1248c4d8-7b2b-4b32-b8bd-163ae845f9bb" providerId="ADAL" clId="{5EA62262-ECF2-4F7C-A788-C430E6ABF549}" dt="2021-10-26T09:11:48.779" v="183"/>
        <pc:sldMkLst>
          <pc:docMk/>
          <pc:sldMk cId="3210122421" sldId="338"/>
        </pc:sldMkLst>
        <pc:graphicFrameChg chg="mod modGraphic">
          <ac:chgData name="Mike Bloys" userId="1248c4d8-7b2b-4b32-b8bd-163ae845f9bb" providerId="ADAL" clId="{5EA62262-ECF2-4F7C-A788-C430E6ABF549}" dt="2021-10-26T09:11:48.779" v="183"/>
          <ac:graphicFrameMkLst>
            <pc:docMk/>
            <pc:sldMk cId="3210122421" sldId="338"/>
            <ac:graphicFrameMk id="6" creationId="{1B105E69-C4F7-4144-A757-03DCE574E628}"/>
          </ac:graphicFrameMkLst>
        </pc:graphicFrameChg>
      </pc:sldChg>
      <pc:sldChg chg="modSp mod">
        <pc:chgData name="Mike Bloys" userId="1248c4d8-7b2b-4b32-b8bd-163ae845f9bb" providerId="ADAL" clId="{5EA62262-ECF2-4F7C-A788-C430E6ABF549}" dt="2021-10-26T09:12:06.019" v="186"/>
        <pc:sldMkLst>
          <pc:docMk/>
          <pc:sldMk cId="4225136128" sldId="339"/>
        </pc:sldMkLst>
        <pc:graphicFrameChg chg="mod modGraphic">
          <ac:chgData name="Mike Bloys" userId="1248c4d8-7b2b-4b32-b8bd-163ae845f9bb" providerId="ADAL" clId="{5EA62262-ECF2-4F7C-A788-C430E6ABF549}" dt="2021-10-26T09:12:06.019" v="186"/>
          <ac:graphicFrameMkLst>
            <pc:docMk/>
            <pc:sldMk cId="4225136128" sldId="339"/>
            <ac:graphicFrameMk id="6" creationId="{66C74BD0-4ED0-4EFE-A558-7CFF054B43B8}"/>
          </ac:graphicFrameMkLst>
        </pc:graphicFrameChg>
      </pc:sldChg>
      <pc:sldChg chg="modSp mod">
        <pc:chgData name="Mike Bloys" userId="1248c4d8-7b2b-4b32-b8bd-163ae845f9bb" providerId="ADAL" clId="{5EA62262-ECF2-4F7C-A788-C430E6ABF549}" dt="2021-10-26T09:11:00.398" v="176" actId="207"/>
        <pc:sldMkLst>
          <pc:docMk/>
          <pc:sldMk cId="2684021550" sldId="340"/>
        </pc:sldMkLst>
        <pc:spChg chg="mod">
          <ac:chgData name="Mike Bloys" userId="1248c4d8-7b2b-4b32-b8bd-163ae845f9bb" providerId="ADAL" clId="{5EA62262-ECF2-4F7C-A788-C430E6ABF549}" dt="2021-10-26T09:11:00.398" v="176" actId="207"/>
          <ac:spMkLst>
            <pc:docMk/>
            <pc:sldMk cId="2684021550" sldId="340"/>
            <ac:spMk id="3" creationId="{C496B2C5-E5C2-4C49-87DA-50A6294A25EC}"/>
          </ac:spMkLst>
        </pc:spChg>
        <pc:graphicFrameChg chg="mod modGraphic">
          <ac:chgData name="Mike Bloys" userId="1248c4d8-7b2b-4b32-b8bd-163ae845f9bb" providerId="ADAL" clId="{5EA62262-ECF2-4F7C-A788-C430E6ABF549}" dt="2021-10-26T09:09:50.347" v="165"/>
          <ac:graphicFrameMkLst>
            <pc:docMk/>
            <pc:sldMk cId="2684021550" sldId="340"/>
            <ac:graphicFrameMk id="4" creationId="{51D0998D-4D6D-4E96-BAB7-08401C11E703}"/>
          </ac:graphicFrameMkLst>
        </pc:graphicFrameChg>
      </pc:sldChg>
      <pc:sldChg chg="modSp mod">
        <pc:chgData name="Mike Bloys" userId="1248c4d8-7b2b-4b32-b8bd-163ae845f9bb" providerId="ADAL" clId="{5EA62262-ECF2-4F7C-A788-C430E6ABF549}" dt="2021-10-26T09:11:17.054" v="180" actId="207"/>
        <pc:sldMkLst>
          <pc:docMk/>
          <pc:sldMk cId="3663141859" sldId="342"/>
        </pc:sldMkLst>
        <pc:spChg chg="mod">
          <ac:chgData name="Mike Bloys" userId="1248c4d8-7b2b-4b32-b8bd-163ae845f9bb" providerId="ADAL" clId="{5EA62262-ECF2-4F7C-A788-C430E6ABF549}" dt="2021-10-26T09:11:17.054" v="180" actId="207"/>
          <ac:spMkLst>
            <pc:docMk/>
            <pc:sldMk cId="3663141859" sldId="342"/>
            <ac:spMk id="3" creationId="{C496B2C5-E5C2-4C49-87DA-50A6294A25EC}"/>
          </ac:spMkLst>
        </pc:spChg>
        <pc:graphicFrameChg chg="mod modGraphic">
          <ac:chgData name="Mike Bloys" userId="1248c4d8-7b2b-4b32-b8bd-163ae845f9bb" providerId="ADAL" clId="{5EA62262-ECF2-4F7C-A788-C430E6ABF549}" dt="2021-10-26T09:10:49.683" v="175"/>
          <ac:graphicFrameMkLst>
            <pc:docMk/>
            <pc:sldMk cId="3663141859" sldId="342"/>
            <ac:graphicFrameMk id="4" creationId="{51D0998D-4D6D-4E96-BAB7-08401C11E703}"/>
          </ac:graphicFrameMkLst>
        </pc:graphicFrameChg>
        <pc:graphicFrameChg chg="mod modGraphic">
          <ac:chgData name="Mike Bloys" userId="1248c4d8-7b2b-4b32-b8bd-163ae845f9bb" providerId="ADAL" clId="{5EA62262-ECF2-4F7C-A788-C430E6ABF549}" dt="2021-10-26T09:10:26.574" v="168" actId="207"/>
          <ac:graphicFrameMkLst>
            <pc:docMk/>
            <pc:sldMk cId="3663141859" sldId="342"/>
            <ac:graphicFrameMk id="6" creationId="{4BD7385B-8BE3-4069-A244-8646F5663B68}"/>
          </ac:graphicFrameMkLst>
        </pc:graphicFrameChg>
        <pc:graphicFrameChg chg="mod modGraphic">
          <ac:chgData name="Mike Bloys" userId="1248c4d8-7b2b-4b32-b8bd-163ae845f9bb" providerId="ADAL" clId="{5EA62262-ECF2-4F7C-A788-C430E6ABF549}" dt="2021-10-26T09:10:38.492" v="172" actId="207"/>
          <ac:graphicFrameMkLst>
            <pc:docMk/>
            <pc:sldMk cId="3663141859" sldId="342"/>
            <ac:graphicFrameMk id="7" creationId="{73E6A3F7-62CD-4CC0-BD40-E3A8F0CB17E2}"/>
          </ac:graphicFrameMkLst>
        </pc:graphicFrameChg>
      </pc:sldChg>
      <pc:sldChg chg="modSp mod">
        <pc:chgData name="Mike Bloys" userId="1248c4d8-7b2b-4b32-b8bd-163ae845f9bb" providerId="ADAL" clId="{5EA62262-ECF2-4F7C-A788-C430E6ABF549}" dt="2021-10-27T13:32:49.515" v="194" actId="207"/>
        <pc:sldMkLst>
          <pc:docMk/>
          <pc:sldMk cId="2272741861" sldId="362"/>
        </pc:sldMkLst>
        <pc:graphicFrameChg chg="mod modGraphic">
          <ac:chgData name="Mike Bloys" userId="1248c4d8-7b2b-4b32-b8bd-163ae845f9bb" providerId="ADAL" clId="{5EA62262-ECF2-4F7C-A788-C430E6ABF549}" dt="2021-10-27T13:32:49.515" v="194" actId="207"/>
          <ac:graphicFrameMkLst>
            <pc:docMk/>
            <pc:sldMk cId="2272741861" sldId="362"/>
            <ac:graphicFrameMk id="4" creationId="{23B86882-BB94-4ABF-8D3F-406A89AD84E7}"/>
          </ac:graphicFrameMkLst>
        </pc:graphicFrameChg>
      </pc:sldChg>
      <pc:sldMasterChg chg="modSldLayout">
        <pc:chgData name="Mike Bloys" userId="1248c4d8-7b2b-4b32-b8bd-163ae845f9bb" providerId="ADAL" clId="{5EA62262-ECF2-4F7C-A788-C430E6ABF549}" dt="2021-10-26T08:44:33.146" v="119" actId="207"/>
        <pc:sldMasterMkLst>
          <pc:docMk/>
          <pc:sldMasterMk cId="4112846155" sldId="2147483660"/>
        </pc:sldMasterMkLst>
        <pc:sldLayoutChg chg="modSp">
          <pc:chgData name="Mike Bloys" userId="1248c4d8-7b2b-4b32-b8bd-163ae845f9bb" providerId="ADAL" clId="{5EA62262-ECF2-4F7C-A788-C430E6ABF549}" dt="2021-10-26T07:53:31.600" v="0" actId="14826"/>
          <pc:sldLayoutMkLst>
            <pc:docMk/>
            <pc:sldMasterMk cId="4112846155" sldId="2147483660"/>
            <pc:sldLayoutMk cId="939894443" sldId="2147483662"/>
          </pc:sldLayoutMkLst>
          <pc:picChg chg="mod">
            <ac:chgData name="Mike Bloys" userId="1248c4d8-7b2b-4b32-b8bd-163ae845f9bb" providerId="ADAL" clId="{5EA62262-ECF2-4F7C-A788-C430E6ABF549}" dt="2021-10-26T07:53:31.600" v="0" actId="14826"/>
            <ac:picMkLst>
              <pc:docMk/>
              <pc:sldMasterMk cId="4112846155" sldId="2147483660"/>
              <pc:sldLayoutMk cId="939894443" sldId="2147483662"/>
              <ac:picMk id="4" creationId="{2AA57FF1-BAD3-453D-8C1B-21173FEF698C}"/>
            </ac:picMkLst>
          </pc:picChg>
        </pc:sldLayoutChg>
        <pc:sldLayoutChg chg="addSp delSp modSp mod setBg">
          <pc:chgData name="Mike Bloys" userId="1248c4d8-7b2b-4b32-b8bd-163ae845f9bb" providerId="ADAL" clId="{5EA62262-ECF2-4F7C-A788-C430E6ABF549}" dt="2021-10-26T07:58:47.778" v="49" actId="478"/>
          <pc:sldLayoutMkLst>
            <pc:docMk/>
            <pc:sldMasterMk cId="4112846155" sldId="2147483660"/>
            <pc:sldLayoutMk cId="4097881477" sldId="2147483664"/>
          </pc:sldLayoutMkLst>
          <pc:spChg chg="add del mod">
            <ac:chgData name="Mike Bloys" userId="1248c4d8-7b2b-4b32-b8bd-163ae845f9bb" providerId="ADAL" clId="{5EA62262-ECF2-4F7C-A788-C430E6ABF549}" dt="2021-10-26T07:58:47.778" v="49" actId="478"/>
            <ac:spMkLst>
              <pc:docMk/>
              <pc:sldMasterMk cId="4112846155" sldId="2147483660"/>
              <pc:sldLayoutMk cId="4097881477" sldId="2147483664"/>
              <ac:spMk id="8" creationId="{59DF5E41-21BE-4887-8E27-CC72D1D8FFD0}"/>
            </ac:spMkLst>
          </pc:spChg>
          <pc:cxnChg chg="mod">
            <ac:chgData name="Mike Bloys" userId="1248c4d8-7b2b-4b32-b8bd-163ae845f9bb" providerId="ADAL" clId="{5EA62262-ECF2-4F7C-A788-C430E6ABF549}" dt="2021-10-26T07:58:46.481" v="48" actId="14100"/>
            <ac:cxnSpMkLst>
              <pc:docMk/>
              <pc:sldMasterMk cId="4112846155" sldId="2147483660"/>
              <pc:sldLayoutMk cId="4097881477" sldId="2147483664"/>
              <ac:cxnSpMk id="7" creationId="{9751050A-63B9-4E87-8A8C-DD32DD2F30F5}"/>
            </ac:cxnSpMkLst>
          </pc:cxnChg>
        </pc:sldLayoutChg>
        <pc:sldLayoutChg chg="addSp delSp modSp mod">
          <pc:chgData name="Mike Bloys" userId="1248c4d8-7b2b-4b32-b8bd-163ae845f9bb" providerId="ADAL" clId="{5EA62262-ECF2-4F7C-A788-C430E6ABF549}" dt="2021-10-26T08:44:33.146" v="119" actId="207"/>
          <pc:sldLayoutMkLst>
            <pc:docMk/>
            <pc:sldMasterMk cId="4112846155" sldId="2147483660"/>
            <pc:sldLayoutMk cId="1415037018" sldId="2147483665"/>
          </pc:sldLayoutMkLst>
          <pc:spChg chg="mod">
            <ac:chgData name="Mike Bloys" userId="1248c4d8-7b2b-4b32-b8bd-163ae845f9bb" providerId="ADAL" clId="{5EA62262-ECF2-4F7C-A788-C430E6ABF549}" dt="2021-10-26T08:44:00.288" v="113" actId="207"/>
            <ac:spMkLst>
              <pc:docMk/>
              <pc:sldMasterMk cId="4112846155" sldId="2147483660"/>
              <pc:sldLayoutMk cId="1415037018" sldId="2147483665"/>
              <ac:spMk id="9" creationId="{00000000-0000-0000-0000-000000000000}"/>
            </ac:spMkLst>
          </pc:spChg>
          <pc:spChg chg="add mod">
            <ac:chgData name="Mike Bloys" userId="1248c4d8-7b2b-4b32-b8bd-163ae845f9bb" providerId="ADAL" clId="{5EA62262-ECF2-4F7C-A788-C430E6ABF549}" dt="2021-10-26T07:54:15.617" v="19" actId="20577"/>
            <ac:spMkLst>
              <pc:docMk/>
              <pc:sldMasterMk cId="4112846155" sldId="2147483660"/>
              <pc:sldLayoutMk cId="1415037018" sldId="2147483665"/>
              <ac:spMk id="12" creationId="{402347D2-4F82-4614-95B1-6EA1219369F7}"/>
            </ac:spMkLst>
          </pc:spChg>
          <pc:spChg chg="del">
            <ac:chgData name="Mike Bloys" userId="1248c4d8-7b2b-4b32-b8bd-163ae845f9bb" providerId="ADAL" clId="{5EA62262-ECF2-4F7C-A788-C430E6ABF549}" dt="2021-10-26T07:54:03.424" v="1" actId="478"/>
            <ac:spMkLst>
              <pc:docMk/>
              <pc:sldMasterMk cId="4112846155" sldId="2147483660"/>
              <pc:sldLayoutMk cId="1415037018" sldId="2147483665"/>
              <ac:spMk id="13" creationId="{F2B7B718-9085-4736-BAF9-DABDEDF30336}"/>
            </ac:spMkLst>
          </pc:spChg>
          <pc:picChg chg="del">
            <ac:chgData name="Mike Bloys" userId="1248c4d8-7b2b-4b32-b8bd-163ae845f9bb" providerId="ADAL" clId="{5EA62262-ECF2-4F7C-A788-C430E6ABF549}" dt="2021-10-26T07:54:03.424" v="1" actId="478"/>
            <ac:picMkLst>
              <pc:docMk/>
              <pc:sldMasterMk cId="4112846155" sldId="2147483660"/>
              <pc:sldLayoutMk cId="1415037018" sldId="2147483665"/>
              <ac:picMk id="7" creationId="{73AC87BA-311B-4D57-8C2C-AB2E83FE7DE4}"/>
            </ac:picMkLst>
          </pc:picChg>
          <pc:picChg chg="add mod">
            <ac:chgData name="Mike Bloys" userId="1248c4d8-7b2b-4b32-b8bd-163ae845f9bb" providerId="ADAL" clId="{5EA62262-ECF2-4F7C-A788-C430E6ABF549}" dt="2021-10-26T07:54:04.003" v="2"/>
            <ac:picMkLst>
              <pc:docMk/>
              <pc:sldMasterMk cId="4112846155" sldId="2147483660"/>
              <pc:sldLayoutMk cId="1415037018" sldId="2147483665"/>
              <ac:picMk id="10" creationId="{345916DE-DA27-44E3-9B11-3FAFEB1E0E08}"/>
            </ac:picMkLst>
          </pc:picChg>
          <pc:picChg chg="mod">
            <ac:chgData name="Mike Bloys" userId="1248c4d8-7b2b-4b32-b8bd-163ae845f9bb" providerId="ADAL" clId="{5EA62262-ECF2-4F7C-A788-C430E6ABF549}" dt="2021-10-26T08:44:33.146" v="119" actId="207"/>
            <ac:picMkLst>
              <pc:docMk/>
              <pc:sldMasterMk cId="4112846155" sldId="2147483660"/>
              <pc:sldLayoutMk cId="1415037018" sldId="2147483665"/>
              <ac:picMk id="11" creationId="{0F202EA9-964D-414B-A79A-E7C6D950C80A}"/>
            </ac:picMkLst>
          </pc:picChg>
          <pc:picChg chg="add del mod modCrop">
            <ac:chgData name="Mike Bloys" userId="1248c4d8-7b2b-4b32-b8bd-163ae845f9bb" providerId="ADAL" clId="{5EA62262-ECF2-4F7C-A788-C430E6ABF549}" dt="2021-10-26T08:13:52.579" v="81" actId="21"/>
            <ac:picMkLst>
              <pc:docMk/>
              <pc:sldMasterMk cId="4112846155" sldId="2147483660"/>
              <pc:sldLayoutMk cId="1415037018" sldId="2147483665"/>
              <ac:picMk id="14" creationId="{6DC85D36-ECD8-423F-83EE-15E5D9875FF8}"/>
            </ac:picMkLst>
          </pc:picChg>
        </pc:sldLayoutChg>
        <pc:sldLayoutChg chg="addSp delSp modSp mod">
          <pc:chgData name="Mike Bloys" userId="1248c4d8-7b2b-4b32-b8bd-163ae845f9bb" providerId="ADAL" clId="{5EA62262-ECF2-4F7C-A788-C430E6ABF549}" dt="2021-10-26T08:44:23.140" v="117" actId="207"/>
          <pc:sldLayoutMkLst>
            <pc:docMk/>
            <pc:sldMasterMk cId="4112846155" sldId="2147483660"/>
            <pc:sldLayoutMk cId="2159895046" sldId="2147483666"/>
          </pc:sldLayoutMkLst>
          <pc:spChg chg="del">
            <ac:chgData name="Mike Bloys" userId="1248c4d8-7b2b-4b32-b8bd-163ae845f9bb" providerId="ADAL" clId="{5EA62262-ECF2-4F7C-A788-C430E6ABF549}" dt="2021-10-26T07:57:40.177" v="33" actId="478"/>
            <ac:spMkLst>
              <pc:docMk/>
              <pc:sldMasterMk cId="4112846155" sldId="2147483660"/>
              <pc:sldLayoutMk cId="2159895046" sldId="2147483666"/>
              <ac:spMk id="10" creationId="{AECF4220-875F-4B32-B313-B50151400F51}"/>
            </ac:spMkLst>
          </pc:spChg>
          <pc:spChg chg="add mod">
            <ac:chgData name="Mike Bloys" userId="1248c4d8-7b2b-4b32-b8bd-163ae845f9bb" providerId="ADAL" clId="{5EA62262-ECF2-4F7C-A788-C430E6ABF549}" dt="2021-10-26T07:57:40.743" v="34"/>
            <ac:spMkLst>
              <pc:docMk/>
              <pc:sldMasterMk cId="4112846155" sldId="2147483660"/>
              <pc:sldLayoutMk cId="2159895046" sldId="2147483666"/>
              <ac:spMk id="11" creationId="{7614CDE4-18A7-4227-81B5-57B20E541A43}"/>
            </ac:spMkLst>
          </pc:spChg>
          <pc:spChg chg="mod">
            <ac:chgData name="Mike Bloys" userId="1248c4d8-7b2b-4b32-b8bd-163ae845f9bb" providerId="ADAL" clId="{5EA62262-ECF2-4F7C-A788-C430E6ABF549}" dt="2021-10-26T08:44:12.079" v="115" actId="207"/>
            <ac:spMkLst>
              <pc:docMk/>
              <pc:sldMasterMk cId="4112846155" sldId="2147483660"/>
              <pc:sldLayoutMk cId="2159895046" sldId="2147483666"/>
              <ac:spMk id="42" creationId="{00000000-0000-0000-0000-000000000000}"/>
            </ac:spMkLst>
          </pc:spChg>
          <pc:picChg chg="add mod">
            <ac:chgData name="Mike Bloys" userId="1248c4d8-7b2b-4b32-b8bd-163ae845f9bb" providerId="ADAL" clId="{5EA62262-ECF2-4F7C-A788-C430E6ABF549}" dt="2021-10-26T07:57:40.743" v="34"/>
            <ac:picMkLst>
              <pc:docMk/>
              <pc:sldMasterMk cId="4112846155" sldId="2147483660"/>
              <pc:sldLayoutMk cId="2159895046" sldId="2147483666"/>
              <ac:picMk id="8" creationId="{A0C88DDC-6AAF-4BBE-8CA1-968F97D1A147}"/>
            </ac:picMkLst>
          </pc:picChg>
          <pc:picChg chg="del">
            <ac:chgData name="Mike Bloys" userId="1248c4d8-7b2b-4b32-b8bd-163ae845f9bb" providerId="ADAL" clId="{5EA62262-ECF2-4F7C-A788-C430E6ABF549}" dt="2021-10-26T07:57:40.177" v="33" actId="478"/>
            <ac:picMkLst>
              <pc:docMk/>
              <pc:sldMasterMk cId="4112846155" sldId="2147483660"/>
              <pc:sldLayoutMk cId="2159895046" sldId="2147483666"/>
              <ac:picMk id="9" creationId="{A9670B8B-8DB8-411E-8ABC-AAEC4D62F1BF}"/>
            </ac:picMkLst>
          </pc:picChg>
          <pc:picChg chg="mod">
            <ac:chgData name="Mike Bloys" userId="1248c4d8-7b2b-4b32-b8bd-163ae845f9bb" providerId="ADAL" clId="{5EA62262-ECF2-4F7C-A788-C430E6ABF549}" dt="2021-10-26T08:44:23.140" v="117" actId="207"/>
            <ac:picMkLst>
              <pc:docMk/>
              <pc:sldMasterMk cId="4112846155" sldId="2147483660"/>
              <pc:sldLayoutMk cId="2159895046" sldId="2147483666"/>
              <ac:picMk id="12" creationId="{06EC641D-93BD-44FB-B922-2DAF70668A48}"/>
            </ac:picMkLst>
          </pc:picChg>
        </pc:sldLayoutChg>
        <pc:sldLayoutChg chg="addSp delSp modSp mod">
          <pc:chgData name="Mike Bloys" userId="1248c4d8-7b2b-4b32-b8bd-163ae845f9bb" providerId="ADAL" clId="{5EA62262-ECF2-4F7C-A788-C430E6ABF549}" dt="2021-10-26T08:44:15.839" v="116" actId="207"/>
          <pc:sldLayoutMkLst>
            <pc:docMk/>
            <pc:sldMasterMk cId="4112846155" sldId="2147483660"/>
            <pc:sldLayoutMk cId="2484285243" sldId="2147483667"/>
          </pc:sldLayoutMkLst>
          <pc:spChg chg="del">
            <ac:chgData name="Mike Bloys" userId="1248c4d8-7b2b-4b32-b8bd-163ae845f9bb" providerId="ADAL" clId="{5EA62262-ECF2-4F7C-A788-C430E6ABF549}" dt="2021-10-26T07:57:58.593" v="38" actId="478"/>
            <ac:spMkLst>
              <pc:docMk/>
              <pc:sldMasterMk cId="4112846155" sldId="2147483660"/>
              <pc:sldLayoutMk cId="2484285243" sldId="2147483667"/>
              <ac:spMk id="8" creationId="{E5EC7458-D895-4778-9828-89CC56FD0F86}"/>
            </ac:spMkLst>
          </pc:spChg>
          <pc:spChg chg="add mod">
            <ac:chgData name="Mike Bloys" userId="1248c4d8-7b2b-4b32-b8bd-163ae845f9bb" providerId="ADAL" clId="{5EA62262-ECF2-4F7C-A788-C430E6ABF549}" dt="2021-10-26T07:57:59.062" v="39"/>
            <ac:spMkLst>
              <pc:docMk/>
              <pc:sldMasterMk cId="4112846155" sldId="2147483660"/>
              <pc:sldLayoutMk cId="2484285243" sldId="2147483667"/>
              <ac:spMk id="9" creationId="{4DEEED6E-1D17-43B7-8B9E-43365055ACFE}"/>
            </ac:spMkLst>
          </pc:spChg>
          <pc:spChg chg="mod">
            <ac:chgData name="Mike Bloys" userId="1248c4d8-7b2b-4b32-b8bd-163ae845f9bb" providerId="ADAL" clId="{5EA62262-ECF2-4F7C-A788-C430E6ABF549}" dt="2021-10-26T08:44:15.839" v="116" actId="207"/>
            <ac:spMkLst>
              <pc:docMk/>
              <pc:sldMasterMk cId="4112846155" sldId="2147483660"/>
              <pc:sldLayoutMk cId="2484285243" sldId="2147483667"/>
              <ac:spMk id="43" creationId="{00000000-0000-0000-0000-000000000000}"/>
            </ac:spMkLst>
          </pc:spChg>
          <pc:picChg chg="add mod">
            <ac:chgData name="Mike Bloys" userId="1248c4d8-7b2b-4b32-b8bd-163ae845f9bb" providerId="ADAL" clId="{5EA62262-ECF2-4F7C-A788-C430E6ABF549}" dt="2021-10-26T07:57:59.062" v="39"/>
            <ac:picMkLst>
              <pc:docMk/>
              <pc:sldMasterMk cId="4112846155" sldId="2147483660"/>
              <pc:sldLayoutMk cId="2484285243" sldId="2147483667"/>
              <ac:picMk id="6" creationId="{C8D59B00-6EE0-4827-A75F-EC50069E6737}"/>
            </ac:picMkLst>
          </pc:picChg>
          <pc:picChg chg="del">
            <ac:chgData name="Mike Bloys" userId="1248c4d8-7b2b-4b32-b8bd-163ae845f9bb" providerId="ADAL" clId="{5EA62262-ECF2-4F7C-A788-C430E6ABF549}" dt="2021-10-26T07:57:58.593" v="38" actId="478"/>
            <ac:picMkLst>
              <pc:docMk/>
              <pc:sldMasterMk cId="4112846155" sldId="2147483660"/>
              <pc:sldLayoutMk cId="2484285243" sldId="2147483667"/>
              <ac:picMk id="7" creationId="{90A723CF-C3D7-421A-886D-10DB09C043C1}"/>
            </ac:picMkLst>
          </pc:picChg>
        </pc:sldLayoutChg>
        <pc:sldLayoutChg chg="addSp delSp modSp mod">
          <pc:chgData name="Mike Bloys" userId="1248c4d8-7b2b-4b32-b8bd-163ae845f9bb" providerId="ADAL" clId="{5EA62262-ECF2-4F7C-A788-C430E6ABF549}" dt="2021-10-26T07:58:09.479" v="42"/>
          <pc:sldLayoutMkLst>
            <pc:docMk/>
            <pc:sldMasterMk cId="4112846155" sldId="2147483660"/>
            <pc:sldLayoutMk cId="2302417356" sldId="2147483669"/>
          </pc:sldLayoutMkLst>
          <pc:spChg chg="add mod">
            <ac:chgData name="Mike Bloys" userId="1248c4d8-7b2b-4b32-b8bd-163ae845f9bb" providerId="ADAL" clId="{5EA62262-ECF2-4F7C-A788-C430E6ABF549}" dt="2021-10-26T07:58:09.479" v="42"/>
            <ac:spMkLst>
              <pc:docMk/>
              <pc:sldMasterMk cId="4112846155" sldId="2147483660"/>
              <pc:sldLayoutMk cId="2302417356" sldId="2147483669"/>
              <ac:spMk id="9" creationId="{D92F3BBE-0379-42E1-A30C-423EE8157032}"/>
            </ac:spMkLst>
          </pc:spChg>
          <pc:spChg chg="del">
            <ac:chgData name="Mike Bloys" userId="1248c4d8-7b2b-4b32-b8bd-163ae845f9bb" providerId="ADAL" clId="{5EA62262-ECF2-4F7C-A788-C430E6ABF549}" dt="2021-10-26T07:55:51.681" v="21" actId="478"/>
            <ac:spMkLst>
              <pc:docMk/>
              <pc:sldMasterMk cId="4112846155" sldId="2147483660"/>
              <pc:sldLayoutMk cId="2302417356" sldId="2147483669"/>
              <ac:spMk id="10" creationId="{CDA512E4-1FC8-4864-91D6-0B72CA040F2C}"/>
            </ac:spMkLst>
          </pc:spChg>
          <pc:picChg chg="add mod">
            <ac:chgData name="Mike Bloys" userId="1248c4d8-7b2b-4b32-b8bd-163ae845f9bb" providerId="ADAL" clId="{5EA62262-ECF2-4F7C-A788-C430E6ABF549}" dt="2021-10-26T07:58:09.479" v="42"/>
            <ac:picMkLst>
              <pc:docMk/>
              <pc:sldMasterMk cId="4112846155" sldId="2147483660"/>
              <pc:sldLayoutMk cId="2302417356" sldId="2147483669"/>
              <ac:picMk id="6" creationId="{8A686F79-2C4E-4410-9789-6492C8628B81}"/>
            </ac:picMkLst>
          </pc:picChg>
          <pc:picChg chg="del">
            <ac:chgData name="Mike Bloys" userId="1248c4d8-7b2b-4b32-b8bd-163ae845f9bb" providerId="ADAL" clId="{5EA62262-ECF2-4F7C-A788-C430E6ABF549}" dt="2021-10-26T07:55:51.681" v="21" actId="478"/>
            <ac:picMkLst>
              <pc:docMk/>
              <pc:sldMasterMk cId="4112846155" sldId="2147483660"/>
              <pc:sldLayoutMk cId="2302417356" sldId="2147483669"/>
              <ac:picMk id="7" creationId="{CBED5CCD-6E9A-4E8D-906C-AD38404DCB1A}"/>
            </ac:picMkLst>
          </pc:picChg>
          <pc:picChg chg="mod">
            <ac:chgData name="Mike Bloys" userId="1248c4d8-7b2b-4b32-b8bd-163ae845f9bb" providerId="ADAL" clId="{5EA62262-ECF2-4F7C-A788-C430E6ABF549}" dt="2021-10-26T07:55:48.489" v="20" actId="207"/>
            <ac:picMkLst>
              <pc:docMk/>
              <pc:sldMasterMk cId="4112846155" sldId="2147483660"/>
              <pc:sldLayoutMk cId="2302417356" sldId="2147483669"/>
              <ac:picMk id="8" creationId="{D6F9962A-1F1A-477B-9EBF-ACA00C788C35}"/>
            </ac:picMkLst>
          </pc:picChg>
        </pc:sldLayoutChg>
        <pc:sldLayoutChg chg="addSp delSp modSp mod">
          <pc:chgData name="Mike Bloys" userId="1248c4d8-7b2b-4b32-b8bd-163ae845f9bb" providerId="ADAL" clId="{5EA62262-ECF2-4F7C-A788-C430E6ABF549}" dt="2021-10-26T08:44:06.087" v="114" actId="207"/>
          <pc:sldLayoutMkLst>
            <pc:docMk/>
            <pc:sldMasterMk cId="4112846155" sldId="2147483660"/>
            <pc:sldLayoutMk cId="3344362355" sldId="2147483670"/>
          </pc:sldLayoutMkLst>
          <pc:spChg chg="mod">
            <ac:chgData name="Mike Bloys" userId="1248c4d8-7b2b-4b32-b8bd-163ae845f9bb" providerId="ADAL" clId="{5EA62262-ECF2-4F7C-A788-C430E6ABF549}" dt="2021-10-26T08:44:06.087" v="114" actId="207"/>
            <ac:spMkLst>
              <pc:docMk/>
              <pc:sldMasterMk cId="4112846155" sldId="2147483660"/>
              <pc:sldLayoutMk cId="3344362355" sldId="2147483670"/>
              <ac:spMk id="9" creationId="{00000000-0000-0000-0000-000000000000}"/>
            </ac:spMkLst>
          </pc:spChg>
          <pc:spChg chg="add mod">
            <ac:chgData name="Mike Bloys" userId="1248c4d8-7b2b-4b32-b8bd-163ae845f9bb" providerId="ADAL" clId="{5EA62262-ECF2-4F7C-A788-C430E6ABF549}" dt="2021-10-26T07:56:49.643" v="25"/>
            <ac:spMkLst>
              <pc:docMk/>
              <pc:sldMasterMk cId="4112846155" sldId="2147483660"/>
              <pc:sldLayoutMk cId="3344362355" sldId="2147483670"/>
              <ac:spMk id="13" creationId="{27ABF3CF-99E2-424B-8110-361E1950BF6F}"/>
            </ac:spMkLst>
          </pc:spChg>
          <pc:spChg chg="del">
            <ac:chgData name="Mike Bloys" userId="1248c4d8-7b2b-4b32-b8bd-163ae845f9bb" providerId="ADAL" clId="{5EA62262-ECF2-4F7C-A788-C430E6ABF549}" dt="2021-10-26T07:56:48.851" v="24" actId="478"/>
            <ac:spMkLst>
              <pc:docMk/>
              <pc:sldMasterMk cId="4112846155" sldId="2147483660"/>
              <pc:sldLayoutMk cId="3344362355" sldId="2147483670"/>
              <ac:spMk id="15" creationId="{B2EB6DBB-5E14-4A79-9491-E54821A7F9E7}"/>
            </ac:spMkLst>
          </pc:spChg>
          <pc:picChg chg="mod">
            <ac:chgData name="Mike Bloys" userId="1248c4d8-7b2b-4b32-b8bd-163ae845f9bb" providerId="ADAL" clId="{5EA62262-ECF2-4F7C-A788-C430E6ABF549}" dt="2021-10-26T07:56:53.510" v="26" actId="207"/>
            <ac:picMkLst>
              <pc:docMk/>
              <pc:sldMasterMk cId="4112846155" sldId="2147483660"/>
              <pc:sldLayoutMk cId="3344362355" sldId="2147483670"/>
              <ac:picMk id="11" creationId="{0F202EA9-964D-414B-A79A-E7C6D950C80A}"/>
            </ac:picMkLst>
          </pc:picChg>
          <pc:picChg chg="add mod">
            <ac:chgData name="Mike Bloys" userId="1248c4d8-7b2b-4b32-b8bd-163ae845f9bb" providerId="ADAL" clId="{5EA62262-ECF2-4F7C-A788-C430E6ABF549}" dt="2021-10-26T07:56:49.643" v="25"/>
            <ac:picMkLst>
              <pc:docMk/>
              <pc:sldMasterMk cId="4112846155" sldId="2147483660"/>
              <pc:sldLayoutMk cId="3344362355" sldId="2147483670"/>
              <ac:picMk id="12" creationId="{966B9264-C61E-4B3C-8E0F-058489328668}"/>
            </ac:picMkLst>
          </pc:picChg>
          <pc:picChg chg="del">
            <ac:chgData name="Mike Bloys" userId="1248c4d8-7b2b-4b32-b8bd-163ae845f9bb" providerId="ADAL" clId="{5EA62262-ECF2-4F7C-A788-C430E6ABF549}" dt="2021-10-26T07:56:48.851" v="24" actId="478"/>
            <ac:picMkLst>
              <pc:docMk/>
              <pc:sldMasterMk cId="4112846155" sldId="2147483660"/>
              <pc:sldLayoutMk cId="3344362355" sldId="2147483670"/>
              <ac:picMk id="14" creationId="{94BFEA86-ED8F-44B8-8461-285652AE1CA6}"/>
            </ac:picMkLst>
          </pc:picChg>
        </pc:sldLayoutChg>
        <pc:sldLayoutChg chg="addSp delSp modSp mod">
          <pc:chgData name="Mike Bloys" userId="1248c4d8-7b2b-4b32-b8bd-163ae845f9bb" providerId="ADAL" clId="{5EA62262-ECF2-4F7C-A788-C430E6ABF549}" dt="2021-10-26T08:44:27.088" v="118" actId="207"/>
          <pc:sldLayoutMkLst>
            <pc:docMk/>
            <pc:sldMasterMk cId="4112846155" sldId="2147483660"/>
            <pc:sldLayoutMk cId="4065353962" sldId="2147483671"/>
          </pc:sldLayoutMkLst>
          <pc:spChg chg="del">
            <ac:chgData name="Mike Bloys" userId="1248c4d8-7b2b-4b32-b8bd-163ae845f9bb" providerId="ADAL" clId="{5EA62262-ECF2-4F7C-A788-C430E6ABF549}" dt="2021-10-26T07:57:32.370" v="30" actId="478"/>
            <ac:spMkLst>
              <pc:docMk/>
              <pc:sldMasterMk cId="4112846155" sldId="2147483660"/>
              <pc:sldLayoutMk cId="4065353962" sldId="2147483671"/>
              <ac:spMk id="12" creationId="{422EB780-C32C-4E4F-8DAD-5BF5BBDF53B0}"/>
            </ac:spMkLst>
          </pc:spChg>
          <pc:spChg chg="add mod">
            <ac:chgData name="Mike Bloys" userId="1248c4d8-7b2b-4b32-b8bd-163ae845f9bb" providerId="ADAL" clId="{5EA62262-ECF2-4F7C-A788-C430E6ABF549}" dt="2021-10-26T07:57:32.870" v="31"/>
            <ac:spMkLst>
              <pc:docMk/>
              <pc:sldMasterMk cId="4112846155" sldId="2147483660"/>
              <pc:sldLayoutMk cId="4065353962" sldId="2147483671"/>
              <ac:spMk id="13" creationId="{7C44281F-C311-48B1-AAF9-FBDFEC5032EF}"/>
            </ac:spMkLst>
          </pc:spChg>
          <pc:picChg chg="del">
            <ac:chgData name="Mike Bloys" userId="1248c4d8-7b2b-4b32-b8bd-163ae845f9bb" providerId="ADAL" clId="{5EA62262-ECF2-4F7C-A788-C430E6ABF549}" dt="2021-10-26T07:57:32.370" v="30" actId="478"/>
            <ac:picMkLst>
              <pc:docMk/>
              <pc:sldMasterMk cId="4112846155" sldId="2147483660"/>
              <pc:sldLayoutMk cId="4065353962" sldId="2147483671"/>
              <ac:picMk id="7" creationId="{1BB0B537-A634-48D4-9F10-0F3383F747C9}"/>
            </ac:picMkLst>
          </pc:picChg>
          <pc:picChg chg="add mod">
            <ac:chgData name="Mike Bloys" userId="1248c4d8-7b2b-4b32-b8bd-163ae845f9bb" providerId="ADAL" clId="{5EA62262-ECF2-4F7C-A788-C430E6ABF549}" dt="2021-10-26T07:57:32.870" v="31"/>
            <ac:picMkLst>
              <pc:docMk/>
              <pc:sldMasterMk cId="4112846155" sldId="2147483660"/>
              <pc:sldLayoutMk cId="4065353962" sldId="2147483671"/>
              <ac:picMk id="9" creationId="{E37E78B8-386C-4EC8-98D1-01E9E835DB6F}"/>
            </ac:picMkLst>
          </pc:picChg>
          <pc:picChg chg="mod">
            <ac:chgData name="Mike Bloys" userId="1248c4d8-7b2b-4b32-b8bd-163ae845f9bb" providerId="ADAL" clId="{5EA62262-ECF2-4F7C-A788-C430E6ABF549}" dt="2021-10-26T08:44:27.088" v="118" actId="207"/>
            <ac:picMkLst>
              <pc:docMk/>
              <pc:sldMasterMk cId="4112846155" sldId="2147483660"/>
              <pc:sldLayoutMk cId="4065353962" sldId="2147483671"/>
              <ac:picMk id="11" creationId="{0F202EA9-964D-414B-A79A-E7C6D950C80A}"/>
            </ac:picMkLst>
          </pc:picChg>
        </pc:sldLayoutChg>
      </pc:sldMasterChg>
    </pc:docChg>
  </pc:docChgLst>
  <pc:docChgLst>
    <pc:chgData name="James Franklin" userId="cf915d05-507f-491f-b4a6-b2aa085ee4b1" providerId="ADAL" clId="{4F22F3CC-F8D8-4140-BABB-03727E81B084}"/>
    <pc:docChg chg="undo custSel addSld delSld modSld sldOrd">
      <pc:chgData name="James Franklin" userId="cf915d05-507f-491f-b4a6-b2aa085ee4b1" providerId="ADAL" clId="{4F22F3CC-F8D8-4140-BABB-03727E81B084}" dt="2020-04-21T15:45:41.591" v="3059" actId="207"/>
      <pc:docMkLst>
        <pc:docMk/>
      </pc:docMkLst>
      <pc:sldChg chg="modSp">
        <pc:chgData name="James Franklin" userId="cf915d05-507f-491f-b4a6-b2aa085ee4b1" providerId="ADAL" clId="{4F22F3CC-F8D8-4140-BABB-03727E81B084}" dt="2020-04-21T09:23:17.330" v="1487" actId="20577"/>
        <pc:sldMkLst>
          <pc:docMk/>
          <pc:sldMk cId="4189756368" sldId="260"/>
        </pc:sldMkLst>
        <pc:spChg chg="mod">
          <ac:chgData name="James Franklin" userId="cf915d05-507f-491f-b4a6-b2aa085ee4b1" providerId="ADAL" clId="{4F22F3CC-F8D8-4140-BABB-03727E81B084}" dt="2020-04-21T09:23:17.330" v="1487" actId="20577"/>
          <ac:spMkLst>
            <pc:docMk/>
            <pc:sldMk cId="4189756368" sldId="260"/>
            <ac:spMk id="5" creationId="{00000000-0000-0000-0000-000000000000}"/>
          </ac:spMkLst>
        </pc:spChg>
      </pc:sldChg>
      <pc:sldChg chg="del">
        <pc:chgData name="James Franklin" userId="cf915d05-507f-491f-b4a6-b2aa085ee4b1" providerId="ADAL" clId="{4F22F3CC-F8D8-4140-BABB-03727E81B084}" dt="2020-04-21T08:03:04.432" v="319" actId="47"/>
        <pc:sldMkLst>
          <pc:docMk/>
          <pc:sldMk cId="3634259917" sldId="261"/>
        </pc:sldMkLst>
      </pc:sldChg>
      <pc:sldChg chg="addSp delSp modSp">
        <pc:chgData name="James Franklin" userId="cf915d05-507f-491f-b4a6-b2aa085ee4b1" providerId="ADAL" clId="{4F22F3CC-F8D8-4140-BABB-03727E81B084}" dt="2020-04-21T08:06:37.923" v="379" actId="20577"/>
        <pc:sldMkLst>
          <pc:docMk/>
          <pc:sldMk cId="1568578865" sldId="262"/>
        </pc:sldMkLst>
        <pc:spChg chg="mod">
          <ac:chgData name="James Franklin" userId="cf915d05-507f-491f-b4a6-b2aa085ee4b1" providerId="ADAL" clId="{4F22F3CC-F8D8-4140-BABB-03727E81B084}" dt="2020-04-21T08:06:37.923" v="379" actId="20577"/>
          <ac:spMkLst>
            <pc:docMk/>
            <pc:sldMk cId="1568578865" sldId="262"/>
            <ac:spMk id="4" creationId="{00000000-0000-0000-0000-000000000000}"/>
          </ac:spMkLst>
        </pc:spChg>
        <pc:spChg chg="add del">
          <ac:chgData name="James Franklin" userId="cf915d05-507f-491f-b4a6-b2aa085ee4b1" providerId="ADAL" clId="{4F22F3CC-F8D8-4140-BABB-03727E81B084}" dt="2020-04-21T08:04:50.620" v="357" actId="27957"/>
          <ac:spMkLst>
            <pc:docMk/>
            <pc:sldMk cId="1568578865" sldId="262"/>
            <ac:spMk id="18" creationId="{1ECA898D-FF1C-4E99-A2C5-1523DB9E21E1}"/>
          </ac:spMkLst>
        </pc:spChg>
        <pc:spChg chg="add del">
          <ac:chgData name="James Franklin" userId="cf915d05-507f-491f-b4a6-b2aa085ee4b1" providerId="ADAL" clId="{4F22F3CC-F8D8-4140-BABB-03727E81B084}" dt="2020-04-21T08:04:29.877" v="351" actId="27957"/>
          <ac:spMkLst>
            <pc:docMk/>
            <pc:sldMk cId="1568578865" sldId="262"/>
            <ac:spMk id="19" creationId="{4DDB2A6F-CFB4-4073-9487-BCE829E05F8D}"/>
          </ac:spMkLst>
        </pc:spChg>
        <pc:spChg chg="add del">
          <ac:chgData name="James Franklin" userId="cf915d05-507f-491f-b4a6-b2aa085ee4b1" providerId="ADAL" clId="{4F22F3CC-F8D8-4140-BABB-03727E81B084}" dt="2020-04-21T08:04:29.877" v="351" actId="27957"/>
          <ac:spMkLst>
            <pc:docMk/>
            <pc:sldMk cId="1568578865" sldId="262"/>
            <ac:spMk id="25" creationId="{0777F676-0BCB-4993-B67C-420B82308E03}"/>
          </ac:spMkLst>
        </pc:spChg>
        <pc:grpChg chg="add del mod">
          <ac:chgData name="James Franklin" userId="cf915d05-507f-491f-b4a6-b2aa085ee4b1" providerId="ADAL" clId="{4F22F3CC-F8D8-4140-BABB-03727E81B084}" dt="2020-04-21T08:04:32.969" v="352" actId="478"/>
          <ac:grpSpMkLst>
            <pc:docMk/>
            <pc:sldMk cId="1568578865" sldId="262"/>
            <ac:grpSpMk id="8" creationId="{DDFA0BCE-8879-4EBB-9F52-8245C9035C33}"/>
          </ac:grpSpMkLst>
        </pc:grpChg>
        <pc:grpChg chg="add del mod">
          <ac:chgData name="James Franklin" userId="cf915d05-507f-491f-b4a6-b2aa085ee4b1" providerId="ADAL" clId="{4F22F3CC-F8D8-4140-BABB-03727E81B084}" dt="2020-04-21T08:05:41.518" v="358" actId="478"/>
          <ac:grpSpMkLst>
            <pc:docMk/>
            <pc:sldMk cId="1568578865" sldId="262"/>
            <ac:grpSpMk id="11" creationId="{A1894A4F-737D-4D51-9415-4CA76437D7D4}"/>
          </ac:grpSpMkLst>
        </pc:grpChg>
        <pc:picChg chg="add mod">
          <ac:chgData name="James Franklin" userId="cf915d05-507f-491f-b4a6-b2aa085ee4b1" providerId="ADAL" clId="{4F22F3CC-F8D8-4140-BABB-03727E81B084}" dt="2020-04-21T08:05:53.314" v="361" actId="1076"/>
          <ac:picMkLst>
            <pc:docMk/>
            <pc:sldMk cId="1568578865" sldId="262"/>
            <ac:picMk id="12" creationId="{19F8439F-876A-4324-8614-0909B2D021E8}"/>
          </ac:picMkLst>
        </pc:picChg>
        <pc:picChg chg="add mod">
          <ac:chgData name="James Franklin" userId="cf915d05-507f-491f-b4a6-b2aa085ee4b1" providerId="ADAL" clId="{4F22F3CC-F8D8-4140-BABB-03727E81B084}" dt="2020-04-21T08:06:29.651" v="375" actId="167"/>
          <ac:picMkLst>
            <pc:docMk/>
            <pc:sldMk cId="1568578865" sldId="262"/>
            <ac:picMk id="3074" creationId="{AC124935-ADED-4627-B926-76C65A299DF8}"/>
          </ac:picMkLst>
        </pc:picChg>
        <pc:inkChg chg="add del">
          <ac:chgData name="James Franklin" userId="cf915d05-507f-491f-b4a6-b2aa085ee4b1" providerId="ADAL" clId="{4F22F3CC-F8D8-4140-BABB-03727E81B084}" dt="2020-04-21T08:03:57.465" v="344" actId="478"/>
          <ac:inkMkLst>
            <pc:docMk/>
            <pc:sldMk cId="1568578865" sldId="262"/>
            <ac:inkMk id="2" creationId="{64BC9A06-57AC-4366-B80C-56F1BA17A8B0}"/>
          </ac:inkMkLst>
        </pc:inkChg>
        <pc:inkChg chg="add del">
          <ac:chgData name="James Franklin" userId="cf915d05-507f-491f-b4a6-b2aa085ee4b1" providerId="ADAL" clId="{4F22F3CC-F8D8-4140-BABB-03727E81B084}" dt="2020-04-21T08:04:05.177" v="346" actId="9405"/>
          <ac:inkMkLst>
            <pc:docMk/>
            <pc:sldMk cId="1568578865" sldId="262"/>
            <ac:inkMk id="5" creationId="{897D9F09-12D0-4424-8CDF-6D5660B7DA21}"/>
          </ac:inkMkLst>
        </pc:inkChg>
        <pc:inkChg chg="add del mod topLvl">
          <ac:chgData name="James Franklin" userId="cf915d05-507f-491f-b4a6-b2aa085ee4b1" providerId="ADAL" clId="{4F22F3CC-F8D8-4140-BABB-03727E81B084}" dt="2020-04-21T08:04:32.969" v="352" actId="478"/>
          <ac:inkMkLst>
            <pc:docMk/>
            <pc:sldMk cId="1568578865" sldId="262"/>
            <ac:inkMk id="6" creationId="{0903B304-B4C3-43A5-9575-9F64D1B71B4A}"/>
          </ac:inkMkLst>
        </pc:inkChg>
        <pc:inkChg chg="add del mod topLvl">
          <ac:chgData name="James Franklin" userId="cf915d05-507f-491f-b4a6-b2aa085ee4b1" providerId="ADAL" clId="{4F22F3CC-F8D8-4140-BABB-03727E81B084}" dt="2020-04-21T08:04:32.969" v="352" actId="478"/>
          <ac:inkMkLst>
            <pc:docMk/>
            <pc:sldMk cId="1568578865" sldId="262"/>
            <ac:inkMk id="7" creationId="{38658B31-D8CA-4BC5-B773-2B5258B3BB87}"/>
          </ac:inkMkLst>
        </pc:inkChg>
        <pc:inkChg chg="add del mod topLvl">
          <ac:chgData name="James Franklin" userId="cf915d05-507f-491f-b4a6-b2aa085ee4b1" providerId="ADAL" clId="{4F22F3CC-F8D8-4140-BABB-03727E81B084}" dt="2020-04-21T08:04:50.620" v="357" actId="27957"/>
          <ac:inkMkLst>
            <pc:docMk/>
            <pc:sldMk cId="1568578865" sldId="262"/>
            <ac:inkMk id="9" creationId="{86FBBBF7-DE83-480F-865C-4F8BB4863867}"/>
          </ac:inkMkLst>
        </pc:inkChg>
        <pc:inkChg chg="add del mod topLvl">
          <ac:chgData name="James Franklin" userId="cf915d05-507f-491f-b4a6-b2aa085ee4b1" providerId="ADAL" clId="{4F22F3CC-F8D8-4140-BABB-03727E81B084}" dt="2020-04-21T08:04:50.620" v="357" actId="27957"/>
          <ac:inkMkLst>
            <pc:docMk/>
            <pc:sldMk cId="1568578865" sldId="262"/>
            <ac:inkMk id="10" creationId="{FC2C749A-9DDA-498B-9F42-05255FA86AA9}"/>
          </ac:inkMkLst>
        </pc:inkChg>
      </pc:sldChg>
      <pc:sldChg chg="addSp modSp setBg">
        <pc:chgData name="James Franklin" userId="cf915d05-507f-491f-b4a6-b2aa085ee4b1" providerId="ADAL" clId="{4F22F3CC-F8D8-4140-BABB-03727E81B084}" dt="2020-04-21T08:28:12.536" v="400" actId="20577"/>
        <pc:sldMkLst>
          <pc:docMk/>
          <pc:sldMk cId="2421935806" sldId="263"/>
        </pc:sldMkLst>
        <pc:spChg chg="mod">
          <ac:chgData name="James Franklin" userId="cf915d05-507f-491f-b4a6-b2aa085ee4b1" providerId="ADAL" clId="{4F22F3CC-F8D8-4140-BABB-03727E81B084}" dt="2020-04-21T08:26:31.730" v="391" actId="207"/>
          <ac:spMkLst>
            <pc:docMk/>
            <pc:sldMk cId="2421935806" sldId="263"/>
            <ac:spMk id="3" creationId="{00000000-0000-0000-0000-000000000000}"/>
          </ac:spMkLst>
        </pc:spChg>
        <pc:spChg chg="mod">
          <ac:chgData name="James Franklin" userId="cf915d05-507f-491f-b4a6-b2aa085ee4b1" providerId="ADAL" clId="{4F22F3CC-F8D8-4140-BABB-03727E81B084}" dt="2020-04-21T08:28:12.536" v="400" actId="20577"/>
          <ac:spMkLst>
            <pc:docMk/>
            <pc:sldMk cId="2421935806" sldId="263"/>
            <ac:spMk id="4" creationId="{00000000-0000-0000-0000-000000000000}"/>
          </ac:spMkLst>
        </pc:spChg>
        <pc:picChg chg="add mod">
          <ac:chgData name="James Franklin" userId="cf915d05-507f-491f-b4a6-b2aa085ee4b1" providerId="ADAL" clId="{4F22F3CC-F8D8-4140-BABB-03727E81B084}" dt="2020-04-21T08:25:50.586" v="382" actId="1076"/>
          <ac:picMkLst>
            <pc:docMk/>
            <pc:sldMk cId="2421935806" sldId="263"/>
            <ac:picMk id="2" creationId="{FEF9F73D-9A91-4A26-B8A0-A920FADEFCCC}"/>
          </ac:picMkLst>
        </pc:picChg>
        <pc:picChg chg="add mod">
          <ac:chgData name="James Franklin" userId="cf915d05-507f-491f-b4a6-b2aa085ee4b1" providerId="ADAL" clId="{4F22F3CC-F8D8-4140-BABB-03727E81B084}" dt="2020-04-21T08:26:11.018" v="387" actId="14100"/>
          <ac:picMkLst>
            <pc:docMk/>
            <pc:sldMk cId="2421935806" sldId="263"/>
            <ac:picMk id="5122" creationId="{7587455D-0BA1-4337-BE45-3BC78C44702C}"/>
          </ac:picMkLst>
        </pc:picChg>
      </pc:sldChg>
      <pc:sldChg chg="addSp delSp modSp">
        <pc:chgData name="James Franklin" userId="cf915d05-507f-491f-b4a6-b2aa085ee4b1" providerId="ADAL" clId="{4F22F3CC-F8D8-4140-BABB-03727E81B084}" dt="2020-04-21T08:44:43.653" v="1188"/>
        <pc:sldMkLst>
          <pc:docMk/>
          <pc:sldMk cId="778514331" sldId="264"/>
        </pc:sldMkLst>
        <pc:spChg chg="mod">
          <ac:chgData name="James Franklin" userId="cf915d05-507f-491f-b4a6-b2aa085ee4b1" providerId="ADAL" clId="{4F22F3CC-F8D8-4140-BABB-03727E81B084}" dt="2020-04-21T08:36:00.243" v="622" actId="20577"/>
          <ac:spMkLst>
            <pc:docMk/>
            <pc:sldMk cId="778514331" sldId="264"/>
            <ac:spMk id="2" creationId="{00000000-0000-0000-0000-000000000000}"/>
          </ac:spMkLst>
        </pc:spChg>
        <pc:spChg chg="mod">
          <ac:chgData name="James Franklin" userId="cf915d05-507f-491f-b4a6-b2aa085ee4b1" providerId="ADAL" clId="{4F22F3CC-F8D8-4140-BABB-03727E81B084}" dt="2020-04-21T08:36:34.202" v="632" actId="20577"/>
          <ac:spMkLst>
            <pc:docMk/>
            <pc:sldMk cId="778514331" sldId="264"/>
            <ac:spMk id="3" creationId="{00000000-0000-0000-0000-000000000000}"/>
          </ac:spMkLst>
        </pc:spChg>
        <pc:spChg chg="add del">
          <ac:chgData name="James Franklin" userId="cf915d05-507f-491f-b4a6-b2aa085ee4b1" providerId="ADAL" clId="{4F22F3CC-F8D8-4140-BABB-03727E81B084}" dt="2020-04-21T08:44:43.653" v="1188"/>
          <ac:spMkLst>
            <pc:docMk/>
            <pc:sldMk cId="778514331" sldId="264"/>
            <ac:spMk id="4" creationId="{5A052234-00D2-4258-A787-368A1FE15BF1}"/>
          </ac:spMkLst>
        </pc:spChg>
      </pc:sldChg>
      <pc:sldChg chg="addSp modSp">
        <pc:chgData name="James Franklin" userId="cf915d05-507f-491f-b4a6-b2aa085ee4b1" providerId="ADAL" clId="{4F22F3CC-F8D8-4140-BABB-03727E81B084}" dt="2020-04-21T08:45:13.866" v="1192" actId="14100"/>
        <pc:sldMkLst>
          <pc:docMk/>
          <pc:sldMk cId="3983902685" sldId="265"/>
        </pc:sldMkLst>
        <pc:spChg chg="mod">
          <ac:chgData name="James Franklin" userId="cf915d05-507f-491f-b4a6-b2aa085ee4b1" providerId="ADAL" clId="{4F22F3CC-F8D8-4140-BABB-03727E81B084}" dt="2020-04-21T08:44:30.147" v="1186" actId="207"/>
          <ac:spMkLst>
            <pc:docMk/>
            <pc:sldMk cId="3983902685" sldId="265"/>
            <ac:spMk id="3" creationId="{00000000-0000-0000-0000-000000000000}"/>
          </ac:spMkLst>
        </pc:spChg>
        <pc:spChg chg="add">
          <ac:chgData name="James Franklin" userId="cf915d05-507f-491f-b4a6-b2aa085ee4b1" providerId="ADAL" clId="{4F22F3CC-F8D8-4140-BABB-03727E81B084}" dt="2020-04-21T08:44:45.456" v="1189"/>
          <ac:spMkLst>
            <pc:docMk/>
            <pc:sldMk cId="3983902685" sldId="265"/>
            <ac:spMk id="6" creationId="{E2BC51C9-F56B-4914-8A86-3624BF0C2AA5}"/>
          </ac:spMkLst>
        </pc:spChg>
        <pc:graphicFrameChg chg="add mod modGraphic">
          <ac:chgData name="James Franklin" userId="cf915d05-507f-491f-b4a6-b2aa085ee4b1" providerId="ADAL" clId="{4F22F3CC-F8D8-4140-BABB-03727E81B084}" dt="2020-04-21T08:45:13.866" v="1192" actId="14100"/>
          <ac:graphicFrameMkLst>
            <pc:docMk/>
            <pc:sldMk cId="3983902685" sldId="265"/>
            <ac:graphicFrameMk id="4" creationId="{162C027F-83A1-4ED2-A1D6-FD9D8CFBECD1}"/>
          </ac:graphicFrameMkLst>
        </pc:graphicFrameChg>
      </pc:sldChg>
      <pc:sldChg chg="modSp">
        <pc:chgData name="James Franklin" userId="cf915d05-507f-491f-b4a6-b2aa085ee4b1" providerId="ADAL" clId="{4F22F3CC-F8D8-4140-BABB-03727E81B084}" dt="2020-04-21T09:01:26.724" v="1375" actId="20577"/>
        <pc:sldMkLst>
          <pc:docMk/>
          <pc:sldMk cId="3480048304" sldId="266"/>
        </pc:sldMkLst>
        <pc:spChg chg="mod">
          <ac:chgData name="James Franklin" userId="cf915d05-507f-491f-b4a6-b2aa085ee4b1" providerId="ADAL" clId="{4F22F3CC-F8D8-4140-BABB-03727E81B084}" dt="2020-04-21T09:00:06.465" v="1318" actId="20577"/>
          <ac:spMkLst>
            <pc:docMk/>
            <pc:sldMk cId="3480048304" sldId="266"/>
            <ac:spMk id="2" creationId="{00000000-0000-0000-0000-000000000000}"/>
          </ac:spMkLst>
        </pc:spChg>
        <pc:spChg chg="mod">
          <ac:chgData name="James Franklin" userId="cf915d05-507f-491f-b4a6-b2aa085ee4b1" providerId="ADAL" clId="{4F22F3CC-F8D8-4140-BABB-03727E81B084}" dt="2020-04-21T09:01:26.724" v="1375" actId="20577"/>
          <ac:spMkLst>
            <pc:docMk/>
            <pc:sldMk cId="3480048304" sldId="266"/>
            <ac:spMk id="3" creationId="{00000000-0000-0000-0000-000000000000}"/>
          </ac:spMkLst>
        </pc:spChg>
      </pc:sldChg>
      <pc:sldChg chg="modSp">
        <pc:chgData name="James Franklin" userId="cf915d05-507f-491f-b4a6-b2aa085ee4b1" providerId="ADAL" clId="{4F22F3CC-F8D8-4140-BABB-03727E81B084}" dt="2020-04-21T09:00:28.274" v="1330" actId="20577"/>
        <pc:sldMkLst>
          <pc:docMk/>
          <pc:sldMk cId="965651688" sldId="267"/>
        </pc:sldMkLst>
        <pc:spChg chg="mod">
          <ac:chgData name="James Franklin" userId="cf915d05-507f-491f-b4a6-b2aa085ee4b1" providerId="ADAL" clId="{4F22F3CC-F8D8-4140-BABB-03727E81B084}" dt="2020-04-21T09:00:28.274" v="1330" actId="20577"/>
          <ac:spMkLst>
            <pc:docMk/>
            <pc:sldMk cId="965651688" sldId="267"/>
            <ac:spMk id="2" creationId="{00000000-0000-0000-0000-000000000000}"/>
          </ac:spMkLst>
        </pc:spChg>
        <pc:spChg chg="mod">
          <ac:chgData name="James Franklin" userId="cf915d05-507f-491f-b4a6-b2aa085ee4b1" providerId="ADAL" clId="{4F22F3CC-F8D8-4140-BABB-03727E81B084}" dt="2020-04-21T09:00:26.955" v="1329" actId="20577"/>
          <ac:spMkLst>
            <pc:docMk/>
            <pc:sldMk cId="965651688" sldId="267"/>
            <ac:spMk id="3" creationId="{00000000-0000-0000-0000-000000000000}"/>
          </ac:spMkLst>
        </pc:spChg>
      </pc:sldChg>
      <pc:sldChg chg="modSp">
        <pc:chgData name="James Franklin" userId="cf915d05-507f-491f-b4a6-b2aa085ee4b1" providerId="ADAL" clId="{4F22F3CC-F8D8-4140-BABB-03727E81B084}" dt="2020-04-21T09:03:36.700" v="1461" actId="20577"/>
        <pc:sldMkLst>
          <pc:docMk/>
          <pc:sldMk cId="891073555" sldId="268"/>
        </pc:sldMkLst>
        <pc:spChg chg="mod">
          <ac:chgData name="James Franklin" userId="cf915d05-507f-491f-b4a6-b2aa085ee4b1" providerId="ADAL" clId="{4F22F3CC-F8D8-4140-BABB-03727E81B084}" dt="2020-04-21T09:03:04.908" v="1437" actId="20577"/>
          <ac:spMkLst>
            <pc:docMk/>
            <pc:sldMk cId="891073555" sldId="268"/>
            <ac:spMk id="3" creationId="{00000000-0000-0000-0000-000000000000}"/>
          </ac:spMkLst>
        </pc:spChg>
        <pc:graphicFrameChg chg="mod modGraphic">
          <ac:chgData name="James Franklin" userId="cf915d05-507f-491f-b4a6-b2aa085ee4b1" providerId="ADAL" clId="{4F22F3CC-F8D8-4140-BABB-03727E81B084}" dt="2020-04-21T09:03:36.700" v="1461" actId="20577"/>
          <ac:graphicFrameMkLst>
            <pc:docMk/>
            <pc:sldMk cId="891073555" sldId="268"/>
            <ac:graphicFrameMk id="4" creationId="{00000000-0000-0000-0000-000000000000}"/>
          </ac:graphicFrameMkLst>
        </pc:graphicFrameChg>
      </pc:sldChg>
      <pc:sldChg chg="modSp">
        <pc:chgData name="James Franklin" userId="cf915d05-507f-491f-b4a6-b2aa085ee4b1" providerId="ADAL" clId="{4F22F3CC-F8D8-4140-BABB-03727E81B084}" dt="2020-04-21T09:03:52.962" v="1463" actId="20577"/>
        <pc:sldMkLst>
          <pc:docMk/>
          <pc:sldMk cId="3525879698" sldId="269"/>
        </pc:sldMkLst>
        <pc:spChg chg="mod">
          <ac:chgData name="James Franklin" userId="cf915d05-507f-491f-b4a6-b2aa085ee4b1" providerId="ADAL" clId="{4F22F3CC-F8D8-4140-BABB-03727E81B084}" dt="2020-04-21T09:03:52.962" v="1463" actId="20577"/>
          <ac:spMkLst>
            <pc:docMk/>
            <pc:sldMk cId="3525879698" sldId="269"/>
            <ac:spMk id="2" creationId="{00000000-0000-0000-0000-000000000000}"/>
          </ac:spMkLst>
        </pc:spChg>
      </pc:sldChg>
      <pc:sldChg chg="modSp">
        <pc:chgData name="James Franklin" userId="cf915d05-507f-491f-b4a6-b2aa085ee4b1" providerId="ADAL" clId="{4F22F3CC-F8D8-4140-BABB-03727E81B084}" dt="2020-04-21T11:04:54.209" v="2009" actId="20577"/>
        <pc:sldMkLst>
          <pc:docMk/>
          <pc:sldMk cId="419022179" sldId="270"/>
        </pc:sldMkLst>
        <pc:spChg chg="mod">
          <ac:chgData name="James Franklin" userId="cf915d05-507f-491f-b4a6-b2aa085ee4b1" providerId="ADAL" clId="{4F22F3CC-F8D8-4140-BABB-03727E81B084}" dt="2020-04-21T09:04:06.706" v="1465" actId="20577"/>
          <ac:spMkLst>
            <pc:docMk/>
            <pc:sldMk cId="419022179" sldId="270"/>
            <ac:spMk id="2" creationId="{00000000-0000-0000-0000-000000000000}"/>
          </ac:spMkLst>
        </pc:spChg>
        <pc:graphicFrameChg chg="modGraphic">
          <ac:chgData name="James Franklin" userId="cf915d05-507f-491f-b4a6-b2aa085ee4b1" providerId="ADAL" clId="{4F22F3CC-F8D8-4140-BABB-03727E81B084}" dt="2020-04-21T11:04:54.209" v="2009" actId="20577"/>
          <ac:graphicFrameMkLst>
            <pc:docMk/>
            <pc:sldMk cId="419022179" sldId="270"/>
            <ac:graphicFrameMk id="5" creationId="{00000000-0000-0000-0000-000000000000}"/>
          </ac:graphicFrameMkLst>
        </pc:graphicFrameChg>
      </pc:sldChg>
      <pc:sldChg chg="del">
        <pc:chgData name="James Franklin" userId="cf915d05-507f-491f-b4a6-b2aa085ee4b1" providerId="ADAL" clId="{4F22F3CC-F8D8-4140-BABB-03727E81B084}" dt="2020-04-21T09:23:08.287" v="1485" actId="47"/>
        <pc:sldMkLst>
          <pc:docMk/>
          <pc:sldMk cId="2671642751" sldId="271"/>
        </pc:sldMkLst>
      </pc:sldChg>
      <pc:sldChg chg="addSp delSp modSp">
        <pc:chgData name="James Franklin" userId="cf915d05-507f-491f-b4a6-b2aa085ee4b1" providerId="ADAL" clId="{4F22F3CC-F8D8-4140-BABB-03727E81B084}" dt="2020-04-21T15:45:41.591" v="3059" actId="207"/>
        <pc:sldMkLst>
          <pc:docMk/>
          <pc:sldMk cId="4240696584" sldId="272"/>
        </pc:sldMkLst>
        <pc:spChg chg="mod">
          <ac:chgData name="James Franklin" userId="cf915d05-507f-491f-b4a6-b2aa085ee4b1" providerId="ADAL" clId="{4F22F3CC-F8D8-4140-BABB-03727E81B084}" dt="2020-04-21T10:57:20.498" v="1832" actId="20577"/>
          <ac:spMkLst>
            <pc:docMk/>
            <pc:sldMk cId="4240696584" sldId="272"/>
            <ac:spMk id="2" creationId="{00000000-0000-0000-0000-000000000000}"/>
          </ac:spMkLst>
        </pc:spChg>
        <pc:spChg chg="mod">
          <ac:chgData name="James Franklin" userId="cf915d05-507f-491f-b4a6-b2aa085ee4b1" providerId="ADAL" clId="{4F22F3CC-F8D8-4140-BABB-03727E81B084}" dt="2020-04-21T15:45:41.591" v="3059" actId="207"/>
          <ac:spMkLst>
            <pc:docMk/>
            <pc:sldMk cId="4240696584" sldId="272"/>
            <ac:spMk id="3" creationId="{00000000-0000-0000-0000-000000000000}"/>
          </ac:spMkLst>
        </pc:spChg>
        <pc:spChg chg="add del">
          <ac:chgData name="James Franklin" userId="cf915d05-507f-491f-b4a6-b2aa085ee4b1" providerId="ADAL" clId="{4F22F3CC-F8D8-4140-BABB-03727E81B084}" dt="2020-04-21T10:58:23.579" v="1836" actId="478"/>
          <ac:spMkLst>
            <pc:docMk/>
            <pc:sldMk cId="4240696584" sldId="272"/>
            <ac:spMk id="4" creationId="{FF54A03D-C243-4A4D-A395-C6C765F8BE90}"/>
          </ac:spMkLst>
        </pc:spChg>
      </pc:sldChg>
      <pc:sldChg chg="modSp ord">
        <pc:chgData name="James Franklin" userId="cf915d05-507f-491f-b4a6-b2aa085ee4b1" providerId="ADAL" clId="{4F22F3CC-F8D8-4140-BABB-03727E81B084}" dt="2020-04-21T11:54:33.375" v="3048" actId="20577"/>
        <pc:sldMkLst>
          <pc:docMk/>
          <pc:sldMk cId="1823139134" sldId="273"/>
        </pc:sldMkLst>
        <pc:spChg chg="mod">
          <ac:chgData name="James Franklin" userId="cf915d05-507f-491f-b4a6-b2aa085ee4b1" providerId="ADAL" clId="{4F22F3CC-F8D8-4140-BABB-03727E81B084}" dt="2020-04-21T11:54:33.375" v="3048" actId="20577"/>
          <ac:spMkLst>
            <pc:docMk/>
            <pc:sldMk cId="1823139134" sldId="273"/>
            <ac:spMk id="5" creationId="{00000000-0000-0000-0000-000000000000}"/>
          </ac:spMkLst>
        </pc:spChg>
      </pc:sldChg>
      <pc:sldChg chg="del">
        <pc:chgData name="James Franklin" userId="cf915d05-507f-491f-b4a6-b2aa085ee4b1" providerId="ADAL" clId="{4F22F3CC-F8D8-4140-BABB-03727E81B084}" dt="2020-04-21T11:37:58.511" v="3044" actId="47"/>
        <pc:sldMkLst>
          <pc:docMk/>
          <pc:sldMk cId="954841072" sldId="274"/>
        </pc:sldMkLst>
      </pc:sldChg>
      <pc:sldChg chg="modSp">
        <pc:chgData name="James Franklin" userId="cf915d05-507f-491f-b4a6-b2aa085ee4b1" providerId="ADAL" clId="{4F22F3CC-F8D8-4140-BABB-03727E81B084}" dt="2020-04-21T09:18:48.922" v="1484" actId="6549"/>
        <pc:sldMkLst>
          <pc:docMk/>
          <pc:sldMk cId="299693290" sldId="275"/>
        </pc:sldMkLst>
        <pc:spChg chg="mod">
          <ac:chgData name="James Franklin" userId="cf915d05-507f-491f-b4a6-b2aa085ee4b1" providerId="ADAL" clId="{4F22F3CC-F8D8-4140-BABB-03727E81B084}" dt="2020-04-21T09:18:48.922" v="1484" actId="6549"/>
          <ac:spMkLst>
            <pc:docMk/>
            <pc:sldMk cId="299693290" sldId="275"/>
            <ac:spMk id="3" creationId="{00000000-0000-0000-0000-000000000000}"/>
          </ac:spMkLst>
        </pc:spChg>
      </pc:sldChg>
      <pc:sldChg chg="addSp modSp add ord setBg">
        <pc:chgData name="James Franklin" userId="cf915d05-507f-491f-b4a6-b2aa085ee4b1" providerId="ADAL" clId="{4F22F3CC-F8D8-4140-BABB-03727E81B084}" dt="2020-04-21T07:33:38.273" v="212"/>
        <pc:sldMkLst>
          <pc:docMk/>
          <pc:sldMk cId="3552455714" sldId="276"/>
        </pc:sldMkLst>
        <pc:spChg chg="mod">
          <ac:chgData name="James Franklin" userId="cf915d05-507f-491f-b4a6-b2aa085ee4b1" providerId="ADAL" clId="{4F22F3CC-F8D8-4140-BABB-03727E81B084}" dt="2020-04-21T07:22:13.762" v="46" actId="20577"/>
          <ac:spMkLst>
            <pc:docMk/>
            <pc:sldMk cId="3552455714" sldId="276"/>
            <ac:spMk id="2" creationId="{F7A0FE14-7324-43BA-B400-744EC5527918}"/>
          </ac:spMkLst>
        </pc:spChg>
        <pc:spChg chg="mod">
          <ac:chgData name="James Franklin" userId="cf915d05-507f-491f-b4a6-b2aa085ee4b1" providerId="ADAL" clId="{4F22F3CC-F8D8-4140-BABB-03727E81B084}" dt="2020-04-21T07:26:07.860" v="170" actId="113"/>
          <ac:spMkLst>
            <pc:docMk/>
            <pc:sldMk cId="3552455714" sldId="276"/>
            <ac:spMk id="3" creationId="{C36D25F2-30D4-4F7B-8950-884D437BEA8F}"/>
          </ac:spMkLst>
        </pc:spChg>
        <pc:picChg chg="add mod">
          <ac:chgData name="James Franklin" userId="cf915d05-507f-491f-b4a6-b2aa085ee4b1" providerId="ADAL" clId="{4F22F3CC-F8D8-4140-BABB-03727E81B084}" dt="2020-04-21T07:29:24.762" v="174" actId="1076"/>
          <ac:picMkLst>
            <pc:docMk/>
            <pc:sldMk cId="3552455714" sldId="276"/>
            <ac:picMk id="4" creationId="{0B21252A-0285-4010-89C5-18A09949D8D2}"/>
          </ac:picMkLst>
        </pc:picChg>
        <pc:picChg chg="add mod">
          <ac:chgData name="James Franklin" userId="cf915d05-507f-491f-b4a6-b2aa085ee4b1" providerId="ADAL" clId="{4F22F3CC-F8D8-4140-BABB-03727E81B084}" dt="2020-04-21T07:32:47.963" v="206" actId="207"/>
          <ac:picMkLst>
            <pc:docMk/>
            <pc:sldMk cId="3552455714" sldId="276"/>
            <ac:picMk id="2050" creationId="{FF94C24C-F04D-4B0F-A67E-1A830FB00EDD}"/>
          </ac:picMkLst>
        </pc:picChg>
      </pc:sldChg>
      <pc:sldChg chg="addSp delSp modSp add setBg">
        <pc:chgData name="James Franklin" userId="cf915d05-507f-491f-b4a6-b2aa085ee4b1" providerId="ADAL" clId="{4F22F3CC-F8D8-4140-BABB-03727E81B084}" dt="2020-04-21T08:02:38.506" v="318" actId="207"/>
        <pc:sldMkLst>
          <pc:docMk/>
          <pc:sldMk cId="3275680767" sldId="277"/>
        </pc:sldMkLst>
        <pc:spChg chg="mod">
          <ac:chgData name="James Franklin" userId="cf915d05-507f-491f-b4a6-b2aa085ee4b1" providerId="ADAL" clId="{4F22F3CC-F8D8-4140-BABB-03727E81B084}" dt="2020-04-21T08:02:38.506" v="318" actId="207"/>
          <ac:spMkLst>
            <pc:docMk/>
            <pc:sldMk cId="3275680767" sldId="277"/>
            <ac:spMk id="3" creationId="{C36D25F2-30D4-4F7B-8950-884D437BEA8F}"/>
          </ac:spMkLst>
        </pc:spChg>
        <pc:spChg chg="add mod">
          <ac:chgData name="James Franklin" userId="cf915d05-507f-491f-b4a6-b2aa085ee4b1" providerId="ADAL" clId="{4F22F3CC-F8D8-4140-BABB-03727E81B084}" dt="2020-04-21T07:34:01.065" v="222" actId="207"/>
          <ac:spMkLst>
            <pc:docMk/>
            <pc:sldMk cId="3275680767" sldId="277"/>
            <ac:spMk id="5" creationId="{F9F98220-8604-47C8-8F42-6E441E8F91C3}"/>
          </ac:spMkLst>
        </pc:spChg>
        <pc:picChg chg="del">
          <ac:chgData name="James Franklin" userId="cf915d05-507f-491f-b4a6-b2aa085ee4b1" providerId="ADAL" clId="{4F22F3CC-F8D8-4140-BABB-03727E81B084}" dt="2020-04-21T07:58:18.010" v="223" actId="478"/>
          <ac:picMkLst>
            <pc:docMk/>
            <pc:sldMk cId="3275680767" sldId="277"/>
            <ac:picMk id="2050" creationId="{FF94C24C-F04D-4B0F-A67E-1A830FB00EDD}"/>
          </ac:picMkLst>
        </pc:picChg>
      </pc:sldChg>
      <pc:sldChg chg="modSp add">
        <pc:chgData name="James Franklin" userId="cf915d05-507f-491f-b4a6-b2aa085ee4b1" providerId="ADAL" clId="{4F22F3CC-F8D8-4140-BABB-03727E81B084}" dt="2020-04-21T09:02:12.658" v="1411" actId="207"/>
        <pc:sldMkLst>
          <pc:docMk/>
          <pc:sldMk cId="2860206106" sldId="278"/>
        </pc:sldMkLst>
        <pc:spChg chg="mod">
          <ac:chgData name="James Franklin" userId="cf915d05-507f-491f-b4a6-b2aa085ee4b1" providerId="ADAL" clId="{4F22F3CC-F8D8-4140-BABB-03727E81B084}" dt="2020-04-21T09:01:38.130" v="1396" actId="20577"/>
          <ac:spMkLst>
            <pc:docMk/>
            <pc:sldMk cId="2860206106" sldId="278"/>
            <ac:spMk id="2" creationId="{59C0348E-5BAD-40E2-97F8-CDEB086DF591}"/>
          </ac:spMkLst>
        </pc:spChg>
        <pc:spChg chg="mod">
          <ac:chgData name="James Franklin" userId="cf915d05-507f-491f-b4a6-b2aa085ee4b1" providerId="ADAL" clId="{4F22F3CC-F8D8-4140-BABB-03727E81B084}" dt="2020-04-21T09:02:12.658" v="1411" actId="207"/>
          <ac:spMkLst>
            <pc:docMk/>
            <pc:sldMk cId="2860206106" sldId="278"/>
            <ac:spMk id="3" creationId="{D76B4344-3B9B-4371-9AEE-4D7354728EE3}"/>
          </ac:spMkLst>
        </pc:spChg>
      </pc:sldChg>
      <pc:sldChg chg="addSp modSp add del">
        <pc:chgData name="James Franklin" userId="cf915d05-507f-491f-b4a6-b2aa085ee4b1" providerId="ADAL" clId="{4F22F3CC-F8D8-4140-BABB-03727E81B084}" dt="2020-04-21T10:58:20.424" v="1835" actId="47"/>
        <pc:sldMkLst>
          <pc:docMk/>
          <pc:sldMk cId="2319847858" sldId="279"/>
        </pc:sldMkLst>
        <pc:spChg chg="mod">
          <ac:chgData name="James Franklin" userId="cf915d05-507f-491f-b4a6-b2aa085ee4b1" providerId="ADAL" clId="{4F22F3CC-F8D8-4140-BABB-03727E81B084}" dt="2020-04-21T10:57:13.353" v="1825" actId="20577"/>
          <ac:spMkLst>
            <pc:docMk/>
            <pc:sldMk cId="2319847858" sldId="279"/>
            <ac:spMk id="2" creationId="{5CBF84CF-DF43-41A8-A0B7-C7CA25EA6072}"/>
          </ac:spMkLst>
        </pc:spChg>
        <pc:spChg chg="add mod">
          <ac:chgData name="James Franklin" userId="cf915d05-507f-491f-b4a6-b2aa085ee4b1" providerId="ADAL" clId="{4F22F3CC-F8D8-4140-BABB-03727E81B084}" dt="2020-04-21T09:27:18.078" v="1811" actId="207"/>
          <ac:spMkLst>
            <pc:docMk/>
            <pc:sldMk cId="2319847858" sldId="279"/>
            <ac:spMk id="4" creationId="{017C377F-5B1D-4873-BFE3-FA2D65D6132E}"/>
          </ac:spMkLst>
        </pc:spChg>
      </pc:sldChg>
      <pc:sldChg chg="modSp add">
        <pc:chgData name="James Franklin" userId="cf915d05-507f-491f-b4a6-b2aa085ee4b1" providerId="ADAL" clId="{4F22F3CC-F8D8-4140-BABB-03727E81B084}" dt="2020-04-21T11:01:02.381" v="1950" actId="20577"/>
        <pc:sldMkLst>
          <pc:docMk/>
          <pc:sldMk cId="2059034022" sldId="280"/>
        </pc:sldMkLst>
        <pc:spChg chg="mod">
          <ac:chgData name="James Franklin" userId="cf915d05-507f-491f-b4a6-b2aa085ee4b1" providerId="ADAL" clId="{4F22F3CC-F8D8-4140-BABB-03727E81B084}" dt="2020-04-21T11:01:02.381" v="1950" actId="20577"/>
          <ac:spMkLst>
            <pc:docMk/>
            <pc:sldMk cId="2059034022" sldId="280"/>
            <ac:spMk id="3" creationId="{00000000-0000-0000-0000-000000000000}"/>
          </ac:spMkLst>
        </pc:spChg>
      </pc:sldChg>
      <pc:sldChg chg="addSp delSp modSp add">
        <pc:chgData name="James Franklin" userId="cf915d05-507f-491f-b4a6-b2aa085ee4b1" providerId="ADAL" clId="{4F22F3CC-F8D8-4140-BABB-03727E81B084}" dt="2020-04-21T11:15:06.398" v="2794" actId="478"/>
        <pc:sldMkLst>
          <pc:docMk/>
          <pc:sldMk cId="2567741207" sldId="281"/>
        </pc:sldMkLst>
        <pc:spChg chg="mod">
          <ac:chgData name="James Franklin" userId="cf915d05-507f-491f-b4a6-b2aa085ee4b1" providerId="ADAL" clId="{4F22F3CC-F8D8-4140-BABB-03727E81B084}" dt="2020-04-21T11:05:21.393" v="2018" actId="20577"/>
          <ac:spMkLst>
            <pc:docMk/>
            <pc:sldMk cId="2567741207" sldId="281"/>
            <ac:spMk id="2" creationId="{C56EAB6A-E2D4-4053-9CF7-FDE4DDA39AE7}"/>
          </ac:spMkLst>
        </pc:spChg>
        <pc:spChg chg="mod">
          <ac:chgData name="James Franklin" userId="cf915d05-507f-491f-b4a6-b2aa085ee4b1" providerId="ADAL" clId="{4F22F3CC-F8D8-4140-BABB-03727E81B084}" dt="2020-04-21T11:14:57.298" v="2791"/>
          <ac:spMkLst>
            <pc:docMk/>
            <pc:sldMk cId="2567741207" sldId="281"/>
            <ac:spMk id="3" creationId="{D53369EF-5B94-4B7A-B335-5C250B7FEDF7}"/>
          </ac:spMkLst>
        </pc:spChg>
        <pc:spChg chg="add del">
          <ac:chgData name="James Franklin" userId="cf915d05-507f-491f-b4a6-b2aa085ee4b1" providerId="ADAL" clId="{4F22F3CC-F8D8-4140-BABB-03727E81B084}" dt="2020-04-21T11:05:35.216" v="2031"/>
          <ac:spMkLst>
            <pc:docMk/>
            <pc:sldMk cId="2567741207" sldId="281"/>
            <ac:spMk id="4" creationId="{24BCFB9A-E4AF-43BC-A161-44543D956DFF}"/>
          </ac:spMkLst>
        </pc:spChg>
        <pc:spChg chg="add del">
          <ac:chgData name="James Franklin" userId="cf915d05-507f-491f-b4a6-b2aa085ee4b1" providerId="ADAL" clId="{4F22F3CC-F8D8-4140-BABB-03727E81B084}" dt="2020-04-21T11:15:06.398" v="2794" actId="478"/>
          <ac:spMkLst>
            <pc:docMk/>
            <pc:sldMk cId="2567741207" sldId="281"/>
            <ac:spMk id="5" creationId="{C5AB2A1D-5440-417C-AE23-2482C5AE3116}"/>
          </ac:spMkLst>
        </pc:spChg>
      </pc:sldChg>
      <pc:sldChg chg="addSp delSp modSp add del">
        <pc:chgData name="James Franklin" userId="cf915d05-507f-491f-b4a6-b2aa085ee4b1" providerId="ADAL" clId="{4F22F3CC-F8D8-4140-BABB-03727E81B084}" dt="2020-04-21T11:14:15.738" v="2780" actId="47"/>
        <pc:sldMkLst>
          <pc:docMk/>
          <pc:sldMk cId="676217119" sldId="282"/>
        </pc:sldMkLst>
        <pc:spChg chg="mod">
          <ac:chgData name="James Franklin" userId="cf915d05-507f-491f-b4a6-b2aa085ee4b1" providerId="ADAL" clId="{4F22F3CC-F8D8-4140-BABB-03727E81B084}" dt="2020-04-21T11:05:26.256" v="2029" actId="20577"/>
          <ac:spMkLst>
            <pc:docMk/>
            <pc:sldMk cId="676217119" sldId="282"/>
            <ac:spMk id="2" creationId="{C56EAB6A-E2D4-4053-9CF7-FDE4DDA39AE7}"/>
          </ac:spMkLst>
        </pc:spChg>
        <pc:spChg chg="add del">
          <ac:chgData name="James Franklin" userId="cf915d05-507f-491f-b4a6-b2aa085ee4b1" providerId="ADAL" clId="{4F22F3CC-F8D8-4140-BABB-03727E81B084}" dt="2020-04-21T11:14:12.869" v="2778" actId="21"/>
          <ac:spMkLst>
            <pc:docMk/>
            <pc:sldMk cId="676217119" sldId="282"/>
            <ac:spMk id="4" creationId="{961F60E1-E92D-4976-96A7-C77DA178D550}"/>
          </ac:spMkLst>
        </pc:spChg>
      </pc:sldChg>
      <pc:sldChg chg="addSp modSp add">
        <pc:chgData name="James Franklin" userId="cf915d05-507f-491f-b4a6-b2aa085ee4b1" providerId="ADAL" clId="{4F22F3CC-F8D8-4140-BABB-03727E81B084}" dt="2020-04-21T11:37:51.841" v="3043" actId="1076"/>
        <pc:sldMkLst>
          <pc:docMk/>
          <pc:sldMk cId="2420684328" sldId="282"/>
        </pc:sldMkLst>
        <pc:spChg chg="mod">
          <ac:chgData name="James Franklin" userId="cf915d05-507f-491f-b4a6-b2aa085ee4b1" providerId="ADAL" clId="{4F22F3CC-F8D8-4140-BABB-03727E81B084}" dt="2020-04-21T11:37:47.851" v="3042" actId="1076"/>
          <ac:spMkLst>
            <pc:docMk/>
            <pc:sldMk cId="2420684328" sldId="282"/>
            <ac:spMk id="3" creationId="{D53369EF-5B94-4B7A-B335-5C250B7FEDF7}"/>
          </ac:spMkLst>
        </pc:spChg>
        <pc:spChg chg="add mod">
          <ac:chgData name="James Franklin" userId="cf915d05-507f-491f-b4a6-b2aa085ee4b1" providerId="ADAL" clId="{4F22F3CC-F8D8-4140-BABB-03727E81B084}" dt="2020-04-21T11:37:47.851" v="3042" actId="1076"/>
          <ac:spMkLst>
            <pc:docMk/>
            <pc:sldMk cId="2420684328" sldId="282"/>
            <ac:spMk id="4" creationId="{75A01888-2272-4F43-A99E-FB86E3D4CE57}"/>
          </ac:spMkLst>
        </pc:spChg>
        <pc:spChg chg="add mod">
          <ac:chgData name="James Franklin" userId="cf915d05-507f-491f-b4a6-b2aa085ee4b1" providerId="ADAL" clId="{4F22F3CC-F8D8-4140-BABB-03727E81B084}" dt="2020-04-21T11:37:47.851" v="3042" actId="1076"/>
          <ac:spMkLst>
            <pc:docMk/>
            <pc:sldMk cId="2420684328" sldId="282"/>
            <ac:spMk id="6" creationId="{1286E061-C0E2-48E6-BD63-717EAF46FAD1}"/>
          </ac:spMkLst>
        </pc:spChg>
        <pc:spChg chg="add mod">
          <ac:chgData name="James Franklin" userId="cf915d05-507f-491f-b4a6-b2aa085ee4b1" providerId="ADAL" clId="{4F22F3CC-F8D8-4140-BABB-03727E81B084}" dt="2020-04-21T11:37:47.851" v="3042" actId="1076"/>
          <ac:spMkLst>
            <pc:docMk/>
            <pc:sldMk cId="2420684328" sldId="282"/>
            <ac:spMk id="7" creationId="{7B72EB8F-F818-4349-8F54-9796903860B5}"/>
          </ac:spMkLst>
        </pc:spChg>
        <pc:spChg chg="add mod">
          <ac:chgData name="James Franklin" userId="cf915d05-507f-491f-b4a6-b2aa085ee4b1" providerId="ADAL" clId="{4F22F3CC-F8D8-4140-BABB-03727E81B084}" dt="2020-04-21T11:37:47.851" v="3042" actId="1076"/>
          <ac:spMkLst>
            <pc:docMk/>
            <pc:sldMk cId="2420684328" sldId="282"/>
            <ac:spMk id="8" creationId="{E0C9CDCD-66EB-4D06-812F-68A79DE9A392}"/>
          </ac:spMkLst>
        </pc:spChg>
        <pc:spChg chg="add mod">
          <ac:chgData name="James Franklin" userId="cf915d05-507f-491f-b4a6-b2aa085ee4b1" providerId="ADAL" clId="{4F22F3CC-F8D8-4140-BABB-03727E81B084}" dt="2020-04-21T11:37:47.851" v="3042" actId="1076"/>
          <ac:spMkLst>
            <pc:docMk/>
            <pc:sldMk cId="2420684328" sldId="282"/>
            <ac:spMk id="9" creationId="{9AF580E7-EAFB-4CA8-A16D-AE2EB960F24C}"/>
          </ac:spMkLst>
        </pc:spChg>
        <pc:spChg chg="add mod">
          <ac:chgData name="James Franklin" userId="cf915d05-507f-491f-b4a6-b2aa085ee4b1" providerId="ADAL" clId="{4F22F3CC-F8D8-4140-BABB-03727E81B084}" dt="2020-04-21T11:37:47.851" v="3042" actId="1076"/>
          <ac:spMkLst>
            <pc:docMk/>
            <pc:sldMk cId="2420684328" sldId="282"/>
            <ac:spMk id="10" creationId="{7CCE3101-A2CE-4147-BEBC-3D64748963CA}"/>
          </ac:spMkLst>
        </pc:spChg>
        <pc:spChg chg="add mod">
          <ac:chgData name="James Franklin" userId="cf915d05-507f-491f-b4a6-b2aa085ee4b1" providerId="ADAL" clId="{4F22F3CC-F8D8-4140-BABB-03727E81B084}" dt="2020-04-21T11:37:47.851" v="3042" actId="1076"/>
          <ac:spMkLst>
            <pc:docMk/>
            <pc:sldMk cId="2420684328" sldId="282"/>
            <ac:spMk id="11" creationId="{0866F091-2FBF-4D66-814F-50F1337FD461}"/>
          </ac:spMkLst>
        </pc:spChg>
        <pc:spChg chg="add mod">
          <ac:chgData name="James Franklin" userId="cf915d05-507f-491f-b4a6-b2aa085ee4b1" providerId="ADAL" clId="{4F22F3CC-F8D8-4140-BABB-03727E81B084}" dt="2020-04-21T11:37:47.851" v="3042" actId="1076"/>
          <ac:spMkLst>
            <pc:docMk/>
            <pc:sldMk cId="2420684328" sldId="282"/>
            <ac:spMk id="12" creationId="{55EABC9B-B730-4FFA-AB19-AEE8061617D7}"/>
          </ac:spMkLst>
        </pc:spChg>
        <pc:spChg chg="add mod">
          <ac:chgData name="James Franklin" userId="cf915d05-507f-491f-b4a6-b2aa085ee4b1" providerId="ADAL" clId="{4F22F3CC-F8D8-4140-BABB-03727E81B084}" dt="2020-04-21T11:37:47.851" v="3042" actId="1076"/>
          <ac:spMkLst>
            <pc:docMk/>
            <pc:sldMk cId="2420684328" sldId="282"/>
            <ac:spMk id="13" creationId="{7375ADD7-07DE-4306-A338-3521FBD277C2}"/>
          </ac:spMkLst>
        </pc:spChg>
        <pc:spChg chg="add mod">
          <ac:chgData name="James Franklin" userId="cf915d05-507f-491f-b4a6-b2aa085ee4b1" providerId="ADAL" clId="{4F22F3CC-F8D8-4140-BABB-03727E81B084}" dt="2020-04-21T11:37:47.851" v="3042" actId="1076"/>
          <ac:spMkLst>
            <pc:docMk/>
            <pc:sldMk cId="2420684328" sldId="282"/>
            <ac:spMk id="14" creationId="{A0E4051B-ABCB-486D-A0C3-701B132134B3}"/>
          </ac:spMkLst>
        </pc:spChg>
        <pc:spChg chg="add mod">
          <ac:chgData name="James Franklin" userId="cf915d05-507f-491f-b4a6-b2aa085ee4b1" providerId="ADAL" clId="{4F22F3CC-F8D8-4140-BABB-03727E81B084}" dt="2020-04-21T11:37:47.851" v="3042" actId="1076"/>
          <ac:spMkLst>
            <pc:docMk/>
            <pc:sldMk cId="2420684328" sldId="282"/>
            <ac:spMk id="15" creationId="{89C43934-8173-446D-80E6-7C3CBE95FEA5}"/>
          </ac:spMkLst>
        </pc:spChg>
        <pc:spChg chg="add mod">
          <ac:chgData name="James Franklin" userId="cf915d05-507f-491f-b4a6-b2aa085ee4b1" providerId="ADAL" clId="{4F22F3CC-F8D8-4140-BABB-03727E81B084}" dt="2020-04-21T11:37:47.851" v="3042" actId="1076"/>
          <ac:spMkLst>
            <pc:docMk/>
            <pc:sldMk cId="2420684328" sldId="282"/>
            <ac:spMk id="16" creationId="{CDFA47FE-C7BD-4D7A-8648-119BBD310D83}"/>
          </ac:spMkLst>
        </pc:spChg>
        <pc:spChg chg="add mod">
          <ac:chgData name="James Franklin" userId="cf915d05-507f-491f-b4a6-b2aa085ee4b1" providerId="ADAL" clId="{4F22F3CC-F8D8-4140-BABB-03727E81B084}" dt="2020-04-21T11:37:47.851" v="3042" actId="1076"/>
          <ac:spMkLst>
            <pc:docMk/>
            <pc:sldMk cId="2420684328" sldId="282"/>
            <ac:spMk id="25" creationId="{E5D5F40B-C442-43B8-A57A-69053CC1380C}"/>
          </ac:spMkLst>
        </pc:spChg>
        <pc:spChg chg="add mod">
          <ac:chgData name="James Franklin" userId="cf915d05-507f-491f-b4a6-b2aa085ee4b1" providerId="ADAL" clId="{4F22F3CC-F8D8-4140-BABB-03727E81B084}" dt="2020-04-21T11:37:47.851" v="3042" actId="1076"/>
          <ac:spMkLst>
            <pc:docMk/>
            <pc:sldMk cId="2420684328" sldId="282"/>
            <ac:spMk id="26" creationId="{925893F9-3711-4B79-B957-44DAB80A3DFF}"/>
          </ac:spMkLst>
        </pc:spChg>
        <pc:spChg chg="add mod">
          <ac:chgData name="James Franklin" userId="cf915d05-507f-491f-b4a6-b2aa085ee4b1" providerId="ADAL" clId="{4F22F3CC-F8D8-4140-BABB-03727E81B084}" dt="2020-04-21T11:37:51.841" v="3043" actId="1076"/>
          <ac:spMkLst>
            <pc:docMk/>
            <pc:sldMk cId="2420684328" sldId="282"/>
            <ac:spMk id="27" creationId="{BC5F72D1-6419-41F9-B24A-1C34604138D2}"/>
          </ac:spMkLst>
        </pc:spChg>
        <pc:spChg chg="add mod">
          <ac:chgData name="James Franklin" userId="cf915d05-507f-491f-b4a6-b2aa085ee4b1" providerId="ADAL" clId="{4F22F3CC-F8D8-4140-BABB-03727E81B084}" dt="2020-04-21T11:37:47.851" v="3042" actId="1076"/>
          <ac:spMkLst>
            <pc:docMk/>
            <pc:sldMk cId="2420684328" sldId="282"/>
            <ac:spMk id="28" creationId="{43A93E10-9CB4-47E4-9846-5DDEABA6DD96}"/>
          </ac:spMkLst>
        </pc:spChg>
        <pc:cxnChg chg="add mod">
          <ac:chgData name="James Franklin" userId="cf915d05-507f-491f-b4a6-b2aa085ee4b1" providerId="ADAL" clId="{4F22F3CC-F8D8-4140-BABB-03727E81B084}" dt="2020-04-21T11:37:47.851" v="3042" actId="1076"/>
          <ac:cxnSpMkLst>
            <pc:docMk/>
            <pc:sldMk cId="2420684328" sldId="282"/>
            <ac:cxnSpMk id="18" creationId="{B64C811C-5087-4E03-BB49-BC5C2A7746F1}"/>
          </ac:cxnSpMkLst>
        </pc:cxnChg>
        <pc:cxnChg chg="add mod">
          <ac:chgData name="James Franklin" userId="cf915d05-507f-491f-b4a6-b2aa085ee4b1" providerId="ADAL" clId="{4F22F3CC-F8D8-4140-BABB-03727E81B084}" dt="2020-04-21T11:37:47.851" v="3042" actId="1076"/>
          <ac:cxnSpMkLst>
            <pc:docMk/>
            <pc:sldMk cId="2420684328" sldId="282"/>
            <ac:cxnSpMk id="20" creationId="{4B1D6B98-1ED6-4440-A377-DB6B54EA7CAF}"/>
          </ac:cxnSpMkLst>
        </pc:cxnChg>
        <pc:cxnChg chg="add mod">
          <ac:chgData name="James Franklin" userId="cf915d05-507f-491f-b4a6-b2aa085ee4b1" providerId="ADAL" clId="{4F22F3CC-F8D8-4140-BABB-03727E81B084}" dt="2020-04-21T11:37:47.851" v="3042" actId="1076"/>
          <ac:cxnSpMkLst>
            <pc:docMk/>
            <pc:sldMk cId="2420684328" sldId="282"/>
            <ac:cxnSpMk id="22" creationId="{E581F63E-879B-42C0-A6AE-67D8417C9117}"/>
          </ac:cxnSpMkLst>
        </pc:cxnChg>
        <pc:cxnChg chg="add mod">
          <ac:chgData name="James Franklin" userId="cf915d05-507f-491f-b4a6-b2aa085ee4b1" providerId="ADAL" clId="{4F22F3CC-F8D8-4140-BABB-03727E81B084}" dt="2020-04-21T11:37:47.851" v="3042" actId="1076"/>
          <ac:cxnSpMkLst>
            <pc:docMk/>
            <pc:sldMk cId="2420684328" sldId="282"/>
            <ac:cxnSpMk id="24" creationId="{CDEF0F2C-0C6B-4174-9501-5ADA0E0483AF}"/>
          </ac:cxnSpMkLst>
        </pc:cxnChg>
        <pc:cxnChg chg="add mod">
          <ac:chgData name="James Franklin" userId="cf915d05-507f-491f-b4a6-b2aa085ee4b1" providerId="ADAL" clId="{4F22F3CC-F8D8-4140-BABB-03727E81B084}" dt="2020-04-21T11:37:47.851" v="3042" actId="1076"/>
          <ac:cxnSpMkLst>
            <pc:docMk/>
            <pc:sldMk cId="2420684328" sldId="282"/>
            <ac:cxnSpMk id="29" creationId="{6EA120E5-E490-41BC-AF34-EEFE4746F4B2}"/>
          </ac:cxnSpMkLst>
        </pc:cxnChg>
        <pc:cxnChg chg="add mod">
          <ac:chgData name="James Franklin" userId="cf915d05-507f-491f-b4a6-b2aa085ee4b1" providerId="ADAL" clId="{4F22F3CC-F8D8-4140-BABB-03727E81B084}" dt="2020-04-21T11:37:47.851" v="3042" actId="1076"/>
          <ac:cxnSpMkLst>
            <pc:docMk/>
            <pc:sldMk cId="2420684328" sldId="282"/>
            <ac:cxnSpMk id="34" creationId="{773A1AE5-4B07-4C6E-A16A-8E94EE4FCFCF}"/>
          </ac:cxnSpMkLst>
        </pc:cxnChg>
        <pc:cxnChg chg="add mod">
          <ac:chgData name="James Franklin" userId="cf915d05-507f-491f-b4a6-b2aa085ee4b1" providerId="ADAL" clId="{4F22F3CC-F8D8-4140-BABB-03727E81B084}" dt="2020-04-21T11:37:47.851" v="3042" actId="1076"/>
          <ac:cxnSpMkLst>
            <pc:docMk/>
            <pc:sldMk cId="2420684328" sldId="282"/>
            <ac:cxnSpMk id="35" creationId="{F7C359DD-075E-4757-9B16-CD5FC83AFBE7}"/>
          </ac:cxnSpMkLst>
        </pc:cxnChg>
        <pc:cxnChg chg="add mod">
          <ac:chgData name="James Franklin" userId="cf915d05-507f-491f-b4a6-b2aa085ee4b1" providerId="ADAL" clId="{4F22F3CC-F8D8-4140-BABB-03727E81B084}" dt="2020-04-21T11:37:47.851" v="3042" actId="1076"/>
          <ac:cxnSpMkLst>
            <pc:docMk/>
            <pc:sldMk cId="2420684328" sldId="282"/>
            <ac:cxnSpMk id="38" creationId="{BB9068C2-6DA3-4542-90C0-3B58188FCB12}"/>
          </ac:cxnSpMkLst>
        </pc:cxnChg>
      </pc:sldChg>
      <pc:sldChg chg="add del">
        <pc:chgData name="James Franklin" userId="cf915d05-507f-491f-b4a6-b2aa085ee4b1" providerId="ADAL" clId="{4F22F3CC-F8D8-4140-BABB-03727E81B084}" dt="2020-04-21T11:15:02.342" v="2792" actId="47"/>
        <pc:sldMkLst>
          <pc:docMk/>
          <pc:sldMk cId="2650318335" sldId="282"/>
        </pc:sldMkLst>
      </pc:sldChg>
      <pc:sldChg chg="modSp add">
        <pc:chgData name="James Franklin" userId="cf915d05-507f-491f-b4a6-b2aa085ee4b1" providerId="ADAL" clId="{4F22F3CC-F8D8-4140-BABB-03727E81B084}" dt="2020-04-21T11:54:45.033" v="3056" actId="6549"/>
        <pc:sldMkLst>
          <pc:docMk/>
          <pc:sldMk cId="1716648245" sldId="283"/>
        </pc:sldMkLst>
        <pc:spChg chg="mod">
          <ac:chgData name="James Franklin" userId="cf915d05-507f-491f-b4a6-b2aa085ee4b1" providerId="ADAL" clId="{4F22F3CC-F8D8-4140-BABB-03727E81B084}" dt="2020-04-21T11:54:45.033" v="3056" actId="6549"/>
          <ac:spMkLst>
            <pc:docMk/>
            <pc:sldMk cId="1716648245" sldId="283"/>
            <ac:spMk id="5" creationId="{00000000-0000-0000-0000-000000000000}"/>
          </ac:spMkLst>
        </pc:spChg>
      </pc:sldChg>
    </pc:docChg>
  </pc:docChgLst>
  <pc:docChgLst>
    <pc:chgData name="James Franklin" userId="cf915d05-507f-491f-b4a6-b2aa085ee4b1" providerId="ADAL" clId="{F7C5C7DC-3FE4-4F62-A684-D928BBDECB6F}"/>
    <pc:docChg chg="undo redo custSel addSld delSld modSld sldOrd">
      <pc:chgData name="James Franklin" userId="cf915d05-507f-491f-b4a6-b2aa085ee4b1" providerId="ADAL" clId="{F7C5C7DC-3FE4-4F62-A684-D928BBDECB6F}" dt="2021-10-25T14:40:58.858" v="3256" actId="1589"/>
      <pc:docMkLst>
        <pc:docMk/>
      </pc:docMkLst>
      <pc:sldChg chg="addCm delCm modCm">
        <pc:chgData name="James Franklin" userId="cf915d05-507f-491f-b4a6-b2aa085ee4b1" providerId="ADAL" clId="{F7C5C7DC-3FE4-4F62-A684-D928BBDECB6F}" dt="2021-10-25T14:40:58.858" v="3256" actId="1589"/>
        <pc:sldMkLst>
          <pc:docMk/>
          <pc:sldMk cId="3148882095" sldId="256"/>
        </pc:sldMkLst>
      </pc:sldChg>
      <pc:sldChg chg="modSp mod">
        <pc:chgData name="James Franklin" userId="cf915d05-507f-491f-b4a6-b2aa085ee4b1" providerId="ADAL" clId="{F7C5C7DC-3FE4-4F62-A684-D928BBDECB6F}" dt="2021-10-22T14:56:33.367" v="463" actId="20577"/>
        <pc:sldMkLst>
          <pc:docMk/>
          <pc:sldMk cId="4189756368" sldId="260"/>
        </pc:sldMkLst>
        <pc:spChg chg="mod">
          <ac:chgData name="James Franklin" userId="cf915d05-507f-491f-b4a6-b2aa085ee4b1" providerId="ADAL" clId="{F7C5C7DC-3FE4-4F62-A684-D928BBDECB6F}" dt="2021-10-22T14:56:33.367" v="463" actId="20577"/>
          <ac:spMkLst>
            <pc:docMk/>
            <pc:sldMk cId="4189756368" sldId="260"/>
            <ac:spMk id="5" creationId="{00000000-0000-0000-0000-000000000000}"/>
          </ac:spMkLst>
        </pc:spChg>
      </pc:sldChg>
      <pc:sldChg chg="modSp add del mod">
        <pc:chgData name="James Franklin" userId="cf915d05-507f-491f-b4a6-b2aa085ee4b1" providerId="ADAL" clId="{F7C5C7DC-3FE4-4F62-A684-D928BBDECB6F}" dt="2021-10-25T09:17:25.221" v="2381" actId="20577"/>
        <pc:sldMkLst>
          <pc:docMk/>
          <pc:sldMk cId="1215609993" sldId="268"/>
        </pc:sldMkLst>
        <pc:spChg chg="mod">
          <ac:chgData name="James Franklin" userId="cf915d05-507f-491f-b4a6-b2aa085ee4b1" providerId="ADAL" clId="{F7C5C7DC-3FE4-4F62-A684-D928BBDECB6F}" dt="2021-10-25T09:17:18.493" v="2377" actId="20577"/>
          <ac:spMkLst>
            <pc:docMk/>
            <pc:sldMk cId="1215609993" sldId="268"/>
            <ac:spMk id="3" creationId="{00000000-0000-0000-0000-000000000000}"/>
          </ac:spMkLst>
        </pc:spChg>
        <pc:spChg chg="mod">
          <ac:chgData name="James Franklin" userId="cf915d05-507f-491f-b4a6-b2aa085ee4b1" providerId="ADAL" clId="{F7C5C7DC-3FE4-4F62-A684-D928BBDECB6F}" dt="2021-10-25T09:17:25.221" v="2381" actId="20577"/>
          <ac:spMkLst>
            <pc:docMk/>
            <pc:sldMk cId="1215609993" sldId="268"/>
            <ac:spMk id="5" creationId="{00000000-0000-0000-0000-000000000000}"/>
          </ac:spMkLst>
        </pc:spChg>
      </pc:sldChg>
      <pc:sldChg chg="add del">
        <pc:chgData name="James Franklin" userId="cf915d05-507f-491f-b4a6-b2aa085ee4b1" providerId="ADAL" clId="{F7C5C7DC-3FE4-4F62-A684-D928BBDECB6F}" dt="2021-10-22T15:16:40.562" v="467"/>
        <pc:sldMkLst>
          <pc:docMk/>
          <pc:sldMk cId="3573796725" sldId="269"/>
        </pc:sldMkLst>
      </pc:sldChg>
      <pc:sldChg chg="add del">
        <pc:chgData name="James Franklin" userId="cf915d05-507f-491f-b4a6-b2aa085ee4b1" providerId="ADAL" clId="{F7C5C7DC-3FE4-4F62-A684-D928BBDECB6F}" dt="2021-10-25T09:21:11.544" v="2385" actId="47"/>
        <pc:sldMkLst>
          <pc:docMk/>
          <pc:sldMk cId="2441620537" sldId="270"/>
        </pc:sldMkLst>
      </pc:sldChg>
      <pc:sldChg chg="add del">
        <pc:chgData name="James Franklin" userId="cf915d05-507f-491f-b4a6-b2aa085ee4b1" providerId="ADAL" clId="{F7C5C7DC-3FE4-4F62-A684-D928BBDECB6F}" dt="2021-10-22T15:16:40.562" v="467"/>
        <pc:sldMkLst>
          <pc:docMk/>
          <pc:sldMk cId="2658348284" sldId="271"/>
        </pc:sldMkLst>
      </pc:sldChg>
      <pc:sldChg chg="add del">
        <pc:chgData name="James Franklin" userId="cf915d05-507f-491f-b4a6-b2aa085ee4b1" providerId="ADAL" clId="{F7C5C7DC-3FE4-4F62-A684-D928BBDECB6F}" dt="2021-10-25T09:21:45.783" v="2389"/>
        <pc:sldMkLst>
          <pc:docMk/>
          <pc:sldMk cId="1355460607" sldId="272"/>
        </pc:sldMkLst>
      </pc:sldChg>
      <pc:sldChg chg="del">
        <pc:chgData name="James Franklin" userId="cf915d05-507f-491f-b4a6-b2aa085ee4b1" providerId="ADAL" clId="{F7C5C7DC-3FE4-4F62-A684-D928BBDECB6F}" dt="2021-10-22T15:16:15.649" v="464" actId="47"/>
        <pc:sldMkLst>
          <pc:docMk/>
          <pc:sldMk cId="4240696584" sldId="272"/>
        </pc:sldMkLst>
      </pc:sldChg>
      <pc:sldChg chg="del">
        <pc:chgData name="James Franklin" userId="cf915d05-507f-491f-b4a6-b2aa085ee4b1" providerId="ADAL" clId="{F7C5C7DC-3FE4-4F62-A684-D928BBDECB6F}" dt="2021-10-22T15:16:15.649" v="464" actId="47"/>
        <pc:sldMkLst>
          <pc:docMk/>
          <pc:sldMk cId="1823139134" sldId="273"/>
        </pc:sldMkLst>
      </pc:sldChg>
      <pc:sldChg chg="add del">
        <pc:chgData name="James Franklin" userId="cf915d05-507f-491f-b4a6-b2aa085ee4b1" providerId="ADAL" clId="{F7C5C7DC-3FE4-4F62-A684-D928BBDECB6F}" dt="2021-10-25T09:22:47.790" v="2394" actId="47"/>
        <pc:sldMkLst>
          <pc:docMk/>
          <pc:sldMk cId="3532698705" sldId="274"/>
        </pc:sldMkLst>
      </pc:sldChg>
      <pc:sldChg chg="modSp add del mod">
        <pc:chgData name="James Franklin" userId="cf915d05-507f-491f-b4a6-b2aa085ee4b1" providerId="ADAL" clId="{F7C5C7DC-3FE4-4F62-A684-D928BBDECB6F}" dt="2021-10-25T09:17:29.677" v="2383" actId="20577"/>
        <pc:sldMkLst>
          <pc:docMk/>
          <pc:sldMk cId="2613423509" sldId="275"/>
        </pc:sldMkLst>
        <pc:spChg chg="mod">
          <ac:chgData name="James Franklin" userId="cf915d05-507f-491f-b4a6-b2aa085ee4b1" providerId="ADAL" clId="{F7C5C7DC-3FE4-4F62-A684-D928BBDECB6F}" dt="2021-10-25T09:17:08.565" v="2373" actId="20577"/>
          <ac:spMkLst>
            <pc:docMk/>
            <pc:sldMk cId="2613423509" sldId="275"/>
            <ac:spMk id="4" creationId="{00000000-0000-0000-0000-000000000000}"/>
          </ac:spMkLst>
        </pc:spChg>
        <pc:spChg chg="mod">
          <ac:chgData name="James Franklin" userId="cf915d05-507f-491f-b4a6-b2aa085ee4b1" providerId="ADAL" clId="{F7C5C7DC-3FE4-4F62-A684-D928BBDECB6F}" dt="2021-10-25T09:17:29.677" v="2383" actId="20577"/>
          <ac:spMkLst>
            <pc:docMk/>
            <pc:sldMk cId="2613423509" sldId="275"/>
            <ac:spMk id="5" creationId="{00000000-0000-0000-0000-000000000000}"/>
          </ac:spMkLst>
        </pc:spChg>
      </pc:sldChg>
      <pc:sldChg chg="modSp add del mod ord">
        <pc:chgData name="James Franklin" userId="cf915d05-507f-491f-b4a6-b2aa085ee4b1" providerId="ADAL" clId="{F7C5C7DC-3FE4-4F62-A684-D928BBDECB6F}" dt="2021-10-25T09:30:06.728" v="2401" actId="6549"/>
        <pc:sldMkLst>
          <pc:docMk/>
          <pc:sldMk cId="3815510555" sldId="276"/>
        </pc:sldMkLst>
        <pc:spChg chg="mod">
          <ac:chgData name="James Franklin" userId="cf915d05-507f-491f-b4a6-b2aa085ee4b1" providerId="ADAL" clId="{F7C5C7DC-3FE4-4F62-A684-D928BBDECB6F}" dt="2021-10-25T09:30:06.728" v="2401" actId="6549"/>
          <ac:spMkLst>
            <pc:docMk/>
            <pc:sldMk cId="3815510555" sldId="276"/>
            <ac:spMk id="3" creationId="{00000000-0000-0000-0000-000000000000}"/>
          </ac:spMkLst>
        </pc:spChg>
      </pc:sldChg>
      <pc:sldChg chg="add del">
        <pc:chgData name="James Franklin" userId="cf915d05-507f-491f-b4a6-b2aa085ee4b1" providerId="ADAL" clId="{F7C5C7DC-3FE4-4F62-A684-D928BBDECB6F}" dt="2021-10-25T09:31:30.074" v="2403" actId="47"/>
        <pc:sldMkLst>
          <pc:docMk/>
          <pc:sldMk cId="1761188815" sldId="277"/>
        </pc:sldMkLst>
      </pc:sldChg>
      <pc:sldChg chg="add del">
        <pc:chgData name="James Franklin" userId="cf915d05-507f-491f-b4a6-b2aa085ee4b1" providerId="ADAL" clId="{F7C5C7DC-3FE4-4F62-A684-D928BBDECB6F}" dt="2021-10-25T09:31:30.074" v="2403" actId="47"/>
        <pc:sldMkLst>
          <pc:docMk/>
          <pc:sldMk cId="915723681" sldId="278"/>
        </pc:sldMkLst>
      </pc:sldChg>
      <pc:sldChg chg="add del">
        <pc:chgData name="James Franklin" userId="cf915d05-507f-491f-b4a6-b2aa085ee4b1" providerId="ADAL" clId="{F7C5C7DC-3FE4-4F62-A684-D928BBDECB6F}" dt="2021-10-22T15:16:40.562" v="467"/>
        <pc:sldMkLst>
          <pc:docMk/>
          <pc:sldMk cId="2981857894" sldId="279"/>
        </pc:sldMkLst>
      </pc:sldChg>
      <pc:sldChg chg="del">
        <pc:chgData name="James Franklin" userId="cf915d05-507f-491f-b4a6-b2aa085ee4b1" providerId="ADAL" clId="{F7C5C7DC-3FE4-4F62-A684-D928BBDECB6F}" dt="2021-10-22T15:16:15.649" v="464" actId="47"/>
        <pc:sldMkLst>
          <pc:docMk/>
          <pc:sldMk cId="2059034022" sldId="280"/>
        </pc:sldMkLst>
      </pc:sldChg>
      <pc:sldChg chg="add del">
        <pc:chgData name="James Franklin" userId="cf915d05-507f-491f-b4a6-b2aa085ee4b1" providerId="ADAL" clId="{F7C5C7DC-3FE4-4F62-A684-D928BBDECB6F}" dt="2021-10-25T09:23:22.094" v="2397"/>
        <pc:sldMkLst>
          <pc:docMk/>
          <pc:sldMk cId="3032657984" sldId="280"/>
        </pc:sldMkLst>
      </pc:sldChg>
      <pc:sldChg chg="modSp add del mod setBg">
        <pc:chgData name="James Franklin" userId="cf915d05-507f-491f-b4a6-b2aa085ee4b1" providerId="ADAL" clId="{F7C5C7DC-3FE4-4F62-A684-D928BBDECB6F}" dt="2021-10-25T14:37:38.931" v="3253" actId="20577"/>
        <pc:sldMkLst>
          <pc:docMk/>
          <pc:sldMk cId="3091992155" sldId="282"/>
        </pc:sldMkLst>
        <pc:spChg chg="mod">
          <ac:chgData name="James Franklin" userId="cf915d05-507f-491f-b4a6-b2aa085ee4b1" providerId="ADAL" clId="{F7C5C7DC-3FE4-4F62-A684-D928BBDECB6F}" dt="2021-10-25T14:37:38.931" v="3253" actId="20577"/>
          <ac:spMkLst>
            <pc:docMk/>
            <pc:sldMk cId="3091992155" sldId="282"/>
            <ac:spMk id="3" creationId="{7735ECE3-B466-4405-AB75-CB975B8D8A5F}"/>
          </ac:spMkLst>
        </pc:spChg>
      </pc:sldChg>
      <pc:sldChg chg="add del">
        <pc:chgData name="James Franklin" userId="cf915d05-507f-491f-b4a6-b2aa085ee4b1" providerId="ADAL" clId="{F7C5C7DC-3FE4-4F62-A684-D928BBDECB6F}" dt="2021-10-22T15:16:40.562" v="467"/>
        <pc:sldMkLst>
          <pc:docMk/>
          <pc:sldMk cId="1600278239" sldId="283"/>
        </pc:sldMkLst>
      </pc:sldChg>
      <pc:sldChg chg="del">
        <pc:chgData name="James Franklin" userId="cf915d05-507f-491f-b4a6-b2aa085ee4b1" providerId="ADAL" clId="{F7C5C7DC-3FE4-4F62-A684-D928BBDECB6F}" dt="2021-10-22T15:16:15.649" v="464" actId="47"/>
        <pc:sldMkLst>
          <pc:docMk/>
          <pc:sldMk cId="1716648245" sldId="283"/>
        </pc:sldMkLst>
      </pc:sldChg>
      <pc:sldChg chg="add del">
        <pc:chgData name="James Franklin" userId="cf915d05-507f-491f-b4a6-b2aa085ee4b1" providerId="ADAL" clId="{F7C5C7DC-3FE4-4F62-A684-D928BBDECB6F}" dt="2021-10-25T09:31:54.828" v="2405" actId="47"/>
        <pc:sldMkLst>
          <pc:docMk/>
          <pc:sldMk cId="263372323" sldId="284"/>
        </pc:sldMkLst>
      </pc:sldChg>
      <pc:sldChg chg="add del">
        <pc:chgData name="James Franklin" userId="cf915d05-507f-491f-b4a6-b2aa085ee4b1" providerId="ADAL" clId="{F7C5C7DC-3FE4-4F62-A684-D928BBDECB6F}" dt="2021-10-25T09:21:45.783" v="2389"/>
        <pc:sldMkLst>
          <pc:docMk/>
          <pc:sldMk cId="3487616193" sldId="286"/>
        </pc:sldMkLst>
      </pc:sldChg>
      <pc:sldChg chg="add del">
        <pc:chgData name="James Franklin" userId="cf915d05-507f-491f-b4a6-b2aa085ee4b1" providerId="ADAL" clId="{F7C5C7DC-3FE4-4F62-A684-D928BBDECB6F}" dt="2021-10-25T09:31:55.094" v="2406" actId="47"/>
        <pc:sldMkLst>
          <pc:docMk/>
          <pc:sldMk cId="1638261886" sldId="288"/>
        </pc:sldMkLst>
      </pc:sldChg>
      <pc:sldChg chg="del">
        <pc:chgData name="James Franklin" userId="cf915d05-507f-491f-b4a6-b2aa085ee4b1" providerId="ADAL" clId="{F7C5C7DC-3FE4-4F62-A684-D928BBDECB6F}" dt="2021-10-22T15:16:15.649" v="464" actId="47"/>
        <pc:sldMkLst>
          <pc:docMk/>
          <pc:sldMk cId="2284596718" sldId="288"/>
        </pc:sldMkLst>
      </pc:sldChg>
      <pc:sldChg chg="add del">
        <pc:chgData name="James Franklin" userId="cf915d05-507f-491f-b4a6-b2aa085ee4b1" providerId="ADAL" clId="{F7C5C7DC-3FE4-4F62-A684-D928BBDECB6F}" dt="2021-10-25T09:23:22.094" v="2397"/>
        <pc:sldMkLst>
          <pc:docMk/>
          <pc:sldMk cId="185560261" sldId="289"/>
        </pc:sldMkLst>
      </pc:sldChg>
      <pc:sldChg chg="del">
        <pc:chgData name="James Franklin" userId="cf915d05-507f-491f-b4a6-b2aa085ee4b1" providerId="ADAL" clId="{F7C5C7DC-3FE4-4F62-A684-D928BBDECB6F}" dt="2021-10-22T15:16:15.649" v="464" actId="47"/>
        <pc:sldMkLst>
          <pc:docMk/>
          <pc:sldMk cId="3570346613" sldId="289"/>
        </pc:sldMkLst>
      </pc:sldChg>
      <pc:sldChg chg="del">
        <pc:chgData name="James Franklin" userId="cf915d05-507f-491f-b4a6-b2aa085ee4b1" providerId="ADAL" clId="{F7C5C7DC-3FE4-4F62-A684-D928BBDECB6F}" dt="2021-10-22T15:16:15.649" v="464" actId="47"/>
        <pc:sldMkLst>
          <pc:docMk/>
          <pc:sldMk cId="703004738" sldId="290"/>
        </pc:sldMkLst>
      </pc:sldChg>
      <pc:sldChg chg="add del">
        <pc:chgData name="James Franklin" userId="cf915d05-507f-491f-b4a6-b2aa085ee4b1" providerId="ADAL" clId="{F7C5C7DC-3FE4-4F62-A684-D928BBDECB6F}" dt="2021-10-25T09:22:09.484" v="2392"/>
        <pc:sldMkLst>
          <pc:docMk/>
          <pc:sldMk cId="1288020388" sldId="290"/>
        </pc:sldMkLst>
      </pc:sldChg>
      <pc:sldChg chg="del">
        <pc:chgData name="James Franklin" userId="cf915d05-507f-491f-b4a6-b2aa085ee4b1" providerId="ADAL" clId="{F7C5C7DC-3FE4-4F62-A684-D928BBDECB6F}" dt="2021-10-22T15:16:15.649" v="464" actId="47"/>
        <pc:sldMkLst>
          <pc:docMk/>
          <pc:sldMk cId="3886060957" sldId="291"/>
        </pc:sldMkLst>
      </pc:sldChg>
      <pc:sldChg chg="addSp delSp modSp new mod ord modClrScheme chgLayout">
        <pc:chgData name="James Franklin" userId="cf915d05-507f-491f-b4a6-b2aa085ee4b1" providerId="ADAL" clId="{F7C5C7DC-3FE4-4F62-A684-D928BBDECB6F}" dt="2021-10-25T09:15:15.906" v="2361" actId="207"/>
        <pc:sldMkLst>
          <pc:docMk/>
          <pc:sldMk cId="4099406327" sldId="291"/>
        </pc:sldMkLst>
        <pc:spChg chg="mod ord">
          <ac:chgData name="James Franklin" userId="cf915d05-507f-491f-b4a6-b2aa085ee4b1" providerId="ADAL" clId="{F7C5C7DC-3FE4-4F62-A684-D928BBDECB6F}" dt="2021-10-25T09:15:04.631" v="2359" actId="700"/>
          <ac:spMkLst>
            <pc:docMk/>
            <pc:sldMk cId="4099406327" sldId="291"/>
            <ac:spMk id="2" creationId="{8EDE87FC-DA24-404A-89CA-8F54D02ACE07}"/>
          </ac:spMkLst>
        </pc:spChg>
        <pc:spChg chg="mod ord">
          <ac:chgData name="James Franklin" userId="cf915d05-507f-491f-b4a6-b2aa085ee4b1" providerId="ADAL" clId="{F7C5C7DC-3FE4-4F62-A684-D928BBDECB6F}" dt="2021-10-25T09:15:15.906" v="2361" actId="207"/>
          <ac:spMkLst>
            <pc:docMk/>
            <pc:sldMk cId="4099406327" sldId="291"/>
            <ac:spMk id="3" creationId="{E74C9581-A278-4C1C-BF72-2E7BED856EB8}"/>
          </ac:spMkLst>
        </pc:spChg>
        <pc:picChg chg="add del mod">
          <ac:chgData name="James Franklin" userId="cf915d05-507f-491f-b4a6-b2aa085ee4b1" providerId="ADAL" clId="{F7C5C7DC-3FE4-4F62-A684-D928BBDECB6F}" dt="2021-10-25T09:13:14.825" v="2289" actId="478"/>
          <ac:picMkLst>
            <pc:docMk/>
            <pc:sldMk cId="4099406327" sldId="291"/>
            <ac:picMk id="4" creationId="{F334ECF2-6500-44C6-B3C8-93877F06684A}"/>
          </ac:picMkLst>
        </pc:picChg>
        <pc:picChg chg="add mod">
          <ac:chgData name="James Franklin" userId="cf915d05-507f-491f-b4a6-b2aa085ee4b1" providerId="ADAL" clId="{F7C5C7DC-3FE4-4F62-A684-D928BBDECB6F}" dt="2021-10-25T09:13:17.989" v="2291" actId="1076"/>
          <ac:picMkLst>
            <pc:docMk/>
            <pc:sldMk cId="4099406327" sldId="291"/>
            <ac:picMk id="6" creationId="{8277E2AF-9AFD-4AA4-B92A-7A5A2B62BC5F}"/>
          </ac:picMkLst>
        </pc:picChg>
      </pc:sldChg>
      <pc:sldChg chg="del">
        <pc:chgData name="James Franklin" userId="cf915d05-507f-491f-b4a6-b2aa085ee4b1" providerId="ADAL" clId="{F7C5C7DC-3FE4-4F62-A684-D928BBDECB6F}" dt="2021-10-22T15:16:15.649" v="464" actId="47"/>
        <pc:sldMkLst>
          <pc:docMk/>
          <pc:sldMk cId="710684135" sldId="292"/>
        </pc:sldMkLst>
      </pc:sldChg>
      <pc:sldChg chg="del">
        <pc:chgData name="James Franklin" userId="cf915d05-507f-491f-b4a6-b2aa085ee4b1" providerId="ADAL" clId="{F7C5C7DC-3FE4-4F62-A684-D928BBDECB6F}" dt="2021-10-22T15:16:15.649" v="464" actId="47"/>
        <pc:sldMkLst>
          <pc:docMk/>
          <pc:sldMk cId="3883429577" sldId="293"/>
        </pc:sldMkLst>
      </pc:sldChg>
      <pc:sldChg chg="del">
        <pc:chgData name="James Franklin" userId="cf915d05-507f-491f-b4a6-b2aa085ee4b1" providerId="ADAL" clId="{F7C5C7DC-3FE4-4F62-A684-D928BBDECB6F}" dt="2021-10-22T15:16:15.649" v="464" actId="47"/>
        <pc:sldMkLst>
          <pc:docMk/>
          <pc:sldMk cId="1318525333" sldId="294"/>
        </pc:sldMkLst>
      </pc:sldChg>
      <pc:sldChg chg="del">
        <pc:chgData name="James Franklin" userId="cf915d05-507f-491f-b4a6-b2aa085ee4b1" providerId="ADAL" clId="{F7C5C7DC-3FE4-4F62-A684-D928BBDECB6F}" dt="2021-10-22T15:16:15.649" v="464" actId="47"/>
        <pc:sldMkLst>
          <pc:docMk/>
          <pc:sldMk cId="2563080221" sldId="295"/>
        </pc:sldMkLst>
      </pc:sldChg>
      <pc:sldChg chg="del">
        <pc:chgData name="James Franklin" userId="cf915d05-507f-491f-b4a6-b2aa085ee4b1" providerId="ADAL" clId="{F7C5C7DC-3FE4-4F62-A684-D928BBDECB6F}" dt="2021-10-22T15:16:15.649" v="464" actId="47"/>
        <pc:sldMkLst>
          <pc:docMk/>
          <pc:sldMk cId="1391519938" sldId="296"/>
        </pc:sldMkLst>
      </pc:sldChg>
      <pc:sldChg chg="del">
        <pc:chgData name="James Franklin" userId="cf915d05-507f-491f-b4a6-b2aa085ee4b1" providerId="ADAL" clId="{F7C5C7DC-3FE4-4F62-A684-D928BBDECB6F}" dt="2021-10-22T15:16:15.649" v="464" actId="47"/>
        <pc:sldMkLst>
          <pc:docMk/>
          <pc:sldMk cId="3783824409" sldId="298"/>
        </pc:sldMkLst>
      </pc:sldChg>
      <pc:sldChg chg="del">
        <pc:chgData name="James Franklin" userId="cf915d05-507f-491f-b4a6-b2aa085ee4b1" providerId="ADAL" clId="{F7C5C7DC-3FE4-4F62-A684-D928BBDECB6F}" dt="2021-10-22T15:16:15.649" v="464" actId="47"/>
        <pc:sldMkLst>
          <pc:docMk/>
          <pc:sldMk cId="945165012" sldId="299"/>
        </pc:sldMkLst>
      </pc:sldChg>
      <pc:sldChg chg="del">
        <pc:chgData name="James Franklin" userId="cf915d05-507f-491f-b4a6-b2aa085ee4b1" providerId="ADAL" clId="{F7C5C7DC-3FE4-4F62-A684-D928BBDECB6F}" dt="2021-10-22T15:16:15.649" v="464" actId="47"/>
        <pc:sldMkLst>
          <pc:docMk/>
          <pc:sldMk cId="2367412106" sldId="301"/>
        </pc:sldMkLst>
      </pc:sldChg>
      <pc:sldChg chg="del">
        <pc:chgData name="James Franklin" userId="cf915d05-507f-491f-b4a6-b2aa085ee4b1" providerId="ADAL" clId="{F7C5C7DC-3FE4-4F62-A684-D928BBDECB6F}" dt="2021-10-22T15:16:15.649" v="464" actId="47"/>
        <pc:sldMkLst>
          <pc:docMk/>
          <pc:sldMk cId="3162433160" sldId="302"/>
        </pc:sldMkLst>
      </pc:sldChg>
      <pc:sldChg chg="del">
        <pc:chgData name="James Franklin" userId="cf915d05-507f-491f-b4a6-b2aa085ee4b1" providerId="ADAL" clId="{F7C5C7DC-3FE4-4F62-A684-D928BBDECB6F}" dt="2021-10-22T15:16:15.649" v="464" actId="47"/>
        <pc:sldMkLst>
          <pc:docMk/>
          <pc:sldMk cId="4124182670" sldId="303"/>
        </pc:sldMkLst>
      </pc:sldChg>
      <pc:sldChg chg="del">
        <pc:chgData name="James Franklin" userId="cf915d05-507f-491f-b4a6-b2aa085ee4b1" providerId="ADAL" clId="{F7C5C7DC-3FE4-4F62-A684-D928BBDECB6F}" dt="2021-10-22T15:16:15.649" v="464" actId="47"/>
        <pc:sldMkLst>
          <pc:docMk/>
          <pc:sldMk cId="3144777015" sldId="305"/>
        </pc:sldMkLst>
      </pc:sldChg>
      <pc:sldChg chg="addSp delSp modSp add mod setBg">
        <pc:chgData name="James Franklin" userId="cf915d05-507f-491f-b4a6-b2aa085ee4b1" providerId="ADAL" clId="{F7C5C7DC-3FE4-4F62-A684-D928BBDECB6F}" dt="2021-10-25T08:19:23.141" v="1286" actId="20577"/>
        <pc:sldMkLst>
          <pc:docMk/>
          <pc:sldMk cId="347482482" sldId="314"/>
        </pc:sldMkLst>
        <pc:spChg chg="mod">
          <ac:chgData name="James Franklin" userId="cf915d05-507f-491f-b4a6-b2aa085ee4b1" providerId="ADAL" clId="{F7C5C7DC-3FE4-4F62-A684-D928BBDECB6F}" dt="2021-10-22T15:28:05.063" v="504" actId="20577"/>
          <ac:spMkLst>
            <pc:docMk/>
            <pc:sldMk cId="347482482" sldId="314"/>
            <ac:spMk id="2" creationId="{E6830A3A-1927-421B-9766-22F84B1B81D3}"/>
          </ac:spMkLst>
        </pc:spChg>
        <pc:spChg chg="mod">
          <ac:chgData name="James Franklin" userId="cf915d05-507f-491f-b4a6-b2aa085ee4b1" providerId="ADAL" clId="{F7C5C7DC-3FE4-4F62-A684-D928BBDECB6F}" dt="2021-10-25T08:19:23.141" v="1286" actId="20577"/>
          <ac:spMkLst>
            <pc:docMk/>
            <pc:sldMk cId="347482482" sldId="314"/>
            <ac:spMk id="3" creationId="{57ABF013-F15F-4D6F-83BF-02AA15CC50A6}"/>
          </ac:spMkLst>
        </pc:spChg>
        <pc:picChg chg="add mod">
          <ac:chgData name="James Franklin" userId="cf915d05-507f-491f-b4a6-b2aa085ee4b1" providerId="ADAL" clId="{F7C5C7DC-3FE4-4F62-A684-D928BBDECB6F}" dt="2021-10-25T08:14:58.341" v="1122" actId="1076"/>
          <ac:picMkLst>
            <pc:docMk/>
            <pc:sldMk cId="347482482" sldId="314"/>
            <ac:picMk id="5" creationId="{4CBF5D1B-96E5-42AB-BA55-1E3F7A135EE7}"/>
          </ac:picMkLst>
        </pc:picChg>
        <pc:picChg chg="del">
          <ac:chgData name="James Franklin" userId="cf915d05-507f-491f-b4a6-b2aa085ee4b1" providerId="ADAL" clId="{F7C5C7DC-3FE4-4F62-A684-D928BBDECB6F}" dt="2021-10-25T08:14:45.976" v="1119" actId="478"/>
          <ac:picMkLst>
            <pc:docMk/>
            <pc:sldMk cId="347482482" sldId="314"/>
            <ac:picMk id="8" creationId="{8F6E8C21-2AC1-4135-9012-3056E942665D}"/>
          </ac:picMkLst>
        </pc:picChg>
        <pc:picChg chg="add mod">
          <ac:chgData name="James Franklin" userId="cf915d05-507f-491f-b4a6-b2aa085ee4b1" providerId="ADAL" clId="{F7C5C7DC-3FE4-4F62-A684-D928BBDECB6F}" dt="2021-10-25T08:15:16.278" v="1126" actId="167"/>
          <ac:picMkLst>
            <pc:docMk/>
            <pc:sldMk cId="347482482" sldId="314"/>
            <ac:picMk id="1026" creationId="{EA77872A-E2D2-4043-AD4B-B791760D10D6}"/>
          </ac:picMkLst>
        </pc:picChg>
      </pc:sldChg>
      <pc:sldChg chg="add del">
        <pc:chgData name="James Franklin" userId="cf915d05-507f-491f-b4a6-b2aa085ee4b1" providerId="ADAL" clId="{F7C5C7DC-3FE4-4F62-A684-D928BBDECB6F}" dt="2021-10-25T07:40:08.205" v="938" actId="47"/>
        <pc:sldMkLst>
          <pc:docMk/>
          <pc:sldMk cId="2438065273" sldId="318"/>
        </pc:sldMkLst>
      </pc:sldChg>
      <pc:sldChg chg="addSp delSp modSp add mod">
        <pc:chgData name="James Franklin" userId="cf915d05-507f-491f-b4a6-b2aa085ee4b1" providerId="ADAL" clId="{F7C5C7DC-3FE4-4F62-A684-D928BBDECB6F}" dt="2021-10-25T08:52:44.117" v="1535" actId="1076"/>
        <pc:sldMkLst>
          <pc:docMk/>
          <pc:sldMk cId="2762339697" sldId="320"/>
        </pc:sldMkLst>
        <pc:spChg chg="mod">
          <ac:chgData name="James Franklin" userId="cf915d05-507f-491f-b4a6-b2aa085ee4b1" providerId="ADAL" clId="{F7C5C7DC-3FE4-4F62-A684-D928BBDECB6F}" dt="2021-10-25T07:40:28.509" v="941" actId="6549"/>
          <ac:spMkLst>
            <pc:docMk/>
            <pc:sldMk cId="2762339697" sldId="320"/>
            <ac:spMk id="2" creationId="{E6830A3A-1927-421B-9766-22F84B1B81D3}"/>
          </ac:spMkLst>
        </pc:spChg>
        <pc:spChg chg="mod">
          <ac:chgData name="James Franklin" userId="cf915d05-507f-491f-b4a6-b2aa085ee4b1" providerId="ADAL" clId="{F7C5C7DC-3FE4-4F62-A684-D928BBDECB6F}" dt="2021-10-25T08:52:36.935" v="1533" actId="6549"/>
          <ac:spMkLst>
            <pc:docMk/>
            <pc:sldMk cId="2762339697" sldId="320"/>
            <ac:spMk id="3" creationId="{57ABF013-F15F-4D6F-83BF-02AA15CC50A6}"/>
          </ac:spMkLst>
        </pc:spChg>
        <pc:spChg chg="del">
          <ac:chgData name="James Franklin" userId="cf915d05-507f-491f-b4a6-b2aa085ee4b1" providerId="ADAL" clId="{F7C5C7DC-3FE4-4F62-A684-D928BBDECB6F}" dt="2021-10-25T08:01:49.386" v="957" actId="478"/>
          <ac:spMkLst>
            <pc:docMk/>
            <pc:sldMk cId="2762339697" sldId="320"/>
            <ac:spMk id="5" creationId="{D4D315C2-3132-40E7-B57E-830E3D8F1C32}"/>
          </ac:spMkLst>
        </pc:spChg>
        <pc:spChg chg="mod">
          <ac:chgData name="James Franklin" userId="cf915d05-507f-491f-b4a6-b2aa085ee4b1" providerId="ADAL" clId="{F7C5C7DC-3FE4-4F62-A684-D928BBDECB6F}" dt="2021-10-25T08:52:44.117" v="1535" actId="1076"/>
          <ac:spMkLst>
            <pc:docMk/>
            <pc:sldMk cId="2762339697" sldId="320"/>
            <ac:spMk id="7" creationId="{1391E9F3-70A6-4FCA-ACF3-31878C54AF70}"/>
          </ac:spMkLst>
        </pc:spChg>
        <pc:spChg chg="add del mod">
          <ac:chgData name="James Franklin" userId="cf915d05-507f-491f-b4a6-b2aa085ee4b1" providerId="ADAL" clId="{F7C5C7DC-3FE4-4F62-A684-D928BBDECB6F}" dt="2021-10-25T07:40:33.784" v="942" actId="478"/>
          <ac:spMkLst>
            <pc:docMk/>
            <pc:sldMk cId="2762339697" sldId="320"/>
            <ac:spMk id="8" creationId="{8F7B6A5F-9F47-41D7-80DD-841B8D8509DD}"/>
          </ac:spMkLst>
        </pc:spChg>
        <pc:graphicFrameChg chg="del">
          <ac:chgData name="James Franklin" userId="cf915d05-507f-491f-b4a6-b2aa085ee4b1" providerId="ADAL" clId="{F7C5C7DC-3FE4-4F62-A684-D928BBDECB6F}" dt="2021-10-25T08:01:49.386" v="957" actId="478"/>
          <ac:graphicFrameMkLst>
            <pc:docMk/>
            <pc:sldMk cId="2762339697" sldId="320"/>
            <ac:graphicFrameMk id="4" creationId="{CBBA159A-90DE-466B-9B17-432ED55F8570}"/>
          </ac:graphicFrameMkLst>
        </pc:graphicFrameChg>
        <pc:graphicFrameChg chg="mod modGraphic">
          <ac:chgData name="James Franklin" userId="cf915d05-507f-491f-b4a6-b2aa085ee4b1" providerId="ADAL" clId="{F7C5C7DC-3FE4-4F62-A684-D928BBDECB6F}" dt="2021-10-25T08:52:44.117" v="1535" actId="1076"/>
          <ac:graphicFrameMkLst>
            <pc:docMk/>
            <pc:sldMk cId="2762339697" sldId="320"/>
            <ac:graphicFrameMk id="6" creationId="{ED44FF6E-0024-453E-BFB8-DE719BE10570}"/>
          </ac:graphicFrameMkLst>
        </pc:graphicFrameChg>
      </pc:sldChg>
      <pc:sldChg chg="addSp modSp add mod modClrScheme chgLayout">
        <pc:chgData name="James Franklin" userId="cf915d05-507f-491f-b4a6-b2aa085ee4b1" providerId="ADAL" clId="{F7C5C7DC-3FE4-4F62-A684-D928BBDECB6F}" dt="2021-10-25T14:38:11.254" v="3255" actId="20577"/>
        <pc:sldMkLst>
          <pc:docMk/>
          <pc:sldMk cId="3759141403" sldId="329"/>
        </pc:sldMkLst>
        <pc:spChg chg="add mod">
          <ac:chgData name="James Franklin" userId="cf915d05-507f-491f-b4a6-b2aa085ee4b1" providerId="ADAL" clId="{F7C5C7DC-3FE4-4F62-A684-D928BBDECB6F}" dt="2021-10-22T15:33:21.742" v="827" actId="1076"/>
          <ac:spMkLst>
            <pc:docMk/>
            <pc:sldMk cId="3759141403" sldId="329"/>
            <ac:spMk id="2" creationId="{1F56F314-C715-4278-99DD-95AAFC1B2868}"/>
          </ac:spMkLst>
        </pc:spChg>
        <pc:spChg chg="mod ord">
          <ac:chgData name="James Franklin" userId="cf915d05-507f-491f-b4a6-b2aa085ee4b1" providerId="ADAL" clId="{F7C5C7DC-3FE4-4F62-A684-D928BBDECB6F}" dt="2021-10-22T15:28:15.188" v="515" actId="700"/>
          <ac:spMkLst>
            <pc:docMk/>
            <pc:sldMk cId="3759141403" sldId="329"/>
            <ac:spMk id="4" creationId="{3AA6C4AB-85F1-44C9-93F0-FCE5A5AFBAD9}"/>
          </ac:spMkLst>
        </pc:spChg>
        <pc:spChg chg="mod ord">
          <ac:chgData name="James Franklin" userId="cf915d05-507f-491f-b4a6-b2aa085ee4b1" providerId="ADAL" clId="{F7C5C7DC-3FE4-4F62-A684-D928BBDECB6F}" dt="2021-10-25T08:22:50.768" v="1428" actId="313"/>
          <ac:spMkLst>
            <pc:docMk/>
            <pc:sldMk cId="3759141403" sldId="329"/>
            <ac:spMk id="5" creationId="{2247E253-A9B7-4408-AEEA-0CE09D56FED3}"/>
          </ac:spMkLst>
        </pc:spChg>
        <pc:graphicFrameChg chg="mod modGraphic">
          <ac:chgData name="James Franklin" userId="cf915d05-507f-491f-b4a6-b2aa085ee4b1" providerId="ADAL" clId="{F7C5C7DC-3FE4-4F62-A684-D928BBDECB6F}" dt="2021-10-25T14:38:11.254" v="3255" actId="20577"/>
          <ac:graphicFrameMkLst>
            <pc:docMk/>
            <pc:sldMk cId="3759141403" sldId="329"/>
            <ac:graphicFrameMk id="6" creationId="{AC43E8E8-5C2D-4DC0-82F4-1B44944D84C7}"/>
          </ac:graphicFrameMkLst>
        </pc:graphicFrameChg>
      </pc:sldChg>
      <pc:sldChg chg="delSp modSp add del mod modClrScheme chgLayout">
        <pc:chgData name="James Franklin" userId="cf915d05-507f-491f-b4a6-b2aa085ee4b1" providerId="ADAL" clId="{F7C5C7DC-3FE4-4F62-A684-D928BBDECB6F}" dt="2021-10-25T08:53:24.705" v="1546" actId="47"/>
        <pc:sldMkLst>
          <pc:docMk/>
          <pc:sldMk cId="1078953495" sldId="330"/>
        </pc:sldMkLst>
        <pc:spChg chg="mod ord">
          <ac:chgData name="James Franklin" userId="cf915d05-507f-491f-b4a6-b2aa085ee4b1" providerId="ADAL" clId="{F7C5C7DC-3FE4-4F62-A684-D928BBDECB6F}" dt="2021-10-25T07:53:42.915" v="955" actId="6549"/>
          <ac:spMkLst>
            <pc:docMk/>
            <pc:sldMk cId="1078953495" sldId="330"/>
            <ac:spMk id="2" creationId="{E6830A3A-1927-421B-9766-22F84B1B81D3}"/>
          </ac:spMkLst>
        </pc:spChg>
        <pc:spChg chg="mod ord">
          <ac:chgData name="James Franklin" userId="cf915d05-507f-491f-b4a6-b2aa085ee4b1" providerId="ADAL" clId="{F7C5C7DC-3FE4-4F62-A684-D928BBDECB6F}" dt="2021-10-25T08:03:12.631" v="1095" actId="207"/>
          <ac:spMkLst>
            <pc:docMk/>
            <pc:sldMk cId="1078953495" sldId="330"/>
            <ac:spMk id="3" creationId="{57ABF013-F15F-4D6F-83BF-02AA15CC50A6}"/>
          </ac:spMkLst>
        </pc:spChg>
        <pc:spChg chg="del">
          <ac:chgData name="James Franklin" userId="cf915d05-507f-491f-b4a6-b2aa085ee4b1" providerId="ADAL" clId="{F7C5C7DC-3FE4-4F62-A684-D928BBDECB6F}" dt="2021-10-25T08:01:54.234" v="958" actId="478"/>
          <ac:spMkLst>
            <pc:docMk/>
            <pc:sldMk cId="1078953495" sldId="330"/>
            <ac:spMk id="5" creationId="{D4D315C2-3132-40E7-B57E-830E3D8F1C32}"/>
          </ac:spMkLst>
        </pc:spChg>
        <pc:spChg chg="del">
          <ac:chgData name="James Franklin" userId="cf915d05-507f-491f-b4a6-b2aa085ee4b1" providerId="ADAL" clId="{F7C5C7DC-3FE4-4F62-A684-D928BBDECB6F}" dt="2021-10-25T07:40:12.720" v="939" actId="478"/>
          <ac:spMkLst>
            <pc:docMk/>
            <pc:sldMk cId="1078953495" sldId="330"/>
            <ac:spMk id="8" creationId="{8F7B6A5F-9F47-41D7-80DD-841B8D8509DD}"/>
          </ac:spMkLst>
        </pc:spChg>
        <pc:graphicFrameChg chg="del">
          <ac:chgData name="James Franklin" userId="cf915d05-507f-491f-b4a6-b2aa085ee4b1" providerId="ADAL" clId="{F7C5C7DC-3FE4-4F62-A684-D928BBDECB6F}" dt="2021-10-25T08:01:54.234" v="958" actId="478"/>
          <ac:graphicFrameMkLst>
            <pc:docMk/>
            <pc:sldMk cId="1078953495" sldId="330"/>
            <ac:graphicFrameMk id="4" creationId="{CBBA159A-90DE-466B-9B17-432ED55F8570}"/>
          </ac:graphicFrameMkLst>
        </pc:graphicFrameChg>
      </pc:sldChg>
      <pc:sldChg chg="addSp delSp modSp new mod modClrScheme chgLayout">
        <pc:chgData name="James Franklin" userId="cf915d05-507f-491f-b4a6-b2aa085ee4b1" providerId="ADAL" clId="{F7C5C7DC-3FE4-4F62-A684-D928BBDECB6F}" dt="2021-10-25T09:13:22.949" v="2294" actId="1076"/>
        <pc:sldMkLst>
          <pc:docMk/>
          <pc:sldMk cId="1877404779" sldId="331"/>
        </pc:sldMkLst>
        <pc:spChg chg="mod ord">
          <ac:chgData name="James Franklin" userId="cf915d05-507f-491f-b4a6-b2aa085ee4b1" providerId="ADAL" clId="{F7C5C7DC-3FE4-4F62-A684-D928BBDECB6F}" dt="2021-10-25T07:40:42.806" v="954" actId="700"/>
          <ac:spMkLst>
            <pc:docMk/>
            <pc:sldMk cId="1877404779" sldId="331"/>
            <ac:spMk id="2" creationId="{60CF361B-032B-4053-A773-2DCFA809458C}"/>
          </ac:spMkLst>
        </pc:spChg>
        <pc:spChg chg="del mod ord">
          <ac:chgData name="James Franklin" userId="cf915d05-507f-491f-b4a6-b2aa085ee4b1" providerId="ADAL" clId="{F7C5C7DC-3FE4-4F62-A684-D928BBDECB6F}" dt="2021-10-25T07:40:42.806" v="954" actId="700"/>
          <ac:spMkLst>
            <pc:docMk/>
            <pc:sldMk cId="1877404779" sldId="331"/>
            <ac:spMk id="3" creationId="{7AF003B9-990D-44F8-9EAA-092EC3E10CB0}"/>
          </ac:spMkLst>
        </pc:spChg>
        <pc:spChg chg="add mod ord">
          <ac:chgData name="James Franklin" userId="cf915d05-507f-491f-b4a6-b2aa085ee4b1" providerId="ADAL" clId="{F7C5C7DC-3FE4-4F62-A684-D928BBDECB6F}" dt="2021-10-25T09:07:03.751" v="1881" actId="20577"/>
          <ac:spMkLst>
            <pc:docMk/>
            <pc:sldMk cId="1877404779" sldId="331"/>
            <ac:spMk id="4" creationId="{A944DB26-F1A8-4425-B7B5-7E162E71654A}"/>
          </ac:spMkLst>
        </pc:spChg>
        <pc:picChg chg="add del mod">
          <ac:chgData name="James Franklin" userId="cf915d05-507f-491f-b4a6-b2aa085ee4b1" providerId="ADAL" clId="{F7C5C7DC-3FE4-4F62-A684-D928BBDECB6F}" dt="2021-10-25T09:13:20.952" v="2292" actId="478"/>
          <ac:picMkLst>
            <pc:docMk/>
            <pc:sldMk cId="1877404779" sldId="331"/>
            <ac:picMk id="6" creationId="{67FA9941-1AFE-4760-B717-45C26159A3A1}"/>
          </ac:picMkLst>
        </pc:picChg>
        <pc:picChg chg="add mod">
          <ac:chgData name="James Franklin" userId="cf915d05-507f-491f-b4a6-b2aa085ee4b1" providerId="ADAL" clId="{F7C5C7DC-3FE4-4F62-A684-D928BBDECB6F}" dt="2021-10-25T09:13:22.949" v="2294" actId="1076"/>
          <ac:picMkLst>
            <pc:docMk/>
            <pc:sldMk cId="1877404779" sldId="331"/>
            <ac:picMk id="8" creationId="{9CE579C5-F3E4-4E3C-8AB2-6D5602A4DC3C}"/>
          </ac:picMkLst>
        </pc:picChg>
      </pc:sldChg>
      <pc:sldChg chg="modSp add mod modClrScheme chgLayout">
        <pc:chgData name="James Franklin" userId="cf915d05-507f-491f-b4a6-b2aa085ee4b1" providerId="ADAL" clId="{F7C5C7DC-3FE4-4F62-A684-D928BBDECB6F}" dt="2021-10-25T08:53:20.071" v="1545" actId="20577"/>
        <pc:sldMkLst>
          <pc:docMk/>
          <pc:sldMk cId="2076137461" sldId="332"/>
        </pc:sldMkLst>
        <pc:spChg chg="mod ord">
          <ac:chgData name="James Franklin" userId="cf915d05-507f-491f-b4a6-b2aa085ee4b1" providerId="ADAL" clId="{F7C5C7DC-3FE4-4F62-A684-D928BBDECB6F}" dt="2021-10-25T08:52:54.870" v="1537" actId="700"/>
          <ac:spMkLst>
            <pc:docMk/>
            <pc:sldMk cId="2076137461" sldId="332"/>
            <ac:spMk id="2" creationId="{E6830A3A-1927-421B-9766-22F84B1B81D3}"/>
          </ac:spMkLst>
        </pc:spChg>
        <pc:spChg chg="mod ord">
          <ac:chgData name="James Franklin" userId="cf915d05-507f-491f-b4a6-b2aa085ee4b1" providerId="ADAL" clId="{F7C5C7DC-3FE4-4F62-A684-D928BBDECB6F}" dt="2021-10-25T08:53:20.071" v="1545" actId="20577"/>
          <ac:spMkLst>
            <pc:docMk/>
            <pc:sldMk cId="2076137461" sldId="332"/>
            <ac:spMk id="3" creationId="{57ABF013-F15F-4D6F-83BF-02AA15CC50A6}"/>
          </ac:spMkLst>
        </pc:spChg>
      </pc:sldChg>
      <pc:sldChg chg="modSp add mod ord">
        <pc:chgData name="James Franklin" userId="cf915d05-507f-491f-b4a6-b2aa085ee4b1" providerId="ADAL" clId="{F7C5C7DC-3FE4-4F62-A684-D928BBDECB6F}" dt="2021-10-25T09:16:43.470" v="2371" actId="20577"/>
        <pc:sldMkLst>
          <pc:docMk/>
          <pc:sldMk cId="1604034923" sldId="333"/>
        </pc:sldMkLst>
        <pc:spChg chg="mod">
          <ac:chgData name="James Franklin" userId="cf915d05-507f-491f-b4a6-b2aa085ee4b1" providerId="ADAL" clId="{F7C5C7DC-3FE4-4F62-A684-D928BBDECB6F}" dt="2021-10-25T09:16:40.845" v="2369" actId="20577"/>
          <ac:spMkLst>
            <pc:docMk/>
            <pc:sldMk cId="1604034923" sldId="333"/>
            <ac:spMk id="4" creationId="{00000000-0000-0000-0000-000000000000}"/>
          </ac:spMkLst>
        </pc:spChg>
        <pc:spChg chg="mod">
          <ac:chgData name="James Franklin" userId="cf915d05-507f-491f-b4a6-b2aa085ee4b1" providerId="ADAL" clId="{F7C5C7DC-3FE4-4F62-A684-D928BBDECB6F}" dt="2021-10-25T09:16:43.470" v="2371" actId="20577"/>
          <ac:spMkLst>
            <pc:docMk/>
            <pc:sldMk cId="1604034923" sldId="333"/>
            <ac:spMk id="5" creationId="{00000000-0000-0000-0000-000000000000}"/>
          </ac:spMkLst>
        </pc:spChg>
      </pc:sldChg>
      <pc:sldChg chg="add">
        <pc:chgData name="James Franklin" userId="cf915d05-507f-491f-b4a6-b2aa085ee4b1" providerId="ADAL" clId="{F7C5C7DC-3FE4-4F62-A684-D928BBDECB6F}" dt="2021-10-25T09:21:09.562" v="2384"/>
        <pc:sldMkLst>
          <pc:docMk/>
          <pc:sldMk cId="3821232022" sldId="334"/>
        </pc:sldMkLst>
      </pc:sldChg>
      <pc:sldChg chg="add">
        <pc:chgData name="James Franklin" userId="cf915d05-507f-491f-b4a6-b2aa085ee4b1" providerId="ADAL" clId="{F7C5C7DC-3FE4-4F62-A684-D928BBDECB6F}" dt="2021-10-25T09:21:16.010" v="2386"/>
        <pc:sldMkLst>
          <pc:docMk/>
          <pc:sldMk cId="984188064" sldId="335"/>
        </pc:sldMkLst>
      </pc:sldChg>
      <pc:sldChg chg="add">
        <pc:chgData name="James Franklin" userId="cf915d05-507f-491f-b4a6-b2aa085ee4b1" providerId="ADAL" clId="{F7C5C7DC-3FE4-4F62-A684-D928BBDECB6F}" dt="2021-10-25T09:31:26.141" v="2402"/>
        <pc:sldMkLst>
          <pc:docMk/>
          <pc:sldMk cId="3196611057" sldId="336"/>
        </pc:sldMkLst>
      </pc:sldChg>
      <pc:sldChg chg="add">
        <pc:chgData name="James Franklin" userId="cf915d05-507f-491f-b4a6-b2aa085ee4b1" providerId="ADAL" clId="{F7C5C7DC-3FE4-4F62-A684-D928BBDECB6F}" dt="2021-10-25T09:31:26.141" v="2402"/>
        <pc:sldMkLst>
          <pc:docMk/>
          <pc:sldMk cId="334692463" sldId="337"/>
        </pc:sldMkLst>
      </pc:sldChg>
      <pc:sldChg chg="modSp add mod">
        <pc:chgData name="James Franklin" userId="cf915d05-507f-491f-b4a6-b2aa085ee4b1" providerId="ADAL" clId="{F7C5C7DC-3FE4-4F62-A684-D928BBDECB6F}" dt="2021-10-25T10:06:17.716" v="2930" actId="6549"/>
        <pc:sldMkLst>
          <pc:docMk/>
          <pc:sldMk cId="3210122421" sldId="338"/>
        </pc:sldMkLst>
        <pc:spChg chg="mod">
          <ac:chgData name="James Franklin" userId="cf915d05-507f-491f-b4a6-b2aa085ee4b1" providerId="ADAL" clId="{F7C5C7DC-3FE4-4F62-A684-D928BBDECB6F}" dt="2021-10-25T10:06:17.716" v="2930" actId="6549"/>
          <ac:spMkLst>
            <pc:docMk/>
            <pc:sldMk cId="3210122421" sldId="338"/>
            <ac:spMk id="3" creationId="{A84421E8-20C9-4021-B0E5-9088D19BC744}"/>
          </ac:spMkLst>
        </pc:spChg>
      </pc:sldChg>
      <pc:sldChg chg="modSp add mod">
        <pc:chgData name="James Franklin" userId="cf915d05-507f-491f-b4a6-b2aa085ee4b1" providerId="ADAL" clId="{F7C5C7DC-3FE4-4F62-A684-D928BBDECB6F}" dt="2021-10-25T10:06:24.448" v="2933" actId="20577"/>
        <pc:sldMkLst>
          <pc:docMk/>
          <pc:sldMk cId="4225136128" sldId="339"/>
        </pc:sldMkLst>
        <pc:spChg chg="mod">
          <ac:chgData name="James Franklin" userId="cf915d05-507f-491f-b4a6-b2aa085ee4b1" providerId="ADAL" clId="{F7C5C7DC-3FE4-4F62-A684-D928BBDECB6F}" dt="2021-10-25T10:06:24.448" v="2933" actId="20577"/>
          <ac:spMkLst>
            <pc:docMk/>
            <pc:sldMk cId="4225136128" sldId="339"/>
            <ac:spMk id="3" creationId="{A84421E8-20C9-4021-B0E5-9088D19BC744}"/>
          </ac:spMkLst>
        </pc:spChg>
      </pc:sldChg>
      <pc:sldChg chg="addSp modSp new mod ord">
        <pc:chgData name="James Franklin" userId="cf915d05-507f-491f-b4a6-b2aa085ee4b1" providerId="ADAL" clId="{F7C5C7DC-3FE4-4F62-A684-D928BBDECB6F}" dt="2021-10-25T10:12:21.590" v="3054" actId="20577"/>
        <pc:sldMkLst>
          <pc:docMk/>
          <pc:sldMk cId="2684021550" sldId="340"/>
        </pc:sldMkLst>
        <pc:spChg chg="mod">
          <ac:chgData name="James Franklin" userId="cf915d05-507f-491f-b4a6-b2aa085ee4b1" providerId="ADAL" clId="{F7C5C7DC-3FE4-4F62-A684-D928BBDECB6F}" dt="2021-10-25T09:34:44.030" v="2436" actId="20577"/>
          <ac:spMkLst>
            <pc:docMk/>
            <pc:sldMk cId="2684021550" sldId="340"/>
            <ac:spMk id="2" creationId="{08F58974-7BB4-486D-B2F1-78489F915645}"/>
          </ac:spMkLst>
        </pc:spChg>
        <pc:spChg chg="mod">
          <ac:chgData name="James Franklin" userId="cf915d05-507f-491f-b4a6-b2aa085ee4b1" providerId="ADAL" clId="{F7C5C7DC-3FE4-4F62-A684-D928BBDECB6F}" dt="2021-10-25T10:12:21.590" v="3054" actId="20577"/>
          <ac:spMkLst>
            <pc:docMk/>
            <pc:sldMk cId="2684021550" sldId="340"/>
            <ac:spMk id="3" creationId="{C496B2C5-E5C2-4C49-87DA-50A6294A25EC}"/>
          </ac:spMkLst>
        </pc:spChg>
        <pc:spChg chg="add mod">
          <ac:chgData name="James Franklin" userId="cf915d05-507f-491f-b4a6-b2aa085ee4b1" providerId="ADAL" clId="{F7C5C7DC-3FE4-4F62-A684-D928BBDECB6F}" dt="2021-10-25T10:02:35.485" v="2925" actId="1076"/>
          <ac:spMkLst>
            <pc:docMk/>
            <pc:sldMk cId="2684021550" sldId="340"/>
            <ac:spMk id="5" creationId="{D1D877E9-F38A-4889-A70A-FEFF83ECBEC2}"/>
          </ac:spMkLst>
        </pc:spChg>
        <pc:graphicFrameChg chg="add mod modGraphic">
          <ac:chgData name="James Franklin" userId="cf915d05-507f-491f-b4a6-b2aa085ee4b1" providerId="ADAL" clId="{F7C5C7DC-3FE4-4F62-A684-D928BBDECB6F}" dt="2021-10-25T10:02:57.493" v="2927" actId="20577"/>
          <ac:graphicFrameMkLst>
            <pc:docMk/>
            <pc:sldMk cId="2684021550" sldId="340"/>
            <ac:graphicFrameMk id="4" creationId="{51D0998D-4D6D-4E96-BAB7-08401C11E703}"/>
          </ac:graphicFrameMkLst>
        </pc:graphicFrameChg>
      </pc:sldChg>
      <pc:sldChg chg="add del">
        <pc:chgData name="James Franklin" userId="cf915d05-507f-491f-b4a6-b2aa085ee4b1" providerId="ADAL" clId="{F7C5C7DC-3FE4-4F62-A684-D928BBDECB6F}" dt="2021-10-25T10:03:16.251" v="2929" actId="47"/>
        <pc:sldMkLst>
          <pc:docMk/>
          <pc:sldMk cId="2684055152" sldId="341"/>
        </pc:sldMkLst>
      </pc:sldChg>
      <pc:sldChg chg="addSp modSp add mod modClrScheme chgLayout">
        <pc:chgData name="James Franklin" userId="cf915d05-507f-491f-b4a6-b2aa085ee4b1" providerId="ADAL" clId="{F7C5C7DC-3FE4-4F62-A684-D928BBDECB6F}" dt="2021-10-25T10:28:54.827" v="3237" actId="6549"/>
        <pc:sldMkLst>
          <pc:docMk/>
          <pc:sldMk cId="3663141859" sldId="342"/>
        </pc:sldMkLst>
        <pc:spChg chg="mod ord">
          <ac:chgData name="James Franklin" userId="cf915d05-507f-491f-b4a6-b2aa085ee4b1" providerId="ADAL" clId="{F7C5C7DC-3FE4-4F62-A684-D928BBDECB6F}" dt="2021-10-25T10:14:14.612" v="3236" actId="700"/>
          <ac:spMkLst>
            <pc:docMk/>
            <pc:sldMk cId="3663141859" sldId="342"/>
            <ac:spMk id="2" creationId="{08F58974-7BB4-486D-B2F1-78489F915645}"/>
          </ac:spMkLst>
        </pc:spChg>
        <pc:spChg chg="mod ord">
          <ac:chgData name="James Franklin" userId="cf915d05-507f-491f-b4a6-b2aa085ee4b1" providerId="ADAL" clId="{F7C5C7DC-3FE4-4F62-A684-D928BBDECB6F}" dt="2021-10-25T10:14:14.612" v="3236" actId="700"/>
          <ac:spMkLst>
            <pc:docMk/>
            <pc:sldMk cId="3663141859" sldId="342"/>
            <ac:spMk id="3" creationId="{C496B2C5-E5C2-4C49-87DA-50A6294A25EC}"/>
          </ac:spMkLst>
        </pc:spChg>
        <pc:spChg chg="add mod">
          <ac:chgData name="James Franklin" userId="cf915d05-507f-491f-b4a6-b2aa085ee4b1" providerId="ADAL" clId="{F7C5C7DC-3FE4-4F62-A684-D928BBDECB6F}" dt="2021-10-25T10:28:54.827" v="3237" actId="6549"/>
          <ac:spMkLst>
            <pc:docMk/>
            <pc:sldMk cId="3663141859" sldId="342"/>
            <ac:spMk id="8" creationId="{894E05FE-5F63-430B-BBDE-4730A732ACA6}"/>
          </ac:spMkLst>
        </pc:spChg>
        <pc:graphicFrameChg chg="add mod modGraphic">
          <ac:chgData name="James Franklin" userId="cf915d05-507f-491f-b4a6-b2aa085ee4b1" providerId="ADAL" clId="{F7C5C7DC-3FE4-4F62-A684-D928BBDECB6F}" dt="2021-10-25T10:13:40.102" v="3127" actId="207"/>
          <ac:graphicFrameMkLst>
            <pc:docMk/>
            <pc:sldMk cId="3663141859" sldId="342"/>
            <ac:graphicFrameMk id="6" creationId="{4BD7385B-8BE3-4069-A244-8646F5663B68}"/>
          </ac:graphicFrameMkLst>
        </pc:graphicFrameChg>
        <pc:graphicFrameChg chg="add mod modGraphic">
          <ac:chgData name="James Franklin" userId="cf915d05-507f-491f-b4a6-b2aa085ee4b1" providerId="ADAL" clId="{F7C5C7DC-3FE4-4F62-A684-D928BBDECB6F}" dt="2021-10-25T10:13:35.814" v="3126" actId="207"/>
          <ac:graphicFrameMkLst>
            <pc:docMk/>
            <pc:sldMk cId="3663141859" sldId="342"/>
            <ac:graphicFrameMk id="7" creationId="{73E6A3F7-62CD-4CC0-BD40-E3A8F0CB17E2}"/>
          </ac:graphicFrameMkLst>
        </pc:graphicFrameChg>
      </pc:sldChg>
      <pc:sldChg chg="new del">
        <pc:chgData name="James Franklin" userId="cf915d05-507f-491f-b4a6-b2aa085ee4b1" providerId="ADAL" clId="{F7C5C7DC-3FE4-4F62-A684-D928BBDECB6F}" dt="2021-10-25T10:13:22.587" v="3118" actId="680"/>
        <pc:sldMkLst>
          <pc:docMk/>
          <pc:sldMk cId="2413881385" sldId="343"/>
        </pc:sldMkLst>
      </pc:sldChg>
    </pc:docChg>
  </pc:docChgLst>
  <pc:docChgLst>
    <pc:chgData name="Mike Bloys" userId="1248c4d8-7b2b-4b32-b8bd-163ae845f9bb" providerId="ADAL" clId="{01E9ADC5-05FF-4A9D-8F18-67D15032B835}"/>
    <pc:docChg chg="undo redo custSel addSld modSld modMainMaster">
      <pc:chgData name="Mike Bloys" userId="1248c4d8-7b2b-4b32-b8bd-163ae845f9bb" providerId="ADAL" clId="{01E9ADC5-05FF-4A9D-8F18-67D15032B835}" dt="2020-04-22T10:38:45.773" v="359" actId="14100"/>
      <pc:docMkLst>
        <pc:docMk/>
      </pc:docMkLst>
      <pc:sldChg chg="addSp delSp modSp">
        <pc:chgData name="Mike Bloys" userId="1248c4d8-7b2b-4b32-b8bd-163ae845f9bb" providerId="ADAL" clId="{01E9ADC5-05FF-4A9D-8F18-67D15032B835}" dt="2020-04-22T08:08:11.504" v="1" actId="478"/>
        <pc:sldMkLst>
          <pc:docMk/>
          <pc:sldMk cId="3148882095" sldId="256"/>
        </pc:sldMkLst>
        <pc:spChg chg="add del mod">
          <ac:chgData name="Mike Bloys" userId="1248c4d8-7b2b-4b32-b8bd-163ae845f9bb" providerId="ADAL" clId="{01E9ADC5-05FF-4A9D-8F18-67D15032B835}" dt="2020-04-22T08:08:11.504" v="1" actId="478"/>
          <ac:spMkLst>
            <pc:docMk/>
            <pc:sldMk cId="3148882095" sldId="256"/>
            <ac:spMk id="3" creationId="{4390D620-32CB-4AB8-89BE-B1403EEF5A32}"/>
          </ac:spMkLst>
        </pc:spChg>
        <pc:spChg chg="del">
          <ac:chgData name="Mike Bloys" userId="1248c4d8-7b2b-4b32-b8bd-163ae845f9bb" providerId="ADAL" clId="{01E9ADC5-05FF-4A9D-8F18-67D15032B835}" dt="2020-04-22T08:08:10.168" v="0" actId="478"/>
          <ac:spMkLst>
            <pc:docMk/>
            <pc:sldMk cId="3148882095" sldId="256"/>
            <ac:spMk id="5" creationId="{00000000-0000-0000-0000-000000000000}"/>
          </ac:spMkLst>
        </pc:spChg>
        <pc:spChg chg="del">
          <ac:chgData name="Mike Bloys" userId="1248c4d8-7b2b-4b32-b8bd-163ae845f9bb" providerId="ADAL" clId="{01E9ADC5-05FF-4A9D-8F18-67D15032B835}" dt="2020-04-22T08:08:10.168" v="0" actId="478"/>
          <ac:spMkLst>
            <pc:docMk/>
            <pc:sldMk cId="3148882095" sldId="256"/>
            <ac:spMk id="6" creationId="{00000000-0000-0000-0000-000000000000}"/>
          </ac:spMkLst>
        </pc:spChg>
        <pc:spChg chg="del">
          <ac:chgData name="Mike Bloys" userId="1248c4d8-7b2b-4b32-b8bd-163ae845f9bb" providerId="ADAL" clId="{01E9ADC5-05FF-4A9D-8F18-67D15032B835}" dt="2020-04-22T08:08:10.168" v="0" actId="478"/>
          <ac:spMkLst>
            <pc:docMk/>
            <pc:sldMk cId="3148882095" sldId="256"/>
            <ac:spMk id="7" creationId="{00000000-0000-0000-0000-000000000000}"/>
          </ac:spMkLst>
        </pc:spChg>
        <pc:spChg chg="add del mod">
          <ac:chgData name="Mike Bloys" userId="1248c4d8-7b2b-4b32-b8bd-163ae845f9bb" providerId="ADAL" clId="{01E9ADC5-05FF-4A9D-8F18-67D15032B835}" dt="2020-04-22T08:08:11.504" v="1" actId="478"/>
          <ac:spMkLst>
            <pc:docMk/>
            <pc:sldMk cId="3148882095" sldId="256"/>
            <ac:spMk id="9" creationId="{2FEA6D1A-F894-492B-9F7D-B4CA4541A4EA}"/>
          </ac:spMkLst>
        </pc:spChg>
        <pc:spChg chg="add del mod">
          <ac:chgData name="Mike Bloys" userId="1248c4d8-7b2b-4b32-b8bd-163ae845f9bb" providerId="ADAL" clId="{01E9ADC5-05FF-4A9D-8F18-67D15032B835}" dt="2020-04-22T08:08:11.504" v="1" actId="478"/>
          <ac:spMkLst>
            <pc:docMk/>
            <pc:sldMk cId="3148882095" sldId="256"/>
            <ac:spMk id="11" creationId="{837C7260-C9D7-4F57-B807-8014A23131E1}"/>
          </ac:spMkLst>
        </pc:spChg>
        <pc:graphicFrameChg chg="del">
          <ac:chgData name="Mike Bloys" userId="1248c4d8-7b2b-4b32-b8bd-163ae845f9bb" providerId="ADAL" clId="{01E9ADC5-05FF-4A9D-8F18-67D15032B835}" dt="2020-04-22T08:08:10.168" v="0" actId="478"/>
          <ac:graphicFrameMkLst>
            <pc:docMk/>
            <pc:sldMk cId="3148882095" sldId="256"/>
            <ac:graphicFrameMk id="8" creationId="{00000000-0000-0000-0000-000000000000}"/>
          </ac:graphicFrameMkLst>
        </pc:graphicFrameChg>
      </pc:sldChg>
      <pc:sldChg chg="addSp delSp modSp">
        <pc:chgData name="Mike Bloys" userId="1248c4d8-7b2b-4b32-b8bd-163ae845f9bb" providerId="ADAL" clId="{01E9ADC5-05FF-4A9D-8F18-67D15032B835}" dt="2020-04-22T08:20:26.342" v="44" actId="21"/>
        <pc:sldMkLst>
          <pc:docMk/>
          <pc:sldMk cId="4189756368" sldId="260"/>
        </pc:sldMkLst>
        <pc:spChg chg="add del mod">
          <ac:chgData name="Mike Bloys" userId="1248c4d8-7b2b-4b32-b8bd-163ae845f9bb" providerId="ADAL" clId="{01E9ADC5-05FF-4A9D-8F18-67D15032B835}" dt="2020-04-22T08:20:26.342" v="44" actId="21"/>
          <ac:spMkLst>
            <pc:docMk/>
            <pc:sldMk cId="4189756368" sldId="260"/>
            <ac:spMk id="6" creationId="{39F1DCD9-16CA-499D-8A7E-B815D59ABC2D}"/>
          </ac:spMkLst>
        </pc:spChg>
      </pc:sldChg>
      <pc:sldChg chg="addSp delSp modSp">
        <pc:chgData name="Mike Bloys" userId="1248c4d8-7b2b-4b32-b8bd-163ae845f9bb" providerId="ADAL" clId="{01E9ADC5-05FF-4A9D-8F18-67D15032B835}" dt="2020-04-22T08:50:11.262" v="77" actId="478"/>
        <pc:sldMkLst>
          <pc:docMk/>
          <pc:sldMk cId="1568578865" sldId="262"/>
        </pc:sldMkLst>
        <pc:picChg chg="add mod ord modCrop">
          <ac:chgData name="Mike Bloys" userId="1248c4d8-7b2b-4b32-b8bd-163ae845f9bb" providerId="ADAL" clId="{01E9ADC5-05FF-4A9D-8F18-67D15032B835}" dt="2020-04-22T08:49:56.295" v="76" actId="1076"/>
          <ac:picMkLst>
            <pc:docMk/>
            <pc:sldMk cId="1568578865" sldId="262"/>
            <ac:picMk id="5" creationId="{8E1CC40F-26DC-471D-A373-E8B7456D74B3}"/>
          </ac:picMkLst>
        </pc:picChg>
        <pc:picChg chg="add">
          <ac:chgData name="Mike Bloys" userId="1248c4d8-7b2b-4b32-b8bd-163ae845f9bb" providerId="ADAL" clId="{01E9ADC5-05FF-4A9D-8F18-67D15032B835}" dt="2020-04-22T08:49:45.804" v="75"/>
          <ac:picMkLst>
            <pc:docMk/>
            <pc:sldMk cId="1568578865" sldId="262"/>
            <ac:picMk id="8" creationId="{A7FA9F28-C7E8-4842-84FB-33E7AEC1655A}"/>
          </ac:picMkLst>
        </pc:picChg>
        <pc:picChg chg="del">
          <ac:chgData name="Mike Bloys" userId="1248c4d8-7b2b-4b32-b8bd-163ae845f9bb" providerId="ADAL" clId="{01E9ADC5-05FF-4A9D-8F18-67D15032B835}" dt="2020-04-22T08:50:11.262" v="77" actId="478"/>
          <ac:picMkLst>
            <pc:docMk/>
            <pc:sldMk cId="1568578865" sldId="262"/>
            <ac:picMk id="12" creationId="{19F8439F-876A-4324-8614-0909B2D021E8}"/>
          </ac:picMkLst>
        </pc:picChg>
        <pc:picChg chg="del">
          <ac:chgData name="Mike Bloys" userId="1248c4d8-7b2b-4b32-b8bd-163ae845f9bb" providerId="ADAL" clId="{01E9ADC5-05FF-4A9D-8F18-67D15032B835}" dt="2020-04-22T08:49:42.014" v="74" actId="478"/>
          <ac:picMkLst>
            <pc:docMk/>
            <pc:sldMk cId="1568578865" sldId="262"/>
            <ac:picMk id="3074" creationId="{AC124935-ADED-4627-B926-76C65A299DF8}"/>
          </ac:picMkLst>
        </pc:picChg>
      </pc:sldChg>
      <pc:sldChg chg="addSp delSp modSp">
        <pc:chgData name="Mike Bloys" userId="1248c4d8-7b2b-4b32-b8bd-163ae845f9bb" providerId="ADAL" clId="{01E9ADC5-05FF-4A9D-8F18-67D15032B835}" dt="2020-04-22T09:27:57.841" v="96" actId="207"/>
        <pc:sldMkLst>
          <pc:docMk/>
          <pc:sldMk cId="2421935806" sldId="263"/>
        </pc:sldMkLst>
        <pc:picChg chg="del">
          <ac:chgData name="Mike Bloys" userId="1248c4d8-7b2b-4b32-b8bd-163ae845f9bb" providerId="ADAL" clId="{01E9ADC5-05FF-4A9D-8F18-67D15032B835}" dt="2020-04-22T08:54:19.373" v="78" actId="478"/>
          <ac:picMkLst>
            <pc:docMk/>
            <pc:sldMk cId="2421935806" sldId="263"/>
            <ac:picMk id="2" creationId="{FEF9F73D-9A91-4A26-B8A0-A920FADEFCCC}"/>
          </ac:picMkLst>
        </pc:picChg>
        <pc:picChg chg="add del mod">
          <ac:chgData name="Mike Bloys" userId="1248c4d8-7b2b-4b32-b8bd-163ae845f9bb" providerId="ADAL" clId="{01E9ADC5-05FF-4A9D-8F18-67D15032B835}" dt="2020-04-22T09:03:20.231" v="80" actId="21"/>
          <ac:picMkLst>
            <pc:docMk/>
            <pc:sldMk cId="2421935806" sldId="263"/>
            <ac:picMk id="6" creationId="{1767B30E-D615-4317-898F-2DFA1A358142}"/>
          </ac:picMkLst>
        </pc:picChg>
        <pc:picChg chg="add del ord">
          <ac:chgData name="Mike Bloys" userId="1248c4d8-7b2b-4b32-b8bd-163ae845f9bb" providerId="ADAL" clId="{01E9ADC5-05FF-4A9D-8F18-67D15032B835}" dt="2020-04-22T09:27:49.054" v="95" actId="478"/>
          <ac:picMkLst>
            <pc:docMk/>
            <pc:sldMk cId="2421935806" sldId="263"/>
            <ac:picMk id="8" creationId="{EF02D50B-E564-4BA4-8ED9-11CD747D7E58}"/>
          </ac:picMkLst>
        </pc:picChg>
        <pc:picChg chg="add mod">
          <ac:chgData name="Mike Bloys" userId="1248c4d8-7b2b-4b32-b8bd-163ae845f9bb" providerId="ADAL" clId="{01E9ADC5-05FF-4A9D-8F18-67D15032B835}" dt="2020-04-22T09:27:57.841" v="96" actId="207"/>
          <ac:picMkLst>
            <pc:docMk/>
            <pc:sldMk cId="2421935806" sldId="263"/>
            <ac:picMk id="9" creationId="{2E52E7A0-7DFB-4E2A-A745-9D6F2B6D2FCD}"/>
          </ac:picMkLst>
        </pc:picChg>
        <pc:picChg chg="add mod ord modCrop">
          <ac:chgData name="Mike Bloys" userId="1248c4d8-7b2b-4b32-b8bd-163ae845f9bb" providerId="ADAL" clId="{01E9ADC5-05FF-4A9D-8F18-67D15032B835}" dt="2020-04-22T09:27:47.314" v="94" actId="167"/>
          <ac:picMkLst>
            <pc:docMk/>
            <pc:sldMk cId="2421935806" sldId="263"/>
            <ac:picMk id="10" creationId="{91F7F532-DB95-4691-B6BB-7B1F11FD942A}"/>
          </ac:picMkLst>
        </pc:picChg>
        <pc:picChg chg="add del">
          <ac:chgData name="Mike Bloys" userId="1248c4d8-7b2b-4b32-b8bd-163ae845f9bb" providerId="ADAL" clId="{01E9ADC5-05FF-4A9D-8F18-67D15032B835}" dt="2020-04-22T09:04:15.791" v="90" actId="478"/>
          <ac:picMkLst>
            <pc:docMk/>
            <pc:sldMk cId="2421935806" sldId="263"/>
            <ac:picMk id="5122" creationId="{7587455D-0BA1-4337-BE45-3BC78C44702C}"/>
          </ac:picMkLst>
        </pc:picChg>
      </pc:sldChg>
      <pc:sldChg chg="modSp">
        <pc:chgData name="Mike Bloys" userId="1248c4d8-7b2b-4b32-b8bd-163ae845f9bb" providerId="ADAL" clId="{01E9ADC5-05FF-4A9D-8F18-67D15032B835}" dt="2020-04-22T09:28:20.582" v="97" actId="207"/>
        <pc:sldMkLst>
          <pc:docMk/>
          <pc:sldMk cId="778514331" sldId="264"/>
        </pc:sldMkLst>
        <pc:spChg chg="mod">
          <ac:chgData name="Mike Bloys" userId="1248c4d8-7b2b-4b32-b8bd-163ae845f9bb" providerId="ADAL" clId="{01E9ADC5-05FF-4A9D-8F18-67D15032B835}" dt="2020-04-22T09:28:20.582" v="97" actId="207"/>
          <ac:spMkLst>
            <pc:docMk/>
            <pc:sldMk cId="778514331" sldId="264"/>
            <ac:spMk id="3" creationId="{00000000-0000-0000-0000-000000000000}"/>
          </ac:spMkLst>
        </pc:spChg>
      </pc:sldChg>
      <pc:sldChg chg="delSp modSp">
        <pc:chgData name="Mike Bloys" userId="1248c4d8-7b2b-4b32-b8bd-163ae845f9bb" providerId="ADAL" clId="{01E9ADC5-05FF-4A9D-8F18-67D15032B835}" dt="2020-04-22T09:29:28.119" v="107" actId="2084"/>
        <pc:sldMkLst>
          <pc:docMk/>
          <pc:sldMk cId="3983902685" sldId="265"/>
        </pc:sldMkLst>
        <pc:spChg chg="del">
          <ac:chgData name="Mike Bloys" userId="1248c4d8-7b2b-4b32-b8bd-163ae845f9bb" providerId="ADAL" clId="{01E9ADC5-05FF-4A9D-8F18-67D15032B835}" dt="2020-04-22T09:28:31.806" v="98" actId="478"/>
          <ac:spMkLst>
            <pc:docMk/>
            <pc:sldMk cId="3983902685" sldId="265"/>
            <ac:spMk id="6" creationId="{E2BC51C9-F56B-4914-8A86-3624BF0C2AA5}"/>
          </ac:spMkLst>
        </pc:spChg>
        <pc:graphicFrameChg chg="mod modGraphic">
          <ac:chgData name="Mike Bloys" userId="1248c4d8-7b2b-4b32-b8bd-163ae845f9bb" providerId="ADAL" clId="{01E9ADC5-05FF-4A9D-8F18-67D15032B835}" dt="2020-04-22T09:29:28.119" v="107" actId="2084"/>
          <ac:graphicFrameMkLst>
            <pc:docMk/>
            <pc:sldMk cId="3983902685" sldId="265"/>
            <ac:graphicFrameMk id="4" creationId="{162C027F-83A1-4ED2-A1D6-FD9D8CFBECD1}"/>
          </ac:graphicFrameMkLst>
        </pc:graphicFrameChg>
      </pc:sldChg>
      <pc:sldChg chg="modSp">
        <pc:chgData name="Mike Bloys" userId="1248c4d8-7b2b-4b32-b8bd-163ae845f9bb" providerId="ADAL" clId="{01E9ADC5-05FF-4A9D-8F18-67D15032B835}" dt="2020-04-22T09:29:50.392" v="109" actId="207"/>
        <pc:sldMkLst>
          <pc:docMk/>
          <pc:sldMk cId="3480048304" sldId="266"/>
        </pc:sldMkLst>
        <pc:spChg chg="mod">
          <ac:chgData name="Mike Bloys" userId="1248c4d8-7b2b-4b32-b8bd-163ae845f9bb" providerId="ADAL" clId="{01E9ADC5-05FF-4A9D-8F18-67D15032B835}" dt="2020-04-22T09:29:50.392" v="109" actId="207"/>
          <ac:spMkLst>
            <pc:docMk/>
            <pc:sldMk cId="3480048304" sldId="266"/>
            <ac:spMk id="3" creationId="{00000000-0000-0000-0000-000000000000}"/>
          </ac:spMkLst>
        </pc:spChg>
      </pc:sldChg>
      <pc:sldChg chg="modSp">
        <pc:chgData name="Mike Bloys" userId="1248c4d8-7b2b-4b32-b8bd-163ae845f9bb" providerId="ADAL" clId="{01E9ADC5-05FF-4A9D-8F18-67D15032B835}" dt="2020-04-22T09:29:43.593" v="108" actId="207"/>
        <pc:sldMkLst>
          <pc:docMk/>
          <pc:sldMk cId="965651688" sldId="267"/>
        </pc:sldMkLst>
        <pc:spChg chg="mod">
          <ac:chgData name="Mike Bloys" userId="1248c4d8-7b2b-4b32-b8bd-163ae845f9bb" providerId="ADAL" clId="{01E9ADC5-05FF-4A9D-8F18-67D15032B835}" dt="2020-04-22T09:29:43.593" v="108" actId="207"/>
          <ac:spMkLst>
            <pc:docMk/>
            <pc:sldMk cId="965651688" sldId="267"/>
            <ac:spMk id="3" creationId="{00000000-0000-0000-0000-000000000000}"/>
          </ac:spMkLst>
        </pc:spChg>
      </pc:sldChg>
      <pc:sldChg chg="modSp">
        <pc:chgData name="Mike Bloys" userId="1248c4d8-7b2b-4b32-b8bd-163ae845f9bb" providerId="ADAL" clId="{01E9ADC5-05FF-4A9D-8F18-67D15032B835}" dt="2020-04-22T09:30:49.012" v="119" actId="572"/>
        <pc:sldMkLst>
          <pc:docMk/>
          <pc:sldMk cId="891073555" sldId="268"/>
        </pc:sldMkLst>
        <pc:graphicFrameChg chg="mod modGraphic">
          <ac:chgData name="Mike Bloys" userId="1248c4d8-7b2b-4b32-b8bd-163ae845f9bb" providerId="ADAL" clId="{01E9ADC5-05FF-4A9D-8F18-67D15032B835}" dt="2020-04-22T09:30:49.012" v="119" actId="572"/>
          <ac:graphicFrameMkLst>
            <pc:docMk/>
            <pc:sldMk cId="891073555" sldId="268"/>
            <ac:graphicFrameMk id="4" creationId="{00000000-0000-0000-0000-000000000000}"/>
          </ac:graphicFrameMkLst>
        </pc:graphicFrameChg>
      </pc:sldChg>
      <pc:sldChg chg="modSp">
        <pc:chgData name="Mike Bloys" userId="1248c4d8-7b2b-4b32-b8bd-163ae845f9bb" providerId="ADAL" clId="{01E9ADC5-05FF-4A9D-8F18-67D15032B835}" dt="2020-04-22T09:39:29.318" v="126" actId="572"/>
        <pc:sldMkLst>
          <pc:docMk/>
          <pc:sldMk cId="3525879698" sldId="269"/>
        </pc:sldMkLst>
        <pc:graphicFrameChg chg="mod modGraphic">
          <ac:chgData name="Mike Bloys" userId="1248c4d8-7b2b-4b32-b8bd-163ae845f9bb" providerId="ADAL" clId="{01E9ADC5-05FF-4A9D-8F18-67D15032B835}" dt="2020-04-22T09:39:29.318" v="126" actId="572"/>
          <ac:graphicFrameMkLst>
            <pc:docMk/>
            <pc:sldMk cId="3525879698" sldId="269"/>
            <ac:graphicFrameMk id="4" creationId="{00000000-0000-0000-0000-000000000000}"/>
          </ac:graphicFrameMkLst>
        </pc:graphicFrameChg>
      </pc:sldChg>
      <pc:sldChg chg="addSp delSp modSp">
        <pc:chgData name="Mike Bloys" userId="1248c4d8-7b2b-4b32-b8bd-163ae845f9bb" providerId="ADAL" clId="{01E9ADC5-05FF-4A9D-8F18-67D15032B835}" dt="2020-04-22T09:40:06.944" v="131" actId="478"/>
        <pc:sldMkLst>
          <pc:docMk/>
          <pc:sldMk cId="419022179" sldId="270"/>
        </pc:sldMkLst>
        <pc:graphicFrameChg chg="del mod">
          <ac:chgData name="Mike Bloys" userId="1248c4d8-7b2b-4b32-b8bd-163ae845f9bb" providerId="ADAL" clId="{01E9ADC5-05FF-4A9D-8F18-67D15032B835}" dt="2020-04-22T09:40:06.944" v="131" actId="478"/>
          <ac:graphicFrameMkLst>
            <pc:docMk/>
            <pc:sldMk cId="419022179" sldId="270"/>
            <ac:graphicFrameMk id="5" creationId="{00000000-0000-0000-0000-000000000000}"/>
          </ac:graphicFrameMkLst>
        </pc:graphicFrameChg>
        <pc:graphicFrameChg chg="add mod">
          <ac:chgData name="Mike Bloys" userId="1248c4d8-7b2b-4b32-b8bd-163ae845f9bb" providerId="ADAL" clId="{01E9ADC5-05FF-4A9D-8F18-67D15032B835}" dt="2020-04-22T09:40:03.545" v="130"/>
          <ac:graphicFrameMkLst>
            <pc:docMk/>
            <pc:sldMk cId="419022179" sldId="270"/>
            <ac:graphicFrameMk id="6" creationId="{C5176F89-92F0-49B5-88E9-2632AEC42A58}"/>
          </ac:graphicFrameMkLst>
        </pc:graphicFrameChg>
      </pc:sldChg>
      <pc:sldChg chg="modSp">
        <pc:chgData name="Mike Bloys" userId="1248c4d8-7b2b-4b32-b8bd-163ae845f9bb" providerId="ADAL" clId="{01E9ADC5-05FF-4A9D-8F18-67D15032B835}" dt="2020-04-22T09:56:30.870" v="136" actId="207"/>
        <pc:sldMkLst>
          <pc:docMk/>
          <pc:sldMk cId="4240696584" sldId="272"/>
        </pc:sldMkLst>
        <pc:spChg chg="mod">
          <ac:chgData name="Mike Bloys" userId="1248c4d8-7b2b-4b32-b8bd-163ae845f9bb" providerId="ADAL" clId="{01E9ADC5-05FF-4A9D-8F18-67D15032B835}" dt="2020-04-22T09:56:30.870" v="136" actId="207"/>
          <ac:spMkLst>
            <pc:docMk/>
            <pc:sldMk cId="4240696584" sldId="272"/>
            <ac:spMk id="3" creationId="{00000000-0000-0000-0000-000000000000}"/>
          </ac:spMkLst>
        </pc:spChg>
      </pc:sldChg>
      <pc:sldChg chg="modSp">
        <pc:chgData name="Mike Bloys" userId="1248c4d8-7b2b-4b32-b8bd-163ae845f9bb" providerId="ADAL" clId="{01E9ADC5-05FF-4A9D-8F18-67D15032B835}" dt="2020-04-22T09:45:42.658" v="134" actId="255"/>
        <pc:sldMkLst>
          <pc:docMk/>
          <pc:sldMk cId="299693290" sldId="275"/>
        </pc:sldMkLst>
        <pc:spChg chg="mod">
          <ac:chgData name="Mike Bloys" userId="1248c4d8-7b2b-4b32-b8bd-163ae845f9bb" providerId="ADAL" clId="{01E9ADC5-05FF-4A9D-8F18-67D15032B835}" dt="2020-04-22T09:45:42.658" v="134" actId="255"/>
          <ac:spMkLst>
            <pc:docMk/>
            <pc:sldMk cId="299693290" sldId="275"/>
            <ac:spMk id="3" creationId="{00000000-0000-0000-0000-000000000000}"/>
          </ac:spMkLst>
        </pc:spChg>
      </pc:sldChg>
      <pc:sldChg chg="addSp delSp modSp">
        <pc:chgData name="Mike Bloys" userId="1248c4d8-7b2b-4b32-b8bd-163ae845f9bb" providerId="ADAL" clId="{01E9ADC5-05FF-4A9D-8F18-67D15032B835}" dt="2020-04-22T08:47:50.360" v="62" actId="207"/>
        <pc:sldMkLst>
          <pc:docMk/>
          <pc:sldMk cId="3552455714" sldId="276"/>
        </pc:sldMkLst>
        <pc:spChg chg="mod">
          <ac:chgData name="Mike Bloys" userId="1248c4d8-7b2b-4b32-b8bd-163ae845f9bb" providerId="ADAL" clId="{01E9ADC5-05FF-4A9D-8F18-67D15032B835}" dt="2020-04-22T08:47:50.360" v="62" actId="207"/>
          <ac:spMkLst>
            <pc:docMk/>
            <pc:sldMk cId="3552455714" sldId="276"/>
            <ac:spMk id="3" creationId="{C36D25F2-30D4-4F7B-8950-884D437BEA8F}"/>
          </ac:spMkLst>
        </pc:spChg>
        <pc:picChg chg="del">
          <ac:chgData name="Mike Bloys" userId="1248c4d8-7b2b-4b32-b8bd-163ae845f9bb" providerId="ADAL" clId="{01E9ADC5-05FF-4A9D-8F18-67D15032B835}" dt="2020-04-22T08:47:21.695" v="57" actId="478"/>
          <ac:picMkLst>
            <pc:docMk/>
            <pc:sldMk cId="3552455714" sldId="276"/>
            <ac:picMk id="4" creationId="{0B21252A-0285-4010-89C5-18A09949D8D2}"/>
          </ac:picMkLst>
        </pc:picChg>
        <pc:picChg chg="add del mod">
          <ac:chgData name="Mike Bloys" userId="1248c4d8-7b2b-4b32-b8bd-163ae845f9bb" providerId="ADAL" clId="{01E9ADC5-05FF-4A9D-8F18-67D15032B835}" dt="2020-04-22T08:46:01.915" v="49" actId="21"/>
          <ac:picMkLst>
            <pc:docMk/>
            <pc:sldMk cId="3552455714" sldId="276"/>
            <ac:picMk id="6" creationId="{1CB0D816-423B-4F09-AA4E-F0E59E54AF06}"/>
          </ac:picMkLst>
        </pc:picChg>
        <pc:picChg chg="add del ord">
          <ac:chgData name="Mike Bloys" userId="1248c4d8-7b2b-4b32-b8bd-163ae845f9bb" providerId="ADAL" clId="{01E9ADC5-05FF-4A9D-8F18-67D15032B835}" dt="2020-04-22T08:47:38.638" v="61" actId="478"/>
          <ac:picMkLst>
            <pc:docMk/>
            <pc:sldMk cId="3552455714" sldId="276"/>
            <ac:picMk id="8" creationId="{0651E70B-C6A0-4878-9943-1FFF7D78D1F6}"/>
          </ac:picMkLst>
        </pc:picChg>
        <pc:picChg chg="add">
          <ac:chgData name="Mike Bloys" userId="1248c4d8-7b2b-4b32-b8bd-163ae845f9bb" providerId="ADAL" clId="{01E9ADC5-05FF-4A9D-8F18-67D15032B835}" dt="2020-04-22T08:47:18.060" v="56"/>
          <ac:picMkLst>
            <pc:docMk/>
            <pc:sldMk cId="3552455714" sldId="276"/>
            <ac:picMk id="9" creationId="{58EB50E1-B0CE-4F30-BEDD-1F3D9A98B246}"/>
          </ac:picMkLst>
        </pc:picChg>
        <pc:picChg chg="add mod ord modCrop">
          <ac:chgData name="Mike Bloys" userId="1248c4d8-7b2b-4b32-b8bd-163ae845f9bb" providerId="ADAL" clId="{01E9ADC5-05FF-4A9D-8F18-67D15032B835}" dt="2020-04-22T08:47:34.785" v="60" actId="167"/>
          <ac:picMkLst>
            <pc:docMk/>
            <pc:sldMk cId="3552455714" sldId="276"/>
            <ac:picMk id="10" creationId="{CDA7FE8D-E9B5-41BB-8C9B-A4E44FAD4A4B}"/>
          </ac:picMkLst>
        </pc:picChg>
        <pc:picChg chg="del">
          <ac:chgData name="Mike Bloys" userId="1248c4d8-7b2b-4b32-b8bd-163ae845f9bb" providerId="ADAL" clId="{01E9ADC5-05FF-4A9D-8F18-67D15032B835}" dt="2020-04-22T08:46:24.078" v="55" actId="478"/>
          <ac:picMkLst>
            <pc:docMk/>
            <pc:sldMk cId="3552455714" sldId="276"/>
            <ac:picMk id="2050" creationId="{FF94C24C-F04D-4B0F-A67E-1A830FB00EDD}"/>
          </ac:picMkLst>
        </pc:picChg>
      </pc:sldChg>
      <pc:sldChg chg="delSp">
        <pc:chgData name="Mike Bloys" userId="1248c4d8-7b2b-4b32-b8bd-163ae845f9bb" providerId="ADAL" clId="{01E9ADC5-05FF-4A9D-8F18-67D15032B835}" dt="2020-04-22T08:48:09.304" v="64" actId="478"/>
        <pc:sldMkLst>
          <pc:docMk/>
          <pc:sldMk cId="3275680767" sldId="277"/>
        </pc:sldMkLst>
        <pc:spChg chg="del">
          <ac:chgData name="Mike Bloys" userId="1248c4d8-7b2b-4b32-b8bd-163ae845f9bb" providerId="ADAL" clId="{01E9ADC5-05FF-4A9D-8F18-67D15032B835}" dt="2020-04-22T08:48:07.774" v="63" actId="478"/>
          <ac:spMkLst>
            <pc:docMk/>
            <pc:sldMk cId="3275680767" sldId="277"/>
            <ac:spMk id="5" creationId="{F9F98220-8604-47C8-8F42-6E441E8F91C3}"/>
          </ac:spMkLst>
        </pc:spChg>
        <pc:picChg chg="del">
          <ac:chgData name="Mike Bloys" userId="1248c4d8-7b2b-4b32-b8bd-163ae845f9bb" providerId="ADAL" clId="{01E9ADC5-05FF-4A9D-8F18-67D15032B835}" dt="2020-04-22T08:48:09.304" v="64" actId="478"/>
          <ac:picMkLst>
            <pc:docMk/>
            <pc:sldMk cId="3275680767" sldId="277"/>
            <ac:picMk id="4" creationId="{0B21252A-0285-4010-89C5-18A09949D8D2}"/>
          </ac:picMkLst>
        </pc:picChg>
      </pc:sldChg>
      <pc:sldChg chg="modSp addCm modCm">
        <pc:chgData name="Mike Bloys" userId="1248c4d8-7b2b-4b32-b8bd-163ae845f9bb" providerId="ADAL" clId="{01E9ADC5-05FF-4A9D-8F18-67D15032B835}" dt="2020-04-22T09:30:16.814" v="112"/>
        <pc:sldMkLst>
          <pc:docMk/>
          <pc:sldMk cId="2860206106" sldId="278"/>
        </pc:sldMkLst>
        <pc:spChg chg="mod">
          <ac:chgData name="Mike Bloys" userId="1248c4d8-7b2b-4b32-b8bd-163ae845f9bb" providerId="ADAL" clId="{01E9ADC5-05FF-4A9D-8F18-67D15032B835}" dt="2020-04-22T09:29:56.329" v="110" actId="207"/>
          <ac:spMkLst>
            <pc:docMk/>
            <pc:sldMk cId="2860206106" sldId="278"/>
            <ac:spMk id="3" creationId="{D76B4344-3B9B-4371-9AEE-4D7354728EE3}"/>
          </ac:spMkLst>
        </pc:spChg>
      </pc:sldChg>
      <pc:sldChg chg="delSp modSp">
        <pc:chgData name="Mike Bloys" userId="1248c4d8-7b2b-4b32-b8bd-163ae845f9bb" providerId="ADAL" clId="{01E9ADC5-05FF-4A9D-8F18-67D15032B835}" dt="2020-04-22T09:58:23.816" v="139" actId="207"/>
        <pc:sldMkLst>
          <pc:docMk/>
          <pc:sldMk cId="2059034022" sldId="280"/>
        </pc:sldMkLst>
        <pc:spChg chg="mod">
          <ac:chgData name="Mike Bloys" userId="1248c4d8-7b2b-4b32-b8bd-163ae845f9bb" providerId="ADAL" clId="{01E9ADC5-05FF-4A9D-8F18-67D15032B835}" dt="2020-04-22T09:58:23.816" v="139" actId="207"/>
          <ac:spMkLst>
            <pc:docMk/>
            <pc:sldMk cId="2059034022" sldId="280"/>
            <ac:spMk id="3" creationId="{00000000-0000-0000-0000-000000000000}"/>
          </ac:spMkLst>
        </pc:spChg>
        <pc:spChg chg="del">
          <ac:chgData name="Mike Bloys" userId="1248c4d8-7b2b-4b32-b8bd-163ae845f9bb" providerId="ADAL" clId="{01E9ADC5-05FF-4A9D-8F18-67D15032B835}" dt="2020-04-22T09:56:51.213" v="137" actId="478"/>
          <ac:spMkLst>
            <pc:docMk/>
            <pc:sldMk cId="2059034022" sldId="280"/>
            <ac:spMk id="4" creationId="{FF54A03D-C243-4A4D-A395-C6C765F8BE90}"/>
          </ac:spMkLst>
        </pc:spChg>
      </pc:sldChg>
      <pc:sldChg chg="modSp">
        <pc:chgData name="Mike Bloys" userId="1248c4d8-7b2b-4b32-b8bd-163ae845f9bb" providerId="ADAL" clId="{01E9ADC5-05FF-4A9D-8F18-67D15032B835}" dt="2020-04-22T09:59:18.974" v="142" actId="948"/>
        <pc:sldMkLst>
          <pc:docMk/>
          <pc:sldMk cId="2567741207" sldId="281"/>
        </pc:sldMkLst>
        <pc:spChg chg="mod">
          <ac:chgData name="Mike Bloys" userId="1248c4d8-7b2b-4b32-b8bd-163ae845f9bb" providerId="ADAL" clId="{01E9ADC5-05FF-4A9D-8F18-67D15032B835}" dt="2020-04-22T09:59:18.974" v="142" actId="948"/>
          <ac:spMkLst>
            <pc:docMk/>
            <pc:sldMk cId="2567741207" sldId="281"/>
            <ac:spMk id="3" creationId="{D53369EF-5B94-4B7A-B335-5C250B7FEDF7}"/>
          </ac:spMkLst>
        </pc:spChg>
      </pc:sldChg>
      <pc:sldChg chg="addSp delSp modSp add addCm modCm">
        <pc:chgData name="Mike Bloys" userId="1248c4d8-7b2b-4b32-b8bd-163ae845f9bb" providerId="ADAL" clId="{01E9ADC5-05FF-4A9D-8F18-67D15032B835}" dt="2020-04-22T10:38:45.773" v="359" actId="14100"/>
        <pc:sldMkLst>
          <pc:docMk/>
          <pc:sldMk cId="3486872256" sldId="284"/>
        </pc:sldMkLst>
        <pc:spChg chg="mod">
          <ac:chgData name="Mike Bloys" userId="1248c4d8-7b2b-4b32-b8bd-163ae845f9bb" providerId="ADAL" clId="{01E9ADC5-05FF-4A9D-8F18-67D15032B835}" dt="2020-04-22T10:14:01.906" v="184" actId="255"/>
          <ac:spMkLst>
            <pc:docMk/>
            <pc:sldMk cId="3486872256" sldId="284"/>
            <ac:spMk id="3" creationId="{D53369EF-5B94-4B7A-B335-5C250B7FEDF7}"/>
          </ac:spMkLst>
        </pc:spChg>
        <pc:spChg chg="mod">
          <ac:chgData name="Mike Bloys" userId="1248c4d8-7b2b-4b32-b8bd-163ae845f9bb" providerId="ADAL" clId="{01E9ADC5-05FF-4A9D-8F18-67D15032B835}" dt="2020-04-22T10:23:25.420" v="279" actId="12788"/>
          <ac:spMkLst>
            <pc:docMk/>
            <pc:sldMk cId="3486872256" sldId="284"/>
            <ac:spMk id="4" creationId="{75A01888-2272-4F43-A99E-FB86E3D4CE57}"/>
          </ac:spMkLst>
        </pc:spChg>
        <pc:spChg chg="del">
          <ac:chgData name="Mike Bloys" userId="1248c4d8-7b2b-4b32-b8bd-163ae845f9bb" providerId="ADAL" clId="{01E9ADC5-05FF-4A9D-8F18-67D15032B835}" dt="2020-04-22T10:04:27.485" v="144" actId="478"/>
          <ac:spMkLst>
            <pc:docMk/>
            <pc:sldMk cId="3486872256" sldId="284"/>
            <ac:spMk id="5" creationId="{C5AB2A1D-5440-417C-AE23-2482C5AE3116}"/>
          </ac:spMkLst>
        </pc:spChg>
        <pc:spChg chg="del mod">
          <ac:chgData name="Mike Bloys" userId="1248c4d8-7b2b-4b32-b8bd-163ae845f9bb" providerId="ADAL" clId="{01E9ADC5-05FF-4A9D-8F18-67D15032B835}" dt="2020-04-22T10:14:18.364" v="192" actId="478"/>
          <ac:spMkLst>
            <pc:docMk/>
            <pc:sldMk cId="3486872256" sldId="284"/>
            <ac:spMk id="6" creationId="{1286E061-C0E2-48E6-BD63-717EAF46FAD1}"/>
          </ac:spMkLst>
        </pc:spChg>
        <pc:spChg chg="del">
          <ac:chgData name="Mike Bloys" userId="1248c4d8-7b2b-4b32-b8bd-163ae845f9bb" providerId="ADAL" clId="{01E9ADC5-05FF-4A9D-8F18-67D15032B835}" dt="2020-04-22T10:15:40.189" v="204" actId="478"/>
          <ac:spMkLst>
            <pc:docMk/>
            <pc:sldMk cId="3486872256" sldId="284"/>
            <ac:spMk id="7" creationId="{7B72EB8F-F818-4349-8F54-9796903860B5}"/>
          </ac:spMkLst>
        </pc:spChg>
        <pc:spChg chg="mod">
          <ac:chgData name="Mike Bloys" userId="1248c4d8-7b2b-4b32-b8bd-163ae845f9bb" providerId="ADAL" clId="{01E9ADC5-05FF-4A9D-8F18-67D15032B835}" dt="2020-04-22T10:17:15.885" v="234" actId="14100"/>
          <ac:spMkLst>
            <pc:docMk/>
            <pc:sldMk cId="3486872256" sldId="284"/>
            <ac:spMk id="8" creationId="{E0C9CDCD-66EB-4D06-812F-68A79DE9A392}"/>
          </ac:spMkLst>
        </pc:spChg>
        <pc:spChg chg="mod">
          <ac:chgData name="Mike Bloys" userId="1248c4d8-7b2b-4b32-b8bd-163ae845f9bb" providerId="ADAL" clId="{01E9ADC5-05FF-4A9D-8F18-67D15032B835}" dt="2020-04-22T10:36:22.203" v="346" actId="12788"/>
          <ac:spMkLst>
            <pc:docMk/>
            <pc:sldMk cId="3486872256" sldId="284"/>
            <ac:spMk id="9" creationId="{9AF580E7-EAFB-4CA8-A16D-AE2EB960F24C}"/>
          </ac:spMkLst>
        </pc:spChg>
        <pc:spChg chg="mod">
          <ac:chgData name="Mike Bloys" userId="1248c4d8-7b2b-4b32-b8bd-163ae845f9bb" providerId="ADAL" clId="{01E9ADC5-05FF-4A9D-8F18-67D15032B835}" dt="2020-04-22T10:35:44.160" v="338" actId="12789"/>
          <ac:spMkLst>
            <pc:docMk/>
            <pc:sldMk cId="3486872256" sldId="284"/>
            <ac:spMk id="10" creationId="{7CCE3101-A2CE-4147-BEBC-3D64748963CA}"/>
          </ac:spMkLst>
        </pc:spChg>
        <pc:spChg chg="del">
          <ac:chgData name="Mike Bloys" userId="1248c4d8-7b2b-4b32-b8bd-163ae845f9bb" providerId="ADAL" clId="{01E9ADC5-05FF-4A9D-8F18-67D15032B835}" dt="2020-04-22T10:15:37.309" v="203" actId="478"/>
          <ac:spMkLst>
            <pc:docMk/>
            <pc:sldMk cId="3486872256" sldId="284"/>
            <ac:spMk id="11" creationId="{0866F091-2FBF-4D66-814F-50F1337FD461}"/>
          </ac:spMkLst>
        </pc:spChg>
        <pc:spChg chg="mod">
          <ac:chgData name="Mike Bloys" userId="1248c4d8-7b2b-4b32-b8bd-163ae845f9bb" providerId="ADAL" clId="{01E9ADC5-05FF-4A9D-8F18-67D15032B835}" dt="2020-04-22T10:20:27.230" v="246" actId="553"/>
          <ac:spMkLst>
            <pc:docMk/>
            <pc:sldMk cId="3486872256" sldId="284"/>
            <ac:spMk id="12" creationId="{55EABC9B-B730-4FFA-AB19-AEE8061617D7}"/>
          </ac:spMkLst>
        </pc:spChg>
        <pc:spChg chg="mod">
          <ac:chgData name="Mike Bloys" userId="1248c4d8-7b2b-4b32-b8bd-163ae845f9bb" providerId="ADAL" clId="{01E9ADC5-05FF-4A9D-8F18-67D15032B835}" dt="2020-04-22T10:20:27.230" v="246" actId="553"/>
          <ac:spMkLst>
            <pc:docMk/>
            <pc:sldMk cId="3486872256" sldId="284"/>
            <ac:spMk id="13" creationId="{7375ADD7-07DE-4306-A338-3521FBD277C2}"/>
          </ac:spMkLst>
        </pc:spChg>
        <pc:spChg chg="mod">
          <ac:chgData name="Mike Bloys" userId="1248c4d8-7b2b-4b32-b8bd-163ae845f9bb" providerId="ADAL" clId="{01E9ADC5-05FF-4A9D-8F18-67D15032B835}" dt="2020-04-22T10:35:50.484" v="341" actId="1076"/>
          <ac:spMkLst>
            <pc:docMk/>
            <pc:sldMk cId="3486872256" sldId="284"/>
            <ac:spMk id="14" creationId="{A0E4051B-ABCB-486D-A0C3-701B132134B3}"/>
          </ac:spMkLst>
        </pc:spChg>
        <pc:spChg chg="mod">
          <ac:chgData name="Mike Bloys" userId="1248c4d8-7b2b-4b32-b8bd-163ae845f9bb" providerId="ADAL" clId="{01E9ADC5-05FF-4A9D-8F18-67D15032B835}" dt="2020-04-22T10:26:43.108" v="297" actId="1076"/>
          <ac:spMkLst>
            <pc:docMk/>
            <pc:sldMk cId="3486872256" sldId="284"/>
            <ac:spMk id="15" creationId="{89C43934-8173-446D-80E6-7C3CBE95FEA5}"/>
          </ac:spMkLst>
        </pc:spChg>
        <pc:spChg chg="mod">
          <ac:chgData name="Mike Bloys" userId="1248c4d8-7b2b-4b32-b8bd-163ae845f9bb" providerId="ADAL" clId="{01E9ADC5-05FF-4A9D-8F18-67D15032B835}" dt="2020-04-22T10:26:35.053" v="295" actId="1076"/>
          <ac:spMkLst>
            <pc:docMk/>
            <pc:sldMk cId="3486872256" sldId="284"/>
            <ac:spMk id="16" creationId="{CDFA47FE-C7BD-4D7A-8648-119BBD310D83}"/>
          </ac:spMkLst>
        </pc:spChg>
        <pc:spChg chg="mod">
          <ac:chgData name="Mike Bloys" userId="1248c4d8-7b2b-4b32-b8bd-163ae845f9bb" providerId="ADAL" clId="{01E9ADC5-05FF-4A9D-8F18-67D15032B835}" dt="2020-04-22T10:30:59.236" v="307" actId="1076"/>
          <ac:spMkLst>
            <pc:docMk/>
            <pc:sldMk cId="3486872256" sldId="284"/>
            <ac:spMk id="25" creationId="{E5D5F40B-C442-43B8-A57A-69053CC1380C}"/>
          </ac:spMkLst>
        </pc:spChg>
        <pc:spChg chg="mod">
          <ac:chgData name="Mike Bloys" userId="1248c4d8-7b2b-4b32-b8bd-163ae845f9bb" providerId="ADAL" clId="{01E9ADC5-05FF-4A9D-8F18-67D15032B835}" dt="2020-04-22T10:20:34.100" v="247" actId="1076"/>
          <ac:spMkLst>
            <pc:docMk/>
            <pc:sldMk cId="3486872256" sldId="284"/>
            <ac:spMk id="26" creationId="{925893F9-3711-4B79-B957-44DAB80A3DFF}"/>
          </ac:spMkLst>
        </pc:spChg>
        <pc:spChg chg="mod">
          <ac:chgData name="Mike Bloys" userId="1248c4d8-7b2b-4b32-b8bd-163ae845f9bb" providerId="ADAL" clId="{01E9ADC5-05FF-4A9D-8F18-67D15032B835}" dt="2020-04-22T10:20:57.624" v="257" actId="3064"/>
          <ac:spMkLst>
            <pc:docMk/>
            <pc:sldMk cId="3486872256" sldId="284"/>
            <ac:spMk id="27" creationId="{BC5F72D1-6419-41F9-B24A-1C34604138D2}"/>
          </ac:spMkLst>
        </pc:spChg>
        <pc:spChg chg="mod">
          <ac:chgData name="Mike Bloys" userId="1248c4d8-7b2b-4b32-b8bd-163ae845f9bb" providerId="ADAL" clId="{01E9ADC5-05FF-4A9D-8F18-67D15032B835}" dt="2020-04-22T10:24:19.356" v="291" actId="12788"/>
          <ac:spMkLst>
            <pc:docMk/>
            <pc:sldMk cId="3486872256" sldId="284"/>
            <ac:spMk id="28" creationId="{43A93E10-9CB4-47E4-9846-5DDEABA6DD96}"/>
          </ac:spMkLst>
        </pc:spChg>
        <pc:spChg chg="add mod">
          <ac:chgData name="Mike Bloys" userId="1248c4d8-7b2b-4b32-b8bd-163ae845f9bb" providerId="ADAL" clId="{01E9ADC5-05FF-4A9D-8F18-67D15032B835}" dt="2020-04-22T10:15:14.997" v="201" actId="1076"/>
          <ac:spMkLst>
            <pc:docMk/>
            <pc:sldMk cId="3486872256" sldId="284"/>
            <ac:spMk id="30" creationId="{F9717AFB-52B4-414E-8758-729B2B9E3575}"/>
          </ac:spMkLst>
        </pc:spChg>
        <pc:spChg chg="add mod">
          <ac:chgData name="Mike Bloys" userId="1248c4d8-7b2b-4b32-b8bd-163ae845f9bb" providerId="ADAL" clId="{01E9ADC5-05FF-4A9D-8F18-67D15032B835}" dt="2020-04-22T10:16:47.216" v="220" actId="571"/>
          <ac:spMkLst>
            <pc:docMk/>
            <pc:sldMk cId="3486872256" sldId="284"/>
            <ac:spMk id="31" creationId="{95F15FD3-0B69-4C19-9CC6-B6FB5F18E720}"/>
          </ac:spMkLst>
        </pc:spChg>
        <pc:spChg chg="add mod">
          <ac:chgData name="Mike Bloys" userId="1248c4d8-7b2b-4b32-b8bd-163ae845f9bb" providerId="ADAL" clId="{01E9ADC5-05FF-4A9D-8F18-67D15032B835}" dt="2020-04-22T10:23:55.871" v="285" actId="12788"/>
          <ac:spMkLst>
            <pc:docMk/>
            <pc:sldMk cId="3486872256" sldId="284"/>
            <ac:spMk id="32" creationId="{5008D717-2259-4F58-8AD0-7B648B3A5619}"/>
          </ac:spMkLst>
        </pc:spChg>
        <pc:spChg chg="add mod">
          <ac:chgData name="Mike Bloys" userId="1248c4d8-7b2b-4b32-b8bd-163ae845f9bb" providerId="ADAL" clId="{01E9ADC5-05FF-4A9D-8F18-67D15032B835}" dt="2020-04-22T10:17:06.285" v="230" actId="1036"/>
          <ac:spMkLst>
            <pc:docMk/>
            <pc:sldMk cId="3486872256" sldId="284"/>
            <ac:spMk id="33" creationId="{65BEE4A5-679D-4C71-AC47-69B1673CC39A}"/>
          </ac:spMkLst>
        </pc:spChg>
        <pc:spChg chg="add mod">
          <ac:chgData name="Mike Bloys" userId="1248c4d8-7b2b-4b32-b8bd-163ae845f9bb" providerId="ADAL" clId="{01E9ADC5-05FF-4A9D-8F18-67D15032B835}" dt="2020-04-22T10:33:47.214" v="317" actId="12788"/>
          <ac:spMkLst>
            <pc:docMk/>
            <pc:sldMk cId="3486872256" sldId="284"/>
            <ac:spMk id="55" creationId="{337E2488-EA3B-4C0A-8307-BD200D91F308}"/>
          </ac:spMkLst>
        </pc:spChg>
        <pc:cxnChg chg="del mod">
          <ac:chgData name="Mike Bloys" userId="1248c4d8-7b2b-4b32-b8bd-163ae845f9bb" providerId="ADAL" clId="{01E9ADC5-05FF-4A9D-8F18-67D15032B835}" dt="2020-04-22T10:15:31.807" v="202" actId="478"/>
          <ac:cxnSpMkLst>
            <pc:docMk/>
            <pc:sldMk cId="3486872256" sldId="284"/>
            <ac:cxnSpMk id="18" creationId="{B64C811C-5087-4E03-BB49-BC5C2A7746F1}"/>
          </ac:cxnSpMkLst>
        </pc:cxnChg>
        <pc:cxnChg chg="add mod">
          <ac:chgData name="Mike Bloys" userId="1248c4d8-7b2b-4b32-b8bd-163ae845f9bb" providerId="ADAL" clId="{01E9ADC5-05FF-4A9D-8F18-67D15032B835}" dt="2020-04-22T10:26:05.692" v="293" actId="14100"/>
          <ac:cxnSpMkLst>
            <pc:docMk/>
            <pc:sldMk cId="3486872256" sldId="284"/>
            <ac:cxnSpMk id="19" creationId="{CC6C1957-0E0E-4A70-AD98-BC3408D6ADA5}"/>
          </ac:cxnSpMkLst>
        </pc:cxnChg>
        <pc:cxnChg chg="del mod">
          <ac:chgData name="Mike Bloys" userId="1248c4d8-7b2b-4b32-b8bd-163ae845f9bb" providerId="ADAL" clId="{01E9ADC5-05FF-4A9D-8F18-67D15032B835}" dt="2020-04-22T10:15:31.807" v="202" actId="478"/>
          <ac:cxnSpMkLst>
            <pc:docMk/>
            <pc:sldMk cId="3486872256" sldId="284"/>
            <ac:cxnSpMk id="20" creationId="{4B1D6B98-1ED6-4440-A377-DB6B54EA7CAF}"/>
          </ac:cxnSpMkLst>
        </pc:cxnChg>
        <pc:cxnChg chg="del">
          <ac:chgData name="Mike Bloys" userId="1248c4d8-7b2b-4b32-b8bd-163ae845f9bb" providerId="ADAL" clId="{01E9ADC5-05FF-4A9D-8F18-67D15032B835}" dt="2020-04-22T10:15:31.807" v="202" actId="478"/>
          <ac:cxnSpMkLst>
            <pc:docMk/>
            <pc:sldMk cId="3486872256" sldId="284"/>
            <ac:cxnSpMk id="22" creationId="{E581F63E-879B-42C0-A6AE-67D8417C9117}"/>
          </ac:cxnSpMkLst>
        </pc:cxnChg>
        <pc:cxnChg chg="del mod">
          <ac:chgData name="Mike Bloys" userId="1248c4d8-7b2b-4b32-b8bd-163ae845f9bb" providerId="ADAL" clId="{01E9ADC5-05FF-4A9D-8F18-67D15032B835}" dt="2020-04-22T10:15:31.807" v="202" actId="478"/>
          <ac:cxnSpMkLst>
            <pc:docMk/>
            <pc:sldMk cId="3486872256" sldId="284"/>
            <ac:cxnSpMk id="24" creationId="{CDEF0F2C-0C6B-4174-9501-5ADA0E0483AF}"/>
          </ac:cxnSpMkLst>
        </pc:cxnChg>
        <pc:cxnChg chg="del">
          <ac:chgData name="Mike Bloys" userId="1248c4d8-7b2b-4b32-b8bd-163ae845f9bb" providerId="ADAL" clId="{01E9ADC5-05FF-4A9D-8F18-67D15032B835}" dt="2020-04-22T10:15:31.807" v="202" actId="478"/>
          <ac:cxnSpMkLst>
            <pc:docMk/>
            <pc:sldMk cId="3486872256" sldId="284"/>
            <ac:cxnSpMk id="29" creationId="{6EA120E5-E490-41BC-AF34-EEFE4746F4B2}"/>
          </ac:cxnSpMkLst>
        </pc:cxnChg>
        <pc:cxnChg chg="del">
          <ac:chgData name="Mike Bloys" userId="1248c4d8-7b2b-4b32-b8bd-163ae845f9bb" providerId="ADAL" clId="{01E9ADC5-05FF-4A9D-8F18-67D15032B835}" dt="2020-04-22T10:13:10.349" v="173" actId="478"/>
          <ac:cxnSpMkLst>
            <pc:docMk/>
            <pc:sldMk cId="3486872256" sldId="284"/>
            <ac:cxnSpMk id="34" creationId="{773A1AE5-4B07-4C6E-A16A-8E94EE4FCFCF}"/>
          </ac:cxnSpMkLst>
        </pc:cxnChg>
        <pc:cxnChg chg="del">
          <ac:chgData name="Mike Bloys" userId="1248c4d8-7b2b-4b32-b8bd-163ae845f9bb" providerId="ADAL" clId="{01E9ADC5-05FF-4A9D-8F18-67D15032B835}" dt="2020-04-22T10:13:10.349" v="173" actId="478"/>
          <ac:cxnSpMkLst>
            <pc:docMk/>
            <pc:sldMk cId="3486872256" sldId="284"/>
            <ac:cxnSpMk id="35" creationId="{F7C359DD-075E-4757-9B16-CD5FC83AFBE7}"/>
          </ac:cxnSpMkLst>
        </pc:cxnChg>
        <pc:cxnChg chg="add mod">
          <ac:chgData name="Mike Bloys" userId="1248c4d8-7b2b-4b32-b8bd-163ae845f9bb" providerId="ADAL" clId="{01E9ADC5-05FF-4A9D-8F18-67D15032B835}" dt="2020-04-22T10:23:56.271" v="286" actId="1076"/>
          <ac:cxnSpMkLst>
            <pc:docMk/>
            <pc:sldMk cId="3486872256" sldId="284"/>
            <ac:cxnSpMk id="36" creationId="{CA64AE63-C68F-4A90-98C7-FA47D4978085}"/>
          </ac:cxnSpMkLst>
        </pc:cxnChg>
        <pc:cxnChg chg="del">
          <ac:chgData name="Mike Bloys" userId="1248c4d8-7b2b-4b32-b8bd-163ae845f9bb" providerId="ADAL" clId="{01E9ADC5-05FF-4A9D-8F18-67D15032B835}" dt="2020-04-22T10:13:10.349" v="173" actId="478"/>
          <ac:cxnSpMkLst>
            <pc:docMk/>
            <pc:sldMk cId="3486872256" sldId="284"/>
            <ac:cxnSpMk id="38" creationId="{BB9068C2-6DA3-4542-90C0-3B58188FCB12}"/>
          </ac:cxnSpMkLst>
        </pc:cxnChg>
        <pc:cxnChg chg="add">
          <ac:chgData name="Mike Bloys" userId="1248c4d8-7b2b-4b32-b8bd-163ae845f9bb" providerId="ADAL" clId="{01E9ADC5-05FF-4A9D-8F18-67D15032B835}" dt="2020-04-22T10:23:58.483" v="287"/>
          <ac:cxnSpMkLst>
            <pc:docMk/>
            <pc:sldMk cId="3486872256" sldId="284"/>
            <ac:cxnSpMk id="40" creationId="{C7CC587C-D6D0-4DEA-8D29-21B643F501D9}"/>
          </ac:cxnSpMkLst>
        </pc:cxnChg>
        <pc:cxnChg chg="add mod">
          <ac:chgData name="Mike Bloys" userId="1248c4d8-7b2b-4b32-b8bd-163ae845f9bb" providerId="ADAL" clId="{01E9ADC5-05FF-4A9D-8F18-67D15032B835}" dt="2020-04-22T10:26:10.996" v="294" actId="14100"/>
          <ac:cxnSpMkLst>
            <pc:docMk/>
            <pc:sldMk cId="3486872256" sldId="284"/>
            <ac:cxnSpMk id="41" creationId="{00AC7306-9D88-4DA7-9035-A8EA5910914F}"/>
          </ac:cxnSpMkLst>
        </pc:cxnChg>
        <pc:cxnChg chg="add mod">
          <ac:chgData name="Mike Bloys" userId="1248c4d8-7b2b-4b32-b8bd-163ae845f9bb" providerId="ADAL" clId="{01E9ADC5-05FF-4A9D-8F18-67D15032B835}" dt="2020-04-22T10:26:55.572" v="300" actId="14100"/>
          <ac:cxnSpMkLst>
            <pc:docMk/>
            <pc:sldMk cId="3486872256" sldId="284"/>
            <ac:cxnSpMk id="45" creationId="{26FBE25F-B7F2-4ED6-AB2F-D08F6367F7FA}"/>
          </ac:cxnSpMkLst>
        </pc:cxnChg>
        <pc:cxnChg chg="add mod">
          <ac:chgData name="Mike Bloys" userId="1248c4d8-7b2b-4b32-b8bd-163ae845f9bb" providerId="ADAL" clId="{01E9ADC5-05FF-4A9D-8F18-67D15032B835}" dt="2020-04-22T10:27:06.902" v="302" actId="14100"/>
          <ac:cxnSpMkLst>
            <pc:docMk/>
            <pc:sldMk cId="3486872256" sldId="284"/>
            <ac:cxnSpMk id="48" creationId="{439DB1F3-AE89-490F-81B2-31AB522506C7}"/>
          </ac:cxnSpMkLst>
        </pc:cxnChg>
        <pc:cxnChg chg="add mod">
          <ac:chgData name="Mike Bloys" userId="1248c4d8-7b2b-4b32-b8bd-163ae845f9bb" providerId="ADAL" clId="{01E9ADC5-05FF-4A9D-8F18-67D15032B835}" dt="2020-04-22T10:27:21.870" v="303" actId="571"/>
          <ac:cxnSpMkLst>
            <pc:docMk/>
            <pc:sldMk cId="3486872256" sldId="284"/>
            <ac:cxnSpMk id="50" creationId="{388B7AC2-B44C-455F-816B-7A44B2CFA284}"/>
          </ac:cxnSpMkLst>
        </pc:cxnChg>
        <pc:cxnChg chg="add mod">
          <ac:chgData name="Mike Bloys" userId="1248c4d8-7b2b-4b32-b8bd-163ae845f9bb" providerId="ADAL" clId="{01E9ADC5-05FF-4A9D-8F18-67D15032B835}" dt="2020-04-22T10:27:32.396" v="304" actId="14100"/>
          <ac:cxnSpMkLst>
            <pc:docMk/>
            <pc:sldMk cId="3486872256" sldId="284"/>
            <ac:cxnSpMk id="51" creationId="{FE5D4155-787D-4B10-9820-7561EFFCD5B2}"/>
          </ac:cxnSpMkLst>
        </pc:cxnChg>
        <pc:cxnChg chg="add mod">
          <ac:chgData name="Mike Bloys" userId="1248c4d8-7b2b-4b32-b8bd-163ae845f9bb" providerId="ADAL" clId="{01E9ADC5-05FF-4A9D-8F18-67D15032B835}" dt="2020-04-22T10:35:45.581" v="340" actId="1076"/>
          <ac:cxnSpMkLst>
            <pc:docMk/>
            <pc:sldMk cId="3486872256" sldId="284"/>
            <ac:cxnSpMk id="53" creationId="{4058CF42-29DE-47E1-81A9-E51992B61F61}"/>
          </ac:cxnSpMkLst>
        </pc:cxnChg>
        <pc:cxnChg chg="add mod">
          <ac:chgData name="Mike Bloys" userId="1248c4d8-7b2b-4b32-b8bd-163ae845f9bb" providerId="ADAL" clId="{01E9ADC5-05FF-4A9D-8F18-67D15032B835}" dt="2020-04-22T10:38:45.773" v="359" actId="14100"/>
          <ac:cxnSpMkLst>
            <pc:docMk/>
            <pc:sldMk cId="3486872256" sldId="284"/>
            <ac:cxnSpMk id="54" creationId="{A6E464EF-1E05-4E87-AED4-45D08FDF5615}"/>
          </ac:cxnSpMkLst>
        </pc:cxnChg>
        <pc:cxnChg chg="add mod">
          <ac:chgData name="Mike Bloys" userId="1248c4d8-7b2b-4b32-b8bd-163ae845f9bb" providerId="ADAL" clId="{01E9ADC5-05FF-4A9D-8F18-67D15032B835}" dt="2020-04-22T10:34:19.639" v="324" actId="571"/>
          <ac:cxnSpMkLst>
            <pc:docMk/>
            <pc:sldMk cId="3486872256" sldId="284"/>
            <ac:cxnSpMk id="62" creationId="{A8A4B110-48A5-4123-9D4C-9A347DC54F14}"/>
          </ac:cxnSpMkLst>
        </pc:cxnChg>
        <pc:cxnChg chg="add mod">
          <ac:chgData name="Mike Bloys" userId="1248c4d8-7b2b-4b32-b8bd-163ae845f9bb" providerId="ADAL" clId="{01E9ADC5-05FF-4A9D-8F18-67D15032B835}" dt="2020-04-22T10:34:28.229" v="326" actId="14100"/>
          <ac:cxnSpMkLst>
            <pc:docMk/>
            <pc:sldMk cId="3486872256" sldId="284"/>
            <ac:cxnSpMk id="63" creationId="{D633A010-6DB2-4144-B568-25E9CDBB23ED}"/>
          </ac:cxnSpMkLst>
        </pc:cxnChg>
        <pc:cxnChg chg="add mod">
          <ac:chgData name="Mike Bloys" userId="1248c4d8-7b2b-4b32-b8bd-163ae845f9bb" providerId="ADAL" clId="{01E9ADC5-05FF-4A9D-8F18-67D15032B835}" dt="2020-04-22T10:34:38.996" v="328" actId="14100"/>
          <ac:cxnSpMkLst>
            <pc:docMk/>
            <pc:sldMk cId="3486872256" sldId="284"/>
            <ac:cxnSpMk id="65" creationId="{83600092-2F95-4C43-B7A9-ECEF435228CE}"/>
          </ac:cxnSpMkLst>
        </pc:cxnChg>
        <pc:cxnChg chg="add mod">
          <ac:chgData name="Mike Bloys" userId="1248c4d8-7b2b-4b32-b8bd-163ae845f9bb" providerId="ADAL" clId="{01E9ADC5-05FF-4A9D-8F18-67D15032B835}" dt="2020-04-22T10:34:57.958" v="332" actId="14100"/>
          <ac:cxnSpMkLst>
            <pc:docMk/>
            <pc:sldMk cId="3486872256" sldId="284"/>
            <ac:cxnSpMk id="67" creationId="{38035F0A-A868-49B6-83D3-7C7929C206D2}"/>
          </ac:cxnSpMkLst>
        </pc:cxnChg>
        <pc:cxnChg chg="add mod">
          <ac:chgData name="Mike Bloys" userId="1248c4d8-7b2b-4b32-b8bd-163ae845f9bb" providerId="ADAL" clId="{01E9ADC5-05FF-4A9D-8F18-67D15032B835}" dt="2020-04-22T10:34:53.404" v="331" actId="14100"/>
          <ac:cxnSpMkLst>
            <pc:docMk/>
            <pc:sldMk cId="3486872256" sldId="284"/>
            <ac:cxnSpMk id="68" creationId="{756BDB61-476F-43CC-80AF-A70756F4ABFE}"/>
          </ac:cxnSpMkLst>
        </pc:cxnChg>
        <pc:cxnChg chg="add">
          <ac:chgData name="Mike Bloys" userId="1248c4d8-7b2b-4b32-b8bd-163ae845f9bb" providerId="ADAL" clId="{01E9ADC5-05FF-4A9D-8F18-67D15032B835}" dt="2020-04-22T10:35:52.596" v="342"/>
          <ac:cxnSpMkLst>
            <pc:docMk/>
            <pc:sldMk cId="3486872256" sldId="284"/>
            <ac:cxnSpMk id="72" creationId="{7592B7A5-7D59-42C4-81ED-FBBE396045D1}"/>
          </ac:cxnSpMkLst>
        </pc:cxnChg>
        <pc:cxnChg chg="add mod">
          <ac:chgData name="Mike Bloys" userId="1248c4d8-7b2b-4b32-b8bd-163ae845f9bb" providerId="ADAL" clId="{01E9ADC5-05FF-4A9D-8F18-67D15032B835}" dt="2020-04-22T10:36:51.051" v="352" actId="553"/>
          <ac:cxnSpMkLst>
            <pc:docMk/>
            <pc:sldMk cId="3486872256" sldId="284"/>
            <ac:cxnSpMk id="73" creationId="{91782F63-F760-4FC7-B40D-DCB0CE1E5BF5}"/>
          </ac:cxnSpMkLst>
        </pc:cxnChg>
        <pc:cxnChg chg="add mod">
          <ac:chgData name="Mike Bloys" userId="1248c4d8-7b2b-4b32-b8bd-163ae845f9bb" providerId="ADAL" clId="{01E9ADC5-05FF-4A9D-8F18-67D15032B835}" dt="2020-04-22T10:36:31.988" v="348" actId="14100"/>
          <ac:cxnSpMkLst>
            <pc:docMk/>
            <pc:sldMk cId="3486872256" sldId="284"/>
            <ac:cxnSpMk id="75" creationId="{B9F6B5F6-9E37-4BC9-A9F7-362A58D5B6B0}"/>
          </ac:cxnSpMkLst>
        </pc:cxnChg>
        <pc:cxnChg chg="add mod">
          <ac:chgData name="Mike Bloys" userId="1248c4d8-7b2b-4b32-b8bd-163ae845f9bb" providerId="ADAL" clId="{01E9ADC5-05FF-4A9D-8F18-67D15032B835}" dt="2020-04-22T10:37:30.012" v="354" actId="14100"/>
          <ac:cxnSpMkLst>
            <pc:docMk/>
            <pc:sldMk cId="3486872256" sldId="284"/>
            <ac:cxnSpMk id="79" creationId="{CA5CE40A-C859-4FD9-A83E-68B9B759C331}"/>
          </ac:cxnSpMkLst>
        </pc:cxnChg>
        <pc:cxnChg chg="add mod">
          <ac:chgData name="Mike Bloys" userId="1248c4d8-7b2b-4b32-b8bd-163ae845f9bb" providerId="ADAL" clId="{01E9ADC5-05FF-4A9D-8F18-67D15032B835}" dt="2020-04-22T10:37:38.324" v="356" actId="14100"/>
          <ac:cxnSpMkLst>
            <pc:docMk/>
            <pc:sldMk cId="3486872256" sldId="284"/>
            <ac:cxnSpMk id="82" creationId="{ED207C88-6E41-420C-8C6F-317DDBB2149E}"/>
          </ac:cxnSpMkLst>
        </pc:cxnChg>
      </pc:sldChg>
      <pc:sldMasterChg chg="modSldLayout">
        <pc:chgData name="Mike Bloys" userId="1248c4d8-7b2b-4b32-b8bd-163ae845f9bb" providerId="ADAL" clId="{01E9ADC5-05FF-4A9D-8F18-67D15032B835}" dt="2020-04-22T10:10:34.257" v="147" actId="478"/>
        <pc:sldMasterMkLst>
          <pc:docMk/>
          <pc:sldMasterMk cId="4112846155" sldId="2147483660"/>
        </pc:sldMasterMkLst>
        <pc:sldLayoutChg chg="addSp delSp modSp">
          <pc:chgData name="Mike Bloys" userId="1248c4d8-7b2b-4b32-b8bd-163ae845f9bb" providerId="ADAL" clId="{01E9ADC5-05FF-4A9D-8F18-67D15032B835}" dt="2020-04-22T08:12:12.740" v="5" actId="16037"/>
          <pc:sldLayoutMkLst>
            <pc:docMk/>
            <pc:sldMasterMk cId="4112846155" sldId="2147483660"/>
            <pc:sldLayoutMk cId="939894443" sldId="2147483662"/>
          </pc:sldLayoutMkLst>
          <pc:spChg chg="del">
            <ac:chgData name="Mike Bloys" userId="1248c4d8-7b2b-4b32-b8bd-163ae845f9bb" providerId="ADAL" clId="{01E9ADC5-05FF-4A9D-8F18-67D15032B835}" dt="2020-04-22T08:08:24.816" v="2" actId="478"/>
            <ac:spMkLst>
              <pc:docMk/>
              <pc:sldMasterMk cId="4112846155" sldId="2147483660"/>
              <pc:sldLayoutMk cId="939894443" sldId="2147483662"/>
              <ac:spMk id="20" creationId="{00000000-0000-0000-0000-000000000000}"/>
            </ac:spMkLst>
          </pc:spChg>
          <pc:spChg chg="del">
            <ac:chgData name="Mike Bloys" userId="1248c4d8-7b2b-4b32-b8bd-163ae845f9bb" providerId="ADAL" clId="{01E9ADC5-05FF-4A9D-8F18-67D15032B835}" dt="2020-04-22T08:08:24.816" v="2" actId="478"/>
            <ac:spMkLst>
              <pc:docMk/>
              <pc:sldMasterMk cId="4112846155" sldId="2147483660"/>
              <pc:sldLayoutMk cId="939894443" sldId="2147483662"/>
              <ac:spMk id="21" creationId="{00000000-0000-0000-0000-000000000000}"/>
            </ac:spMkLst>
          </pc:spChg>
          <pc:spChg chg="del">
            <ac:chgData name="Mike Bloys" userId="1248c4d8-7b2b-4b32-b8bd-163ae845f9bb" providerId="ADAL" clId="{01E9ADC5-05FF-4A9D-8F18-67D15032B835}" dt="2020-04-22T08:08:24.816" v="2" actId="478"/>
            <ac:spMkLst>
              <pc:docMk/>
              <pc:sldMasterMk cId="4112846155" sldId="2147483660"/>
              <pc:sldLayoutMk cId="939894443" sldId="2147483662"/>
              <ac:spMk id="24" creationId="{00000000-0000-0000-0000-000000000000}"/>
            </ac:spMkLst>
          </pc:spChg>
          <pc:picChg chg="del">
            <ac:chgData name="Mike Bloys" userId="1248c4d8-7b2b-4b32-b8bd-163ae845f9bb" providerId="ADAL" clId="{01E9ADC5-05FF-4A9D-8F18-67D15032B835}" dt="2020-04-22T08:08:24.816" v="2" actId="478"/>
            <ac:picMkLst>
              <pc:docMk/>
              <pc:sldMasterMk cId="4112846155" sldId="2147483660"/>
              <pc:sldLayoutMk cId="939894443" sldId="2147483662"/>
              <ac:picMk id="2" creationId="{00000000-0000-0000-0000-000000000000}"/>
            </ac:picMkLst>
          </pc:picChg>
          <pc:picChg chg="add mod">
            <ac:chgData name="Mike Bloys" userId="1248c4d8-7b2b-4b32-b8bd-163ae845f9bb" providerId="ADAL" clId="{01E9ADC5-05FF-4A9D-8F18-67D15032B835}" dt="2020-04-22T08:12:12.740" v="5" actId="16037"/>
            <ac:picMkLst>
              <pc:docMk/>
              <pc:sldMasterMk cId="4112846155" sldId="2147483660"/>
              <pc:sldLayoutMk cId="939894443" sldId="2147483662"/>
              <ac:picMk id="4" creationId="{2AA57FF1-BAD3-453D-8C1B-21173FEF698C}"/>
            </ac:picMkLst>
          </pc:picChg>
          <pc:cxnChg chg="del">
            <ac:chgData name="Mike Bloys" userId="1248c4d8-7b2b-4b32-b8bd-163ae845f9bb" providerId="ADAL" clId="{01E9ADC5-05FF-4A9D-8F18-67D15032B835}" dt="2020-04-22T08:08:24.816" v="2" actId="478"/>
            <ac:cxnSpMkLst>
              <pc:docMk/>
              <pc:sldMasterMk cId="4112846155" sldId="2147483660"/>
              <pc:sldLayoutMk cId="939894443" sldId="2147483662"/>
              <ac:cxnSpMk id="14" creationId="{00000000-0000-0000-0000-000000000000}"/>
            </ac:cxnSpMkLst>
          </pc:cxnChg>
        </pc:sldLayoutChg>
        <pc:sldLayoutChg chg="addSp delSp modSp setBg">
          <pc:chgData name="Mike Bloys" userId="1248c4d8-7b2b-4b32-b8bd-163ae845f9bb" providerId="ADAL" clId="{01E9ADC5-05FF-4A9D-8F18-67D15032B835}" dt="2020-04-22T08:20:36.575" v="47" actId="478"/>
          <pc:sldLayoutMkLst>
            <pc:docMk/>
            <pc:sldMasterMk cId="4112846155" sldId="2147483660"/>
            <pc:sldLayoutMk cId="7990883" sldId="2147483663"/>
          </pc:sldLayoutMkLst>
          <pc:spChg chg="add del">
            <ac:chgData name="Mike Bloys" userId="1248c4d8-7b2b-4b32-b8bd-163ae845f9bb" providerId="ADAL" clId="{01E9ADC5-05FF-4A9D-8F18-67D15032B835}" dt="2020-04-22T08:20:36.575" v="47" actId="478"/>
            <ac:spMkLst>
              <pc:docMk/>
              <pc:sldMasterMk cId="4112846155" sldId="2147483660"/>
              <pc:sldLayoutMk cId="7990883" sldId="2147483663"/>
              <ac:spMk id="6" creationId="{6DEF535C-E38E-4162-BAFA-FD76088E9037}"/>
            </ac:spMkLst>
          </pc:spChg>
          <pc:cxnChg chg="mod">
            <ac:chgData name="Mike Bloys" userId="1248c4d8-7b2b-4b32-b8bd-163ae845f9bb" providerId="ADAL" clId="{01E9ADC5-05FF-4A9D-8F18-67D15032B835}" dt="2020-04-22T08:20:35.101" v="46" actId="14100"/>
            <ac:cxnSpMkLst>
              <pc:docMk/>
              <pc:sldMasterMk cId="4112846155" sldId="2147483660"/>
              <pc:sldLayoutMk cId="7990883" sldId="2147483663"/>
              <ac:cxnSpMk id="8" creationId="{00000000-0000-0000-0000-000000000000}"/>
            </ac:cxnSpMkLst>
          </pc:cxnChg>
        </pc:sldLayoutChg>
        <pc:sldLayoutChg chg="modSp setBg">
          <pc:chgData name="Mike Bloys" userId="1248c4d8-7b2b-4b32-b8bd-163ae845f9bb" providerId="ADAL" clId="{01E9ADC5-05FF-4A9D-8F18-67D15032B835}" dt="2020-04-22T08:12:53.865" v="13"/>
          <pc:sldLayoutMkLst>
            <pc:docMk/>
            <pc:sldMasterMk cId="4112846155" sldId="2147483660"/>
            <pc:sldLayoutMk cId="4097881477" sldId="2147483664"/>
          </pc:sldLayoutMkLst>
          <pc:spChg chg="mod">
            <ac:chgData name="Mike Bloys" userId="1248c4d8-7b2b-4b32-b8bd-163ae845f9bb" providerId="ADAL" clId="{01E9ADC5-05FF-4A9D-8F18-67D15032B835}" dt="2020-04-22T08:12:50.085" v="12" actId="207"/>
            <ac:spMkLst>
              <pc:docMk/>
              <pc:sldMasterMk cId="4112846155" sldId="2147483660"/>
              <pc:sldLayoutMk cId="4097881477" sldId="2147483664"/>
              <ac:spMk id="6" creationId="{00000000-0000-0000-0000-000000000000}"/>
            </ac:spMkLst>
          </pc:spChg>
          <pc:spChg chg="mod">
            <ac:chgData name="Mike Bloys" userId="1248c4d8-7b2b-4b32-b8bd-163ae845f9bb" providerId="ADAL" clId="{01E9ADC5-05FF-4A9D-8F18-67D15032B835}" dt="2020-04-22T08:12:50.085" v="12" actId="207"/>
            <ac:spMkLst>
              <pc:docMk/>
              <pc:sldMasterMk cId="4112846155" sldId="2147483660"/>
              <pc:sldLayoutMk cId="4097881477" sldId="2147483664"/>
              <ac:spMk id="10" creationId="{00000000-0000-0000-0000-000000000000}"/>
            </ac:spMkLst>
          </pc:spChg>
          <pc:cxnChg chg="mod">
            <ac:chgData name="Mike Bloys" userId="1248c4d8-7b2b-4b32-b8bd-163ae845f9bb" providerId="ADAL" clId="{01E9ADC5-05FF-4A9D-8F18-67D15032B835}" dt="2020-04-22T08:12:42.146" v="11" actId="692"/>
            <ac:cxnSpMkLst>
              <pc:docMk/>
              <pc:sldMasterMk cId="4112846155" sldId="2147483660"/>
              <pc:sldLayoutMk cId="4097881477" sldId="2147483664"/>
              <ac:cxnSpMk id="9" creationId="{00000000-0000-0000-0000-000000000000}"/>
            </ac:cxnSpMkLst>
          </pc:cxnChg>
        </pc:sldLayoutChg>
        <pc:sldLayoutChg chg="addSp delSp modSp">
          <pc:chgData name="Mike Bloys" userId="1248c4d8-7b2b-4b32-b8bd-163ae845f9bb" providerId="ADAL" clId="{01E9ADC5-05FF-4A9D-8F18-67D15032B835}" dt="2020-04-22T09:03:37.369" v="83" actId="21"/>
          <pc:sldLayoutMkLst>
            <pc:docMk/>
            <pc:sldMasterMk cId="4112846155" sldId="2147483660"/>
            <pc:sldLayoutMk cId="1415037018" sldId="2147483665"/>
          </pc:sldLayoutMkLst>
          <pc:spChg chg="mod">
            <ac:chgData name="Mike Bloys" userId="1248c4d8-7b2b-4b32-b8bd-163ae845f9bb" providerId="ADAL" clId="{01E9ADC5-05FF-4A9D-8F18-67D15032B835}" dt="2020-04-22T08:17:50.232" v="20" actId="207"/>
            <ac:spMkLst>
              <pc:docMk/>
              <pc:sldMasterMk cId="4112846155" sldId="2147483660"/>
              <pc:sldLayoutMk cId="1415037018" sldId="2147483665"/>
              <ac:spMk id="9" creationId="{00000000-0000-0000-0000-000000000000}"/>
            </ac:spMkLst>
          </pc:spChg>
          <pc:spChg chg="del mod">
            <ac:chgData name="Mike Bloys" userId="1248c4d8-7b2b-4b32-b8bd-163ae845f9bb" providerId="ADAL" clId="{01E9ADC5-05FF-4A9D-8F18-67D15032B835}" dt="2020-04-22T08:17:32.368" v="18" actId="478"/>
            <ac:spMkLst>
              <pc:docMk/>
              <pc:sldMasterMk cId="4112846155" sldId="2147483660"/>
              <pc:sldLayoutMk cId="1415037018" sldId="2147483665"/>
              <ac:spMk id="12" creationId="{00000000-0000-0000-0000-000000000000}"/>
            </ac:spMkLst>
          </pc:spChg>
          <pc:spChg chg="add mod">
            <ac:chgData name="Mike Bloys" userId="1248c4d8-7b2b-4b32-b8bd-163ae845f9bb" providerId="ADAL" clId="{01E9ADC5-05FF-4A9D-8F18-67D15032B835}" dt="2020-04-22T08:17:30.006" v="17"/>
            <ac:spMkLst>
              <pc:docMk/>
              <pc:sldMasterMk cId="4112846155" sldId="2147483660"/>
              <pc:sldLayoutMk cId="1415037018" sldId="2147483665"/>
              <ac:spMk id="13" creationId="{F2B7B718-9085-4736-BAF9-DABDEDF30336}"/>
            </ac:spMkLst>
          </pc:spChg>
          <pc:picChg chg="del mod">
            <ac:chgData name="Mike Bloys" userId="1248c4d8-7b2b-4b32-b8bd-163ae845f9bb" providerId="ADAL" clId="{01E9ADC5-05FF-4A9D-8F18-67D15032B835}" dt="2020-04-22T08:17:32.368" v="18" actId="478"/>
            <ac:picMkLst>
              <pc:docMk/>
              <pc:sldMasterMk cId="4112846155" sldId="2147483660"/>
              <pc:sldLayoutMk cId="1415037018" sldId="2147483665"/>
              <ac:picMk id="2" creationId="{00000000-0000-0000-0000-000000000000}"/>
            </ac:picMkLst>
          </pc:picChg>
          <pc:picChg chg="add">
            <ac:chgData name="Mike Bloys" userId="1248c4d8-7b2b-4b32-b8bd-163ae845f9bb" providerId="ADAL" clId="{01E9ADC5-05FF-4A9D-8F18-67D15032B835}" dt="2020-04-22T08:17:10.686" v="16"/>
            <ac:picMkLst>
              <pc:docMk/>
              <pc:sldMasterMk cId="4112846155" sldId="2147483660"/>
              <pc:sldLayoutMk cId="1415037018" sldId="2147483665"/>
              <ac:picMk id="7" creationId="{132F8379-17A1-4093-9EFE-ED0E785E5E1A}"/>
            </ac:picMkLst>
          </pc:picChg>
          <pc:picChg chg="del">
            <ac:chgData name="Mike Bloys" userId="1248c4d8-7b2b-4b32-b8bd-163ae845f9bb" providerId="ADAL" clId="{01E9ADC5-05FF-4A9D-8F18-67D15032B835}" dt="2020-04-22T08:17:09.839" v="15" actId="478"/>
            <ac:picMkLst>
              <pc:docMk/>
              <pc:sldMasterMk cId="4112846155" sldId="2147483660"/>
              <pc:sldLayoutMk cId="1415037018" sldId="2147483665"/>
              <ac:picMk id="10" creationId="{00000000-0000-0000-0000-000000000000}"/>
            </ac:picMkLst>
          </pc:picChg>
          <pc:picChg chg="add">
            <ac:chgData name="Mike Bloys" userId="1248c4d8-7b2b-4b32-b8bd-163ae845f9bb" providerId="ADAL" clId="{01E9ADC5-05FF-4A9D-8F18-67D15032B835}" dt="2020-04-22T08:17:10.686" v="16"/>
            <ac:picMkLst>
              <pc:docMk/>
              <pc:sldMasterMk cId="4112846155" sldId="2147483660"/>
              <pc:sldLayoutMk cId="1415037018" sldId="2147483665"/>
              <ac:picMk id="11" creationId="{0F202EA9-964D-414B-A79A-E7C6D950C80A}"/>
            </ac:picMkLst>
          </pc:picChg>
          <pc:picChg chg="add del mod modCrop">
            <ac:chgData name="Mike Bloys" userId="1248c4d8-7b2b-4b32-b8bd-163ae845f9bb" providerId="ADAL" clId="{01E9ADC5-05FF-4A9D-8F18-67D15032B835}" dt="2020-04-22T08:46:15.985" v="52" actId="21"/>
            <ac:picMkLst>
              <pc:docMk/>
              <pc:sldMasterMk cId="4112846155" sldId="2147483660"/>
              <pc:sldLayoutMk cId="1415037018" sldId="2147483665"/>
              <ac:picMk id="14" creationId="{838AE3D8-8A87-4EA2-8090-183389392955}"/>
            </ac:picMkLst>
          </pc:picChg>
          <pc:picChg chg="add del mod modCrop">
            <ac:chgData name="Mike Bloys" userId="1248c4d8-7b2b-4b32-b8bd-163ae845f9bb" providerId="ADAL" clId="{01E9ADC5-05FF-4A9D-8F18-67D15032B835}" dt="2020-04-22T09:03:37.369" v="83" actId="21"/>
            <ac:picMkLst>
              <pc:docMk/>
              <pc:sldMasterMk cId="4112846155" sldId="2147483660"/>
              <pc:sldLayoutMk cId="1415037018" sldId="2147483665"/>
              <ac:picMk id="15" creationId="{CDC6F73B-CC5D-4F57-9D8C-E8B29262A07A}"/>
            </ac:picMkLst>
          </pc:picChg>
        </pc:sldLayoutChg>
        <pc:sldLayoutChg chg="addSp delSp modSp">
          <pc:chgData name="Mike Bloys" userId="1248c4d8-7b2b-4b32-b8bd-163ae845f9bb" providerId="ADAL" clId="{01E9ADC5-05FF-4A9D-8F18-67D15032B835}" dt="2020-04-22T08:18:33.897" v="25" actId="207"/>
          <pc:sldLayoutMkLst>
            <pc:docMk/>
            <pc:sldMasterMk cId="4112846155" sldId="2147483660"/>
            <pc:sldLayoutMk cId="2159895046" sldId="2147483666"/>
          </pc:sldLayoutMkLst>
          <pc:spChg chg="del">
            <ac:chgData name="Mike Bloys" userId="1248c4d8-7b2b-4b32-b8bd-163ae845f9bb" providerId="ADAL" clId="{01E9ADC5-05FF-4A9D-8F18-67D15032B835}" dt="2020-04-22T08:18:19.327" v="22" actId="478"/>
            <ac:spMkLst>
              <pc:docMk/>
              <pc:sldMasterMk cId="4112846155" sldId="2147483660"/>
              <pc:sldLayoutMk cId="2159895046" sldId="2147483666"/>
              <ac:spMk id="9" creationId="{00000000-0000-0000-0000-000000000000}"/>
            </ac:spMkLst>
          </pc:spChg>
          <pc:spChg chg="add">
            <ac:chgData name="Mike Bloys" userId="1248c4d8-7b2b-4b32-b8bd-163ae845f9bb" providerId="ADAL" clId="{01E9ADC5-05FF-4A9D-8F18-67D15032B835}" dt="2020-04-22T08:18:19.888" v="23"/>
            <ac:spMkLst>
              <pc:docMk/>
              <pc:sldMasterMk cId="4112846155" sldId="2147483660"/>
              <pc:sldLayoutMk cId="2159895046" sldId="2147483666"/>
              <ac:spMk id="13" creationId="{7F225D18-6228-45A3-B2C0-BB8908E0221B}"/>
            </ac:spMkLst>
          </pc:spChg>
          <pc:spChg chg="mod">
            <ac:chgData name="Mike Bloys" userId="1248c4d8-7b2b-4b32-b8bd-163ae845f9bb" providerId="ADAL" clId="{01E9ADC5-05FF-4A9D-8F18-67D15032B835}" dt="2020-04-22T08:18:33.897" v="25" actId="207"/>
            <ac:spMkLst>
              <pc:docMk/>
              <pc:sldMasterMk cId="4112846155" sldId="2147483660"/>
              <pc:sldLayoutMk cId="2159895046" sldId="2147483666"/>
              <ac:spMk id="42" creationId="{00000000-0000-0000-0000-000000000000}"/>
            </ac:spMkLst>
          </pc:spChg>
          <pc:picChg chg="del">
            <ac:chgData name="Mike Bloys" userId="1248c4d8-7b2b-4b32-b8bd-163ae845f9bb" providerId="ADAL" clId="{01E9ADC5-05FF-4A9D-8F18-67D15032B835}" dt="2020-04-22T08:18:19.327" v="22" actId="478"/>
            <ac:picMkLst>
              <pc:docMk/>
              <pc:sldMasterMk cId="4112846155" sldId="2147483660"/>
              <pc:sldLayoutMk cId="2159895046" sldId="2147483666"/>
              <ac:picMk id="8" creationId="{00000000-0000-0000-0000-000000000000}"/>
            </ac:picMkLst>
          </pc:picChg>
          <pc:picChg chg="del">
            <ac:chgData name="Mike Bloys" userId="1248c4d8-7b2b-4b32-b8bd-163ae845f9bb" providerId="ADAL" clId="{01E9ADC5-05FF-4A9D-8F18-67D15032B835}" dt="2020-04-22T08:18:19.327" v="22" actId="478"/>
            <ac:picMkLst>
              <pc:docMk/>
              <pc:sldMasterMk cId="4112846155" sldId="2147483660"/>
              <pc:sldLayoutMk cId="2159895046" sldId="2147483666"/>
              <ac:picMk id="10" creationId="{00000000-0000-0000-0000-000000000000}"/>
            </ac:picMkLst>
          </pc:picChg>
          <pc:picChg chg="add">
            <ac:chgData name="Mike Bloys" userId="1248c4d8-7b2b-4b32-b8bd-163ae845f9bb" providerId="ADAL" clId="{01E9ADC5-05FF-4A9D-8F18-67D15032B835}" dt="2020-04-22T08:18:19.888" v="23"/>
            <ac:picMkLst>
              <pc:docMk/>
              <pc:sldMasterMk cId="4112846155" sldId="2147483660"/>
              <pc:sldLayoutMk cId="2159895046" sldId="2147483666"/>
              <ac:picMk id="11" creationId="{CF65326C-DE00-42B4-B681-1185DA26AACB}"/>
            </ac:picMkLst>
          </pc:picChg>
          <pc:picChg chg="add">
            <ac:chgData name="Mike Bloys" userId="1248c4d8-7b2b-4b32-b8bd-163ae845f9bb" providerId="ADAL" clId="{01E9ADC5-05FF-4A9D-8F18-67D15032B835}" dt="2020-04-22T08:18:19.888" v="23"/>
            <ac:picMkLst>
              <pc:docMk/>
              <pc:sldMasterMk cId="4112846155" sldId="2147483660"/>
              <pc:sldLayoutMk cId="2159895046" sldId="2147483666"/>
              <ac:picMk id="12" creationId="{06EC641D-93BD-44FB-B922-2DAF70668A48}"/>
            </ac:picMkLst>
          </pc:picChg>
        </pc:sldLayoutChg>
        <pc:sldLayoutChg chg="addSp delSp modSp">
          <pc:chgData name="Mike Bloys" userId="1248c4d8-7b2b-4b32-b8bd-163ae845f9bb" providerId="ADAL" clId="{01E9ADC5-05FF-4A9D-8F18-67D15032B835}" dt="2020-04-22T08:18:54.995" v="30" actId="207"/>
          <pc:sldLayoutMkLst>
            <pc:docMk/>
            <pc:sldMasterMk cId="4112846155" sldId="2147483660"/>
            <pc:sldLayoutMk cId="2484285243" sldId="2147483667"/>
          </pc:sldLayoutMkLst>
          <pc:spChg chg="del">
            <ac:chgData name="Mike Bloys" userId="1248c4d8-7b2b-4b32-b8bd-163ae845f9bb" providerId="ADAL" clId="{01E9ADC5-05FF-4A9D-8F18-67D15032B835}" dt="2020-04-22T08:18:39.919" v="26" actId="478"/>
            <ac:spMkLst>
              <pc:docMk/>
              <pc:sldMasterMk cId="4112846155" sldId="2147483660"/>
              <pc:sldLayoutMk cId="2484285243" sldId="2147483667"/>
              <ac:spMk id="7" creationId="{00000000-0000-0000-0000-000000000000}"/>
            </ac:spMkLst>
          </pc:spChg>
          <pc:spChg chg="add">
            <ac:chgData name="Mike Bloys" userId="1248c4d8-7b2b-4b32-b8bd-163ae845f9bb" providerId="ADAL" clId="{01E9ADC5-05FF-4A9D-8F18-67D15032B835}" dt="2020-04-22T08:18:40.470" v="27"/>
            <ac:spMkLst>
              <pc:docMk/>
              <pc:sldMasterMk cId="4112846155" sldId="2147483660"/>
              <pc:sldLayoutMk cId="2484285243" sldId="2147483667"/>
              <ac:spMk id="10" creationId="{6D2C696E-7BBC-478E-B436-F26FBDA6421C}"/>
            </ac:spMkLst>
          </pc:spChg>
          <pc:spChg chg="mod">
            <ac:chgData name="Mike Bloys" userId="1248c4d8-7b2b-4b32-b8bd-163ae845f9bb" providerId="ADAL" clId="{01E9ADC5-05FF-4A9D-8F18-67D15032B835}" dt="2020-04-22T08:18:54.995" v="30" actId="207"/>
            <ac:spMkLst>
              <pc:docMk/>
              <pc:sldMasterMk cId="4112846155" sldId="2147483660"/>
              <pc:sldLayoutMk cId="2484285243" sldId="2147483667"/>
              <ac:spMk id="43" creationId="{00000000-0000-0000-0000-000000000000}"/>
            </ac:spMkLst>
          </pc:spChg>
          <pc:picChg chg="del">
            <ac:chgData name="Mike Bloys" userId="1248c4d8-7b2b-4b32-b8bd-163ae845f9bb" providerId="ADAL" clId="{01E9ADC5-05FF-4A9D-8F18-67D15032B835}" dt="2020-04-22T08:18:39.919" v="26" actId="478"/>
            <ac:picMkLst>
              <pc:docMk/>
              <pc:sldMasterMk cId="4112846155" sldId="2147483660"/>
              <pc:sldLayoutMk cId="2484285243" sldId="2147483667"/>
              <ac:picMk id="6" creationId="{00000000-0000-0000-0000-000000000000}"/>
            </ac:picMkLst>
          </pc:picChg>
          <pc:picChg chg="add">
            <ac:chgData name="Mike Bloys" userId="1248c4d8-7b2b-4b32-b8bd-163ae845f9bb" providerId="ADAL" clId="{01E9ADC5-05FF-4A9D-8F18-67D15032B835}" dt="2020-04-22T08:18:40.470" v="27"/>
            <ac:picMkLst>
              <pc:docMk/>
              <pc:sldMasterMk cId="4112846155" sldId="2147483660"/>
              <pc:sldLayoutMk cId="2484285243" sldId="2147483667"/>
              <ac:picMk id="8" creationId="{B439FC24-48D4-4013-8BB0-ECE6DE63A198}"/>
            </ac:picMkLst>
          </pc:picChg>
          <pc:picChg chg="add del">
            <ac:chgData name="Mike Bloys" userId="1248c4d8-7b2b-4b32-b8bd-163ae845f9bb" providerId="ADAL" clId="{01E9ADC5-05FF-4A9D-8F18-67D15032B835}" dt="2020-04-22T08:18:43.011" v="28" actId="478"/>
            <ac:picMkLst>
              <pc:docMk/>
              <pc:sldMasterMk cId="4112846155" sldId="2147483660"/>
              <pc:sldLayoutMk cId="2484285243" sldId="2147483667"/>
              <ac:picMk id="9" creationId="{62D5FE8B-B536-42EF-BF3C-8B948ED3043F}"/>
            </ac:picMkLst>
          </pc:picChg>
        </pc:sldLayoutChg>
        <pc:sldLayoutChg chg="addSp delSp modSp">
          <pc:chgData name="Mike Bloys" userId="1248c4d8-7b2b-4b32-b8bd-163ae845f9bb" providerId="ADAL" clId="{01E9ADC5-05FF-4A9D-8F18-67D15032B835}" dt="2020-04-22T08:19:16.593" v="35" actId="207"/>
          <pc:sldLayoutMkLst>
            <pc:docMk/>
            <pc:sldMasterMk cId="4112846155" sldId="2147483660"/>
            <pc:sldLayoutMk cId="88482964" sldId="2147483668"/>
          </pc:sldLayoutMkLst>
          <pc:spChg chg="del">
            <ac:chgData name="Mike Bloys" userId="1248c4d8-7b2b-4b32-b8bd-163ae845f9bb" providerId="ADAL" clId="{01E9ADC5-05FF-4A9D-8F18-67D15032B835}" dt="2020-04-22T08:19:02.350" v="31" actId="478"/>
            <ac:spMkLst>
              <pc:docMk/>
              <pc:sldMasterMk cId="4112846155" sldId="2147483660"/>
              <pc:sldLayoutMk cId="88482964" sldId="2147483668"/>
              <ac:spMk id="8" creationId="{00000000-0000-0000-0000-000000000000}"/>
            </ac:spMkLst>
          </pc:spChg>
          <pc:spChg chg="add">
            <ac:chgData name="Mike Bloys" userId="1248c4d8-7b2b-4b32-b8bd-163ae845f9bb" providerId="ADAL" clId="{01E9ADC5-05FF-4A9D-8F18-67D15032B835}" dt="2020-04-22T08:19:02.903" v="32"/>
            <ac:spMkLst>
              <pc:docMk/>
              <pc:sldMasterMk cId="4112846155" sldId="2147483660"/>
              <pc:sldLayoutMk cId="88482964" sldId="2147483668"/>
              <ac:spMk id="11" creationId="{ABB1FEEB-1DD2-40C0-92E3-E19386DA5E07}"/>
            </ac:spMkLst>
          </pc:spChg>
          <pc:spChg chg="mod">
            <ac:chgData name="Mike Bloys" userId="1248c4d8-7b2b-4b32-b8bd-163ae845f9bb" providerId="ADAL" clId="{01E9ADC5-05FF-4A9D-8F18-67D15032B835}" dt="2020-04-22T08:19:16.593" v="35" actId="207"/>
            <ac:spMkLst>
              <pc:docMk/>
              <pc:sldMasterMk cId="4112846155" sldId="2147483660"/>
              <pc:sldLayoutMk cId="88482964" sldId="2147483668"/>
              <ac:spMk id="46" creationId="{00000000-0000-0000-0000-000000000000}"/>
            </ac:spMkLst>
          </pc:spChg>
          <pc:picChg chg="del">
            <ac:chgData name="Mike Bloys" userId="1248c4d8-7b2b-4b32-b8bd-163ae845f9bb" providerId="ADAL" clId="{01E9ADC5-05FF-4A9D-8F18-67D15032B835}" dt="2020-04-22T08:19:02.350" v="31" actId="478"/>
            <ac:picMkLst>
              <pc:docMk/>
              <pc:sldMasterMk cId="4112846155" sldId="2147483660"/>
              <pc:sldLayoutMk cId="88482964" sldId="2147483668"/>
              <ac:picMk id="7" creationId="{00000000-0000-0000-0000-000000000000}"/>
            </ac:picMkLst>
          </pc:picChg>
          <pc:picChg chg="add">
            <ac:chgData name="Mike Bloys" userId="1248c4d8-7b2b-4b32-b8bd-163ae845f9bb" providerId="ADAL" clId="{01E9ADC5-05FF-4A9D-8F18-67D15032B835}" dt="2020-04-22T08:19:02.903" v="32"/>
            <ac:picMkLst>
              <pc:docMk/>
              <pc:sldMasterMk cId="4112846155" sldId="2147483660"/>
              <pc:sldLayoutMk cId="88482964" sldId="2147483668"/>
              <ac:picMk id="9" creationId="{41DA702F-37C2-4738-805F-F2F94A5AC348}"/>
            </ac:picMkLst>
          </pc:picChg>
          <pc:picChg chg="add del">
            <ac:chgData name="Mike Bloys" userId="1248c4d8-7b2b-4b32-b8bd-163ae845f9bb" providerId="ADAL" clId="{01E9ADC5-05FF-4A9D-8F18-67D15032B835}" dt="2020-04-22T08:19:05.281" v="33" actId="478"/>
            <ac:picMkLst>
              <pc:docMk/>
              <pc:sldMasterMk cId="4112846155" sldId="2147483660"/>
              <pc:sldLayoutMk cId="88482964" sldId="2147483668"/>
              <ac:picMk id="10" creationId="{550FC807-C193-475A-A9BF-7058433CDD04}"/>
            </ac:picMkLst>
          </pc:picChg>
        </pc:sldLayoutChg>
        <pc:sldLayoutChg chg="addSp delSp modSp">
          <pc:chgData name="Mike Bloys" userId="1248c4d8-7b2b-4b32-b8bd-163ae845f9bb" providerId="ADAL" clId="{01E9ADC5-05FF-4A9D-8F18-67D15032B835}" dt="2020-04-22T08:19:40.541" v="40"/>
          <pc:sldLayoutMkLst>
            <pc:docMk/>
            <pc:sldMasterMk cId="4112846155" sldId="2147483660"/>
            <pc:sldLayoutMk cId="2302417356" sldId="2147483669"/>
          </pc:sldLayoutMkLst>
          <pc:spChg chg="mod">
            <ac:chgData name="Mike Bloys" userId="1248c4d8-7b2b-4b32-b8bd-163ae845f9bb" providerId="ADAL" clId="{01E9ADC5-05FF-4A9D-8F18-67D15032B835}" dt="2020-04-22T08:19:40.541" v="40"/>
            <ac:spMkLst>
              <pc:docMk/>
              <pc:sldMasterMk cId="4112846155" sldId="2147483660"/>
              <pc:sldLayoutMk cId="2302417356" sldId="2147483669"/>
              <ac:spMk id="2" creationId="{00000000-0000-0000-0000-000000000000}"/>
            </ac:spMkLst>
          </pc:spChg>
          <pc:spChg chg="add">
            <ac:chgData name="Mike Bloys" userId="1248c4d8-7b2b-4b32-b8bd-163ae845f9bb" providerId="ADAL" clId="{01E9ADC5-05FF-4A9D-8F18-67D15032B835}" dt="2020-04-22T08:19:21.826" v="37"/>
            <ac:spMkLst>
              <pc:docMk/>
              <pc:sldMasterMk cId="4112846155" sldId="2147483660"/>
              <pc:sldLayoutMk cId="2302417356" sldId="2147483669"/>
              <ac:spMk id="9" creationId="{328C27A1-CF08-499E-8C71-5A5E33623980}"/>
            </ac:spMkLst>
          </pc:spChg>
          <pc:spChg chg="del">
            <ac:chgData name="Mike Bloys" userId="1248c4d8-7b2b-4b32-b8bd-163ae845f9bb" providerId="ADAL" clId="{01E9ADC5-05FF-4A9D-8F18-67D15032B835}" dt="2020-04-22T08:19:21.262" v="36" actId="478"/>
            <ac:spMkLst>
              <pc:docMk/>
              <pc:sldMasterMk cId="4112846155" sldId="2147483660"/>
              <pc:sldLayoutMk cId="2302417356" sldId="2147483669"/>
              <ac:spMk id="10" creationId="{00000000-0000-0000-0000-000000000000}"/>
            </ac:spMkLst>
          </pc:spChg>
          <pc:picChg chg="del">
            <ac:chgData name="Mike Bloys" userId="1248c4d8-7b2b-4b32-b8bd-163ae845f9bb" providerId="ADAL" clId="{01E9ADC5-05FF-4A9D-8F18-67D15032B835}" dt="2020-04-22T08:19:21.262" v="36" actId="478"/>
            <ac:picMkLst>
              <pc:docMk/>
              <pc:sldMasterMk cId="4112846155" sldId="2147483660"/>
              <pc:sldLayoutMk cId="2302417356" sldId="2147483669"/>
              <ac:picMk id="6" creationId="{00000000-0000-0000-0000-000000000000}"/>
            </ac:picMkLst>
          </pc:picChg>
          <pc:picChg chg="add">
            <ac:chgData name="Mike Bloys" userId="1248c4d8-7b2b-4b32-b8bd-163ae845f9bb" providerId="ADAL" clId="{01E9ADC5-05FF-4A9D-8F18-67D15032B835}" dt="2020-04-22T08:19:21.826" v="37"/>
            <ac:picMkLst>
              <pc:docMk/>
              <pc:sldMasterMk cId="4112846155" sldId="2147483660"/>
              <pc:sldLayoutMk cId="2302417356" sldId="2147483669"/>
              <ac:picMk id="7" creationId="{3356C948-6F5B-476B-8FC3-17D969704E3A}"/>
            </ac:picMkLst>
          </pc:picChg>
          <pc:picChg chg="add">
            <ac:chgData name="Mike Bloys" userId="1248c4d8-7b2b-4b32-b8bd-163ae845f9bb" providerId="ADAL" clId="{01E9ADC5-05FF-4A9D-8F18-67D15032B835}" dt="2020-04-22T08:19:21.826" v="37"/>
            <ac:picMkLst>
              <pc:docMk/>
              <pc:sldMasterMk cId="4112846155" sldId="2147483660"/>
              <pc:sldLayoutMk cId="2302417356" sldId="2147483669"/>
              <ac:picMk id="8" creationId="{D6F9962A-1F1A-477B-9EBF-ACA00C788C35}"/>
            </ac:picMkLst>
          </pc:picChg>
          <pc:picChg chg="del">
            <ac:chgData name="Mike Bloys" userId="1248c4d8-7b2b-4b32-b8bd-163ae845f9bb" providerId="ADAL" clId="{01E9ADC5-05FF-4A9D-8F18-67D15032B835}" dt="2020-04-22T08:19:21.262" v="36" actId="478"/>
            <ac:picMkLst>
              <pc:docMk/>
              <pc:sldMasterMk cId="4112846155" sldId="2147483660"/>
              <pc:sldLayoutMk cId="2302417356" sldId="2147483669"/>
              <ac:picMk id="11" creationId="{00000000-0000-0000-0000-000000000000}"/>
            </ac:picMkLst>
          </pc:picChg>
        </pc:sldLayoutChg>
        <pc:sldLayoutChg chg="addSp mod">
          <pc:chgData name="Mike Bloys" userId="1248c4d8-7b2b-4b32-b8bd-163ae845f9bb" providerId="ADAL" clId="{01E9ADC5-05FF-4A9D-8F18-67D15032B835}" dt="2020-04-22T08:19:55.364" v="41"/>
          <pc:sldLayoutMkLst>
            <pc:docMk/>
            <pc:sldMasterMk cId="4112846155" sldId="2147483660"/>
            <pc:sldLayoutMk cId="3344362355" sldId="2147483670"/>
          </pc:sldLayoutMkLst>
          <pc:picChg chg="add">
            <ac:chgData name="Mike Bloys" userId="1248c4d8-7b2b-4b32-b8bd-163ae845f9bb" providerId="ADAL" clId="{01E9ADC5-05FF-4A9D-8F18-67D15032B835}" dt="2020-04-22T08:19:55.364" v="41"/>
            <ac:picMkLst>
              <pc:docMk/>
              <pc:sldMasterMk cId="4112846155" sldId="2147483660"/>
              <pc:sldLayoutMk cId="3344362355" sldId="2147483670"/>
              <ac:picMk id="10" creationId="{BBAEF4FD-A2FD-43A0-96F8-2E945DB8814D}"/>
            </ac:picMkLst>
          </pc:picChg>
        </pc:sldLayoutChg>
        <pc:sldLayoutChg chg="delSp">
          <pc:chgData name="Mike Bloys" userId="1248c4d8-7b2b-4b32-b8bd-163ae845f9bb" providerId="ADAL" clId="{01E9ADC5-05FF-4A9D-8F18-67D15032B835}" dt="2020-04-22T10:10:34.257" v="147" actId="478"/>
          <pc:sldLayoutMkLst>
            <pc:docMk/>
            <pc:sldMasterMk cId="4112846155" sldId="2147483660"/>
            <pc:sldLayoutMk cId="4065353962" sldId="2147483671"/>
          </pc:sldLayoutMkLst>
          <pc:spChg chg="del">
            <ac:chgData name="Mike Bloys" userId="1248c4d8-7b2b-4b32-b8bd-163ae845f9bb" providerId="ADAL" clId="{01E9ADC5-05FF-4A9D-8F18-67D15032B835}" dt="2020-04-22T10:10:34.257" v="147" actId="478"/>
            <ac:spMkLst>
              <pc:docMk/>
              <pc:sldMasterMk cId="4112846155" sldId="2147483660"/>
              <pc:sldLayoutMk cId="4065353962" sldId="2147483671"/>
              <ac:spMk id="9"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57FF1-BAD3-453D-8C1B-21173FEF69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93989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65598"/>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CA9065FE-3CD9-423A-90F4-F3E0BF95A5A1}"/>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cxnSp>
        <p:nvCxnSpPr>
          <p:cNvPr id="7" name="Straight Connector 6">
            <a:extLst>
              <a:ext uri="{FF2B5EF4-FFF2-40B4-BE49-F238E27FC236}">
                <a16:creationId xmlns:a16="http://schemas.microsoft.com/office/drawing/2014/main" id="{9751050A-63B9-4E87-8A8C-DD32DD2F30F5}"/>
              </a:ext>
            </a:extLst>
          </p:cNvPr>
          <p:cNvCxnSpPr>
            <a:cxnSpLocks/>
          </p:cNvCxnSpPr>
          <p:nvPr userDrawn="1"/>
        </p:nvCxnSpPr>
        <p:spPr>
          <a:xfrm>
            <a:off x="584200" y="1702800"/>
            <a:ext cx="0" cy="449570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88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C87D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35642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331CE40A-EE05-45F9-99FB-551C45BE663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F6C27"/>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06559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0F202EA9-964D-414B-A79A-E7C6D950C8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345916DE-DA27-44E3-9B11-3FAFEB1E0E08}"/>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402347D2-4F82-4614-95B1-6EA1219369F7}"/>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Databases and SQL</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141503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s">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F6C27"/>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06559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0F202EA9-964D-414B-A79A-E7C6D950C8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10" name="Graphic 9">
            <a:extLst>
              <a:ext uri="{FF2B5EF4-FFF2-40B4-BE49-F238E27FC236}">
                <a16:creationId xmlns:a16="http://schemas.microsoft.com/office/drawing/2014/main" id="{BBAEF4FD-A2FD-43A0-96F8-2E945DB881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12" name="Picture 11">
            <a:extLst>
              <a:ext uri="{FF2B5EF4-FFF2-40B4-BE49-F238E27FC236}">
                <a16:creationId xmlns:a16="http://schemas.microsoft.com/office/drawing/2014/main" id="{966B9264-C61E-4B3C-8E0F-058489328668}"/>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3" name="TextBox 12">
            <a:extLst>
              <a:ext uri="{FF2B5EF4-FFF2-40B4-BE49-F238E27FC236}">
                <a16:creationId xmlns:a16="http://schemas.microsoft.com/office/drawing/2014/main" id="{27ABF3CF-99E2-424B-8110-361E1950BF6F}"/>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Databases and SQL</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334436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nswers">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1" name="Graphic 10">
            <a:extLst>
              <a:ext uri="{FF2B5EF4-FFF2-40B4-BE49-F238E27FC236}">
                <a16:creationId xmlns:a16="http://schemas.microsoft.com/office/drawing/2014/main" id="{0F202EA9-964D-414B-A79A-E7C6D950C8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10" name="Graphic 9">
            <a:extLst>
              <a:ext uri="{FF2B5EF4-FFF2-40B4-BE49-F238E27FC236}">
                <a16:creationId xmlns:a16="http://schemas.microsoft.com/office/drawing/2014/main" id="{BBAEF4FD-A2FD-43A0-96F8-2E945DB881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9" name="Picture 8">
            <a:extLst>
              <a:ext uri="{FF2B5EF4-FFF2-40B4-BE49-F238E27FC236}">
                <a16:creationId xmlns:a16="http://schemas.microsoft.com/office/drawing/2014/main" id="{E37E78B8-386C-4EC8-98D1-01E9E835DB6F}"/>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3" name="TextBox 12">
            <a:extLst>
              <a:ext uri="{FF2B5EF4-FFF2-40B4-BE49-F238E27FC236}">
                <a16:creationId xmlns:a16="http://schemas.microsoft.com/office/drawing/2014/main" id="{7C44281F-C311-48B1-AAF9-FBDFEC5032EF}"/>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Databases and SQL</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06535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3F6C27"/>
                </a:solidFill>
                <a:latin typeface="Arial"/>
                <a:ea typeface="+mn-ea"/>
                <a:cs typeface="Arial"/>
              </a:defRPr>
            </a:lvl2pPr>
            <a:lvl3pPr marL="723900" indent="-279400">
              <a:lnSpc>
                <a:spcPct val="100000"/>
              </a:lnSpc>
              <a:spcBef>
                <a:spcPts val="0"/>
              </a:spcBef>
              <a:spcAft>
                <a:spcPts val="1200"/>
              </a:spcAft>
              <a:buFont typeface="Arial"/>
              <a:buChar char="•"/>
              <a:defRPr lang="en-US" sz="2000" kern="1200" dirty="0" smtClean="0">
                <a:solidFill>
                  <a:srgbClr val="065598"/>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2" name="Graphic 11">
            <a:extLst>
              <a:ext uri="{FF2B5EF4-FFF2-40B4-BE49-F238E27FC236}">
                <a16:creationId xmlns:a16="http://schemas.microsoft.com/office/drawing/2014/main" id="{06EC641D-93BD-44FB-B922-2DAF70668A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8" name="Picture 7">
            <a:extLst>
              <a:ext uri="{FF2B5EF4-FFF2-40B4-BE49-F238E27FC236}">
                <a16:creationId xmlns:a16="http://schemas.microsoft.com/office/drawing/2014/main" id="{A0C88DDC-6AAF-4BBE-8CA1-968F97D1A14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7614CDE4-18A7-4227-81B5-57B20E541A43}"/>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Databases and SQL</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15989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3F6C27"/>
                </a:solidFill>
                <a:latin typeface="Arial"/>
                <a:ea typeface="+mn-ea"/>
                <a:cs typeface="Arial"/>
              </a:defRPr>
            </a:lvl2pPr>
            <a:lvl3pPr marL="723900" indent="-279400">
              <a:lnSpc>
                <a:spcPct val="100000"/>
              </a:lnSpc>
              <a:spcBef>
                <a:spcPts val="0"/>
              </a:spcBef>
              <a:spcAft>
                <a:spcPts val="1200"/>
              </a:spcAft>
              <a:buFont typeface="Arial"/>
              <a:buChar char="•"/>
              <a:defRPr lang="en-US" sz="2000" kern="1200" dirty="0" smtClean="0">
                <a:solidFill>
                  <a:srgbClr val="065598"/>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C8D59B00-6EE0-4827-A75F-EC50069E673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9" name="TextBox 8">
            <a:extLst>
              <a:ext uri="{FF2B5EF4-FFF2-40B4-BE49-F238E27FC236}">
                <a16:creationId xmlns:a16="http://schemas.microsoft.com/office/drawing/2014/main" id="{4DEEED6E-1D17-43B7-8B9E-43365055ACFE}"/>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Databases and SQL</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48428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mn-lt"/>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8" name="Graphic 7">
            <a:extLst>
              <a:ext uri="{FF2B5EF4-FFF2-40B4-BE49-F238E27FC236}">
                <a16:creationId xmlns:a16="http://schemas.microsoft.com/office/drawing/2014/main" id="{D6F9962A-1F1A-477B-9EBF-ACA00C788C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8A686F79-2C4E-4410-9789-6492C8628B8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9" name="TextBox 8">
            <a:extLst>
              <a:ext uri="{FF2B5EF4-FFF2-40B4-BE49-F238E27FC236}">
                <a16:creationId xmlns:a16="http://schemas.microsoft.com/office/drawing/2014/main" id="{D92F3BBE-0379-42E1-A30C-423EE8157032}"/>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Databases and SQL</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30241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84615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70" r:id="rId5"/>
    <p:sldLayoutId id="2147483671" r:id="rId6"/>
    <p:sldLayoutId id="2147483666" r:id="rId7"/>
    <p:sldLayoutId id="2147483667"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8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CF361B-032B-4053-A773-2DCFA809458C}"/>
              </a:ext>
            </a:extLst>
          </p:cNvPr>
          <p:cNvSpPr>
            <a:spLocks noGrp="1"/>
          </p:cNvSpPr>
          <p:nvPr>
            <p:ph type="body" sz="quarter" idx="13"/>
          </p:nvPr>
        </p:nvSpPr>
        <p:spPr/>
        <p:txBody>
          <a:bodyPr/>
          <a:lstStyle/>
          <a:p>
            <a:r>
              <a:rPr lang="en-GB" dirty="0"/>
              <a:t>Validation</a:t>
            </a:r>
          </a:p>
        </p:txBody>
      </p:sp>
      <p:sp>
        <p:nvSpPr>
          <p:cNvPr id="4" name="Text Placeholder 3">
            <a:extLst>
              <a:ext uri="{FF2B5EF4-FFF2-40B4-BE49-F238E27FC236}">
                <a16:creationId xmlns:a16="http://schemas.microsoft.com/office/drawing/2014/main" id="{A944DB26-F1A8-4425-B7B5-7E162E71654A}"/>
              </a:ext>
            </a:extLst>
          </p:cNvPr>
          <p:cNvSpPr>
            <a:spLocks noGrp="1"/>
          </p:cNvSpPr>
          <p:nvPr>
            <p:ph type="body" sz="quarter" idx="14"/>
          </p:nvPr>
        </p:nvSpPr>
        <p:spPr>
          <a:xfrm>
            <a:off x="724280" y="1704179"/>
            <a:ext cx="7797230" cy="4341514"/>
          </a:xfrm>
        </p:spPr>
        <p:txBody>
          <a:bodyPr/>
          <a:lstStyle/>
          <a:p>
            <a:r>
              <a:rPr lang="en-GB" dirty="0"/>
              <a:t>Validation allows rules to be placed on fields</a:t>
            </a:r>
          </a:p>
          <a:p>
            <a:pPr lvl="1"/>
            <a:r>
              <a:rPr lang="en-GB" dirty="0"/>
              <a:t>One rules is that a mobile number to start with a zero</a:t>
            </a:r>
          </a:p>
          <a:p>
            <a:pPr lvl="1"/>
            <a:endParaRPr lang="en-GB" dirty="0"/>
          </a:p>
          <a:p>
            <a:pPr lvl="1"/>
            <a:endParaRPr lang="en-GB" dirty="0"/>
          </a:p>
          <a:p>
            <a:pPr lvl="1"/>
            <a:endParaRPr lang="en-GB" dirty="0"/>
          </a:p>
          <a:p>
            <a:pPr lvl="1"/>
            <a:r>
              <a:rPr lang="en-GB" dirty="0"/>
              <a:t>The rule for this is:</a:t>
            </a:r>
            <a:br>
              <a:rPr lang="en-GB" dirty="0"/>
            </a:br>
            <a:r>
              <a:rPr lang="en-GB" dirty="0">
                <a:latin typeface="Consolas" panose="020B0609020204030204" pitchFamily="49" charset="0"/>
              </a:rPr>
              <a:t>Like "0*"</a:t>
            </a:r>
            <a:endParaRPr lang="en-GB" dirty="0"/>
          </a:p>
          <a:p>
            <a:pPr lvl="1"/>
            <a:r>
              <a:rPr lang="en-GB" dirty="0">
                <a:latin typeface="+mj-lt"/>
              </a:rPr>
              <a:t>This means the text entered must start with 0 and then have any other characters after</a:t>
            </a:r>
          </a:p>
          <a:p>
            <a:pPr lvl="1"/>
            <a:r>
              <a:rPr lang="en-GB" dirty="0">
                <a:latin typeface="+mj-lt"/>
              </a:rPr>
              <a:t>What other validation could be carried out on the data?</a:t>
            </a:r>
          </a:p>
        </p:txBody>
      </p:sp>
      <p:pic>
        <p:nvPicPr>
          <p:cNvPr id="8" name="Picture 7">
            <a:extLst>
              <a:ext uri="{FF2B5EF4-FFF2-40B4-BE49-F238E27FC236}">
                <a16:creationId xmlns:a16="http://schemas.microsoft.com/office/drawing/2014/main" id="{9CE579C5-F3E4-4E3C-8AB2-6D5602A4DC3C}"/>
              </a:ext>
            </a:extLst>
          </p:cNvPr>
          <p:cNvPicPr>
            <a:picLocks noChangeAspect="1"/>
          </p:cNvPicPr>
          <p:nvPr/>
        </p:nvPicPr>
        <p:blipFill>
          <a:blip r:embed="rId2"/>
          <a:stretch>
            <a:fillRect/>
          </a:stretch>
        </p:blipFill>
        <p:spPr>
          <a:xfrm>
            <a:off x="1318758" y="2801763"/>
            <a:ext cx="6506483" cy="952633"/>
          </a:xfrm>
          <a:prstGeom prst="rect">
            <a:avLst/>
          </a:prstGeom>
        </p:spPr>
      </p:pic>
    </p:spTree>
    <p:extLst>
      <p:ext uri="{BB962C8B-B14F-4D97-AF65-F5344CB8AC3E}">
        <p14:creationId xmlns:p14="http://schemas.microsoft.com/office/powerpoint/2010/main" val="187740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E87FC-DA24-404A-89CA-8F54D02ACE07}"/>
              </a:ext>
            </a:extLst>
          </p:cNvPr>
          <p:cNvSpPr>
            <a:spLocks noGrp="1"/>
          </p:cNvSpPr>
          <p:nvPr>
            <p:ph type="body" sz="quarter" idx="13"/>
          </p:nvPr>
        </p:nvSpPr>
        <p:spPr/>
        <p:txBody>
          <a:bodyPr/>
          <a:lstStyle/>
          <a:p>
            <a:r>
              <a:rPr lang="en-GB" dirty="0"/>
              <a:t>Validation</a:t>
            </a:r>
          </a:p>
        </p:txBody>
      </p:sp>
      <p:sp>
        <p:nvSpPr>
          <p:cNvPr id="3" name="Text Placeholder 2">
            <a:extLst>
              <a:ext uri="{FF2B5EF4-FFF2-40B4-BE49-F238E27FC236}">
                <a16:creationId xmlns:a16="http://schemas.microsoft.com/office/drawing/2014/main" id="{E74C9581-A278-4C1C-BF72-2E7BED856EB8}"/>
              </a:ext>
            </a:extLst>
          </p:cNvPr>
          <p:cNvSpPr>
            <a:spLocks noGrp="1"/>
          </p:cNvSpPr>
          <p:nvPr>
            <p:ph type="body" sz="quarter" idx="14"/>
          </p:nvPr>
        </p:nvSpPr>
        <p:spPr/>
        <p:txBody>
          <a:bodyPr/>
          <a:lstStyle/>
          <a:p>
            <a:pPr lvl="1"/>
            <a:endParaRPr lang="en-GB" dirty="0"/>
          </a:p>
          <a:p>
            <a:pPr lvl="1"/>
            <a:endParaRPr lang="en-GB" dirty="0"/>
          </a:p>
          <a:p>
            <a:pPr lvl="1"/>
            <a:endParaRPr lang="en-GB" dirty="0"/>
          </a:p>
          <a:p>
            <a:pPr lvl="1"/>
            <a:r>
              <a:rPr lang="en-GB" dirty="0"/>
              <a:t>Data will need to be the correct data type (</a:t>
            </a:r>
            <a:r>
              <a:rPr lang="en-GB" dirty="0">
                <a:solidFill>
                  <a:srgbClr val="FF0000"/>
                </a:solidFill>
              </a:rPr>
              <a:t>type validation</a:t>
            </a:r>
            <a:r>
              <a:rPr lang="en-GB" dirty="0"/>
              <a:t>)</a:t>
            </a:r>
          </a:p>
          <a:p>
            <a:pPr lvl="1"/>
            <a:r>
              <a:rPr lang="en-GB" dirty="0"/>
              <a:t>A </a:t>
            </a:r>
            <a:r>
              <a:rPr lang="en-GB" dirty="0">
                <a:solidFill>
                  <a:srgbClr val="FF0000"/>
                </a:solidFill>
              </a:rPr>
              <a:t>length check </a:t>
            </a:r>
            <a:r>
              <a:rPr lang="en-GB" dirty="0"/>
              <a:t>can be used for the </a:t>
            </a:r>
            <a:r>
              <a:rPr lang="en-GB" dirty="0" err="1"/>
              <a:t>firstName</a:t>
            </a:r>
            <a:r>
              <a:rPr lang="en-GB" dirty="0"/>
              <a:t>, </a:t>
            </a:r>
            <a:r>
              <a:rPr lang="en-GB" dirty="0" err="1"/>
              <a:t>Lastname</a:t>
            </a:r>
            <a:r>
              <a:rPr lang="en-GB" dirty="0"/>
              <a:t> and mobile number</a:t>
            </a:r>
          </a:p>
          <a:p>
            <a:pPr lvl="1"/>
            <a:r>
              <a:rPr lang="en-GB" dirty="0"/>
              <a:t>The </a:t>
            </a:r>
            <a:r>
              <a:rPr lang="en-GB" dirty="0" err="1"/>
              <a:t>DateJoined</a:t>
            </a:r>
            <a:r>
              <a:rPr lang="en-GB" dirty="0"/>
              <a:t> may also be validated</a:t>
            </a:r>
          </a:p>
          <a:p>
            <a:pPr marL="717550" lvl="1" indent="0">
              <a:buNone/>
            </a:pPr>
            <a:r>
              <a:rPr lang="en-GB" dirty="0"/>
              <a:t>A validation to check a date is later than the 1</a:t>
            </a:r>
            <a:r>
              <a:rPr lang="en-GB" baseline="30000" dirty="0"/>
              <a:t>st</a:t>
            </a:r>
            <a:r>
              <a:rPr lang="en-GB" dirty="0"/>
              <a:t> Jan 2020:</a:t>
            </a:r>
            <a:br>
              <a:rPr lang="en-GB" dirty="0"/>
            </a:br>
            <a:r>
              <a:rPr lang="en-GB" dirty="0"/>
              <a:t>&gt;1/1/2020</a:t>
            </a:r>
          </a:p>
        </p:txBody>
      </p:sp>
      <p:pic>
        <p:nvPicPr>
          <p:cNvPr id="6" name="Picture 5">
            <a:extLst>
              <a:ext uri="{FF2B5EF4-FFF2-40B4-BE49-F238E27FC236}">
                <a16:creationId xmlns:a16="http://schemas.microsoft.com/office/drawing/2014/main" id="{8277E2AF-9AFD-4AA4-B92A-7A5A2B62BC5F}"/>
              </a:ext>
            </a:extLst>
          </p:cNvPr>
          <p:cNvPicPr>
            <a:picLocks noChangeAspect="1"/>
          </p:cNvPicPr>
          <p:nvPr/>
        </p:nvPicPr>
        <p:blipFill>
          <a:blip r:embed="rId2"/>
          <a:stretch>
            <a:fillRect/>
          </a:stretch>
        </p:blipFill>
        <p:spPr>
          <a:xfrm>
            <a:off x="1318758" y="1834097"/>
            <a:ext cx="6506483" cy="952633"/>
          </a:xfrm>
          <a:prstGeom prst="rect">
            <a:avLst/>
          </a:prstGeom>
        </p:spPr>
      </p:pic>
    </p:spTree>
    <p:extLst>
      <p:ext uri="{BB962C8B-B14F-4D97-AF65-F5344CB8AC3E}">
        <p14:creationId xmlns:p14="http://schemas.microsoft.com/office/powerpoint/2010/main" val="4099406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Now complete </a:t>
            </a:r>
            <a:r>
              <a:rPr lang="en-GB" b="1" dirty="0"/>
              <a:t>Task 1</a:t>
            </a:r>
            <a:r>
              <a:rPr lang="en-GB" dirty="0"/>
              <a:t> on </a:t>
            </a:r>
            <a:r>
              <a:rPr lang="en-GB" b="1" dirty="0"/>
              <a:t>Worksheet 5</a:t>
            </a:r>
          </a:p>
        </p:txBody>
      </p:sp>
    </p:spTree>
    <p:extLst>
      <p:ext uri="{BB962C8B-B14F-4D97-AF65-F5344CB8AC3E}">
        <p14:creationId xmlns:p14="http://schemas.microsoft.com/office/powerpoint/2010/main" val="160403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What is SQL?</a:t>
            </a:r>
          </a:p>
        </p:txBody>
      </p:sp>
      <p:sp>
        <p:nvSpPr>
          <p:cNvPr id="5" name="Text Placeholder 4"/>
          <p:cNvSpPr>
            <a:spLocks noGrp="1"/>
          </p:cNvSpPr>
          <p:nvPr>
            <p:ph type="body" sz="quarter" idx="14"/>
          </p:nvPr>
        </p:nvSpPr>
        <p:spPr>
          <a:xfrm>
            <a:off x="724280" y="1704179"/>
            <a:ext cx="7797230" cy="4176116"/>
          </a:xfrm>
        </p:spPr>
        <p:txBody>
          <a:bodyPr/>
          <a:lstStyle/>
          <a:p>
            <a:r>
              <a:rPr lang="en-GB" dirty="0"/>
              <a:t>SQL stands for Structured Query Language</a:t>
            </a:r>
          </a:p>
          <a:p>
            <a:r>
              <a:rPr lang="en-GB" dirty="0"/>
              <a:t>It is a language which allows you to create, query and add data to databases</a:t>
            </a:r>
          </a:p>
          <a:p>
            <a:pPr lvl="1"/>
            <a:r>
              <a:rPr lang="en-GB" dirty="0"/>
              <a:t>SQL is used within most Database Management Systems, including MySQL, SQL Server and MS Access</a:t>
            </a:r>
          </a:p>
          <a:p>
            <a:pPr lvl="1"/>
            <a:r>
              <a:rPr lang="en-GB" dirty="0"/>
              <a:t>SQL queries can be used within high level programming languages such as Python, Visual Basic or C#</a:t>
            </a:r>
          </a:p>
        </p:txBody>
      </p:sp>
    </p:spTree>
    <p:extLst>
      <p:ext uri="{BB962C8B-B14F-4D97-AF65-F5344CB8AC3E}">
        <p14:creationId xmlns:p14="http://schemas.microsoft.com/office/powerpoint/2010/main" val="357379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Writing a query using SQL</a:t>
            </a:r>
          </a:p>
        </p:txBody>
      </p:sp>
      <p:sp>
        <p:nvSpPr>
          <p:cNvPr id="4" name="Text Placeholder 3"/>
          <p:cNvSpPr>
            <a:spLocks noGrp="1"/>
          </p:cNvSpPr>
          <p:nvPr>
            <p:ph type="body" sz="quarter" idx="14"/>
          </p:nvPr>
        </p:nvSpPr>
        <p:spPr>
          <a:xfrm>
            <a:off x="724280" y="1704179"/>
            <a:ext cx="7542390" cy="4659551"/>
          </a:xfrm>
        </p:spPr>
        <p:txBody>
          <a:bodyPr/>
          <a:lstStyle/>
          <a:p>
            <a:r>
              <a:rPr lang="en-GB" dirty="0"/>
              <a:t>The SQL syntax for querying a database is:</a:t>
            </a:r>
          </a:p>
          <a:p>
            <a:pPr marL="0" indent="0">
              <a:buNone/>
            </a:pPr>
            <a:r>
              <a:rPr lang="en-GB" b="1" dirty="0">
                <a:solidFill>
                  <a:srgbClr val="FF0000"/>
                </a:solidFill>
              </a:rPr>
              <a:t>	</a:t>
            </a:r>
            <a:r>
              <a:rPr lang="en-GB" b="1" dirty="0">
                <a:solidFill>
                  <a:srgbClr val="065598"/>
                </a:solidFill>
              </a:rPr>
              <a:t>SELECT</a:t>
            </a:r>
            <a:r>
              <a:rPr lang="en-GB" dirty="0">
                <a:solidFill>
                  <a:srgbClr val="065598"/>
                </a:solidFill>
              </a:rPr>
              <a:t> … (list the fields to be displayed)</a:t>
            </a:r>
          </a:p>
          <a:p>
            <a:pPr marL="0" indent="0">
              <a:buNone/>
            </a:pPr>
            <a:r>
              <a:rPr lang="en-GB" b="1" dirty="0">
                <a:solidFill>
                  <a:srgbClr val="065598"/>
                </a:solidFill>
              </a:rPr>
              <a:t>	FROM</a:t>
            </a:r>
            <a:r>
              <a:rPr lang="en-GB" dirty="0">
                <a:solidFill>
                  <a:srgbClr val="065598"/>
                </a:solidFill>
              </a:rPr>
              <a:t> …     (specify the table name)</a:t>
            </a:r>
          </a:p>
          <a:p>
            <a:pPr marL="0" indent="0">
              <a:buNone/>
            </a:pPr>
            <a:r>
              <a:rPr lang="en-GB" b="1" dirty="0">
                <a:solidFill>
                  <a:srgbClr val="065598"/>
                </a:solidFill>
              </a:rPr>
              <a:t>	WHERE</a:t>
            </a:r>
            <a:r>
              <a:rPr lang="en-GB" dirty="0">
                <a:solidFill>
                  <a:srgbClr val="065598"/>
                </a:solidFill>
              </a:rPr>
              <a:t> …  (list the search criteria)</a:t>
            </a:r>
          </a:p>
        </p:txBody>
      </p:sp>
    </p:spTree>
    <p:extLst>
      <p:ext uri="{BB962C8B-B14F-4D97-AF65-F5344CB8AC3E}">
        <p14:creationId xmlns:p14="http://schemas.microsoft.com/office/powerpoint/2010/main" val="298185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SELECT statement</a:t>
            </a:r>
          </a:p>
        </p:txBody>
      </p:sp>
      <p:sp>
        <p:nvSpPr>
          <p:cNvPr id="3" name="Text Placeholder 2"/>
          <p:cNvSpPr>
            <a:spLocks noGrp="1"/>
          </p:cNvSpPr>
          <p:nvPr>
            <p:ph type="body" sz="quarter" idx="14"/>
          </p:nvPr>
        </p:nvSpPr>
        <p:spPr>
          <a:xfrm>
            <a:off x="724280" y="4097507"/>
            <a:ext cx="7797230" cy="2028826"/>
          </a:xfrm>
        </p:spPr>
        <p:txBody>
          <a:bodyPr/>
          <a:lstStyle/>
          <a:p>
            <a:pPr>
              <a:spcAft>
                <a:spcPts val="1200"/>
              </a:spcAft>
            </a:pPr>
            <a:r>
              <a:rPr lang="en-GB" dirty="0"/>
              <a:t>The table above is named </a:t>
            </a:r>
            <a:r>
              <a:rPr lang="en-GB" dirty="0">
                <a:solidFill>
                  <a:srgbClr val="2C87DA"/>
                </a:solidFill>
              </a:rPr>
              <a:t>members</a:t>
            </a:r>
          </a:p>
          <a:p>
            <a:pPr lvl="1"/>
            <a:r>
              <a:rPr lang="en-GB" dirty="0"/>
              <a:t>The following SQL statement will select all the records and fields from the table</a:t>
            </a:r>
          </a:p>
          <a:p>
            <a:pPr marL="900113" indent="0">
              <a:spcAft>
                <a:spcPts val="600"/>
              </a:spcAft>
              <a:buNone/>
            </a:pPr>
            <a:r>
              <a:rPr lang="en-GB" sz="2000" dirty="0">
                <a:solidFill>
                  <a:srgbClr val="065598"/>
                </a:solidFill>
              </a:rPr>
              <a:t>SELECT </a:t>
            </a:r>
            <a:r>
              <a:rPr lang="en-GB" sz="2000" dirty="0" err="1">
                <a:solidFill>
                  <a:srgbClr val="065598"/>
                </a:solidFill>
              </a:rPr>
              <a:t>MemberID</a:t>
            </a:r>
            <a:r>
              <a:rPr lang="en-GB" sz="2000" dirty="0">
                <a:solidFill>
                  <a:srgbClr val="065598"/>
                </a:solidFill>
              </a:rPr>
              <a:t>, FirstName, Surname, Gender, Town</a:t>
            </a:r>
          </a:p>
          <a:p>
            <a:pPr marL="900113" indent="0">
              <a:spcAft>
                <a:spcPts val="600"/>
              </a:spcAft>
              <a:buNone/>
            </a:pPr>
            <a:r>
              <a:rPr lang="en-GB" sz="2000" dirty="0">
                <a:solidFill>
                  <a:srgbClr val="065598"/>
                </a:solidFill>
              </a:rPr>
              <a:t>FROM members</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008880063"/>
              </p:ext>
            </p:extLst>
          </p:nvPr>
        </p:nvGraphicFramePr>
        <p:xfrm>
          <a:off x="1251579" y="1605765"/>
          <a:ext cx="6761871" cy="22250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885071">
                  <a:extLst>
                    <a:ext uri="{9D8B030D-6E8A-4147-A177-3AD203B41FA5}">
                      <a16:colId xmlns:a16="http://schemas.microsoft.com/office/drawing/2014/main" val="20004"/>
                    </a:ext>
                  </a:extLst>
                </a:gridCol>
              </a:tblGrid>
              <a:tr h="370840">
                <a:tc>
                  <a:txBody>
                    <a:bodyPr/>
                    <a:lstStyle/>
                    <a:p>
                      <a:pPr algn="ctr"/>
                      <a:r>
                        <a:rPr lang="en-GB" sz="1600" dirty="0" err="1">
                          <a:latin typeface="Arial" panose="020B0604020202020204" pitchFamily="34" charset="0"/>
                          <a:cs typeface="Arial" panose="020B0604020202020204" pitchFamily="34" charset="0"/>
                        </a:rPr>
                        <a:t>MemberID</a:t>
                      </a:r>
                      <a:endParaRPr lang="en-GB" sz="1600" dirty="0">
                        <a:latin typeface="Arial" panose="020B0604020202020204" pitchFamily="34" charset="0"/>
                        <a:cs typeface="Arial" panose="020B0604020202020204" pitchFamily="34" charset="0"/>
                      </a:endParaRPr>
                    </a:p>
                  </a:txBody>
                  <a:tcPr anchor="ctr">
                    <a:lnL w="12700" cap="flat" cmpd="sng" algn="ctr">
                      <a:solidFill>
                        <a:srgbClr val="2C87D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FirstName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a:latin typeface="Arial" panose="020B0604020202020204" pitchFamily="34" charset="0"/>
                          <a:cs typeface="Arial" panose="020B0604020202020204" pitchFamily="34" charset="0"/>
                        </a:rPr>
                        <a:t>Surname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dirty="0">
                          <a:latin typeface="Arial" panose="020B0604020202020204" pitchFamily="34" charset="0"/>
                          <a:cs typeface="Arial" panose="020B0604020202020204" pitchFamily="34" charset="0"/>
                        </a:rPr>
                        <a:t>Gender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Town</a:t>
                      </a:r>
                    </a:p>
                  </a:txBody>
                  <a:tcPr anchor="ctr">
                    <a:lnL w="12700" cap="flat" cmpd="sng" algn="ctr">
                      <a:solidFill>
                        <a:schemeClr val="bg1"/>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sz="1600" dirty="0">
                          <a:latin typeface="Arial" panose="020B0604020202020204" pitchFamily="34" charset="0"/>
                          <a:cs typeface="Arial" panose="020B0604020202020204" pitchFamily="34" charset="0"/>
                        </a:rPr>
                        <a:t>1</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David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Johnson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Ipswich</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160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Christine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Bates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Woodbridge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sz="160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Jasmine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Hamid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Ipswich</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sz="160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Peter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Okello</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Colchester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sz="1600">
                          <a:latin typeface="Arial" panose="020B0604020202020204" pitchFamily="34" charset="0"/>
                          <a:cs typeface="Arial" panose="020B0604020202020204" pitchFamily="34" charset="0"/>
                        </a:rPr>
                        <a:t>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Stephen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Hines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Woodbridge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123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Using a wild card</a:t>
            </a:r>
          </a:p>
        </p:txBody>
      </p:sp>
      <p:sp>
        <p:nvSpPr>
          <p:cNvPr id="3" name="Text Placeholder 2"/>
          <p:cNvSpPr>
            <a:spLocks noGrp="1"/>
          </p:cNvSpPr>
          <p:nvPr>
            <p:ph type="body" sz="quarter" idx="14"/>
          </p:nvPr>
        </p:nvSpPr>
        <p:spPr>
          <a:xfrm>
            <a:off x="723600" y="4097712"/>
            <a:ext cx="7797230" cy="2367760"/>
          </a:xfrm>
        </p:spPr>
        <p:txBody>
          <a:bodyPr/>
          <a:lstStyle/>
          <a:p>
            <a:pPr>
              <a:spcAft>
                <a:spcPts val="600"/>
              </a:spcAft>
            </a:pPr>
            <a:r>
              <a:rPr lang="en-GB" dirty="0"/>
              <a:t>You can use a “wild card” </a:t>
            </a:r>
            <a:r>
              <a:rPr lang="en-GB" dirty="0">
                <a:solidFill>
                  <a:srgbClr val="2C87DA"/>
                </a:solidFill>
              </a:rPr>
              <a:t>*</a:t>
            </a:r>
            <a:r>
              <a:rPr lang="en-GB" dirty="0">
                <a:solidFill>
                  <a:srgbClr val="3259F6"/>
                </a:solidFill>
              </a:rPr>
              <a:t> </a:t>
            </a:r>
            <a:r>
              <a:rPr lang="en-GB" dirty="0"/>
              <a:t>to mean “all columns”</a:t>
            </a:r>
            <a:endParaRPr lang="en-GB" dirty="0">
              <a:solidFill>
                <a:srgbClr val="3259F6"/>
              </a:solidFill>
            </a:endParaRPr>
          </a:p>
          <a:p>
            <a:pPr marL="900113" indent="0">
              <a:spcAft>
                <a:spcPts val="0"/>
              </a:spcAft>
              <a:buNone/>
            </a:pPr>
            <a:r>
              <a:rPr lang="en-GB" sz="2000" dirty="0">
                <a:solidFill>
                  <a:srgbClr val="065598"/>
                </a:solidFill>
              </a:rPr>
              <a:t>SELECT *</a:t>
            </a:r>
          </a:p>
          <a:p>
            <a:pPr marL="900113" indent="0">
              <a:spcBef>
                <a:spcPts val="600"/>
              </a:spcBef>
              <a:spcAft>
                <a:spcPts val="600"/>
              </a:spcAft>
              <a:buNone/>
            </a:pPr>
            <a:r>
              <a:rPr lang="en-GB" sz="2000" dirty="0">
                <a:solidFill>
                  <a:srgbClr val="065598"/>
                </a:solidFill>
              </a:rPr>
              <a:t>FROM members</a:t>
            </a:r>
          </a:p>
          <a:p>
            <a:pPr defTabSz="941388"/>
            <a:r>
              <a:rPr lang="en-GB" dirty="0"/>
              <a:t>You can select specific columns in a query:</a:t>
            </a:r>
          </a:p>
          <a:p>
            <a:pPr marL="895350" indent="0" defTabSz="941388">
              <a:spcAft>
                <a:spcPts val="0"/>
              </a:spcAft>
              <a:buNone/>
            </a:pPr>
            <a:r>
              <a:rPr lang="en-GB" sz="2000" dirty="0">
                <a:solidFill>
                  <a:srgbClr val="065598"/>
                </a:solidFill>
              </a:rPr>
              <a:t>SELECT FirstName, Surname</a:t>
            </a:r>
          </a:p>
          <a:p>
            <a:pPr marL="895350" indent="0" defTabSz="941388">
              <a:spcBef>
                <a:spcPts val="600"/>
              </a:spcBef>
              <a:buNone/>
            </a:pPr>
            <a:r>
              <a:rPr lang="en-GB" sz="2000" dirty="0">
                <a:solidFill>
                  <a:srgbClr val="065598"/>
                </a:solidFill>
              </a:rPr>
              <a:t>FROM members</a:t>
            </a:r>
          </a:p>
          <a:p>
            <a:endParaRPr lang="en-GB" dirty="0"/>
          </a:p>
        </p:txBody>
      </p:sp>
      <p:graphicFrame>
        <p:nvGraphicFramePr>
          <p:cNvPr id="5" name="Table 4">
            <a:extLst>
              <a:ext uri="{FF2B5EF4-FFF2-40B4-BE49-F238E27FC236}">
                <a16:creationId xmlns:a16="http://schemas.microsoft.com/office/drawing/2014/main" id="{39B652C4-3E7F-4F52-AA3F-423B925896E5}"/>
              </a:ext>
            </a:extLst>
          </p:cNvPr>
          <p:cNvGraphicFramePr>
            <a:graphicFrameLocks noGrp="1"/>
          </p:cNvGraphicFramePr>
          <p:nvPr>
            <p:extLst>
              <p:ext uri="{D42A27DB-BD31-4B8C-83A1-F6EECF244321}">
                <p14:modId xmlns:p14="http://schemas.microsoft.com/office/powerpoint/2010/main" val="4080538269"/>
              </p:ext>
            </p:extLst>
          </p:nvPr>
        </p:nvGraphicFramePr>
        <p:xfrm>
          <a:off x="1251579" y="1605765"/>
          <a:ext cx="6761871" cy="22250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885071">
                  <a:extLst>
                    <a:ext uri="{9D8B030D-6E8A-4147-A177-3AD203B41FA5}">
                      <a16:colId xmlns:a16="http://schemas.microsoft.com/office/drawing/2014/main" val="20004"/>
                    </a:ext>
                  </a:extLst>
                </a:gridCol>
              </a:tblGrid>
              <a:tr h="370840">
                <a:tc>
                  <a:txBody>
                    <a:bodyPr/>
                    <a:lstStyle/>
                    <a:p>
                      <a:pPr algn="ctr"/>
                      <a:r>
                        <a:rPr lang="en-GB" sz="1600" dirty="0" err="1">
                          <a:latin typeface="Arial" panose="020B0604020202020204" pitchFamily="34" charset="0"/>
                          <a:cs typeface="Arial" panose="020B0604020202020204" pitchFamily="34" charset="0"/>
                        </a:rPr>
                        <a:t>MemberID</a:t>
                      </a:r>
                      <a:endParaRPr lang="en-GB" sz="1600" dirty="0">
                        <a:latin typeface="Arial" panose="020B0604020202020204" pitchFamily="34" charset="0"/>
                        <a:cs typeface="Arial" panose="020B0604020202020204" pitchFamily="34" charset="0"/>
                      </a:endParaRPr>
                    </a:p>
                  </a:txBody>
                  <a:tcPr anchor="ctr">
                    <a:lnL w="12700" cap="flat" cmpd="sng" algn="ctr">
                      <a:solidFill>
                        <a:srgbClr val="2C87D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a:latin typeface="Arial" panose="020B0604020202020204" pitchFamily="34" charset="0"/>
                          <a:cs typeface="Arial" panose="020B0604020202020204" pitchFamily="34" charset="0"/>
                        </a:rPr>
                        <a:t>FirstName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a:latin typeface="Arial" panose="020B0604020202020204" pitchFamily="34" charset="0"/>
                          <a:cs typeface="Arial" panose="020B0604020202020204" pitchFamily="34" charset="0"/>
                        </a:rPr>
                        <a:t>Surname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dirty="0">
                          <a:latin typeface="Arial" panose="020B0604020202020204" pitchFamily="34" charset="0"/>
                          <a:cs typeface="Arial" panose="020B0604020202020204" pitchFamily="34" charset="0"/>
                        </a:rPr>
                        <a:t>Gender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Town</a:t>
                      </a:r>
                    </a:p>
                  </a:txBody>
                  <a:tcPr anchor="ctr">
                    <a:lnL w="12700" cap="flat" cmpd="sng" algn="ctr">
                      <a:solidFill>
                        <a:schemeClr val="bg1"/>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sz="1600" dirty="0">
                          <a:latin typeface="Arial" panose="020B0604020202020204" pitchFamily="34" charset="0"/>
                          <a:cs typeface="Arial" panose="020B0604020202020204" pitchFamily="34" charset="0"/>
                        </a:rPr>
                        <a:t>1</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David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Johnson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Ipswich</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160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Christine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Bates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Woodbridge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sz="160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Jasmine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Hamid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Ipswich</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sz="160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Peter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Okello</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Colchester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sz="1600">
                          <a:latin typeface="Arial" panose="020B0604020202020204" pitchFamily="34" charset="0"/>
                          <a:cs typeface="Arial" panose="020B0604020202020204" pitchFamily="34" charset="0"/>
                        </a:rPr>
                        <a:t>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Stephen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Hines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Woodbridge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418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WHERE clause</a:t>
            </a:r>
          </a:p>
        </p:txBody>
      </p:sp>
      <p:sp>
        <p:nvSpPr>
          <p:cNvPr id="3" name="Text Placeholder 2"/>
          <p:cNvSpPr>
            <a:spLocks noGrp="1"/>
          </p:cNvSpPr>
          <p:nvPr>
            <p:ph type="body" sz="quarter" idx="14"/>
          </p:nvPr>
        </p:nvSpPr>
        <p:spPr>
          <a:xfrm>
            <a:off x="724280" y="1704179"/>
            <a:ext cx="7797230" cy="4457470"/>
          </a:xfrm>
        </p:spPr>
        <p:txBody>
          <a:bodyPr/>
          <a:lstStyle/>
          <a:p>
            <a:endParaRPr lang="en-GB" dirty="0"/>
          </a:p>
          <a:p>
            <a:pPr lvl="1"/>
            <a:endParaRPr lang="en-GB" dirty="0"/>
          </a:p>
          <a:p>
            <a:pPr lvl="1"/>
            <a:endParaRPr lang="en-GB" dirty="0"/>
          </a:p>
          <a:p>
            <a:pPr lvl="1"/>
            <a:endParaRPr lang="en-GB" dirty="0"/>
          </a:p>
          <a:p>
            <a:pPr lvl="1"/>
            <a:endParaRPr lang="en-GB" dirty="0"/>
          </a:p>
          <a:p>
            <a:pPr>
              <a:spcAft>
                <a:spcPts val="600"/>
              </a:spcAft>
            </a:pPr>
            <a:r>
              <a:rPr lang="en-GB" dirty="0"/>
              <a:t>The WHERE clause is used to select only records satisfying a specified condition:</a:t>
            </a:r>
            <a:endParaRPr lang="en-GB" dirty="0">
              <a:solidFill>
                <a:srgbClr val="3259F6"/>
              </a:solidFill>
            </a:endParaRPr>
          </a:p>
          <a:p>
            <a:pPr marL="900113" indent="0">
              <a:spcAft>
                <a:spcPts val="0"/>
              </a:spcAft>
              <a:buNone/>
            </a:pPr>
            <a:r>
              <a:rPr lang="en-GB" sz="2000" dirty="0">
                <a:solidFill>
                  <a:srgbClr val="065598"/>
                </a:solidFill>
              </a:rPr>
              <a:t>SELECT FirstName, Surname </a:t>
            </a:r>
          </a:p>
          <a:p>
            <a:pPr marL="900113" indent="0">
              <a:spcBef>
                <a:spcPts val="600"/>
              </a:spcBef>
              <a:spcAft>
                <a:spcPts val="0"/>
              </a:spcAft>
              <a:buNone/>
            </a:pPr>
            <a:r>
              <a:rPr lang="en-GB" sz="2000" dirty="0">
                <a:solidFill>
                  <a:srgbClr val="065598"/>
                </a:solidFill>
              </a:rPr>
              <a:t>FROM members</a:t>
            </a:r>
          </a:p>
          <a:p>
            <a:pPr marL="900113" indent="0">
              <a:spcBef>
                <a:spcPts val="600"/>
              </a:spcBef>
              <a:spcAft>
                <a:spcPts val="0"/>
              </a:spcAft>
              <a:buNone/>
            </a:pPr>
            <a:r>
              <a:rPr lang="en-GB" sz="2000" dirty="0">
                <a:solidFill>
                  <a:srgbClr val="065598"/>
                </a:solidFill>
              </a:rPr>
              <a:t>WHERE Town = 'Ipswich’</a:t>
            </a:r>
          </a:p>
          <a:p>
            <a:r>
              <a:rPr lang="en-GB" dirty="0"/>
              <a:t>What is the result of this query?</a:t>
            </a:r>
          </a:p>
        </p:txBody>
      </p:sp>
      <p:graphicFrame>
        <p:nvGraphicFramePr>
          <p:cNvPr id="6" name="Table 5">
            <a:extLst>
              <a:ext uri="{FF2B5EF4-FFF2-40B4-BE49-F238E27FC236}">
                <a16:creationId xmlns:a16="http://schemas.microsoft.com/office/drawing/2014/main" id="{B0A0F3E7-F807-4155-9A32-20B3D05EE50A}"/>
              </a:ext>
            </a:extLst>
          </p:cNvPr>
          <p:cNvGraphicFramePr>
            <a:graphicFrameLocks noGrp="1"/>
          </p:cNvGraphicFramePr>
          <p:nvPr>
            <p:extLst>
              <p:ext uri="{D42A27DB-BD31-4B8C-83A1-F6EECF244321}">
                <p14:modId xmlns:p14="http://schemas.microsoft.com/office/powerpoint/2010/main" val="1244073067"/>
              </p:ext>
            </p:extLst>
          </p:nvPr>
        </p:nvGraphicFramePr>
        <p:xfrm>
          <a:off x="1251579" y="1605765"/>
          <a:ext cx="6761871" cy="22250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885071">
                  <a:extLst>
                    <a:ext uri="{9D8B030D-6E8A-4147-A177-3AD203B41FA5}">
                      <a16:colId xmlns:a16="http://schemas.microsoft.com/office/drawing/2014/main" val="20004"/>
                    </a:ext>
                  </a:extLst>
                </a:gridCol>
              </a:tblGrid>
              <a:tr h="370840">
                <a:tc>
                  <a:txBody>
                    <a:bodyPr/>
                    <a:lstStyle/>
                    <a:p>
                      <a:pPr algn="ctr"/>
                      <a:r>
                        <a:rPr lang="en-GB" sz="1600" dirty="0" err="1">
                          <a:latin typeface="Arial" panose="020B0604020202020204" pitchFamily="34" charset="0"/>
                          <a:cs typeface="Arial" panose="020B0604020202020204" pitchFamily="34" charset="0"/>
                        </a:rPr>
                        <a:t>MemberID</a:t>
                      </a:r>
                      <a:endParaRPr lang="en-GB" sz="1600" dirty="0">
                        <a:latin typeface="Arial" panose="020B0604020202020204" pitchFamily="34" charset="0"/>
                        <a:cs typeface="Arial" panose="020B0604020202020204" pitchFamily="34" charset="0"/>
                      </a:endParaRPr>
                    </a:p>
                  </a:txBody>
                  <a:tcPr anchor="ctr">
                    <a:lnL w="12700" cap="flat" cmpd="sng" algn="ctr">
                      <a:solidFill>
                        <a:srgbClr val="2C87D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FirstName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Surname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dirty="0">
                          <a:latin typeface="Arial" panose="020B0604020202020204" pitchFamily="34" charset="0"/>
                          <a:cs typeface="Arial" panose="020B0604020202020204" pitchFamily="34" charset="0"/>
                        </a:rPr>
                        <a:t>Gender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Town</a:t>
                      </a:r>
                    </a:p>
                  </a:txBody>
                  <a:tcPr anchor="ctr">
                    <a:lnL w="12700" cap="flat" cmpd="sng" algn="ctr">
                      <a:solidFill>
                        <a:schemeClr val="bg1"/>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sz="1600" dirty="0">
                          <a:latin typeface="Arial" panose="020B0604020202020204" pitchFamily="34" charset="0"/>
                          <a:cs typeface="Arial" panose="020B0604020202020204" pitchFamily="34" charset="0"/>
                        </a:rPr>
                        <a:t>1</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David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Johnson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Ipswich</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160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Christine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Bates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Woodbridge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sz="160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Jasmine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Hamid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Ipswich</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sz="160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Peter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Okello</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Colchester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sz="1600">
                          <a:latin typeface="Arial" panose="020B0604020202020204" pitchFamily="34" charset="0"/>
                          <a:cs typeface="Arial" panose="020B0604020202020204" pitchFamily="34" charset="0"/>
                        </a:rPr>
                        <a:t>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Stephen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Hines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Woodbridge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5546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WHERE clause</a:t>
            </a:r>
          </a:p>
        </p:txBody>
      </p:sp>
      <p:sp>
        <p:nvSpPr>
          <p:cNvPr id="3" name="Text Placeholder 2"/>
          <p:cNvSpPr>
            <a:spLocks noGrp="1"/>
          </p:cNvSpPr>
          <p:nvPr>
            <p:ph type="body" sz="quarter" idx="14"/>
          </p:nvPr>
        </p:nvSpPr>
        <p:spPr/>
        <p:txBody>
          <a:bodyPr/>
          <a:lstStyle/>
          <a:p>
            <a:endParaRPr lang="en-GB" dirty="0"/>
          </a:p>
          <a:p>
            <a:pPr lvl="1"/>
            <a:endParaRPr lang="en-GB" dirty="0"/>
          </a:p>
          <a:p>
            <a:endParaRPr lang="en-GB" dirty="0"/>
          </a:p>
          <a:p>
            <a:pPr marL="452437" lvl="1" indent="0">
              <a:spcAft>
                <a:spcPts val="600"/>
              </a:spcAft>
              <a:buNone/>
            </a:pPr>
            <a:br>
              <a:rPr lang="en-GB" dirty="0"/>
            </a:br>
            <a:endParaRPr lang="en-GB" dirty="0"/>
          </a:p>
          <a:p>
            <a:pPr marL="900113" indent="0">
              <a:spcAft>
                <a:spcPts val="0"/>
              </a:spcAft>
              <a:buNone/>
            </a:pPr>
            <a:r>
              <a:rPr lang="en-GB" sz="2000" dirty="0">
                <a:solidFill>
                  <a:srgbClr val="065598"/>
                </a:solidFill>
              </a:rPr>
              <a:t>SELECT FirstName, Surname </a:t>
            </a:r>
          </a:p>
          <a:p>
            <a:pPr marL="900113" indent="0">
              <a:spcBef>
                <a:spcPts val="600"/>
              </a:spcBef>
              <a:spcAft>
                <a:spcPts val="600"/>
              </a:spcAft>
              <a:buNone/>
            </a:pPr>
            <a:r>
              <a:rPr lang="en-GB" sz="2000" dirty="0">
                <a:solidFill>
                  <a:srgbClr val="065598"/>
                </a:solidFill>
              </a:rPr>
              <a:t>FROM members</a:t>
            </a:r>
          </a:p>
          <a:p>
            <a:pPr marL="900113" indent="0">
              <a:spcAft>
                <a:spcPts val="1200"/>
              </a:spcAft>
              <a:buNone/>
            </a:pPr>
            <a:r>
              <a:rPr lang="en-GB" sz="2000" dirty="0">
                <a:solidFill>
                  <a:srgbClr val="065598"/>
                </a:solidFill>
              </a:rPr>
              <a:t>WHERE Town = 'Ipswich’</a:t>
            </a:r>
          </a:p>
          <a:p>
            <a:r>
              <a:rPr lang="en-GB" dirty="0"/>
              <a:t>Query result:</a:t>
            </a:r>
          </a:p>
        </p:txBody>
      </p:sp>
      <p:graphicFrame>
        <p:nvGraphicFramePr>
          <p:cNvPr id="6" name="Table 5">
            <a:extLst>
              <a:ext uri="{FF2B5EF4-FFF2-40B4-BE49-F238E27FC236}">
                <a16:creationId xmlns:a16="http://schemas.microsoft.com/office/drawing/2014/main" id="{959F6BBB-91E7-4F93-900A-E0E3438354F6}"/>
              </a:ext>
            </a:extLst>
          </p:cNvPr>
          <p:cNvGraphicFramePr>
            <a:graphicFrameLocks noGrp="1"/>
          </p:cNvGraphicFramePr>
          <p:nvPr/>
        </p:nvGraphicFramePr>
        <p:xfrm>
          <a:off x="3290275" y="5250077"/>
          <a:ext cx="2438400" cy="11125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r>
                        <a:rPr lang="en-GB" sz="1600">
                          <a:latin typeface="Arial" panose="020B0604020202020204" pitchFamily="34" charset="0"/>
                          <a:cs typeface="Arial" panose="020B0604020202020204" pitchFamily="34" charset="0"/>
                        </a:rPr>
                        <a:t>FirstName</a:t>
                      </a:r>
                    </a:p>
                  </a:txBody>
                  <a:tcPr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600">
                          <a:latin typeface="Arial" panose="020B0604020202020204" pitchFamily="34" charset="0"/>
                          <a:cs typeface="Arial" panose="020B0604020202020204" pitchFamily="34" charset="0"/>
                        </a:rPr>
                        <a:t>Surname</a:t>
                      </a:r>
                    </a:p>
                  </a:txBody>
                  <a:tcPr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370840">
                <a:tc>
                  <a:txBody>
                    <a:bodyPr/>
                    <a:lstStyle/>
                    <a:p>
                      <a:r>
                        <a:rPr lang="en-GB" sz="1600">
                          <a:solidFill>
                            <a:srgbClr val="FF0000"/>
                          </a:solidFill>
                          <a:latin typeface="Arial" panose="020B0604020202020204" pitchFamily="34" charset="0"/>
                          <a:cs typeface="Arial" panose="020B0604020202020204" pitchFamily="34" charset="0"/>
                        </a:rPr>
                        <a:t>David</a:t>
                      </a:r>
                    </a:p>
                  </a:txBody>
                  <a:tcPr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solidFill>
                            <a:srgbClr val="FF0000"/>
                          </a:solidFill>
                          <a:latin typeface="Arial" panose="020B0604020202020204" pitchFamily="34" charset="0"/>
                          <a:cs typeface="Arial" panose="020B0604020202020204" pitchFamily="34" charset="0"/>
                        </a:rPr>
                        <a:t>Johnson</a:t>
                      </a:r>
                    </a:p>
                  </a:txBody>
                  <a:tcPr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1600">
                          <a:solidFill>
                            <a:srgbClr val="FF0000"/>
                          </a:solidFill>
                          <a:latin typeface="Arial" panose="020B0604020202020204" pitchFamily="34" charset="0"/>
                          <a:cs typeface="Arial" panose="020B0604020202020204" pitchFamily="34" charset="0"/>
                        </a:rPr>
                        <a:t>Jasmine</a:t>
                      </a:r>
                    </a:p>
                  </a:txBody>
                  <a:tcPr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solidFill>
                            <a:srgbClr val="FF0000"/>
                          </a:solidFill>
                          <a:latin typeface="Arial" panose="020B0604020202020204" pitchFamily="34" charset="0"/>
                          <a:cs typeface="Arial" panose="020B0604020202020204" pitchFamily="34" charset="0"/>
                        </a:rPr>
                        <a:t>Hamid</a:t>
                      </a:r>
                    </a:p>
                  </a:txBody>
                  <a:tcPr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963BE276-3EBD-4126-9A71-6E6E8912E9D4}"/>
              </a:ext>
            </a:extLst>
          </p:cNvPr>
          <p:cNvGraphicFramePr>
            <a:graphicFrameLocks noGrp="1"/>
          </p:cNvGraphicFramePr>
          <p:nvPr>
            <p:extLst>
              <p:ext uri="{D42A27DB-BD31-4B8C-83A1-F6EECF244321}">
                <p14:modId xmlns:p14="http://schemas.microsoft.com/office/powerpoint/2010/main" val="3066325865"/>
              </p:ext>
            </p:extLst>
          </p:nvPr>
        </p:nvGraphicFramePr>
        <p:xfrm>
          <a:off x="1251579" y="1605765"/>
          <a:ext cx="6761871" cy="22250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885071">
                  <a:extLst>
                    <a:ext uri="{9D8B030D-6E8A-4147-A177-3AD203B41FA5}">
                      <a16:colId xmlns:a16="http://schemas.microsoft.com/office/drawing/2014/main" val="20004"/>
                    </a:ext>
                  </a:extLst>
                </a:gridCol>
              </a:tblGrid>
              <a:tr h="370840">
                <a:tc>
                  <a:txBody>
                    <a:bodyPr/>
                    <a:lstStyle/>
                    <a:p>
                      <a:pPr algn="ctr"/>
                      <a:r>
                        <a:rPr lang="en-GB" sz="1600" dirty="0" err="1">
                          <a:latin typeface="Arial" panose="020B0604020202020204" pitchFamily="34" charset="0"/>
                          <a:cs typeface="Arial" panose="020B0604020202020204" pitchFamily="34" charset="0"/>
                        </a:rPr>
                        <a:t>MemberID</a:t>
                      </a:r>
                      <a:endParaRPr lang="en-GB" sz="1600" dirty="0">
                        <a:latin typeface="Arial" panose="020B0604020202020204" pitchFamily="34" charset="0"/>
                        <a:cs typeface="Arial" panose="020B0604020202020204" pitchFamily="34" charset="0"/>
                      </a:endParaRPr>
                    </a:p>
                  </a:txBody>
                  <a:tcPr anchor="ctr">
                    <a:lnL w="12700" cap="flat" cmpd="sng" algn="ctr">
                      <a:solidFill>
                        <a:srgbClr val="2C87D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FirstName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Surname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dirty="0">
                          <a:latin typeface="Arial" panose="020B0604020202020204" pitchFamily="34" charset="0"/>
                          <a:cs typeface="Arial" panose="020B0604020202020204" pitchFamily="34" charset="0"/>
                        </a:rPr>
                        <a:t>Gender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Town</a:t>
                      </a:r>
                    </a:p>
                  </a:txBody>
                  <a:tcPr anchor="ctr">
                    <a:lnL w="12700" cap="flat" cmpd="sng" algn="ctr">
                      <a:solidFill>
                        <a:schemeClr val="bg1"/>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sz="1600" dirty="0">
                          <a:latin typeface="Arial" panose="020B0604020202020204" pitchFamily="34" charset="0"/>
                          <a:cs typeface="Arial" panose="020B0604020202020204" pitchFamily="34" charset="0"/>
                        </a:rPr>
                        <a:t>1</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David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Johnson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Ipswich</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160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Christine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Bates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Woodbridge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sz="160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Jasmine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Hamid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Ipswich</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sz="160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Peter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Okello</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Colchester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sz="1600">
                          <a:latin typeface="Arial" panose="020B0604020202020204" pitchFamily="34" charset="0"/>
                          <a:cs typeface="Arial" panose="020B0604020202020204" pitchFamily="34" charset="0"/>
                        </a:rPr>
                        <a:t>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Stephen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Hines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Woodbridge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87616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Operators in the WHERE clause</a:t>
            </a:r>
          </a:p>
        </p:txBody>
      </p:sp>
      <p:sp>
        <p:nvSpPr>
          <p:cNvPr id="3" name="Text Placeholder 2"/>
          <p:cNvSpPr>
            <a:spLocks noGrp="1"/>
          </p:cNvSpPr>
          <p:nvPr>
            <p:ph type="body" sz="quarter" idx="14"/>
          </p:nvPr>
        </p:nvSpPr>
        <p:spPr/>
        <p:txBody>
          <a:bodyPr/>
          <a:lstStyle/>
          <a:p>
            <a:r>
              <a:rPr lang="en-GB" dirty="0"/>
              <a:t>You have already used some of these operators </a:t>
            </a:r>
            <a:br>
              <a:rPr lang="en-GB" dirty="0"/>
            </a:br>
            <a:r>
              <a:rPr lang="en-GB" dirty="0"/>
              <a:t>in queries:</a:t>
            </a:r>
          </a:p>
          <a:p>
            <a:pPr marL="0" indent="0" algn="ctr">
              <a:buNone/>
            </a:pPr>
            <a:r>
              <a:rPr lang="en-GB" dirty="0">
                <a:solidFill>
                  <a:srgbClr val="2C87DA"/>
                </a:solidFill>
              </a:rPr>
              <a:t>=  !=   &gt;   &lt;   &gt;=   &lt;=  AND, OR, NOT</a:t>
            </a:r>
          </a:p>
          <a:p>
            <a:r>
              <a:rPr lang="en-GB" dirty="0"/>
              <a:t>You can use these operators in SQL queries:</a:t>
            </a:r>
          </a:p>
          <a:p>
            <a:pPr marL="715963" lvl="2" indent="0">
              <a:spcAft>
                <a:spcPts val="0"/>
              </a:spcAft>
              <a:buNone/>
            </a:pPr>
            <a:r>
              <a:rPr lang="en-GB" dirty="0"/>
              <a:t>SELECT * </a:t>
            </a:r>
          </a:p>
          <a:p>
            <a:pPr marL="715963" lvl="2" indent="0">
              <a:spcAft>
                <a:spcPts val="0"/>
              </a:spcAft>
              <a:buNone/>
            </a:pPr>
            <a:r>
              <a:rPr lang="en-GB" dirty="0"/>
              <a:t>FROM members</a:t>
            </a:r>
          </a:p>
          <a:p>
            <a:pPr marL="715963" lvl="2" indent="0">
              <a:spcAft>
                <a:spcPts val="0"/>
              </a:spcAft>
              <a:buNone/>
            </a:pPr>
            <a:r>
              <a:rPr lang="en-GB" dirty="0"/>
              <a:t>WHERE Town = 'Colchester' OR Town = ‘Ipswich'</a:t>
            </a:r>
          </a:p>
          <a:p>
            <a:pPr marL="715963" lvl="2" indent="0">
              <a:spcAft>
                <a:spcPts val="0"/>
              </a:spcAft>
              <a:buNone/>
            </a:pPr>
            <a:endParaRPr lang="en-GB" dirty="0"/>
          </a:p>
          <a:p>
            <a:pPr marL="715963" lvl="2" indent="0">
              <a:spcAft>
                <a:spcPts val="0"/>
              </a:spcAft>
              <a:buNone/>
            </a:pPr>
            <a:r>
              <a:rPr lang="en-GB" dirty="0"/>
              <a:t>SELECT FirstName, Surname   </a:t>
            </a:r>
          </a:p>
          <a:p>
            <a:pPr marL="715963" lvl="2" indent="0">
              <a:spcAft>
                <a:spcPts val="0"/>
              </a:spcAft>
              <a:buNone/>
            </a:pPr>
            <a:r>
              <a:rPr lang="en-GB" dirty="0"/>
              <a:t>FROM members</a:t>
            </a:r>
          </a:p>
          <a:p>
            <a:pPr marL="715963" lvl="2" indent="0">
              <a:spcAft>
                <a:spcPts val="0"/>
              </a:spcAft>
              <a:buNone/>
            </a:pPr>
            <a:r>
              <a:rPr lang="en-GB" dirty="0"/>
              <a:t>WHERE (Town = 'Colchester' OR Town = ‘Ipswich') AND  Gender = 'F'</a:t>
            </a:r>
          </a:p>
        </p:txBody>
      </p:sp>
    </p:spTree>
    <p:extLst>
      <p:ext uri="{BB962C8B-B14F-4D97-AF65-F5344CB8AC3E}">
        <p14:creationId xmlns:p14="http://schemas.microsoft.com/office/powerpoint/2010/main" val="128802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Objectives</a:t>
            </a:r>
          </a:p>
        </p:txBody>
      </p:sp>
      <p:sp>
        <p:nvSpPr>
          <p:cNvPr id="5" name="Text Placeholder 4"/>
          <p:cNvSpPr>
            <a:spLocks noGrp="1"/>
          </p:cNvSpPr>
          <p:nvPr>
            <p:ph type="body" sz="quarter" idx="15"/>
          </p:nvPr>
        </p:nvSpPr>
        <p:spPr/>
        <p:txBody>
          <a:bodyPr/>
          <a:lstStyle/>
          <a:p>
            <a:r>
              <a:rPr lang="en-GB" dirty="0"/>
              <a:t>Be able to create a single-table database including:</a:t>
            </a:r>
          </a:p>
          <a:p>
            <a:pPr lvl="1"/>
            <a:r>
              <a:rPr lang="en-GB" dirty="0"/>
              <a:t>Fields, Records and Validation</a:t>
            </a:r>
          </a:p>
          <a:p>
            <a:r>
              <a:rPr lang="en-GB" dirty="0"/>
              <a:t>Suggest suitable data types for fields, including:</a:t>
            </a:r>
          </a:p>
          <a:p>
            <a:pPr lvl="1"/>
            <a:r>
              <a:rPr lang="en-GB" dirty="0"/>
              <a:t>Text/Alphanumeric</a:t>
            </a:r>
          </a:p>
          <a:p>
            <a:pPr lvl="1"/>
            <a:r>
              <a:rPr lang="en-GB" dirty="0"/>
              <a:t>Boolean, Character, Integer and Real</a:t>
            </a:r>
          </a:p>
          <a:p>
            <a:pPr lvl="1"/>
            <a:r>
              <a:rPr lang="en-GB" dirty="0"/>
              <a:t>Date/Time</a:t>
            </a:r>
          </a:p>
          <a:p>
            <a:r>
              <a:rPr lang="en-GB" dirty="0"/>
              <a:t>Understand the purpose of primary keys</a:t>
            </a:r>
          </a:p>
          <a:p>
            <a:r>
              <a:rPr lang="en-GB" dirty="0"/>
              <a:t>Read, understand and complete SQL including:</a:t>
            </a:r>
          </a:p>
          <a:p>
            <a:pPr lvl="1"/>
            <a:r>
              <a:rPr lang="en-GB" dirty="0"/>
              <a:t>SELECT, FROM, WHERE, ORDER BY, SUM and COUNT</a:t>
            </a:r>
          </a:p>
          <a:p>
            <a:pPr lvl="1"/>
            <a:endParaRPr lang="en-GB" dirty="0"/>
          </a:p>
          <a:p>
            <a:pPr marL="444500" lvl="1" indent="0">
              <a:buNone/>
            </a:pPr>
            <a:endParaRPr lang="en-GB" dirty="0"/>
          </a:p>
          <a:p>
            <a:endParaRPr lang="en-GB" dirty="0"/>
          </a:p>
        </p:txBody>
      </p:sp>
    </p:spTree>
    <p:extLst>
      <p:ext uri="{BB962C8B-B14F-4D97-AF65-F5344CB8AC3E}">
        <p14:creationId xmlns:p14="http://schemas.microsoft.com/office/powerpoint/2010/main" val="4189756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SELECT queries</a:t>
            </a:r>
          </a:p>
        </p:txBody>
      </p:sp>
      <p:sp>
        <p:nvSpPr>
          <p:cNvPr id="3" name="Text Placeholder 2"/>
          <p:cNvSpPr>
            <a:spLocks noGrp="1"/>
          </p:cNvSpPr>
          <p:nvPr>
            <p:ph type="body" sz="quarter" idx="14"/>
          </p:nvPr>
        </p:nvSpPr>
        <p:spPr>
          <a:xfrm>
            <a:off x="724280" y="1704179"/>
            <a:ext cx="7797230" cy="4802129"/>
          </a:xfrm>
        </p:spPr>
        <p:txBody>
          <a:bodyPr/>
          <a:lstStyle/>
          <a:p>
            <a:r>
              <a:rPr lang="en-GB" dirty="0"/>
              <a:t>Look at the following table named ‘Dogs’</a:t>
            </a:r>
          </a:p>
          <a:p>
            <a:endParaRPr lang="en-GB" dirty="0"/>
          </a:p>
          <a:p>
            <a:endParaRPr lang="en-GB" dirty="0"/>
          </a:p>
          <a:p>
            <a:endParaRPr lang="en-GB" dirty="0"/>
          </a:p>
          <a:p>
            <a:endParaRPr lang="en-GB" dirty="0"/>
          </a:p>
          <a:p>
            <a:endParaRPr lang="en-GB" dirty="0"/>
          </a:p>
          <a:p>
            <a:pPr>
              <a:spcAft>
                <a:spcPts val="600"/>
              </a:spcAft>
            </a:pPr>
            <a:r>
              <a:rPr lang="en-GB" dirty="0"/>
              <a:t>Write SQL queries to find:</a:t>
            </a:r>
          </a:p>
          <a:p>
            <a:pPr lvl="1">
              <a:spcAft>
                <a:spcPts val="600"/>
              </a:spcAft>
            </a:pPr>
            <a:r>
              <a:rPr lang="en-GB" dirty="0"/>
              <a:t>All the names and breeds of female dogs</a:t>
            </a:r>
          </a:p>
          <a:p>
            <a:pPr lvl="1"/>
            <a:r>
              <a:rPr lang="en-GB" dirty="0"/>
              <a:t>All fields for dogs older than four (including those aged four)</a:t>
            </a:r>
          </a:p>
          <a:p>
            <a:endParaRPr lang="en-GB" dirty="0"/>
          </a:p>
        </p:txBody>
      </p:sp>
      <p:graphicFrame>
        <p:nvGraphicFramePr>
          <p:cNvPr id="4" name="Table 3">
            <a:extLst>
              <a:ext uri="{FF2B5EF4-FFF2-40B4-BE49-F238E27FC236}">
                <a16:creationId xmlns:a16="http://schemas.microsoft.com/office/drawing/2014/main" id="{22C647E2-D906-43B1-8CB1-6D7079275A01}"/>
              </a:ext>
            </a:extLst>
          </p:cNvPr>
          <p:cNvGraphicFramePr>
            <a:graphicFrameLocks noGrp="1"/>
          </p:cNvGraphicFramePr>
          <p:nvPr>
            <p:extLst>
              <p:ext uri="{D42A27DB-BD31-4B8C-83A1-F6EECF244321}">
                <p14:modId xmlns:p14="http://schemas.microsoft.com/office/powerpoint/2010/main" val="2461087006"/>
              </p:ext>
            </p:extLst>
          </p:nvPr>
        </p:nvGraphicFramePr>
        <p:xfrm>
          <a:off x="1714774" y="2215103"/>
          <a:ext cx="6135024" cy="2682240"/>
        </p:xfrm>
        <a:graphic>
          <a:graphicData uri="http://schemas.openxmlformats.org/drawingml/2006/table">
            <a:tbl>
              <a:tblPr firstRow="1" bandRow="1">
                <a:tableStyleId>{5C22544A-7EE6-4342-B048-85BDC9FD1C3A}</a:tableStyleId>
              </a:tblPr>
              <a:tblGrid>
                <a:gridCol w="858690">
                  <a:extLst>
                    <a:ext uri="{9D8B030D-6E8A-4147-A177-3AD203B41FA5}">
                      <a16:colId xmlns:a16="http://schemas.microsoft.com/office/drawing/2014/main" val="1804065260"/>
                    </a:ext>
                  </a:extLst>
                </a:gridCol>
                <a:gridCol w="1207216">
                  <a:extLst>
                    <a:ext uri="{9D8B030D-6E8A-4147-A177-3AD203B41FA5}">
                      <a16:colId xmlns:a16="http://schemas.microsoft.com/office/drawing/2014/main" val="1574233987"/>
                    </a:ext>
                  </a:extLst>
                </a:gridCol>
                <a:gridCol w="1032953">
                  <a:extLst>
                    <a:ext uri="{9D8B030D-6E8A-4147-A177-3AD203B41FA5}">
                      <a16:colId xmlns:a16="http://schemas.microsoft.com/office/drawing/2014/main" val="3866011465"/>
                    </a:ext>
                  </a:extLst>
                </a:gridCol>
                <a:gridCol w="1032953">
                  <a:extLst>
                    <a:ext uri="{9D8B030D-6E8A-4147-A177-3AD203B41FA5}">
                      <a16:colId xmlns:a16="http://schemas.microsoft.com/office/drawing/2014/main" val="3288636034"/>
                    </a:ext>
                  </a:extLst>
                </a:gridCol>
                <a:gridCol w="1002315">
                  <a:extLst>
                    <a:ext uri="{9D8B030D-6E8A-4147-A177-3AD203B41FA5}">
                      <a16:colId xmlns:a16="http://schemas.microsoft.com/office/drawing/2014/main" val="701266903"/>
                    </a:ext>
                  </a:extLst>
                </a:gridCol>
                <a:gridCol w="1000897">
                  <a:extLst>
                    <a:ext uri="{9D8B030D-6E8A-4147-A177-3AD203B41FA5}">
                      <a16:colId xmlns:a16="http://schemas.microsoft.com/office/drawing/2014/main" val="2045958980"/>
                    </a:ext>
                  </a:extLst>
                </a:gridCol>
              </a:tblGrid>
              <a:tr h="325894">
                <a:tc>
                  <a:txBody>
                    <a:bodyPr/>
                    <a:lstStyle/>
                    <a:p>
                      <a:pPr algn="ctr"/>
                      <a:r>
                        <a:rPr lang="en-GB" sz="1600" dirty="0" err="1">
                          <a:latin typeface="Arial" panose="020B0604020202020204" pitchFamily="34" charset="0"/>
                          <a:cs typeface="Arial" panose="020B0604020202020204" pitchFamily="34" charset="0"/>
                        </a:rPr>
                        <a:t>DogID</a:t>
                      </a:r>
                      <a:endParaRPr lang="en-GB" sz="1600" dirty="0">
                        <a:latin typeface="Arial" panose="020B0604020202020204" pitchFamily="34" charset="0"/>
                        <a:cs typeface="Arial" panose="020B0604020202020204" pitchFamily="34" charset="0"/>
                      </a:endParaRPr>
                    </a:p>
                  </a:txBody>
                  <a:tcPr anchor="ctr">
                    <a:lnL w="12700" cap="flat" cmpd="sng" algn="ctr">
                      <a:solidFill>
                        <a:srgbClr val="2C87D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Breed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dirty="0">
                          <a:latin typeface="Arial" panose="020B0604020202020204" pitchFamily="34" charset="0"/>
                          <a:cs typeface="Arial" panose="020B0604020202020204" pitchFamily="34" charset="0"/>
                        </a:rPr>
                        <a:t>Colour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dirty="0">
                          <a:latin typeface="Arial" panose="020B0604020202020204" pitchFamily="34" charset="0"/>
                          <a:cs typeface="Arial" panose="020B0604020202020204" pitchFamily="34" charset="0"/>
                        </a:rPr>
                        <a:t>Gender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dirty="0">
                          <a:latin typeface="Arial" panose="020B0604020202020204" pitchFamily="34" charset="0"/>
                          <a:cs typeface="Arial" panose="020B0604020202020204" pitchFamily="34" charset="0"/>
                        </a:rPr>
                        <a:t>Age</a:t>
                      </a:r>
                    </a:p>
                  </a:txBody>
                  <a:tcPr anchor="ctr">
                    <a:lnL w="12700" cap="flat" cmpd="sng" algn="ctr">
                      <a:solidFill>
                        <a:schemeClr val="bg1"/>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606971698"/>
                  </a:ext>
                </a:extLst>
              </a:tr>
              <a:tr h="325894">
                <a:tc>
                  <a:txBody>
                    <a:bodyPr/>
                    <a:lstStyle/>
                    <a:p>
                      <a:pPr algn="ctr"/>
                      <a:r>
                        <a:rPr lang="en-GB" sz="1600" dirty="0">
                          <a:latin typeface="Arial" panose="020B0604020202020204" pitchFamily="34" charset="0"/>
                          <a:cs typeface="Arial" panose="020B0604020202020204" pitchFamily="34" charset="0"/>
                        </a:rPr>
                        <a:t>1</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Coco</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Labrador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Brown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561798"/>
                  </a:ext>
                </a:extLst>
              </a:tr>
              <a:tr h="325894">
                <a:tc>
                  <a:txBody>
                    <a:bodyPr/>
                    <a:lstStyle/>
                    <a:p>
                      <a:pPr algn="ctr"/>
                      <a:r>
                        <a:rPr lang="en-GB" sz="160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Milly</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Spaniel</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Black</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197809"/>
                  </a:ext>
                </a:extLst>
              </a:tr>
              <a:tr h="325894">
                <a:tc>
                  <a:txBody>
                    <a:bodyPr/>
                    <a:lstStyle/>
                    <a:p>
                      <a:pPr algn="ctr"/>
                      <a:r>
                        <a:rPr lang="en-GB" sz="160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Sasha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Retriever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Golden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596395"/>
                  </a:ext>
                </a:extLst>
              </a:tr>
              <a:tr h="325894">
                <a:tc>
                  <a:txBody>
                    <a:bodyPr/>
                    <a:lstStyle/>
                    <a:p>
                      <a:pPr algn="ctr"/>
                      <a:r>
                        <a:rPr lang="en-GB" sz="160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Mark</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Labrador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Black</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912259"/>
                  </a:ext>
                </a:extLst>
              </a:tr>
              <a:tr h="325894">
                <a:tc>
                  <a:txBody>
                    <a:bodyPr/>
                    <a:lstStyle/>
                    <a:p>
                      <a:pPr algn="ctr"/>
                      <a:r>
                        <a:rPr lang="en-GB" sz="1600">
                          <a:latin typeface="Arial" panose="020B0604020202020204" pitchFamily="34" charset="0"/>
                          <a:cs typeface="Arial" panose="020B0604020202020204" pitchFamily="34" charset="0"/>
                        </a:rPr>
                        <a:t>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Marlee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Retriever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Golden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866329"/>
                  </a:ext>
                </a:extLst>
              </a:tr>
              <a:tr h="325894">
                <a:tc>
                  <a:txBody>
                    <a:bodyPr/>
                    <a:lstStyle/>
                    <a:p>
                      <a:pPr algn="ctr"/>
                      <a:r>
                        <a:rPr lang="en-GB" sz="1600">
                          <a:latin typeface="Arial" panose="020B0604020202020204" pitchFamily="34" charset="0"/>
                          <a:cs typeface="Arial" panose="020B0604020202020204" pitchFamily="34" charset="0"/>
                        </a:rPr>
                        <a:t>6</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Alfie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Spaniel</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Brown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6</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138841"/>
                  </a:ext>
                </a:extLst>
              </a:tr>
              <a:tr h="325894">
                <a:tc>
                  <a:txBody>
                    <a:bodyPr/>
                    <a:lstStyle/>
                    <a:p>
                      <a:pPr algn="ctr"/>
                      <a:r>
                        <a:rPr lang="en-GB" sz="1600">
                          <a:latin typeface="Arial" panose="020B0604020202020204" pitchFamily="34" charset="0"/>
                          <a:cs typeface="Arial" panose="020B0604020202020204" pitchFamily="34" charset="0"/>
                        </a:rPr>
                        <a:t>7</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Georgie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Labrador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Brown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599351"/>
                  </a:ext>
                </a:extLst>
              </a:tr>
            </a:tbl>
          </a:graphicData>
        </a:graphic>
      </p:graphicFrame>
    </p:spTree>
    <p:extLst>
      <p:ext uri="{BB962C8B-B14F-4D97-AF65-F5344CB8AC3E}">
        <p14:creationId xmlns:p14="http://schemas.microsoft.com/office/powerpoint/2010/main" val="303265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SELECT queries</a:t>
            </a:r>
          </a:p>
        </p:txBody>
      </p:sp>
      <p:sp>
        <p:nvSpPr>
          <p:cNvPr id="3" name="Text Placeholder 2"/>
          <p:cNvSpPr>
            <a:spLocks noGrp="1"/>
          </p:cNvSpPr>
          <p:nvPr>
            <p:ph type="body" sz="quarter" idx="14"/>
          </p:nvPr>
        </p:nvSpPr>
        <p:spPr/>
        <p:txBody>
          <a:bodyPr/>
          <a:lstStyle/>
          <a:p>
            <a:r>
              <a:rPr lang="en-GB" dirty="0"/>
              <a:t>Dogs table</a:t>
            </a:r>
          </a:p>
          <a:p>
            <a:endParaRPr lang="en-GB" dirty="0"/>
          </a:p>
          <a:p>
            <a:pPr lvl="1"/>
            <a:endParaRPr lang="en-GB" dirty="0"/>
          </a:p>
          <a:p>
            <a:pPr lvl="1"/>
            <a:endParaRPr lang="en-GB" dirty="0"/>
          </a:p>
          <a:p>
            <a:pPr lvl="1"/>
            <a:endParaRPr lang="en-GB" dirty="0"/>
          </a:p>
          <a:p>
            <a:r>
              <a:rPr lang="en-GB" dirty="0"/>
              <a:t>All the names and breeds of female dogs</a:t>
            </a:r>
          </a:p>
          <a:p>
            <a:pPr lvl="1"/>
            <a:r>
              <a:rPr lang="en-GB" dirty="0">
                <a:solidFill>
                  <a:srgbClr val="FF0000"/>
                </a:solidFill>
              </a:rPr>
              <a:t>SELECT Name, Breed FROM Dogs WHERE Gender = 'F'</a:t>
            </a:r>
          </a:p>
          <a:p>
            <a:r>
              <a:rPr lang="en-GB" dirty="0"/>
              <a:t>All fields for dogs older than four (including those aged four)</a:t>
            </a:r>
          </a:p>
          <a:p>
            <a:pPr lvl="1"/>
            <a:r>
              <a:rPr lang="en-GB" dirty="0">
                <a:solidFill>
                  <a:srgbClr val="FF0000"/>
                </a:solidFill>
              </a:rPr>
              <a:t>SELECT * FROM Dogs WHERE Age &gt;= 4</a:t>
            </a:r>
          </a:p>
          <a:p>
            <a:endParaRPr lang="en-GB" dirty="0"/>
          </a:p>
        </p:txBody>
      </p:sp>
      <p:graphicFrame>
        <p:nvGraphicFramePr>
          <p:cNvPr id="4" name="Table 3">
            <a:extLst>
              <a:ext uri="{FF2B5EF4-FFF2-40B4-BE49-F238E27FC236}">
                <a16:creationId xmlns:a16="http://schemas.microsoft.com/office/drawing/2014/main" id="{22C647E2-D906-43B1-8CB1-6D7079275A01}"/>
              </a:ext>
            </a:extLst>
          </p:cNvPr>
          <p:cNvGraphicFramePr>
            <a:graphicFrameLocks noGrp="1"/>
          </p:cNvGraphicFramePr>
          <p:nvPr>
            <p:extLst>
              <p:ext uri="{D42A27DB-BD31-4B8C-83A1-F6EECF244321}">
                <p14:modId xmlns:p14="http://schemas.microsoft.com/office/powerpoint/2010/main" val="1486249892"/>
              </p:ext>
            </p:extLst>
          </p:nvPr>
        </p:nvGraphicFramePr>
        <p:xfrm>
          <a:off x="3333849" y="1803214"/>
          <a:ext cx="4526635" cy="2194560"/>
        </p:xfrm>
        <a:graphic>
          <a:graphicData uri="http://schemas.openxmlformats.org/drawingml/2006/table">
            <a:tbl>
              <a:tblPr firstRow="1" bandRow="1">
                <a:tableStyleId>{5C22544A-7EE6-4342-B048-85BDC9FD1C3A}</a:tableStyleId>
              </a:tblPr>
              <a:tblGrid>
                <a:gridCol w="633571">
                  <a:extLst>
                    <a:ext uri="{9D8B030D-6E8A-4147-A177-3AD203B41FA5}">
                      <a16:colId xmlns:a16="http://schemas.microsoft.com/office/drawing/2014/main" val="1804065260"/>
                    </a:ext>
                  </a:extLst>
                </a:gridCol>
                <a:gridCol w="890726">
                  <a:extLst>
                    <a:ext uri="{9D8B030D-6E8A-4147-A177-3AD203B41FA5}">
                      <a16:colId xmlns:a16="http://schemas.microsoft.com/office/drawing/2014/main" val="1574233987"/>
                    </a:ext>
                  </a:extLst>
                </a:gridCol>
                <a:gridCol w="829589">
                  <a:extLst>
                    <a:ext uri="{9D8B030D-6E8A-4147-A177-3AD203B41FA5}">
                      <a16:colId xmlns:a16="http://schemas.microsoft.com/office/drawing/2014/main" val="3866011465"/>
                    </a:ext>
                  </a:extLst>
                </a:gridCol>
                <a:gridCol w="694709">
                  <a:extLst>
                    <a:ext uri="{9D8B030D-6E8A-4147-A177-3AD203B41FA5}">
                      <a16:colId xmlns:a16="http://schemas.microsoft.com/office/drawing/2014/main" val="3288636034"/>
                    </a:ext>
                  </a:extLst>
                </a:gridCol>
                <a:gridCol w="739543">
                  <a:extLst>
                    <a:ext uri="{9D8B030D-6E8A-4147-A177-3AD203B41FA5}">
                      <a16:colId xmlns:a16="http://schemas.microsoft.com/office/drawing/2014/main" val="701266903"/>
                    </a:ext>
                  </a:extLst>
                </a:gridCol>
                <a:gridCol w="738497">
                  <a:extLst>
                    <a:ext uri="{9D8B030D-6E8A-4147-A177-3AD203B41FA5}">
                      <a16:colId xmlns:a16="http://schemas.microsoft.com/office/drawing/2014/main" val="2045958980"/>
                    </a:ext>
                  </a:extLst>
                </a:gridCol>
              </a:tblGrid>
              <a:tr h="247899">
                <a:tc>
                  <a:txBody>
                    <a:bodyPr/>
                    <a:lstStyle/>
                    <a:p>
                      <a:pPr algn="ctr"/>
                      <a:r>
                        <a:rPr lang="en-GB" sz="1200" dirty="0" err="1">
                          <a:latin typeface="Arial" panose="020B0604020202020204" pitchFamily="34" charset="0"/>
                          <a:cs typeface="Arial" panose="020B0604020202020204" pitchFamily="34" charset="0"/>
                        </a:rPr>
                        <a:t>DogID</a:t>
                      </a:r>
                      <a:endParaRPr lang="en-GB" sz="1200" dirty="0">
                        <a:latin typeface="Arial" panose="020B0604020202020204" pitchFamily="34" charset="0"/>
                        <a:cs typeface="Arial" panose="020B0604020202020204" pitchFamily="34" charset="0"/>
                      </a:endParaRPr>
                    </a:p>
                  </a:txBody>
                  <a:tcPr anchor="ctr">
                    <a:lnL w="12700" cap="flat" cmpd="sng" algn="ctr">
                      <a:solidFill>
                        <a:srgbClr val="2C87D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200" dirty="0">
                          <a:latin typeface="Arial" panose="020B0604020202020204" pitchFamily="34" charset="0"/>
                          <a:cs typeface="Arial" panose="020B0604020202020204" pitchFamily="34" charset="0"/>
                        </a:rPr>
                        <a:t>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200" dirty="0">
                          <a:latin typeface="Arial" panose="020B0604020202020204" pitchFamily="34" charset="0"/>
                          <a:cs typeface="Arial" panose="020B0604020202020204" pitchFamily="34" charset="0"/>
                        </a:rPr>
                        <a:t>Breed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200" dirty="0">
                          <a:latin typeface="Arial" panose="020B0604020202020204" pitchFamily="34" charset="0"/>
                          <a:cs typeface="Arial" panose="020B0604020202020204" pitchFamily="34" charset="0"/>
                        </a:rPr>
                        <a:t>Colour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200" dirty="0">
                          <a:latin typeface="Arial" panose="020B0604020202020204" pitchFamily="34" charset="0"/>
                          <a:cs typeface="Arial" panose="020B0604020202020204" pitchFamily="34" charset="0"/>
                        </a:rPr>
                        <a:t>Gender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200" dirty="0">
                          <a:latin typeface="Arial" panose="020B0604020202020204" pitchFamily="34" charset="0"/>
                          <a:cs typeface="Arial" panose="020B0604020202020204" pitchFamily="34" charset="0"/>
                        </a:rPr>
                        <a:t>Age</a:t>
                      </a:r>
                    </a:p>
                  </a:txBody>
                  <a:tcPr anchor="ctr">
                    <a:lnL w="12700" cap="flat" cmpd="sng" algn="ctr">
                      <a:solidFill>
                        <a:schemeClr val="bg1"/>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606971698"/>
                  </a:ext>
                </a:extLst>
              </a:tr>
              <a:tr h="247899">
                <a:tc>
                  <a:txBody>
                    <a:bodyPr/>
                    <a:lstStyle/>
                    <a:p>
                      <a:pPr algn="ctr"/>
                      <a:r>
                        <a:rPr lang="en-GB" sz="1200" dirty="0">
                          <a:latin typeface="Arial" panose="020B0604020202020204" pitchFamily="34" charset="0"/>
                          <a:cs typeface="Arial" panose="020B0604020202020204" pitchFamily="34" charset="0"/>
                        </a:rPr>
                        <a:t>1</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Coco</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Labrador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Brown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561798"/>
                  </a:ext>
                </a:extLst>
              </a:tr>
              <a:tr h="247899">
                <a:tc>
                  <a:txBody>
                    <a:bodyPr/>
                    <a:lstStyle/>
                    <a:p>
                      <a:pPr algn="ctr"/>
                      <a:r>
                        <a:rPr lang="en-GB" sz="120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atin typeface="Arial" panose="020B0604020202020204" pitchFamily="34" charset="0"/>
                          <a:cs typeface="Arial" panose="020B0604020202020204" pitchFamily="34" charset="0"/>
                        </a:rPr>
                        <a:t>Milly</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Spaniel</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Black</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197809"/>
                  </a:ext>
                </a:extLst>
              </a:tr>
              <a:tr h="247899">
                <a:tc>
                  <a:txBody>
                    <a:bodyPr/>
                    <a:lstStyle/>
                    <a:p>
                      <a:pPr algn="ctr"/>
                      <a:r>
                        <a:rPr lang="en-GB" sz="120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Sasha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Retriever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Golden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596395"/>
                  </a:ext>
                </a:extLst>
              </a:tr>
              <a:tr h="247899">
                <a:tc>
                  <a:txBody>
                    <a:bodyPr/>
                    <a:lstStyle/>
                    <a:p>
                      <a:pPr algn="ctr"/>
                      <a:r>
                        <a:rPr lang="en-GB" sz="120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Mark</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Labrador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Black</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912259"/>
                  </a:ext>
                </a:extLst>
              </a:tr>
              <a:tr h="247899">
                <a:tc>
                  <a:txBody>
                    <a:bodyPr/>
                    <a:lstStyle/>
                    <a:p>
                      <a:pPr algn="ctr"/>
                      <a:r>
                        <a:rPr lang="en-GB" sz="1200">
                          <a:latin typeface="Arial" panose="020B0604020202020204" pitchFamily="34" charset="0"/>
                          <a:cs typeface="Arial" panose="020B0604020202020204" pitchFamily="34" charset="0"/>
                        </a:rPr>
                        <a:t>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Marlee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Retriever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Golden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866329"/>
                  </a:ext>
                </a:extLst>
              </a:tr>
              <a:tr h="247899">
                <a:tc>
                  <a:txBody>
                    <a:bodyPr/>
                    <a:lstStyle/>
                    <a:p>
                      <a:pPr algn="ctr"/>
                      <a:r>
                        <a:rPr lang="en-GB" sz="1200">
                          <a:latin typeface="Arial" panose="020B0604020202020204" pitchFamily="34" charset="0"/>
                          <a:cs typeface="Arial" panose="020B0604020202020204" pitchFamily="34" charset="0"/>
                        </a:rPr>
                        <a:t>6</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Alfie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Spaniel</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Brown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Arial" panose="020B0604020202020204" pitchFamily="34" charset="0"/>
                          <a:cs typeface="Arial" panose="020B0604020202020204" pitchFamily="34" charset="0"/>
                        </a:rPr>
                        <a:t>6</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138841"/>
                  </a:ext>
                </a:extLst>
              </a:tr>
              <a:tr h="247899">
                <a:tc>
                  <a:txBody>
                    <a:bodyPr/>
                    <a:lstStyle/>
                    <a:p>
                      <a:pPr algn="ctr"/>
                      <a:r>
                        <a:rPr lang="en-GB" sz="1200">
                          <a:latin typeface="Arial" panose="020B0604020202020204" pitchFamily="34" charset="0"/>
                          <a:cs typeface="Arial" panose="020B0604020202020204" pitchFamily="34" charset="0"/>
                        </a:rPr>
                        <a:t>7</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Georgie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latin typeface="Arial" panose="020B0604020202020204" pitchFamily="34" charset="0"/>
                          <a:cs typeface="Arial" panose="020B0604020202020204" pitchFamily="34" charset="0"/>
                        </a:rPr>
                        <a:t>Labrador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Brown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599351"/>
                  </a:ext>
                </a:extLst>
              </a:tr>
            </a:tbl>
          </a:graphicData>
        </a:graphic>
      </p:graphicFrame>
    </p:spTree>
    <p:extLst>
      <p:ext uri="{BB962C8B-B14F-4D97-AF65-F5344CB8AC3E}">
        <p14:creationId xmlns:p14="http://schemas.microsoft.com/office/powerpoint/2010/main" val="185560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Now complete </a:t>
            </a:r>
            <a:r>
              <a:rPr lang="en-GB" b="1" dirty="0"/>
              <a:t>Task 2</a:t>
            </a:r>
            <a:r>
              <a:rPr lang="en-GB" dirty="0"/>
              <a:t> on </a:t>
            </a:r>
            <a:r>
              <a:rPr lang="en-GB" b="1" dirty="0"/>
              <a:t>Worksheet 5</a:t>
            </a:r>
          </a:p>
        </p:txBody>
      </p:sp>
    </p:spTree>
    <p:extLst>
      <p:ext uri="{BB962C8B-B14F-4D97-AF65-F5344CB8AC3E}">
        <p14:creationId xmlns:p14="http://schemas.microsoft.com/office/powerpoint/2010/main" val="261342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9" y="906233"/>
            <a:ext cx="8173073" cy="670772"/>
          </a:xfrm>
        </p:spPr>
        <p:txBody>
          <a:bodyPr/>
          <a:lstStyle/>
          <a:p>
            <a:r>
              <a:rPr lang="en-GB" dirty="0"/>
              <a:t>Sorting: the ORDER BY keyword </a:t>
            </a:r>
          </a:p>
        </p:txBody>
      </p:sp>
      <p:sp>
        <p:nvSpPr>
          <p:cNvPr id="3" name="Text Placeholder 2"/>
          <p:cNvSpPr>
            <a:spLocks noGrp="1"/>
          </p:cNvSpPr>
          <p:nvPr>
            <p:ph type="body" sz="quarter" idx="14"/>
          </p:nvPr>
        </p:nvSpPr>
        <p:spPr>
          <a:xfrm>
            <a:off x="724280" y="1704179"/>
            <a:ext cx="7797230" cy="4401199"/>
          </a:xfrm>
        </p:spPr>
        <p:txBody>
          <a:bodyPr/>
          <a:lstStyle/>
          <a:p>
            <a:pPr>
              <a:buClr>
                <a:schemeClr val="tx1"/>
              </a:buClr>
            </a:pPr>
            <a:r>
              <a:rPr lang="en-GB" dirty="0">
                <a:solidFill>
                  <a:srgbClr val="2C87DA"/>
                </a:solidFill>
              </a:rPr>
              <a:t>ORDER BY </a:t>
            </a:r>
            <a:r>
              <a:rPr lang="en-GB" dirty="0"/>
              <a:t>allows a query to sort data by ascending or descending order</a:t>
            </a:r>
          </a:p>
          <a:p>
            <a:r>
              <a:rPr lang="en-GB" dirty="0"/>
              <a:t>For </a:t>
            </a:r>
            <a:r>
              <a:rPr lang="en-GB" b="1" dirty="0"/>
              <a:t>ascending</a:t>
            </a:r>
            <a:r>
              <a:rPr lang="en-GB" dirty="0"/>
              <a:t> order</a:t>
            </a:r>
          </a:p>
          <a:p>
            <a:pPr marL="444500" lvl="1" indent="0">
              <a:spcAft>
                <a:spcPts val="600"/>
              </a:spcAft>
              <a:buNone/>
            </a:pPr>
            <a:r>
              <a:rPr lang="en-GB" dirty="0">
                <a:solidFill>
                  <a:srgbClr val="065598"/>
                </a:solidFill>
              </a:rPr>
              <a:t>SELECT * FROM members</a:t>
            </a:r>
          </a:p>
          <a:p>
            <a:pPr marL="444500" lvl="1" indent="0">
              <a:spcAft>
                <a:spcPts val="600"/>
              </a:spcAft>
              <a:buNone/>
            </a:pPr>
            <a:r>
              <a:rPr lang="en-GB" dirty="0">
                <a:solidFill>
                  <a:srgbClr val="065598"/>
                </a:solidFill>
              </a:rPr>
              <a:t>ORDER BY Surname </a:t>
            </a:r>
            <a:r>
              <a:rPr lang="en-GB" b="1" dirty="0">
                <a:solidFill>
                  <a:srgbClr val="065598"/>
                </a:solidFill>
              </a:rPr>
              <a:t>ASC</a:t>
            </a:r>
          </a:p>
          <a:p>
            <a:pPr>
              <a:spcAft>
                <a:spcPts val="600"/>
              </a:spcAft>
            </a:pPr>
            <a:r>
              <a:rPr lang="en-GB" dirty="0"/>
              <a:t>For </a:t>
            </a:r>
            <a:r>
              <a:rPr lang="en-GB" b="1" dirty="0"/>
              <a:t>descending</a:t>
            </a:r>
            <a:r>
              <a:rPr lang="en-GB" dirty="0"/>
              <a:t> order</a:t>
            </a:r>
          </a:p>
          <a:p>
            <a:pPr marL="444500" lvl="1" indent="0">
              <a:spcAft>
                <a:spcPts val="600"/>
              </a:spcAft>
              <a:buNone/>
            </a:pPr>
            <a:r>
              <a:rPr lang="en-GB" dirty="0">
                <a:solidFill>
                  <a:srgbClr val="065598"/>
                </a:solidFill>
              </a:rPr>
              <a:t>SELECT * FROM members</a:t>
            </a:r>
          </a:p>
          <a:p>
            <a:pPr marL="444500" lvl="1" indent="0">
              <a:spcAft>
                <a:spcPts val="600"/>
              </a:spcAft>
              <a:buNone/>
            </a:pPr>
            <a:r>
              <a:rPr lang="en-GB" dirty="0">
                <a:solidFill>
                  <a:srgbClr val="065598"/>
                </a:solidFill>
              </a:rPr>
              <a:t>ORDER BY Surname </a:t>
            </a:r>
            <a:r>
              <a:rPr lang="en-GB" b="1" dirty="0">
                <a:solidFill>
                  <a:srgbClr val="065598"/>
                </a:solidFill>
              </a:rPr>
              <a:t>DESC</a:t>
            </a:r>
          </a:p>
        </p:txBody>
      </p:sp>
    </p:spTree>
    <p:extLst>
      <p:ext uri="{BB962C8B-B14F-4D97-AF65-F5344CB8AC3E}">
        <p14:creationId xmlns:p14="http://schemas.microsoft.com/office/powerpoint/2010/main" val="3815510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Sorting</a:t>
            </a:r>
          </a:p>
        </p:txBody>
      </p:sp>
      <p:sp>
        <p:nvSpPr>
          <p:cNvPr id="3" name="Text Placeholder 2"/>
          <p:cNvSpPr>
            <a:spLocks noGrp="1"/>
          </p:cNvSpPr>
          <p:nvPr>
            <p:ph type="body" sz="quarter" idx="14"/>
          </p:nvPr>
        </p:nvSpPr>
        <p:spPr>
          <a:xfrm>
            <a:off x="724280" y="1704179"/>
            <a:ext cx="7797230" cy="4457470"/>
          </a:xfrm>
        </p:spPr>
        <p:txBody>
          <a:bodyPr/>
          <a:lstStyle/>
          <a:p>
            <a:endParaRPr lang="en-GB" dirty="0"/>
          </a:p>
          <a:p>
            <a:endParaRPr lang="en-GB" dirty="0"/>
          </a:p>
          <a:p>
            <a:pPr marL="0" indent="0">
              <a:buNone/>
            </a:pPr>
            <a:br>
              <a:rPr lang="en-GB" dirty="0"/>
            </a:br>
            <a:endParaRPr lang="en-GB" dirty="0"/>
          </a:p>
          <a:p>
            <a:endParaRPr lang="en-GB" dirty="0"/>
          </a:p>
          <a:p>
            <a:pPr>
              <a:spcAft>
                <a:spcPts val="600"/>
              </a:spcAft>
            </a:pPr>
            <a:r>
              <a:rPr lang="en-GB" dirty="0"/>
              <a:t>What will the result be for the following query?</a:t>
            </a:r>
            <a:endParaRPr lang="en-GB" dirty="0">
              <a:solidFill>
                <a:srgbClr val="3259F6"/>
              </a:solidFill>
            </a:endParaRPr>
          </a:p>
          <a:p>
            <a:pPr marL="900113" indent="0">
              <a:spcAft>
                <a:spcPts val="0"/>
              </a:spcAft>
              <a:buNone/>
            </a:pPr>
            <a:r>
              <a:rPr lang="en-GB" sz="2000" dirty="0">
                <a:solidFill>
                  <a:srgbClr val="065598"/>
                </a:solidFill>
              </a:rPr>
              <a:t>SELECT FirstName, Surname </a:t>
            </a:r>
          </a:p>
          <a:p>
            <a:pPr marL="900113" indent="0">
              <a:spcBef>
                <a:spcPts val="600"/>
              </a:spcBef>
              <a:spcAft>
                <a:spcPts val="0"/>
              </a:spcAft>
              <a:buNone/>
            </a:pPr>
            <a:r>
              <a:rPr lang="en-GB" sz="2000" dirty="0">
                <a:solidFill>
                  <a:srgbClr val="065598"/>
                </a:solidFill>
              </a:rPr>
              <a:t>FROM members</a:t>
            </a:r>
          </a:p>
          <a:p>
            <a:pPr marL="900113" indent="0">
              <a:spcBef>
                <a:spcPts val="600"/>
              </a:spcBef>
              <a:spcAft>
                <a:spcPts val="0"/>
              </a:spcAft>
              <a:buNone/>
            </a:pPr>
            <a:r>
              <a:rPr lang="en-GB" sz="2000" dirty="0">
                <a:solidFill>
                  <a:srgbClr val="065598"/>
                </a:solidFill>
              </a:rPr>
              <a:t>ORDER BY Town ASC</a:t>
            </a:r>
          </a:p>
          <a:p>
            <a:endParaRPr lang="en-GB" dirty="0"/>
          </a:p>
        </p:txBody>
      </p:sp>
      <p:graphicFrame>
        <p:nvGraphicFramePr>
          <p:cNvPr id="4" name="Table 3">
            <a:extLst>
              <a:ext uri="{FF2B5EF4-FFF2-40B4-BE49-F238E27FC236}">
                <a16:creationId xmlns:a16="http://schemas.microsoft.com/office/drawing/2014/main" id="{22C647E2-D906-43B1-8CB1-6D7079275A01}"/>
              </a:ext>
            </a:extLst>
          </p:cNvPr>
          <p:cNvGraphicFramePr>
            <a:graphicFrameLocks noGrp="1"/>
          </p:cNvGraphicFramePr>
          <p:nvPr>
            <p:extLst>
              <p:ext uri="{D42A27DB-BD31-4B8C-83A1-F6EECF244321}">
                <p14:modId xmlns:p14="http://schemas.microsoft.com/office/powerpoint/2010/main" val="2636883440"/>
              </p:ext>
            </p:extLst>
          </p:nvPr>
        </p:nvGraphicFramePr>
        <p:xfrm>
          <a:off x="1241959" y="1707874"/>
          <a:ext cx="6761871" cy="22250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804065260"/>
                    </a:ext>
                  </a:extLst>
                </a:gridCol>
                <a:gridCol w="1219200">
                  <a:extLst>
                    <a:ext uri="{9D8B030D-6E8A-4147-A177-3AD203B41FA5}">
                      <a16:colId xmlns:a16="http://schemas.microsoft.com/office/drawing/2014/main" val="1574233987"/>
                    </a:ext>
                  </a:extLst>
                </a:gridCol>
                <a:gridCol w="1219200">
                  <a:extLst>
                    <a:ext uri="{9D8B030D-6E8A-4147-A177-3AD203B41FA5}">
                      <a16:colId xmlns:a16="http://schemas.microsoft.com/office/drawing/2014/main" val="3866011465"/>
                    </a:ext>
                  </a:extLst>
                </a:gridCol>
                <a:gridCol w="1219200">
                  <a:extLst>
                    <a:ext uri="{9D8B030D-6E8A-4147-A177-3AD203B41FA5}">
                      <a16:colId xmlns:a16="http://schemas.microsoft.com/office/drawing/2014/main" val="701266903"/>
                    </a:ext>
                  </a:extLst>
                </a:gridCol>
                <a:gridCol w="1885071">
                  <a:extLst>
                    <a:ext uri="{9D8B030D-6E8A-4147-A177-3AD203B41FA5}">
                      <a16:colId xmlns:a16="http://schemas.microsoft.com/office/drawing/2014/main" val="2045958980"/>
                    </a:ext>
                  </a:extLst>
                </a:gridCol>
              </a:tblGrid>
              <a:tr h="370840">
                <a:tc>
                  <a:txBody>
                    <a:bodyPr/>
                    <a:lstStyle/>
                    <a:p>
                      <a:pPr algn="ctr"/>
                      <a:r>
                        <a:rPr lang="en-GB" sz="1600" dirty="0" err="1">
                          <a:latin typeface="Arial" panose="020B0604020202020204" pitchFamily="34" charset="0"/>
                          <a:cs typeface="Arial" panose="020B0604020202020204" pitchFamily="34" charset="0"/>
                        </a:rPr>
                        <a:t>MemberID</a:t>
                      </a:r>
                      <a:endParaRPr lang="en-GB" sz="1600" dirty="0">
                        <a:latin typeface="Arial" panose="020B0604020202020204" pitchFamily="34" charset="0"/>
                        <a:cs typeface="Arial" panose="020B0604020202020204" pitchFamily="34" charset="0"/>
                      </a:endParaRPr>
                    </a:p>
                  </a:txBody>
                  <a:tcPr anchor="ctr">
                    <a:lnL w="12700" cap="flat" cmpd="sng" algn="ctr">
                      <a:solidFill>
                        <a:srgbClr val="2C87D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FirstName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Surname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dirty="0">
                          <a:latin typeface="Arial" panose="020B0604020202020204" pitchFamily="34" charset="0"/>
                          <a:cs typeface="Arial" panose="020B0604020202020204" pitchFamily="34" charset="0"/>
                        </a:rPr>
                        <a:t>Gender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Town</a:t>
                      </a:r>
                    </a:p>
                  </a:txBody>
                  <a:tcPr anchor="ctr">
                    <a:lnL w="12700" cap="flat" cmpd="sng" algn="ctr">
                      <a:solidFill>
                        <a:schemeClr val="bg1"/>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606971698"/>
                  </a:ext>
                </a:extLst>
              </a:tr>
              <a:tr h="370840">
                <a:tc>
                  <a:txBody>
                    <a:bodyPr/>
                    <a:lstStyle/>
                    <a:p>
                      <a:pPr algn="ctr"/>
                      <a:r>
                        <a:rPr lang="en-GB" sz="1600" dirty="0">
                          <a:latin typeface="Arial" panose="020B0604020202020204" pitchFamily="34" charset="0"/>
                          <a:cs typeface="Arial" panose="020B0604020202020204" pitchFamily="34" charset="0"/>
                        </a:rPr>
                        <a:t>1</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David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Johnson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Ipswich</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561798"/>
                  </a:ext>
                </a:extLst>
              </a:tr>
              <a:tr h="370840">
                <a:tc>
                  <a:txBody>
                    <a:bodyPr/>
                    <a:lstStyle/>
                    <a:p>
                      <a:pPr algn="ctr"/>
                      <a:r>
                        <a:rPr lang="en-GB" sz="160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Christine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Bates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Woodbridge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197809"/>
                  </a:ext>
                </a:extLst>
              </a:tr>
              <a:tr h="370840">
                <a:tc>
                  <a:txBody>
                    <a:bodyPr/>
                    <a:lstStyle/>
                    <a:p>
                      <a:pPr algn="ctr"/>
                      <a:r>
                        <a:rPr lang="en-GB" sz="160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Jasmine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Hamid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F</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Ipswich</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596395"/>
                  </a:ext>
                </a:extLst>
              </a:tr>
              <a:tr h="370840">
                <a:tc>
                  <a:txBody>
                    <a:bodyPr/>
                    <a:lstStyle/>
                    <a:p>
                      <a:pPr algn="ctr"/>
                      <a:r>
                        <a:rPr lang="en-GB" sz="160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Peter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Okello</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Colchester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912259"/>
                  </a:ext>
                </a:extLst>
              </a:tr>
              <a:tr h="370840">
                <a:tc>
                  <a:txBody>
                    <a:bodyPr/>
                    <a:lstStyle/>
                    <a:p>
                      <a:pPr algn="ctr"/>
                      <a:r>
                        <a:rPr lang="en-GB" sz="1600">
                          <a:latin typeface="Arial" panose="020B0604020202020204" pitchFamily="34" charset="0"/>
                          <a:cs typeface="Arial" panose="020B0604020202020204" pitchFamily="34" charset="0"/>
                        </a:rPr>
                        <a:t>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Stephen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Hines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M</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Woodbridge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866329"/>
                  </a:ext>
                </a:extLst>
              </a:tr>
            </a:tbl>
          </a:graphicData>
        </a:graphic>
      </p:graphicFrame>
    </p:spTree>
    <p:extLst>
      <p:ext uri="{BB962C8B-B14F-4D97-AF65-F5344CB8AC3E}">
        <p14:creationId xmlns:p14="http://schemas.microsoft.com/office/powerpoint/2010/main" val="3196611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Result of sorting</a:t>
            </a:r>
          </a:p>
        </p:txBody>
      </p:sp>
      <p:sp>
        <p:nvSpPr>
          <p:cNvPr id="3" name="Text Placeholder 2"/>
          <p:cNvSpPr>
            <a:spLocks noGrp="1"/>
          </p:cNvSpPr>
          <p:nvPr>
            <p:ph type="body" sz="quarter" idx="14"/>
          </p:nvPr>
        </p:nvSpPr>
        <p:spPr/>
        <p:txBody>
          <a:bodyPr/>
          <a:lstStyle/>
          <a:p>
            <a:pPr>
              <a:spcBef>
                <a:spcPts val="1200"/>
              </a:spcBef>
              <a:spcAft>
                <a:spcPts val="600"/>
              </a:spcAft>
            </a:pPr>
            <a:r>
              <a:rPr lang="en-GB" sz="2400" dirty="0"/>
              <a:t>Result after execution of the statement:</a:t>
            </a:r>
            <a:endParaRPr lang="en-GB" sz="2400" dirty="0">
              <a:solidFill>
                <a:srgbClr val="3259F6"/>
              </a:solidFill>
            </a:endParaRPr>
          </a:p>
          <a:p>
            <a:pPr marL="900113" indent="0">
              <a:spcBef>
                <a:spcPts val="1200"/>
              </a:spcBef>
              <a:spcAft>
                <a:spcPts val="0"/>
              </a:spcAft>
              <a:buNone/>
            </a:pPr>
            <a:r>
              <a:rPr lang="en-GB" sz="2000" dirty="0">
                <a:solidFill>
                  <a:srgbClr val="065598"/>
                </a:solidFill>
              </a:rPr>
              <a:t>SELECT FirstName, Surname, Town </a:t>
            </a:r>
          </a:p>
          <a:p>
            <a:pPr marL="900113" indent="0">
              <a:spcBef>
                <a:spcPts val="600"/>
              </a:spcBef>
              <a:spcAft>
                <a:spcPts val="0"/>
              </a:spcAft>
              <a:buNone/>
            </a:pPr>
            <a:r>
              <a:rPr lang="en-GB" sz="2000" dirty="0">
                <a:solidFill>
                  <a:srgbClr val="065598"/>
                </a:solidFill>
              </a:rPr>
              <a:t>FROM members</a:t>
            </a:r>
          </a:p>
          <a:p>
            <a:pPr marL="900113" indent="0">
              <a:spcBef>
                <a:spcPts val="600"/>
              </a:spcBef>
              <a:spcAft>
                <a:spcPts val="0"/>
              </a:spcAft>
              <a:buNone/>
            </a:pPr>
            <a:r>
              <a:rPr lang="en-GB" sz="2000" dirty="0">
                <a:solidFill>
                  <a:srgbClr val="065598"/>
                </a:solidFill>
              </a:rPr>
              <a:t>ORDER BY Town ASC</a:t>
            </a:r>
          </a:p>
          <a:p>
            <a:endParaRPr lang="en-GB" dirty="0"/>
          </a:p>
        </p:txBody>
      </p:sp>
      <p:graphicFrame>
        <p:nvGraphicFramePr>
          <p:cNvPr id="6" name="Table 5"/>
          <p:cNvGraphicFramePr>
            <a:graphicFrameLocks noGrp="1"/>
          </p:cNvGraphicFramePr>
          <p:nvPr/>
        </p:nvGraphicFramePr>
        <p:xfrm>
          <a:off x="2352114" y="3740833"/>
          <a:ext cx="4323471" cy="22250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885071">
                  <a:extLst>
                    <a:ext uri="{9D8B030D-6E8A-4147-A177-3AD203B41FA5}">
                      <a16:colId xmlns:a16="http://schemas.microsoft.com/office/drawing/2014/main" val="20002"/>
                    </a:ext>
                  </a:extLst>
                </a:gridCol>
              </a:tblGrid>
              <a:tr h="370840">
                <a:tc>
                  <a:txBody>
                    <a:bodyPr/>
                    <a:lstStyle/>
                    <a:p>
                      <a:pPr algn="l"/>
                      <a:r>
                        <a:rPr lang="en-GB" sz="1600">
                          <a:latin typeface="Arial" panose="020B0604020202020204" pitchFamily="34" charset="0"/>
                          <a:cs typeface="Arial" panose="020B0604020202020204" pitchFamily="34" charset="0"/>
                        </a:rPr>
                        <a:t>FirstName</a:t>
                      </a:r>
                    </a:p>
                  </a:txBody>
                  <a:tcPr anchor="ctr">
                    <a:lnL w="127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r>
                        <a:rPr lang="en-GB" sz="1600">
                          <a:latin typeface="Arial" panose="020B0604020202020204" pitchFamily="34" charset="0"/>
                          <a:cs typeface="Arial" panose="020B0604020202020204" pitchFamily="34" charset="0"/>
                        </a:rPr>
                        <a:t>Surname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r>
                        <a:rPr lang="en-GB" sz="1600">
                          <a:latin typeface="Arial" panose="020B0604020202020204" pitchFamily="34" charset="0"/>
                          <a:cs typeface="Arial" panose="020B0604020202020204" pitchFamily="34" charset="0"/>
                        </a:rPr>
                        <a:t>Town</a:t>
                      </a:r>
                    </a:p>
                  </a:txBody>
                  <a:tcPr anchor="ctr">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370840">
                <a:tc>
                  <a:txBody>
                    <a:bodyPr/>
                    <a:lstStyle/>
                    <a:p>
                      <a:pPr algn="l"/>
                      <a:r>
                        <a:rPr lang="en-GB" sz="1600">
                          <a:latin typeface="Arial" panose="020B0604020202020204" pitchFamily="34" charset="0"/>
                          <a:cs typeface="Arial" panose="020B0604020202020204" pitchFamily="34" charset="0"/>
                        </a:rPr>
                        <a:t>Peter</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latin typeface="Arial" panose="020B0604020202020204" pitchFamily="34" charset="0"/>
                          <a:cs typeface="Arial" panose="020B0604020202020204" pitchFamily="34" charset="0"/>
                        </a:rPr>
                        <a:t>Okello</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latin typeface="Arial" panose="020B0604020202020204" pitchFamily="34" charset="0"/>
                          <a:cs typeface="Arial" panose="020B0604020202020204" pitchFamily="34" charset="0"/>
                        </a:rPr>
                        <a:t>Colchester</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l"/>
                      <a:r>
                        <a:rPr lang="en-GB" sz="1600">
                          <a:latin typeface="Arial" panose="020B0604020202020204" pitchFamily="34" charset="0"/>
                          <a:cs typeface="Arial" panose="020B0604020202020204" pitchFamily="34" charset="0"/>
                        </a:rPr>
                        <a:t>David</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latin typeface="Arial" panose="020B0604020202020204" pitchFamily="34" charset="0"/>
                          <a:cs typeface="Arial" panose="020B0604020202020204" pitchFamily="34" charset="0"/>
                        </a:rPr>
                        <a:t>Johnson</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latin typeface="Arial" panose="020B0604020202020204" pitchFamily="34" charset="0"/>
                          <a:cs typeface="Arial" panose="020B0604020202020204" pitchFamily="34" charset="0"/>
                        </a:rPr>
                        <a:t>Ipswich</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l"/>
                      <a:r>
                        <a:rPr lang="en-GB" sz="1600">
                          <a:latin typeface="Arial" panose="020B0604020202020204" pitchFamily="34" charset="0"/>
                          <a:cs typeface="Arial" panose="020B0604020202020204" pitchFamily="34" charset="0"/>
                        </a:rPr>
                        <a:t>Jasmine</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latin typeface="Arial" panose="020B0604020202020204" pitchFamily="34" charset="0"/>
                          <a:cs typeface="Arial" panose="020B0604020202020204" pitchFamily="34" charset="0"/>
                        </a:rPr>
                        <a:t>Hamid</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latin typeface="Arial" panose="020B0604020202020204" pitchFamily="34" charset="0"/>
                          <a:cs typeface="Arial" panose="020B0604020202020204" pitchFamily="34" charset="0"/>
                        </a:rPr>
                        <a:t>Ipswich</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l"/>
                      <a:r>
                        <a:rPr lang="en-GB" sz="1600">
                          <a:latin typeface="Arial" panose="020B0604020202020204" pitchFamily="34" charset="0"/>
                          <a:cs typeface="Arial" panose="020B0604020202020204" pitchFamily="34" charset="0"/>
                        </a:rPr>
                        <a:t>Christine</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latin typeface="Arial" panose="020B0604020202020204" pitchFamily="34" charset="0"/>
                          <a:cs typeface="Arial" panose="020B0604020202020204" pitchFamily="34" charset="0"/>
                        </a:rPr>
                        <a:t>Bates</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latin typeface="Arial" panose="020B0604020202020204" pitchFamily="34" charset="0"/>
                          <a:cs typeface="Arial" panose="020B0604020202020204" pitchFamily="34" charset="0"/>
                        </a:rPr>
                        <a:t>Woodbridge</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l"/>
                      <a:r>
                        <a:rPr lang="en-GB" sz="1600">
                          <a:latin typeface="Arial" panose="020B0604020202020204" pitchFamily="34" charset="0"/>
                          <a:cs typeface="Arial" panose="020B0604020202020204" pitchFamily="34" charset="0"/>
                        </a:rPr>
                        <a:t>Stephen</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latin typeface="Arial" panose="020B0604020202020204" pitchFamily="34" charset="0"/>
                          <a:cs typeface="Arial" panose="020B0604020202020204" pitchFamily="34" charset="0"/>
                        </a:rPr>
                        <a:t>Hines</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latin typeface="Arial" panose="020B0604020202020204" pitchFamily="34" charset="0"/>
                          <a:cs typeface="Arial" panose="020B0604020202020204" pitchFamily="34" charset="0"/>
                        </a:rPr>
                        <a:t>Woodbridge</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4692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58974-7BB4-486D-B2F1-78489F915645}"/>
              </a:ext>
            </a:extLst>
          </p:cNvPr>
          <p:cNvSpPr>
            <a:spLocks noGrp="1"/>
          </p:cNvSpPr>
          <p:nvPr>
            <p:ph type="body" sz="quarter" idx="13"/>
          </p:nvPr>
        </p:nvSpPr>
        <p:spPr/>
        <p:txBody>
          <a:bodyPr/>
          <a:lstStyle/>
          <a:p>
            <a:r>
              <a:rPr lang="en-GB" dirty="0"/>
              <a:t>SUM and COUNT</a:t>
            </a:r>
          </a:p>
        </p:txBody>
      </p:sp>
      <p:sp>
        <p:nvSpPr>
          <p:cNvPr id="3" name="Text Placeholder 2">
            <a:extLst>
              <a:ext uri="{FF2B5EF4-FFF2-40B4-BE49-F238E27FC236}">
                <a16:creationId xmlns:a16="http://schemas.microsoft.com/office/drawing/2014/main" id="{C496B2C5-E5C2-4C49-87DA-50A6294A25EC}"/>
              </a:ext>
            </a:extLst>
          </p:cNvPr>
          <p:cNvSpPr>
            <a:spLocks noGrp="1"/>
          </p:cNvSpPr>
          <p:nvPr>
            <p:ph type="body" sz="quarter" idx="14"/>
          </p:nvPr>
        </p:nvSpPr>
        <p:spPr/>
        <p:txBody>
          <a:bodyPr/>
          <a:lstStyle/>
          <a:p>
            <a:r>
              <a:rPr lang="en-GB" dirty="0"/>
              <a:t>SQL is often used to count records or find the sum of a particular field</a:t>
            </a:r>
          </a:p>
          <a:p>
            <a:r>
              <a:rPr lang="en-GB" dirty="0"/>
              <a:t>What do you think the results of the following </a:t>
            </a:r>
            <a:br>
              <a:rPr lang="en-GB" dirty="0"/>
            </a:br>
            <a:r>
              <a:rPr lang="en-GB" dirty="0"/>
              <a:t>queries are?</a:t>
            </a:r>
          </a:p>
          <a:p>
            <a:pPr marL="444500" lvl="1" indent="0">
              <a:buNone/>
            </a:pPr>
            <a:r>
              <a:rPr lang="en-GB" dirty="0">
                <a:solidFill>
                  <a:srgbClr val="065598"/>
                </a:solidFill>
              </a:rPr>
              <a:t>SELECT COUNT(Quantity)</a:t>
            </a:r>
            <a:br>
              <a:rPr lang="en-GB" dirty="0">
                <a:solidFill>
                  <a:srgbClr val="065598"/>
                </a:solidFill>
              </a:rPr>
            </a:br>
            <a:r>
              <a:rPr lang="en-GB" dirty="0">
                <a:solidFill>
                  <a:srgbClr val="065598"/>
                </a:solidFill>
              </a:rPr>
              <a:t>FROM Receipts</a:t>
            </a:r>
          </a:p>
          <a:p>
            <a:pPr marL="444500" lvl="1" indent="0">
              <a:buNone/>
            </a:pPr>
            <a:r>
              <a:rPr lang="en-GB" dirty="0">
                <a:solidFill>
                  <a:srgbClr val="065598"/>
                </a:solidFill>
              </a:rPr>
              <a:t>SELECT SUM(Cost)</a:t>
            </a:r>
            <a:br>
              <a:rPr lang="en-GB" dirty="0">
                <a:solidFill>
                  <a:srgbClr val="065598"/>
                </a:solidFill>
              </a:rPr>
            </a:br>
            <a:r>
              <a:rPr lang="en-GB" dirty="0">
                <a:solidFill>
                  <a:srgbClr val="065598"/>
                </a:solidFill>
              </a:rPr>
              <a:t>FROM Receipts</a:t>
            </a:r>
          </a:p>
          <a:p>
            <a:pPr lvl="1"/>
            <a:endParaRPr lang="en-GB" dirty="0"/>
          </a:p>
        </p:txBody>
      </p:sp>
      <p:graphicFrame>
        <p:nvGraphicFramePr>
          <p:cNvPr id="4" name="Table 3">
            <a:extLst>
              <a:ext uri="{FF2B5EF4-FFF2-40B4-BE49-F238E27FC236}">
                <a16:creationId xmlns:a16="http://schemas.microsoft.com/office/drawing/2014/main" id="{51D0998D-4D6D-4E96-BAB7-08401C11E703}"/>
              </a:ext>
            </a:extLst>
          </p:cNvPr>
          <p:cNvGraphicFramePr>
            <a:graphicFrameLocks noGrp="1"/>
          </p:cNvGraphicFramePr>
          <p:nvPr>
            <p:extLst>
              <p:ext uri="{D42A27DB-BD31-4B8C-83A1-F6EECF244321}">
                <p14:modId xmlns:p14="http://schemas.microsoft.com/office/powerpoint/2010/main" val="165080768"/>
              </p:ext>
            </p:extLst>
          </p:nvPr>
        </p:nvGraphicFramePr>
        <p:xfrm>
          <a:off x="4367815" y="4097567"/>
          <a:ext cx="4386001" cy="1854200"/>
        </p:xfrm>
        <a:graphic>
          <a:graphicData uri="http://schemas.openxmlformats.org/drawingml/2006/table">
            <a:tbl>
              <a:tblPr firstRow="1" bandRow="1">
                <a:tableStyleId>{5C22544A-7EE6-4342-B048-85BDC9FD1C3A}</a:tableStyleId>
              </a:tblPr>
              <a:tblGrid>
                <a:gridCol w="1269506">
                  <a:extLst>
                    <a:ext uri="{9D8B030D-6E8A-4147-A177-3AD203B41FA5}">
                      <a16:colId xmlns:a16="http://schemas.microsoft.com/office/drawing/2014/main" val="1782923314"/>
                    </a:ext>
                  </a:extLst>
                </a:gridCol>
                <a:gridCol w="1047565">
                  <a:extLst>
                    <a:ext uri="{9D8B030D-6E8A-4147-A177-3AD203B41FA5}">
                      <a16:colId xmlns:a16="http://schemas.microsoft.com/office/drawing/2014/main" val="1719977898"/>
                    </a:ext>
                  </a:extLst>
                </a:gridCol>
                <a:gridCol w="1127464">
                  <a:extLst>
                    <a:ext uri="{9D8B030D-6E8A-4147-A177-3AD203B41FA5}">
                      <a16:colId xmlns:a16="http://schemas.microsoft.com/office/drawing/2014/main" val="1286673675"/>
                    </a:ext>
                  </a:extLst>
                </a:gridCol>
                <a:gridCol w="941466">
                  <a:extLst>
                    <a:ext uri="{9D8B030D-6E8A-4147-A177-3AD203B41FA5}">
                      <a16:colId xmlns:a16="http://schemas.microsoft.com/office/drawing/2014/main" val="1567562344"/>
                    </a:ext>
                  </a:extLst>
                </a:gridCol>
              </a:tblGrid>
              <a:tr h="370840">
                <a:tc>
                  <a:txBody>
                    <a:bodyPr/>
                    <a:lstStyle/>
                    <a:p>
                      <a:pPr algn="ctr"/>
                      <a:r>
                        <a:rPr lang="en-GB" sz="1600" dirty="0" err="1">
                          <a:latin typeface="Arial" panose="020B0604020202020204" pitchFamily="34" charset="0"/>
                          <a:cs typeface="Arial" panose="020B0604020202020204" pitchFamily="34" charset="0"/>
                        </a:rPr>
                        <a:t>ReceiptID</a:t>
                      </a:r>
                      <a:endParaRPr lang="en-GB" sz="1600" dirty="0">
                        <a:latin typeface="Arial" panose="020B0604020202020204" pitchFamily="34" charset="0"/>
                        <a:cs typeface="Arial" panose="020B0604020202020204" pitchFamily="34" charset="0"/>
                      </a:endParaRPr>
                    </a:p>
                  </a:txBody>
                  <a:tcPr anchor="ctr">
                    <a:lnL w="12700" cap="flat" cmpd="sng" algn="ctr">
                      <a:solidFill>
                        <a:srgbClr val="2C87D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Product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Quantity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dirty="0">
                          <a:latin typeface="Arial" panose="020B0604020202020204" pitchFamily="34" charset="0"/>
                          <a:cs typeface="Arial" panose="020B0604020202020204" pitchFamily="34" charset="0"/>
                        </a:rPr>
                        <a:t>Cost</a:t>
                      </a:r>
                    </a:p>
                  </a:txBody>
                  <a:tcPr anchor="ctr">
                    <a:lnL w="12700" cap="flat" cmpd="sng" algn="ctr">
                      <a:solidFill>
                        <a:schemeClr val="bg1"/>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121090850"/>
                  </a:ext>
                </a:extLst>
              </a:tr>
              <a:tr h="370840">
                <a:tc>
                  <a:txBody>
                    <a:bodyPr/>
                    <a:lstStyle/>
                    <a:p>
                      <a:pPr algn="ctr"/>
                      <a:r>
                        <a:rPr lang="en-GB" sz="1600" dirty="0">
                          <a:latin typeface="Arial" panose="020B0604020202020204" pitchFamily="34" charset="0"/>
                          <a:cs typeface="Arial" panose="020B0604020202020204" pitchFamily="34" charset="0"/>
                        </a:rPr>
                        <a:t>1</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Apples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6</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£2.20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44929"/>
                  </a:ext>
                </a:extLst>
              </a:tr>
              <a:tr h="370840">
                <a:tc>
                  <a:txBody>
                    <a:bodyPr/>
                    <a:lstStyle/>
                    <a:p>
                      <a:pPr algn="ctr"/>
                      <a:r>
                        <a:rPr lang="en-GB" sz="1600" dirty="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Cheese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1</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£2.50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7192592"/>
                  </a:ext>
                </a:extLst>
              </a:tr>
              <a:tr h="370840">
                <a:tc>
                  <a:txBody>
                    <a:bodyPr/>
                    <a:lstStyle/>
                    <a:p>
                      <a:pPr algn="ctr"/>
                      <a:r>
                        <a:rPr lang="en-GB" sz="1600" dirty="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Bread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£1.50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944049"/>
                  </a:ext>
                </a:extLst>
              </a:tr>
              <a:tr h="370840">
                <a:tc>
                  <a:txBody>
                    <a:bodyPr/>
                    <a:lstStyle/>
                    <a:p>
                      <a:pPr algn="ctr"/>
                      <a:r>
                        <a:rPr lang="en-GB" sz="1600" dirty="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Pears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6</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£1.80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988150"/>
                  </a:ext>
                </a:extLst>
              </a:tr>
            </a:tbl>
          </a:graphicData>
        </a:graphic>
      </p:graphicFrame>
      <p:sp>
        <p:nvSpPr>
          <p:cNvPr id="5" name="TextBox 4">
            <a:extLst>
              <a:ext uri="{FF2B5EF4-FFF2-40B4-BE49-F238E27FC236}">
                <a16:creationId xmlns:a16="http://schemas.microsoft.com/office/drawing/2014/main" id="{D1D877E9-F38A-4889-A70A-FEFF83ECBEC2}"/>
              </a:ext>
            </a:extLst>
          </p:cNvPr>
          <p:cNvSpPr txBox="1"/>
          <p:nvPr/>
        </p:nvSpPr>
        <p:spPr>
          <a:xfrm>
            <a:off x="4367815" y="3601061"/>
            <a:ext cx="2494625" cy="369332"/>
          </a:xfrm>
          <a:prstGeom prst="rect">
            <a:avLst/>
          </a:prstGeom>
          <a:noFill/>
        </p:spPr>
        <p:txBody>
          <a:bodyPr wrap="square" rtlCol="0">
            <a:spAutoFit/>
          </a:bodyPr>
          <a:lstStyle/>
          <a:p>
            <a:r>
              <a:rPr lang="en-GB" b="1" dirty="0"/>
              <a:t>Receipts</a:t>
            </a:r>
          </a:p>
        </p:txBody>
      </p:sp>
    </p:spTree>
    <p:extLst>
      <p:ext uri="{BB962C8B-B14F-4D97-AF65-F5344CB8AC3E}">
        <p14:creationId xmlns:p14="http://schemas.microsoft.com/office/powerpoint/2010/main" val="2684021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58974-7BB4-486D-B2F1-78489F915645}"/>
              </a:ext>
            </a:extLst>
          </p:cNvPr>
          <p:cNvSpPr>
            <a:spLocks noGrp="1"/>
          </p:cNvSpPr>
          <p:nvPr>
            <p:ph type="body" sz="quarter" idx="13"/>
          </p:nvPr>
        </p:nvSpPr>
        <p:spPr/>
        <p:txBody>
          <a:bodyPr/>
          <a:lstStyle/>
          <a:p>
            <a:r>
              <a:rPr lang="en-GB" dirty="0"/>
              <a:t>SUM and COUNT</a:t>
            </a:r>
          </a:p>
        </p:txBody>
      </p:sp>
      <p:sp>
        <p:nvSpPr>
          <p:cNvPr id="3" name="Text Placeholder 2">
            <a:extLst>
              <a:ext uri="{FF2B5EF4-FFF2-40B4-BE49-F238E27FC236}">
                <a16:creationId xmlns:a16="http://schemas.microsoft.com/office/drawing/2014/main" id="{C496B2C5-E5C2-4C49-87DA-50A6294A25EC}"/>
              </a:ext>
            </a:extLst>
          </p:cNvPr>
          <p:cNvSpPr>
            <a:spLocks noGrp="1"/>
          </p:cNvSpPr>
          <p:nvPr>
            <p:ph type="body" sz="quarter" idx="14"/>
          </p:nvPr>
        </p:nvSpPr>
        <p:spPr/>
        <p:txBody>
          <a:bodyPr/>
          <a:lstStyle/>
          <a:p>
            <a:r>
              <a:rPr lang="en-GB" dirty="0"/>
              <a:t>What do you think the results of the following </a:t>
            </a:r>
            <a:br>
              <a:rPr lang="en-GB" dirty="0"/>
            </a:br>
            <a:r>
              <a:rPr lang="en-GB" dirty="0"/>
              <a:t>queries are?</a:t>
            </a:r>
          </a:p>
          <a:p>
            <a:pPr marL="444500" lvl="1" indent="0">
              <a:buNone/>
            </a:pPr>
            <a:r>
              <a:rPr lang="en-GB" dirty="0">
                <a:solidFill>
                  <a:srgbClr val="065598"/>
                </a:solidFill>
              </a:rPr>
              <a:t>SELECT COUNT(Quantity) FROM Receipts</a:t>
            </a:r>
            <a:br>
              <a:rPr lang="en-GB" dirty="0"/>
            </a:br>
            <a:br>
              <a:rPr lang="en-GB" sz="1100" dirty="0"/>
            </a:br>
            <a:r>
              <a:rPr lang="en-GB" dirty="0">
                <a:solidFill>
                  <a:schemeClr val="tx1"/>
                </a:solidFill>
              </a:rPr>
              <a:t>Result:</a:t>
            </a:r>
            <a:br>
              <a:rPr lang="en-GB" dirty="0"/>
            </a:br>
            <a:br>
              <a:rPr lang="en-GB" dirty="0"/>
            </a:br>
            <a:br>
              <a:rPr lang="en-GB" dirty="0"/>
            </a:br>
            <a:br>
              <a:rPr lang="en-GB" dirty="0"/>
            </a:br>
            <a:r>
              <a:rPr lang="en-GB" dirty="0">
                <a:solidFill>
                  <a:srgbClr val="065598"/>
                </a:solidFill>
              </a:rPr>
              <a:t>SELECT SUM(Cost)</a:t>
            </a:r>
            <a:br>
              <a:rPr lang="en-GB" dirty="0">
                <a:solidFill>
                  <a:srgbClr val="065598"/>
                </a:solidFill>
              </a:rPr>
            </a:br>
            <a:r>
              <a:rPr lang="en-GB" dirty="0">
                <a:solidFill>
                  <a:srgbClr val="065598"/>
                </a:solidFill>
              </a:rPr>
              <a:t>FROM Receipts</a:t>
            </a:r>
            <a:br>
              <a:rPr lang="en-GB" dirty="0">
                <a:solidFill>
                  <a:srgbClr val="065598"/>
                </a:solidFill>
              </a:rPr>
            </a:br>
            <a:br>
              <a:rPr lang="en-GB" sz="1050" dirty="0"/>
            </a:br>
            <a:r>
              <a:rPr lang="en-GB" dirty="0">
                <a:solidFill>
                  <a:schemeClr val="tx1"/>
                </a:solidFill>
              </a:rPr>
              <a:t>Result:</a:t>
            </a:r>
          </a:p>
          <a:p>
            <a:pPr lvl="1"/>
            <a:endParaRPr lang="en-GB" dirty="0"/>
          </a:p>
        </p:txBody>
      </p:sp>
      <p:graphicFrame>
        <p:nvGraphicFramePr>
          <p:cNvPr id="4" name="Table 3">
            <a:extLst>
              <a:ext uri="{FF2B5EF4-FFF2-40B4-BE49-F238E27FC236}">
                <a16:creationId xmlns:a16="http://schemas.microsoft.com/office/drawing/2014/main" id="{51D0998D-4D6D-4E96-BAB7-08401C11E703}"/>
              </a:ext>
            </a:extLst>
          </p:cNvPr>
          <p:cNvGraphicFramePr>
            <a:graphicFrameLocks noGrp="1"/>
          </p:cNvGraphicFramePr>
          <p:nvPr>
            <p:extLst>
              <p:ext uri="{D42A27DB-BD31-4B8C-83A1-F6EECF244321}">
                <p14:modId xmlns:p14="http://schemas.microsoft.com/office/powerpoint/2010/main" val="3354272544"/>
              </p:ext>
            </p:extLst>
          </p:nvPr>
        </p:nvGraphicFramePr>
        <p:xfrm>
          <a:off x="4367815" y="4097567"/>
          <a:ext cx="4386001" cy="1854200"/>
        </p:xfrm>
        <a:graphic>
          <a:graphicData uri="http://schemas.openxmlformats.org/drawingml/2006/table">
            <a:tbl>
              <a:tblPr firstRow="1" bandRow="1">
                <a:tableStyleId>{5C22544A-7EE6-4342-B048-85BDC9FD1C3A}</a:tableStyleId>
              </a:tblPr>
              <a:tblGrid>
                <a:gridCol w="1269506">
                  <a:extLst>
                    <a:ext uri="{9D8B030D-6E8A-4147-A177-3AD203B41FA5}">
                      <a16:colId xmlns:a16="http://schemas.microsoft.com/office/drawing/2014/main" val="1782923314"/>
                    </a:ext>
                  </a:extLst>
                </a:gridCol>
                <a:gridCol w="1047565">
                  <a:extLst>
                    <a:ext uri="{9D8B030D-6E8A-4147-A177-3AD203B41FA5}">
                      <a16:colId xmlns:a16="http://schemas.microsoft.com/office/drawing/2014/main" val="1719977898"/>
                    </a:ext>
                  </a:extLst>
                </a:gridCol>
                <a:gridCol w="1127464">
                  <a:extLst>
                    <a:ext uri="{9D8B030D-6E8A-4147-A177-3AD203B41FA5}">
                      <a16:colId xmlns:a16="http://schemas.microsoft.com/office/drawing/2014/main" val="1286673675"/>
                    </a:ext>
                  </a:extLst>
                </a:gridCol>
                <a:gridCol w="941466">
                  <a:extLst>
                    <a:ext uri="{9D8B030D-6E8A-4147-A177-3AD203B41FA5}">
                      <a16:colId xmlns:a16="http://schemas.microsoft.com/office/drawing/2014/main" val="1567562344"/>
                    </a:ext>
                  </a:extLst>
                </a:gridCol>
              </a:tblGrid>
              <a:tr h="370840">
                <a:tc>
                  <a:txBody>
                    <a:bodyPr/>
                    <a:lstStyle/>
                    <a:p>
                      <a:pPr algn="ctr"/>
                      <a:r>
                        <a:rPr lang="en-GB" sz="1600" dirty="0" err="1">
                          <a:latin typeface="Arial" panose="020B0604020202020204" pitchFamily="34" charset="0"/>
                          <a:cs typeface="Arial" panose="020B0604020202020204" pitchFamily="34" charset="0"/>
                        </a:rPr>
                        <a:t>ReceiptID</a:t>
                      </a:r>
                      <a:endParaRPr lang="en-GB" sz="1600" dirty="0">
                        <a:latin typeface="Arial" panose="020B0604020202020204" pitchFamily="34" charset="0"/>
                        <a:cs typeface="Arial" panose="020B0604020202020204" pitchFamily="34" charset="0"/>
                      </a:endParaRPr>
                    </a:p>
                  </a:txBody>
                  <a:tcPr anchor="ctr">
                    <a:lnL w="12700" cap="flat" cmpd="sng" algn="ctr">
                      <a:solidFill>
                        <a:srgbClr val="2C87D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Product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a:latin typeface="Arial" panose="020B0604020202020204" pitchFamily="34" charset="0"/>
                          <a:cs typeface="Arial" panose="020B0604020202020204" pitchFamily="34" charset="0"/>
                        </a:rPr>
                        <a:t>Quantity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dirty="0">
                          <a:latin typeface="Arial" panose="020B0604020202020204" pitchFamily="34" charset="0"/>
                          <a:cs typeface="Arial" panose="020B0604020202020204" pitchFamily="34" charset="0"/>
                        </a:rPr>
                        <a:t>Cost</a:t>
                      </a:r>
                    </a:p>
                  </a:txBody>
                  <a:tcPr anchor="ctr">
                    <a:lnL w="12700" cap="flat" cmpd="sng" algn="ctr">
                      <a:solidFill>
                        <a:schemeClr val="bg1"/>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121090850"/>
                  </a:ext>
                </a:extLst>
              </a:tr>
              <a:tr h="370840">
                <a:tc>
                  <a:txBody>
                    <a:bodyPr/>
                    <a:lstStyle/>
                    <a:p>
                      <a:pPr algn="ctr"/>
                      <a:r>
                        <a:rPr lang="en-GB" sz="1600" dirty="0">
                          <a:latin typeface="Arial" panose="020B0604020202020204" pitchFamily="34" charset="0"/>
                          <a:cs typeface="Arial" panose="020B0604020202020204" pitchFamily="34" charset="0"/>
                        </a:rPr>
                        <a:t>1</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Apples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6</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£2.20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44929"/>
                  </a:ext>
                </a:extLst>
              </a:tr>
              <a:tr h="370840">
                <a:tc>
                  <a:txBody>
                    <a:bodyPr/>
                    <a:lstStyle/>
                    <a:p>
                      <a:pPr algn="ctr"/>
                      <a:r>
                        <a:rPr lang="en-GB" sz="1600" dirty="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Cheese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1</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£2.50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7192592"/>
                  </a:ext>
                </a:extLst>
              </a:tr>
              <a:tr h="370840">
                <a:tc>
                  <a:txBody>
                    <a:bodyPr/>
                    <a:lstStyle/>
                    <a:p>
                      <a:pPr algn="ctr"/>
                      <a:r>
                        <a:rPr lang="en-GB" sz="1600" dirty="0">
                          <a:latin typeface="Arial" panose="020B0604020202020204" pitchFamily="34" charset="0"/>
                          <a:cs typeface="Arial" panose="020B0604020202020204" pitchFamily="34" charset="0"/>
                        </a:rPr>
                        <a:t>3</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Bread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2</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£1.50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944049"/>
                  </a:ext>
                </a:extLst>
              </a:tr>
              <a:tr h="370840">
                <a:tc>
                  <a:txBody>
                    <a:bodyPr/>
                    <a:lstStyle/>
                    <a:p>
                      <a:pPr algn="ctr"/>
                      <a:r>
                        <a:rPr lang="en-GB" sz="1600" dirty="0">
                          <a:latin typeface="Arial" panose="020B0604020202020204" pitchFamily="34" charset="0"/>
                          <a:cs typeface="Arial" panose="020B0604020202020204" pitchFamily="34" charset="0"/>
                        </a:rPr>
                        <a:t>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Pears</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6</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£1.80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988150"/>
                  </a:ext>
                </a:extLst>
              </a:tr>
            </a:tbl>
          </a:graphicData>
        </a:graphic>
      </p:graphicFrame>
      <p:sp>
        <p:nvSpPr>
          <p:cNvPr id="5" name="TextBox 4">
            <a:extLst>
              <a:ext uri="{FF2B5EF4-FFF2-40B4-BE49-F238E27FC236}">
                <a16:creationId xmlns:a16="http://schemas.microsoft.com/office/drawing/2014/main" id="{D1D877E9-F38A-4889-A70A-FEFF83ECBEC2}"/>
              </a:ext>
            </a:extLst>
          </p:cNvPr>
          <p:cNvSpPr txBox="1"/>
          <p:nvPr/>
        </p:nvSpPr>
        <p:spPr>
          <a:xfrm>
            <a:off x="4367815" y="3601061"/>
            <a:ext cx="2494625" cy="369332"/>
          </a:xfrm>
          <a:prstGeom prst="rect">
            <a:avLst/>
          </a:prstGeom>
          <a:noFill/>
        </p:spPr>
        <p:txBody>
          <a:bodyPr wrap="square" rtlCol="0">
            <a:spAutoFit/>
          </a:bodyPr>
          <a:lstStyle/>
          <a:p>
            <a:r>
              <a:rPr lang="en-GB" b="1" dirty="0"/>
              <a:t>Receipts</a:t>
            </a:r>
          </a:p>
        </p:txBody>
      </p:sp>
      <p:graphicFrame>
        <p:nvGraphicFramePr>
          <p:cNvPr id="6" name="Table 6">
            <a:extLst>
              <a:ext uri="{FF2B5EF4-FFF2-40B4-BE49-F238E27FC236}">
                <a16:creationId xmlns:a16="http://schemas.microsoft.com/office/drawing/2014/main" id="{4BD7385B-8BE3-4069-A244-8646F5663B68}"/>
              </a:ext>
            </a:extLst>
          </p:cNvPr>
          <p:cNvGraphicFramePr>
            <a:graphicFrameLocks noGrp="1"/>
          </p:cNvGraphicFramePr>
          <p:nvPr>
            <p:extLst>
              <p:ext uri="{D42A27DB-BD31-4B8C-83A1-F6EECF244321}">
                <p14:modId xmlns:p14="http://schemas.microsoft.com/office/powerpoint/2010/main" val="2040488793"/>
              </p:ext>
            </p:extLst>
          </p:nvPr>
        </p:nvGraphicFramePr>
        <p:xfrm>
          <a:off x="1171114" y="3417427"/>
          <a:ext cx="2220892" cy="736600"/>
        </p:xfrm>
        <a:graphic>
          <a:graphicData uri="http://schemas.openxmlformats.org/drawingml/2006/table">
            <a:tbl>
              <a:tblPr firstRow="1" bandRow="1">
                <a:tableStyleId>{5C22544A-7EE6-4342-B048-85BDC9FD1C3A}</a:tableStyleId>
              </a:tblPr>
              <a:tblGrid>
                <a:gridCol w="2220892">
                  <a:extLst>
                    <a:ext uri="{9D8B030D-6E8A-4147-A177-3AD203B41FA5}">
                      <a16:colId xmlns:a16="http://schemas.microsoft.com/office/drawing/2014/main" val="3792564935"/>
                    </a:ext>
                  </a:extLst>
                </a:gridCol>
              </a:tblGrid>
              <a:tr h="0">
                <a:tc>
                  <a:txBody>
                    <a:bodyPr/>
                    <a:lstStyle/>
                    <a:p>
                      <a:r>
                        <a:rPr lang="en-GB" dirty="0"/>
                        <a:t>COUNT(Quantity)</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extLst>
                  <a:ext uri="{0D108BD9-81ED-4DB2-BD59-A6C34878D82A}">
                    <a16:rowId xmlns:a16="http://schemas.microsoft.com/office/drawing/2014/main" val="1849412980"/>
                  </a:ext>
                </a:extLst>
              </a:tr>
              <a:tr h="370840">
                <a:tc>
                  <a:txBody>
                    <a:bodyPr/>
                    <a:lstStyle/>
                    <a:p>
                      <a:r>
                        <a:rPr lang="en-GB" dirty="0">
                          <a:solidFill>
                            <a:srgbClr val="FF0000"/>
                          </a:solidFill>
                        </a:rPr>
                        <a:t>15</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extLst>
                  <a:ext uri="{0D108BD9-81ED-4DB2-BD59-A6C34878D82A}">
                    <a16:rowId xmlns:a16="http://schemas.microsoft.com/office/drawing/2014/main" val="1254281165"/>
                  </a:ext>
                </a:extLst>
              </a:tr>
            </a:tbl>
          </a:graphicData>
        </a:graphic>
      </p:graphicFrame>
      <p:graphicFrame>
        <p:nvGraphicFramePr>
          <p:cNvPr id="7" name="Table 6">
            <a:extLst>
              <a:ext uri="{FF2B5EF4-FFF2-40B4-BE49-F238E27FC236}">
                <a16:creationId xmlns:a16="http://schemas.microsoft.com/office/drawing/2014/main" id="{73E6A3F7-62CD-4CC0-BD40-E3A8F0CB17E2}"/>
              </a:ext>
            </a:extLst>
          </p:cNvPr>
          <p:cNvGraphicFramePr>
            <a:graphicFrameLocks noGrp="1"/>
          </p:cNvGraphicFramePr>
          <p:nvPr>
            <p:extLst>
              <p:ext uri="{D42A27DB-BD31-4B8C-83A1-F6EECF244321}">
                <p14:modId xmlns:p14="http://schemas.microsoft.com/office/powerpoint/2010/main" val="507824426"/>
              </p:ext>
            </p:extLst>
          </p:nvPr>
        </p:nvGraphicFramePr>
        <p:xfrm>
          <a:off x="1171114" y="5498975"/>
          <a:ext cx="2220892" cy="736600"/>
        </p:xfrm>
        <a:graphic>
          <a:graphicData uri="http://schemas.openxmlformats.org/drawingml/2006/table">
            <a:tbl>
              <a:tblPr firstRow="1" bandRow="1">
                <a:tableStyleId>{5C22544A-7EE6-4342-B048-85BDC9FD1C3A}</a:tableStyleId>
              </a:tblPr>
              <a:tblGrid>
                <a:gridCol w="2220892">
                  <a:extLst>
                    <a:ext uri="{9D8B030D-6E8A-4147-A177-3AD203B41FA5}">
                      <a16:colId xmlns:a16="http://schemas.microsoft.com/office/drawing/2014/main" val="3792564935"/>
                    </a:ext>
                  </a:extLst>
                </a:gridCol>
              </a:tblGrid>
              <a:tr h="0">
                <a:tc>
                  <a:txBody>
                    <a:bodyPr/>
                    <a:lstStyle/>
                    <a:p>
                      <a:r>
                        <a:rPr lang="en-GB" dirty="0"/>
                        <a:t>SUM(Cost)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extLst>
                  <a:ext uri="{0D108BD9-81ED-4DB2-BD59-A6C34878D82A}">
                    <a16:rowId xmlns:a16="http://schemas.microsoft.com/office/drawing/2014/main" val="1849412980"/>
                  </a:ext>
                </a:extLst>
              </a:tr>
              <a:tr h="370840">
                <a:tc>
                  <a:txBody>
                    <a:bodyPr/>
                    <a:lstStyle/>
                    <a:p>
                      <a:r>
                        <a:rPr lang="en-GB" dirty="0">
                          <a:solidFill>
                            <a:srgbClr val="FF0000"/>
                          </a:solidFill>
                        </a:rPr>
                        <a:t>£8.00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extLst>
                  <a:ext uri="{0D108BD9-81ED-4DB2-BD59-A6C34878D82A}">
                    <a16:rowId xmlns:a16="http://schemas.microsoft.com/office/drawing/2014/main" val="1254281165"/>
                  </a:ext>
                </a:extLst>
              </a:tr>
            </a:tbl>
          </a:graphicData>
        </a:graphic>
      </p:graphicFrame>
    </p:spTree>
    <p:extLst>
      <p:ext uri="{BB962C8B-B14F-4D97-AF65-F5344CB8AC3E}">
        <p14:creationId xmlns:p14="http://schemas.microsoft.com/office/powerpoint/2010/main" val="3663141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Now complete </a:t>
            </a:r>
            <a:r>
              <a:rPr lang="en-GB" b="1" dirty="0"/>
              <a:t>Task 3 </a:t>
            </a:r>
            <a:r>
              <a:rPr lang="en-GB" dirty="0"/>
              <a:t>and </a:t>
            </a:r>
            <a:r>
              <a:rPr lang="en-GB" b="1" dirty="0"/>
              <a:t>Task 4 </a:t>
            </a:r>
            <a:r>
              <a:rPr lang="en-GB" dirty="0"/>
              <a:t>on </a:t>
            </a:r>
            <a:r>
              <a:rPr lang="en-GB" b="1" dirty="0"/>
              <a:t>Worksheet 5</a:t>
            </a:r>
          </a:p>
          <a:p>
            <a:endParaRPr lang="en-GB" dirty="0"/>
          </a:p>
        </p:txBody>
      </p:sp>
    </p:spTree>
    <p:extLst>
      <p:ext uri="{BB962C8B-B14F-4D97-AF65-F5344CB8AC3E}">
        <p14:creationId xmlns:p14="http://schemas.microsoft.com/office/powerpoint/2010/main" val="1215609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34DDEF-D448-4A8F-899A-6D0E4D5614B5}"/>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A84421E8-20C9-4021-B0E5-9088D19BC744}"/>
              </a:ext>
            </a:extLst>
          </p:cNvPr>
          <p:cNvSpPr>
            <a:spLocks noGrp="1"/>
          </p:cNvSpPr>
          <p:nvPr>
            <p:ph type="body" sz="quarter" idx="14"/>
          </p:nvPr>
        </p:nvSpPr>
        <p:spPr/>
        <p:txBody>
          <a:bodyPr/>
          <a:lstStyle/>
          <a:p>
            <a:r>
              <a:rPr lang="en-GB" dirty="0"/>
              <a:t>Look at the table called </a:t>
            </a:r>
            <a:br>
              <a:rPr lang="en-GB" dirty="0"/>
            </a:br>
            <a:r>
              <a:rPr lang="en-GB" dirty="0"/>
              <a:t>Animals on the right</a:t>
            </a:r>
          </a:p>
          <a:p>
            <a:r>
              <a:rPr lang="en-GB" dirty="0"/>
              <a:t>In pairs create SQL </a:t>
            </a:r>
            <a:br>
              <a:rPr lang="en-GB" dirty="0"/>
            </a:br>
            <a:r>
              <a:rPr lang="en-GB" dirty="0"/>
              <a:t>statements for the following:</a:t>
            </a:r>
          </a:p>
          <a:p>
            <a:pPr lvl="1"/>
            <a:r>
              <a:rPr lang="en-GB" dirty="0"/>
              <a:t>Find all animal names in </a:t>
            </a:r>
            <a:br>
              <a:rPr lang="en-GB" dirty="0"/>
            </a:br>
            <a:r>
              <a:rPr lang="en-GB" dirty="0"/>
              <a:t>alphabetical order</a:t>
            </a:r>
          </a:p>
          <a:p>
            <a:pPr lvl="1"/>
            <a:r>
              <a:rPr lang="en-GB" dirty="0"/>
              <a:t>Find all animal names and weights that are over 1000 kg</a:t>
            </a:r>
          </a:p>
          <a:p>
            <a:pPr lvl="1"/>
            <a:r>
              <a:rPr lang="en-GB" dirty="0"/>
              <a:t>Find all animals, including all fields that are over 2 m</a:t>
            </a:r>
          </a:p>
        </p:txBody>
      </p:sp>
      <p:graphicFrame>
        <p:nvGraphicFramePr>
          <p:cNvPr id="6" name="Table 5">
            <a:extLst>
              <a:ext uri="{FF2B5EF4-FFF2-40B4-BE49-F238E27FC236}">
                <a16:creationId xmlns:a16="http://schemas.microsoft.com/office/drawing/2014/main" id="{1B105E69-C4F7-4144-A757-03DCE574E628}"/>
              </a:ext>
            </a:extLst>
          </p:cNvPr>
          <p:cNvGraphicFramePr>
            <a:graphicFrameLocks noGrp="1"/>
          </p:cNvGraphicFramePr>
          <p:nvPr>
            <p:extLst>
              <p:ext uri="{D42A27DB-BD31-4B8C-83A1-F6EECF244321}">
                <p14:modId xmlns:p14="http://schemas.microsoft.com/office/powerpoint/2010/main" val="3831929001"/>
              </p:ext>
            </p:extLst>
          </p:nvPr>
        </p:nvGraphicFramePr>
        <p:xfrm>
          <a:off x="5497115" y="1875065"/>
          <a:ext cx="3384000" cy="2123998"/>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3866011465"/>
                    </a:ext>
                  </a:extLst>
                </a:gridCol>
                <a:gridCol w="1116000">
                  <a:extLst>
                    <a:ext uri="{9D8B030D-6E8A-4147-A177-3AD203B41FA5}">
                      <a16:colId xmlns:a16="http://schemas.microsoft.com/office/drawing/2014/main" val="701266903"/>
                    </a:ext>
                  </a:extLst>
                </a:gridCol>
                <a:gridCol w="1296000">
                  <a:extLst>
                    <a:ext uri="{9D8B030D-6E8A-4147-A177-3AD203B41FA5}">
                      <a16:colId xmlns:a16="http://schemas.microsoft.com/office/drawing/2014/main" val="2045958980"/>
                    </a:ext>
                  </a:extLst>
                </a:gridCol>
              </a:tblGrid>
              <a:tr h="361415">
                <a:tc>
                  <a:txBody>
                    <a:bodyPr/>
                    <a:lstStyle/>
                    <a:p>
                      <a:r>
                        <a:rPr lang="en-GB" sz="1600" dirty="0">
                          <a:latin typeface="Arial" panose="020B0604020202020204" pitchFamily="34" charset="0"/>
                          <a:cs typeface="Arial" panose="020B0604020202020204" pitchFamily="34" charset="0"/>
                        </a:rPr>
                        <a:t>Animal</a:t>
                      </a:r>
                    </a:p>
                  </a:txBody>
                  <a:tcPr anchor="ctr">
                    <a:lnL w="12700" cap="flat" cmpd="sng" algn="ctr">
                      <a:solidFill>
                        <a:srgbClr val="2C87D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dirty="0" err="1">
                          <a:latin typeface="Arial" panose="020B0604020202020204" pitchFamily="34" charset="0"/>
                          <a:cs typeface="Arial" panose="020B0604020202020204" pitchFamily="34" charset="0"/>
                        </a:rPr>
                        <a:t>Height_m</a:t>
                      </a:r>
                      <a:endParaRPr lang="en-GB" sz="16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err="1">
                          <a:latin typeface="Arial" panose="020B0604020202020204" pitchFamily="34" charset="0"/>
                          <a:cs typeface="Arial" panose="020B0604020202020204" pitchFamily="34" charset="0"/>
                        </a:rPr>
                        <a:t>Weight_kg</a:t>
                      </a:r>
                      <a:endParaRPr lang="en-GB" sz="16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606971698"/>
                  </a:ext>
                </a:extLst>
              </a:tr>
              <a:tr h="339169">
                <a:tc>
                  <a:txBody>
                    <a:bodyPr/>
                    <a:lstStyle/>
                    <a:p>
                      <a:r>
                        <a:rPr lang="en-GB" sz="1600" dirty="0">
                          <a:latin typeface="Arial" panose="020B0604020202020204" pitchFamily="34" charset="0"/>
                          <a:cs typeface="Arial" panose="020B0604020202020204" pitchFamily="34" charset="0"/>
                        </a:rPr>
                        <a:t>Rhino</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1.8</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2000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561798"/>
                  </a:ext>
                </a:extLst>
              </a:tr>
              <a:tr h="361415">
                <a:tc>
                  <a:txBody>
                    <a:bodyPr/>
                    <a:lstStyle/>
                    <a:p>
                      <a:r>
                        <a:rPr lang="en-GB" sz="1600" dirty="0">
                          <a:latin typeface="Arial" panose="020B0604020202020204" pitchFamily="34" charset="0"/>
                          <a:cs typeface="Arial" panose="020B0604020202020204" pitchFamily="34" charset="0"/>
                        </a:rPr>
                        <a:t>Giraffe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5.5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1800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197809"/>
                  </a:ext>
                </a:extLst>
              </a:tr>
              <a:tr h="361415">
                <a:tc>
                  <a:txBody>
                    <a:bodyPr/>
                    <a:lstStyle/>
                    <a:p>
                      <a:r>
                        <a:rPr lang="en-GB" sz="1600">
                          <a:latin typeface="Arial" panose="020B0604020202020204" pitchFamily="34" charset="0"/>
                          <a:cs typeface="Arial" panose="020B0604020202020204" pitchFamily="34" charset="0"/>
                        </a:rPr>
                        <a:t>Emu</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1.8</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55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596395"/>
                  </a:ext>
                </a:extLst>
              </a:tr>
              <a:tr h="361415">
                <a:tc>
                  <a:txBody>
                    <a:bodyPr/>
                    <a:lstStyle/>
                    <a:p>
                      <a:r>
                        <a:rPr lang="en-GB" sz="1600">
                          <a:latin typeface="Arial" panose="020B0604020202020204" pitchFamily="34" charset="0"/>
                          <a:cs typeface="Arial" panose="020B0604020202020204" pitchFamily="34" charset="0"/>
                        </a:rPr>
                        <a:t>Llama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1.7</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200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912259"/>
                  </a:ext>
                </a:extLst>
              </a:tr>
              <a:tr h="339169">
                <a:tc>
                  <a:txBody>
                    <a:bodyPr/>
                    <a:lstStyle/>
                    <a:p>
                      <a:r>
                        <a:rPr lang="en-GB" sz="1600">
                          <a:latin typeface="Arial" panose="020B0604020202020204" pitchFamily="34" charset="0"/>
                          <a:cs typeface="Arial" panose="020B0604020202020204" pitchFamily="34" charset="0"/>
                        </a:rPr>
                        <a:t>Sea lion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2.4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360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866329"/>
                  </a:ext>
                </a:extLst>
              </a:tr>
            </a:tbl>
          </a:graphicData>
        </a:graphic>
      </p:graphicFrame>
      <p:sp>
        <p:nvSpPr>
          <p:cNvPr id="7" name="TextBox 6">
            <a:extLst>
              <a:ext uri="{FF2B5EF4-FFF2-40B4-BE49-F238E27FC236}">
                <a16:creationId xmlns:a16="http://schemas.microsoft.com/office/drawing/2014/main" id="{D06E04CD-D303-4B69-8B8F-F61361964769}"/>
              </a:ext>
            </a:extLst>
          </p:cNvPr>
          <p:cNvSpPr txBox="1"/>
          <p:nvPr/>
        </p:nvSpPr>
        <p:spPr>
          <a:xfrm>
            <a:off x="5497115" y="1525363"/>
            <a:ext cx="1954635" cy="349702"/>
          </a:xfrm>
          <a:prstGeom prst="rect">
            <a:avLst/>
          </a:prstGeom>
          <a:noFill/>
        </p:spPr>
        <p:txBody>
          <a:bodyPr wrap="square" lIns="0" tIns="0" rIns="0" bIns="72000" rtlCol="0">
            <a:spAutoFit/>
          </a:bodyPr>
          <a:lstStyle/>
          <a:p>
            <a:r>
              <a:rPr lang="en-GB" b="1"/>
              <a:t>Animals</a:t>
            </a:r>
          </a:p>
        </p:txBody>
      </p:sp>
    </p:spTree>
    <p:extLst>
      <p:ext uri="{BB962C8B-B14F-4D97-AF65-F5344CB8AC3E}">
        <p14:creationId xmlns:p14="http://schemas.microsoft.com/office/powerpoint/2010/main" val="321012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2A38"/>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0096EA-8D68-40C8-A81F-C351BA7B699C}"/>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7735ECE3-B466-4405-AB75-CB975B8D8A5F}"/>
              </a:ext>
            </a:extLst>
          </p:cNvPr>
          <p:cNvSpPr>
            <a:spLocks noGrp="1"/>
          </p:cNvSpPr>
          <p:nvPr>
            <p:ph type="body" sz="quarter" idx="14"/>
          </p:nvPr>
        </p:nvSpPr>
        <p:spPr/>
        <p:txBody>
          <a:bodyPr/>
          <a:lstStyle/>
          <a:p>
            <a:r>
              <a:rPr lang="en-GB" dirty="0">
                <a:solidFill>
                  <a:schemeClr val="bg1"/>
                </a:solidFill>
              </a:rPr>
              <a:t>Previously you saw how data could be stored and accessed using a file</a:t>
            </a:r>
          </a:p>
          <a:p>
            <a:pPr lvl="1"/>
            <a:r>
              <a:rPr lang="en-GB" dirty="0">
                <a:solidFill>
                  <a:schemeClr val="bg1"/>
                </a:solidFill>
              </a:rPr>
              <a:t>Where else can data be stored </a:t>
            </a:r>
            <a:br>
              <a:rPr lang="en-GB" dirty="0">
                <a:solidFill>
                  <a:schemeClr val="bg1"/>
                </a:solidFill>
              </a:rPr>
            </a:br>
            <a:r>
              <a:rPr lang="en-GB" dirty="0">
                <a:solidFill>
                  <a:schemeClr val="bg1"/>
                </a:solidFill>
              </a:rPr>
              <a:t>and accessed?</a:t>
            </a:r>
          </a:p>
          <a:p>
            <a:pPr lvl="1"/>
            <a:r>
              <a:rPr lang="en-GB" dirty="0">
                <a:solidFill>
                  <a:schemeClr val="bg1"/>
                </a:solidFill>
              </a:rPr>
              <a:t>Give some examples from </a:t>
            </a:r>
            <a:br>
              <a:rPr lang="en-GB" dirty="0">
                <a:solidFill>
                  <a:schemeClr val="bg1"/>
                </a:solidFill>
              </a:rPr>
            </a:br>
            <a:r>
              <a:rPr lang="en-GB" dirty="0">
                <a:solidFill>
                  <a:schemeClr val="bg1"/>
                </a:solidFill>
              </a:rPr>
              <a:t>everyday life that use </a:t>
            </a:r>
            <a:br>
              <a:rPr lang="en-GB" dirty="0">
                <a:solidFill>
                  <a:schemeClr val="bg1"/>
                </a:solidFill>
              </a:rPr>
            </a:br>
            <a:r>
              <a:rPr lang="en-GB" dirty="0">
                <a:solidFill>
                  <a:schemeClr val="bg1"/>
                </a:solidFill>
              </a:rPr>
              <a:t>such a system</a:t>
            </a:r>
          </a:p>
        </p:txBody>
      </p:sp>
      <p:pic>
        <p:nvPicPr>
          <p:cNvPr id="6" name="Graphic 5">
            <a:extLst>
              <a:ext uri="{FF2B5EF4-FFF2-40B4-BE49-F238E27FC236}">
                <a16:creationId xmlns:a16="http://schemas.microsoft.com/office/drawing/2014/main" id="{6CEFD305-ED09-4D6F-A79B-3FE1AAF685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0533" y="2697301"/>
            <a:ext cx="2600218" cy="3254466"/>
          </a:xfrm>
          <a:prstGeom prst="rect">
            <a:avLst/>
          </a:prstGeom>
        </p:spPr>
      </p:pic>
      <p:pic>
        <p:nvPicPr>
          <p:cNvPr id="5" name="Graphic 4">
            <a:extLst>
              <a:ext uri="{FF2B5EF4-FFF2-40B4-BE49-F238E27FC236}">
                <a16:creationId xmlns:a16="http://schemas.microsoft.com/office/drawing/2014/main" id="{1FA720DA-8F49-4569-8675-38B84C82D0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091992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6C74BD0-4ED0-4EFE-A558-7CFF054B43B8}"/>
              </a:ext>
            </a:extLst>
          </p:cNvPr>
          <p:cNvGraphicFramePr>
            <a:graphicFrameLocks noGrp="1"/>
          </p:cNvGraphicFramePr>
          <p:nvPr>
            <p:extLst>
              <p:ext uri="{D42A27DB-BD31-4B8C-83A1-F6EECF244321}">
                <p14:modId xmlns:p14="http://schemas.microsoft.com/office/powerpoint/2010/main" val="885994559"/>
              </p:ext>
            </p:extLst>
          </p:nvPr>
        </p:nvGraphicFramePr>
        <p:xfrm>
          <a:off x="5497115" y="1875065"/>
          <a:ext cx="3384000" cy="2123998"/>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3866011465"/>
                    </a:ext>
                  </a:extLst>
                </a:gridCol>
                <a:gridCol w="1116000">
                  <a:extLst>
                    <a:ext uri="{9D8B030D-6E8A-4147-A177-3AD203B41FA5}">
                      <a16:colId xmlns:a16="http://schemas.microsoft.com/office/drawing/2014/main" val="701266903"/>
                    </a:ext>
                  </a:extLst>
                </a:gridCol>
                <a:gridCol w="1296000">
                  <a:extLst>
                    <a:ext uri="{9D8B030D-6E8A-4147-A177-3AD203B41FA5}">
                      <a16:colId xmlns:a16="http://schemas.microsoft.com/office/drawing/2014/main" val="2045958980"/>
                    </a:ext>
                  </a:extLst>
                </a:gridCol>
              </a:tblGrid>
              <a:tr h="361415">
                <a:tc>
                  <a:txBody>
                    <a:bodyPr/>
                    <a:lstStyle/>
                    <a:p>
                      <a:r>
                        <a:rPr lang="en-GB" sz="1600">
                          <a:latin typeface="Arial" panose="020B0604020202020204" pitchFamily="34" charset="0"/>
                          <a:cs typeface="Arial" panose="020B0604020202020204" pitchFamily="34" charset="0"/>
                        </a:rPr>
                        <a:t>Animal</a:t>
                      </a:r>
                    </a:p>
                  </a:txBody>
                  <a:tcPr anchor="ctr">
                    <a:lnL w="12700" cap="flat" cmpd="sng" algn="ctr">
                      <a:solidFill>
                        <a:srgbClr val="2C87D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pPr algn="ctr"/>
                      <a:r>
                        <a:rPr lang="en-GB" sz="1600" err="1">
                          <a:latin typeface="Arial" panose="020B0604020202020204" pitchFamily="34" charset="0"/>
                          <a:cs typeface="Arial" panose="020B0604020202020204" pitchFamily="34" charset="0"/>
                        </a:rPr>
                        <a:t>Height_m</a:t>
                      </a:r>
                      <a:endParaRPr lang="en-GB" sz="16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tc>
                  <a:txBody>
                    <a:bodyPr/>
                    <a:lstStyle/>
                    <a:p>
                      <a:r>
                        <a:rPr lang="en-GB" sz="1600" dirty="0" err="1">
                          <a:latin typeface="Arial" panose="020B0604020202020204" pitchFamily="34" charset="0"/>
                          <a:cs typeface="Arial" panose="020B0604020202020204" pitchFamily="34" charset="0"/>
                        </a:rPr>
                        <a:t>Weight_kg</a:t>
                      </a:r>
                      <a:endParaRPr lang="en-GB" sz="16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606971698"/>
                  </a:ext>
                </a:extLst>
              </a:tr>
              <a:tr h="339169">
                <a:tc>
                  <a:txBody>
                    <a:bodyPr/>
                    <a:lstStyle/>
                    <a:p>
                      <a:r>
                        <a:rPr lang="en-GB" sz="1600">
                          <a:latin typeface="Arial" panose="020B0604020202020204" pitchFamily="34" charset="0"/>
                          <a:cs typeface="Arial" panose="020B0604020202020204" pitchFamily="34" charset="0"/>
                        </a:rPr>
                        <a:t>Rhino</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1.8</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2000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561798"/>
                  </a:ext>
                </a:extLst>
              </a:tr>
              <a:tr h="361415">
                <a:tc>
                  <a:txBody>
                    <a:bodyPr/>
                    <a:lstStyle/>
                    <a:p>
                      <a:r>
                        <a:rPr lang="en-GB" sz="1600">
                          <a:latin typeface="Arial" panose="020B0604020202020204" pitchFamily="34" charset="0"/>
                          <a:cs typeface="Arial" panose="020B0604020202020204" pitchFamily="34" charset="0"/>
                        </a:rPr>
                        <a:t>Giraffe</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5.5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1800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197809"/>
                  </a:ext>
                </a:extLst>
              </a:tr>
              <a:tr h="361415">
                <a:tc>
                  <a:txBody>
                    <a:bodyPr/>
                    <a:lstStyle/>
                    <a:p>
                      <a:r>
                        <a:rPr lang="en-GB" sz="1600">
                          <a:latin typeface="Arial" panose="020B0604020202020204" pitchFamily="34" charset="0"/>
                          <a:cs typeface="Arial" panose="020B0604020202020204" pitchFamily="34" charset="0"/>
                        </a:rPr>
                        <a:t>Emu</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1.8</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55</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596395"/>
                  </a:ext>
                </a:extLst>
              </a:tr>
              <a:tr h="361415">
                <a:tc>
                  <a:txBody>
                    <a:bodyPr/>
                    <a:lstStyle/>
                    <a:p>
                      <a:r>
                        <a:rPr lang="en-GB" sz="1600">
                          <a:latin typeface="Arial" panose="020B0604020202020204" pitchFamily="34" charset="0"/>
                          <a:cs typeface="Arial" panose="020B0604020202020204" pitchFamily="34" charset="0"/>
                        </a:rPr>
                        <a:t>Llama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1.7</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a:latin typeface="Arial" panose="020B0604020202020204" pitchFamily="34" charset="0"/>
                          <a:cs typeface="Arial" panose="020B0604020202020204" pitchFamily="34" charset="0"/>
                        </a:rPr>
                        <a:t>200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912259"/>
                  </a:ext>
                </a:extLst>
              </a:tr>
              <a:tr h="339169">
                <a:tc>
                  <a:txBody>
                    <a:bodyPr/>
                    <a:lstStyle/>
                    <a:p>
                      <a:r>
                        <a:rPr lang="en-GB" sz="1600">
                          <a:latin typeface="Arial" panose="020B0604020202020204" pitchFamily="34" charset="0"/>
                          <a:cs typeface="Arial" panose="020B0604020202020204" pitchFamily="34" charset="0"/>
                        </a:rPr>
                        <a:t>Sea lion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latin typeface="Arial" panose="020B0604020202020204" pitchFamily="34" charset="0"/>
                          <a:cs typeface="Arial" panose="020B0604020202020204" pitchFamily="34" charset="0"/>
                        </a:rPr>
                        <a:t>2.4</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latin typeface="Arial" panose="020B0604020202020204" pitchFamily="34" charset="0"/>
                          <a:cs typeface="Arial" panose="020B0604020202020204" pitchFamily="34" charset="0"/>
                        </a:rPr>
                        <a:t>360</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866329"/>
                  </a:ext>
                </a:extLst>
              </a:tr>
            </a:tbl>
          </a:graphicData>
        </a:graphic>
      </p:graphicFrame>
      <p:sp>
        <p:nvSpPr>
          <p:cNvPr id="2" name="Text Placeholder 1">
            <a:extLst>
              <a:ext uri="{FF2B5EF4-FFF2-40B4-BE49-F238E27FC236}">
                <a16:creationId xmlns:a16="http://schemas.microsoft.com/office/drawing/2014/main" id="{F434DDEF-D448-4A8F-899A-6D0E4D5614B5}"/>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A84421E8-20C9-4021-B0E5-9088D19BC744}"/>
              </a:ext>
            </a:extLst>
          </p:cNvPr>
          <p:cNvSpPr>
            <a:spLocks noGrp="1"/>
          </p:cNvSpPr>
          <p:nvPr>
            <p:ph type="body" sz="quarter" idx="14"/>
          </p:nvPr>
        </p:nvSpPr>
        <p:spPr>
          <a:xfrm>
            <a:off x="262885" y="1700214"/>
            <a:ext cx="8369387" cy="3453607"/>
          </a:xfrm>
        </p:spPr>
        <p:txBody>
          <a:bodyPr/>
          <a:lstStyle/>
          <a:p>
            <a:pPr lvl="1"/>
            <a:r>
              <a:rPr lang="en-GB" dirty="0"/>
              <a:t>All animal names in alphabetical order</a:t>
            </a:r>
            <a:br>
              <a:rPr lang="en-GB" dirty="0"/>
            </a:br>
            <a:r>
              <a:rPr lang="en-GB" dirty="0">
                <a:solidFill>
                  <a:srgbClr val="FF0000"/>
                </a:solidFill>
              </a:rPr>
              <a:t>SELECT Animal FROM Animals</a:t>
            </a:r>
            <a:br>
              <a:rPr lang="en-GB" dirty="0">
                <a:solidFill>
                  <a:srgbClr val="FF0000"/>
                </a:solidFill>
              </a:rPr>
            </a:br>
            <a:r>
              <a:rPr lang="en-GB" dirty="0">
                <a:solidFill>
                  <a:srgbClr val="FF0000"/>
                </a:solidFill>
              </a:rPr>
              <a:t>ORDER BY Animal ASC</a:t>
            </a:r>
          </a:p>
          <a:p>
            <a:pPr lvl="1"/>
            <a:r>
              <a:rPr lang="en-GB" dirty="0"/>
              <a:t>All animal names and weights </a:t>
            </a:r>
            <a:br>
              <a:rPr lang="en-GB" dirty="0"/>
            </a:br>
            <a:r>
              <a:rPr lang="en-GB" dirty="0"/>
              <a:t>that are over 1000 kg</a:t>
            </a:r>
            <a:br>
              <a:rPr lang="en-GB" dirty="0"/>
            </a:br>
            <a:r>
              <a:rPr lang="en-GB" dirty="0">
                <a:solidFill>
                  <a:srgbClr val="FF0000"/>
                </a:solidFill>
              </a:rPr>
              <a:t>SELECT Animal, </a:t>
            </a:r>
            <a:r>
              <a:rPr lang="en-GB" dirty="0" err="1">
                <a:solidFill>
                  <a:srgbClr val="FF0000"/>
                </a:solidFill>
              </a:rPr>
              <a:t>Weight_kg</a:t>
            </a:r>
            <a:r>
              <a:rPr lang="en-GB" dirty="0">
                <a:solidFill>
                  <a:srgbClr val="FF0000"/>
                </a:solidFill>
              </a:rPr>
              <a:t> FROM </a:t>
            </a:r>
            <a:br>
              <a:rPr lang="en-GB" dirty="0">
                <a:solidFill>
                  <a:srgbClr val="FF0000"/>
                </a:solidFill>
              </a:rPr>
            </a:br>
            <a:r>
              <a:rPr lang="en-GB" dirty="0">
                <a:solidFill>
                  <a:srgbClr val="FF0000"/>
                </a:solidFill>
              </a:rPr>
              <a:t>Animals WHERE </a:t>
            </a:r>
            <a:r>
              <a:rPr lang="en-GB" dirty="0" err="1">
                <a:solidFill>
                  <a:srgbClr val="FF0000"/>
                </a:solidFill>
              </a:rPr>
              <a:t>Weight_kg</a:t>
            </a:r>
            <a:r>
              <a:rPr lang="en-GB" dirty="0">
                <a:solidFill>
                  <a:srgbClr val="FF0000"/>
                </a:solidFill>
              </a:rPr>
              <a:t> &gt; 1000</a:t>
            </a:r>
          </a:p>
          <a:p>
            <a:pPr lvl="1"/>
            <a:r>
              <a:rPr lang="en-GB" dirty="0"/>
              <a:t>All animals, including all fields that are over 2 m</a:t>
            </a:r>
            <a:br>
              <a:rPr lang="en-GB" dirty="0"/>
            </a:br>
            <a:r>
              <a:rPr lang="en-GB" dirty="0">
                <a:solidFill>
                  <a:srgbClr val="FF0000"/>
                </a:solidFill>
              </a:rPr>
              <a:t>SELECT * FROM Animal WHERE </a:t>
            </a:r>
            <a:r>
              <a:rPr lang="en-GB" dirty="0" err="1">
                <a:solidFill>
                  <a:srgbClr val="FF0000"/>
                </a:solidFill>
              </a:rPr>
              <a:t>Height_m</a:t>
            </a:r>
            <a:r>
              <a:rPr lang="en-GB" dirty="0">
                <a:solidFill>
                  <a:srgbClr val="FF0000"/>
                </a:solidFill>
              </a:rPr>
              <a:t> &gt; 2</a:t>
            </a:r>
            <a:br>
              <a:rPr lang="en-GB" dirty="0"/>
            </a:br>
            <a:endParaRPr lang="en-GB" dirty="0"/>
          </a:p>
          <a:p>
            <a:pPr lvl="1"/>
            <a:endParaRPr lang="en-GB" dirty="0">
              <a:solidFill>
                <a:srgbClr val="FF0000"/>
              </a:solidFill>
            </a:endParaRPr>
          </a:p>
          <a:p>
            <a:pPr lvl="1"/>
            <a:endParaRPr lang="en-GB" dirty="0"/>
          </a:p>
        </p:txBody>
      </p:sp>
      <p:sp>
        <p:nvSpPr>
          <p:cNvPr id="8" name="TextBox 7">
            <a:extLst>
              <a:ext uri="{FF2B5EF4-FFF2-40B4-BE49-F238E27FC236}">
                <a16:creationId xmlns:a16="http://schemas.microsoft.com/office/drawing/2014/main" id="{810C4108-1A8C-451C-93E2-9F409E8CF02F}"/>
              </a:ext>
            </a:extLst>
          </p:cNvPr>
          <p:cNvSpPr txBox="1"/>
          <p:nvPr/>
        </p:nvSpPr>
        <p:spPr>
          <a:xfrm>
            <a:off x="5497115" y="1525363"/>
            <a:ext cx="1954635" cy="349702"/>
          </a:xfrm>
          <a:prstGeom prst="rect">
            <a:avLst/>
          </a:prstGeom>
          <a:noFill/>
        </p:spPr>
        <p:txBody>
          <a:bodyPr wrap="square" lIns="0" tIns="0" rIns="0" bIns="72000" rtlCol="0">
            <a:spAutoFit/>
          </a:bodyPr>
          <a:lstStyle/>
          <a:p>
            <a:r>
              <a:rPr lang="en-GB" b="1"/>
              <a:t>Animals</a:t>
            </a:r>
          </a:p>
        </p:txBody>
      </p:sp>
    </p:spTree>
    <p:extLst>
      <p:ext uri="{BB962C8B-B14F-4D97-AF65-F5344CB8AC3E}">
        <p14:creationId xmlns:p14="http://schemas.microsoft.com/office/powerpoint/2010/main" val="4225136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40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0096EA-8D68-40C8-A81F-C351BA7B699C}"/>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735ECE3-B466-4405-AB75-CB975B8D8A5F}"/>
              </a:ext>
            </a:extLst>
          </p:cNvPr>
          <p:cNvSpPr>
            <a:spLocks noGrp="1"/>
          </p:cNvSpPr>
          <p:nvPr>
            <p:ph type="body" sz="quarter" idx="14"/>
          </p:nvPr>
        </p:nvSpPr>
        <p:spPr/>
        <p:txBody>
          <a:bodyPr/>
          <a:lstStyle/>
          <a:p>
            <a:r>
              <a:rPr lang="en-GB" dirty="0"/>
              <a:t>Data can be stored in a structured way in </a:t>
            </a:r>
            <a:r>
              <a:rPr lang="en-GB" dirty="0">
                <a:solidFill>
                  <a:srgbClr val="FF0000"/>
                </a:solidFill>
              </a:rPr>
              <a:t>databases</a:t>
            </a:r>
          </a:p>
          <a:p>
            <a:r>
              <a:rPr lang="en-GB" dirty="0"/>
              <a:t>Examples include:</a:t>
            </a:r>
          </a:p>
          <a:p>
            <a:pPr lvl="1"/>
            <a:r>
              <a:rPr lang="en-GB" dirty="0">
                <a:solidFill>
                  <a:srgbClr val="FF0000"/>
                </a:solidFill>
              </a:rPr>
              <a:t>Social media content</a:t>
            </a:r>
          </a:p>
          <a:p>
            <a:pPr lvl="1"/>
            <a:r>
              <a:rPr lang="en-GB" dirty="0">
                <a:solidFill>
                  <a:srgbClr val="FF0000"/>
                </a:solidFill>
              </a:rPr>
              <a:t>Internet shopping sites – for products, prices, descriptions etc. </a:t>
            </a:r>
          </a:p>
          <a:p>
            <a:pPr lvl="1"/>
            <a:r>
              <a:rPr lang="en-GB" dirty="0">
                <a:solidFill>
                  <a:srgbClr val="FF0000"/>
                </a:solidFill>
              </a:rPr>
              <a:t>School student records</a:t>
            </a:r>
          </a:p>
          <a:p>
            <a:pPr lvl="1"/>
            <a:r>
              <a:rPr lang="en-GB" dirty="0">
                <a:solidFill>
                  <a:srgbClr val="FF0000"/>
                </a:solidFill>
              </a:rPr>
              <a:t>Tax records</a:t>
            </a:r>
          </a:p>
        </p:txBody>
      </p:sp>
    </p:spTree>
    <p:extLst>
      <p:ext uri="{BB962C8B-B14F-4D97-AF65-F5344CB8AC3E}">
        <p14:creationId xmlns:p14="http://schemas.microsoft.com/office/powerpoint/2010/main" val="160027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B62364-5722-4A8E-81FF-3433226D2206}"/>
              </a:ext>
            </a:extLst>
          </p:cNvPr>
          <p:cNvSpPr/>
          <p:nvPr/>
        </p:nvSpPr>
        <p:spPr>
          <a:xfrm>
            <a:off x="2443086" y="4644712"/>
            <a:ext cx="4572000" cy="369332"/>
          </a:xfrm>
          <a:prstGeom prst="rect">
            <a:avLst/>
          </a:prstGeom>
          <a:solidFill>
            <a:srgbClr val="B324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1021772-F0C1-43EE-B052-0261F520C59B}"/>
              </a:ext>
            </a:extLst>
          </p:cNvPr>
          <p:cNvSpPr/>
          <p:nvPr/>
        </p:nvSpPr>
        <p:spPr>
          <a:xfrm>
            <a:off x="3981450" y="3867150"/>
            <a:ext cx="1530346" cy="1514690"/>
          </a:xfrm>
          <a:prstGeom prst="rect">
            <a:avLst/>
          </a:prstGeom>
          <a:solidFill>
            <a:srgbClr val="00A4C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56C45414-CA21-4116-9266-96FB3E0D860D}"/>
              </a:ext>
            </a:extLst>
          </p:cNvPr>
          <p:cNvSpPr>
            <a:spLocks noGrp="1"/>
          </p:cNvSpPr>
          <p:nvPr>
            <p:ph type="body" sz="quarter" idx="13"/>
          </p:nvPr>
        </p:nvSpPr>
        <p:spPr/>
        <p:txBody>
          <a:bodyPr/>
          <a:lstStyle/>
          <a:p>
            <a:r>
              <a:rPr lang="en-GB" dirty="0"/>
              <a:t>The database concept</a:t>
            </a:r>
          </a:p>
        </p:txBody>
      </p:sp>
      <p:sp>
        <p:nvSpPr>
          <p:cNvPr id="3" name="Text Placeholder 2">
            <a:extLst>
              <a:ext uri="{FF2B5EF4-FFF2-40B4-BE49-F238E27FC236}">
                <a16:creationId xmlns:a16="http://schemas.microsoft.com/office/drawing/2014/main" id="{8E4633C7-450F-4D3F-9E4D-26704482760C}"/>
              </a:ext>
            </a:extLst>
          </p:cNvPr>
          <p:cNvSpPr>
            <a:spLocks noGrp="1"/>
          </p:cNvSpPr>
          <p:nvPr>
            <p:ph type="body" sz="quarter" idx="14"/>
          </p:nvPr>
        </p:nvSpPr>
        <p:spPr/>
        <p:txBody>
          <a:bodyPr/>
          <a:lstStyle/>
          <a:p>
            <a:r>
              <a:rPr lang="en-GB" dirty="0"/>
              <a:t>A database is a structured way to store data so that it can be retrieved using queries</a:t>
            </a:r>
          </a:p>
        </p:txBody>
      </p:sp>
      <p:graphicFrame>
        <p:nvGraphicFramePr>
          <p:cNvPr id="4" name="Table 4">
            <a:extLst>
              <a:ext uri="{FF2B5EF4-FFF2-40B4-BE49-F238E27FC236}">
                <a16:creationId xmlns:a16="http://schemas.microsoft.com/office/drawing/2014/main" id="{23B86882-BB94-4ABF-8D3F-406A89AD84E7}"/>
              </a:ext>
            </a:extLst>
          </p:cNvPr>
          <p:cNvGraphicFramePr>
            <a:graphicFrameLocks noGrp="1"/>
          </p:cNvGraphicFramePr>
          <p:nvPr>
            <p:extLst>
              <p:ext uri="{D42A27DB-BD31-4B8C-83A1-F6EECF244321}">
                <p14:modId xmlns:p14="http://schemas.microsoft.com/office/powerpoint/2010/main" val="2284873564"/>
              </p:ext>
            </p:extLst>
          </p:nvPr>
        </p:nvGraphicFramePr>
        <p:xfrm>
          <a:off x="2463553" y="3527641"/>
          <a:ext cx="4572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337679193"/>
                    </a:ext>
                  </a:extLst>
                </a:gridCol>
                <a:gridCol w="1524000">
                  <a:extLst>
                    <a:ext uri="{9D8B030D-6E8A-4147-A177-3AD203B41FA5}">
                      <a16:colId xmlns:a16="http://schemas.microsoft.com/office/drawing/2014/main" val="640377824"/>
                    </a:ext>
                  </a:extLst>
                </a:gridCol>
                <a:gridCol w="1524000">
                  <a:extLst>
                    <a:ext uri="{9D8B030D-6E8A-4147-A177-3AD203B41FA5}">
                      <a16:colId xmlns:a16="http://schemas.microsoft.com/office/drawing/2014/main" val="3889893200"/>
                    </a:ext>
                  </a:extLst>
                </a:gridCol>
              </a:tblGrid>
              <a:tr h="370840">
                <a:tc>
                  <a:txBody>
                    <a:bodyPr/>
                    <a:lstStyle/>
                    <a:p>
                      <a:pPr algn="ctr"/>
                      <a:r>
                        <a:rPr lang="en-GB" dirty="0"/>
                        <a:t>Animal</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50A86A"/>
                    </a:solidFill>
                  </a:tcPr>
                </a:tc>
                <a:tc>
                  <a:txBody>
                    <a:bodyPr/>
                    <a:lstStyle/>
                    <a:p>
                      <a:pPr algn="ctr"/>
                      <a:r>
                        <a:rPr lang="en-GB" dirty="0"/>
                        <a:t>Length</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pPr algn="ctr"/>
                      <a:r>
                        <a:rPr lang="en-GB" dirty="0" err="1"/>
                        <a:t>TopSpeed</a:t>
                      </a:r>
                      <a:endParaRPr lang="en-GB" dirty="0"/>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50A86A"/>
                    </a:solidFill>
                  </a:tcPr>
                </a:tc>
                <a:extLst>
                  <a:ext uri="{0D108BD9-81ED-4DB2-BD59-A6C34878D82A}">
                    <a16:rowId xmlns:a16="http://schemas.microsoft.com/office/drawing/2014/main" val="1458831497"/>
                  </a:ext>
                </a:extLst>
              </a:tr>
              <a:tr h="370840">
                <a:tc>
                  <a:txBody>
                    <a:bodyPr/>
                    <a:lstStyle/>
                    <a:p>
                      <a:r>
                        <a:rPr lang="en-GB" dirty="0"/>
                        <a:t>Brown bear</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t>2.48</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C3E1EB"/>
                    </a:solidFill>
                  </a:tcPr>
                </a:tc>
                <a:tc>
                  <a:txBody>
                    <a:bodyPr/>
                    <a:lstStyle/>
                    <a:p>
                      <a:r>
                        <a:rPr lang="en-GB" dirty="0"/>
                        <a:t>21.7</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4109901979"/>
                  </a:ext>
                </a:extLst>
              </a:tr>
              <a:tr h="370840">
                <a:tc>
                  <a:txBody>
                    <a:bodyPr/>
                    <a:lstStyle/>
                    <a:p>
                      <a:r>
                        <a:rPr lang="en-GB" dirty="0"/>
                        <a:t>Elk</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t>1.4</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C3E1EB"/>
                    </a:solidFill>
                  </a:tcPr>
                </a:tc>
                <a:tc>
                  <a:txBody>
                    <a:bodyPr/>
                    <a:lstStyle/>
                    <a:p>
                      <a:r>
                        <a:rPr lang="en-GB" dirty="0"/>
                        <a:t>45.1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2625644158"/>
                  </a:ext>
                </a:extLst>
              </a:tr>
              <a:tr h="370840">
                <a:tc>
                  <a:txBody>
                    <a:bodyPr/>
                    <a:lstStyle/>
                    <a:p>
                      <a:r>
                        <a:rPr lang="en-GB" dirty="0"/>
                        <a:t>Lion</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t>2.8</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t>49.7</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4217690311"/>
                  </a:ext>
                </a:extLst>
              </a:tr>
              <a:tr h="370840">
                <a:tc>
                  <a:txBody>
                    <a:bodyPr/>
                    <a:lstStyle/>
                    <a:p>
                      <a:r>
                        <a:rPr lang="en-GB" dirty="0"/>
                        <a:t>Pig</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t>0.9</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C3E1EB"/>
                    </a:solidFill>
                  </a:tcPr>
                </a:tc>
                <a:tc>
                  <a:txBody>
                    <a:bodyPr/>
                    <a:lstStyle/>
                    <a:p>
                      <a:r>
                        <a:rPr lang="en-GB" dirty="0"/>
                        <a:t>10.9</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1863603349"/>
                  </a:ext>
                </a:extLst>
              </a:tr>
            </a:tbl>
          </a:graphicData>
        </a:graphic>
      </p:graphicFrame>
      <p:sp>
        <p:nvSpPr>
          <p:cNvPr id="6" name="TextBox 5">
            <a:extLst>
              <a:ext uri="{FF2B5EF4-FFF2-40B4-BE49-F238E27FC236}">
                <a16:creationId xmlns:a16="http://schemas.microsoft.com/office/drawing/2014/main" id="{47606ABF-E097-45C4-B1B0-8EE4218B1DCE}"/>
              </a:ext>
            </a:extLst>
          </p:cNvPr>
          <p:cNvSpPr txBox="1"/>
          <p:nvPr/>
        </p:nvSpPr>
        <p:spPr>
          <a:xfrm>
            <a:off x="806450" y="4679160"/>
            <a:ext cx="891728" cy="276999"/>
          </a:xfrm>
          <a:prstGeom prst="rect">
            <a:avLst/>
          </a:prstGeom>
          <a:noFill/>
        </p:spPr>
        <p:txBody>
          <a:bodyPr wrap="square" lIns="0" tIns="0" rIns="0" bIns="0" rtlCol="0">
            <a:spAutoFit/>
          </a:bodyPr>
          <a:lstStyle/>
          <a:p>
            <a:r>
              <a:rPr lang="en-GB" b="1" dirty="0"/>
              <a:t>Record</a:t>
            </a:r>
          </a:p>
        </p:txBody>
      </p:sp>
      <p:sp>
        <p:nvSpPr>
          <p:cNvPr id="13" name="TextBox 12">
            <a:extLst>
              <a:ext uri="{FF2B5EF4-FFF2-40B4-BE49-F238E27FC236}">
                <a16:creationId xmlns:a16="http://schemas.microsoft.com/office/drawing/2014/main" id="{A8C1C2EB-DEE4-434C-80C0-60C856808981}"/>
              </a:ext>
            </a:extLst>
          </p:cNvPr>
          <p:cNvSpPr txBox="1"/>
          <p:nvPr/>
        </p:nvSpPr>
        <p:spPr>
          <a:xfrm>
            <a:off x="4279239" y="2685273"/>
            <a:ext cx="899694" cy="276999"/>
          </a:xfrm>
          <a:prstGeom prst="rect">
            <a:avLst/>
          </a:prstGeom>
          <a:noFill/>
        </p:spPr>
        <p:txBody>
          <a:bodyPr wrap="square" lIns="0" tIns="0" rIns="0" bIns="0" rtlCol="0">
            <a:spAutoFit/>
          </a:bodyPr>
          <a:lstStyle/>
          <a:p>
            <a:pPr algn="ctr"/>
            <a:r>
              <a:rPr lang="en-GB" b="1" dirty="0"/>
              <a:t>Field</a:t>
            </a:r>
          </a:p>
        </p:txBody>
      </p:sp>
      <p:sp>
        <p:nvSpPr>
          <p:cNvPr id="14" name="TextBox 13">
            <a:extLst>
              <a:ext uri="{FF2B5EF4-FFF2-40B4-BE49-F238E27FC236}">
                <a16:creationId xmlns:a16="http://schemas.microsoft.com/office/drawing/2014/main" id="{06FCB5FA-01A2-49E9-A5F6-5655064AF817}"/>
              </a:ext>
            </a:extLst>
          </p:cNvPr>
          <p:cNvSpPr txBox="1"/>
          <p:nvPr/>
        </p:nvSpPr>
        <p:spPr>
          <a:xfrm>
            <a:off x="2463554" y="3122420"/>
            <a:ext cx="927346" cy="276999"/>
          </a:xfrm>
          <a:prstGeom prst="rect">
            <a:avLst/>
          </a:prstGeom>
          <a:noFill/>
        </p:spPr>
        <p:txBody>
          <a:bodyPr wrap="square" lIns="0" tIns="0" rIns="0" bIns="0" rtlCol="0">
            <a:spAutoFit/>
          </a:bodyPr>
          <a:lstStyle/>
          <a:p>
            <a:r>
              <a:rPr lang="en-GB" b="1" dirty="0"/>
              <a:t>Animals</a:t>
            </a:r>
          </a:p>
        </p:txBody>
      </p:sp>
      <p:sp>
        <p:nvSpPr>
          <p:cNvPr id="15" name="TextBox 14">
            <a:extLst>
              <a:ext uri="{FF2B5EF4-FFF2-40B4-BE49-F238E27FC236}">
                <a16:creationId xmlns:a16="http://schemas.microsoft.com/office/drawing/2014/main" id="{9A6784D2-F817-4DA5-933D-36CDEB93D5B5}"/>
              </a:ext>
            </a:extLst>
          </p:cNvPr>
          <p:cNvSpPr txBox="1"/>
          <p:nvPr/>
        </p:nvSpPr>
        <p:spPr>
          <a:xfrm>
            <a:off x="1033778" y="3471579"/>
            <a:ext cx="664400" cy="276999"/>
          </a:xfrm>
          <a:prstGeom prst="rect">
            <a:avLst/>
          </a:prstGeom>
          <a:noFill/>
        </p:spPr>
        <p:txBody>
          <a:bodyPr wrap="square" lIns="0" tIns="0" rIns="0" bIns="0" rtlCol="0">
            <a:spAutoFit/>
          </a:bodyPr>
          <a:lstStyle/>
          <a:p>
            <a:r>
              <a:rPr lang="en-GB" b="1" dirty="0"/>
              <a:t>Table</a:t>
            </a:r>
          </a:p>
        </p:txBody>
      </p:sp>
      <p:sp>
        <p:nvSpPr>
          <p:cNvPr id="18" name="TextBox 17">
            <a:extLst>
              <a:ext uri="{FF2B5EF4-FFF2-40B4-BE49-F238E27FC236}">
                <a16:creationId xmlns:a16="http://schemas.microsoft.com/office/drawing/2014/main" id="{25EB9AF9-3D4E-4B9A-AA4F-C4DED7C5C566}"/>
              </a:ext>
            </a:extLst>
          </p:cNvPr>
          <p:cNvSpPr txBox="1"/>
          <p:nvPr/>
        </p:nvSpPr>
        <p:spPr>
          <a:xfrm>
            <a:off x="811932" y="2584032"/>
            <a:ext cx="1385104" cy="276999"/>
          </a:xfrm>
          <a:prstGeom prst="rect">
            <a:avLst/>
          </a:prstGeom>
          <a:noFill/>
        </p:spPr>
        <p:txBody>
          <a:bodyPr wrap="square" lIns="0" tIns="0" rIns="0" bIns="0" rtlCol="0">
            <a:spAutoFit/>
          </a:bodyPr>
          <a:lstStyle/>
          <a:p>
            <a:r>
              <a:rPr lang="en-GB" b="1" dirty="0"/>
              <a:t>Table name</a:t>
            </a:r>
          </a:p>
        </p:txBody>
      </p:sp>
      <p:sp>
        <p:nvSpPr>
          <p:cNvPr id="24" name="TextBox 23">
            <a:extLst>
              <a:ext uri="{FF2B5EF4-FFF2-40B4-BE49-F238E27FC236}">
                <a16:creationId xmlns:a16="http://schemas.microsoft.com/office/drawing/2014/main" id="{7F3FC5F4-8351-4396-B8B1-C4055B874F01}"/>
              </a:ext>
            </a:extLst>
          </p:cNvPr>
          <p:cNvSpPr txBox="1"/>
          <p:nvPr/>
        </p:nvSpPr>
        <p:spPr>
          <a:xfrm>
            <a:off x="5508288" y="2685273"/>
            <a:ext cx="1455938" cy="276999"/>
          </a:xfrm>
          <a:prstGeom prst="rect">
            <a:avLst/>
          </a:prstGeom>
          <a:noFill/>
        </p:spPr>
        <p:txBody>
          <a:bodyPr wrap="square" lIns="0" tIns="0" rIns="0" bIns="0" rtlCol="0">
            <a:spAutoFit/>
          </a:bodyPr>
          <a:lstStyle/>
          <a:p>
            <a:pPr algn="ctr"/>
            <a:r>
              <a:rPr lang="en-GB" b="1" dirty="0"/>
              <a:t>Field name</a:t>
            </a:r>
          </a:p>
        </p:txBody>
      </p:sp>
      <p:cxnSp>
        <p:nvCxnSpPr>
          <p:cNvPr id="11" name="Connector: Elbow 10">
            <a:extLst>
              <a:ext uri="{FF2B5EF4-FFF2-40B4-BE49-F238E27FC236}">
                <a16:creationId xmlns:a16="http://schemas.microsoft.com/office/drawing/2014/main" id="{1B2A7E3F-BE08-4E47-8D16-F584C32F2B66}"/>
              </a:ext>
            </a:extLst>
          </p:cNvPr>
          <p:cNvCxnSpPr>
            <a:cxnSpLocks/>
            <a:stCxn id="18" idx="3"/>
            <a:endCxn id="14" idx="0"/>
          </p:cNvCxnSpPr>
          <p:nvPr/>
        </p:nvCxnSpPr>
        <p:spPr>
          <a:xfrm>
            <a:off x="2197036" y="2722532"/>
            <a:ext cx="730191" cy="399888"/>
          </a:xfrm>
          <a:prstGeom prst="bentConnector2">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6EB8B5-C219-4F7E-BDA7-ED668B8FD81C}"/>
              </a:ext>
            </a:extLst>
          </p:cNvPr>
          <p:cNvCxnSpPr>
            <a:cxnSpLocks/>
            <a:stCxn id="13" idx="2"/>
          </p:cNvCxnSpPr>
          <p:nvPr/>
        </p:nvCxnSpPr>
        <p:spPr>
          <a:xfrm>
            <a:off x="4729086" y="2962272"/>
            <a:ext cx="0" cy="618759"/>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656B09-7FFF-4B91-A992-8295643C683C}"/>
              </a:ext>
            </a:extLst>
          </p:cNvPr>
          <p:cNvCxnSpPr/>
          <p:nvPr/>
        </p:nvCxnSpPr>
        <p:spPr>
          <a:xfrm flipV="1">
            <a:off x="1698178" y="4817660"/>
            <a:ext cx="765375" cy="1"/>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9B06F7-A091-4DDC-A67C-94932BB503FD}"/>
              </a:ext>
            </a:extLst>
          </p:cNvPr>
          <p:cNvCxnSpPr/>
          <p:nvPr/>
        </p:nvCxnSpPr>
        <p:spPr>
          <a:xfrm flipV="1">
            <a:off x="1698178" y="3614437"/>
            <a:ext cx="765375" cy="1"/>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019063-87A8-4B95-81DF-41B8E3BA8BE5}"/>
              </a:ext>
            </a:extLst>
          </p:cNvPr>
          <p:cNvCxnSpPr>
            <a:cxnSpLocks/>
          </p:cNvCxnSpPr>
          <p:nvPr/>
        </p:nvCxnSpPr>
        <p:spPr>
          <a:xfrm>
            <a:off x="6236257" y="2962272"/>
            <a:ext cx="0" cy="618759"/>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74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0C0"/>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8CF346-E638-4827-BA41-803BD5540B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E6830A3A-1927-421B-9766-22F84B1B81D3}"/>
              </a:ext>
            </a:extLst>
          </p:cNvPr>
          <p:cNvSpPr>
            <a:spLocks noGrp="1"/>
          </p:cNvSpPr>
          <p:nvPr>
            <p:ph type="body" sz="quarter" idx="13"/>
          </p:nvPr>
        </p:nvSpPr>
        <p:spPr/>
        <p:txBody>
          <a:bodyPr/>
          <a:lstStyle/>
          <a:p>
            <a:r>
              <a:rPr lang="en-GB" dirty="0"/>
              <a:t>Data types</a:t>
            </a:r>
          </a:p>
        </p:txBody>
      </p:sp>
      <p:sp>
        <p:nvSpPr>
          <p:cNvPr id="3" name="Text Placeholder 2">
            <a:extLst>
              <a:ext uri="{FF2B5EF4-FFF2-40B4-BE49-F238E27FC236}">
                <a16:creationId xmlns:a16="http://schemas.microsoft.com/office/drawing/2014/main" id="{57ABF013-F15F-4D6F-83BF-02AA15CC50A6}"/>
              </a:ext>
            </a:extLst>
          </p:cNvPr>
          <p:cNvSpPr>
            <a:spLocks noGrp="1"/>
          </p:cNvSpPr>
          <p:nvPr>
            <p:ph type="body" sz="quarter" idx="14"/>
          </p:nvPr>
        </p:nvSpPr>
        <p:spPr/>
        <p:txBody>
          <a:bodyPr/>
          <a:lstStyle/>
          <a:p>
            <a:r>
              <a:rPr lang="en-GB" dirty="0"/>
              <a:t>A developer is creating a </a:t>
            </a:r>
            <a:br>
              <a:rPr lang="en-GB" dirty="0"/>
            </a:br>
            <a:r>
              <a:rPr lang="en-GB" dirty="0"/>
              <a:t>database for a local shop </a:t>
            </a:r>
            <a:br>
              <a:rPr lang="en-GB" dirty="0"/>
            </a:br>
            <a:r>
              <a:rPr lang="en-GB" dirty="0"/>
              <a:t>which is starting to sell </a:t>
            </a:r>
            <a:br>
              <a:rPr lang="en-GB" dirty="0"/>
            </a:br>
            <a:r>
              <a:rPr lang="en-GB" dirty="0"/>
              <a:t>products online</a:t>
            </a:r>
          </a:p>
          <a:p>
            <a:pPr lvl="2"/>
            <a:r>
              <a:rPr lang="en-GB" dirty="0">
                <a:solidFill>
                  <a:srgbClr val="324C2C"/>
                </a:solidFill>
              </a:rPr>
              <a:t>What fields do you think </a:t>
            </a:r>
            <a:br>
              <a:rPr lang="en-GB" dirty="0">
                <a:solidFill>
                  <a:srgbClr val="324C2C"/>
                </a:solidFill>
              </a:rPr>
            </a:br>
            <a:r>
              <a:rPr lang="en-GB" dirty="0">
                <a:solidFill>
                  <a:srgbClr val="324C2C"/>
                </a:solidFill>
              </a:rPr>
              <a:t>would need to be included </a:t>
            </a:r>
            <a:br>
              <a:rPr lang="en-GB" dirty="0">
                <a:solidFill>
                  <a:srgbClr val="324C2C"/>
                </a:solidFill>
              </a:rPr>
            </a:br>
            <a:r>
              <a:rPr lang="en-GB" dirty="0">
                <a:solidFill>
                  <a:srgbClr val="324C2C"/>
                </a:solidFill>
              </a:rPr>
              <a:t>to store the customer </a:t>
            </a:r>
            <a:br>
              <a:rPr lang="en-GB" dirty="0">
                <a:solidFill>
                  <a:srgbClr val="324C2C"/>
                </a:solidFill>
              </a:rPr>
            </a:br>
            <a:r>
              <a:rPr lang="en-GB" dirty="0">
                <a:solidFill>
                  <a:srgbClr val="324C2C"/>
                </a:solidFill>
              </a:rPr>
              <a:t>information?</a:t>
            </a:r>
          </a:p>
          <a:p>
            <a:pPr lvl="2"/>
            <a:r>
              <a:rPr lang="en-GB" dirty="0">
                <a:solidFill>
                  <a:srgbClr val="324C2C"/>
                </a:solidFill>
              </a:rPr>
              <a:t>What data types will </a:t>
            </a:r>
            <a:br>
              <a:rPr lang="en-GB" dirty="0">
                <a:solidFill>
                  <a:srgbClr val="324C2C"/>
                </a:solidFill>
              </a:rPr>
            </a:br>
            <a:r>
              <a:rPr lang="en-GB" dirty="0">
                <a:solidFill>
                  <a:srgbClr val="324C2C"/>
                </a:solidFill>
              </a:rPr>
              <a:t>these need to be?</a:t>
            </a:r>
          </a:p>
        </p:txBody>
      </p:sp>
      <p:pic>
        <p:nvPicPr>
          <p:cNvPr id="9" name="Graphic 8">
            <a:extLst>
              <a:ext uri="{FF2B5EF4-FFF2-40B4-BE49-F238E27FC236}">
                <a16:creationId xmlns:a16="http://schemas.microsoft.com/office/drawing/2014/main" id="{17CBE813-080D-4283-AD05-0C4EE718A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4748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A6C4AB-85F1-44C9-93F0-FCE5A5AFBAD9}"/>
              </a:ext>
            </a:extLst>
          </p:cNvPr>
          <p:cNvSpPr>
            <a:spLocks noGrp="1"/>
          </p:cNvSpPr>
          <p:nvPr>
            <p:ph type="body" sz="quarter" idx="13"/>
          </p:nvPr>
        </p:nvSpPr>
        <p:spPr/>
        <p:txBody>
          <a:bodyPr/>
          <a:lstStyle/>
          <a:p>
            <a:r>
              <a:rPr lang="en-GB" dirty="0"/>
              <a:t>Data types</a:t>
            </a:r>
          </a:p>
        </p:txBody>
      </p:sp>
      <p:sp>
        <p:nvSpPr>
          <p:cNvPr id="5" name="Text Placeholder 4">
            <a:extLst>
              <a:ext uri="{FF2B5EF4-FFF2-40B4-BE49-F238E27FC236}">
                <a16:creationId xmlns:a16="http://schemas.microsoft.com/office/drawing/2014/main" id="{2247E253-A9B7-4408-AEEA-0CE09D56FED3}"/>
              </a:ext>
            </a:extLst>
          </p:cNvPr>
          <p:cNvSpPr>
            <a:spLocks noGrp="1"/>
          </p:cNvSpPr>
          <p:nvPr>
            <p:ph type="body" sz="quarter" idx="14"/>
          </p:nvPr>
        </p:nvSpPr>
        <p:spPr/>
        <p:txBody>
          <a:bodyPr/>
          <a:lstStyle/>
          <a:p>
            <a:r>
              <a:rPr lang="en-GB" dirty="0"/>
              <a:t>Some possible fields the nail salon will need along with their data type:</a:t>
            </a:r>
          </a:p>
          <a:p>
            <a:endParaRPr lang="en-GB" dirty="0"/>
          </a:p>
          <a:p>
            <a:endParaRPr lang="en-GB" dirty="0"/>
          </a:p>
          <a:p>
            <a:endParaRPr lang="en-GB" dirty="0"/>
          </a:p>
          <a:p>
            <a:endParaRPr lang="en-GB" dirty="0"/>
          </a:p>
          <a:p>
            <a:pPr lvl="1"/>
            <a:endParaRPr lang="en-GB" dirty="0"/>
          </a:p>
          <a:p>
            <a:pPr lvl="1"/>
            <a:r>
              <a:rPr lang="en-GB" dirty="0"/>
              <a:t>Other data types include ‘character’ and ‘real’</a:t>
            </a:r>
          </a:p>
          <a:p>
            <a:endParaRPr lang="en-GB" dirty="0"/>
          </a:p>
        </p:txBody>
      </p:sp>
      <p:graphicFrame>
        <p:nvGraphicFramePr>
          <p:cNvPr id="6" name="Table 6">
            <a:extLst>
              <a:ext uri="{FF2B5EF4-FFF2-40B4-BE49-F238E27FC236}">
                <a16:creationId xmlns:a16="http://schemas.microsoft.com/office/drawing/2014/main" id="{AC43E8E8-5C2D-4DC0-82F4-1B44944D84C7}"/>
              </a:ext>
            </a:extLst>
          </p:cNvPr>
          <p:cNvGraphicFramePr>
            <a:graphicFrameLocks noGrp="1"/>
          </p:cNvGraphicFramePr>
          <p:nvPr>
            <p:extLst>
              <p:ext uri="{D42A27DB-BD31-4B8C-83A1-F6EECF244321}">
                <p14:modId xmlns:p14="http://schemas.microsoft.com/office/powerpoint/2010/main" val="462937009"/>
              </p:ext>
            </p:extLst>
          </p:nvPr>
        </p:nvGraphicFramePr>
        <p:xfrm>
          <a:off x="1524000" y="2646960"/>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648372299"/>
                    </a:ext>
                  </a:extLst>
                </a:gridCol>
                <a:gridCol w="3048000">
                  <a:extLst>
                    <a:ext uri="{9D8B030D-6E8A-4147-A177-3AD203B41FA5}">
                      <a16:colId xmlns:a16="http://schemas.microsoft.com/office/drawing/2014/main" val="1530440670"/>
                    </a:ext>
                  </a:extLst>
                </a:gridCol>
              </a:tblGrid>
              <a:tr h="370840">
                <a:tc>
                  <a:txBody>
                    <a:bodyPr/>
                    <a:lstStyle/>
                    <a:p>
                      <a:r>
                        <a:rPr lang="en-GB" dirty="0"/>
                        <a:t>Field names</a:t>
                      </a:r>
                    </a:p>
                  </a:txBody>
                  <a:tcPr>
                    <a:lnL w="12700" cap="flat" cmpd="sng" algn="ctr">
                      <a:solidFill>
                        <a:srgbClr val="2C87DA"/>
                      </a:solidFill>
                      <a:prstDash val="solid"/>
                      <a:round/>
                      <a:headEnd type="none" w="med" len="med"/>
                      <a:tailEnd type="none" w="med" len="med"/>
                    </a:lnL>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dirty="0"/>
                        <a:t>Data type</a:t>
                      </a:r>
                    </a:p>
                  </a:txBody>
                  <a:tcPr>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extLst>
                  <a:ext uri="{0D108BD9-81ED-4DB2-BD59-A6C34878D82A}">
                    <a16:rowId xmlns:a16="http://schemas.microsoft.com/office/drawing/2014/main" val="934663377"/>
                  </a:ext>
                </a:extLst>
              </a:tr>
              <a:tr h="370840">
                <a:tc>
                  <a:txBody>
                    <a:bodyPr/>
                    <a:lstStyle/>
                    <a:p>
                      <a:r>
                        <a:rPr lang="en-GB" dirty="0">
                          <a:solidFill>
                            <a:srgbClr val="FF0000"/>
                          </a:solidFill>
                        </a:rPr>
                        <a:t>FirstName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tc>
                  <a:txBody>
                    <a:bodyPr/>
                    <a:lstStyle/>
                    <a:p>
                      <a:r>
                        <a:rPr lang="en-GB" dirty="0">
                          <a:solidFill>
                            <a:srgbClr val="FF0000"/>
                          </a:solidFill>
                        </a:rPr>
                        <a:t>Text/alphanumeric</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extLst>
                  <a:ext uri="{0D108BD9-81ED-4DB2-BD59-A6C34878D82A}">
                    <a16:rowId xmlns:a16="http://schemas.microsoft.com/office/drawing/2014/main" val="1348596409"/>
                  </a:ext>
                </a:extLst>
              </a:tr>
              <a:tr h="370840">
                <a:tc>
                  <a:txBody>
                    <a:bodyPr/>
                    <a:lstStyle/>
                    <a:p>
                      <a:r>
                        <a:rPr lang="en-GB" dirty="0" err="1">
                          <a:solidFill>
                            <a:srgbClr val="FF0000"/>
                          </a:solidFill>
                        </a:rPr>
                        <a:t>LastName</a:t>
                      </a:r>
                      <a:endParaRPr lang="en-GB" dirty="0">
                        <a:solidFill>
                          <a:srgbClr val="FF0000"/>
                        </a:solidFill>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Arial" panose="020B0604020202020204"/>
                          <a:ea typeface="+mn-ea"/>
                          <a:cs typeface="+mn-cs"/>
                        </a:rPr>
                        <a:t>Text/alphanumeric</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extLst>
                  <a:ext uri="{0D108BD9-81ED-4DB2-BD59-A6C34878D82A}">
                    <a16:rowId xmlns:a16="http://schemas.microsoft.com/office/drawing/2014/main" val="4010954867"/>
                  </a:ext>
                </a:extLst>
              </a:tr>
              <a:tr h="370840">
                <a:tc>
                  <a:txBody>
                    <a:bodyPr/>
                    <a:lstStyle/>
                    <a:p>
                      <a:r>
                        <a:rPr lang="en-GB">
                          <a:solidFill>
                            <a:srgbClr val="FF0000"/>
                          </a:solidFill>
                        </a:rPr>
                        <a:t>Mobile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Arial" panose="020B0604020202020204"/>
                          <a:ea typeface="+mn-ea"/>
                          <a:cs typeface="+mn-cs"/>
                        </a:rPr>
                        <a:t>Text/alphanumeric</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extLst>
                  <a:ext uri="{0D108BD9-81ED-4DB2-BD59-A6C34878D82A}">
                    <a16:rowId xmlns:a16="http://schemas.microsoft.com/office/drawing/2014/main" val="2295499584"/>
                  </a:ext>
                </a:extLst>
              </a:tr>
              <a:tr h="370840">
                <a:tc>
                  <a:txBody>
                    <a:bodyPr/>
                    <a:lstStyle/>
                    <a:p>
                      <a:r>
                        <a:rPr lang="en-GB" dirty="0" err="1">
                          <a:solidFill>
                            <a:srgbClr val="FF0000"/>
                          </a:solidFill>
                        </a:rPr>
                        <a:t>DateJoined</a:t>
                      </a:r>
                      <a:endParaRPr lang="en-GB" dirty="0">
                        <a:solidFill>
                          <a:srgbClr val="FF0000"/>
                        </a:solidFill>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tc>
                  <a:txBody>
                    <a:bodyPr/>
                    <a:lstStyle/>
                    <a:p>
                      <a:r>
                        <a:rPr lang="en-GB" dirty="0">
                          <a:solidFill>
                            <a:srgbClr val="FF0000"/>
                          </a:solidFill>
                        </a:rPr>
                        <a:t>Date/Time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extLst>
                  <a:ext uri="{0D108BD9-81ED-4DB2-BD59-A6C34878D82A}">
                    <a16:rowId xmlns:a16="http://schemas.microsoft.com/office/drawing/2014/main" val="2593370680"/>
                  </a:ext>
                </a:extLst>
              </a:tr>
              <a:tr h="370840">
                <a:tc>
                  <a:txBody>
                    <a:bodyPr/>
                    <a:lstStyle/>
                    <a:p>
                      <a:r>
                        <a:rPr lang="en-GB" dirty="0" err="1">
                          <a:solidFill>
                            <a:srgbClr val="FF0000"/>
                          </a:solidFill>
                        </a:rPr>
                        <a:t>NumberOfCustomerOrders</a:t>
                      </a:r>
                      <a:endParaRPr lang="en-GB" dirty="0">
                        <a:solidFill>
                          <a:srgbClr val="FF0000"/>
                        </a:solidFill>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tc>
                  <a:txBody>
                    <a:bodyPr/>
                    <a:lstStyle/>
                    <a:p>
                      <a:r>
                        <a:rPr lang="en-GB" dirty="0">
                          <a:solidFill>
                            <a:srgbClr val="FF0000"/>
                          </a:solidFill>
                        </a:rPr>
                        <a:t>Integer</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chemeClr val="bg1"/>
                    </a:solidFill>
                  </a:tcPr>
                </a:tc>
                <a:extLst>
                  <a:ext uri="{0D108BD9-81ED-4DB2-BD59-A6C34878D82A}">
                    <a16:rowId xmlns:a16="http://schemas.microsoft.com/office/drawing/2014/main" val="2092026259"/>
                  </a:ext>
                </a:extLst>
              </a:tr>
            </a:tbl>
          </a:graphicData>
        </a:graphic>
      </p:graphicFrame>
    </p:spTree>
    <p:extLst>
      <p:ext uri="{BB962C8B-B14F-4D97-AF65-F5344CB8AC3E}">
        <p14:creationId xmlns:p14="http://schemas.microsoft.com/office/powerpoint/2010/main" val="375914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830A3A-1927-421B-9766-22F84B1B81D3}"/>
              </a:ext>
            </a:extLst>
          </p:cNvPr>
          <p:cNvSpPr>
            <a:spLocks noGrp="1"/>
          </p:cNvSpPr>
          <p:nvPr>
            <p:ph type="body" sz="quarter" idx="13"/>
          </p:nvPr>
        </p:nvSpPr>
        <p:spPr/>
        <p:txBody>
          <a:bodyPr/>
          <a:lstStyle/>
          <a:p>
            <a:r>
              <a:rPr lang="en-GB" dirty="0"/>
              <a:t>Primary keys</a:t>
            </a:r>
          </a:p>
        </p:txBody>
      </p:sp>
      <p:sp>
        <p:nvSpPr>
          <p:cNvPr id="3" name="Text Placeholder 2">
            <a:extLst>
              <a:ext uri="{FF2B5EF4-FFF2-40B4-BE49-F238E27FC236}">
                <a16:creationId xmlns:a16="http://schemas.microsoft.com/office/drawing/2014/main" id="{57ABF013-F15F-4D6F-83BF-02AA15CC50A6}"/>
              </a:ext>
            </a:extLst>
          </p:cNvPr>
          <p:cNvSpPr>
            <a:spLocks noGrp="1"/>
          </p:cNvSpPr>
          <p:nvPr>
            <p:ph type="body" sz="quarter" idx="14"/>
          </p:nvPr>
        </p:nvSpPr>
        <p:spPr/>
        <p:txBody>
          <a:bodyPr/>
          <a:lstStyle/>
          <a:p>
            <a:r>
              <a:rPr lang="en-GB" dirty="0"/>
              <a:t>A primary key is a field, where every value stored in it will be unique</a:t>
            </a:r>
          </a:p>
          <a:p>
            <a:pPr lvl="1"/>
            <a:r>
              <a:rPr lang="en-GB" dirty="0"/>
              <a:t>It identifies the record</a:t>
            </a:r>
          </a:p>
          <a:p>
            <a:pPr lvl="1"/>
            <a:r>
              <a:rPr lang="en-GB" dirty="0"/>
              <a:t>What is the primary key used in the Customers table?</a:t>
            </a:r>
          </a:p>
        </p:txBody>
      </p:sp>
      <p:graphicFrame>
        <p:nvGraphicFramePr>
          <p:cNvPr id="6" name="Table 5">
            <a:extLst>
              <a:ext uri="{FF2B5EF4-FFF2-40B4-BE49-F238E27FC236}">
                <a16:creationId xmlns:a16="http://schemas.microsoft.com/office/drawing/2014/main" id="{ED44FF6E-0024-453E-BFB8-DE719BE10570}"/>
              </a:ext>
            </a:extLst>
          </p:cNvPr>
          <p:cNvGraphicFramePr>
            <a:graphicFrameLocks noGrp="1"/>
          </p:cNvGraphicFramePr>
          <p:nvPr>
            <p:extLst>
              <p:ext uri="{D42A27DB-BD31-4B8C-83A1-F6EECF244321}">
                <p14:modId xmlns:p14="http://schemas.microsoft.com/office/powerpoint/2010/main" val="3515116009"/>
              </p:ext>
            </p:extLst>
          </p:nvPr>
        </p:nvGraphicFramePr>
        <p:xfrm>
          <a:off x="724280" y="4214407"/>
          <a:ext cx="7904815" cy="1737360"/>
        </p:xfrm>
        <a:graphic>
          <a:graphicData uri="http://schemas.openxmlformats.org/drawingml/2006/table">
            <a:tbl>
              <a:tblPr firstRow="1" bandRow="1">
                <a:tableStyleId>{5C22544A-7EE6-4342-B048-85BDC9FD1C3A}</a:tableStyleId>
              </a:tblPr>
              <a:tblGrid>
                <a:gridCol w="1259812">
                  <a:extLst>
                    <a:ext uri="{9D8B030D-6E8A-4147-A177-3AD203B41FA5}">
                      <a16:colId xmlns:a16="http://schemas.microsoft.com/office/drawing/2014/main" val="2605883972"/>
                    </a:ext>
                  </a:extLst>
                </a:gridCol>
                <a:gridCol w="1069826">
                  <a:extLst>
                    <a:ext uri="{9D8B030D-6E8A-4147-A177-3AD203B41FA5}">
                      <a16:colId xmlns:a16="http://schemas.microsoft.com/office/drawing/2014/main" val="1387277297"/>
                    </a:ext>
                  </a:extLst>
                </a:gridCol>
                <a:gridCol w="1065321">
                  <a:extLst>
                    <a:ext uri="{9D8B030D-6E8A-4147-A177-3AD203B41FA5}">
                      <a16:colId xmlns:a16="http://schemas.microsoft.com/office/drawing/2014/main" val="1844558220"/>
                    </a:ext>
                  </a:extLst>
                </a:gridCol>
                <a:gridCol w="1376039">
                  <a:extLst>
                    <a:ext uri="{9D8B030D-6E8A-4147-A177-3AD203B41FA5}">
                      <a16:colId xmlns:a16="http://schemas.microsoft.com/office/drawing/2014/main" val="949699869"/>
                    </a:ext>
                  </a:extLst>
                </a:gridCol>
                <a:gridCol w="1171852">
                  <a:extLst>
                    <a:ext uri="{9D8B030D-6E8A-4147-A177-3AD203B41FA5}">
                      <a16:colId xmlns:a16="http://schemas.microsoft.com/office/drawing/2014/main" val="2290898538"/>
                    </a:ext>
                  </a:extLst>
                </a:gridCol>
                <a:gridCol w="1961965">
                  <a:extLst>
                    <a:ext uri="{9D8B030D-6E8A-4147-A177-3AD203B41FA5}">
                      <a16:colId xmlns:a16="http://schemas.microsoft.com/office/drawing/2014/main" val="132914935"/>
                    </a:ext>
                  </a:extLst>
                </a:gridCol>
              </a:tblGrid>
              <a:tr h="218711">
                <a:tc>
                  <a:txBody>
                    <a:bodyPr/>
                    <a:lstStyle/>
                    <a:p>
                      <a:r>
                        <a:rPr lang="en-GB" sz="1400" dirty="0" err="1"/>
                        <a:t>CustomerID</a:t>
                      </a:r>
                      <a:endParaRPr lang="en-GB" sz="1400" dirty="0"/>
                    </a:p>
                  </a:txBody>
                  <a:tcPr>
                    <a:lnL w="12700" cap="flat" cmpd="sng" algn="ctr">
                      <a:solidFill>
                        <a:srgbClr val="2C87DA"/>
                      </a:solidFill>
                      <a:prstDash val="solid"/>
                      <a:round/>
                      <a:headEnd type="none" w="med" len="med"/>
                      <a:tailEnd type="none" w="med" len="med"/>
                    </a:lnL>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sz="1400" dirty="0"/>
                        <a:t>FirstName</a:t>
                      </a:r>
                    </a:p>
                  </a:txBody>
                  <a:tcP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sz="1400" dirty="0" err="1"/>
                        <a:t>LastName</a:t>
                      </a:r>
                      <a:endParaRPr lang="en-GB" sz="1400" dirty="0"/>
                    </a:p>
                  </a:txBody>
                  <a:tcP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sz="1400" dirty="0"/>
                        <a:t>Mobile </a:t>
                      </a:r>
                    </a:p>
                  </a:txBody>
                  <a:tcP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sz="1400" dirty="0" err="1"/>
                        <a:t>DateJoined</a:t>
                      </a:r>
                      <a:endParaRPr lang="en-GB" sz="1400" dirty="0"/>
                    </a:p>
                  </a:txBody>
                  <a:tcP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sz="1400" dirty="0" err="1"/>
                        <a:t>NumberOfCustomerOrders</a:t>
                      </a:r>
                      <a:endParaRPr lang="en-GB" sz="1400" dirty="0"/>
                    </a:p>
                  </a:txBody>
                  <a:tcPr>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extLst>
                  <a:ext uri="{0D108BD9-81ED-4DB2-BD59-A6C34878D82A}">
                    <a16:rowId xmlns:a16="http://schemas.microsoft.com/office/drawing/2014/main" val="4274237674"/>
                  </a:ext>
                </a:extLst>
              </a:tr>
              <a:tr h="218711">
                <a:tc>
                  <a:txBody>
                    <a:bodyPr/>
                    <a:lstStyle/>
                    <a:p>
                      <a:r>
                        <a:rPr lang="en-GB" sz="1400" dirty="0">
                          <a:solidFill>
                            <a:schemeClr val="tx1"/>
                          </a:solidFill>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Grace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Evans</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07700 900 452</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6/10/2020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17</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2881924134"/>
                  </a:ext>
                </a:extLst>
              </a:tr>
              <a:tr h="218711">
                <a:tc>
                  <a:txBody>
                    <a:bodyPr/>
                    <a:lstStyle/>
                    <a:p>
                      <a:r>
                        <a:rPr lang="en-GB" sz="1400">
                          <a:solidFill>
                            <a:schemeClr val="tx1"/>
                          </a:solidFill>
                        </a:rPr>
                        <a:t>2</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Lily</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Thomas</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07700 900 218</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17/07/2020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23</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1210668775"/>
                  </a:ext>
                </a:extLst>
              </a:tr>
              <a:tr h="218711">
                <a:tc>
                  <a:txBody>
                    <a:bodyPr/>
                    <a:lstStyle/>
                    <a:p>
                      <a:r>
                        <a:rPr lang="en-GB" sz="1400">
                          <a:solidFill>
                            <a:schemeClr val="tx1"/>
                          </a:solidFill>
                        </a:rPr>
                        <a:t>3</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Rosie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Scott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07700 900 213</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09/05/2021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11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3887408225"/>
                  </a:ext>
                </a:extLst>
              </a:tr>
              <a:tr h="218711">
                <a:tc>
                  <a:txBody>
                    <a:bodyPr/>
                    <a:lstStyle/>
                    <a:p>
                      <a:r>
                        <a:rPr lang="en-GB" sz="1400">
                          <a:solidFill>
                            <a:schemeClr val="tx1"/>
                          </a:solidFill>
                        </a:rPr>
                        <a:t>4</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Nadia</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Rahman</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07700 900 892</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26/02/2021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8</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336961440"/>
                  </a:ext>
                </a:extLst>
              </a:tr>
            </a:tbl>
          </a:graphicData>
        </a:graphic>
      </p:graphicFrame>
      <p:sp>
        <p:nvSpPr>
          <p:cNvPr id="7" name="TextBox 6">
            <a:extLst>
              <a:ext uri="{FF2B5EF4-FFF2-40B4-BE49-F238E27FC236}">
                <a16:creationId xmlns:a16="http://schemas.microsoft.com/office/drawing/2014/main" id="{1391E9F3-70A6-4FCA-ACF3-31878C54AF70}"/>
              </a:ext>
            </a:extLst>
          </p:cNvPr>
          <p:cNvSpPr txBox="1"/>
          <p:nvPr/>
        </p:nvSpPr>
        <p:spPr>
          <a:xfrm>
            <a:off x="724280" y="3871789"/>
            <a:ext cx="2519797" cy="215444"/>
          </a:xfrm>
          <a:prstGeom prst="rect">
            <a:avLst/>
          </a:prstGeom>
          <a:noFill/>
        </p:spPr>
        <p:txBody>
          <a:bodyPr wrap="square" lIns="0" tIns="0" rIns="0" bIns="0" rtlCol="0">
            <a:spAutoFit/>
          </a:bodyPr>
          <a:lstStyle/>
          <a:p>
            <a:r>
              <a:rPr lang="en-GB" sz="1400" b="1" dirty="0"/>
              <a:t>Customers</a:t>
            </a:r>
          </a:p>
        </p:txBody>
      </p:sp>
    </p:spTree>
    <p:extLst>
      <p:ext uri="{BB962C8B-B14F-4D97-AF65-F5344CB8AC3E}">
        <p14:creationId xmlns:p14="http://schemas.microsoft.com/office/powerpoint/2010/main" val="276233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830A3A-1927-421B-9766-22F84B1B81D3}"/>
              </a:ext>
            </a:extLst>
          </p:cNvPr>
          <p:cNvSpPr>
            <a:spLocks noGrp="1"/>
          </p:cNvSpPr>
          <p:nvPr>
            <p:ph type="body" sz="quarter" idx="13"/>
          </p:nvPr>
        </p:nvSpPr>
        <p:spPr/>
        <p:txBody>
          <a:bodyPr/>
          <a:lstStyle/>
          <a:p>
            <a:r>
              <a:rPr lang="en-GB" dirty="0"/>
              <a:t>Primary keys</a:t>
            </a:r>
          </a:p>
        </p:txBody>
      </p:sp>
      <p:sp>
        <p:nvSpPr>
          <p:cNvPr id="3" name="Text Placeholder 2">
            <a:extLst>
              <a:ext uri="{FF2B5EF4-FFF2-40B4-BE49-F238E27FC236}">
                <a16:creationId xmlns:a16="http://schemas.microsoft.com/office/drawing/2014/main" id="{57ABF013-F15F-4D6F-83BF-02AA15CC50A6}"/>
              </a:ext>
            </a:extLst>
          </p:cNvPr>
          <p:cNvSpPr>
            <a:spLocks noGrp="1"/>
          </p:cNvSpPr>
          <p:nvPr>
            <p:ph type="body" sz="quarter" idx="14"/>
          </p:nvPr>
        </p:nvSpPr>
        <p:spPr/>
        <p:txBody>
          <a:bodyPr/>
          <a:lstStyle/>
          <a:p>
            <a:r>
              <a:rPr lang="en-GB" dirty="0"/>
              <a:t>What is the primary key used in the </a:t>
            </a:r>
            <a:br>
              <a:rPr lang="en-GB" dirty="0"/>
            </a:br>
            <a:r>
              <a:rPr lang="en-GB" dirty="0"/>
              <a:t>Customers table?</a:t>
            </a:r>
          </a:p>
          <a:p>
            <a:pPr lvl="1"/>
            <a:r>
              <a:rPr lang="en-GB" dirty="0" err="1">
                <a:solidFill>
                  <a:srgbClr val="FF0000"/>
                </a:solidFill>
              </a:rPr>
              <a:t>CustomerID</a:t>
            </a:r>
            <a:endParaRPr lang="en-GB" dirty="0">
              <a:solidFill>
                <a:srgbClr val="FF0000"/>
              </a:solidFill>
            </a:endParaRPr>
          </a:p>
          <a:p>
            <a:pPr lvl="1"/>
            <a:r>
              <a:rPr lang="en-GB" dirty="0"/>
              <a:t>The mobile number is not unique – the same number could be </a:t>
            </a:r>
            <a:br>
              <a:rPr lang="en-GB" dirty="0"/>
            </a:br>
            <a:r>
              <a:rPr lang="en-GB" dirty="0"/>
              <a:t>used by more than one customer</a:t>
            </a:r>
          </a:p>
          <a:p>
            <a:pPr lvl="1"/>
            <a:endParaRPr lang="en-GB" dirty="0"/>
          </a:p>
        </p:txBody>
      </p:sp>
      <p:graphicFrame>
        <p:nvGraphicFramePr>
          <p:cNvPr id="6" name="Table 5">
            <a:extLst>
              <a:ext uri="{FF2B5EF4-FFF2-40B4-BE49-F238E27FC236}">
                <a16:creationId xmlns:a16="http://schemas.microsoft.com/office/drawing/2014/main" id="{ED44FF6E-0024-453E-BFB8-DE719BE10570}"/>
              </a:ext>
            </a:extLst>
          </p:cNvPr>
          <p:cNvGraphicFramePr>
            <a:graphicFrameLocks noGrp="1"/>
          </p:cNvGraphicFramePr>
          <p:nvPr>
            <p:extLst>
              <p:ext uri="{D42A27DB-BD31-4B8C-83A1-F6EECF244321}">
                <p14:modId xmlns:p14="http://schemas.microsoft.com/office/powerpoint/2010/main" val="1933806182"/>
              </p:ext>
            </p:extLst>
          </p:nvPr>
        </p:nvGraphicFramePr>
        <p:xfrm>
          <a:off x="724280" y="4214407"/>
          <a:ext cx="7904815" cy="1737360"/>
        </p:xfrm>
        <a:graphic>
          <a:graphicData uri="http://schemas.openxmlformats.org/drawingml/2006/table">
            <a:tbl>
              <a:tblPr firstRow="1" bandRow="1">
                <a:tableStyleId>{5C22544A-7EE6-4342-B048-85BDC9FD1C3A}</a:tableStyleId>
              </a:tblPr>
              <a:tblGrid>
                <a:gridCol w="1259812">
                  <a:extLst>
                    <a:ext uri="{9D8B030D-6E8A-4147-A177-3AD203B41FA5}">
                      <a16:colId xmlns:a16="http://schemas.microsoft.com/office/drawing/2014/main" val="2605883972"/>
                    </a:ext>
                  </a:extLst>
                </a:gridCol>
                <a:gridCol w="1069826">
                  <a:extLst>
                    <a:ext uri="{9D8B030D-6E8A-4147-A177-3AD203B41FA5}">
                      <a16:colId xmlns:a16="http://schemas.microsoft.com/office/drawing/2014/main" val="1387277297"/>
                    </a:ext>
                  </a:extLst>
                </a:gridCol>
                <a:gridCol w="1065321">
                  <a:extLst>
                    <a:ext uri="{9D8B030D-6E8A-4147-A177-3AD203B41FA5}">
                      <a16:colId xmlns:a16="http://schemas.microsoft.com/office/drawing/2014/main" val="1844558220"/>
                    </a:ext>
                  </a:extLst>
                </a:gridCol>
                <a:gridCol w="1376039">
                  <a:extLst>
                    <a:ext uri="{9D8B030D-6E8A-4147-A177-3AD203B41FA5}">
                      <a16:colId xmlns:a16="http://schemas.microsoft.com/office/drawing/2014/main" val="949699869"/>
                    </a:ext>
                  </a:extLst>
                </a:gridCol>
                <a:gridCol w="1171852">
                  <a:extLst>
                    <a:ext uri="{9D8B030D-6E8A-4147-A177-3AD203B41FA5}">
                      <a16:colId xmlns:a16="http://schemas.microsoft.com/office/drawing/2014/main" val="2290898538"/>
                    </a:ext>
                  </a:extLst>
                </a:gridCol>
                <a:gridCol w="1961965">
                  <a:extLst>
                    <a:ext uri="{9D8B030D-6E8A-4147-A177-3AD203B41FA5}">
                      <a16:colId xmlns:a16="http://schemas.microsoft.com/office/drawing/2014/main" val="132914935"/>
                    </a:ext>
                  </a:extLst>
                </a:gridCol>
              </a:tblGrid>
              <a:tr h="218711">
                <a:tc>
                  <a:txBody>
                    <a:bodyPr/>
                    <a:lstStyle/>
                    <a:p>
                      <a:r>
                        <a:rPr lang="en-GB" sz="1400" dirty="0" err="1"/>
                        <a:t>CustomerID</a:t>
                      </a:r>
                      <a:endParaRPr lang="en-GB" sz="1400" dirty="0"/>
                    </a:p>
                  </a:txBody>
                  <a:tcPr>
                    <a:lnL w="12700" cap="flat" cmpd="sng" algn="ctr">
                      <a:solidFill>
                        <a:srgbClr val="2C87DA"/>
                      </a:solidFill>
                      <a:prstDash val="solid"/>
                      <a:round/>
                      <a:headEnd type="none" w="med" len="med"/>
                      <a:tailEnd type="none" w="med" len="med"/>
                    </a:lnL>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sz="1400"/>
                        <a:t>FirstName</a:t>
                      </a:r>
                    </a:p>
                  </a:txBody>
                  <a:tcP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sz="1400" dirty="0" err="1"/>
                        <a:t>LastName</a:t>
                      </a:r>
                      <a:endParaRPr lang="en-GB" sz="1400" dirty="0"/>
                    </a:p>
                  </a:txBody>
                  <a:tcP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sz="1400" dirty="0"/>
                        <a:t>Mobile </a:t>
                      </a:r>
                    </a:p>
                  </a:txBody>
                  <a:tcP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sz="1400" dirty="0" err="1"/>
                        <a:t>DateJoined</a:t>
                      </a:r>
                      <a:endParaRPr lang="en-GB" sz="1400" dirty="0"/>
                    </a:p>
                  </a:txBody>
                  <a:tcP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sz="1400" dirty="0" err="1"/>
                        <a:t>NumberOfCustomerOrders</a:t>
                      </a:r>
                      <a:endParaRPr lang="en-GB" sz="1400" dirty="0"/>
                    </a:p>
                  </a:txBody>
                  <a:tcPr>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extLst>
                  <a:ext uri="{0D108BD9-81ED-4DB2-BD59-A6C34878D82A}">
                    <a16:rowId xmlns:a16="http://schemas.microsoft.com/office/drawing/2014/main" val="4274237674"/>
                  </a:ext>
                </a:extLst>
              </a:tr>
              <a:tr h="218711">
                <a:tc>
                  <a:txBody>
                    <a:bodyPr/>
                    <a:lstStyle/>
                    <a:p>
                      <a:r>
                        <a:rPr lang="en-GB" sz="1400" dirty="0">
                          <a:solidFill>
                            <a:schemeClr val="tx1"/>
                          </a:solidFill>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Grace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Evans</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07700 900 452</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6/10/2020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17</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2881924134"/>
                  </a:ext>
                </a:extLst>
              </a:tr>
              <a:tr h="218711">
                <a:tc>
                  <a:txBody>
                    <a:bodyPr/>
                    <a:lstStyle/>
                    <a:p>
                      <a:r>
                        <a:rPr lang="en-GB" sz="1400">
                          <a:solidFill>
                            <a:schemeClr val="tx1"/>
                          </a:solidFill>
                        </a:rPr>
                        <a:t>2</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Lily</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Thomas</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07700 900 218</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17/07/2020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23</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1210668775"/>
                  </a:ext>
                </a:extLst>
              </a:tr>
              <a:tr h="218711">
                <a:tc>
                  <a:txBody>
                    <a:bodyPr/>
                    <a:lstStyle/>
                    <a:p>
                      <a:r>
                        <a:rPr lang="en-GB" sz="1400">
                          <a:solidFill>
                            <a:schemeClr val="tx1"/>
                          </a:solidFill>
                        </a:rPr>
                        <a:t>3</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Rosie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Scott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07700 900 213</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09/05/2021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11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3887408225"/>
                  </a:ext>
                </a:extLst>
              </a:tr>
              <a:tr h="218711">
                <a:tc>
                  <a:txBody>
                    <a:bodyPr/>
                    <a:lstStyle/>
                    <a:p>
                      <a:r>
                        <a:rPr lang="en-GB" sz="1400">
                          <a:solidFill>
                            <a:schemeClr val="tx1"/>
                          </a:solidFill>
                        </a:rPr>
                        <a:t>4</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Nadia</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a:t>Rahman</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07700 900 892</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26/02/2021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sz="1400" dirty="0"/>
                        <a:t>8</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336961440"/>
                  </a:ext>
                </a:extLst>
              </a:tr>
            </a:tbl>
          </a:graphicData>
        </a:graphic>
      </p:graphicFrame>
      <p:sp>
        <p:nvSpPr>
          <p:cNvPr id="7" name="TextBox 6">
            <a:extLst>
              <a:ext uri="{FF2B5EF4-FFF2-40B4-BE49-F238E27FC236}">
                <a16:creationId xmlns:a16="http://schemas.microsoft.com/office/drawing/2014/main" id="{1391E9F3-70A6-4FCA-ACF3-31878C54AF70}"/>
              </a:ext>
            </a:extLst>
          </p:cNvPr>
          <p:cNvSpPr txBox="1"/>
          <p:nvPr/>
        </p:nvSpPr>
        <p:spPr>
          <a:xfrm>
            <a:off x="724280" y="3871789"/>
            <a:ext cx="2519797" cy="215444"/>
          </a:xfrm>
          <a:prstGeom prst="rect">
            <a:avLst/>
          </a:prstGeom>
          <a:noFill/>
        </p:spPr>
        <p:txBody>
          <a:bodyPr wrap="square" lIns="0" tIns="0" rIns="0" bIns="0" rtlCol="0">
            <a:spAutoFit/>
          </a:bodyPr>
          <a:lstStyle/>
          <a:p>
            <a:r>
              <a:rPr lang="en-GB" sz="1400" b="1" dirty="0"/>
              <a:t>Customers</a:t>
            </a:r>
          </a:p>
        </p:txBody>
      </p:sp>
    </p:spTree>
    <p:extLst>
      <p:ext uri="{BB962C8B-B14F-4D97-AF65-F5344CB8AC3E}">
        <p14:creationId xmlns:p14="http://schemas.microsoft.com/office/powerpoint/2010/main" val="2076137461"/>
      </p:ext>
    </p:extLst>
  </p:cSld>
  <p:clrMapOvr>
    <a:masterClrMapping/>
  </p:clrMapOvr>
</p:sld>
</file>

<file path=ppt/theme/theme1.xml><?xml version="1.0" encoding="utf-8"?>
<a:theme xmlns:a="http://schemas.openxmlformats.org/drawingml/2006/main" name="Office Theme">
  <a:themeElements>
    <a:clrScheme name="Geography Unit 6B Cold environments">
      <a:dk1>
        <a:sysClr val="windowText" lastClr="000000"/>
      </a:dk1>
      <a:lt1>
        <a:sysClr val="window" lastClr="FFFFFF"/>
      </a:lt1>
      <a:dk2>
        <a:srgbClr val="1D140F"/>
      </a:dk2>
      <a:lt2>
        <a:srgbClr val="FFFFFF"/>
      </a:lt2>
      <a:accent1>
        <a:srgbClr val="00B7CC"/>
      </a:accent1>
      <a:accent2>
        <a:srgbClr val="0046A8"/>
      </a:accent2>
      <a:accent3>
        <a:srgbClr val="55E2EB"/>
      </a:accent3>
      <a:accent4>
        <a:srgbClr val="9E6E44"/>
      </a:accent4>
      <a:accent5>
        <a:srgbClr val="113625"/>
      </a:accent5>
      <a:accent6>
        <a:srgbClr val="55674D"/>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2D7BC509-3963-4E2B-92B3-1D2397DFC951}" vid="{6A572357-DBC3-4AED-99F2-BAC5AF89B28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6C6192-5FDA-4EED-925B-C1B749CC20B0}">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1865EF-6933-4D37-B7B0-022ACCC1A2DE}">
  <ds:schemaRefs>
    <ds:schemaRef ds:uri="http://purl.org/dc/dcmitype/"/>
    <ds:schemaRef ds:uri="http://purl.org/dc/elements/1.1/"/>
    <ds:schemaRef ds:uri="http://schemas.microsoft.com/office/infopath/2007/PartnerControls"/>
    <ds:schemaRef ds:uri="http://schemas.microsoft.com/office/2006/documentManagement/types"/>
    <ds:schemaRef ds:uri="http://www.w3.org/XML/1998/namespace"/>
    <ds:schemaRef ds:uri="94dce8ab-38ff-4714-b1ed-1fc5e4d9abd1"/>
    <ds:schemaRef ds:uri="http://schemas.microsoft.com/office/2006/metadata/properties"/>
    <ds:schemaRef ds:uri="http://purl.org/dc/terms/"/>
    <ds:schemaRef ds:uri="http://schemas.openxmlformats.org/package/2006/metadata/core-properties"/>
    <ds:schemaRef ds:uri="1ef05dc5-97a2-498b-bf7c-bd189143a1ff"/>
  </ds:schemaRefs>
</ds:datastoreItem>
</file>

<file path=customXml/itemProps3.xml><?xml version="1.0" encoding="utf-8"?>
<ds:datastoreItem xmlns:ds="http://schemas.openxmlformats.org/officeDocument/2006/customXml" ds:itemID="{E29268A1-037E-4F47-8B83-F16DABDE7F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4255</TotalTime>
  <Words>1625</Words>
  <Application>Microsoft Office PowerPoint</Application>
  <PresentationFormat>On-screen Show (4:3)</PresentationFormat>
  <Paragraphs>629</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Consolas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20</cp:revision>
  <dcterms:created xsi:type="dcterms:W3CDTF">2016-01-18T13:50:59Z</dcterms:created>
  <dcterms:modified xsi:type="dcterms:W3CDTF">2021-10-27T15:01:03Z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