
<file path=[Content_Types].xml><?xml version="1.0" encoding="utf-8"?>
<Types xmlns="http://schemas.openxmlformats.org/package/2006/content-types">
  <Default Extension="fntdata" ContentType="application/x-fontdata"/>
  <Default Extension="gif" ContentType="image/gif"/>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autoCompressPictures="0">
  <p:sldMasterIdLst>
    <p:sldMasterId id="2147483648" r:id="rId4"/>
  </p:sldMasterIdLst>
  <p:notesMasterIdLst>
    <p:notesMasterId r:id="rId34"/>
  </p:notesMasterIdLst>
  <p:sldIdLst>
    <p:sldId id="260" r:id="rId5"/>
    <p:sldId id="261" r:id="rId6"/>
    <p:sldId id="313" r:id="rId7"/>
    <p:sldId id="314" r:id="rId8"/>
    <p:sldId id="271" r:id="rId9"/>
    <p:sldId id="273" r:id="rId10"/>
    <p:sldId id="334" r:id="rId11"/>
    <p:sldId id="279" r:id="rId12"/>
    <p:sldId id="265" r:id="rId13"/>
    <p:sldId id="319" r:id="rId14"/>
    <p:sldId id="320" r:id="rId15"/>
    <p:sldId id="335" r:id="rId16"/>
    <p:sldId id="267" r:id="rId17"/>
    <p:sldId id="322" r:id="rId18"/>
    <p:sldId id="317" r:id="rId19"/>
    <p:sldId id="326" r:id="rId20"/>
    <p:sldId id="272" r:id="rId21"/>
    <p:sldId id="328" r:id="rId22"/>
    <p:sldId id="331" r:id="rId23"/>
    <p:sldId id="333" r:id="rId24"/>
    <p:sldId id="263" r:id="rId25"/>
    <p:sldId id="276" r:id="rId26"/>
    <p:sldId id="268" r:id="rId27"/>
    <p:sldId id="281" r:id="rId28"/>
    <p:sldId id="330" r:id="rId29"/>
    <p:sldId id="327" r:id="rId30"/>
    <p:sldId id="286" r:id="rId31"/>
    <p:sldId id="332" r:id="rId32"/>
    <p:sldId id="278" r:id="rId33"/>
  </p:sldIdLst>
  <p:sldSz cx="9144000" cy="6858000" type="screen4x3"/>
  <p:notesSz cx="6858000" cy="9144000"/>
  <p:embeddedFontLst>
    <p:embeddedFont>
      <p:font typeface="Calibri" panose="020F0502020204030204" pitchFamily="34" charset="0"/>
      <p:regular r:id="rId35"/>
      <p:bold r:id="rId36"/>
      <p:italic r:id="rId37"/>
      <p:boldItalic r:id="rId38"/>
    </p:embeddedFont>
  </p:embeddedFont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253" userDrawn="1">
          <p15:clr>
            <a:srgbClr val="A4A3A4"/>
          </p15:clr>
        </p15:guide>
        <p15:guide id="2" orient="horz" pos="3232">
          <p15:clr>
            <a:srgbClr val="A4A3A4"/>
          </p15:clr>
        </p15:guide>
        <p15:guide id="3" orient="horz" pos="1911" userDrawn="1">
          <p15:clr>
            <a:srgbClr val="A4A3A4"/>
          </p15:clr>
        </p15:guide>
        <p15:guide id="4" pos="5465" userDrawn="1">
          <p15:clr>
            <a:srgbClr val="A4A3A4"/>
          </p15:clr>
        </p15:guide>
        <p15:guide id="5" pos="2959">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James Franklin" initials="JF" lastIdx="8" clrIdx="0">
    <p:extLst>
      <p:ext uri="{19B8F6BF-5375-455C-9EA6-DF929625EA0E}">
        <p15:presenceInfo xmlns:p15="http://schemas.microsoft.com/office/powerpoint/2012/main" userId="S::james.franklin@pgonline.co.uk::cf915d05-507f-491f-b4a6-b2aa085ee4b1"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AD9D5"/>
    <a:srgbClr val="7DC24E"/>
    <a:srgbClr val="225A34"/>
    <a:srgbClr val="62686E"/>
    <a:srgbClr val="000000"/>
    <a:srgbClr val="030203"/>
    <a:srgbClr val="0C1D39"/>
    <a:srgbClr val="1E1E1E"/>
    <a:srgbClr val="FF0000"/>
    <a:srgbClr val="01B1D8"/>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2164"/>
    <p:restoredTop sz="93666"/>
  </p:normalViewPr>
  <p:slideViewPr>
    <p:cSldViewPr snapToGrid="0">
      <p:cViewPr varScale="1">
        <p:scale>
          <a:sx n="107" d="100"/>
          <a:sy n="107" d="100"/>
        </p:scale>
        <p:origin x="1932" y="96"/>
      </p:cViewPr>
      <p:guideLst>
        <p:guide orient="horz" pos="1253"/>
        <p:guide orient="horz" pos="3232"/>
        <p:guide orient="horz" pos="1911"/>
        <p:guide pos="5465"/>
        <p:guide pos="2959"/>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commentAuthors" Target="commentAuthors.xml"/><Relationship Id="rId21" Type="http://schemas.openxmlformats.org/officeDocument/2006/relationships/slide" Target="slides/slide17.xml"/><Relationship Id="rId34" Type="http://schemas.openxmlformats.org/officeDocument/2006/relationships/notesMaster" Target="notesMasters/notesMaster1.xml"/><Relationship Id="rId42" Type="http://schemas.openxmlformats.org/officeDocument/2006/relationships/theme" Target="theme/theme1.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font" Target="fonts/font3.fntdata"/><Relationship Id="rId40"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font" Target="fonts/font2.fntdata"/><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microsoft.com/office/2016/11/relationships/changesInfo" Target="changesInfos/changesInfo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font" Target="fonts/font1.fntdata"/><Relationship Id="rId43" Type="http://schemas.openxmlformats.org/officeDocument/2006/relationships/tableStyles" Target="tableStyles.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font" Target="fonts/font4.fntdata"/></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ike Bloys" userId="1248c4d8-7b2b-4b32-b8bd-163ae845f9bb" providerId="ADAL" clId="{0EB9BB9E-4F8B-48CD-B00D-D1034424B715}"/>
    <pc:docChg chg="modMainMaster">
      <pc:chgData name="Mike Bloys" userId="1248c4d8-7b2b-4b32-b8bd-163ae845f9bb" providerId="ADAL" clId="{0EB9BB9E-4F8B-48CD-B00D-D1034424B715}" dt="2020-05-29T13:32:44.276" v="0"/>
      <pc:docMkLst>
        <pc:docMk/>
      </pc:docMkLst>
      <pc:sldMasterChg chg="modSldLayout">
        <pc:chgData name="Mike Bloys" userId="1248c4d8-7b2b-4b32-b8bd-163ae845f9bb" providerId="ADAL" clId="{0EB9BB9E-4F8B-48CD-B00D-D1034424B715}" dt="2020-05-29T13:32:44.276" v="0"/>
        <pc:sldMasterMkLst>
          <pc:docMk/>
          <pc:sldMasterMk cId="3316734550" sldId="2147483648"/>
        </pc:sldMasterMkLst>
        <pc:sldLayoutChg chg="addSp modSp">
          <pc:chgData name="Mike Bloys" userId="1248c4d8-7b2b-4b32-b8bd-163ae845f9bb" providerId="ADAL" clId="{0EB9BB9E-4F8B-48CD-B00D-D1034424B715}" dt="2020-05-29T13:32:44.276" v="0"/>
          <pc:sldLayoutMkLst>
            <pc:docMk/>
            <pc:sldMasterMk cId="3316734550" sldId="2147483648"/>
            <pc:sldLayoutMk cId="3886385901" sldId="2147483649"/>
          </pc:sldLayoutMkLst>
          <pc:spChg chg="mod">
            <ac:chgData name="Mike Bloys" userId="1248c4d8-7b2b-4b32-b8bd-163ae845f9bb" providerId="ADAL" clId="{0EB9BB9E-4F8B-48CD-B00D-D1034424B715}" dt="2020-05-29T13:32:44.276" v="0"/>
            <ac:spMkLst>
              <pc:docMk/>
              <pc:sldMasterMk cId="3316734550" sldId="2147483648"/>
              <pc:sldLayoutMk cId="3886385901" sldId="2147483649"/>
              <ac:spMk id="5" creationId="{BBAECCB8-4071-4EE4-B0B0-F4C6E4E618E7}"/>
            </ac:spMkLst>
          </pc:spChg>
          <pc:grpChg chg="add mod">
            <ac:chgData name="Mike Bloys" userId="1248c4d8-7b2b-4b32-b8bd-163ae845f9bb" providerId="ADAL" clId="{0EB9BB9E-4F8B-48CD-B00D-D1034424B715}" dt="2020-05-29T13:32:44.276" v="0"/>
            <ac:grpSpMkLst>
              <pc:docMk/>
              <pc:sldMasterMk cId="3316734550" sldId="2147483648"/>
              <pc:sldLayoutMk cId="3886385901" sldId="2147483649"/>
              <ac:grpSpMk id="4" creationId="{B45F949C-D5CC-4651-8B25-BE89566A4D70}"/>
            </ac:grpSpMkLst>
          </pc:grpChg>
          <pc:picChg chg="mod">
            <ac:chgData name="Mike Bloys" userId="1248c4d8-7b2b-4b32-b8bd-163ae845f9bb" providerId="ADAL" clId="{0EB9BB9E-4F8B-48CD-B00D-D1034424B715}" dt="2020-05-29T13:32:44.276" v="0"/>
            <ac:picMkLst>
              <pc:docMk/>
              <pc:sldMasterMk cId="3316734550" sldId="2147483648"/>
              <pc:sldLayoutMk cId="3886385901" sldId="2147483649"/>
              <ac:picMk id="6" creationId="{BA68D8DB-AB19-45F7-BA14-DCCA5D09B5EB}"/>
            </ac:picMkLst>
          </pc:picChg>
        </pc:sldLayoutChg>
      </pc:sldMasterChg>
    </pc:docChg>
  </pc:docChgLst>
  <pc:docChgLst>
    <pc:chgData name="Rob Heathcote" userId="62419938-1f1d-43ca-9327-cfd6c1894440" providerId="ADAL" clId="{52643AC1-171D-4974-AB62-6D35D7A1D092}"/>
    <pc:docChg chg="undo custSel modSld modMainMaster">
      <pc:chgData name="Rob Heathcote" userId="62419938-1f1d-43ca-9327-cfd6c1894440" providerId="ADAL" clId="{52643AC1-171D-4974-AB62-6D35D7A1D092}" dt="2020-03-05T08:06:36.197" v="88" actId="478"/>
      <pc:docMkLst>
        <pc:docMk/>
      </pc:docMkLst>
      <pc:sldChg chg="delSp">
        <pc:chgData name="Rob Heathcote" userId="62419938-1f1d-43ca-9327-cfd6c1894440" providerId="ADAL" clId="{52643AC1-171D-4974-AB62-6D35D7A1D092}" dt="2020-03-05T08:06:36.197" v="88" actId="478"/>
        <pc:sldMkLst>
          <pc:docMk/>
          <pc:sldMk cId="3097358543" sldId="260"/>
        </pc:sldMkLst>
        <pc:spChg chg="del">
          <ac:chgData name="Rob Heathcote" userId="62419938-1f1d-43ca-9327-cfd6c1894440" providerId="ADAL" clId="{52643AC1-171D-4974-AB62-6D35D7A1D092}" dt="2020-03-05T08:06:18.853" v="85" actId="478"/>
          <ac:spMkLst>
            <pc:docMk/>
            <pc:sldMk cId="3097358543" sldId="260"/>
            <ac:spMk id="5" creationId="{00000000-0000-0000-0000-000000000000}"/>
          </ac:spMkLst>
        </pc:spChg>
        <pc:spChg chg="del">
          <ac:chgData name="Rob Heathcote" userId="62419938-1f1d-43ca-9327-cfd6c1894440" providerId="ADAL" clId="{52643AC1-171D-4974-AB62-6D35D7A1D092}" dt="2020-03-05T08:06:18.853" v="85" actId="478"/>
          <ac:spMkLst>
            <pc:docMk/>
            <pc:sldMk cId="3097358543" sldId="260"/>
            <ac:spMk id="6" creationId="{00000000-0000-0000-0000-000000000000}"/>
          </ac:spMkLst>
        </pc:spChg>
        <pc:spChg chg="del">
          <ac:chgData name="Rob Heathcote" userId="62419938-1f1d-43ca-9327-cfd6c1894440" providerId="ADAL" clId="{52643AC1-171D-4974-AB62-6D35D7A1D092}" dt="2020-03-05T08:06:31.565" v="87" actId="478"/>
          <ac:spMkLst>
            <pc:docMk/>
            <pc:sldMk cId="3097358543" sldId="260"/>
            <ac:spMk id="7" creationId="{00000000-0000-0000-0000-000000000000}"/>
          </ac:spMkLst>
        </pc:spChg>
        <pc:grpChg chg="del">
          <ac:chgData name="Rob Heathcote" userId="62419938-1f1d-43ca-9327-cfd6c1894440" providerId="ADAL" clId="{52643AC1-171D-4974-AB62-6D35D7A1D092}" dt="2020-03-05T08:06:36.197" v="88" actId="478"/>
          <ac:grpSpMkLst>
            <pc:docMk/>
            <pc:sldMk cId="3097358543" sldId="260"/>
            <ac:grpSpMk id="8" creationId="{00000000-0000-0000-0000-000000000000}"/>
          </ac:grpSpMkLst>
        </pc:grpChg>
      </pc:sldChg>
      <pc:sldMasterChg chg="modSldLayout">
        <pc:chgData name="Rob Heathcote" userId="62419938-1f1d-43ca-9327-cfd6c1894440" providerId="ADAL" clId="{52643AC1-171D-4974-AB62-6D35D7A1D092}" dt="2020-03-05T08:06:26.605" v="86" actId="478"/>
        <pc:sldMasterMkLst>
          <pc:docMk/>
          <pc:sldMasterMk cId="3316734550" sldId="2147483648"/>
        </pc:sldMasterMkLst>
        <pc:sldLayoutChg chg="addSp delSp modSp">
          <pc:chgData name="Rob Heathcote" userId="62419938-1f1d-43ca-9327-cfd6c1894440" providerId="ADAL" clId="{52643AC1-171D-4974-AB62-6D35D7A1D092}" dt="2020-03-05T08:06:26.605" v="86" actId="478"/>
          <pc:sldLayoutMkLst>
            <pc:docMk/>
            <pc:sldMasterMk cId="3316734550" sldId="2147483648"/>
            <pc:sldLayoutMk cId="3886385901" sldId="2147483649"/>
          </pc:sldLayoutMkLst>
          <pc:spChg chg="del">
            <ac:chgData name="Rob Heathcote" userId="62419938-1f1d-43ca-9327-cfd6c1894440" providerId="ADAL" clId="{52643AC1-171D-4974-AB62-6D35D7A1D092}" dt="2020-03-05T08:00:15.629" v="15" actId="478"/>
            <ac:spMkLst>
              <pc:docMk/>
              <pc:sldMasterMk cId="3316734550" sldId="2147483648"/>
              <pc:sldLayoutMk cId="3886385901" sldId="2147483649"/>
              <ac:spMk id="10" creationId="{00000000-0000-0000-0000-000000000000}"/>
            </ac:spMkLst>
          </pc:spChg>
          <pc:spChg chg="del">
            <ac:chgData name="Rob Heathcote" userId="62419938-1f1d-43ca-9327-cfd6c1894440" providerId="ADAL" clId="{52643AC1-171D-4974-AB62-6D35D7A1D092}" dt="2020-03-05T08:00:23.276" v="19" actId="478"/>
            <ac:spMkLst>
              <pc:docMk/>
              <pc:sldMasterMk cId="3316734550" sldId="2147483648"/>
              <pc:sldLayoutMk cId="3886385901" sldId="2147483649"/>
              <ac:spMk id="20" creationId="{00000000-0000-0000-0000-000000000000}"/>
            </ac:spMkLst>
          </pc:spChg>
          <pc:spChg chg="del">
            <ac:chgData name="Rob Heathcote" userId="62419938-1f1d-43ca-9327-cfd6c1894440" providerId="ADAL" clId="{52643AC1-171D-4974-AB62-6D35D7A1D092}" dt="2020-03-05T08:00:21.085" v="18" actId="478"/>
            <ac:spMkLst>
              <pc:docMk/>
              <pc:sldMasterMk cId="3316734550" sldId="2147483648"/>
              <pc:sldLayoutMk cId="3886385901" sldId="2147483649"/>
              <ac:spMk id="21" creationId="{00000000-0000-0000-0000-000000000000}"/>
            </ac:spMkLst>
          </pc:spChg>
          <pc:spChg chg="del">
            <ac:chgData name="Rob Heathcote" userId="62419938-1f1d-43ca-9327-cfd6c1894440" providerId="ADAL" clId="{52643AC1-171D-4974-AB62-6D35D7A1D092}" dt="2020-03-05T08:00:25.717" v="20" actId="478"/>
            <ac:spMkLst>
              <pc:docMk/>
              <pc:sldMasterMk cId="3316734550" sldId="2147483648"/>
              <pc:sldLayoutMk cId="3886385901" sldId="2147483649"/>
              <ac:spMk id="24" creationId="{00000000-0000-0000-0000-000000000000}"/>
            </ac:spMkLst>
          </pc:spChg>
          <pc:picChg chg="add del mod ord">
            <ac:chgData name="Rob Heathcote" userId="62419938-1f1d-43ca-9327-cfd6c1894440" providerId="ADAL" clId="{52643AC1-171D-4974-AB62-6D35D7A1D092}" dt="2020-03-05T08:00:17.647" v="17" actId="478"/>
            <ac:picMkLst>
              <pc:docMk/>
              <pc:sldMasterMk cId="3316734550" sldId="2147483648"/>
              <pc:sldLayoutMk cId="3886385901" sldId="2147483649"/>
              <ac:picMk id="3" creationId="{6E1C4A5A-09EB-4C05-B872-191E22348813}"/>
            </ac:picMkLst>
          </pc:picChg>
          <pc:picChg chg="del">
            <ac:chgData name="Rob Heathcote" userId="62419938-1f1d-43ca-9327-cfd6c1894440" providerId="ADAL" clId="{52643AC1-171D-4974-AB62-6D35D7A1D092}" dt="2020-03-05T08:06:26.605" v="86" actId="478"/>
            <ac:picMkLst>
              <pc:docMk/>
              <pc:sldMasterMk cId="3316734550" sldId="2147483648"/>
              <pc:sldLayoutMk cId="3886385901" sldId="2147483649"/>
              <ac:picMk id="8" creationId="{00000000-0000-0000-0000-000000000000}"/>
            </ac:picMkLst>
          </pc:picChg>
          <pc:picChg chg="del">
            <ac:chgData name="Rob Heathcote" userId="62419938-1f1d-43ca-9327-cfd6c1894440" providerId="ADAL" clId="{52643AC1-171D-4974-AB62-6D35D7A1D092}" dt="2020-03-05T08:00:03.439" v="0" actId="478"/>
            <ac:picMkLst>
              <pc:docMk/>
              <pc:sldMasterMk cId="3316734550" sldId="2147483648"/>
              <pc:sldLayoutMk cId="3886385901" sldId="2147483649"/>
              <ac:picMk id="9" creationId="{00000000-0000-0000-0000-000000000000}"/>
            </ac:picMkLst>
          </pc:picChg>
        </pc:sldLayoutChg>
        <pc:sldLayoutChg chg="addSp delSp modSp">
          <pc:chgData name="Rob Heathcote" userId="62419938-1f1d-43ca-9327-cfd6c1894440" providerId="ADAL" clId="{52643AC1-171D-4974-AB62-6D35D7A1D092}" dt="2020-03-05T08:05:05.845" v="84" actId="478"/>
          <pc:sldLayoutMkLst>
            <pc:docMk/>
            <pc:sldMasterMk cId="3316734550" sldId="2147483648"/>
            <pc:sldLayoutMk cId="2849720375" sldId="2147483652"/>
          </pc:sldLayoutMkLst>
          <pc:spChg chg="mod">
            <ac:chgData name="Rob Heathcote" userId="62419938-1f1d-43ca-9327-cfd6c1894440" providerId="ADAL" clId="{52643AC1-171D-4974-AB62-6D35D7A1D092}" dt="2020-03-05T08:01:30.360" v="53" actId="6549"/>
            <ac:spMkLst>
              <pc:docMk/>
              <pc:sldMasterMk cId="3316734550" sldId="2147483648"/>
              <pc:sldLayoutMk cId="2849720375" sldId="2147483652"/>
              <ac:spMk id="3" creationId="{00000000-0000-0000-0000-000000000000}"/>
            </ac:spMkLst>
          </pc:spChg>
          <pc:spChg chg="mod">
            <ac:chgData name="Rob Heathcote" userId="62419938-1f1d-43ca-9327-cfd6c1894440" providerId="ADAL" clId="{52643AC1-171D-4974-AB62-6D35D7A1D092}" dt="2020-03-05T08:03:56.301" v="75" actId="207"/>
            <ac:spMkLst>
              <pc:docMk/>
              <pc:sldMasterMk cId="3316734550" sldId="2147483648"/>
              <pc:sldLayoutMk cId="2849720375" sldId="2147483652"/>
              <ac:spMk id="8" creationId="{00000000-0000-0000-0000-000000000000}"/>
            </ac:spMkLst>
          </pc:spChg>
          <pc:picChg chg="add mod ord">
            <ac:chgData name="Rob Heathcote" userId="62419938-1f1d-43ca-9327-cfd6c1894440" providerId="ADAL" clId="{52643AC1-171D-4974-AB62-6D35D7A1D092}" dt="2020-03-05T08:01:12.230" v="30" actId="171"/>
            <ac:picMkLst>
              <pc:docMk/>
              <pc:sldMasterMk cId="3316734550" sldId="2147483648"/>
              <pc:sldLayoutMk cId="2849720375" sldId="2147483652"/>
              <ac:picMk id="4" creationId="{E12333BD-23C8-4C57-85FB-842C510FF7B6}"/>
            </ac:picMkLst>
          </pc:picChg>
          <pc:picChg chg="del">
            <ac:chgData name="Rob Heathcote" userId="62419938-1f1d-43ca-9327-cfd6c1894440" providerId="ADAL" clId="{52643AC1-171D-4974-AB62-6D35D7A1D092}" dt="2020-03-05T08:01:06.365" v="22" actId="478"/>
            <ac:picMkLst>
              <pc:docMk/>
              <pc:sldMasterMk cId="3316734550" sldId="2147483648"/>
              <pc:sldLayoutMk cId="2849720375" sldId="2147483652"/>
              <ac:picMk id="9" creationId="{00000000-0000-0000-0000-000000000000}"/>
            </ac:picMkLst>
          </pc:picChg>
          <pc:picChg chg="add del">
            <ac:chgData name="Rob Heathcote" userId="62419938-1f1d-43ca-9327-cfd6c1894440" providerId="ADAL" clId="{52643AC1-171D-4974-AB62-6D35D7A1D092}" dt="2020-03-05T08:05:05.845" v="84" actId="478"/>
            <ac:picMkLst>
              <pc:docMk/>
              <pc:sldMasterMk cId="3316734550" sldId="2147483648"/>
              <pc:sldLayoutMk cId="2849720375" sldId="2147483652"/>
              <ac:picMk id="10" creationId="{02B08CA7-BE4C-4AB4-A6D9-4685775514EF}"/>
            </ac:picMkLst>
          </pc:picChg>
        </pc:sldLayoutChg>
        <pc:sldLayoutChg chg="addSp delSp modSp">
          <pc:chgData name="Rob Heathcote" userId="62419938-1f1d-43ca-9327-cfd6c1894440" providerId="ADAL" clId="{52643AC1-171D-4974-AB62-6D35D7A1D092}" dt="2020-03-05T08:04:14.419" v="77" actId="207"/>
          <pc:sldLayoutMkLst>
            <pc:docMk/>
            <pc:sldMasterMk cId="3316734550" sldId="2147483648"/>
            <pc:sldLayoutMk cId="4180777422" sldId="2147483653"/>
          </pc:sldLayoutMkLst>
          <pc:spChg chg="add">
            <ac:chgData name="Rob Heathcote" userId="62419938-1f1d-43ca-9327-cfd6c1894440" providerId="ADAL" clId="{52643AC1-171D-4974-AB62-6D35D7A1D092}" dt="2020-03-05T08:01:47.268" v="55"/>
            <ac:spMkLst>
              <pc:docMk/>
              <pc:sldMasterMk cId="3316734550" sldId="2147483648"/>
              <pc:sldLayoutMk cId="4180777422" sldId="2147483653"/>
              <ac:spMk id="10" creationId="{C9AA62C9-E8BA-4487-919E-B42771A274C8}"/>
            </ac:spMkLst>
          </pc:spChg>
          <pc:spChg chg="mod">
            <ac:chgData name="Rob Heathcote" userId="62419938-1f1d-43ca-9327-cfd6c1894440" providerId="ADAL" clId="{52643AC1-171D-4974-AB62-6D35D7A1D092}" dt="2020-03-05T08:04:14.419" v="77" actId="207"/>
            <ac:spMkLst>
              <pc:docMk/>
              <pc:sldMasterMk cId="3316734550" sldId="2147483648"/>
              <pc:sldLayoutMk cId="4180777422" sldId="2147483653"/>
              <ac:spMk id="27" creationId="{00000000-0000-0000-0000-000000000000}"/>
            </ac:spMkLst>
          </pc:spChg>
          <pc:spChg chg="del">
            <ac:chgData name="Rob Heathcote" userId="62419938-1f1d-43ca-9327-cfd6c1894440" providerId="ADAL" clId="{52643AC1-171D-4974-AB62-6D35D7A1D092}" dt="2020-03-05T08:01:38.174" v="54" actId="478"/>
            <ac:spMkLst>
              <pc:docMk/>
              <pc:sldMasterMk cId="3316734550" sldId="2147483648"/>
              <pc:sldLayoutMk cId="4180777422" sldId="2147483653"/>
              <ac:spMk id="28" creationId="{00000000-0000-0000-0000-000000000000}"/>
            </ac:spMkLst>
          </pc:spChg>
          <pc:picChg chg="del">
            <ac:chgData name="Rob Heathcote" userId="62419938-1f1d-43ca-9327-cfd6c1894440" providerId="ADAL" clId="{52643AC1-171D-4974-AB62-6D35D7A1D092}" dt="2020-03-05T08:01:38.174" v="54" actId="478"/>
            <ac:picMkLst>
              <pc:docMk/>
              <pc:sldMasterMk cId="3316734550" sldId="2147483648"/>
              <pc:sldLayoutMk cId="4180777422" sldId="2147483653"/>
              <ac:picMk id="7" creationId="{00000000-0000-0000-0000-000000000000}"/>
            </ac:picMkLst>
          </pc:picChg>
          <pc:picChg chg="add">
            <ac:chgData name="Rob Heathcote" userId="62419938-1f1d-43ca-9327-cfd6c1894440" providerId="ADAL" clId="{52643AC1-171D-4974-AB62-6D35D7A1D092}" dt="2020-03-05T08:01:47.268" v="55"/>
            <ac:picMkLst>
              <pc:docMk/>
              <pc:sldMasterMk cId="3316734550" sldId="2147483648"/>
              <pc:sldLayoutMk cId="4180777422" sldId="2147483653"/>
              <ac:picMk id="9" creationId="{3255156C-BCD8-4521-9C5D-CF7B4BC21461}"/>
            </ac:picMkLst>
          </pc:picChg>
        </pc:sldLayoutChg>
        <pc:sldLayoutChg chg="addSp delSp modSp">
          <pc:chgData name="Rob Heathcote" userId="62419938-1f1d-43ca-9327-cfd6c1894440" providerId="ADAL" clId="{52643AC1-171D-4974-AB62-6D35D7A1D092}" dt="2020-03-05T08:04:22.645" v="79" actId="207"/>
          <pc:sldLayoutMkLst>
            <pc:docMk/>
            <pc:sldMasterMk cId="3316734550" sldId="2147483648"/>
            <pc:sldLayoutMk cId="2400860605" sldId="2147483655"/>
          </pc:sldLayoutMkLst>
          <pc:spChg chg="add">
            <ac:chgData name="Rob Heathcote" userId="62419938-1f1d-43ca-9327-cfd6c1894440" providerId="ADAL" clId="{52643AC1-171D-4974-AB62-6D35D7A1D092}" dt="2020-03-05T08:01:51.393" v="57"/>
            <ac:spMkLst>
              <pc:docMk/>
              <pc:sldMasterMk cId="3316734550" sldId="2147483648"/>
              <pc:sldLayoutMk cId="2400860605" sldId="2147483655"/>
              <ac:spMk id="9" creationId="{FD55C676-7380-4D17-9A71-B810355D7F22}"/>
            </ac:spMkLst>
          </pc:spChg>
          <pc:spChg chg="mod">
            <ac:chgData name="Rob Heathcote" userId="62419938-1f1d-43ca-9327-cfd6c1894440" providerId="ADAL" clId="{52643AC1-171D-4974-AB62-6D35D7A1D092}" dt="2020-03-05T08:04:22.645" v="79" actId="207"/>
            <ac:spMkLst>
              <pc:docMk/>
              <pc:sldMasterMk cId="3316734550" sldId="2147483648"/>
              <pc:sldLayoutMk cId="2400860605" sldId="2147483655"/>
              <ac:spMk id="26" creationId="{00000000-0000-0000-0000-000000000000}"/>
            </ac:spMkLst>
          </pc:spChg>
          <pc:spChg chg="del">
            <ac:chgData name="Rob Heathcote" userId="62419938-1f1d-43ca-9327-cfd6c1894440" providerId="ADAL" clId="{52643AC1-171D-4974-AB62-6D35D7A1D092}" dt="2020-03-05T08:01:51.070" v="56" actId="478"/>
            <ac:spMkLst>
              <pc:docMk/>
              <pc:sldMasterMk cId="3316734550" sldId="2147483648"/>
              <pc:sldLayoutMk cId="2400860605" sldId="2147483655"/>
              <ac:spMk id="27" creationId="{00000000-0000-0000-0000-000000000000}"/>
            </ac:spMkLst>
          </pc:spChg>
          <pc:picChg chg="del">
            <ac:chgData name="Rob Heathcote" userId="62419938-1f1d-43ca-9327-cfd6c1894440" providerId="ADAL" clId="{52643AC1-171D-4974-AB62-6D35D7A1D092}" dt="2020-03-05T08:01:51.070" v="56" actId="478"/>
            <ac:picMkLst>
              <pc:docMk/>
              <pc:sldMasterMk cId="3316734550" sldId="2147483648"/>
              <pc:sldLayoutMk cId="2400860605" sldId="2147483655"/>
              <ac:picMk id="7" creationId="{00000000-0000-0000-0000-000000000000}"/>
            </ac:picMkLst>
          </pc:picChg>
          <pc:picChg chg="add">
            <ac:chgData name="Rob Heathcote" userId="62419938-1f1d-43ca-9327-cfd6c1894440" providerId="ADAL" clId="{52643AC1-171D-4974-AB62-6D35D7A1D092}" dt="2020-03-05T08:01:51.393" v="57"/>
            <ac:picMkLst>
              <pc:docMk/>
              <pc:sldMasterMk cId="3316734550" sldId="2147483648"/>
              <pc:sldLayoutMk cId="2400860605" sldId="2147483655"/>
              <ac:picMk id="8" creationId="{B2B370F0-D5A9-4B52-97FD-64A1402889E7}"/>
            </ac:picMkLst>
          </pc:picChg>
        </pc:sldLayoutChg>
        <pc:sldLayoutChg chg="addSp delSp modSp">
          <pc:chgData name="Rob Heathcote" userId="62419938-1f1d-43ca-9327-cfd6c1894440" providerId="ADAL" clId="{52643AC1-171D-4974-AB62-6D35D7A1D092}" dt="2020-03-05T08:04:30.136" v="81" actId="207"/>
          <pc:sldLayoutMkLst>
            <pc:docMk/>
            <pc:sldMasterMk cId="3316734550" sldId="2147483648"/>
            <pc:sldLayoutMk cId="3315833090" sldId="2147483656"/>
          </pc:sldLayoutMkLst>
          <pc:spChg chg="add">
            <ac:chgData name="Rob Heathcote" userId="62419938-1f1d-43ca-9327-cfd6c1894440" providerId="ADAL" clId="{52643AC1-171D-4974-AB62-6D35D7A1D092}" dt="2020-03-05T08:01:54.705" v="59"/>
            <ac:spMkLst>
              <pc:docMk/>
              <pc:sldMasterMk cId="3316734550" sldId="2147483648"/>
              <pc:sldLayoutMk cId="3315833090" sldId="2147483656"/>
              <ac:spMk id="8" creationId="{6BC9FC53-D825-4002-ADB7-823147B14172}"/>
            </ac:spMkLst>
          </pc:spChg>
          <pc:spChg chg="mod">
            <ac:chgData name="Rob Heathcote" userId="62419938-1f1d-43ca-9327-cfd6c1894440" providerId="ADAL" clId="{52643AC1-171D-4974-AB62-6D35D7A1D092}" dt="2020-03-05T08:04:30.136" v="81" actId="207"/>
            <ac:spMkLst>
              <pc:docMk/>
              <pc:sldMasterMk cId="3316734550" sldId="2147483648"/>
              <pc:sldLayoutMk cId="3315833090" sldId="2147483656"/>
              <ac:spMk id="25" creationId="{00000000-0000-0000-0000-000000000000}"/>
            </ac:spMkLst>
          </pc:spChg>
          <pc:spChg chg="del">
            <ac:chgData name="Rob Heathcote" userId="62419938-1f1d-43ca-9327-cfd6c1894440" providerId="ADAL" clId="{52643AC1-171D-4974-AB62-6D35D7A1D092}" dt="2020-03-05T08:01:54.437" v="58" actId="478"/>
            <ac:spMkLst>
              <pc:docMk/>
              <pc:sldMasterMk cId="3316734550" sldId="2147483648"/>
              <pc:sldLayoutMk cId="3315833090" sldId="2147483656"/>
              <ac:spMk id="26" creationId="{00000000-0000-0000-0000-000000000000}"/>
            </ac:spMkLst>
          </pc:spChg>
          <pc:picChg chg="del">
            <ac:chgData name="Rob Heathcote" userId="62419938-1f1d-43ca-9327-cfd6c1894440" providerId="ADAL" clId="{52643AC1-171D-4974-AB62-6D35D7A1D092}" dt="2020-03-05T08:01:54.437" v="58" actId="478"/>
            <ac:picMkLst>
              <pc:docMk/>
              <pc:sldMasterMk cId="3316734550" sldId="2147483648"/>
              <pc:sldLayoutMk cId="3315833090" sldId="2147483656"/>
              <ac:picMk id="6" creationId="{00000000-0000-0000-0000-000000000000}"/>
            </ac:picMkLst>
          </pc:picChg>
          <pc:picChg chg="add">
            <ac:chgData name="Rob Heathcote" userId="62419938-1f1d-43ca-9327-cfd6c1894440" providerId="ADAL" clId="{52643AC1-171D-4974-AB62-6D35D7A1D092}" dt="2020-03-05T08:01:54.705" v="59"/>
            <ac:picMkLst>
              <pc:docMk/>
              <pc:sldMasterMk cId="3316734550" sldId="2147483648"/>
              <pc:sldLayoutMk cId="3315833090" sldId="2147483656"/>
              <ac:picMk id="7" creationId="{5F15E4BA-44A1-4FBD-B5FF-77CFFC5A7788}"/>
            </ac:picMkLst>
          </pc:picChg>
        </pc:sldLayoutChg>
        <pc:sldLayoutChg chg="modSp setBg">
          <pc:chgData name="Rob Heathcote" userId="62419938-1f1d-43ca-9327-cfd6c1894440" providerId="ADAL" clId="{52643AC1-171D-4974-AB62-6D35D7A1D092}" dt="2020-03-05T08:03:18.008" v="70" actId="207"/>
          <pc:sldLayoutMkLst>
            <pc:docMk/>
            <pc:sldMasterMk cId="3316734550" sldId="2147483648"/>
            <pc:sldLayoutMk cId="393927180" sldId="2147483664"/>
          </pc:sldLayoutMkLst>
          <pc:spChg chg="mod">
            <ac:chgData name="Rob Heathcote" userId="62419938-1f1d-43ca-9327-cfd6c1894440" providerId="ADAL" clId="{52643AC1-171D-4974-AB62-6D35D7A1D092}" dt="2020-03-05T08:03:18.008" v="70" actId="207"/>
            <ac:spMkLst>
              <pc:docMk/>
              <pc:sldMasterMk cId="3316734550" sldId="2147483648"/>
              <pc:sldLayoutMk cId="393927180" sldId="2147483664"/>
              <ac:spMk id="10" creationId="{00000000-0000-0000-0000-000000000000}"/>
            </ac:spMkLst>
          </pc:spChg>
        </pc:sldLayoutChg>
        <pc:sldLayoutChg chg="addSp delSp modSp">
          <pc:chgData name="Rob Heathcote" userId="62419938-1f1d-43ca-9327-cfd6c1894440" providerId="ADAL" clId="{52643AC1-171D-4974-AB62-6D35D7A1D092}" dt="2020-03-05T08:02:04.255" v="65" actId="20577"/>
          <pc:sldLayoutMkLst>
            <pc:docMk/>
            <pc:sldMasterMk cId="3316734550" sldId="2147483648"/>
            <pc:sldLayoutMk cId="487712265" sldId="2147483665"/>
          </pc:sldLayoutMkLst>
          <pc:spChg chg="mod">
            <ac:chgData name="Rob Heathcote" userId="62419938-1f1d-43ca-9327-cfd6c1894440" providerId="ADAL" clId="{52643AC1-171D-4974-AB62-6D35D7A1D092}" dt="2020-03-05T08:02:04.255" v="65" actId="20577"/>
            <ac:spMkLst>
              <pc:docMk/>
              <pc:sldMasterMk cId="3316734550" sldId="2147483648"/>
              <pc:sldLayoutMk cId="487712265" sldId="2147483665"/>
              <ac:spMk id="8" creationId="{00000000-0000-0000-0000-000000000000}"/>
            </ac:spMkLst>
          </pc:spChg>
          <pc:spChg chg="add">
            <ac:chgData name="Rob Heathcote" userId="62419938-1f1d-43ca-9327-cfd6c1894440" providerId="ADAL" clId="{52643AC1-171D-4974-AB62-6D35D7A1D092}" dt="2020-03-05T08:01:58.529" v="61"/>
            <ac:spMkLst>
              <pc:docMk/>
              <pc:sldMasterMk cId="3316734550" sldId="2147483648"/>
              <pc:sldLayoutMk cId="487712265" sldId="2147483665"/>
              <ac:spMk id="9" creationId="{85CBFDD3-691E-49EF-8099-8E63C39BDF8B}"/>
            </ac:spMkLst>
          </pc:spChg>
          <pc:spChg chg="del">
            <ac:chgData name="Rob Heathcote" userId="62419938-1f1d-43ca-9327-cfd6c1894440" providerId="ADAL" clId="{52643AC1-171D-4974-AB62-6D35D7A1D092}" dt="2020-03-05T08:01:58.070" v="60" actId="478"/>
            <ac:spMkLst>
              <pc:docMk/>
              <pc:sldMasterMk cId="3316734550" sldId="2147483648"/>
              <pc:sldLayoutMk cId="487712265" sldId="2147483665"/>
              <ac:spMk id="28" creationId="{00000000-0000-0000-0000-000000000000}"/>
            </ac:spMkLst>
          </pc:spChg>
          <pc:picChg chg="add">
            <ac:chgData name="Rob Heathcote" userId="62419938-1f1d-43ca-9327-cfd6c1894440" providerId="ADAL" clId="{52643AC1-171D-4974-AB62-6D35D7A1D092}" dt="2020-03-05T08:01:58.529" v="61"/>
            <ac:picMkLst>
              <pc:docMk/>
              <pc:sldMasterMk cId="3316734550" sldId="2147483648"/>
              <pc:sldLayoutMk cId="487712265" sldId="2147483665"/>
              <ac:picMk id="6" creationId="{8C26EC69-48B6-41BB-B076-FBAEE4D4F724}"/>
            </ac:picMkLst>
          </pc:picChg>
          <pc:picChg chg="del">
            <ac:chgData name="Rob Heathcote" userId="62419938-1f1d-43ca-9327-cfd6c1894440" providerId="ADAL" clId="{52643AC1-171D-4974-AB62-6D35D7A1D092}" dt="2020-03-05T08:01:58.070" v="60" actId="478"/>
            <ac:picMkLst>
              <pc:docMk/>
              <pc:sldMasterMk cId="3316734550" sldId="2147483648"/>
              <pc:sldLayoutMk cId="487712265" sldId="2147483665"/>
              <ac:picMk id="7" creationId="{00000000-0000-0000-0000-000000000000}"/>
            </ac:picMkLst>
          </pc:picChg>
        </pc:sldLayoutChg>
        <pc:sldLayoutChg chg="addSp delSp modSp setBg">
          <pc:chgData name="Rob Heathcote" userId="62419938-1f1d-43ca-9327-cfd6c1894440" providerId="ADAL" clId="{52643AC1-171D-4974-AB62-6D35D7A1D092}" dt="2020-03-05T08:04:54.069" v="83" actId="207"/>
          <pc:sldLayoutMkLst>
            <pc:docMk/>
            <pc:sldMasterMk cId="3316734550" sldId="2147483648"/>
            <pc:sldLayoutMk cId="1093718466" sldId="2147483666"/>
          </pc:sldLayoutMkLst>
          <pc:spChg chg="mod">
            <ac:chgData name="Rob Heathcote" userId="62419938-1f1d-43ca-9327-cfd6c1894440" providerId="ADAL" clId="{52643AC1-171D-4974-AB62-6D35D7A1D092}" dt="2020-03-05T08:04:54.069" v="83" actId="207"/>
            <ac:spMkLst>
              <pc:docMk/>
              <pc:sldMasterMk cId="3316734550" sldId="2147483648"/>
              <pc:sldLayoutMk cId="1093718466" sldId="2147483666"/>
              <ac:spMk id="10" creationId="{00000000-0000-0000-0000-000000000000}"/>
            </ac:spMkLst>
          </pc:spChg>
          <pc:picChg chg="add del mod">
            <ac:chgData name="Rob Heathcote" userId="62419938-1f1d-43ca-9327-cfd6c1894440" providerId="ADAL" clId="{52643AC1-171D-4974-AB62-6D35D7A1D092}" dt="2020-03-05T08:03:37.010" v="72"/>
            <ac:picMkLst>
              <pc:docMk/>
              <pc:sldMasterMk cId="3316734550" sldId="2147483648"/>
              <pc:sldLayoutMk cId="1093718466" sldId="2147483666"/>
              <ac:picMk id="2" creationId="{BC0FEFD4-CE72-4D8F-BAE0-056BF4850D58}"/>
            </ac:picMkLst>
          </pc:picChg>
        </pc:sldLayoutChg>
      </pc:sldMasterChg>
    </pc:docChg>
  </pc:docChgLst>
  <pc:docChgLst>
    <pc:chgData name="James Franklin" userId="cf915d05-507f-491f-b4a6-b2aa085ee4b1" providerId="ADAL" clId="{BFAB9E70-AE97-4D8A-A2B1-563E9D563A8D}"/>
    <pc:docChg chg="modSld">
      <pc:chgData name="James Franklin" userId="cf915d05-507f-491f-b4a6-b2aa085ee4b1" providerId="ADAL" clId="{BFAB9E70-AE97-4D8A-A2B1-563E9D563A8D}" dt="2021-05-26T14:25:12.718" v="97" actId="20577"/>
      <pc:docMkLst>
        <pc:docMk/>
      </pc:docMkLst>
      <pc:sldChg chg="modSp mod">
        <pc:chgData name="James Franklin" userId="cf915d05-507f-491f-b4a6-b2aa085ee4b1" providerId="ADAL" clId="{BFAB9E70-AE97-4D8A-A2B1-563E9D563A8D}" dt="2021-05-26T14:25:12.718" v="97" actId="20577"/>
        <pc:sldMkLst>
          <pc:docMk/>
          <pc:sldMk cId="644322881" sldId="261"/>
        </pc:sldMkLst>
        <pc:spChg chg="mod">
          <ac:chgData name="James Franklin" userId="cf915d05-507f-491f-b4a6-b2aa085ee4b1" providerId="ADAL" clId="{BFAB9E70-AE97-4D8A-A2B1-563E9D563A8D}" dt="2021-05-26T14:25:12.718" v="97" actId="20577"/>
          <ac:spMkLst>
            <pc:docMk/>
            <pc:sldMk cId="644322881" sldId="261"/>
            <ac:spMk id="4" creationId="{00000000-0000-0000-0000-000000000000}"/>
          </ac:spMkLst>
        </pc:spChg>
      </pc:sldChg>
    </pc:docChg>
  </pc:docChgLst>
  <pc:docChgLst>
    <pc:chgData name="James Franklin" userId="cf915d05-507f-491f-b4a6-b2aa085ee4b1" providerId="ADAL" clId="{F653C2D9-A00B-4E73-842B-99BFE8B3054F}"/>
    <pc:docChg chg="undo custSel addSld delSld modSld sldOrd">
      <pc:chgData name="James Franklin" userId="cf915d05-507f-491f-b4a6-b2aa085ee4b1" providerId="ADAL" clId="{F653C2D9-A00B-4E73-842B-99BFE8B3054F}" dt="2021-07-23T13:38:01.324" v="3691" actId="47"/>
      <pc:docMkLst>
        <pc:docMk/>
      </pc:docMkLst>
      <pc:sldChg chg="delSp modSp mod">
        <pc:chgData name="James Franklin" userId="cf915d05-507f-491f-b4a6-b2aa085ee4b1" providerId="ADAL" clId="{F653C2D9-A00B-4E73-842B-99BFE8B3054F}" dt="2021-07-23T08:48:03.489" v="186" actId="20577"/>
        <pc:sldMkLst>
          <pc:docMk/>
          <pc:sldMk cId="644322881" sldId="261"/>
        </pc:sldMkLst>
        <pc:spChg chg="del">
          <ac:chgData name="James Franklin" userId="cf915d05-507f-491f-b4a6-b2aa085ee4b1" providerId="ADAL" clId="{F653C2D9-A00B-4E73-842B-99BFE8B3054F}" dt="2021-07-23T08:45:21.416" v="52" actId="478"/>
          <ac:spMkLst>
            <pc:docMk/>
            <pc:sldMk cId="644322881" sldId="261"/>
            <ac:spMk id="2" creationId="{D5D8B091-F572-40E7-A242-ABDBE054138F}"/>
          </ac:spMkLst>
        </pc:spChg>
        <pc:spChg chg="mod">
          <ac:chgData name="James Franklin" userId="cf915d05-507f-491f-b4a6-b2aa085ee4b1" providerId="ADAL" clId="{F653C2D9-A00B-4E73-842B-99BFE8B3054F}" dt="2021-07-23T08:48:03.489" v="186" actId="20577"/>
          <ac:spMkLst>
            <pc:docMk/>
            <pc:sldMk cId="644322881" sldId="261"/>
            <ac:spMk id="4" creationId="{00000000-0000-0000-0000-000000000000}"/>
          </ac:spMkLst>
        </pc:spChg>
      </pc:sldChg>
      <pc:sldChg chg="add">
        <pc:chgData name="James Franklin" userId="cf915d05-507f-491f-b4a6-b2aa085ee4b1" providerId="ADAL" clId="{F653C2D9-A00B-4E73-842B-99BFE8B3054F}" dt="2021-07-23T13:16:52.603" v="2869"/>
        <pc:sldMkLst>
          <pc:docMk/>
          <pc:sldMk cId="520996776" sldId="262"/>
        </pc:sldMkLst>
      </pc:sldChg>
      <pc:sldChg chg="del">
        <pc:chgData name="James Franklin" userId="cf915d05-507f-491f-b4a6-b2aa085ee4b1" providerId="ADAL" clId="{F653C2D9-A00B-4E73-842B-99BFE8B3054F}" dt="2021-07-23T08:43:51.226" v="0" actId="47"/>
        <pc:sldMkLst>
          <pc:docMk/>
          <pc:sldMk cId="990921403" sldId="263"/>
        </pc:sldMkLst>
      </pc:sldChg>
      <pc:sldChg chg="del">
        <pc:chgData name="James Franklin" userId="cf915d05-507f-491f-b4a6-b2aa085ee4b1" providerId="ADAL" clId="{F653C2D9-A00B-4E73-842B-99BFE8B3054F}" dt="2021-07-23T08:43:51.226" v="0" actId="47"/>
        <pc:sldMkLst>
          <pc:docMk/>
          <pc:sldMk cId="1408696727" sldId="264"/>
        </pc:sldMkLst>
      </pc:sldChg>
      <pc:sldChg chg="modSp add mod">
        <pc:chgData name="James Franklin" userId="cf915d05-507f-491f-b4a6-b2aa085ee4b1" providerId="ADAL" clId="{F653C2D9-A00B-4E73-842B-99BFE8B3054F}" dt="2021-07-23T10:32:25.101" v="972" actId="21"/>
        <pc:sldMkLst>
          <pc:docMk/>
          <pc:sldMk cId="3893225801" sldId="264"/>
        </pc:sldMkLst>
        <pc:spChg chg="mod">
          <ac:chgData name="James Franklin" userId="cf915d05-507f-491f-b4a6-b2aa085ee4b1" providerId="ADAL" clId="{F653C2D9-A00B-4E73-842B-99BFE8B3054F}" dt="2021-07-23T10:29:08.863" v="807" actId="20577"/>
          <ac:spMkLst>
            <pc:docMk/>
            <pc:sldMk cId="3893225801" sldId="264"/>
            <ac:spMk id="3" creationId="{00000000-0000-0000-0000-000000000000}"/>
          </ac:spMkLst>
        </pc:spChg>
        <pc:spChg chg="mod">
          <ac:chgData name="James Franklin" userId="cf915d05-507f-491f-b4a6-b2aa085ee4b1" providerId="ADAL" clId="{F653C2D9-A00B-4E73-842B-99BFE8B3054F}" dt="2021-07-23T10:32:25.101" v="972" actId="21"/>
          <ac:spMkLst>
            <pc:docMk/>
            <pc:sldMk cId="3893225801" sldId="264"/>
            <ac:spMk id="6" creationId="{00000000-0000-0000-0000-000000000000}"/>
          </ac:spMkLst>
        </pc:spChg>
      </pc:sldChg>
      <pc:sldChg chg="del">
        <pc:chgData name="James Franklin" userId="cf915d05-507f-491f-b4a6-b2aa085ee4b1" providerId="ADAL" clId="{F653C2D9-A00B-4E73-842B-99BFE8B3054F}" dt="2021-07-23T08:43:51.226" v="0" actId="47"/>
        <pc:sldMkLst>
          <pc:docMk/>
          <pc:sldMk cId="3292513092" sldId="265"/>
        </pc:sldMkLst>
      </pc:sldChg>
      <pc:sldChg chg="del">
        <pc:chgData name="James Franklin" userId="cf915d05-507f-491f-b4a6-b2aa085ee4b1" providerId="ADAL" clId="{F653C2D9-A00B-4E73-842B-99BFE8B3054F}" dt="2021-07-23T08:43:51.226" v="0" actId="47"/>
        <pc:sldMkLst>
          <pc:docMk/>
          <pc:sldMk cId="3807880298" sldId="266"/>
        </pc:sldMkLst>
      </pc:sldChg>
      <pc:sldChg chg="del">
        <pc:chgData name="James Franklin" userId="cf915d05-507f-491f-b4a6-b2aa085ee4b1" providerId="ADAL" clId="{F653C2D9-A00B-4E73-842B-99BFE8B3054F}" dt="2021-07-23T08:43:51.226" v="0" actId="47"/>
        <pc:sldMkLst>
          <pc:docMk/>
          <pc:sldMk cId="4040386850" sldId="267"/>
        </pc:sldMkLst>
      </pc:sldChg>
      <pc:sldChg chg="del">
        <pc:chgData name="James Franklin" userId="cf915d05-507f-491f-b4a6-b2aa085ee4b1" providerId="ADAL" clId="{F653C2D9-A00B-4E73-842B-99BFE8B3054F}" dt="2021-07-23T08:43:51.226" v="0" actId="47"/>
        <pc:sldMkLst>
          <pc:docMk/>
          <pc:sldMk cId="3698801213" sldId="268"/>
        </pc:sldMkLst>
      </pc:sldChg>
      <pc:sldChg chg="del">
        <pc:chgData name="James Franklin" userId="cf915d05-507f-491f-b4a6-b2aa085ee4b1" providerId="ADAL" clId="{F653C2D9-A00B-4E73-842B-99BFE8B3054F}" dt="2021-07-23T08:43:51.226" v="0" actId="47"/>
        <pc:sldMkLst>
          <pc:docMk/>
          <pc:sldMk cId="307978707" sldId="269"/>
        </pc:sldMkLst>
      </pc:sldChg>
      <pc:sldChg chg="del">
        <pc:chgData name="James Franklin" userId="cf915d05-507f-491f-b4a6-b2aa085ee4b1" providerId="ADAL" clId="{F653C2D9-A00B-4E73-842B-99BFE8B3054F}" dt="2021-07-23T08:43:51.226" v="0" actId="47"/>
        <pc:sldMkLst>
          <pc:docMk/>
          <pc:sldMk cId="2686487396" sldId="270"/>
        </pc:sldMkLst>
      </pc:sldChg>
      <pc:sldChg chg="del">
        <pc:chgData name="James Franklin" userId="cf915d05-507f-491f-b4a6-b2aa085ee4b1" providerId="ADAL" clId="{F653C2D9-A00B-4E73-842B-99BFE8B3054F}" dt="2021-07-23T08:43:51.226" v="0" actId="47"/>
        <pc:sldMkLst>
          <pc:docMk/>
          <pc:sldMk cId="173915510" sldId="271"/>
        </pc:sldMkLst>
      </pc:sldChg>
      <pc:sldChg chg="addSp modSp mod ord">
        <pc:chgData name="James Franklin" userId="cf915d05-507f-491f-b4a6-b2aa085ee4b1" providerId="ADAL" clId="{F653C2D9-A00B-4E73-842B-99BFE8B3054F}" dt="2021-07-23T13:17:41.143" v="2936" actId="20577"/>
        <pc:sldMkLst>
          <pc:docMk/>
          <pc:sldMk cId="1045926848" sldId="272"/>
        </pc:sldMkLst>
        <pc:spChg chg="add mod">
          <ac:chgData name="James Franklin" userId="cf915d05-507f-491f-b4a6-b2aa085ee4b1" providerId="ADAL" clId="{F653C2D9-A00B-4E73-842B-99BFE8B3054F}" dt="2021-07-23T13:17:41.143" v="2936" actId="20577"/>
          <ac:spMkLst>
            <pc:docMk/>
            <pc:sldMk cId="1045926848" sldId="272"/>
            <ac:spMk id="3" creationId="{DC5BD1FD-B1A7-4990-836F-C1B60ED9E90B}"/>
          </ac:spMkLst>
        </pc:spChg>
      </pc:sldChg>
      <pc:sldChg chg="del">
        <pc:chgData name="James Franklin" userId="cf915d05-507f-491f-b4a6-b2aa085ee4b1" providerId="ADAL" clId="{F653C2D9-A00B-4E73-842B-99BFE8B3054F}" dt="2021-07-23T08:43:55.725" v="1" actId="47"/>
        <pc:sldMkLst>
          <pc:docMk/>
          <pc:sldMk cId="477279864" sldId="273"/>
        </pc:sldMkLst>
      </pc:sldChg>
      <pc:sldChg chg="del">
        <pc:chgData name="James Franklin" userId="cf915d05-507f-491f-b4a6-b2aa085ee4b1" providerId="ADAL" clId="{F653C2D9-A00B-4E73-842B-99BFE8B3054F}" dt="2021-07-23T08:43:55.725" v="1" actId="47"/>
        <pc:sldMkLst>
          <pc:docMk/>
          <pc:sldMk cId="1475951657" sldId="275"/>
        </pc:sldMkLst>
      </pc:sldChg>
      <pc:sldChg chg="add">
        <pc:chgData name="James Franklin" userId="cf915d05-507f-491f-b4a6-b2aa085ee4b1" providerId="ADAL" clId="{F653C2D9-A00B-4E73-842B-99BFE8B3054F}" dt="2021-07-23T10:36:27.196" v="1317"/>
        <pc:sldMkLst>
          <pc:docMk/>
          <pc:sldMk cId="2423421127" sldId="275"/>
        </pc:sldMkLst>
      </pc:sldChg>
      <pc:sldChg chg="del">
        <pc:chgData name="James Franklin" userId="cf915d05-507f-491f-b4a6-b2aa085ee4b1" providerId="ADAL" clId="{F653C2D9-A00B-4E73-842B-99BFE8B3054F}" dt="2021-07-23T08:43:55.725" v="1" actId="47"/>
        <pc:sldMkLst>
          <pc:docMk/>
          <pc:sldMk cId="1769958477" sldId="276"/>
        </pc:sldMkLst>
      </pc:sldChg>
      <pc:sldChg chg="del">
        <pc:chgData name="James Franklin" userId="cf915d05-507f-491f-b4a6-b2aa085ee4b1" providerId="ADAL" clId="{F653C2D9-A00B-4E73-842B-99BFE8B3054F}" dt="2021-07-23T08:45:11.060" v="50" actId="47"/>
        <pc:sldMkLst>
          <pc:docMk/>
          <pc:sldMk cId="3460746874" sldId="277"/>
        </pc:sldMkLst>
      </pc:sldChg>
      <pc:sldChg chg="add">
        <pc:chgData name="James Franklin" userId="cf915d05-507f-491f-b4a6-b2aa085ee4b1" providerId="ADAL" clId="{F653C2D9-A00B-4E73-842B-99BFE8B3054F}" dt="2021-07-23T10:29:14.896" v="808"/>
        <pc:sldMkLst>
          <pc:docMk/>
          <pc:sldMk cId="940595569" sldId="279"/>
        </pc:sldMkLst>
      </pc:sldChg>
      <pc:sldChg chg="del">
        <pc:chgData name="James Franklin" userId="cf915d05-507f-491f-b4a6-b2aa085ee4b1" providerId="ADAL" clId="{F653C2D9-A00B-4E73-842B-99BFE8B3054F}" dt="2021-07-23T08:43:51.226" v="0" actId="47"/>
        <pc:sldMkLst>
          <pc:docMk/>
          <pc:sldMk cId="2368086085" sldId="279"/>
        </pc:sldMkLst>
      </pc:sldChg>
      <pc:sldChg chg="del">
        <pc:chgData name="James Franklin" userId="cf915d05-507f-491f-b4a6-b2aa085ee4b1" providerId="ADAL" clId="{F653C2D9-A00B-4E73-842B-99BFE8B3054F}" dt="2021-07-23T08:43:51.226" v="0" actId="47"/>
        <pc:sldMkLst>
          <pc:docMk/>
          <pc:sldMk cId="3499100747" sldId="280"/>
        </pc:sldMkLst>
      </pc:sldChg>
      <pc:sldChg chg="del">
        <pc:chgData name="James Franklin" userId="cf915d05-507f-491f-b4a6-b2aa085ee4b1" providerId="ADAL" clId="{F653C2D9-A00B-4E73-842B-99BFE8B3054F}" dt="2021-07-23T08:43:51.226" v="0" actId="47"/>
        <pc:sldMkLst>
          <pc:docMk/>
          <pc:sldMk cId="1374655441" sldId="281"/>
        </pc:sldMkLst>
      </pc:sldChg>
      <pc:sldChg chg="addSp modSp mod ord">
        <pc:chgData name="James Franklin" userId="cf915d05-507f-491f-b4a6-b2aa085ee4b1" providerId="ADAL" clId="{F653C2D9-A00B-4E73-842B-99BFE8B3054F}" dt="2021-07-23T13:18:47.286" v="3144" actId="20577"/>
        <pc:sldMkLst>
          <pc:docMk/>
          <pc:sldMk cId="464189532" sldId="282"/>
        </pc:sldMkLst>
        <pc:spChg chg="add mod">
          <ac:chgData name="James Franklin" userId="cf915d05-507f-491f-b4a6-b2aa085ee4b1" providerId="ADAL" clId="{F653C2D9-A00B-4E73-842B-99BFE8B3054F}" dt="2021-07-23T13:18:47.286" v="3144" actId="20577"/>
          <ac:spMkLst>
            <pc:docMk/>
            <pc:sldMk cId="464189532" sldId="282"/>
            <ac:spMk id="3" creationId="{1A882F79-D64A-432F-A21D-99404452E679}"/>
          </ac:spMkLst>
        </pc:spChg>
      </pc:sldChg>
      <pc:sldChg chg="add">
        <pc:chgData name="James Franklin" userId="cf915d05-507f-491f-b4a6-b2aa085ee4b1" providerId="ADAL" clId="{F653C2D9-A00B-4E73-842B-99BFE8B3054F}" dt="2021-07-23T11:27:25.059" v="2396"/>
        <pc:sldMkLst>
          <pc:docMk/>
          <pc:sldMk cId="1225414373" sldId="283"/>
        </pc:sldMkLst>
      </pc:sldChg>
      <pc:sldChg chg="del">
        <pc:chgData name="James Franklin" userId="cf915d05-507f-491f-b4a6-b2aa085ee4b1" providerId="ADAL" clId="{F653C2D9-A00B-4E73-842B-99BFE8B3054F}" dt="2021-07-23T08:43:51.226" v="0" actId="47"/>
        <pc:sldMkLst>
          <pc:docMk/>
          <pc:sldMk cId="3928355373" sldId="283"/>
        </pc:sldMkLst>
      </pc:sldChg>
      <pc:sldChg chg="del">
        <pc:chgData name="James Franklin" userId="cf915d05-507f-491f-b4a6-b2aa085ee4b1" providerId="ADAL" clId="{F653C2D9-A00B-4E73-842B-99BFE8B3054F}" dt="2021-07-23T08:44:02.925" v="3" actId="47"/>
        <pc:sldMkLst>
          <pc:docMk/>
          <pc:sldMk cId="3003053793" sldId="284"/>
        </pc:sldMkLst>
      </pc:sldChg>
      <pc:sldChg chg="del">
        <pc:chgData name="James Franklin" userId="cf915d05-507f-491f-b4a6-b2aa085ee4b1" providerId="ADAL" clId="{F653C2D9-A00B-4E73-842B-99BFE8B3054F}" dt="2021-07-23T08:43:55.725" v="1" actId="47"/>
        <pc:sldMkLst>
          <pc:docMk/>
          <pc:sldMk cId="918423468" sldId="285"/>
        </pc:sldMkLst>
      </pc:sldChg>
      <pc:sldChg chg="del">
        <pc:chgData name="James Franklin" userId="cf915d05-507f-491f-b4a6-b2aa085ee4b1" providerId="ADAL" clId="{F653C2D9-A00B-4E73-842B-99BFE8B3054F}" dt="2021-07-23T08:43:51.226" v="0" actId="47"/>
        <pc:sldMkLst>
          <pc:docMk/>
          <pc:sldMk cId="3555955918" sldId="286"/>
        </pc:sldMkLst>
      </pc:sldChg>
      <pc:sldChg chg="modSp add mod">
        <pc:chgData name="James Franklin" userId="cf915d05-507f-491f-b4a6-b2aa085ee4b1" providerId="ADAL" clId="{F653C2D9-A00B-4E73-842B-99BFE8B3054F}" dt="2021-07-23T10:37:23.734" v="1392" actId="20577"/>
        <pc:sldMkLst>
          <pc:docMk/>
          <pc:sldMk cId="952159138" sldId="287"/>
        </pc:sldMkLst>
        <pc:spChg chg="mod">
          <ac:chgData name="James Franklin" userId="cf915d05-507f-491f-b4a6-b2aa085ee4b1" providerId="ADAL" clId="{F653C2D9-A00B-4E73-842B-99BFE8B3054F}" dt="2021-07-23T10:37:23.734" v="1392" actId="20577"/>
          <ac:spMkLst>
            <pc:docMk/>
            <pc:sldMk cId="952159138" sldId="287"/>
            <ac:spMk id="5" creationId="{00000000-0000-0000-0000-000000000000}"/>
          </ac:spMkLst>
        </pc:spChg>
      </pc:sldChg>
      <pc:sldChg chg="del">
        <pc:chgData name="James Franklin" userId="cf915d05-507f-491f-b4a6-b2aa085ee4b1" providerId="ADAL" clId="{F653C2D9-A00B-4E73-842B-99BFE8B3054F}" dt="2021-07-23T08:45:11.205" v="51" actId="47"/>
        <pc:sldMkLst>
          <pc:docMk/>
          <pc:sldMk cId="2094632236" sldId="287"/>
        </pc:sldMkLst>
      </pc:sldChg>
      <pc:sldChg chg="del">
        <pc:chgData name="James Franklin" userId="cf915d05-507f-491f-b4a6-b2aa085ee4b1" providerId="ADAL" clId="{F653C2D9-A00B-4E73-842B-99BFE8B3054F}" dt="2021-07-23T08:43:51.226" v="0" actId="47"/>
        <pc:sldMkLst>
          <pc:docMk/>
          <pc:sldMk cId="731314941" sldId="288"/>
        </pc:sldMkLst>
      </pc:sldChg>
      <pc:sldChg chg="del">
        <pc:chgData name="James Franklin" userId="cf915d05-507f-491f-b4a6-b2aa085ee4b1" providerId="ADAL" clId="{F653C2D9-A00B-4E73-842B-99BFE8B3054F}" dt="2021-07-23T08:43:51.226" v="0" actId="47"/>
        <pc:sldMkLst>
          <pc:docMk/>
          <pc:sldMk cId="2428677725" sldId="289"/>
        </pc:sldMkLst>
      </pc:sldChg>
      <pc:sldChg chg="add">
        <pc:chgData name="James Franklin" userId="cf915d05-507f-491f-b4a6-b2aa085ee4b1" providerId="ADAL" clId="{F653C2D9-A00B-4E73-842B-99BFE8B3054F}" dt="2021-07-23T11:27:35.992" v="2398"/>
        <pc:sldMkLst>
          <pc:docMk/>
          <pc:sldMk cId="3503483597" sldId="290"/>
        </pc:sldMkLst>
      </pc:sldChg>
      <pc:sldChg chg="del">
        <pc:chgData name="James Franklin" userId="cf915d05-507f-491f-b4a6-b2aa085ee4b1" providerId="ADAL" clId="{F653C2D9-A00B-4E73-842B-99BFE8B3054F}" dt="2021-07-23T08:43:59.697" v="2" actId="47"/>
        <pc:sldMkLst>
          <pc:docMk/>
          <pc:sldMk cId="4076850340" sldId="290"/>
        </pc:sldMkLst>
      </pc:sldChg>
      <pc:sldChg chg="del">
        <pc:chgData name="James Franklin" userId="cf915d05-507f-491f-b4a6-b2aa085ee4b1" providerId="ADAL" clId="{F653C2D9-A00B-4E73-842B-99BFE8B3054F}" dt="2021-07-23T08:43:59.697" v="2" actId="47"/>
        <pc:sldMkLst>
          <pc:docMk/>
          <pc:sldMk cId="990057538" sldId="291"/>
        </pc:sldMkLst>
      </pc:sldChg>
      <pc:sldChg chg="addSp delSp modSp add mod">
        <pc:chgData name="James Franklin" userId="cf915d05-507f-491f-b4a6-b2aa085ee4b1" providerId="ADAL" clId="{F653C2D9-A00B-4E73-842B-99BFE8B3054F}" dt="2021-07-23T11:34:10.031" v="2595" actId="1076"/>
        <pc:sldMkLst>
          <pc:docMk/>
          <pc:sldMk cId="3867365278" sldId="291"/>
        </pc:sldMkLst>
        <pc:spChg chg="mod">
          <ac:chgData name="James Franklin" userId="cf915d05-507f-491f-b4a6-b2aa085ee4b1" providerId="ADAL" clId="{F653C2D9-A00B-4E73-842B-99BFE8B3054F}" dt="2021-07-23T11:32:36.780" v="2575" actId="20577"/>
          <ac:spMkLst>
            <pc:docMk/>
            <pc:sldMk cId="3867365278" sldId="291"/>
            <ac:spMk id="3" creationId="{FEFABB24-35C5-43D5-844E-F1CBA4D26606}"/>
          </ac:spMkLst>
        </pc:spChg>
        <pc:picChg chg="del">
          <ac:chgData name="James Franklin" userId="cf915d05-507f-491f-b4a6-b2aa085ee4b1" providerId="ADAL" clId="{F653C2D9-A00B-4E73-842B-99BFE8B3054F}" dt="2021-07-23T11:32:51.865" v="2578" actId="478"/>
          <ac:picMkLst>
            <pc:docMk/>
            <pc:sldMk cId="3867365278" sldId="291"/>
            <ac:picMk id="5" creationId="{BE1DE2C7-763D-4870-85DC-58FAD2D0C12C}"/>
          </ac:picMkLst>
        </pc:picChg>
        <pc:picChg chg="add mod">
          <ac:chgData name="James Franklin" userId="cf915d05-507f-491f-b4a6-b2aa085ee4b1" providerId="ADAL" clId="{F653C2D9-A00B-4E73-842B-99BFE8B3054F}" dt="2021-07-23T11:33:00.127" v="2581" actId="1076"/>
          <ac:picMkLst>
            <pc:docMk/>
            <pc:sldMk cId="3867365278" sldId="291"/>
            <ac:picMk id="6" creationId="{0DCA6604-725F-4A4A-8CC2-8694CBC0580B}"/>
          </ac:picMkLst>
        </pc:picChg>
        <pc:picChg chg="add mod">
          <ac:chgData name="James Franklin" userId="cf915d05-507f-491f-b4a6-b2aa085ee4b1" providerId="ADAL" clId="{F653C2D9-A00B-4E73-842B-99BFE8B3054F}" dt="2021-07-23T11:33:25.268" v="2590" actId="167"/>
          <ac:picMkLst>
            <pc:docMk/>
            <pc:sldMk cId="3867365278" sldId="291"/>
            <ac:picMk id="3074" creationId="{CE5389ED-7051-471B-A2B5-38242ED70404}"/>
          </ac:picMkLst>
        </pc:picChg>
        <pc:picChg chg="add mod">
          <ac:chgData name="James Franklin" userId="cf915d05-507f-491f-b4a6-b2aa085ee4b1" providerId="ADAL" clId="{F653C2D9-A00B-4E73-842B-99BFE8B3054F}" dt="2021-07-23T11:34:10.031" v="2595" actId="1076"/>
          <ac:picMkLst>
            <pc:docMk/>
            <pc:sldMk cId="3867365278" sldId="291"/>
            <ac:picMk id="3076" creationId="{89C30A41-396D-4D5C-82B5-250AD087B4DC}"/>
          </ac:picMkLst>
        </pc:picChg>
      </pc:sldChg>
      <pc:sldChg chg="modSp add del mod modClrScheme chgLayout">
        <pc:chgData name="James Franklin" userId="cf915d05-507f-491f-b4a6-b2aa085ee4b1" providerId="ADAL" clId="{F653C2D9-A00B-4E73-842B-99BFE8B3054F}" dt="2021-07-23T08:47:41.729" v="55" actId="47"/>
        <pc:sldMkLst>
          <pc:docMk/>
          <pc:sldMk cId="800068705" sldId="292"/>
        </pc:sldMkLst>
        <pc:spChg chg="mod ord">
          <ac:chgData name="James Franklin" userId="cf915d05-507f-491f-b4a6-b2aa085ee4b1" providerId="ADAL" clId="{F653C2D9-A00B-4E73-842B-99BFE8B3054F}" dt="2021-07-23T08:47:35.898" v="54" actId="700"/>
          <ac:spMkLst>
            <pc:docMk/>
            <pc:sldMk cId="800068705" sldId="292"/>
            <ac:spMk id="2" creationId="{ED63CB5D-9A2E-49D8-B50C-9F504FCBA1DF}"/>
          </ac:spMkLst>
        </pc:spChg>
        <pc:spChg chg="mod ord">
          <ac:chgData name="James Franklin" userId="cf915d05-507f-491f-b4a6-b2aa085ee4b1" providerId="ADAL" clId="{F653C2D9-A00B-4E73-842B-99BFE8B3054F}" dt="2021-07-23T08:47:35.898" v="54" actId="700"/>
          <ac:spMkLst>
            <pc:docMk/>
            <pc:sldMk cId="800068705" sldId="292"/>
            <ac:spMk id="3" creationId="{566E5479-5757-4642-AA5C-3991150D0277}"/>
          </ac:spMkLst>
        </pc:spChg>
      </pc:sldChg>
      <pc:sldChg chg="del">
        <pc:chgData name="James Franklin" userId="cf915d05-507f-491f-b4a6-b2aa085ee4b1" providerId="ADAL" clId="{F653C2D9-A00B-4E73-842B-99BFE8B3054F}" dt="2021-07-23T08:43:59.697" v="2" actId="47"/>
        <pc:sldMkLst>
          <pc:docMk/>
          <pc:sldMk cId="2164958771" sldId="292"/>
        </pc:sldMkLst>
      </pc:sldChg>
      <pc:sldChg chg="del">
        <pc:chgData name="James Franklin" userId="cf915d05-507f-491f-b4a6-b2aa085ee4b1" providerId="ADAL" clId="{F653C2D9-A00B-4E73-842B-99BFE8B3054F}" dt="2021-07-23T08:43:59.697" v="2" actId="47"/>
        <pc:sldMkLst>
          <pc:docMk/>
          <pc:sldMk cId="254788354" sldId="294"/>
        </pc:sldMkLst>
      </pc:sldChg>
      <pc:sldChg chg="addSp delSp modSp add mod setBg">
        <pc:chgData name="James Franklin" userId="cf915d05-507f-491f-b4a6-b2aa085ee4b1" providerId="ADAL" clId="{F653C2D9-A00B-4E73-842B-99BFE8B3054F}" dt="2021-07-23T09:27:03.421" v="213"/>
        <pc:sldMkLst>
          <pc:docMk/>
          <pc:sldMk cId="3687399805" sldId="294"/>
        </pc:sldMkLst>
        <pc:picChg chg="del">
          <ac:chgData name="James Franklin" userId="cf915d05-507f-491f-b4a6-b2aa085ee4b1" providerId="ADAL" clId="{F653C2D9-A00B-4E73-842B-99BFE8B3054F}" dt="2021-07-23T09:26:49.503" v="210" actId="478"/>
          <ac:picMkLst>
            <pc:docMk/>
            <pc:sldMk cId="3687399805" sldId="294"/>
            <ac:picMk id="5" creationId="{C609EA3E-B5BD-4BEC-86E5-C719621506DB}"/>
          </ac:picMkLst>
        </pc:picChg>
        <pc:picChg chg="add mod">
          <ac:chgData name="James Franklin" userId="cf915d05-507f-491f-b4a6-b2aa085ee4b1" providerId="ADAL" clId="{F653C2D9-A00B-4E73-842B-99BFE8B3054F}" dt="2021-07-23T09:26:57.096" v="212" actId="167"/>
          <ac:picMkLst>
            <pc:docMk/>
            <pc:sldMk cId="3687399805" sldId="294"/>
            <ac:picMk id="6" creationId="{CD19EFB2-008F-4BE0-9174-59579F44C8F4}"/>
          </ac:picMkLst>
        </pc:picChg>
        <pc:picChg chg="add mod">
          <ac:chgData name="James Franklin" userId="cf915d05-507f-491f-b4a6-b2aa085ee4b1" providerId="ADAL" clId="{F653C2D9-A00B-4E73-842B-99BFE8B3054F}" dt="2021-07-23T09:26:54.658" v="211"/>
          <ac:picMkLst>
            <pc:docMk/>
            <pc:sldMk cId="3687399805" sldId="294"/>
            <ac:picMk id="7" creationId="{F62AF3C0-E4C2-47A0-B7FC-0897320D4574}"/>
          </ac:picMkLst>
        </pc:picChg>
        <pc:picChg chg="del">
          <ac:chgData name="James Franklin" userId="cf915d05-507f-491f-b4a6-b2aa085ee4b1" providerId="ADAL" clId="{F653C2D9-A00B-4E73-842B-99BFE8B3054F}" dt="2021-07-23T09:26:46.933" v="208" actId="478"/>
          <ac:picMkLst>
            <pc:docMk/>
            <pc:sldMk cId="3687399805" sldId="294"/>
            <ac:picMk id="1026" creationId="{909B8AE9-7A55-45E9-816C-6EFCD997095A}"/>
          </ac:picMkLst>
        </pc:picChg>
      </pc:sldChg>
      <pc:sldChg chg="del">
        <pc:chgData name="James Franklin" userId="cf915d05-507f-491f-b4a6-b2aa085ee4b1" providerId="ADAL" clId="{F653C2D9-A00B-4E73-842B-99BFE8B3054F}" dt="2021-07-23T13:38:01.324" v="3691" actId="47"/>
        <pc:sldMkLst>
          <pc:docMk/>
          <pc:sldMk cId="384732063" sldId="295"/>
        </pc:sldMkLst>
      </pc:sldChg>
      <pc:sldChg chg="modSp new del mod ord">
        <pc:chgData name="James Franklin" userId="cf915d05-507f-491f-b4a6-b2aa085ee4b1" providerId="ADAL" clId="{F653C2D9-A00B-4E73-842B-99BFE8B3054F}" dt="2021-07-23T08:55:23.873" v="189" actId="47"/>
        <pc:sldMkLst>
          <pc:docMk/>
          <pc:sldMk cId="1645990444" sldId="296"/>
        </pc:sldMkLst>
        <pc:spChg chg="mod">
          <ac:chgData name="James Franklin" userId="cf915d05-507f-491f-b4a6-b2aa085ee4b1" providerId="ADAL" clId="{F653C2D9-A00B-4E73-842B-99BFE8B3054F}" dt="2021-07-23T08:44:19.284" v="24" actId="20577"/>
          <ac:spMkLst>
            <pc:docMk/>
            <pc:sldMk cId="1645990444" sldId="296"/>
            <ac:spMk id="2" creationId="{EBAF0127-45DA-4EC6-906B-DF00A93E25C9}"/>
          </ac:spMkLst>
        </pc:spChg>
      </pc:sldChg>
      <pc:sldChg chg="modSp add del mod ord">
        <pc:chgData name="James Franklin" userId="cf915d05-507f-491f-b4a6-b2aa085ee4b1" providerId="ADAL" clId="{F653C2D9-A00B-4E73-842B-99BFE8B3054F}" dt="2021-07-23T13:38:01.324" v="3691" actId="47"/>
        <pc:sldMkLst>
          <pc:docMk/>
          <pc:sldMk cId="4173523080" sldId="297"/>
        </pc:sldMkLst>
        <pc:spChg chg="mod">
          <ac:chgData name="James Franklin" userId="cf915d05-507f-491f-b4a6-b2aa085ee4b1" providerId="ADAL" clId="{F653C2D9-A00B-4E73-842B-99BFE8B3054F}" dt="2021-07-23T08:45:02.643" v="47" actId="20577"/>
          <ac:spMkLst>
            <pc:docMk/>
            <pc:sldMk cId="4173523080" sldId="297"/>
            <ac:spMk id="2" creationId="{EBAF0127-45DA-4EC6-906B-DF00A93E25C9}"/>
          </ac:spMkLst>
        </pc:spChg>
      </pc:sldChg>
      <pc:sldChg chg="addSp delSp modSp add mod modClrScheme chgLayout">
        <pc:chgData name="James Franklin" userId="cf915d05-507f-491f-b4a6-b2aa085ee4b1" providerId="ADAL" clId="{F653C2D9-A00B-4E73-842B-99BFE8B3054F}" dt="2021-07-23T10:28:15.292" v="788" actId="20577"/>
        <pc:sldMkLst>
          <pc:docMk/>
          <pc:sldMk cId="956208722" sldId="298"/>
        </pc:sldMkLst>
        <pc:spChg chg="mod ord">
          <ac:chgData name="James Franklin" userId="cf915d05-507f-491f-b4a6-b2aa085ee4b1" providerId="ADAL" clId="{F653C2D9-A00B-4E73-842B-99BFE8B3054F}" dt="2021-07-23T08:44:26.805" v="32" actId="700"/>
          <ac:spMkLst>
            <pc:docMk/>
            <pc:sldMk cId="956208722" sldId="298"/>
            <ac:spMk id="2" creationId="{EBAF0127-45DA-4EC6-906B-DF00A93E25C9}"/>
          </ac:spMkLst>
        </pc:spChg>
        <pc:spChg chg="del mod ord">
          <ac:chgData name="James Franklin" userId="cf915d05-507f-491f-b4a6-b2aa085ee4b1" providerId="ADAL" clId="{F653C2D9-A00B-4E73-842B-99BFE8B3054F}" dt="2021-07-23T08:44:26.805" v="32" actId="700"/>
          <ac:spMkLst>
            <pc:docMk/>
            <pc:sldMk cId="956208722" sldId="298"/>
            <ac:spMk id="3" creationId="{F2F2AA96-C090-4A4B-B337-2A74BEB6783C}"/>
          </ac:spMkLst>
        </pc:spChg>
        <pc:spChg chg="add mod ord">
          <ac:chgData name="James Franklin" userId="cf915d05-507f-491f-b4a6-b2aa085ee4b1" providerId="ADAL" clId="{F653C2D9-A00B-4E73-842B-99BFE8B3054F}" dt="2021-07-23T10:28:15.292" v="788" actId="20577"/>
          <ac:spMkLst>
            <pc:docMk/>
            <pc:sldMk cId="956208722" sldId="298"/>
            <ac:spMk id="4" creationId="{06E7AF95-281F-4219-9A8E-FAD94D6E759A}"/>
          </ac:spMkLst>
        </pc:spChg>
      </pc:sldChg>
      <pc:sldChg chg="addSp modSp add mod">
        <pc:chgData name="James Franklin" userId="cf915d05-507f-491f-b4a6-b2aa085ee4b1" providerId="ADAL" clId="{F653C2D9-A00B-4E73-842B-99BFE8B3054F}" dt="2021-07-23T10:20:32.127" v="670" actId="14100"/>
        <pc:sldMkLst>
          <pc:docMk/>
          <pc:sldMk cId="1144873217" sldId="299"/>
        </pc:sldMkLst>
        <pc:spChg chg="mod">
          <ac:chgData name="James Franklin" userId="cf915d05-507f-491f-b4a6-b2aa085ee4b1" providerId="ADAL" clId="{F653C2D9-A00B-4E73-842B-99BFE8B3054F}" dt="2021-07-23T08:55:34.098" v="207" actId="20577"/>
          <ac:spMkLst>
            <pc:docMk/>
            <pc:sldMk cId="1144873217" sldId="299"/>
            <ac:spMk id="2" creationId="{EBAF0127-45DA-4EC6-906B-DF00A93E25C9}"/>
          </ac:spMkLst>
        </pc:spChg>
        <pc:spChg chg="mod">
          <ac:chgData name="James Franklin" userId="cf915d05-507f-491f-b4a6-b2aa085ee4b1" providerId="ADAL" clId="{F653C2D9-A00B-4E73-842B-99BFE8B3054F}" dt="2021-07-23T10:18:13.777" v="599" actId="20577"/>
          <ac:spMkLst>
            <pc:docMk/>
            <pc:sldMk cId="1144873217" sldId="299"/>
            <ac:spMk id="3" creationId="{F2F2AA96-C090-4A4B-B337-2A74BEB6783C}"/>
          </ac:spMkLst>
        </pc:spChg>
        <pc:spChg chg="add mod">
          <ac:chgData name="James Franklin" userId="cf915d05-507f-491f-b4a6-b2aa085ee4b1" providerId="ADAL" clId="{F653C2D9-A00B-4E73-842B-99BFE8B3054F}" dt="2021-07-23T10:19:37.229" v="653" actId="207"/>
          <ac:spMkLst>
            <pc:docMk/>
            <pc:sldMk cId="1144873217" sldId="299"/>
            <ac:spMk id="4" creationId="{04315A55-CAF3-4BDA-A1D8-7A51E3D212F3}"/>
          </ac:spMkLst>
        </pc:spChg>
        <pc:spChg chg="add mod">
          <ac:chgData name="James Franklin" userId="cf915d05-507f-491f-b4a6-b2aa085ee4b1" providerId="ADAL" clId="{F653C2D9-A00B-4E73-842B-99BFE8B3054F}" dt="2021-07-23T10:19:37.229" v="653" actId="207"/>
          <ac:spMkLst>
            <pc:docMk/>
            <pc:sldMk cId="1144873217" sldId="299"/>
            <ac:spMk id="5" creationId="{AAE4E759-F3D8-4FEA-A71D-E166349AC6D4}"/>
          </ac:spMkLst>
        </pc:spChg>
        <pc:spChg chg="add mod">
          <ac:chgData name="James Franklin" userId="cf915d05-507f-491f-b4a6-b2aa085ee4b1" providerId="ADAL" clId="{F653C2D9-A00B-4E73-842B-99BFE8B3054F}" dt="2021-07-23T10:19:37.229" v="653" actId="207"/>
          <ac:spMkLst>
            <pc:docMk/>
            <pc:sldMk cId="1144873217" sldId="299"/>
            <ac:spMk id="6" creationId="{A96095AF-154F-4114-B209-301E28F59E87}"/>
          </ac:spMkLst>
        </pc:spChg>
        <pc:spChg chg="add mod">
          <ac:chgData name="James Franklin" userId="cf915d05-507f-491f-b4a6-b2aa085ee4b1" providerId="ADAL" clId="{F653C2D9-A00B-4E73-842B-99BFE8B3054F}" dt="2021-07-23T10:19:37.229" v="653" actId="207"/>
          <ac:spMkLst>
            <pc:docMk/>
            <pc:sldMk cId="1144873217" sldId="299"/>
            <ac:spMk id="7" creationId="{4A1D5324-7AF0-4CF7-A8CA-0BDA3DD01A63}"/>
          </ac:spMkLst>
        </pc:spChg>
        <pc:cxnChg chg="add mod">
          <ac:chgData name="James Franklin" userId="cf915d05-507f-491f-b4a6-b2aa085ee4b1" providerId="ADAL" clId="{F653C2D9-A00B-4E73-842B-99BFE8B3054F}" dt="2021-07-23T10:20:04.214" v="658" actId="208"/>
          <ac:cxnSpMkLst>
            <pc:docMk/>
            <pc:sldMk cId="1144873217" sldId="299"/>
            <ac:cxnSpMk id="9" creationId="{03437569-44AC-4F2C-8763-AFA90E325498}"/>
          </ac:cxnSpMkLst>
        </pc:cxnChg>
        <pc:cxnChg chg="add mod">
          <ac:chgData name="James Franklin" userId="cf915d05-507f-491f-b4a6-b2aa085ee4b1" providerId="ADAL" clId="{F653C2D9-A00B-4E73-842B-99BFE8B3054F}" dt="2021-07-23T10:20:09.031" v="660" actId="1076"/>
          <ac:cxnSpMkLst>
            <pc:docMk/>
            <pc:sldMk cId="1144873217" sldId="299"/>
            <ac:cxnSpMk id="10" creationId="{E8A93074-B934-4ABB-9FA2-B6F312BEBEFA}"/>
          </ac:cxnSpMkLst>
        </pc:cxnChg>
        <pc:cxnChg chg="add mod">
          <ac:chgData name="James Franklin" userId="cf915d05-507f-491f-b4a6-b2aa085ee4b1" providerId="ADAL" clId="{F653C2D9-A00B-4E73-842B-99BFE8B3054F}" dt="2021-07-23T10:20:22.464" v="665" actId="14100"/>
          <ac:cxnSpMkLst>
            <pc:docMk/>
            <pc:sldMk cId="1144873217" sldId="299"/>
            <ac:cxnSpMk id="11" creationId="{84F360C4-E981-4D47-9B28-3543FF4B91EF}"/>
          </ac:cxnSpMkLst>
        </pc:cxnChg>
        <pc:cxnChg chg="add mod">
          <ac:chgData name="James Franklin" userId="cf915d05-507f-491f-b4a6-b2aa085ee4b1" providerId="ADAL" clId="{F653C2D9-A00B-4E73-842B-99BFE8B3054F}" dt="2021-07-23T10:20:32.127" v="670" actId="14100"/>
          <ac:cxnSpMkLst>
            <pc:docMk/>
            <pc:sldMk cId="1144873217" sldId="299"/>
            <ac:cxnSpMk id="14" creationId="{5FADB4D6-8BF8-4B3F-913F-7237A958BABC}"/>
          </ac:cxnSpMkLst>
        </pc:cxnChg>
      </pc:sldChg>
      <pc:sldChg chg="add del ord">
        <pc:chgData name="James Franklin" userId="cf915d05-507f-491f-b4a6-b2aa085ee4b1" providerId="ADAL" clId="{F653C2D9-A00B-4E73-842B-99BFE8B3054F}" dt="2021-07-23T13:38:01.324" v="3691" actId="47"/>
        <pc:sldMkLst>
          <pc:docMk/>
          <pc:sldMk cId="2004949315" sldId="300"/>
        </pc:sldMkLst>
      </pc:sldChg>
      <pc:sldChg chg="add del ord">
        <pc:chgData name="James Franklin" userId="cf915d05-507f-491f-b4a6-b2aa085ee4b1" providerId="ADAL" clId="{F653C2D9-A00B-4E73-842B-99BFE8B3054F}" dt="2021-07-23T13:38:01.324" v="3691" actId="47"/>
        <pc:sldMkLst>
          <pc:docMk/>
          <pc:sldMk cId="2436383939" sldId="301"/>
        </pc:sldMkLst>
      </pc:sldChg>
      <pc:sldChg chg="addSp delSp modSp add del mod modClrScheme chgLayout">
        <pc:chgData name="James Franklin" userId="cf915d05-507f-491f-b4a6-b2aa085ee4b1" providerId="ADAL" clId="{F653C2D9-A00B-4E73-842B-99BFE8B3054F}" dt="2021-07-23T13:38:01.324" v="3691" actId="47"/>
        <pc:sldMkLst>
          <pc:docMk/>
          <pc:sldMk cId="4035858082" sldId="302"/>
        </pc:sldMkLst>
        <pc:spChg chg="mod ord">
          <ac:chgData name="James Franklin" userId="cf915d05-507f-491f-b4a6-b2aa085ee4b1" providerId="ADAL" clId="{F653C2D9-A00B-4E73-842B-99BFE8B3054F}" dt="2021-07-23T08:45:08.288" v="49" actId="700"/>
          <ac:spMkLst>
            <pc:docMk/>
            <pc:sldMk cId="4035858082" sldId="302"/>
            <ac:spMk id="2" creationId="{EBAF0127-45DA-4EC6-906B-DF00A93E25C9}"/>
          </ac:spMkLst>
        </pc:spChg>
        <pc:spChg chg="del mod ord">
          <ac:chgData name="James Franklin" userId="cf915d05-507f-491f-b4a6-b2aa085ee4b1" providerId="ADAL" clId="{F653C2D9-A00B-4E73-842B-99BFE8B3054F}" dt="2021-07-23T08:45:08.288" v="49" actId="700"/>
          <ac:spMkLst>
            <pc:docMk/>
            <pc:sldMk cId="4035858082" sldId="302"/>
            <ac:spMk id="3" creationId="{F2F2AA96-C090-4A4B-B337-2A74BEB6783C}"/>
          </ac:spMkLst>
        </pc:spChg>
        <pc:spChg chg="add mod ord">
          <ac:chgData name="James Franklin" userId="cf915d05-507f-491f-b4a6-b2aa085ee4b1" providerId="ADAL" clId="{F653C2D9-A00B-4E73-842B-99BFE8B3054F}" dt="2021-07-23T08:45:08.288" v="49" actId="700"/>
          <ac:spMkLst>
            <pc:docMk/>
            <pc:sldMk cId="4035858082" sldId="302"/>
            <ac:spMk id="4" creationId="{F119DF81-2941-46F6-9705-C70D23DC162A}"/>
          </ac:spMkLst>
        </pc:spChg>
      </pc:sldChg>
      <pc:sldChg chg="modSp add del mod">
        <pc:chgData name="James Franklin" userId="cf915d05-507f-491f-b4a6-b2aa085ee4b1" providerId="ADAL" clId="{F653C2D9-A00B-4E73-842B-99BFE8B3054F}" dt="2021-07-23T10:29:42.120" v="809" actId="47"/>
        <pc:sldMkLst>
          <pc:docMk/>
          <pc:sldMk cId="2401051111" sldId="303"/>
        </pc:sldMkLst>
        <pc:spChg chg="mod">
          <ac:chgData name="James Franklin" userId="cf915d05-507f-491f-b4a6-b2aa085ee4b1" providerId="ADAL" clId="{F653C2D9-A00B-4E73-842B-99BFE8B3054F}" dt="2021-07-23T10:28:48.830" v="797" actId="20577"/>
          <ac:spMkLst>
            <pc:docMk/>
            <pc:sldMk cId="2401051111" sldId="303"/>
            <ac:spMk id="2" creationId="{EBAF0127-45DA-4EC6-906B-DF00A93E25C9}"/>
          </ac:spMkLst>
        </pc:spChg>
      </pc:sldChg>
      <pc:sldChg chg="addSp modSp add mod addCm modCm">
        <pc:chgData name="James Franklin" userId="cf915d05-507f-491f-b4a6-b2aa085ee4b1" providerId="ADAL" clId="{F653C2D9-A00B-4E73-842B-99BFE8B3054F}" dt="2021-07-23T10:35:55.551" v="1280" actId="20577"/>
        <pc:sldMkLst>
          <pc:docMk/>
          <pc:sldMk cId="2897936952" sldId="304"/>
        </pc:sldMkLst>
        <pc:spChg chg="mod">
          <ac:chgData name="James Franklin" userId="cf915d05-507f-491f-b4a6-b2aa085ee4b1" providerId="ADAL" clId="{F653C2D9-A00B-4E73-842B-99BFE8B3054F}" dt="2021-07-23T10:30:26.318" v="824" actId="20577"/>
          <ac:spMkLst>
            <pc:docMk/>
            <pc:sldMk cId="2897936952" sldId="304"/>
            <ac:spMk id="2" creationId="{EBAF0127-45DA-4EC6-906B-DF00A93E25C9}"/>
          </ac:spMkLst>
        </pc:spChg>
        <pc:spChg chg="mod">
          <ac:chgData name="James Franklin" userId="cf915d05-507f-491f-b4a6-b2aa085ee4b1" providerId="ADAL" clId="{F653C2D9-A00B-4E73-842B-99BFE8B3054F}" dt="2021-07-23T10:35:55.551" v="1280" actId="20577"/>
          <ac:spMkLst>
            <pc:docMk/>
            <pc:sldMk cId="2897936952" sldId="304"/>
            <ac:spMk id="3" creationId="{F2F2AA96-C090-4A4B-B337-2A74BEB6783C}"/>
          </ac:spMkLst>
        </pc:spChg>
        <pc:picChg chg="add mod">
          <ac:chgData name="James Franklin" userId="cf915d05-507f-491f-b4a6-b2aa085ee4b1" providerId="ADAL" clId="{F653C2D9-A00B-4E73-842B-99BFE8B3054F}" dt="2021-07-23T10:30:41.380" v="825"/>
          <ac:picMkLst>
            <pc:docMk/>
            <pc:sldMk cId="2897936952" sldId="304"/>
            <ac:picMk id="4" creationId="{DD7819DC-63D9-472F-859A-AECC64840470}"/>
          </ac:picMkLst>
        </pc:picChg>
      </pc:sldChg>
      <pc:sldChg chg="modSp add mod">
        <pc:chgData name="James Franklin" userId="cf915d05-507f-491f-b4a6-b2aa085ee4b1" providerId="ADAL" clId="{F653C2D9-A00B-4E73-842B-99BFE8B3054F}" dt="2021-07-23T10:39:47.078" v="1610" actId="20577"/>
        <pc:sldMkLst>
          <pc:docMk/>
          <pc:sldMk cId="4025691564" sldId="305"/>
        </pc:sldMkLst>
        <pc:spChg chg="mod">
          <ac:chgData name="James Franklin" userId="cf915d05-507f-491f-b4a6-b2aa085ee4b1" providerId="ADAL" clId="{F653C2D9-A00B-4E73-842B-99BFE8B3054F}" dt="2021-07-23T10:36:11.879" v="1306" actId="20577"/>
          <ac:spMkLst>
            <pc:docMk/>
            <pc:sldMk cId="4025691564" sldId="305"/>
            <ac:spMk id="2" creationId="{EBAF0127-45DA-4EC6-906B-DF00A93E25C9}"/>
          </ac:spMkLst>
        </pc:spChg>
        <pc:spChg chg="mod">
          <ac:chgData name="James Franklin" userId="cf915d05-507f-491f-b4a6-b2aa085ee4b1" providerId="ADAL" clId="{F653C2D9-A00B-4E73-842B-99BFE8B3054F}" dt="2021-07-23T10:39:47.078" v="1610" actId="20577"/>
          <ac:spMkLst>
            <pc:docMk/>
            <pc:sldMk cId="4025691564" sldId="305"/>
            <ac:spMk id="3" creationId="{F2F2AA96-C090-4A4B-B337-2A74BEB6783C}"/>
          </ac:spMkLst>
        </pc:spChg>
      </pc:sldChg>
      <pc:sldChg chg="addSp delSp modSp add del mod modClrScheme chgLayout">
        <pc:chgData name="James Franklin" userId="cf915d05-507f-491f-b4a6-b2aa085ee4b1" providerId="ADAL" clId="{F653C2D9-A00B-4E73-842B-99BFE8B3054F}" dt="2021-07-23T10:40:37.054" v="1628" actId="47"/>
        <pc:sldMkLst>
          <pc:docMk/>
          <pc:sldMk cId="1954104191" sldId="306"/>
        </pc:sldMkLst>
        <pc:spChg chg="del mod ord">
          <ac:chgData name="James Franklin" userId="cf915d05-507f-491f-b4a6-b2aa085ee4b1" providerId="ADAL" clId="{F653C2D9-A00B-4E73-842B-99BFE8B3054F}" dt="2021-07-23T10:39:57.427" v="1613" actId="700"/>
          <ac:spMkLst>
            <pc:docMk/>
            <pc:sldMk cId="1954104191" sldId="306"/>
            <ac:spMk id="2" creationId="{EBAF0127-45DA-4EC6-906B-DF00A93E25C9}"/>
          </ac:spMkLst>
        </pc:spChg>
        <pc:spChg chg="del mod ord">
          <ac:chgData name="James Franklin" userId="cf915d05-507f-491f-b4a6-b2aa085ee4b1" providerId="ADAL" clId="{F653C2D9-A00B-4E73-842B-99BFE8B3054F}" dt="2021-07-23T10:39:57.427" v="1613" actId="700"/>
          <ac:spMkLst>
            <pc:docMk/>
            <pc:sldMk cId="1954104191" sldId="306"/>
            <ac:spMk id="3" creationId="{F2F2AA96-C090-4A4B-B337-2A74BEB6783C}"/>
          </ac:spMkLst>
        </pc:spChg>
        <pc:spChg chg="add mod ord">
          <ac:chgData name="James Franklin" userId="cf915d05-507f-491f-b4a6-b2aa085ee4b1" providerId="ADAL" clId="{F653C2D9-A00B-4E73-842B-99BFE8B3054F}" dt="2021-07-23T10:40:01.438" v="1626" actId="20577"/>
          <ac:spMkLst>
            <pc:docMk/>
            <pc:sldMk cId="1954104191" sldId="306"/>
            <ac:spMk id="4" creationId="{205E6CC5-4728-4A07-A914-E3E1F61AA343}"/>
          </ac:spMkLst>
        </pc:spChg>
        <pc:spChg chg="add mod ord">
          <ac:chgData name="James Franklin" userId="cf915d05-507f-491f-b4a6-b2aa085ee4b1" providerId="ADAL" clId="{F653C2D9-A00B-4E73-842B-99BFE8B3054F}" dt="2021-07-23T10:39:57.427" v="1613" actId="700"/>
          <ac:spMkLst>
            <pc:docMk/>
            <pc:sldMk cId="1954104191" sldId="306"/>
            <ac:spMk id="5" creationId="{EE4056FD-567A-4F17-BADD-BDE30018F8B7}"/>
          </ac:spMkLst>
        </pc:spChg>
      </pc:sldChg>
      <pc:sldChg chg="addSp delSp modSp add mod">
        <pc:chgData name="James Franklin" userId="cf915d05-507f-491f-b4a6-b2aa085ee4b1" providerId="ADAL" clId="{F653C2D9-A00B-4E73-842B-99BFE8B3054F}" dt="2021-07-23T11:27:02.706" v="2395" actId="478"/>
        <pc:sldMkLst>
          <pc:docMk/>
          <pc:sldMk cId="940568566" sldId="307"/>
        </pc:sldMkLst>
        <pc:spChg chg="mod">
          <ac:chgData name="James Franklin" userId="cf915d05-507f-491f-b4a6-b2aa085ee4b1" providerId="ADAL" clId="{F653C2D9-A00B-4E73-842B-99BFE8B3054F}" dt="2021-07-23T10:47:04.588" v="2212" actId="20577"/>
          <ac:spMkLst>
            <pc:docMk/>
            <pc:sldMk cId="940568566" sldId="307"/>
            <ac:spMk id="2" creationId="{EBAF0127-45DA-4EC6-906B-DF00A93E25C9}"/>
          </ac:spMkLst>
        </pc:spChg>
        <pc:spChg chg="mod">
          <ac:chgData name="James Franklin" userId="cf915d05-507f-491f-b4a6-b2aa085ee4b1" providerId="ADAL" clId="{F653C2D9-A00B-4E73-842B-99BFE8B3054F}" dt="2021-07-23T11:23:48.809" v="2386" actId="20577"/>
          <ac:spMkLst>
            <pc:docMk/>
            <pc:sldMk cId="940568566" sldId="307"/>
            <ac:spMk id="3" creationId="{F2F2AA96-C090-4A4B-B337-2A74BEB6783C}"/>
          </ac:spMkLst>
        </pc:spChg>
        <pc:picChg chg="add del mod">
          <ac:chgData name="James Franklin" userId="cf915d05-507f-491f-b4a6-b2aa085ee4b1" providerId="ADAL" clId="{F653C2D9-A00B-4E73-842B-99BFE8B3054F}" dt="2021-07-23T11:27:02.706" v="2395" actId="478"/>
          <ac:picMkLst>
            <pc:docMk/>
            <pc:sldMk cId="940568566" sldId="307"/>
            <ac:picMk id="5" creationId="{F4075107-FB58-4E36-821E-481E081D8862}"/>
          </ac:picMkLst>
        </pc:picChg>
        <pc:picChg chg="add del mod">
          <ac:chgData name="James Franklin" userId="cf915d05-507f-491f-b4a6-b2aa085ee4b1" providerId="ADAL" clId="{F653C2D9-A00B-4E73-842B-99BFE8B3054F}" dt="2021-07-23T11:27:00.542" v="2394" actId="478"/>
          <ac:picMkLst>
            <pc:docMk/>
            <pc:sldMk cId="940568566" sldId="307"/>
            <ac:picMk id="1026" creationId="{94F08B29-A235-4911-8AD6-138EB9A14D3F}"/>
          </ac:picMkLst>
        </pc:picChg>
      </pc:sldChg>
      <pc:sldChg chg="modSp new del mod ord">
        <pc:chgData name="James Franklin" userId="cf915d05-507f-491f-b4a6-b2aa085ee4b1" providerId="ADAL" clId="{F653C2D9-A00B-4E73-842B-99BFE8B3054F}" dt="2021-07-23T10:35:59.475" v="1281" actId="47"/>
        <pc:sldMkLst>
          <pc:docMk/>
          <pc:sldMk cId="4186678841" sldId="307"/>
        </pc:sldMkLst>
        <pc:spChg chg="mod">
          <ac:chgData name="James Franklin" userId="cf915d05-507f-491f-b4a6-b2aa085ee4b1" providerId="ADAL" clId="{F653C2D9-A00B-4E73-842B-99BFE8B3054F}" dt="2021-07-23T10:32:31.559" v="982" actId="20577"/>
          <ac:spMkLst>
            <pc:docMk/>
            <pc:sldMk cId="4186678841" sldId="307"/>
            <ac:spMk id="2" creationId="{E834F8F0-E329-4126-B69E-22C2DF4324DF}"/>
          </ac:spMkLst>
        </pc:spChg>
        <pc:spChg chg="mod">
          <ac:chgData name="James Franklin" userId="cf915d05-507f-491f-b4a6-b2aa085ee4b1" providerId="ADAL" clId="{F653C2D9-A00B-4E73-842B-99BFE8B3054F}" dt="2021-07-23T10:32:36.383" v="984" actId="15"/>
          <ac:spMkLst>
            <pc:docMk/>
            <pc:sldMk cId="4186678841" sldId="307"/>
            <ac:spMk id="3" creationId="{15333D96-6B0A-4746-847A-C275D64967E6}"/>
          </ac:spMkLst>
        </pc:spChg>
      </pc:sldChg>
      <pc:sldChg chg="addSp delSp modSp add mod">
        <pc:chgData name="James Franklin" userId="cf915d05-507f-491f-b4a6-b2aa085ee4b1" providerId="ADAL" clId="{F653C2D9-A00B-4E73-842B-99BFE8B3054F}" dt="2021-07-23T13:37:52.956" v="3690" actId="1076"/>
        <pc:sldMkLst>
          <pc:docMk/>
          <pc:sldMk cId="1974202388" sldId="308"/>
        </pc:sldMkLst>
        <pc:spChg chg="mod">
          <ac:chgData name="James Franklin" userId="cf915d05-507f-491f-b4a6-b2aa085ee4b1" providerId="ADAL" clId="{F653C2D9-A00B-4E73-842B-99BFE8B3054F}" dt="2021-07-23T13:21:02.805" v="3157" actId="20577"/>
          <ac:spMkLst>
            <pc:docMk/>
            <pc:sldMk cId="1974202388" sldId="308"/>
            <ac:spMk id="2" creationId="{EBAF0127-45DA-4EC6-906B-DF00A93E25C9}"/>
          </ac:spMkLst>
        </pc:spChg>
        <pc:spChg chg="mod">
          <ac:chgData name="James Franklin" userId="cf915d05-507f-491f-b4a6-b2aa085ee4b1" providerId="ADAL" clId="{F653C2D9-A00B-4E73-842B-99BFE8B3054F}" dt="2021-07-23T13:27:34.790" v="3576" actId="20577"/>
          <ac:spMkLst>
            <pc:docMk/>
            <pc:sldMk cId="1974202388" sldId="308"/>
            <ac:spMk id="3" creationId="{F2F2AA96-C090-4A4B-B337-2A74BEB6783C}"/>
          </ac:spMkLst>
        </pc:spChg>
        <pc:picChg chg="add del mod">
          <ac:chgData name="James Franklin" userId="cf915d05-507f-491f-b4a6-b2aa085ee4b1" providerId="ADAL" clId="{F653C2D9-A00B-4E73-842B-99BFE8B3054F}" dt="2021-07-23T13:36:58.261" v="3676" actId="478"/>
          <ac:picMkLst>
            <pc:docMk/>
            <pc:sldMk cId="1974202388" sldId="308"/>
            <ac:picMk id="5" creationId="{2DD7E2BC-D1A8-4048-80F1-3813B495D754}"/>
          </ac:picMkLst>
        </pc:picChg>
        <pc:picChg chg="add mod">
          <ac:chgData name="James Franklin" userId="cf915d05-507f-491f-b4a6-b2aa085ee4b1" providerId="ADAL" clId="{F653C2D9-A00B-4E73-842B-99BFE8B3054F}" dt="2021-07-23T13:37:11.620" v="3679" actId="1076"/>
          <ac:picMkLst>
            <pc:docMk/>
            <pc:sldMk cId="1974202388" sldId="308"/>
            <ac:picMk id="7" creationId="{3E23F931-EC43-411E-8F97-18CEDDB4C48D}"/>
          </ac:picMkLst>
        </pc:picChg>
        <pc:picChg chg="add del">
          <ac:chgData name="James Franklin" userId="cf915d05-507f-491f-b4a6-b2aa085ee4b1" providerId="ADAL" clId="{F653C2D9-A00B-4E73-842B-99BFE8B3054F}" dt="2021-07-23T13:34:19.325" v="3663" actId="478"/>
          <ac:picMkLst>
            <pc:docMk/>
            <pc:sldMk cId="1974202388" sldId="308"/>
            <ac:picMk id="5122" creationId="{701451DC-946F-4494-B597-57352799FBC4}"/>
          </ac:picMkLst>
        </pc:picChg>
        <pc:picChg chg="add del mod">
          <ac:chgData name="James Franklin" userId="cf915d05-507f-491f-b4a6-b2aa085ee4b1" providerId="ADAL" clId="{F653C2D9-A00B-4E73-842B-99BFE8B3054F}" dt="2021-07-23T13:35:35.388" v="3675" actId="478"/>
          <ac:picMkLst>
            <pc:docMk/>
            <pc:sldMk cId="1974202388" sldId="308"/>
            <ac:picMk id="5124" creationId="{3E3EDABD-71FF-49B8-B680-875B5CFFB109}"/>
          </ac:picMkLst>
        </pc:picChg>
        <pc:picChg chg="add mod">
          <ac:chgData name="James Franklin" userId="cf915d05-507f-491f-b4a6-b2aa085ee4b1" providerId="ADAL" clId="{F653C2D9-A00B-4E73-842B-99BFE8B3054F}" dt="2021-07-23T13:37:52.956" v="3690" actId="1076"/>
          <ac:picMkLst>
            <pc:docMk/>
            <pc:sldMk cId="1974202388" sldId="308"/>
            <ac:picMk id="5126" creationId="{199DFD53-2377-4FC7-818B-0ED8DBB0C666}"/>
          </ac:picMkLst>
        </pc:picChg>
      </pc:sldChg>
      <pc:sldChg chg="modSp add mod modClrScheme chgLayout">
        <pc:chgData name="James Franklin" userId="cf915d05-507f-491f-b4a6-b2aa085ee4b1" providerId="ADAL" clId="{F653C2D9-A00B-4E73-842B-99BFE8B3054F}" dt="2021-07-23T10:44:13.015" v="2198" actId="207"/>
        <pc:sldMkLst>
          <pc:docMk/>
          <pc:sldMk cId="2627721641" sldId="309"/>
        </pc:sldMkLst>
        <pc:spChg chg="mod ord">
          <ac:chgData name="James Franklin" userId="cf915d05-507f-491f-b4a6-b2aa085ee4b1" providerId="ADAL" clId="{F653C2D9-A00B-4E73-842B-99BFE8B3054F}" dt="2021-07-23T10:40:40.500" v="1629" actId="700"/>
          <ac:spMkLst>
            <pc:docMk/>
            <pc:sldMk cId="2627721641" sldId="309"/>
            <ac:spMk id="2" creationId="{EBAF0127-45DA-4EC6-906B-DF00A93E25C9}"/>
          </ac:spMkLst>
        </pc:spChg>
        <pc:spChg chg="mod ord">
          <ac:chgData name="James Franklin" userId="cf915d05-507f-491f-b4a6-b2aa085ee4b1" providerId="ADAL" clId="{F653C2D9-A00B-4E73-842B-99BFE8B3054F}" dt="2021-07-23T10:44:13.015" v="2198" actId="207"/>
          <ac:spMkLst>
            <pc:docMk/>
            <pc:sldMk cId="2627721641" sldId="309"/>
            <ac:spMk id="3" creationId="{F2F2AA96-C090-4A4B-B337-2A74BEB6783C}"/>
          </ac:spMkLst>
        </pc:spChg>
      </pc:sldChg>
      <pc:sldChg chg="add">
        <pc:chgData name="James Franklin" userId="cf915d05-507f-491f-b4a6-b2aa085ee4b1" providerId="ADAL" clId="{F653C2D9-A00B-4E73-842B-99BFE8B3054F}" dt="2021-07-23T11:27:31.400" v="2397"/>
        <pc:sldMkLst>
          <pc:docMk/>
          <pc:sldMk cId="1659492484" sldId="310"/>
        </pc:sldMkLst>
      </pc:sldChg>
      <pc:sldChg chg="addSp delSp modSp new mod setBg modClrScheme chgLayout">
        <pc:chgData name="James Franklin" userId="cf915d05-507f-491f-b4a6-b2aa085ee4b1" providerId="ADAL" clId="{F653C2D9-A00B-4E73-842B-99BFE8B3054F}" dt="2021-07-23T13:16:13.063" v="2868" actId="207"/>
        <pc:sldMkLst>
          <pc:docMk/>
          <pc:sldMk cId="3168811800" sldId="311"/>
        </pc:sldMkLst>
        <pc:spChg chg="del mod ord">
          <ac:chgData name="James Franklin" userId="cf915d05-507f-491f-b4a6-b2aa085ee4b1" providerId="ADAL" clId="{F653C2D9-A00B-4E73-842B-99BFE8B3054F}" dt="2021-07-23T11:32:43.745" v="2577" actId="700"/>
          <ac:spMkLst>
            <pc:docMk/>
            <pc:sldMk cId="3168811800" sldId="311"/>
            <ac:spMk id="2" creationId="{F26412C2-7892-4980-9F1A-49D53283C0F4}"/>
          </ac:spMkLst>
        </pc:spChg>
        <pc:spChg chg="del mod ord">
          <ac:chgData name="James Franklin" userId="cf915d05-507f-491f-b4a6-b2aa085ee4b1" providerId="ADAL" clId="{F653C2D9-A00B-4E73-842B-99BFE8B3054F}" dt="2021-07-23T11:32:43.745" v="2577" actId="700"/>
          <ac:spMkLst>
            <pc:docMk/>
            <pc:sldMk cId="3168811800" sldId="311"/>
            <ac:spMk id="3" creationId="{FA4B1B61-3455-4123-896C-33CEBBAD9103}"/>
          </ac:spMkLst>
        </pc:spChg>
        <pc:spChg chg="add mod ord">
          <ac:chgData name="James Franklin" userId="cf915d05-507f-491f-b4a6-b2aa085ee4b1" providerId="ADAL" clId="{F653C2D9-A00B-4E73-842B-99BFE8B3054F}" dt="2021-07-23T13:13:43.068" v="2649" actId="207"/>
          <ac:spMkLst>
            <pc:docMk/>
            <pc:sldMk cId="3168811800" sldId="311"/>
            <ac:spMk id="4" creationId="{DF332CC2-938C-4C76-AA77-D20EC2AB2B39}"/>
          </ac:spMkLst>
        </pc:spChg>
        <pc:spChg chg="add mod ord">
          <ac:chgData name="James Franklin" userId="cf915d05-507f-491f-b4a6-b2aa085ee4b1" providerId="ADAL" clId="{F653C2D9-A00B-4E73-842B-99BFE8B3054F}" dt="2021-07-23T13:16:13.063" v="2868" actId="207"/>
          <ac:spMkLst>
            <pc:docMk/>
            <pc:sldMk cId="3168811800" sldId="311"/>
            <ac:spMk id="5" creationId="{D6578E25-CBF1-4A52-93B1-0EA706402CF0}"/>
          </ac:spMkLst>
        </pc:spChg>
        <pc:picChg chg="add mod">
          <ac:chgData name="James Franklin" userId="cf915d05-507f-491f-b4a6-b2aa085ee4b1" providerId="ADAL" clId="{F653C2D9-A00B-4E73-842B-99BFE8B3054F}" dt="2021-07-23T13:13:17.622" v="2644" actId="1076"/>
          <ac:picMkLst>
            <pc:docMk/>
            <pc:sldMk cId="3168811800" sldId="311"/>
            <ac:picMk id="7" creationId="{F7C9A5AC-4773-4353-B8CB-43AA123D4FA7}"/>
          </ac:picMkLst>
        </pc:picChg>
        <pc:picChg chg="add mod">
          <ac:chgData name="James Franklin" userId="cf915d05-507f-491f-b4a6-b2aa085ee4b1" providerId="ADAL" clId="{F653C2D9-A00B-4E73-842B-99BFE8B3054F}" dt="2021-07-23T13:13:29.563" v="2647" actId="167"/>
          <ac:picMkLst>
            <pc:docMk/>
            <pc:sldMk cId="3168811800" sldId="311"/>
            <ac:picMk id="4098" creationId="{34001D73-7C0B-4216-BF62-5B7FFB3A8222}"/>
          </ac:picMkLst>
        </pc:picChg>
      </pc:sldChg>
      <pc:sldChg chg="modSp add mod modClrScheme chgLayout">
        <pc:chgData name="James Franklin" userId="cf915d05-507f-491f-b4a6-b2aa085ee4b1" providerId="ADAL" clId="{F653C2D9-A00B-4E73-842B-99BFE8B3054F}" dt="2021-07-23T13:31:10.902" v="3661" actId="207"/>
        <pc:sldMkLst>
          <pc:docMk/>
          <pc:sldMk cId="2971193498" sldId="312"/>
        </pc:sldMkLst>
        <pc:spChg chg="mod ord">
          <ac:chgData name="James Franklin" userId="cf915d05-507f-491f-b4a6-b2aa085ee4b1" providerId="ADAL" clId="{F653C2D9-A00B-4E73-842B-99BFE8B3054F}" dt="2021-07-23T13:27:51.778" v="3578" actId="700"/>
          <ac:spMkLst>
            <pc:docMk/>
            <pc:sldMk cId="2971193498" sldId="312"/>
            <ac:spMk id="2" creationId="{EBAF0127-45DA-4EC6-906B-DF00A93E25C9}"/>
          </ac:spMkLst>
        </pc:spChg>
        <pc:spChg chg="mod ord">
          <ac:chgData name="James Franklin" userId="cf915d05-507f-491f-b4a6-b2aa085ee4b1" providerId="ADAL" clId="{F653C2D9-A00B-4E73-842B-99BFE8B3054F}" dt="2021-07-23T13:31:10.902" v="3661" actId="207"/>
          <ac:spMkLst>
            <pc:docMk/>
            <pc:sldMk cId="2971193498" sldId="312"/>
            <ac:spMk id="3" creationId="{F2F2AA96-C090-4A4B-B337-2A74BEB6783C}"/>
          </ac:spMkLst>
        </pc:spChg>
      </pc:sldChg>
    </pc:docChg>
  </pc:docChgLst>
  <pc:docChgLst>
    <pc:chgData name="James Franklin" userId="cf915d05-507f-491f-b4a6-b2aa085ee4b1" providerId="ADAL" clId="{85B90544-D433-4212-8D20-0503E1564FBD}"/>
    <pc:docChg chg="undo custSel addSld delSld modSld sldOrd">
      <pc:chgData name="James Franklin" userId="cf915d05-507f-491f-b4a6-b2aa085ee4b1" providerId="ADAL" clId="{85B90544-D433-4212-8D20-0503E1564FBD}" dt="2020-03-03T14:06:06.119" v="2812" actId="20577"/>
      <pc:docMkLst>
        <pc:docMk/>
      </pc:docMkLst>
      <pc:sldChg chg="del">
        <pc:chgData name="James Franklin" userId="cf915d05-507f-491f-b4a6-b2aa085ee4b1" providerId="ADAL" clId="{85B90544-D433-4212-8D20-0503E1564FBD}" dt="2020-03-02T11:40:41.832" v="187" actId="47"/>
        <pc:sldMkLst>
          <pc:docMk/>
          <pc:sldMk cId="3657859214" sldId="262"/>
        </pc:sldMkLst>
      </pc:sldChg>
      <pc:sldChg chg="addSp delSp modSp setBg addCm modCm">
        <pc:chgData name="James Franklin" userId="cf915d05-507f-491f-b4a6-b2aa085ee4b1" providerId="ADAL" clId="{85B90544-D433-4212-8D20-0503E1564FBD}" dt="2020-03-02T11:47:40.402" v="212" actId="1076"/>
        <pc:sldMkLst>
          <pc:docMk/>
          <pc:sldMk cId="990921403" sldId="263"/>
        </pc:sldMkLst>
        <pc:spChg chg="mod">
          <ac:chgData name="James Franklin" userId="cf915d05-507f-491f-b4a6-b2aa085ee4b1" providerId="ADAL" clId="{85B90544-D433-4212-8D20-0503E1564FBD}" dt="2020-03-02T11:47:23.182" v="210" actId="15"/>
          <ac:spMkLst>
            <pc:docMk/>
            <pc:sldMk cId="990921403" sldId="263"/>
            <ac:spMk id="4" creationId="{00000000-0000-0000-0000-000000000000}"/>
          </ac:spMkLst>
        </pc:spChg>
        <pc:spChg chg="add del mod">
          <ac:chgData name="James Franklin" userId="cf915d05-507f-491f-b4a6-b2aa085ee4b1" providerId="ADAL" clId="{85B90544-D433-4212-8D20-0503E1564FBD}" dt="2020-03-02T11:46:45.656" v="204"/>
          <ac:spMkLst>
            <pc:docMk/>
            <pc:sldMk cId="990921403" sldId="263"/>
            <ac:spMk id="6" creationId="{C0F91A7E-0B96-40BC-B1AE-67D89F802EB0}"/>
          </ac:spMkLst>
        </pc:spChg>
        <pc:spChg chg="add del mod">
          <ac:chgData name="James Franklin" userId="cf915d05-507f-491f-b4a6-b2aa085ee4b1" providerId="ADAL" clId="{85B90544-D433-4212-8D20-0503E1564FBD}" dt="2020-03-02T11:46:45.656" v="204"/>
          <ac:spMkLst>
            <pc:docMk/>
            <pc:sldMk cId="990921403" sldId="263"/>
            <ac:spMk id="7" creationId="{B2F9E932-C434-44E4-946F-401BDC52C3EA}"/>
          </ac:spMkLst>
        </pc:spChg>
        <pc:picChg chg="add mod">
          <ac:chgData name="James Franklin" userId="cf915d05-507f-491f-b4a6-b2aa085ee4b1" providerId="ADAL" clId="{85B90544-D433-4212-8D20-0503E1564FBD}" dt="2020-03-02T11:43:24.130" v="197" actId="1076"/>
          <ac:picMkLst>
            <pc:docMk/>
            <pc:sldMk cId="990921403" sldId="263"/>
            <ac:picMk id="2" creationId="{380E3EAF-CBA0-4E7C-BAC5-E01AC0971031}"/>
          </ac:picMkLst>
        </pc:picChg>
        <pc:picChg chg="del">
          <ac:chgData name="James Franklin" userId="cf915d05-507f-491f-b4a6-b2aa085ee4b1" providerId="ADAL" clId="{85B90544-D433-4212-8D20-0503E1564FBD}" dt="2020-03-02T11:40:53.386" v="188" actId="478"/>
          <ac:picMkLst>
            <pc:docMk/>
            <pc:sldMk cId="990921403" sldId="263"/>
            <ac:picMk id="5" creationId="{00000000-0000-0000-0000-000000000000}"/>
          </ac:picMkLst>
        </pc:picChg>
        <pc:picChg chg="add mod">
          <ac:chgData name="James Franklin" userId="cf915d05-507f-491f-b4a6-b2aa085ee4b1" providerId="ADAL" clId="{85B90544-D433-4212-8D20-0503E1564FBD}" dt="2020-03-02T11:47:40.402" v="212" actId="1076"/>
          <ac:picMkLst>
            <pc:docMk/>
            <pc:sldMk cId="990921403" sldId="263"/>
            <ac:picMk id="2050" creationId="{19EB7153-C370-4334-AF7B-056403C9EAF2}"/>
          </ac:picMkLst>
        </pc:picChg>
      </pc:sldChg>
      <pc:sldChg chg="addSp modSp">
        <pc:chgData name="James Franklin" userId="cf915d05-507f-491f-b4a6-b2aa085ee4b1" providerId="ADAL" clId="{85B90544-D433-4212-8D20-0503E1564FBD}" dt="2020-03-02T11:50:50.819" v="236" actId="20577"/>
        <pc:sldMkLst>
          <pc:docMk/>
          <pc:sldMk cId="1408696727" sldId="264"/>
        </pc:sldMkLst>
        <pc:spChg chg="mod">
          <ac:chgData name="James Franklin" userId="cf915d05-507f-491f-b4a6-b2aa085ee4b1" providerId="ADAL" clId="{85B90544-D433-4212-8D20-0503E1564FBD}" dt="2020-03-02T11:50:50.819" v="236" actId="20577"/>
          <ac:spMkLst>
            <pc:docMk/>
            <pc:sldMk cId="1408696727" sldId="264"/>
            <ac:spMk id="4" creationId="{00000000-0000-0000-0000-000000000000}"/>
          </ac:spMkLst>
        </pc:spChg>
        <pc:picChg chg="add mod">
          <ac:chgData name="James Franklin" userId="cf915d05-507f-491f-b4a6-b2aa085ee4b1" providerId="ADAL" clId="{85B90544-D433-4212-8D20-0503E1564FBD}" dt="2020-03-02T11:49:10.739" v="217" actId="1076"/>
          <ac:picMkLst>
            <pc:docMk/>
            <pc:sldMk cId="1408696727" sldId="264"/>
            <ac:picMk id="2" creationId="{CA737D67-705A-4E42-A78A-A6EE6BAF50A0}"/>
          </ac:picMkLst>
        </pc:picChg>
        <pc:picChg chg="add mod">
          <ac:chgData name="James Franklin" userId="cf915d05-507f-491f-b4a6-b2aa085ee4b1" providerId="ADAL" clId="{85B90544-D433-4212-8D20-0503E1564FBD}" dt="2020-03-02T11:50:42.395" v="233" actId="14100"/>
          <ac:picMkLst>
            <pc:docMk/>
            <pc:sldMk cId="1408696727" sldId="264"/>
            <ac:picMk id="3074" creationId="{B54639F5-D9F5-4645-B6B5-F1B6318EF206}"/>
          </ac:picMkLst>
        </pc:picChg>
      </pc:sldChg>
      <pc:sldChg chg="modSp">
        <pc:chgData name="James Franklin" userId="cf915d05-507f-491f-b4a6-b2aa085ee4b1" providerId="ADAL" clId="{85B90544-D433-4212-8D20-0503E1564FBD}" dt="2020-03-02T12:42:51.186" v="1725" actId="20577"/>
        <pc:sldMkLst>
          <pc:docMk/>
          <pc:sldMk cId="3292513092" sldId="265"/>
        </pc:sldMkLst>
        <pc:spChg chg="mod">
          <ac:chgData name="James Franklin" userId="cf915d05-507f-491f-b4a6-b2aa085ee4b1" providerId="ADAL" clId="{85B90544-D433-4212-8D20-0503E1564FBD}" dt="2020-03-02T12:42:51.186" v="1725" actId="20577"/>
          <ac:spMkLst>
            <pc:docMk/>
            <pc:sldMk cId="3292513092" sldId="265"/>
            <ac:spMk id="2" creationId="{00000000-0000-0000-0000-000000000000}"/>
          </ac:spMkLst>
        </pc:spChg>
      </pc:sldChg>
      <pc:sldChg chg="modSp">
        <pc:chgData name="James Franklin" userId="cf915d05-507f-491f-b4a6-b2aa085ee4b1" providerId="ADAL" clId="{85B90544-D433-4212-8D20-0503E1564FBD}" dt="2020-03-02T12:00:35.082" v="282" actId="20577"/>
        <pc:sldMkLst>
          <pc:docMk/>
          <pc:sldMk cId="3807880298" sldId="266"/>
        </pc:sldMkLst>
        <pc:graphicFrameChg chg="modGraphic">
          <ac:chgData name="James Franklin" userId="cf915d05-507f-491f-b4a6-b2aa085ee4b1" providerId="ADAL" clId="{85B90544-D433-4212-8D20-0503E1564FBD}" dt="2020-03-02T12:00:35.082" v="282" actId="20577"/>
          <ac:graphicFrameMkLst>
            <pc:docMk/>
            <pc:sldMk cId="3807880298" sldId="266"/>
            <ac:graphicFrameMk id="4" creationId="{00000000-0000-0000-0000-000000000000}"/>
          </ac:graphicFrameMkLst>
        </pc:graphicFrameChg>
      </pc:sldChg>
      <pc:sldChg chg="addSp delSp modSp">
        <pc:chgData name="James Franklin" userId="cf915d05-507f-491f-b4a6-b2aa085ee4b1" providerId="ADAL" clId="{85B90544-D433-4212-8D20-0503E1564FBD}" dt="2020-03-02T12:03:03.682" v="381" actId="1076"/>
        <pc:sldMkLst>
          <pc:docMk/>
          <pc:sldMk cId="4040386850" sldId="267"/>
        </pc:sldMkLst>
        <pc:spChg chg="add del mod">
          <ac:chgData name="James Franklin" userId="cf915d05-507f-491f-b4a6-b2aa085ee4b1" providerId="ADAL" clId="{85B90544-D433-4212-8D20-0503E1564FBD}" dt="2020-03-02T12:02:36.157" v="285"/>
          <ac:spMkLst>
            <pc:docMk/>
            <pc:sldMk cId="4040386850" sldId="267"/>
            <ac:spMk id="2" creationId="{B9A1D5DD-E3DC-4A1B-BE2B-7EC33EA69EA2}"/>
          </ac:spMkLst>
        </pc:spChg>
        <pc:spChg chg="add mod">
          <ac:chgData name="James Franklin" userId="cf915d05-507f-491f-b4a6-b2aa085ee4b1" providerId="ADAL" clId="{85B90544-D433-4212-8D20-0503E1564FBD}" dt="2020-03-02T12:02:58.658" v="380" actId="20577"/>
          <ac:spMkLst>
            <pc:docMk/>
            <pc:sldMk cId="4040386850" sldId="267"/>
            <ac:spMk id="3" creationId="{1CFE151E-051E-4172-8A79-EFD9C2AA7E59}"/>
          </ac:spMkLst>
        </pc:spChg>
        <pc:graphicFrameChg chg="mod modGraphic">
          <ac:chgData name="James Franklin" userId="cf915d05-507f-491f-b4a6-b2aa085ee4b1" providerId="ADAL" clId="{85B90544-D433-4212-8D20-0503E1564FBD}" dt="2020-03-02T12:03:03.682" v="381" actId="1076"/>
          <ac:graphicFrameMkLst>
            <pc:docMk/>
            <pc:sldMk cId="4040386850" sldId="267"/>
            <ac:graphicFrameMk id="5" creationId="{00000000-0000-0000-0000-000000000000}"/>
          </ac:graphicFrameMkLst>
        </pc:graphicFrameChg>
      </pc:sldChg>
      <pc:sldChg chg="modSp">
        <pc:chgData name="James Franklin" userId="cf915d05-507f-491f-b4a6-b2aa085ee4b1" providerId="ADAL" clId="{85B90544-D433-4212-8D20-0503E1564FBD}" dt="2020-03-02T12:04:12.729" v="435" actId="1076"/>
        <pc:sldMkLst>
          <pc:docMk/>
          <pc:sldMk cId="3698801213" sldId="268"/>
        </pc:sldMkLst>
        <pc:spChg chg="mod">
          <ac:chgData name="James Franklin" userId="cf915d05-507f-491f-b4a6-b2aa085ee4b1" providerId="ADAL" clId="{85B90544-D433-4212-8D20-0503E1564FBD}" dt="2020-03-02T12:04:01.307" v="432" actId="6549"/>
          <ac:spMkLst>
            <pc:docMk/>
            <pc:sldMk cId="3698801213" sldId="268"/>
            <ac:spMk id="4" creationId="{00000000-0000-0000-0000-000000000000}"/>
          </ac:spMkLst>
        </pc:spChg>
        <pc:picChg chg="mod">
          <ac:chgData name="James Franklin" userId="cf915d05-507f-491f-b4a6-b2aa085ee4b1" providerId="ADAL" clId="{85B90544-D433-4212-8D20-0503E1564FBD}" dt="2020-03-02T12:04:12.729" v="435" actId="1076"/>
          <ac:picMkLst>
            <pc:docMk/>
            <pc:sldMk cId="3698801213" sldId="268"/>
            <ac:picMk id="2" creationId="{00000000-0000-0000-0000-000000000000}"/>
          </ac:picMkLst>
        </pc:picChg>
      </pc:sldChg>
      <pc:sldChg chg="modSp">
        <pc:chgData name="James Franklin" userId="cf915d05-507f-491f-b4a6-b2aa085ee4b1" providerId="ADAL" clId="{85B90544-D433-4212-8D20-0503E1564FBD}" dt="2020-03-02T12:06:03.791" v="452" actId="113"/>
        <pc:sldMkLst>
          <pc:docMk/>
          <pc:sldMk cId="1045926848" sldId="272"/>
        </pc:sldMkLst>
        <pc:spChg chg="mod">
          <ac:chgData name="James Franklin" userId="cf915d05-507f-491f-b4a6-b2aa085ee4b1" providerId="ADAL" clId="{85B90544-D433-4212-8D20-0503E1564FBD}" dt="2020-03-02T12:06:03.791" v="452" actId="113"/>
          <ac:spMkLst>
            <pc:docMk/>
            <pc:sldMk cId="1045926848" sldId="272"/>
            <ac:spMk id="2" creationId="{00000000-0000-0000-0000-000000000000}"/>
          </ac:spMkLst>
        </pc:spChg>
      </pc:sldChg>
      <pc:sldChg chg="modSp">
        <pc:chgData name="James Franklin" userId="cf915d05-507f-491f-b4a6-b2aa085ee4b1" providerId="ADAL" clId="{85B90544-D433-4212-8D20-0503E1564FBD}" dt="2020-03-02T12:14:05.052" v="713" actId="20577"/>
        <pc:sldMkLst>
          <pc:docMk/>
          <pc:sldMk cId="477279864" sldId="273"/>
        </pc:sldMkLst>
        <pc:spChg chg="mod">
          <ac:chgData name="James Franklin" userId="cf915d05-507f-491f-b4a6-b2aa085ee4b1" providerId="ADAL" clId="{85B90544-D433-4212-8D20-0503E1564FBD}" dt="2020-03-02T12:14:05.052" v="713" actId="20577"/>
          <ac:spMkLst>
            <pc:docMk/>
            <pc:sldMk cId="477279864" sldId="273"/>
            <ac:spMk id="5" creationId="{00000000-0000-0000-0000-000000000000}"/>
          </ac:spMkLst>
        </pc:spChg>
        <pc:graphicFrameChg chg="mod">
          <ac:chgData name="James Franklin" userId="cf915d05-507f-491f-b4a6-b2aa085ee4b1" providerId="ADAL" clId="{85B90544-D433-4212-8D20-0503E1564FBD}" dt="2020-03-02T12:13:59.049" v="711" actId="1076"/>
          <ac:graphicFrameMkLst>
            <pc:docMk/>
            <pc:sldMk cId="477279864" sldId="273"/>
            <ac:graphicFrameMk id="4" creationId="{00000000-0000-0000-0000-000000000000}"/>
          </ac:graphicFrameMkLst>
        </pc:graphicFrameChg>
      </pc:sldChg>
      <pc:sldChg chg="modSp">
        <pc:chgData name="James Franklin" userId="cf915d05-507f-491f-b4a6-b2aa085ee4b1" providerId="ADAL" clId="{85B90544-D433-4212-8D20-0503E1564FBD}" dt="2020-03-02T12:26:10.882" v="1498" actId="20577"/>
        <pc:sldMkLst>
          <pc:docMk/>
          <pc:sldMk cId="1475951657" sldId="275"/>
        </pc:sldMkLst>
        <pc:spChg chg="mod">
          <ac:chgData name="James Franklin" userId="cf915d05-507f-491f-b4a6-b2aa085ee4b1" providerId="ADAL" clId="{85B90544-D433-4212-8D20-0503E1564FBD}" dt="2020-03-02T12:26:10.882" v="1498" actId="20577"/>
          <ac:spMkLst>
            <pc:docMk/>
            <pc:sldMk cId="1475951657" sldId="275"/>
            <ac:spMk id="3" creationId="{00000000-0000-0000-0000-000000000000}"/>
          </ac:spMkLst>
        </pc:spChg>
      </pc:sldChg>
      <pc:sldChg chg="modSp">
        <pc:chgData name="James Franklin" userId="cf915d05-507f-491f-b4a6-b2aa085ee4b1" providerId="ADAL" clId="{85B90544-D433-4212-8D20-0503E1564FBD}" dt="2020-03-03T14:06:06.119" v="2812" actId="20577"/>
        <pc:sldMkLst>
          <pc:docMk/>
          <pc:sldMk cId="1769958477" sldId="276"/>
        </pc:sldMkLst>
        <pc:spChg chg="mod">
          <ac:chgData name="James Franklin" userId="cf915d05-507f-491f-b4a6-b2aa085ee4b1" providerId="ADAL" clId="{85B90544-D433-4212-8D20-0503E1564FBD}" dt="2020-03-03T14:06:06.119" v="2812" actId="20577"/>
          <ac:spMkLst>
            <pc:docMk/>
            <pc:sldMk cId="1769958477" sldId="276"/>
            <ac:spMk id="3" creationId="{00000000-0000-0000-0000-000000000000}"/>
          </ac:spMkLst>
        </pc:spChg>
      </pc:sldChg>
      <pc:sldChg chg="addSp delSp modSp">
        <pc:chgData name="James Franklin" userId="cf915d05-507f-491f-b4a6-b2aa085ee4b1" providerId="ADAL" clId="{85B90544-D433-4212-8D20-0503E1564FBD}" dt="2020-03-02T14:13:38.126" v="2337" actId="732"/>
        <pc:sldMkLst>
          <pc:docMk/>
          <pc:sldMk cId="3460746874" sldId="277"/>
        </pc:sldMkLst>
        <pc:spChg chg="mod">
          <ac:chgData name="James Franklin" userId="cf915d05-507f-491f-b4a6-b2aa085ee4b1" providerId="ADAL" clId="{85B90544-D433-4212-8D20-0503E1564FBD}" dt="2020-03-02T12:56:08.121" v="2315" actId="20577"/>
          <ac:spMkLst>
            <pc:docMk/>
            <pc:sldMk cId="3460746874" sldId="277"/>
            <ac:spMk id="3" creationId="{00000000-0000-0000-0000-000000000000}"/>
          </ac:spMkLst>
        </pc:spChg>
        <pc:picChg chg="add del mod">
          <ac:chgData name="James Franklin" userId="cf915d05-507f-491f-b4a6-b2aa085ee4b1" providerId="ADAL" clId="{85B90544-D433-4212-8D20-0503E1564FBD}" dt="2020-03-02T14:11:34.403" v="2318" actId="478"/>
          <ac:picMkLst>
            <pc:docMk/>
            <pc:sldMk cId="3460746874" sldId="277"/>
            <ac:picMk id="4" creationId="{CEBAFA25-EF57-4636-8195-58631876DA88}"/>
          </ac:picMkLst>
        </pc:picChg>
        <pc:picChg chg="add mod">
          <ac:chgData name="James Franklin" userId="cf915d05-507f-491f-b4a6-b2aa085ee4b1" providerId="ADAL" clId="{85B90544-D433-4212-8D20-0503E1564FBD}" dt="2020-03-02T14:12:38.391" v="2323" actId="1076"/>
          <ac:picMkLst>
            <pc:docMk/>
            <pc:sldMk cId="3460746874" sldId="277"/>
            <ac:picMk id="5" creationId="{6DED8169-B76E-4710-A861-CD5CA67903C1}"/>
          </ac:picMkLst>
        </pc:picChg>
        <pc:picChg chg="add del mod">
          <ac:chgData name="James Franklin" userId="cf915d05-507f-491f-b4a6-b2aa085ee4b1" providerId="ADAL" clId="{85B90544-D433-4212-8D20-0503E1564FBD}" dt="2020-03-02T14:11:32.804" v="2317" actId="478"/>
          <ac:picMkLst>
            <pc:docMk/>
            <pc:sldMk cId="3460746874" sldId="277"/>
            <ac:picMk id="5122" creationId="{D39ACB33-EBAD-4093-9E97-FB5B6CE831C5}"/>
          </ac:picMkLst>
        </pc:picChg>
        <pc:picChg chg="add del">
          <ac:chgData name="James Franklin" userId="cf915d05-507f-491f-b4a6-b2aa085ee4b1" providerId="ADAL" clId="{85B90544-D433-4212-8D20-0503E1564FBD}" dt="2020-03-02T14:12:28.117" v="2320" actId="478"/>
          <ac:picMkLst>
            <pc:docMk/>
            <pc:sldMk cId="3460746874" sldId="277"/>
            <ac:picMk id="5124" creationId="{371B1095-4FC2-43E3-B285-787CD681187D}"/>
          </ac:picMkLst>
        </pc:picChg>
        <pc:picChg chg="add mod">
          <ac:chgData name="James Franklin" userId="cf915d05-507f-491f-b4a6-b2aa085ee4b1" providerId="ADAL" clId="{85B90544-D433-4212-8D20-0503E1564FBD}" dt="2020-03-02T14:13:38.126" v="2337" actId="732"/>
          <ac:picMkLst>
            <pc:docMk/>
            <pc:sldMk cId="3460746874" sldId="277"/>
            <ac:picMk id="5126" creationId="{379AE47B-9D25-4699-94FF-1B9675D32228}"/>
          </ac:picMkLst>
        </pc:picChg>
      </pc:sldChg>
      <pc:sldChg chg="modSp">
        <pc:chgData name="James Franklin" userId="cf915d05-507f-491f-b4a6-b2aa085ee4b1" providerId="ADAL" clId="{85B90544-D433-4212-8D20-0503E1564FBD}" dt="2020-03-02T11:56:26.019" v="243" actId="20577"/>
        <pc:sldMkLst>
          <pc:docMk/>
          <pc:sldMk cId="2368086085" sldId="279"/>
        </pc:sldMkLst>
        <pc:spChg chg="mod">
          <ac:chgData name="James Franklin" userId="cf915d05-507f-491f-b4a6-b2aa085ee4b1" providerId="ADAL" clId="{85B90544-D433-4212-8D20-0503E1564FBD}" dt="2020-03-02T11:56:26.019" v="243" actId="20577"/>
          <ac:spMkLst>
            <pc:docMk/>
            <pc:sldMk cId="2368086085" sldId="279"/>
            <ac:spMk id="3" creationId="{00000000-0000-0000-0000-000000000000}"/>
          </ac:spMkLst>
        </pc:spChg>
      </pc:sldChg>
      <pc:sldChg chg="modSp">
        <pc:chgData name="James Franklin" userId="cf915d05-507f-491f-b4a6-b2aa085ee4b1" providerId="ADAL" clId="{85B90544-D433-4212-8D20-0503E1564FBD}" dt="2020-03-02T12:39:26.051" v="1524" actId="113"/>
        <pc:sldMkLst>
          <pc:docMk/>
          <pc:sldMk cId="464189532" sldId="282"/>
        </pc:sldMkLst>
        <pc:spChg chg="mod">
          <ac:chgData name="James Franklin" userId="cf915d05-507f-491f-b4a6-b2aa085ee4b1" providerId="ADAL" clId="{85B90544-D433-4212-8D20-0503E1564FBD}" dt="2020-03-02T12:39:26.051" v="1524" actId="113"/>
          <ac:spMkLst>
            <pc:docMk/>
            <pc:sldMk cId="464189532" sldId="282"/>
            <ac:spMk id="2" creationId="{00000000-0000-0000-0000-000000000000}"/>
          </ac:spMkLst>
        </pc:spChg>
      </pc:sldChg>
      <pc:sldChg chg="add del">
        <pc:chgData name="James Franklin" userId="cf915d05-507f-491f-b4a6-b2aa085ee4b1" providerId="ADAL" clId="{85B90544-D433-4212-8D20-0503E1564FBD}" dt="2020-03-02T11:32:48.118" v="1"/>
        <pc:sldMkLst>
          <pc:docMk/>
          <pc:sldMk cId="1637712484" sldId="284"/>
        </pc:sldMkLst>
      </pc:sldChg>
      <pc:sldChg chg="addSp delSp modSp add ord setBg">
        <pc:chgData name="James Franklin" userId="cf915d05-507f-491f-b4a6-b2aa085ee4b1" providerId="ADAL" clId="{85B90544-D433-4212-8D20-0503E1564FBD}" dt="2020-03-02T11:40:35.547" v="186" actId="20577"/>
        <pc:sldMkLst>
          <pc:docMk/>
          <pc:sldMk cId="3003053793" sldId="284"/>
        </pc:sldMkLst>
        <pc:spChg chg="mod">
          <ac:chgData name="James Franklin" userId="cf915d05-507f-491f-b4a6-b2aa085ee4b1" providerId="ADAL" clId="{85B90544-D433-4212-8D20-0503E1564FBD}" dt="2020-03-02T11:39:59.322" v="40" actId="207"/>
          <ac:spMkLst>
            <pc:docMk/>
            <pc:sldMk cId="3003053793" sldId="284"/>
            <ac:spMk id="2" creationId="{F51B83AF-6B0F-4320-A62D-28D7779163F2}"/>
          </ac:spMkLst>
        </pc:spChg>
        <pc:spChg chg="mod">
          <ac:chgData name="James Franklin" userId="cf915d05-507f-491f-b4a6-b2aa085ee4b1" providerId="ADAL" clId="{85B90544-D433-4212-8D20-0503E1564FBD}" dt="2020-03-02T11:40:35.547" v="186" actId="20577"/>
          <ac:spMkLst>
            <pc:docMk/>
            <pc:sldMk cId="3003053793" sldId="284"/>
            <ac:spMk id="3" creationId="{1DC05190-9086-4046-9D9B-4B35781C673D}"/>
          </ac:spMkLst>
        </pc:spChg>
        <pc:picChg chg="add del mod">
          <ac:chgData name="James Franklin" userId="cf915d05-507f-491f-b4a6-b2aa085ee4b1" providerId="ADAL" clId="{85B90544-D433-4212-8D20-0503E1564FBD}" dt="2020-03-02T11:35:54.195" v="34" actId="478"/>
          <ac:picMkLst>
            <pc:docMk/>
            <pc:sldMk cId="3003053793" sldId="284"/>
            <ac:picMk id="4" creationId="{867513BD-8F93-48E7-9559-C286D566C309}"/>
          </ac:picMkLst>
        </pc:picChg>
        <pc:picChg chg="add del mod">
          <ac:chgData name="James Franklin" userId="cf915d05-507f-491f-b4a6-b2aa085ee4b1" providerId="ADAL" clId="{85B90544-D433-4212-8D20-0503E1564FBD}" dt="2020-03-02T11:35:53.834" v="33"/>
          <ac:picMkLst>
            <pc:docMk/>
            <pc:sldMk cId="3003053793" sldId="284"/>
            <ac:picMk id="5" creationId="{CE66B27A-0344-4EF1-9E63-588267BFBC77}"/>
          </ac:picMkLst>
        </pc:picChg>
        <pc:picChg chg="add del mod">
          <ac:chgData name="James Franklin" userId="cf915d05-507f-491f-b4a6-b2aa085ee4b1" providerId="ADAL" clId="{85B90544-D433-4212-8D20-0503E1564FBD}" dt="2020-03-02T11:39:45.269" v="38" actId="167"/>
          <ac:picMkLst>
            <pc:docMk/>
            <pc:sldMk cId="3003053793" sldId="284"/>
            <ac:picMk id="1026" creationId="{ED780F00-20D9-42EB-84FC-BCBF2F11A86C}"/>
          </ac:picMkLst>
        </pc:picChg>
        <pc:picChg chg="add del">
          <ac:chgData name="James Franklin" userId="cf915d05-507f-491f-b4a6-b2aa085ee4b1" providerId="ADAL" clId="{85B90544-D433-4212-8D20-0503E1564FBD}" dt="2020-03-02T11:35:54.585" v="35"/>
          <ac:picMkLst>
            <pc:docMk/>
            <pc:sldMk cId="3003053793" sldId="284"/>
            <ac:picMk id="1028" creationId="{E32E5604-CAA8-4B60-8CA0-E5DF5F8728E8}"/>
          </ac:picMkLst>
        </pc:picChg>
      </pc:sldChg>
      <pc:sldChg chg="addSp modSp add">
        <pc:chgData name="James Franklin" userId="cf915d05-507f-491f-b4a6-b2aa085ee4b1" providerId="ADAL" clId="{85B90544-D433-4212-8D20-0503E1564FBD}" dt="2020-03-02T12:22:21.276" v="1180" actId="20577"/>
        <pc:sldMkLst>
          <pc:docMk/>
          <pc:sldMk cId="918423468" sldId="285"/>
        </pc:sldMkLst>
        <pc:spChg chg="mod">
          <ac:chgData name="James Franklin" userId="cf915d05-507f-491f-b4a6-b2aa085ee4b1" providerId="ADAL" clId="{85B90544-D433-4212-8D20-0503E1564FBD}" dt="2020-03-02T12:15:23.257" v="740" actId="20577"/>
          <ac:spMkLst>
            <pc:docMk/>
            <pc:sldMk cId="918423468" sldId="285"/>
            <ac:spMk id="2" creationId="{E85B85FA-EEAA-45AB-8F77-08222CF1D9B7}"/>
          </ac:spMkLst>
        </pc:spChg>
        <pc:spChg chg="mod">
          <ac:chgData name="James Franklin" userId="cf915d05-507f-491f-b4a6-b2aa085ee4b1" providerId="ADAL" clId="{85B90544-D433-4212-8D20-0503E1564FBD}" dt="2020-03-02T12:22:21.276" v="1180" actId="20577"/>
          <ac:spMkLst>
            <pc:docMk/>
            <pc:sldMk cId="918423468" sldId="285"/>
            <ac:spMk id="3" creationId="{82FCF1FD-01DC-4840-BB9B-6681DD086A20}"/>
          </ac:spMkLst>
        </pc:spChg>
        <pc:spChg chg="add mod">
          <ac:chgData name="James Franklin" userId="cf915d05-507f-491f-b4a6-b2aa085ee4b1" providerId="ADAL" clId="{85B90544-D433-4212-8D20-0503E1564FBD}" dt="2020-03-02T12:15:06.677" v="726" actId="207"/>
          <ac:spMkLst>
            <pc:docMk/>
            <pc:sldMk cId="918423468" sldId="285"/>
            <ac:spMk id="4" creationId="{69BBD470-7B1A-4D1F-A6F6-21F288B6DB27}"/>
          </ac:spMkLst>
        </pc:spChg>
      </pc:sldChg>
      <pc:sldChg chg="addSp modSp add setBg">
        <pc:chgData name="James Franklin" userId="cf915d05-507f-491f-b4a6-b2aa085ee4b1" providerId="ADAL" clId="{85B90544-D433-4212-8D20-0503E1564FBD}" dt="2020-03-02T12:49:06.321" v="1882" actId="167"/>
        <pc:sldMkLst>
          <pc:docMk/>
          <pc:sldMk cId="3555955918" sldId="286"/>
        </pc:sldMkLst>
        <pc:spChg chg="mod">
          <ac:chgData name="James Franklin" userId="cf915d05-507f-491f-b4a6-b2aa085ee4b1" providerId="ADAL" clId="{85B90544-D433-4212-8D20-0503E1564FBD}" dt="2020-03-02T12:47:59.485" v="1868" actId="207"/>
          <ac:spMkLst>
            <pc:docMk/>
            <pc:sldMk cId="3555955918" sldId="286"/>
            <ac:spMk id="2" creationId="{C7D06232-C212-49A8-86B4-2ABF66BDFEE2}"/>
          </ac:spMkLst>
        </pc:spChg>
        <pc:spChg chg="mod">
          <ac:chgData name="James Franklin" userId="cf915d05-507f-491f-b4a6-b2aa085ee4b1" providerId="ADAL" clId="{85B90544-D433-4212-8D20-0503E1564FBD}" dt="2020-03-02T12:47:59.485" v="1868" actId="207"/>
          <ac:spMkLst>
            <pc:docMk/>
            <pc:sldMk cId="3555955918" sldId="286"/>
            <ac:spMk id="3" creationId="{B8100AAA-BF7F-4666-9BCD-9CAEA5D74069}"/>
          </ac:spMkLst>
        </pc:spChg>
        <pc:spChg chg="add">
          <ac:chgData name="James Franklin" userId="cf915d05-507f-491f-b4a6-b2aa085ee4b1" providerId="ADAL" clId="{85B90544-D433-4212-8D20-0503E1564FBD}" dt="2020-03-02T12:47:55.753" v="1867"/>
          <ac:spMkLst>
            <pc:docMk/>
            <pc:sldMk cId="3555955918" sldId="286"/>
            <ac:spMk id="5" creationId="{C0ED4C2B-D09C-4BF0-BADF-EA3FF381588B}"/>
          </ac:spMkLst>
        </pc:spChg>
        <pc:picChg chg="add mod">
          <ac:chgData name="James Franklin" userId="cf915d05-507f-491f-b4a6-b2aa085ee4b1" providerId="ADAL" clId="{85B90544-D433-4212-8D20-0503E1564FBD}" dt="2020-03-02T12:48:11.552" v="1871" actId="1076"/>
          <ac:picMkLst>
            <pc:docMk/>
            <pc:sldMk cId="3555955918" sldId="286"/>
            <ac:picMk id="4" creationId="{527729FA-8C69-40D4-978F-9CA19EE43220}"/>
          </ac:picMkLst>
        </pc:picChg>
        <pc:picChg chg="add mod">
          <ac:chgData name="James Franklin" userId="cf915d05-507f-491f-b4a6-b2aa085ee4b1" providerId="ADAL" clId="{85B90544-D433-4212-8D20-0503E1564FBD}" dt="2020-03-02T12:49:06.321" v="1882" actId="167"/>
          <ac:picMkLst>
            <pc:docMk/>
            <pc:sldMk cId="3555955918" sldId="286"/>
            <ac:picMk id="4098" creationId="{E97B585D-15D0-466F-A56A-07119AF0BB6B}"/>
          </ac:picMkLst>
        </pc:picChg>
      </pc:sldChg>
      <pc:sldChg chg="addSp modSp add">
        <pc:chgData name="James Franklin" userId="cf915d05-507f-491f-b4a6-b2aa085ee4b1" providerId="ADAL" clId="{85B90544-D433-4212-8D20-0503E1564FBD}" dt="2020-03-02T12:54:39.557" v="2303"/>
        <pc:sldMkLst>
          <pc:docMk/>
          <pc:sldMk cId="2094632236" sldId="287"/>
        </pc:sldMkLst>
        <pc:spChg chg="mod">
          <ac:chgData name="James Franklin" userId="cf915d05-507f-491f-b4a6-b2aa085ee4b1" providerId="ADAL" clId="{85B90544-D433-4212-8D20-0503E1564FBD}" dt="2020-03-02T12:54:30.001" v="2302" actId="207"/>
          <ac:spMkLst>
            <pc:docMk/>
            <pc:sldMk cId="2094632236" sldId="287"/>
            <ac:spMk id="3" creationId="{00000000-0000-0000-0000-000000000000}"/>
          </ac:spMkLst>
        </pc:spChg>
        <pc:spChg chg="add">
          <ac:chgData name="James Franklin" userId="cf915d05-507f-491f-b4a6-b2aa085ee4b1" providerId="ADAL" clId="{85B90544-D433-4212-8D20-0503E1564FBD}" dt="2020-03-02T12:54:39.557" v="2303"/>
          <ac:spMkLst>
            <pc:docMk/>
            <pc:sldMk cId="2094632236" sldId="287"/>
            <ac:spMk id="4" creationId="{50C2604B-E711-429C-93B4-3395E55C314E}"/>
          </ac:spMkLst>
        </pc:spChg>
      </pc:sldChg>
      <pc:sldChg chg="addSp modSp add">
        <pc:chgData name="James Franklin" userId="cf915d05-507f-491f-b4a6-b2aa085ee4b1" providerId="ADAL" clId="{85B90544-D433-4212-8D20-0503E1564FBD}" dt="2020-03-03T11:12:52.847" v="2719" actId="113"/>
        <pc:sldMkLst>
          <pc:docMk/>
          <pc:sldMk cId="731314941" sldId="288"/>
        </pc:sldMkLst>
        <pc:spChg chg="mod">
          <ac:chgData name="James Franklin" userId="cf915d05-507f-491f-b4a6-b2aa085ee4b1" providerId="ADAL" clId="{85B90544-D433-4212-8D20-0503E1564FBD}" dt="2020-03-03T11:08:16.091" v="2368" actId="20577"/>
          <ac:spMkLst>
            <pc:docMk/>
            <pc:sldMk cId="731314941" sldId="288"/>
            <ac:spMk id="2" creationId="{0FD9367B-1969-4B12-8724-98041769025F}"/>
          </ac:spMkLst>
        </pc:spChg>
        <pc:spChg chg="mod">
          <ac:chgData name="James Franklin" userId="cf915d05-507f-491f-b4a6-b2aa085ee4b1" providerId="ADAL" clId="{85B90544-D433-4212-8D20-0503E1564FBD}" dt="2020-03-03T11:10:57.207" v="2663" actId="20577"/>
          <ac:spMkLst>
            <pc:docMk/>
            <pc:sldMk cId="731314941" sldId="288"/>
            <ac:spMk id="3" creationId="{F30ED1DF-0763-4636-8D00-8927326CE67F}"/>
          </ac:spMkLst>
        </pc:spChg>
        <pc:spChg chg="add mod">
          <ac:chgData name="James Franklin" userId="cf915d05-507f-491f-b4a6-b2aa085ee4b1" providerId="ADAL" clId="{85B90544-D433-4212-8D20-0503E1564FBD}" dt="2020-03-03T11:12:52.847" v="2719" actId="113"/>
          <ac:spMkLst>
            <pc:docMk/>
            <pc:sldMk cId="731314941" sldId="288"/>
            <ac:spMk id="5" creationId="{AD1E0904-59FA-49F3-97D3-5CB99172F530}"/>
          </ac:spMkLst>
        </pc:spChg>
        <pc:spChg chg="add mod">
          <ac:chgData name="James Franklin" userId="cf915d05-507f-491f-b4a6-b2aa085ee4b1" providerId="ADAL" clId="{85B90544-D433-4212-8D20-0503E1564FBD}" dt="2020-03-03T11:12:51.442" v="2718" actId="113"/>
          <ac:spMkLst>
            <pc:docMk/>
            <pc:sldMk cId="731314941" sldId="288"/>
            <ac:spMk id="6" creationId="{8C2EBA36-B663-4F9C-BC1A-DD9FD981FA7A}"/>
          </ac:spMkLst>
        </pc:spChg>
        <pc:spChg chg="add mod">
          <ac:chgData name="James Franklin" userId="cf915d05-507f-491f-b4a6-b2aa085ee4b1" providerId="ADAL" clId="{85B90544-D433-4212-8D20-0503E1564FBD}" dt="2020-03-03T11:12:30.959" v="2714" actId="1076"/>
          <ac:spMkLst>
            <pc:docMk/>
            <pc:sldMk cId="731314941" sldId="288"/>
            <ac:spMk id="9" creationId="{99B001E3-1789-4790-9495-CD971048E1C6}"/>
          </ac:spMkLst>
        </pc:spChg>
        <pc:spChg chg="add mod">
          <ac:chgData name="James Franklin" userId="cf915d05-507f-491f-b4a6-b2aa085ee4b1" providerId="ADAL" clId="{85B90544-D433-4212-8D20-0503E1564FBD}" dt="2020-03-03T11:12:26.071" v="2713" actId="1076"/>
          <ac:spMkLst>
            <pc:docMk/>
            <pc:sldMk cId="731314941" sldId="288"/>
            <ac:spMk id="11" creationId="{8A636298-061F-4F3A-AA49-9AEF2D03E147}"/>
          </ac:spMkLst>
        </pc:spChg>
        <pc:graphicFrameChg chg="add mod modGraphic">
          <ac:chgData name="James Franklin" userId="cf915d05-507f-491f-b4a6-b2aa085ee4b1" providerId="ADAL" clId="{85B90544-D433-4212-8D20-0503E1564FBD}" dt="2020-03-03T11:11:07.151" v="2665" actId="1076"/>
          <ac:graphicFrameMkLst>
            <pc:docMk/>
            <pc:sldMk cId="731314941" sldId="288"/>
            <ac:graphicFrameMk id="4" creationId="{B6BE31CE-6997-411B-B3F5-724ADBF9E28D}"/>
          </ac:graphicFrameMkLst>
        </pc:graphicFrameChg>
        <pc:cxnChg chg="add mod">
          <ac:chgData name="James Franklin" userId="cf915d05-507f-491f-b4a6-b2aa085ee4b1" providerId="ADAL" clId="{85B90544-D433-4212-8D20-0503E1564FBD}" dt="2020-03-03T11:12:33.991" v="2715" actId="1076"/>
          <ac:cxnSpMkLst>
            <pc:docMk/>
            <pc:sldMk cId="731314941" sldId="288"/>
            <ac:cxnSpMk id="8" creationId="{E5788BC0-3B4C-42F7-A96A-41287FDA1EE2}"/>
          </ac:cxnSpMkLst>
        </pc:cxnChg>
        <pc:cxnChg chg="add mod">
          <ac:chgData name="James Franklin" userId="cf915d05-507f-491f-b4a6-b2aa085ee4b1" providerId="ADAL" clId="{85B90544-D433-4212-8D20-0503E1564FBD}" dt="2020-03-03T11:12:44.503" v="2717" actId="14100"/>
          <ac:cxnSpMkLst>
            <pc:docMk/>
            <pc:sldMk cId="731314941" sldId="288"/>
            <ac:cxnSpMk id="10" creationId="{1C20751B-01CD-43D3-8C81-46FE387F833A}"/>
          </ac:cxnSpMkLst>
        </pc:cxnChg>
      </pc:sldChg>
    </pc:docChg>
  </pc:docChgLst>
  <pc:docChgLst>
    <pc:chgData name="James Franklin" userId="cf915d05-507f-491f-b4a6-b2aa085ee4b1" providerId="ADAL" clId="{1A401882-8532-4B62-9F14-CB62D9F09CD7}"/>
    <pc:docChg chg="modSld">
      <pc:chgData name="James Franklin" userId="cf915d05-507f-491f-b4a6-b2aa085ee4b1" providerId="ADAL" clId="{1A401882-8532-4B62-9F14-CB62D9F09CD7}" dt="2020-05-28T09:04:01.428" v="3" actId="20577"/>
      <pc:docMkLst>
        <pc:docMk/>
      </pc:docMkLst>
      <pc:sldChg chg="modSp mod">
        <pc:chgData name="James Franklin" userId="cf915d05-507f-491f-b4a6-b2aa085ee4b1" providerId="ADAL" clId="{1A401882-8532-4B62-9F14-CB62D9F09CD7}" dt="2020-05-28T09:04:01.428" v="3" actId="20577"/>
        <pc:sldMkLst>
          <pc:docMk/>
          <pc:sldMk cId="918423468" sldId="285"/>
        </pc:sldMkLst>
        <pc:spChg chg="mod">
          <ac:chgData name="James Franklin" userId="cf915d05-507f-491f-b4a6-b2aa085ee4b1" providerId="ADAL" clId="{1A401882-8532-4B62-9F14-CB62D9F09CD7}" dt="2020-05-28T09:04:01.428" v="3" actId="20577"/>
          <ac:spMkLst>
            <pc:docMk/>
            <pc:sldMk cId="918423468" sldId="285"/>
            <ac:spMk id="3" creationId="{82FCF1FD-01DC-4840-BB9B-6681DD086A20}"/>
          </ac:spMkLst>
        </pc:spChg>
      </pc:sldChg>
    </pc:docChg>
  </pc:docChgLst>
  <pc:docChgLst>
    <pc:chgData name="James Franklin" userId="cf915d05-507f-491f-b4a6-b2aa085ee4b1" providerId="ADAL" clId="{3B22237F-930D-4C10-933E-6CD9646E90B4}"/>
    <pc:docChg chg="undo custSel addSld delSld modSld sldOrd">
      <pc:chgData name="James Franklin" userId="cf915d05-507f-491f-b4a6-b2aa085ee4b1" providerId="ADAL" clId="{3B22237F-930D-4C10-933E-6CD9646E90B4}" dt="2021-07-22T10:46:57.153" v="3391" actId="20577"/>
      <pc:docMkLst>
        <pc:docMk/>
      </pc:docMkLst>
      <pc:sldChg chg="addSp modSp mod">
        <pc:chgData name="James Franklin" userId="cf915d05-507f-491f-b4a6-b2aa085ee4b1" providerId="ADAL" clId="{3B22237F-930D-4C10-933E-6CD9646E90B4}" dt="2021-07-13T13:23:28.372" v="756" actId="207"/>
        <pc:sldMkLst>
          <pc:docMk/>
          <pc:sldMk cId="3097358543" sldId="260"/>
        </pc:sldMkLst>
        <pc:spChg chg="add mod">
          <ac:chgData name="James Franklin" userId="cf915d05-507f-491f-b4a6-b2aa085ee4b1" providerId="ADAL" clId="{3B22237F-930D-4C10-933E-6CD9646E90B4}" dt="2021-07-13T13:23:28.372" v="756" actId="207"/>
          <ac:spMkLst>
            <pc:docMk/>
            <pc:sldMk cId="3097358543" sldId="260"/>
            <ac:spMk id="2" creationId="{24007CD4-C2D9-47F1-91A4-3DE077CFB0C5}"/>
          </ac:spMkLst>
        </pc:spChg>
      </pc:sldChg>
      <pc:sldChg chg="addSp modSp mod">
        <pc:chgData name="James Franklin" userId="cf915d05-507f-491f-b4a6-b2aa085ee4b1" providerId="ADAL" clId="{3B22237F-930D-4C10-933E-6CD9646E90B4}" dt="2021-07-14T14:55:37.855" v="3274" actId="1076"/>
        <pc:sldMkLst>
          <pc:docMk/>
          <pc:sldMk cId="644322881" sldId="261"/>
        </pc:sldMkLst>
        <pc:spChg chg="add mod">
          <ac:chgData name="James Franklin" userId="cf915d05-507f-491f-b4a6-b2aa085ee4b1" providerId="ADAL" clId="{3B22237F-930D-4C10-933E-6CD9646E90B4}" dt="2021-07-14T14:55:37.855" v="3274" actId="1076"/>
          <ac:spMkLst>
            <pc:docMk/>
            <pc:sldMk cId="644322881" sldId="261"/>
            <ac:spMk id="2" creationId="{D5D8B091-F572-40E7-A242-ABDBE054138F}"/>
          </ac:spMkLst>
        </pc:spChg>
        <pc:spChg chg="mod">
          <ac:chgData name="James Franklin" userId="cf915d05-507f-491f-b4a6-b2aa085ee4b1" providerId="ADAL" clId="{3B22237F-930D-4C10-933E-6CD9646E90B4}" dt="2021-07-13T11:44:30.529" v="146" actId="6549"/>
          <ac:spMkLst>
            <pc:docMk/>
            <pc:sldMk cId="644322881" sldId="261"/>
            <ac:spMk id="4" creationId="{00000000-0000-0000-0000-000000000000}"/>
          </ac:spMkLst>
        </pc:spChg>
      </pc:sldChg>
      <pc:sldChg chg="addSp delSp modSp mod">
        <pc:chgData name="James Franklin" userId="cf915d05-507f-491f-b4a6-b2aa085ee4b1" providerId="ADAL" clId="{3B22237F-930D-4C10-933E-6CD9646E90B4}" dt="2021-07-14T11:34:30.898" v="2041" actId="14"/>
        <pc:sldMkLst>
          <pc:docMk/>
          <pc:sldMk cId="1408696727" sldId="264"/>
        </pc:sldMkLst>
        <pc:spChg chg="add del mod">
          <ac:chgData name="James Franklin" userId="cf915d05-507f-491f-b4a6-b2aa085ee4b1" providerId="ADAL" clId="{3B22237F-930D-4C10-933E-6CD9646E90B4}" dt="2021-07-14T11:17:35.442" v="984" actId="478"/>
          <ac:spMkLst>
            <pc:docMk/>
            <pc:sldMk cId="1408696727" sldId="264"/>
            <ac:spMk id="2" creationId="{31257E3A-2921-4B39-9439-C19E4E16FD00}"/>
          </ac:spMkLst>
        </pc:spChg>
        <pc:spChg chg="mod">
          <ac:chgData name="James Franklin" userId="cf915d05-507f-491f-b4a6-b2aa085ee4b1" providerId="ADAL" clId="{3B22237F-930D-4C10-933E-6CD9646E90B4}" dt="2021-07-14T11:34:30.898" v="2041" actId="14"/>
          <ac:spMkLst>
            <pc:docMk/>
            <pc:sldMk cId="1408696727" sldId="264"/>
            <ac:spMk id="4" creationId="{00000000-0000-0000-0000-000000000000}"/>
          </ac:spMkLst>
        </pc:spChg>
      </pc:sldChg>
      <pc:sldChg chg="addSp modSp mod">
        <pc:chgData name="James Franklin" userId="cf915d05-507f-491f-b4a6-b2aa085ee4b1" providerId="ADAL" clId="{3B22237F-930D-4C10-933E-6CD9646E90B4}" dt="2021-07-22T10:45:34.642" v="3382" actId="20577"/>
        <pc:sldMkLst>
          <pc:docMk/>
          <pc:sldMk cId="3292513092" sldId="265"/>
        </pc:sldMkLst>
        <pc:spChg chg="mod">
          <ac:chgData name="James Franklin" userId="cf915d05-507f-491f-b4a6-b2aa085ee4b1" providerId="ADAL" clId="{3B22237F-930D-4C10-933E-6CD9646E90B4}" dt="2021-07-22T10:45:34.642" v="3382" actId="20577"/>
          <ac:spMkLst>
            <pc:docMk/>
            <pc:sldMk cId="3292513092" sldId="265"/>
            <ac:spMk id="2" creationId="{00000000-0000-0000-0000-000000000000}"/>
          </ac:spMkLst>
        </pc:spChg>
        <pc:spChg chg="add mod">
          <ac:chgData name="James Franklin" userId="cf915d05-507f-491f-b4a6-b2aa085ee4b1" providerId="ADAL" clId="{3B22237F-930D-4C10-933E-6CD9646E90B4}" dt="2021-07-13T12:01:17.191" v="710" actId="1076"/>
          <ac:spMkLst>
            <pc:docMk/>
            <pc:sldMk cId="3292513092" sldId="265"/>
            <ac:spMk id="3" creationId="{075EB425-09FD-4F63-AD7B-16B96A51B87D}"/>
          </ac:spMkLst>
        </pc:spChg>
      </pc:sldChg>
      <pc:sldChg chg="modSp mod">
        <pc:chgData name="James Franklin" userId="cf915d05-507f-491f-b4a6-b2aa085ee4b1" providerId="ADAL" clId="{3B22237F-930D-4C10-933E-6CD9646E90B4}" dt="2021-07-13T13:16:38.623" v="723" actId="20577"/>
        <pc:sldMkLst>
          <pc:docMk/>
          <pc:sldMk cId="3807880298" sldId="266"/>
        </pc:sldMkLst>
        <pc:graphicFrameChg chg="modGraphic">
          <ac:chgData name="James Franklin" userId="cf915d05-507f-491f-b4a6-b2aa085ee4b1" providerId="ADAL" clId="{3B22237F-930D-4C10-933E-6CD9646E90B4}" dt="2021-07-13T13:16:38.623" v="723" actId="20577"/>
          <ac:graphicFrameMkLst>
            <pc:docMk/>
            <pc:sldMk cId="3807880298" sldId="266"/>
            <ac:graphicFrameMk id="4" creationId="{00000000-0000-0000-0000-000000000000}"/>
          </ac:graphicFrameMkLst>
        </pc:graphicFrameChg>
      </pc:sldChg>
      <pc:sldChg chg="modSp mod">
        <pc:chgData name="James Franklin" userId="cf915d05-507f-491f-b4a6-b2aa085ee4b1" providerId="ADAL" clId="{3B22237F-930D-4C10-933E-6CD9646E90B4}" dt="2021-07-13T13:17:32.158" v="727" actId="20577"/>
        <pc:sldMkLst>
          <pc:docMk/>
          <pc:sldMk cId="3460746874" sldId="277"/>
        </pc:sldMkLst>
        <pc:spChg chg="mod">
          <ac:chgData name="James Franklin" userId="cf915d05-507f-491f-b4a6-b2aa085ee4b1" providerId="ADAL" clId="{3B22237F-930D-4C10-933E-6CD9646E90B4}" dt="2021-07-13T13:17:32.158" v="727" actId="20577"/>
          <ac:spMkLst>
            <pc:docMk/>
            <pc:sldMk cId="3460746874" sldId="277"/>
            <ac:spMk id="3" creationId="{00000000-0000-0000-0000-000000000000}"/>
          </ac:spMkLst>
        </pc:spChg>
      </pc:sldChg>
      <pc:sldChg chg="modSp mod">
        <pc:chgData name="James Franklin" userId="cf915d05-507f-491f-b4a6-b2aa085ee4b1" providerId="ADAL" clId="{3B22237F-930D-4C10-933E-6CD9646E90B4}" dt="2021-07-22T10:46:38.694" v="3387" actId="20577"/>
        <pc:sldMkLst>
          <pc:docMk/>
          <pc:sldMk cId="1374655441" sldId="281"/>
        </pc:sldMkLst>
        <pc:spChg chg="mod">
          <ac:chgData name="James Franklin" userId="cf915d05-507f-491f-b4a6-b2aa085ee4b1" providerId="ADAL" clId="{3B22237F-930D-4C10-933E-6CD9646E90B4}" dt="2021-07-22T10:46:38.694" v="3387" actId="20577"/>
          <ac:spMkLst>
            <pc:docMk/>
            <pc:sldMk cId="1374655441" sldId="281"/>
            <ac:spMk id="3" creationId="{00000000-0000-0000-0000-000000000000}"/>
          </ac:spMkLst>
        </pc:spChg>
      </pc:sldChg>
      <pc:sldChg chg="addSp delSp modSp mod addCm modCm">
        <pc:chgData name="James Franklin" userId="cf915d05-507f-491f-b4a6-b2aa085ee4b1" providerId="ADAL" clId="{3B22237F-930D-4C10-933E-6CD9646E90B4}" dt="2021-07-13T13:21:59.912" v="754"/>
        <pc:sldMkLst>
          <pc:docMk/>
          <pc:sldMk cId="3003053793" sldId="284"/>
        </pc:sldMkLst>
        <pc:picChg chg="add del mod">
          <ac:chgData name="James Franklin" userId="cf915d05-507f-491f-b4a6-b2aa085ee4b1" providerId="ADAL" clId="{3B22237F-930D-4C10-933E-6CD9646E90B4}" dt="2021-07-13T13:20:20.576" v="742" actId="478"/>
          <ac:picMkLst>
            <pc:docMk/>
            <pc:sldMk cId="3003053793" sldId="284"/>
            <ac:picMk id="6" creationId="{BD65FFFA-3B81-465D-8BF2-016A04541852}"/>
          </ac:picMkLst>
        </pc:picChg>
        <pc:picChg chg="add del mod">
          <ac:chgData name="James Franklin" userId="cf915d05-507f-491f-b4a6-b2aa085ee4b1" providerId="ADAL" clId="{3B22237F-930D-4C10-933E-6CD9646E90B4}" dt="2021-07-13T13:20:18.728" v="741" actId="478"/>
          <ac:picMkLst>
            <pc:docMk/>
            <pc:sldMk cId="3003053793" sldId="284"/>
            <ac:picMk id="2050" creationId="{23B8EC9F-BC04-4D2A-9186-2FD077EC83F2}"/>
          </ac:picMkLst>
        </pc:picChg>
        <pc:picChg chg="add mod">
          <ac:chgData name="James Franklin" userId="cf915d05-507f-491f-b4a6-b2aa085ee4b1" providerId="ADAL" clId="{3B22237F-930D-4C10-933E-6CD9646E90B4}" dt="2021-07-13T13:21:27.429" v="749" actId="1076"/>
          <ac:picMkLst>
            <pc:docMk/>
            <pc:sldMk cId="3003053793" sldId="284"/>
            <ac:picMk id="2052" creationId="{EFBF4FA0-9A2F-4123-B481-EE1604903EE7}"/>
          </ac:picMkLst>
        </pc:picChg>
        <pc:picChg chg="add mod">
          <ac:chgData name="James Franklin" userId="cf915d05-507f-491f-b4a6-b2aa085ee4b1" providerId="ADAL" clId="{3B22237F-930D-4C10-933E-6CD9646E90B4}" dt="2021-07-13T13:21:35.533" v="752" actId="14100"/>
          <ac:picMkLst>
            <pc:docMk/>
            <pc:sldMk cId="3003053793" sldId="284"/>
            <ac:picMk id="2054" creationId="{83ABF355-BD6F-476B-8BF4-4C159B7DF6ED}"/>
          </ac:picMkLst>
        </pc:picChg>
        <pc:picChg chg="add mod">
          <ac:chgData name="James Franklin" userId="cf915d05-507f-491f-b4a6-b2aa085ee4b1" providerId="ADAL" clId="{3B22237F-930D-4C10-933E-6CD9646E90B4}" dt="2021-07-13T13:21:27.429" v="749" actId="1076"/>
          <ac:picMkLst>
            <pc:docMk/>
            <pc:sldMk cId="3003053793" sldId="284"/>
            <ac:picMk id="2056" creationId="{33BCC759-2C7E-42EF-B422-24E94696A8F1}"/>
          </ac:picMkLst>
        </pc:picChg>
      </pc:sldChg>
      <pc:sldChg chg="addSp delSp modSp mod setBg">
        <pc:chgData name="James Franklin" userId="cf915d05-507f-491f-b4a6-b2aa085ee4b1" providerId="ADAL" clId="{3B22237F-930D-4C10-933E-6CD9646E90B4}" dt="2021-07-13T12:01:30.426" v="716" actId="404"/>
        <pc:sldMkLst>
          <pc:docMk/>
          <pc:sldMk cId="3555955918" sldId="286"/>
        </pc:sldMkLst>
        <pc:spChg chg="mod">
          <ac:chgData name="James Franklin" userId="cf915d05-507f-491f-b4a6-b2aa085ee4b1" providerId="ADAL" clId="{3B22237F-930D-4C10-933E-6CD9646E90B4}" dt="2021-07-13T12:01:30.426" v="716" actId="404"/>
          <ac:spMkLst>
            <pc:docMk/>
            <pc:sldMk cId="3555955918" sldId="286"/>
            <ac:spMk id="3" creationId="{B8100AAA-BF7F-4666-9BCD-9CAEA5D74069}"/>
          </ac:spMkLst>
        </pc:spChg>
        <pc:picChg chg="add mod">
          <ac:chgData name="James Franklin" userId="cf915d05-507f-491f-b4a6-b2aa085ee4b1" providerId="ADAL" clId="{3B22237F-930D-4C10-933E-6CD9646E90B4}" dt="2021-07-13T11:53:09.760" v="269" actId="1076"/>
          <ac:picMkLst>
            <pc:docMk/>
            <pc:sldMk cId="3555955918" sldId="286"/>
            <ac:picMk id="5" creationId="{BEF80CFE-1AA6-4F59-8D00-F72ACB6A4EE2}"/>
          </ac:picMkLst>
        </pc:picChg>
        <pc:picChg chg="del mod">
          <ac:chgData name="James Franklin" userId="cf915d05-507f-491f-b4a6-b2aa085ee4b1" providerId="ADAL" clId="{3B22237F-930D-4C10-933E-6CD9646E90B4}" dt="2021-07-13T11:54:23.498" v="283" actId="478"/>
          <ac:picMkLst>
            <pc:docMk/>
            <pc:sldMk cId="3555955918" sldId="286"/>
            <ac:picMk id="7" creationId="{FC0EEE06-73A5-457F-8F38-DD7D8678A783}"/>
          </ac:picMkLst>
        </pc:picChg>
        <pc:picChg chg="add mod">
          <ac:chgData name="James Franklin" userId="cf915d05-507f-491f-b4a6-b2aa085ee4b1" providerId="ADAL" clId="{3B22237F-930D-4C10-933E-6CD9646E90B4}" dt="2021-07-13T11:55:22.174" v="297" actId="732"/>
          <ac:picMkLst>
            <pc:docMk/>
            <pc:sldMk cId="3555955918" sldId="286"/>
            <ac:picMk id="1026" creationId="{9CBF503B-4D32-47C4-AD3B-67682AE80126}"/>
          </ac:picMkLst>
        </pc:picChg>
      </pc:sldChg>
      <pc:sldChg chg="modSp mod">
        <pc:chgData name="James Franklin" userId="cf915d05-507f-491f-b4a6-b2aa085ee4b1" providerId="ADAL" clId="{3B22237F-930D-4C10-933E-6CD9646E90B4}" dt="2021-07-13T13:17:40.133" v="731" actId="20577"/>
        <pc:sldMkLst>
          <pc:docMk/>
          <pc:sldMk cId="2094632236" sldId="287"/>
        </pc:sldMkLst>
        <pc:spChg chg="mod">
          <ac:chgData name="James Franklin" userId="cf915d05-507f-491f-b4a6-b2aa085ee4b1" providerId="ADAL" clId="{3B22237F-930D-4C10-933E-6CD9646E90B4}" dt="2021-07-13T13:17:40.133" v="731" actId="20577"/>
          <ac:spMkLst>
            <pc:docMk/>
            <pc:sldMk cId="2094632236" sldId="287"/>
            <ac:spMk id="3" creationId="{00000000-0000-0000-0000-000000000000}"/>
          </ac:spMkLst>
        </pc:spChg>
      </pc:sldChg>
      <pc:sldChg chg="modSp new mod">
        <pc:chgData name="James Franklin" userId="cf915d05-507f-491f-b4a6-b2aa085ee4b1" providerId="ADAL" clId="{3B22237F-930D-4C10-933E-6CD9646E90B4}" dt="2021-07-13T12:00:35.400" v="662" actId="20577"/>
        <pc:sldMkLst>
          <pc:docMk/>
          <pc:sldMk cId="2428677725" sldId="289"/>
        </pc:sldMkLst>
        <pc:spChg chg="mod">
          <ac:chgData name="James Franklin" userId="cf915d05-507f-491f-b4a6-b2aa085ee4b1" providerId="ADAL" clId="{3B22237F-930D-4C10-933E-6CD9646E90B4}" dt="2021-07-13T11:57:30.176" v="416" actId="20577"/>
          <ac:spMkLst>
            <pc:docMk/>
            <pc:sldMk cId="2428677725" sldId="289"/>
            <ac:spMk id="2" creationId="{40D5D7E1-4FF0-4420-A0F8-0CD42213AD2A}"/>
          </ac:spMkLst>
        </pc:spChg>
        <pc:spChg chg="mod">
          <ac:chgData name="James Franklin" userId="cf915d05-507f-491f-b4a6-b2aa085ee4b1" providerId="ADAL" clId="{3B22237F-930D-4C10-933E-6CD9646E90B4}" dt="2021-07-13T12:00:35.400" v="662" actId="20577"/>
          <ac:spMkLst>
            <pc:docMk/>
            <pc:sldMk cId="2428677725" sldId="289"/>
            <ac:spMk id="3" creationId="{8AFA7907-0413-4A18-861D-B41680748C04}"/>
          </ac:spMkLst>
        </pc:spChg>
      </pc:sldChg>
      <pc:sldChg chg="addSp delSp modSp new mod ord modClrScheme addCm modCm chgLayout">
        <pc:chgData name="James Franklin" userId="cf915d05-507f-491f-b4a6-b2aa085ee4b1" providerId="ADAL" clId="{3B22237F-930D-4C10-933E-6CD9646E90B4}" dt="2021-07-22T10:46:57.153" v="3391" actId="20577"/>
        <pc:sldMkLst>
          <pc:docMk/>
          <pc:sldMk cId="4076850340" sldId="290"/>
        </pc:sldMkLst>
        <pc:spChg chg="del mod ord">
          <ac:chgData name="James Franklin" userId="cf915d05-507f-491f-b4a6-b2aa085ee4b1" providerId="ADAL" clId="{3B22237F-930D-4C10-933E-6CD9646E90B4}" dt="2021-07-14T11:16:44.946" v="980" actId="700"/>
          <ac:spMkLst>
            <pc:docMk/>
            <pc:sldMk cId="4076850340" sldId="290"/>
            <ac:spMk id="2" creationId="{C9574E2F-5060-4C24-BBF0-B784594A2F24}"/>
          </ac:spMkLst>
        </pc:spChg>
        <pc:spChg chg="del mod ord">
          <ac:chgData name="James Franklin" userId="cf915d05-507f-491f-b4a6-b2aa085ee4b1" providerId="ADAL" clId="{3B22237F-930D-4C10-933E-6CD9646E90B4}" dt="2021-07-14T11:16:44.946" v="980" actId="700"/>
          <ac:spMkLst>
            <pc:docMk/>
            <pc:sldMk cId="4076850340" sldId="290"/>
            <ac:spMk id="3" creationId="{1ACAF8DB-14B2-49EB-9F71-2AB1F07F42E3}"/>
          </ac:spMkLst>
        </pc:spChg>
        <pc:spChg chg="add mod ord">
          <ac:chgData name="James Franklin" userId="cf915d05-507f-491f-b4a6-b2aa085ee4b1" providerId="ADAL" clId="{3B22237F-930D-4C10-933E-6CD9646E90B4}" dt="2021-07-14T11:17:50.760" v="1008" actId="20577"/>
          <ac:spMkLst>
            <pc:docMk/>
            <pc:sldMk cId="4076850340" sldId="290"/>
            <ac:spMk id="4" creationId="{088FDFE3-5E3F-4022-B238-4ECAC3317F9C}"/>
          </ac:spMkLst>
        </pc:spChg>
        <pc:spChg chg="add mod ord">
          <ac:chgData name="James Franklin" userId="cf915d05-507f-491f-b4a6-b2aa085ee4b1" providerId="ADAL" clId="{3B22237F-930D-4C10-933E-6CD9646E90B4}" dt="2021-07-22T10:46:57.153" v="3391" actId="20577"/>
          <ac:spMkLst>
            <pc:docMk/>
            <pc:sldMk cId="4076850340" sldId="290"/>
            <ac:spMk id="5" creationId="{714CA032-D934-4C71-A05E-BFF0244348CD}"/>
          </ac:spMkLst>
        </pc:spChg>
        <pc:spChg chg="add del mod">
          <ac:chgData name="James Franklin" userId="cf915d05-507f-491f-b4a6-b2aa085ee4b1" providerId="ADAL" clId="{3B22237F-930D-4C10-933E-6CD9646E90B4}" dt="2021-07-14T11:24:27.481" v="1517" actId="478"/>
          <ac:spMkLst>
            <pc:docMk/>
            <pc:sldMk cId="4076850340" sldId="290"/>
            <ac:spMk id="8" creationId="{62A85E3E-DF87-4E58-8EC3-353F8F618A3B}"/>
          </ac:spMkLst>
        </pc:spChg>
        <pc:spChg chg="add del mod">
          <ac:chgData name="James Franklin" userId="cf915d05-507f-491f-b4a6-b2aa085ee4b1" providerId="ADAL" clId="{3B22237F-930D-4C10-933E-6CD9646E90B4}" dt="2021-07-14T11:21:45.562" v="1254" actId="478"/>
          <ac:spMkLst>
            <pc:docMk/>
            <pc:sldMk cId="4076850340" sldId="290"/>
            <ac:spMk id="9" creationId="{D37EBC88-E7E5-48B2-B775-AC09E0C164ED}"/>
          </ac:spMkLst>
        </pc:spChg>
        <pc:spChg chg="add del mod">
          <ac:chgData name="James Franklin" userId="cf915d05-507f-491f-b4a6-b2aa085ee4b1" providerId="ADAL" clId="{3B22237F-930D-4C10-933E-6CD9646E90B4}" dt="2021-07-14T11:25:01.522" v="1523" actId="478"/>
          <ac:spMkLst>
            <pc:docMk/>
            <pc:sldMk cId="4076850340" sldId="290"/>
            <ac:spMk id="10" creationId="{47324AFF-2B8B-4EC4-BCF1-FF8DD635AB49}"/>
          </ac:spMkLst>
        </pc:spChg>
        <pc:spChg chg="add mod">
          <ac:chgData name="James Franklin" userId="cf915d05-507f-491f-b4a6-b2aa085ee4b1" providerId="ADAL" clId="{3B22237F-930D-4C10-933E-6CD9646E90B4}" dt="2021-07-14T11:29:45.283" v="1660" actId="6549"/>
          <ac:spMkLst>
            <pc:docMk/>
            <pc:sldMk cId="4076850340" sldId="290"/>
            <ac:spMk id="11" creationId="{66C85F71-C8ED-4C9A-9567-ABE15457EE1F}"/>
          </ac:spMkLst>
        </pc:spChg>
        <pc:spChg chg="add del mod">
          <ac:chgData name="James Franklin" userId="cf915d05-507f-491f-b4a6-b2aa085ee4b1" providerId="ADAL" clId="{3B22237F-930D-4C10-933E-6CD9646E90B4}" dt="2021-07-14T11:26:24.283" v="1569" actId="478"/>
          <ac:spMkLst>
            <pc:docMk/>
            <pc:sldMk cId="4076850340" sldId="290"/>
            <ac:spMk id="12" creationId="{3114296E-0174-4374-8AE7-6BF3E3F4F967}"/>
          </ac:spMkLst>
        </pc:spChg>
        <pc:spChg chg="add mod">
          <ac:chgData name="James Franklin" userId="cf915d05-507f-491f-b4a6-b2aa085ee4b1" providerId="ADAL" clId="{3B22237F-930D-4C10-933E-6CD9646E90B4}" dt="2021-07-14T11:28:53.488" v="1630" actId="164"/>
          <ac:spMkLst>
            <pc:docMk/>
            <pc:sldMk cId="4076850340" sldId="290"/>
            <ac:spMk id="13" creationId="{4621B311-62EC-4970-A797-85928EC7AF43}"/>
          </ac:spMkLst>
        </pc:spChg>
        <pc:spChg chg="add mod">
          <ac:chgData name="James Franklin" userId="cf915d05-507f-491f-b4a6-b2aa085ee4b1" providerId="ADAL" clId="{3B22237F-930D-4C10-933E-6CD9646E90B4}" dt="2021-07-14T11:29:47.938" v="1661" actId="6549"/>
          <ac:spMkLst>
            <pc:docMk/>
            <pc:sldMk cId="4076850340" sldId="290"/>
            <ac:spMk id="15" creationId="{F3C8BE8C-9C9B-41BF-B839-D6B1E70D1560}"/>
          </ac:spMkLst>
        </pc:spChg>
        <pc:spChg chg="add mod">
          <ac:chgData name="James Franklin" userId="cf915d05-507f-491f-b4a6-b2aa085ee4b1" providerId="ADAL" clId="{3B22237F-930D-4C10-933E-6CD9646E90B4}" dt="2021-07-14T11:28:53.488" v="1630" actId="164"/>
          <ac:spMkLst>
            <pc:docMk/>
            <pc:sldMk cId="4076850340" sldId="290"/>
            <ac:spMk id="16" creationId="{003210AA-92A5-41ED-93C6-298A59498323}"/>
          </ac:spMkLst>
        </pc:spChg>
        <pc:spChg chg="add mod">
          <ac:chgData name="James Franklin" userId="cf915d05-507f-491f-b4a6-b2aa085ee4b1" providerId="ADAL" clId="{3B22237F-930D-4C10-933E-6CD9646E90B4}" dt="2021-07-14T11:29:50.883" v="1662" actId="6549"/>
          <ac:spMkLst>
            <pc:docMk/>
            <pc:sldMk cId="4076850340" sldId="290"/>
            <ac:spMk id="17" creationId="{C2B710F8-CAA0-4A46-B38D-4353B5F04E53}"/>
          </ac:spMkLst>
        </pc:spChg>
        <pc:spChg chg="add mod">
          <ac:chgData name="James Franklin" userId="cf915d05-507f-491f-b4a6-b2aa085ee4b1" providerId="ADAL" clId="{3B22237F-930D-4C10-933E-6CD9646E90B4}" dt="2021-07-14T11:28:53.488" v="1630" actId="164"/>
          <ac:spMkLst>
            <pc:docMk/>
            <pc:sldMk cId="4076850340" sldId="290"/>
            <ac:spMk id="18" creationId="{D3229BD6-DEEA-4BDA-B451-42E382B638E9}"/>
          </ac:spMkLst>
        </pc:spChg>
        <pc:grpChg chg="add mod">
          <ac:chgData name="James Franklin" userId="cf915d05-507f-491f-b4a6-b2aa085ee4b1" providerId="ADAL" clId="{3B22237F-930D-4C10-933E-6CD9646E90B4}" dt="2021-07-14T11:29:10.559" v="1634" actId="1076"/>
          <ac:grpSpMkLst>
            <pc:docMk/>
            <pc:sldMk cId="4076850340" sldId="290"/>
            <ac:grpSpMk id="14" creationId="{5B3FC1C2-54D2-40D5-AE7A-6A3043E7EA01}"/>
          </ac:grpSpMkLst>
        </pc:grpChg>
        <pc:picChg chg="add mod">
          <ac:chgData name="James Franklin" userId="cf915d05-507f-491f-b4a6-b2aa085ee4b1" providerId="ADAL" clId="{3B22237F-930D-4C10-933E-6CD9646E90B4}" dt="2021-07-14T11:20:58.352" v="1243" actId="1076"/>
          <ac:picMkLst>
            <pc:docMk/>
            <pc:sldMk cId="4076850340" sldId="290"/>
            <ac:picMk id="7" creationId="{4338D8F6-F0A0-42A3-8F80-7DA5A33FA542}"/>
          </ac:picMkLst>
        </pc:picChg>
        <pc:picChg chg="add del">
          <ac:chgData name="James Franklin" userId="cf915d05-507f-491f-b4a6-b2aa085ee4b1" providerId="ADAL" clId="{3B22237F-930D-4C10-933E-6CD9646E90B4}" dt="2021-07-14T11:29:22.127" v="1638" actId="478"/>
          <ac:picMkLst>
            <pc:docMk/>
            <pc:sldMk cId="4076850340" sldId="290"/>
            <ac:picMk id="20" creationId="{9932308A-8B82-469C-94E6-A2A5CD9430AF}"/>
          </ac:picMkLst>
        </pc:picChg>
        <pc:picChg chg="add mod">
          <ac:chgData name="James Franklin" userId="cf915d05-507f-491f-b4a6-b2aa085ee4b1" providerId="ADAL" clId="{3B22237F-930D-4C10-933E-6CD9646E90B4}" dt="2021-07-14T11:23:23.743" v="1505" actId="1076"/>
          <ac:picMkLst>
            <pc:docMk/>
            <pc:sldMk cId="4076850340" sldId="290"/>
            <ac:picMk id="1026" creationId="{990D63CF-5906-4EBF-8FDA-2111FEEEC777}"/>
          </ac:picMkLst>
        </pc:picChg>
      </pc:sldChg>
      <pc:sldChg chg="modSp add mod ord modClrScheme chgLayout">
        <pc:chgData name="James Franklin" userId="cf915d05-507f-491f-b4a6-b2aa085ee4b1" providerId="ADAL" clId="{3B22237F-930D-4C10-933E-6CD9646E90B4}" dt="2021-07-14T13:42:38.992" v="2045"/>
        <pc:sldMkLst>
          <pc:docMk/>
          <pc:sldMk cId="990057538" sldId="291"/>
        </pc:sldMkLst>
        <pc:spChg chg="mod ord">
          <ac:chgData name="James Franklin" userId="cf915d05-507f-491f-b4a6-b2aa085ee4b1" providerId="ADAL" clId="{3B22237F-930D-4C10-933E-6CD9646E90B4}" dt="2021-07-14T11:30:40.474" v="1666" actId="700"/>
          <ac:spMkLst>
            <pc:docMk/>
            <pc:sldMk cId="990057538" sldId="291"/>
            <ac:spMk id="4" creationId="{088FDFE3-5E3F-4022-B238-4ECAC3317F9C}"/>
          </ac:spMkLst>
        </pc:spChg>
        <pc:spChg chg="mod ord">
          <ac:chgData name="James Franklin" userId="cf915d05-507f-491f-b4a6-b2aa085ee4b1" providerId="ADAL" clId="{3B22237F-930D-4C10-933E-6CD9646E90B4}" dt="2021-07-14T11:34:03.155" v="2039" actId="207"/>
          <ac:spMkLst>
            <pc:docMk/>
            <pc:sldMk cId="990057538" sldId="291"/>
            <ac:spMk id="5" creationId="{714CA032-D934-4C71-A05E-BFF0244348CD}"/>
          </ac:spMkLst>
        </pc:spChg>
      </pc:sldChg>
      <pc:sldChg chg="addSp modSp new mod ord">
        <pc:chgData name="James Franklin" userId="cf915d05-507f-491f-b4a6-b2aa085ee4b1" providerId="ADAL" clId="{3B22237F-930D-4C10-933E-6CD9646E90B4}" dt="2021-07-14T14:56:20.919" v="3380" actId="20577"/>
        <pc:sldMkLst>
          <pc:docMk/>
          <pc:sldMk cId="2164958771" sldId="292"/>
        </pc:sldMkLst>
        <pc:spChg chg="mod">
          <ac:chgData name="James Franklin" userId="cf915d05-507f-491f-b4a6-b2aa085ee4b1" providerId="ADAL" clId="{3B22237F-930D-4C10-933E-6CD9646E90B4}" dt="2021-07-14T13:44:27.136" v="2066" actId="20577"/>
          <ac:spMkLst>
            <pc:docMk/>
            <pc:sldMk cId="2164958771" sldId="292"/>
            <ac:spMk id="2" creationId="{363C7FCD-B0FD-4B80-BF48-2B7C0B6837E4}"/>
          </ac:spMkLst>
        </pc:spChg>
        <pc:spChg chg="mod">
          <ac:chgData name="James Franklin" userId="cf915d05-507f-491f-b4a6-b2aa085ee4b1" providerId="ADAL" clId="{3B22237F-930D-4C10-933E-6CD9646E90B4}" dt="2021-07-14T13:55:47.891" v="2672"/>
          <ac:spMkLst>
            <pc:docMk/>
            <pc:sldMk cId="2164958771" sldId="292"/>
            <ac:spMk id="3" creationId="{018282B3-65B2-4FF0-A600-27A5F58A7B16}"/>
          </ac:spMkLst>
        </pc:spChg>
        <pc:spChg chg="add mod">
          <ac:chgData name="James Franklin" userId="cf915d05-507f-491f-b4a6-b2aa085ee4b1" providerId="ADAL" clId="{3B22237F-930D-4C10-933E-6CD9646E90B4}" dt="2021-07-14T14:56:20.919" v="3380" actId="20577"/>
          <ac:spMkLst>
            <pc:docMk/>
            <pc:sldMk cId="2164958771" sldId="292"/>
            <ac:spMk id="4" creationId="{17176350-BA10-4EFF-8231-FB51BF4CF0E3}"/>
          </ac:spMkLst>
        </pc:spChg>
      </pc:sldChg>
      <pc:sldChg chg="modSp new del mod">
        <pc:chgData name="James Franklin" userId="cf915d05-507f-491f-b4a6-b2aa085ee4b1" providerId="ADAL" clId="{3B22237F-930D-4C10-933E-6CD9646E90B4}" dt="2021-07-14T13:51:10.985" v="2424" actId="47"/>
        <pc:sldMkLst>
          <pc:docMk/>
          <pc:sldMk cId="3043990665" sldId="293"/>
        </pc:sldMkLst>
        <pc:spChg chg="mod">
          <ac:chgData name="James Franklin" userId="cf915d05-507f-491f-b4a6-b2aa085ee4b1" providerId="ADAL" clId="{3B22237F-930D-4C10-933E-6CD9646E90B4}" dt="2021-07-14T13:50:58.416" v="2422" actId="20577"/>
          <ac:spMkLst>
            <pc:docMk/>
            <pc:sldMk cId="3043990665" sldId="293"/>
            <ac:spMk id="2" creationId="{F04E2EB6-EA27-4D96-80E1-63091D97F384}"/>
          </ac:spMkLst>
        </pc:spChg>
      </pc:sldChg>
      <pc:sldChg chg="addSp modSp add mod modClrScheme chgLayout">
        <pc:chgData name="James Franklin" userId="cf915d05-507f-491f-b4a6-b2aa085ee4b1" providerId="ADAL" clId="{3B22237F-930D-4C10-933E-6CD9646E90B4}" dt="2021-07-14T14:01:56.090" v="2956" actId="207"/>
        <pc:sldMkLst>
          <pc:docMk/>
          <pc:sldMk cId="254788354" sldId="294"/>
        </pc:sldMkLst>
        <pc:spChg chg="mod ord">
          <ac:chgData name="James Franklin" userId="cf915d05-507f-491f-b4a6-b2aa085ee4b1" providerId="ADAL" clId="{3B22237F-930D-4C10-933E-6CD9646E90B4}" dt="2021-07-14T13:51:15.130" v="2425" actId="700"/>
          <ac:spMkLst>
            <pc:docMk/>
            <pc:sldMk cId="254788354" sldId="294"/>
            <ac:spMk id="2" creationId="{363C7FCD-B0FD-4B80-BF48-2B7C0B6837E4}"/>
          </ac:spMkLst>
        </pc:spChg>
        <pc:spChg chg="mod ord">
          <ac:chgData name="James Franklin" userId="cf915d05-507f-491f-b4a6-b2aa085ee4b1" providerId="ADAL" clId="{3B22237F-930D-4C10-933E-6CD9646E90B4}" dt="2021-07-14T14:01:56.090" v="2956" actId="207"/>
          <ac:spMkLst>
            <pc:docMk/>
            <pc:sldMk cId="254788354" sldId="294"/>
            <ac:spMk id="3" creationId="{018282B3-65B2-4FF0-A600-27A5F58A7B16}"/>
          </ac:spMkLst>
        </pc:spChg>
        <pc:spChg chg="add mod">
          <ac:chgData name="James Franklin" userId="cf915d05-507f-491f-b4a6-b2aa085ee4b1" providerId="ADAL" clId="{3B22237F-930D-4C10-933E-6CD9646E90B4}" dt="2021-07-14T14:00:07.360" v="2752" actId="1076"/>
          <ac:spMkLst>
            <pc:docMk/>
            <pc:sldMk cId="254788354" sldId="294"/>
            <ac:spMk id="4" creationId="{C914E96E-7654-4DB2-9491-3522C8AA31A9}"/>
          </ac:spMkLst>
        </pc:spChg>
        <pc:spChg chg="add mod">
          <ac:chgData name="James Franklin" userId="cf915d05-507f-491f-b4a6-b2aa085ee4b1" providerId="ADAL" clId="{3B22237F-930D-4C10-933E-6CD9646E90B4}" dt="2021-07-14T14:00:46.249" v="2832" actId="20577"/>
          <ac:spMkLst>
            <pc:docMk/>
            <pc:sldMk cId="254788354" sldId="294"/>
            <ac:spMk id="5" creationId="{E58318BF-D3D0-4D17-B067-5679AC6661FF}"/>
          </ac:spMkLst>
        </pc:spChg>
      </pc:sldChg>
      <pc:sldChg chg="modSp add mod ord">
        <pc:chgData name="James Franklin" userId="cf915d05-507f-491f-b4a6-b2aa085ee4b1" providerId="ADAL" clId="{3B22237F-930D-4C10-933E-6CD9646E90B4}" dt="2021-07-14T14:08:28.137" v="2994" actId="20577"/>
        <pc:sldMkLst>
          <pc:docMk/>
          <pc:sldMk cId="384732063" sldId="295"/>
        </pc:sldMkLst>
        <pc:spChg chg="mod">
          <ac:chgData name="James Franklin" userId="cf915d05-507f-491f-b4a6-b2aa085ee4b1" providerId="ADAL" clId="{3B22237F-930D-4C10-933E-6CD9646E90B4}" dt="2021-07-14T14:08:28.137" v="2994" actId="20577"/>
          <ac:spMkLst>
            <pc:docMk/>
            <pc:sldMk cId="384732063" sldId="295"/>
            <ac:spMk id="2" creationId="{00000000-0000-0000-0000-000000000000}"/>
          </ac:spMkLst>
        </pc:spChg>
      </pc:sldChg>
    </pc:docChg>
  </pc:docChgLst>
  <pc:docChgLst>
    <pc:chgData name="Leonora Sheppard" userId="3688f6d8-1f97-408e-a4fe-cc859c551ddb" providerId="ADAL" clId="{AE60BDD6-3832-4A75-8830-0F4412C5481A}"/>
    <pc:docChg chg="modSld">
      <pc:chgData name="Leonora Sheppard" userId="3688f6d8-1f97-408e-a4fe-cc859c551ddb" providerId="ADAL" clId="{AE60BDD6-3832-4A75-8830-0F4412C5481A}" dt="2020-03-03T12:14:51.523" v="1" actId="14100"/>
      <pc:docMkLst>
        <pc:docMk/>
      </pc:docMkLst>
      <pc:sldChg chg="modSp">
        <pc:chgData name="Leonora Sheppard" userId="3688f6d8-1f97-408e-a4fe-cc859c551ddb" providerId="ADAL" clId="{AE60BDD6-3832-4A75-8830-0F4412C5481A}" dt="2020-03-03T12:14:51.523" v="1" actId="14100"/>
        <pc:sldMkLst>
          <pc:docMk/>
          <pc:sldMk cId="3460746874" sldId="277"/>
        </pc:sldMkLst>
        <pc:picChg chg="mod">
          <ac:chgData name="Leonora Sheppard" userId="3688f6d8-1f97-408e-a4fe-cc859c551ddb" providerId="ADAL" clId="{AE60BDD6-3832-4A75-8830-0F4412C5481A}" dt="2020-03-03T12:14:51.523" v="1" actId="14100"/>
          <ac:picMkLst>
            <pc:docMk/>
            <pc:sldMk cId="3460746874" sldId="277"/>
            <ac:picMk id="5126" creationId="{379AE47B-9D25-4699-94FF-1B9675D32228}"/>
          </ac:picMkLst>
        </pc:picChg>
      </pc:sldChg>
    </pc:docChg>
  </pc:docChgLst>
  <pc:docChgLst>
    <pc:chgData name="Rob Heathcote" userId="62419938-1f1d-43ca-9327-cfd6c1894440" providerId="ADAL" clId="{53E51B1B-CC41-4D04-AF49-3DB0BB4A78C2}"/>
    <pc:docChg chg="modSld">
      <pc:chgData name="Rob Heathcote" userId="62419938-1f1d-43ca-9327-cfd6c1894440" providerId="ADAL" clId="{53E51B1B-CC41-4D04-AF49-3DB0BB4A78C2}" dt="2021-08-25T17:24:06.424" v="1" actId="2085"/>
      <pc:docMkLst>
        <pc:docMk/>
      </pc:docMkLst>
      <pc:sldChg chg="modSp mod">
        <pc:chgData name="Rob Heathcote" userId="62419938-1f1d-43ca-9327-cfd6c1894440" providerId="ADAL" clId="{53E51B1B-CC41-4D04-AF49-3DB0BB4A78C2}" dt="2021-08-25T17:24:00.880" v="0" actId="2085"/>
        <pc:sldMkLst>
          <pc:docMk/>
          <pc:sldMk cId="1155127657" sldId="313"/>
        </pc:sldMkLst>
        <pc:spChg chg="mod">
          <ac:chgData name="Rob Heathcote" userId="62419938-1f1d-43ca-9327-cfd6c1894440" providerId="ADAL" clId="{53E51B1B-CC41-4D04-AF49-3DB0BB4A78C2}" dt="2021-08-25T17:24:00.880" v="0" actId="2085"/>
          <ac:spMkLst>
            <pc:docMk/>
            <pc:sldMk cId="1155127657" sldId="313"/>
            <ac:spMk id="9" creationId="{4F527F45-1AF1-47F6-8990-7F01C7C6FB1D}"/>
          </ac:spMkLst>
        </pc:spChg>
        <pc:spChg chg="mod">
          <ac:chgData name="Rob Heathcote" userId="62419938-1f1d-43ca-9327-cfd6c1894440" providerId="ADAL" clId="{53E51B1B-CC41-4D04-AF49-3DB0BB4A78C2}" dt="2021-08-25T17:24:00.880" v="0" actId="2085"/>
          <ac:spMkLst>
            <pc:docMk/>
            <pc:sldMk cId="1155127657" sldId="313"/>
            <ac:spMk id="10" creationId="{D0854CE0-C4B1-49F4-ACDE-2CE4128CA849}"/>
          </ac:spMkLst>
        </pc:spChg>
        <pc:spChg chg="mod">
          <ac:chgData name="Rob Heathcote" userId="62419938-1f1d-43ca-9327-cfd6c1894440" providerId="ADAL" clId="{53E51B1B-CC41-4D04-AF49-3DB0BB4A78C2}" dt="2021-08-25T17:24:00.880" v="0" actId="2085"/>
          <ac:spMkLst>
            <pc:docMk/>
            <pc:sldMk cId="1155127657" sldId="313"/>
            <ac:spMk id="11" creationId="{4E84C5FA-7A84-4F6D-8B86-15A3E3458857}"/>
          </ac:spMkLst>
        </pc:spChg>
        <pc:spChg chg="mod">
          <ac:chgData name="Rob Heathcote" userId="62419938-1f1d-43ca-9327-cfd6c1894440" providerId="ADAL" clId="{53E51B1B-CC41-4D04-AF49-3DB0BB4A78C2}" dt="2021-08-25T17:24:00.880" v="0" actId="2085"/>
          <ac:spMkLst>
            <pc:docMk/>
            <pc:sldMk cId="1155127657" sldId="313"/>
            <ac:spMk id="12" creationId="{444DF48D-3D98-4926-AE2D-D0E7FE9FD888}"/>
          </ac:spMkLst>
        </pc:spChg>
      </pc:sldChg>
      <pc:sldChg chg="modSp mod">
        <pc:chgData name="Rob Heathcote" userId="62419938-1f1d-43ca-9327-cfd6c1894440" providerId="ADAL" clId="{53E51B1B-CC41-4D04-AF49-3DB0BB4A78C2}" dt="2021-08-25T17:24:06.424" v="1" actId="2085"/>
        <pc:sldMkLst>
          <pc:docMk/>
          <pc:sldMk cId="497073615" sldId="314"/>
        </pc:sldMkLst>
        <pc:spChg chg="mod">
          <ac:chgData name="Rob Heathcote" userId="62419938-1f1d-43ca-9327-cfd6c1894440" providerId="ADAL" clId="{53E51B1B-CC41-4D04-AF49-3DB0BB4A78C2}" dt="2021-08-25T17:24:06.424" v="1" actId="2085"/>
          <ac:spMkLst>
            <pc:docMk/>
            <pc:sldMk cId="497073615" sldId="314"/>
            <ac:spMk id="17" creationId="{93807531-CCD5-B547-9692-20A3E5751752}"/>
          </ac:spMkLst>
        </pc:spChg>
        <pc:spChg chg="mod">
          <ac:chgData name="Rob Heathcote" userId="62419938-1f1d-43ca-9327-cfd6c1894440" providerId="ADAL" clId="{53E51B1B-CC41-4D04-AF49-3DB0BB4A78C2}" dt="2021-08-25T17:24:06.424" v="1" actId="2085"/>
          <ac:spMkLst>
            <pc:docMk/>
            <pc:sldMk cId="497073615" sldId="314"/>
            <ac:spMk id="18" creationId="{EECF5CE5-6E45-6A4E-A76E-7768E44CA11C}"/>
          </ac:spMkLst>
        </pc:spChg>
        <pc:spChg chg="mod">
          <ac:chgData name="Rob Heathcote" userId="62419938-1f1d-43ca-9327-cfd6c1894440" providerId="ADAL" clId="{53E51B1B-CC41-4D04-AF49-3DB0BB4A78C2}" dt="2021-08-25T17:24:06.424" v="1" actId="2085"/>
          <ac:spMkLst>
            <pc:docMk/>
            <pc:sldMk cId="497073615" sldId="314"/>
            <ac:spMk id="19" creationId="{F1E592C9-04B0-C54E-979D-3D25D06AE9DF}"/>
          </ac:spMkLst>
        </pc:spChg>
        <pc:spChg chg="mod">
          <ac:chgData name="Rob Heathcote" userId="62419938-1f1d-43ca-9327-cfd6c1894440" providerId="ADAL" clId="{53E51B1B-CC41-4D04-AF49-3DB0BB4A78C2}" dt="2021-08-25T17:24:06.424" v="1" actId="2085"/>
          <ac:spMkLst>
            <pc:docMk/>
            <pc:sldMk cId="497073615" sldId="314"/>
            <ac:spMk id="20" creationId="{A9FE92DE-ABBB-1F42-9391-E47EAC7DB646}"/>
          </ac:spMkLst>
        </pc:spChg>
      </pc:sldChg>
    </pc:docChg>
  </pc:docChgLst>
  <pc:docChgLst>
    <pc:chgData name="James Franklin" userId="cf915d05-507f-491f-b4a6-b2aa085ee4b1" providerId="ADAL" clId="{7220BE21-C1D6-440E-A21E-D643CB2E977B}"/>
    <pc:docChg chg="undo redo custSel addSld delSld modSld sldOrd">
      <pc:chgData name="James Franklin" userId="cf915d05-507f-491f-b4a6-b2aa085ee4b1" providerId="ADAL" clId="{7220BE21-C1D6-440E-A21E-D643CB2E977B}" dt="2021-07-30T11:12:56.831" v="8166" actId="478"/>
      <pc:docMkLst>
        <pc:docMk/>
      </pc:docMkLst>
      <pc:sldChg chg="addSp delSp modSp mod">
        <pc:chgData name="James Franklin" userId="cf915d05-507f-491f-b4a6-b2aa085ee4b1" providerId="ADAL" clId="{7220BE21-C1D6-440E-A21E-D643CB2E977B}" dt="2021-07-27T08:50:13.588" v="7788" actId="478"/>
        <pc:sldMkLst>
          <pc:docMk/>
          <pc:sldMk cId="3097358543" sldId="260"/>
        </pc:sldMkLst>
        <pc:spChg chg="add del mod">
          <ac:chgData name="James Franklin" userId="cf915d05-507f-491f-b4a6-b2aa085ee4b1" providerId="ADAL" clId="{7220BE21-C1D6-440E-A21E-D643CB2E977B}" dt="2021-07-27T08:50:13.588" v="7788" actId="478"/>
          <ac:spMkLst>
            <pc:docMk/>
            <pc:sldMk cId="3097358543" sldId="260"/>
            <ac:spMk id="2" creationId="{231BFD63-A934-4F61-9C7A-4A5FD8887C64}"/>
          </ac:spMkLst>
        </pc:spChg>
      </pc:sldChg>
      <pc:sldChg chg="modSp mod">
        <pc:chgData name="James Franklin" userId="cf915d05-507f-491f-b4a6-b2aa085ee4b1" providerId="ADAL" clId="{7220BE21-C1D6-440E-A21E-D643CB2E977B}" dt="2021-07-26T07:38:08.075" v="105" actId="20577"/>
        <pc:sldMkLst>
          <pc:docMk/>
          <pc:sldMk cId="644322881" sldId="261"/>
        </pc:sldMkLst>
        <pc:spChg chg="mod">
          <ac:chgData name="James Franklin" userId="cf915d05-507f-491f-b4a6-b2aa085ee4b1" providerId="ADAL" clId="{7220BE21-C1D6-440E-A21E-D643CB2E977B}" dt="2021-07-26T07:38:08.075" v="105" actId="20577"/>
          <ac:spMkLst>
            <pc:docMk/>
            <pc:sldMk cId="644322881" sldId="261"/>
            <ac:spMk id="4" creationId="{00000000-0000-0000-0000-000000000000}"/>
          </ac:spMkLst>
        </pc:spChg>
      </pc:sldChg>
      <pc:sldChg chg="del">
        <pc:chgData name="James Franklin" userId="cf915d05-507f-491f-b4a6-b2aa085ee4b1" providerId="ADAL" clId="{7220BE21-C1D6-440E-A21E-D643CB2E977B}" dt="2021-07-26T15:20:19.520" v="5786" actId="47"/>
        <pc:sldMkLst>
          <pc:docMk/>
          <pc:sldMk cId="520996776" sldId="262"/>
        </pc:sldMkLst>
      </pc:sldChg>
      <pc:sldChg chg="addSp delSp modSp add mod">
        <pc:chgData name="James Franklin" userId="cf915d05-507f-491f-b4a6-b2aa085ee4b1" providerId="ADAL" clId="{7220BE21-C1D6-440E-A21E-D643CB2E977B}" dt="2021-07-26T14:28:35.792" v="5369" actId="6549"/>
        <pc:sldMkLst>
          <pc:docMk/>
          <pc:sldMk cId="2235608892" sldId="263"/>
        </pc:sldMkLst>
        <pc:spChg chg="mod">
          <ac:chgData name="James Franklin" userId="cf915d05-507f-491f-b4a6-b2aa085ee4b1" providerId="ADAL" clId="{7220BE21-C1D6-440E-A21E-D643CB2E977B}" dt="2021-07-26T14:28:35.792" v="5369" actId="6549"/>
          <ac:spMkLst>
            <pc:docMk/>
            <pc:sldMk cId="2235608892" sldId="263"/>
            <ac:spMk id="4" creationId="{00000000-0000-0000-0000-000000000000}"/>
          </ac:spMkLst>
        </pc:spChg>
        <pc:picChg chg="del mod">
          <ac:chgData name="James Franklin" userId="cf915d05-507f-491f-b4a6-b2aa085ee4b1" providerId="ADAL" clId="{7220BE21-C1D6-440E-A21E-D643CB2E977B}" dt="2021-07-26T14:28:08.451" v="5359" actId="478"/>
          <ac:picMkLst>
            <pc:docMk/>
            <pc:sldMk cId="2235608892" sldId="263"/>
            <ac:picMk id="5" creationId="{00000000-0000-0000-0000-000000000000}"/>
          </ac:picMkLst>
        </pc:picChg>
        <pc:picChg chg="add mod">
          <ac:chgData name="James Franklin" userId="cf915d05-507f-491f-b4a6-b2aa085ee4b1" providerId="ADAL" clId="{7220BE21-C1D6-440E-A21E-D643CB2E977B}" dt="2021-07-26T13:18:51.915" v="5276" actId="1076"/>
          <ac:picMkLst>
            <pc:docMk/>
            <pc:sldMk cId="2235608892" sldId="263"/>
            <ac:picMk id="6" creationId="{C2292D1F-1F2D-4F32-8C35-40688089BCE6}"/>
          </ac:picMkLst>
        </pc:picChg>
        <pc:picChg chg="add del">
          <ac:chgData name="James Franklin" userId="cf915d05-507f-491f-b4a6-b2aa085ee4b1" providerId="ADAL" clId="{7220BE21-C1D6-440E-A21E-D643CB2E977B}" dt="2021-07-26T13:18:06.709" v="5270" actId="478"/>
          <ac:picMkLst>
            <pc:docMk/>
            <pc:sldMk cId="2235608892" sldId="263"/>
            <ac:picMk id="8194" creationId="{8FE093B1-26D1-4827-85FF-2B8EDE758D05}"/>
          </ac:picMkLst>
        </pc:picChg>
        <pc:picChg chg="add mod">
          <ac:chgData name="James Franklin" userId="cf915d05-507f-491f-b4a6-b2aa085ee4b1" providerId="ADAL" clId="{7220BE21-C1D6-440E-A21E-D643CB2E977B}" dt="2021-07-26T14:28:13.750" v="5360" actId="14100"/>
          <ac:picMkLst>
            <pc:docMk/>
            <pc:sldMk cId="2235608892" sldId="263"/>
            <ac:picMk id="8196" creationId="{6659F819-23E9-4E80-A871-B21F576E3C90}"/>
          </ac:picMkLst>
        </pc:picChg>
        <pc:cxnChg chg="del mod">
          <ac:chgData name="James Franklin" userId="cf915d05-507f-491f-b4a6-b2aa085ee4b1" providerId="ADAL" clId="{7220BE21-C1D6-440E-A21E-D643CB2E977B}" dt="2021-07-26T14:28:08.451" v="5359" actId="478"/>
          <ac:cxnSpMkLst>
            <pc:docMk/>
            <pc:sldMk cId="2235608892" sldId="263"/>
            <ac:cxnSpMk id="7" creationId="{00000000-0000-0000-0000-000000000000}"/>
          </ac:cxnSpMkLst>
        </pc:cxnChg>
      </pc:sldChg>
      <pc:sldChg chg="add del">
        <pc:chgData name="James Franklin" userId="cf915d05-507f-491f-b4a6-b2aa085ee4b1" providerId="ADAL" clId="{7220BE21-C1D6-440E-A21E-D643CB2E977B}" dt="2021-07-26T08:43:13.891" v="1365"/>
        <pc:sldMkLst>
          <pc:docMk/>
          <pc:sldMk cId="3893225801" sldId="264"/>
        </pc:sldMkLst>
      </pc:sldChg>
      <pc:sldChg chg="add">
        <pc:chgData name="James Franklin" userId="cf915d05-507f-491f-b4a6-b2aa085ee4b1" providerId="ADAL" clId="{7220BE21-C1D6-440E-A21E-D643CB2E977B}" dt="2021-07-26T08:43:13.891" v="1365"/>
        <pc:sldMkLst>
          <pc:docMk/>
          <pc:sldMk cId="2659263206" sldId="265"/>
        </pc:sldMkLst>
      </pc:sldChg>
      <pc:sldChg chg="addSp delSp modSp add mod">
        <pc:chgData name="James Franklin" userId="cf915d05-507f-491f-b4a6-b2aa085ee4b1" providerId="ADAL" clId="{7220BE21-C1D6-440E-A21E-D643CB2E977B}" dt="2021-07-26T10:21:32.740" v="3577" actId="313"/>
        <pc:sldMkLst>
          <pc:docMk/>
          <pc:sldMk cId="274152134" sldId="267"/>
        </pc:sldMkLst>
        <pc:spChg chg="add mod">
          <ac:chgData name="James Franklin" userId="cf915d05-507f-491f-b4a6-b2aa085ee4b1" providerId="ADAL" clId="{7220BE21-C1D6-440E-A21E-D643CB2E977B}" dt="2021-07-26T10:21:32.740" v="3577" actId="313"/>
          <ac:spMkLst>
            <pc:docMk/>
            <pc:sldMk cId="274152134" sldId="267"/>
            <ac:spMk id="10" creationId="{7FAB5B21-E4ED-4CAC-B8F7-5A64C939B02B}"/>
          </ac:spMkLst>
        </pc:spChg>
        <pc:spChg chg="add mod">
          <ac:chgData name="James Franklin" userId="cf915d05-507f-491f-b4a6-b2aa085ee4b1" providerId="ADAL" clId="{7220BE21-C1D6-440E-A21E-D643CB2E977B}" dt="2021-07-26T10:21:20.359" v="3533"/>
          <ac:spMkLst>
            <pc:docMk/>
            <pc:sldMk cId="274152134" sldId="267"/>
            <ac:spMk id="11" creationId="{2C5B0C7D-521E-411F-AA38-51A21A975B49}"/>
          </ac:spMkLst>
        </pc:spChg>
        <pc:spChg chg="add mod">
          <ac:chgData name="James Franklin" userId="cf915d05-507f-491f-b4a6-b2aa085ee4b1" providerId="ADAL" clId="{7220BE21-C1D6-440E-A21E-D643CB2E977B}" dt="2021-07-26T10:21:18.716" v="3532" actId="571"/>
          <ac:spMkLst>
            <pc:docMk/>
            <pc:sldMk cId="274152134" sldId="267"/>
            <ac:spMk id="12" creationId="{C72708FD-DA57-4782-AF5E-86AB9FE3B6EF}"/>
          </ac:spMkLst>
        </pc:spChg>
        <pc:picChg chg="del">
          <ac:chgData name="James Franklin" userId="cf915d05-507f-491f-b4a6-b2aa085ee4b1" providerId="ADAL" clId="{7220BE21-C1D6-440E-A21E-D643CB2E977B}" dt="2021-07-26T10:19:18.721" v="3296" actId="478"/>
          <ac:picMkLst>
            <pc:docMk/>
            <pc:sldMk cId="274152134" sldId="267"/>
            <ac:picMk id="5" creationId="{00000000-0000-0000-0000-000000000000}"/>
          </ac:picMkLst>
        </pc:picChg>
        <pc:picChg chg="del">
          <ac:chgData name="James Franklin" userId="cf915d05-507f-491f-b4a6-b2aa085ee4b1" providerId="ADAL" clId="{7220BE21-C1D6-440E-A21E-D643CB2E977B}" dt="2021-07-26T10:19:18.241" v="3295" actId="478"/>
          <ac:picMkLst>
            <pc:docMk/>
            <pc:sldMk cId="274152134" sldId="267"/>
            <ac:picMk id="6" creationId="{00000000-0000-0000-0000-000000000000}"/>
          </ac:picMkLst>
        </pc:picChg>
        <pc:picChg chg="add mod">
          <ac:chgData name="James Franklin" userId="cf915d05-507f-491f-b4a6-b2aa085ee4b1" providerId="ADAL" clId="{7220BE21-C1D6-440E-A21E-D643CB2E977B}" dt="2021-07-26T10:19:24.001" v="3298" actId="1076"/>
          <ac:picMkLst>
            <pc:docMk/>
            <pc:sldMk cId="274152134" sldId="267"/>
            <ac:picMk id="7" creationId="{5E2FFAF4-763A-40BD-93B6-6E1172A07418}"/>
          </ac:picMkLst>
        </pc:picChg>
        <pc:picChg chg="add mod">
          <ac:chgData name="James Franklin" userId="cf915d05-507f-491f-b4a6-b2aa085ee4b1" providerId="ADAL" clId="{7220BE21-C1D6-440E-A21E-D643CB2E977B}" dt="2021-07-26T10:19:26.160" v="3299" actId="1076"/>
          <ac:picMkLst>
            <pc:docMk/>
            <pc:sldMk cId="274152134" sldId="267"/>
            <ac:picMk id="9" creationId="{C432A556-EA3D-4C7D-8DAF-79B4598398E1}"/>
          </ac:picMkLst>
        </pc:picChg>
      </pc:sldChg>
      <pc:sldChg chg="addSp modSp add mod">
        <pc:chgData name="James Franklin" userId="cf915d05-507f-491f-b4a6-b2aa085ee4b1" providerId="ADAL" clId="{7220BE21-C1D6-440E-A21E-D643CB2E977B}" dt="2021-07-26T15:18:14.474" v="5780" actId="20577"/>
        <pc:sldMkLst>
          <pc:docMk/>
          <pc:sldMk cId="244161461" sldId="268"/>
        </pc:sldMkLst>
        <pc:spChg chg="mod">
          <ac:chgData name="James Franklin" userId="cf915d05-507f-491f-b4a6-b2aa085ee4b1" providerId="ADAL" clId="{7220BE21-C1D6-440E-A21E-D643CB2E977B}" dt="2021-07-26T15:18:14.474" v="5780" actId="20577"/>
          <ac:spMkLst>
            <pc:docMk/>
            <pc:sldMk cId="244161461" sldId="268"/>
            <ac:spMk id="5" creationId="{00000000-0000-0000-0000-000000000000}"/>
          </ac:spMkLst>
        </pc:spChg>
        <pc:picChg chg="add mod">
          <ac:chgData name="James Franklin" userId="cf915d05-507f-491f-b4a6-b2aa085ee4b1" providerId="ADAL" clId="{7220BE21-C1D6-440E-A21E-D643CB2E977B}" dt="2021-07-26T15:15:54.386" v="5534" actId="1076"/>
          <ac:picMkLst>
            <pc:docMk/>
            <pc:sldMk cId="244161461" sldId="268"/>
            <ac:picMk id="4" creationId="{48ED913B-9D72-43F6-8ACC-8DFCBD89366F}"/>
          </ac:picMkLst>
        </pc:picChg>
        <pc:picChg chg="add mod">
          <ac:chgData name="James Franklin" userId="cf915d05-507f-491f-b4a6-b2aa085ee4b1" providerId="ADAL" clId="{7220BE21-C1D6-440E-A21E-D643CB2E977B}" dt="2021-07-26T15:17:41.138" v="5705" actId="1076"/>
          <ac:picMkLst>
            <pc:docMk/>
            <pc:sldMk cId="244161461" sldId="268"/>
            <ac:picMk id="1026" creationId="{E785CC00-E346-4BF6-A11D-088534D8E634}"/>
          </ac:picMkLst>
        </pc:picChg>
      </pc:sldChg>
      <pc:sldChg chg="modSp add mod">
        <pc:chgData name="James Franklin" userId="cf915d05-507f-491f-b4a6-b2aa085ee4b1" providerId="ADAL" clId="{7220BE21-C1D6-440E-A21E-D643CB2E977B}" dt="2021-07-29T08:12:37.806" v="7892" actId="20577"/>
        <pc:sldMkLst>
          <pc:docMk/>
          <pc:sldMk cId="1440641200" sldId="271"/>
        </pc:sldMkLst>
        <pc:spChg chg="mod">
          <ac:chgData name="James Franklin" userId="cf915d05-507f-491f-b4a6-b2aa085ee4b1" providerId="ADAL" clId="{7220BE21-C1D6-440E-A21E-D643CB2E977B}" dt="2021-07-29T08:12:37.806" v="7892" actId="20577"/>
          <ac:spMkLst>
            <pc:docMk/>
            <pc:sldMk cId="1440641200" sldId="271"/>
            <ac:spMk id="5" creationId="{00000000-0000-0000-0000-000000000000}"/>
          </ac:spMkLst>
        </pc:spChg>
      </pc:sldChg>
      <pc:sldChg chg="addSp delSp modSp mod">
        <pc:chgData name="James Franklin" userId="cf915d05-507f-491f-b4a6-b2aa085ee4b1" providerId="ADAL" clId="{7220BE21-C1D6-440E-A21E-D643CB2E977B}" dt="2021-07-30T10:51:45.192" v="8162" actId="478"/>
        <pc:sldMkLst>
          <pc:docMk/>
          <pc:sldMk cId="1045926848" sldId="272"/>
        </pc:sldMkLst>
        <pc:spChg chg="mod">
          <ac:chgData name="James Franklin" userId="cf915d05-507f-491f-b4a6-b2aa085ee4b1" providerId="ADAL" clId="{7220BE21-C1D6-440E-A21E-D643CB2E977B}" dt="2021-07-27T07:46:05.182" v="7431" actId="15"/>
          <ac:spMkLst>
            <pc:docMk/>
            <pc:sldMk cId="1045926848" sldId="272"/>
            <ac:spMk id="2" creationId="{00000000-0000-0000-0000-000000000000}"/>
          </ac:spMkLst>
        </pc:spChg>
        <pc:spChg chg="add del mod">
          <ac:chgData name="James Franklin" userId="cf915d05-507f-491f-b4a6-b2aa085ee4b1" providerId="ADAL" clId="{7220BE21-C1D6-440E-A21E-D643CB2E977B}" dt="2021-07-30T10:51:45.192" v="8162" actId="478"/>
          <ac:spMkLst>
            <pc:docMk/>
            <pc:sldMk cId="1045926848" sldId="272"/>
            <ac:spMk id="3" creationId="{9B109573-8E46-474F-82A4-A0EDD7C1D360}"/>
          </ac:spMkLst>
        </pc:spChg>
        <pc:spChg chg="del">
          <ac:chgData name="James Franklin" userId="cf915d05-507f-491f-b4a6-b2aa085ee4b1" providerId="ADAL" clId="{7220BE21-C1D6-440E-A21E-D643CB2E977B}" dt="2021-07-26T07:59:06.983" v="1339" actId="478"/>
          <ac:spMkLst>
            <pc:docMk/>
            <pc:sldMk cId="1045926848" sldId="272"/>
            <ac:spMk id="3" creationId="{DC5BD1FD-B1A7-4990-836F-C1B60ED9E90B}"/>
          </ac:spMkLst>
        </pc:spChg>
        <pc:spChg chg="mod">
          <ac:chgData name="James Franklin" userId="cf915d05-507f-491f-b4a6-b2aa085ee4b1" providerId="ADAL" clId="{7220BE21-C1D6-440E-A21E-D643CB2E977B}" dt="2021-07-26T13:01:47.157" v="5032" actId="20577"/>
          <ac:spMkLst>
            <pc:docMk/>
            <pc:sldMk cId="1045926848" sldId="272"/>
            <ac:spMk id="5" creationId="{00000000-0000-0000-0000-000000000000}"/>
          </ac:spMkLst>
        </pc:spChg>
      </pc:sldChg>
      <pc:sldChg chg="add">
        <pc:chgData name="James Franklin" userId="cf915d05-507f-491f-b4a6-b2aa085ee4b1" providerId="ADAL" clId="{7220BE21-C1D6-440E-A21E-D643CB2E977B}" dt="2021-07-26T08:43:13.891" v="1365"/>
        <pc:sldMkLst>
          <pc:docMk/>
          <pc:sldMk cId="1624488267" sldId="273"/>
        </pc:sldMkLst>
      </pc:sldChg>
      <pc:sldChg chg="addSp delSp modSp add del mod addCm delCm modCm">
        <pc:chgData name="James Franklin" userId="cf915d05-507f-491f-b4a6-b2aa085ee4b1" providerId="ADAL" clId="{7220BE21-C1D6-440E-A21E-D643CB2E977B}" dt="2021-07-26T09:12:54.818" v="1839"/>
        <pc:sldMkLst>
          <pc:docMk/>
          <pc:sldMk cId="2423421127" sldId="275"/>
        </pc:sldMkLst>
        <pc:spChg chg="add del mod">
          <ac:chgData name="James Franklin" userId="cf915d05-507f-491f-b4a6-b2aa085ee4b1" providerId="ADAL" clId="{7220BE21-C1D6-440E-A21E-D643CB2E977B}" dt="2021-07-26T08:51:51.380" v="1388"/>
          <ac:spMkLst>
            <pc:docMk/>
            <pc:sldMk cId="2423421127" sldId="275"/>
            <ac:spMk id="12" creationId="{6A2CAE02-0528-4600-BD72-910BEB15715D}"/>
          </ac:spMkLst>
        </pc:spChg>
        <pc:spChg chg="add mod">
          <ac:chgData name="James Franklin" userId="cf915d05-507f-491f-b4a6-b2aa085ee4b1" providerId="ADAL" clId="{7220BE21-C1D6-440E-A21E-D643CB2E977B}" dt="2021-07-26T08:52:45.093" v="1444" actId="20577"/>
          <ac:spMkLst>
            <pc:docMk/>
            <pc:sldMk cId="2423421127" sldId="275"/>
            <ac:spMk id="13" creationId="{DDD088F2-0AAA-4278-81FD-78FE43022F6C}"/>
          </ac:spMkLst>
        </pc:spChg>
        <pc:spChg chg="add del mod">
          <ac:chgData name="James Franklin" userId="cf915d05-507f-491f-b4a6-b2aa085ee4b1" providerId="ADAL" clId="{7220BE21-C1D6-440E-A21E-D643CB2E977B}" dt="2021-07-26T09:04:47.358" v="1603" actId="478"/>
          <ac:spMkLst>
            <pc:docMk/>
            <pc:sldMk cId="2423421127" sldId="275"/>
            <ac:spMk id="16" creationId="{803B9243-714D-45C6-A84A-7A4DB3C72ED0}"/>
          </ac:spMkLst>
        </pc:spChg>
        <pc:spChg chg="add mod">
          <ac:chgData name="James Franklin" userId="cf915d05-507f-491f-b4a6-b2aa085ee4b1" providerId="ADAL" clId="{7220BE21-C1D6-440E-A21E-D643CB2E977B}" dt="2021-07-26T08:53:39.479" v="1480" actId="14100"/>
          <ac:spMkLst>
            <pc:docMk/>
            <pc:sldMk cId="2423421127" sldId="275"/>
            <ac:spMk id="17" creationId="{297FC047-B3FA-436A-B5C5-97D80C265A8E}"/>
          </ac:spMkLst>
        </pc:spChg>
        <pc:picChg chg="add del mod">
          <ac:chgData name="James Franklin" userId="cf915d05-507f-491f-b4a6-b2aa085ee4b1" providerId="ADAL" clId="{7220BE21-C1D6-440E-A21E-D643CB2E977B}" dt="2021-07-26T09:04:57.262" v="1604" actId="21"/>
          <ac:picMkLst>
            <pc:docMk/>
            <pc:sldMk cId="2423421127" sldId="275"/>
            <ac:picMk id="9" creationId="{2D4BB9CE-08DB-40BC-8F46-32F183BC7097}"/>
          </ac:picMkLst>
        </pc:picChg>
        <pc:picChg chg="add del mod">
          <ac:chgData name="James Franklin" userId="cf915d05-507f-491f-b4a6-b2aa085ee4b1" providerId="ADAL" clId="{7220BE21-C1D6-440E-A21E-D643CB2E977B}" dt="2021-07-26T08:47:16.286" v="1370" actId="478"/>
          <ac:picMkLst>
            <pc:docMk/>
            <pc:sldMk cId="2423421127" sldId="275"/>
            <ac:picMk id="2050" creationId="{7DCE6F1E-4061-4430-B6FE-F6826CE69EDE}"/>
          </ac:picMkLst>
        </pc:picChg>
        <pc:picChg chg="add del mod">
          <ac:chgData name="James Franklin" userId="cf915d05-507f-491f-b4a6-b2aa085ee4b1" providerId="ADAL" clId="{7220BE21-C1D6-440E-A21E-D643CB2E977B}" dt="2021-07-26T09:04:57.262" v="1604" actId="21"/>
          <ac:picMkLst>
            <pc:docMk/>
            <pc:sldMk cId="2423421127" sldId="275"/>
            <ac:picMk id="2052" creationId="{11B5C938-1612-4186-BF6C-BA92A3C4DEA2}"/>
          </ac:picMkLst>
        </pc:picChg>
      </pc:sldChg>
      <pc:sldChg chg="addSp delSp modSp add mod setBg chgLayout">
        <pc:chgData name="James Franklin" userId="cf915d05-507f-491f-b4a6-b2aa085ee4b1" providerId="ADAL" clId="{7220BE21-C1D6-440E-A21E-D643CB2E977B}" dt="2021-07-27T07:39:08.575" v="7331" actId="6549"/>
        <pc:sldMkLst>
          <pc:docMk/>
          <pc:sldMk cId="2861360478" sldId="276"/>
        </pc:sldMkLst>
        <pc:spChg chg="mod ord">
          <ac:chgData name="James Franklin" userId="cf915d05-507f-491f-b4a6-b2aa085ee4b1" providerId="ADAL" clId="{7220BE21-C1D6-440E-A21E-D643CB2E977B}" dt="2021-07-26T14:31:08.495" v="5375" actId="207"/>
          <ac:spMkLst>
            <pc:docMk/>
            <pc:sldMk cId="2861360478" sldId="276"/>
            <ac:spMk id="2" creationId="{00000000-0000-0000-0000-000000000000}"/>
          </ac:spMkLst>
        </pc:spChg>
        <pc:spChg chg="add del mod">
          <ac:chgData name="James Franklin" userId="cf915d05-507f-491f-b4a6-b2aa085ee4b1" providerId="ADAL" clId="{7220BE21-C1D6-440E-A21E-D643CB2E977B}" dt="2021-07-26T14:31:04.837" v="5374" actId="6264"/>
          <ac:spMkLst>
            <pc:docMk/>
            <pc:sldMk cId="2861360478" sldId="276"/>
            <ac:spMk id="3" creationId="{0329CDF9-BF9D-477C-B6CF-FBD9FB694C39}"/>
          </ac:spMkLst>
        </pc:spChg>
        <pc:spChg chg="add mod ord">
          <ac:chgData name="James Franklin" userId="cf915d05-507f-491f-b4a6-b2aa085ee4b1" providerId="ADAL" clId="{7220BE21-C1D6-440E-A21E-D643CB2E977B}" dt="2021-07-27T07:39:08.575" v="7331" actId="6549"/>
          <ac:spMkLst>
            <pc:docMk/>
            <pc:sldMk cId="2861360478" sldId="276"/>
            <ac:spMk id="4" creationId="{9C86D300-2953-433A-9F19-713D5268065E}"/>
          </ac:spMkLst>
        </pc:spChg>
        <pc:picChg chg="mod">
          <ac:chgData name="James Franklin" userId="cf915d05-507f-491f-b4a6-b2aa085ee4b1" providerId="ADAL" clId="{7220BE21-C1D6-440E-A21E-D643CB2E977B}" dt="2021-07-27T07:38:44.745" v="7266" actId="1076"/>
          <ac:picMkLst>
            <pc:docMk/>
            <pc:sldMk cId="2861360478" sldId="276"/>
            <ac:picMk id="6" creationId="{00000000-0000-0000-0000-000000000000}"/>
          </ac:picMkLst>
        </pc:picChg>
      </pc:sldChg>
      <pc:sldChg chg="modSp add del mod">
        <pc:chgData name="James Franklin" userId="cf915d05-507f-491f-b4a6-b2aa085ee4b1" providerId="ADAL" clId="{7220BE21-C1D6-440E-A21E-D643CB2E977B}" dt="2021-07-26T09:38:59.986" v="1842" actId="1076"/>
        <pc:sldMkLst>
          <pc:docMk/>
          <pc:sldMk cId="940595569" sldId="279"/>
        </pc:sldMkLst>
        <pc:picChg chg="mod">
          <ac:chgData name="James Franklin" userId="cf915d05-507f-491f-b4a6-b2aa085ee4b1" providerId="ADAL" clId="{7220BE21-C1D6-440E-A21E-D643CB2E977B}" dt="2021-07-26T09:38:59.986" v="1842" actId="1076"/>
          <ac:picMkLst>
            <pc:docMk/>
            <pc:sldMk cId="940595569" sldId="279"/>
            <ac:picMk id="6" creationId="{00000000-0000-0000-0000-000000000000}"/>
          </ac:picMkLst>
        </pc:picChg>
      </pc:sldChg>
      <pc:sldChg chg="add setBg addCm delCm modCm">
        <pc:chgData name="James Franklin" userId="cf915d05-507f-491f-b4a6-b2aa085ee4b1" providerId="ADAL" clId="{7220BE21-C1D6-440E-A21E-D643CB2E977B}" dt="2021-07-26T15:39:53.375" v="6170" actId="1592"/>
        <pc:sldMkLst>
          <pc:docMk/>
          <pc:sldMk cId="873715546" sldId="281"/>
        </pc:sldMkLst>
      </pc:sldChg>
      <pc:sldChg chg="del">
        <pc:chgData name="James Franklin" userId="cf915d05-507f-491f-b4a6-b2aa085ee4b1" providerId="ADAL" clId="{7220BE21-C1D6-440E-A21E-D643CB2E977B}" dt="2021-07-26T15:20:19.520" v="5786" actId="47"/>
        <pc:sldMkLst>
          <pc:docMk/>
          <pc:sldMk cId="464189532" sldId="282"/>
        </pc:sldMkLst>
      </pc:sldChg>
      <pc:sldChg chg="del">
        <pc:chgData name="James Franklin" userId="cf915d05-507f-491f-b4a6-b2aa085ee4b1" providerId="ADAL" clId="{7220BE21-C1D6-440E-A21E-D643CB2E977B}" dt="2021-07-26T15:20:19.520" v="5786" actId="47"/>
        <pc:sldMkLst>
          <pc:docMk/>
          <pc:sldMk cId="1225414373" sldId="283"/>
        </pc:sldMkLst>
      </pc:sldChg>
      <pc:sldChg chg="add del">
        <pc:chgData name="James Franklin" userId="cf915d05-507f-491f-b4a6-b2aa085ee4b1" providerId="ADAL" clId="{7220BE21-C1D6-440E-A21E-D643CB2E977B}" dt="2021-07-26T09:53:47.120" v="2363" actId="47"/>
        <pc:sldMkLst>
          <pc:docMk/>
          <pc:sldMk cId="1293322761" sldId="285"/>
        </pc:sldMkLst>
      </pc:sldChg>
      <pc:sldChg chg="addSp delSp modSp add mod">
        <pc:chgData name="James Franklin" userId="cf915d05-507f-491f-b4a6-b2aa085ee4b1" providerId="ADAL" clId="{7220BE21-C1D6-440E-A21E-D643CB2E977B}" dt="2021-07-30T11:12:56.831" v="8166" actId="478"/>
        <pc:sldMkLst>
          <pc:docMk/>
          <pc:sldMk cId="761404065" sldId="286"/>
        </pc:sldMkLst>
        <pc:spChg chg="mod">
          <ac:chgData name="James Franklin" userId="cf915d05-507f-491f-b4a6-b2aa085ee4b1" providerId="ADAL" clId="{7220BE21-C1D6-440E-A21E-D643CB2E977B}" dt="2021-07-27T07:32:28.827" v="6902" actId="20577"/>
          <ac:spMkLst>
            <pc:docMk/>
            <pc:sldMk cId="761404065" sldId="286"/>
            <ac:spMk id="3" creationId="{E8BDDF76-4A48-4A61-8A3F-ED3203A3191D}"/>
          </ac:spMkLst>
        </pc:spChg>
        <pc:spChg chg="add del mod">
          <ac:chgData name="James Franklin" userId="cf915d05-507f-491f-b4a6-b2aa085ee4b1" providerId="ADAL" clId="{7220BE21-C1D6-440E-A21E-D643CB2E977B}" dt="2021-07-30T11:12:56.831" v="8166" actId="478"/>
          <ac:spMkLst>
            <pc:docMk/>
            <pc:sldMk cId="761404065" sldId="286"/>
            <ac:spMk id="4" creationId="{6E6DB2DD-F32B-4050-81F7-44FA716BE503}"/>
          </ac:spMkLst>
        </pc:spChg>
      </pc:sldChg>
      <pc:sldChg chg="del">
        <pc:chgData name="James Franklin" userId="cf915d05-507f-491f-b4a6-b2aa085ee4b1" providerId="ADAL" clId="{7220BE21-C1D6-440E-A21E-D643CB2E977B}" dt="2021-07-26T07:57:20.161" v="1338" actId="47"/>
        <pc:sldMkLst>
          <pc:docMk/>
          <pc:sldMk cId="952159138" sldId="287"/>
        </pc:sldMkLst>
      </pc:sldChg>
      <pc:sldChg chg="add del">
        <pc:chgData name="James Franklin" userId="cf915d05-507f-491f-b4a6-b2aa085ee4b1" providerId="ADAL" clId="{7220BE21-C1D6-440E-A21E-D643CB2E977B}" dt="2021-07-27T07:30:17.204" v="6777" actId="47"/>
        <pc:sldMkLst>
          <pc:docMk/>
          <pc:sldMk cId="2663813470" sldId="288"/>
        </pc:sldMkLst>
      </pc:sldChg>
      <pc:sldChg chg="add del">
        <pc:chgData name="James Franklin" userId="cf915d05-507f-491f-b4a6-b2aa085ee4b1" providerId="ADAL" clId="{7220BE21-C1D6-440E-A21E-D643CB2E977B}" dt="2021-07-27T07:30:15.520" v="6776" actId="47"/>
        <pc:sldMkLst>
          <pc:docMk/>
          <pc:sldMk cId="2923392603" sldId="289"/>
        </pc:sldMkLst>
      </pc:sldChg>
      <pc:sldChg chg="del">
        <pc:chgData name="James Franklin" userId="cf915d05-507f-491f-b4a6-b2aa085ee4b1" providerId="ADAL" clId="{7220BE21-C1D6-440E-A21E-D643CB2E977B}" dt="2021-07-26T15:20:19.520" v="5786" actId="47"/>
        <pc:sldMkLst>
          <pc:docMk/>
          <pc:sldMk cId="3503483597" sldId="290"/>
        </pc:sldMkLst>
      </pc:sldChg>
      <pc:sldChg chg="del">
        <pc:chgData name="James Franklin" userId="cf915d05-507f-491f-b4a6-b2aa085ee4b1" providerId="ADAL" clId="{7220BE21-C1D6-440E-A21E-D643CB2E977B}" dt="2021-07-26T15:20:19.520" v="5786" actId="47"/>
        <pc:sldMkLst>
          <pc:docMk/>
          <pc:sldMk cId="3867365278" sldId="291"/>
        </pc:sldMkLst>
      </pc:sldChg>
      <pc:sldChg chg="del">
        <pc:chgData name="James Franklin" userId="cf915d05-507f-491f-b4a6-b2aa085ee4b1" providerId="ADAL" clId="{7220BE21-C1D6-440E-A21E-D643CB2E977B}" dt="2021-07-26T07:56:51.394" v="1329" actId="47"/>
        <pc:sldMkLst>
          <pc:docMk/>
          <pc:sldMk cId="3687399805" sldId="294"/>
        </pc:sldMkLst>
      </pc:sldChg>
      <pc:sldChg chg="del">
        <pc:chgData name="James Franklin" userId="cf915d05-507f-491f-b4a6-b2aa085ee4b1" providerId="ADAL" clId="{7220BE21-C1D6-440E-A21E-D643CB2E977B}" dt="2021-07-26T07:56:53.121" v="1330" actId="47"/>
        <pc:sldMkLst>
          <pc:docMk/>
          <pc:sldMk cId="956208722" sldId="298"/>
        </pc:sldMkLst>
      </pc:sldChg>
      <pc:sldChg chg="del">
        <pc:chgData name="James Franklin" userId="cf915d05-507f-491f-b4a6-b2aa085ee4b1" providerId="ADAL" clId="{7220BE21-C1D6-440E-A21E-D643CB2E977B}" dt="2021-07-26T07:57:04.675" v="1331" actId="47"/>
        <pc:sldMkLst>
          <pc:docMk/>
          <pc:sldMk cId="1144873217" sldId="299"/>
        </pc:sldMkLst>
      </pc:sldChg>
      <pc:sldChg chg="del">
        <pc:chgData name="James Franklin" userId="cf915d05-507f-491f-b4a6-b2aa085ee4b1" providerId="ADAL" clId="{7220BE21-C1D6-440E-A21E-D643CB2E977B}" dt="2021-07-26T07:57:20.161" v="1338" actId="47"/>
        <pc:sldMkLst>
          <pc:docMk/>
          <pc:sldMk cId="2897936952" sldId="304"/>
        </pc:sldMkLst>
      </pc:sldChg>
      <pc:sldChg chg="del">
        <pc:chgData name="James Franklin" userId="cf915d05-507f-491f-b4a6-b2aa085ee4b1" providerId="ADAL" clId="{7220BE21-C1D6-440E-A21E-D643CB2E977B}" dt="2021-07-26T07:57:20.161" v="1338" actId="47"/>
        <pc:sldMkLst>
          <pc:docMk/>
          <pc:sldMk cId="4025691564" sldId="305"/>
        </pc:sldMkLst>
      </pc:sldChg>
      <pc:sldChg chg="del">
        <pc:chgData name="James Franklin" userId="cf915d05-507f-491f-b4a6-b2aa085ee4b1" providerId="ADAL" clId="{7220BE21-C1D6-440E-A21E-D643CB2E977B}" dt="2021-07-26T15:20:13.543" v="5785" actId="47"/>
        <pc:sldMkLst>
          <pc:docMk/>
          <pc:sldMk cId="940568566" sldId="307"/>
        </pc:sldMkLst>
      </pc:sldChg>
      <pc:sldChg chg="del">
        <pc:chgData name="James Franklin" userId="cf915d05-507f-491f-b4a6-b2aa085ee4b1" providerId="ADAL" clId="{7220BE21-C1D6-440E-A21E-D643CB2E977B}" dt="2021-07-26T15:20:19.520" v="5786" actId="47"/>
        <pc:sldMkLst>
          <pc:docMk/>
          <pc:sldMk cId="1974202388" sldId="308"/>
        </pc:sldMkLst>
      </pc:sldChg>
      <pc:sldChg chg="del">
        <pc:chgData name="James Franklin" userId="cf915d05-507f-491f-b4a6-b2aa085ee4b1" providerId="ADAL" clId="{7220BE21-C1D6-440E-A21E-D643CB2E977B}" dt="2021-07-26T07:57:20.161" v="1338" actId="47"/>
        <pc:sldMkLst>
          <pc:docMk/>
          <pc:sldMk cId="2627721641" sldId="309"/>
        </pc:sldMkLst>
      </pc:sldChg>
      <pc:sldChg chg="del">
        <pc:chgData name="James Franklin" userId="cf915d05-507f-491f-b4a6-b2aa085ee4b1" providerId="ADAL" clId="{7220BE21-C1D6-440E-A21E-D643CB2E977B}" dt="2021-07-26T15:20:19.520" v="5786" actId="47"/>
        <pc:sldMkLst>
          <pc:docMk/>
          <pc:sldMk cId="1659492484" sldId="310"/>
        </pc:sldMkLst>
      </pc:sldChg>
      <pc:sldChg chg="del">
        <pc:chgData name="James Franklin" userId="cf915d05-507f-491f-b4a6-b2aa085ee4b1" providerId="ADAL" clId="{7220BE21-C1D6-440E-A21E-D643CB2E977B}" dt="2021-07-26T15:20:19.520" v="5786" actId="47"/>
        <pc:sldMkLst>
          <pc:docMk/>
          <pc:sldMk cId="3168811800" sldId="311"/>
        </pc:sldMkLst>
      </pc:sldChg>
      <pc:sldChg chg="del">
        <pc:chgData name="James Franklin" userId="cf915d05-507f-491f-b4a6-b2aa085ee4b1" providerId="ADAL" clId="{7220BE21-C1D6-440E-A21E-D643CB2E977B}" dt="2021-07-26T15:20:19.520" v="5786" actId="47"/>
        <pc:sldMkLst>
          <pc:docMk/>
          <pc:sldMk cId="2971193498" sldId="312"/>
        </pc:sldMkLst>
      </pc:sldChg>
      <pc:sldChg chg="addSp delSp modSp new add del mod ord setBg chgLayout">
        <pc:chgData name="James Franklin" userId="cf915d05-507f-491f-b4a6-b2aa085ee4b1" providerId="ADAL" clId="{7220BE21-C1D6-440E-A21E-D643CB2E977B}" dt="2021-07-26T07:56:39.375" v="1327" actId="6549"/>
        <pc:sldMkLst>
          <pc:docMk/>
          <pc:sldMk cId="1155127657" sldId="313"/>
        </pc:sldMkLst>
        <pc:spChg chg="mod ord">
          <ac:chgData name="James Franklin" userId="cf915d05-507f-491f-b4a6-b2aa085ee4b1" providerId="ADAL" clId="{7220BE21-C1D6-440E-A21E-D643CB2E977B}" dt="2021-07-26T07:52:53.540" v="1002" actId="6264"/>
          <ac:spMkLst>
            <pc:docMk/>
            <pc:sldMk cId="1155127657" sldId="313"/>
            <ac:spMk id="2" creationId="{6F0A5232-D0EC-413E-9E08-D05AC28A8A20}"/>
          </ac:spMkLst>
        </pc:spChg>
        <pc:spChg chg="mod ord">
          <ac:chgData name="James Franklin" userId="cf915d05-507f-491f-b4a6-b2aa085ee4b1" providerId="ADAL" clId="{7220BE21-C1D6-440E-A21E-D643CB2E977B}" dt="2021-07-26T07:55:07.703" v="1297" actId="20577"/>
          <ac:spMkLst>
            <pc:docMk/>
            <pc:sldMk cId="1155127657" sldId="313"/>
            <ac:spMk id="3" creationId="{0FA9E7B4-EBEA-4AB0-9DE0-A75A7D483D40}"/>
          </ac:spMkLst>
        </pc:spChg>
        <pc:spChg chg="add del mod">
          <ac:chgData name="James Franklin" userId="cf915d05-507f-491f-b4a6-b2aa085ee4b1" providerId="ADAL" clId="{7220BE21-C1D6-440E-A21E-D643CB2E977B}" dt="2021-07-26T07:52:53.540" v="1002" actId="6264"/>
          <ac:spMkLst>
            <pc:docMk/>
            <pc:sldMk cId="1155127657" sldId="313"/>
            <ac:spMk id="6" creationId="{F117E6A6-DBD1-4244-9223-C7C790A5F519}"/>
          </ac:spMkLst>
        </pc:spChg>
        <pc:spChg chg="add del mod">
          <ac:chgData name="James Franklin" userId="cf915d05-507f-491f-b4a6-b2aa085ee4b1" providerId="ADAL" clId="{7220BE21-C1D6-440E-A21E-D643CB2E977B}" dt="2021-07-26T07:52:53.540" v="1002" actId="6264"/>
          <ac:spMkLst>
            <pc:docMk/>
            <pc:sldMk cId="1155127657" sldId="313"/>
            <ac:spMk id="7" creationId="{79BDD3AE-E079-40E5-B061-23802ADCD88E}"/>
          </ac:spMkLst>
        </pc:spChg>
        <pc:spChg chg="add mod">
          <ac:chgData name="James Franklin" userId="cf915d05-507f-491f-b4a6-b2aa085ee4b1" providerId="ADAL" clId="{7220BE21-C1D6-440E-A21E-D643CB2E977B}" dt="2021-07-26T07:56:18.453" v="1322" actId="6549"/>
          <ac:spMkLst>
            <pc:docMk/>
            <pc:sldMk cId="1155127657" sldId="313"/>
            <ac:spMk id="9" creationId="{4F527F45-1AF1-47F6-8990-7F01C7C6FB1D}"/>
          </ac:spMkLst>
        </pc:spChg>
        <pc:spChg chg="add mod">
          <ac:chgData name="James Franklin" userId="cf915d05-507f-491f-b4a6-b2aa085ee4b1" providerId="ADAL" clId="{7220BE21-C1D6-440E-A21E-D643CB2E977B}" dt="2021-07-26T07:56:23.282" v="1324" actId="6549"/>
          <ac:spMkLst>
            <pc:docMk/>
            <pc:sldMk cId="1155127657" sldId="313"/>
            <ac:spMk id="10" creationId="{D0854CE0-C4B1-49F4-ACDE-2CE4128CA849}"/>
          </ac:spMkLst>
        </pc:spChg>
        <pc:spChg chg="add mod">
          <ac:chgData name="James Franklin" userId="cf915d05-507f-491f-b4a6-b2aa085ee4b1" providerId="ADAL" clId="{7220BE21-C1D6-440E-A21E-D643CB2E977B}" dt="2021-07-26T07:56:20.990" v="1323" actId="6549"/>
          <ac:spMkLst>
            <pc:docMk/>
            <pc:sldMk cId="1155127657" sldId="313"/>
            <ac:spMk id="11" creationId="{4E84C5FA-7A84-4F6D-8B86-15A3E3458857}"/>
          </ac:spMkLst>
        </pc:spChg>
        <pc:spChg chg="add mod">
          <ac:chgData name="James Franklin" userId="cf915d05-507f-491f-b4a6-b2aa085ee4b1" providerId="ADAL" clId="{7220BE21-C1D6-440E-A21E-D643CB2E977B}" dt="2021-07-26T07:56:39.375" v="1327" actId="6549"/>
          <ac:spMkLst>
            <pc:docMk/>
            <pc:sldMk cId="1155127657" sldId="313"/>
            <ac:spMk id="12" creationId="{444DF48D-3D98-4926-AE2D-D0E7FE9FD888}"/>
          </ac:spMkLst>
        </pc:spChg>
        <pc:picChg chg="add mod">
          <ac:chgData name="James Franklin" userId="cf915d05-507f-491f-b4a6-b2aa085ee4b1" providerId="ADAL" clId="{7220BE21-C1D6-440E-A21E-D643CB2E977B}" dt="2021-07-26T07:47:51.729" v="669" actId="1076"/>
          <ac:picMkLst>
            <pc:docMk/>
            <pc:sldMk cId="1155127657" sldId="313"/>
            <ac:picMk id="5" creationId="{1D40A80A-DA39-436E-B84E-F0AA569088B0}"/>
          </ac:picMkLst>
        </pc:picChg>
        <pc:picChg chg="add del mod">
          <ac:chgData name="James Franklin" userId="cf915d05-507f-491f-b4a6-b2aa085ee4b1" providerId="ADAL" clId="{7220BE21-C1D6-440E-A21E-D643CB2E977B}" dt="2021-07-26T07:52:39.263" v="1000" actId="478"/>
          <ac:picMkLst>
            <pc:docMk/>
            <pc:sldMk cId="1155127657" sldId="313"/>
            <ac:picMk id="1026" creationId="{DA7A984E-A334-4066-8BB6-B876D11284B9}"/>
          </ac:picMkLst>
        </pc:picChg>
        <pc:cxnChg chg="add mod">
          <ac:chgData name="James Franklin" userId="cf915d05-507f-491f-b4a6-b2aa085ee4b1" providerId="ADAL" clId="{7220BE21-C1D6-440E-A21E-D643CB2E977B}" dt="2021-07-26T07:54:06.084" v="1167" actId="1076"/>
          <ac:cxnSpMkLst>
            <pc:docMk/>
            <pc:sldMk cId="1155127657" sldId="313"/>
            <ac:cxnSpMk id="13" creationId="{BBEDC7C3-9258-48C4-861E-9790D4CEC874}"/>
          </ac:cxnSpMkLst>
        </pc:cxnChg>
        <pc:cxnChg chg="add mod">
          <ac:chgData name="James Franklin" userId="cf915d05-507f-491f-b4a6-b2aa085ee4b1" providerId="ADAL" clId="{7220BE21-C1D6-440E-A21E-D643CB2E977B}" dt="2021-07-26T07:54:06.084" v="1167" actId="1076"/>
          <ac:cxnSpMkLst>
            <pc:docMk/>
            <pc:sldMk cId="1155127657" sldId="313"/>
            <ac:cxnSpMk id="14" creationId="{551FA305-0B9F-4460-952B-9C852B42C504}"/>
          </ac:cxnSpMkLst>
        </pc:cxnChg>
        <pc:cxnChg chg="add mod">
          <ac:chgData name="James Franklin" userId="cf915d05-507f-491f-b4a6-b2aa085ee4b1" providerId="ADAL" clId="{7220BE21-C1D6-440E-A21E-D643CB2E977B}" dt="2021-07-26T07:54:06.084" v="1167" actId="1076"/>
          <ac:cxnSpMkLst>
            <pc:docMk/>
            <pc:sldMk cId="1155127657" sldId="313"/>
            <ac:cxnSpMk id="15" creationId="{D3D12339-7180-4EBD-A737-144982D84D4A}"/>
          </ac:cxnSpMkLst>
        </pc:cxnChg>
        <pc:cxnChg chg="add mod">
          <ac:chgData name="James Franklin" userId="cf915d05-507f-491f-b4a6-b2aa085ee4b1" providerId="ADAL" clId="{7220BE21-C1D6-440E-A21E-D643CB2E977B}" dt="2021-07-26T07:54:06.084" v="1167" actId="1076"/>
          <ac:cxnSpMkLst>
            <pc:docMk/>
            <pc:sldMk cId="1155127657" sldId="313"/>
            <ac:cxnSpMk id="16" creationId="{8C95093D-51E6-4070-A3A3-B1139758D3F0}"/>
          </ac:cxnSpMkLst>
        </pc:cxnChg>
      </pc:sldChg>
      <pc:sldChg chg="modSp add mod modClrScheme chgLayout">
        <pc:chgData name="James Franklin" userId="cf915d05-507f-491f-b4a6-b2aa085ee4b1" providerId="ADAL" clId="{7220BE21-C1D6-440E-A21E-D643CB2E977B}" dt="2021-07-26T07:56:47.368" v="1328" actId="207"/>
        <pc:sldMkLst>
          <pc:docMk/>
          <pc:sldMk cId="497073615" sldId="314"/>
        </pc:sldMkLst>
        <pc:spChg chg="mod ord">
          <ac:chgData name="James Franklin" userId="cf915d05-507f-491f-b4a6-b2aa085ee4b1" providerId="ADAL" clId="{7220BE21-C1D6-440E-A21E-D643CB2E977B}" dt="2021-07-26T07:56:13.324" v="1321" actId="700"/>
          <ac:spMkLst>
            <pc:docMk/>
            <pc:sldMk cId="497073615" sldId="314"/>
            <ac:spMk id="2" creationId="{6F0A5232-D0EC-413E-9E08-D05AC28A8A20}"/>
          </ac:spMkLst>
        </pc:spChg>
        <pc:spChg chg="mod ord">
          <ac:chgData name="James Franklin" userId="cf915d05-507f-491f-b4a6-b2aa085ee4b1" providerId="ADAL" clId="{7220BE21-C1D6-440E-A21E-D643CB2E977B}" dt="2021-07-26T07:56:13.324" v="1321" actId="700"/>
          <ac:spMkLst>
            <pc:docMk/>
            <pc:sldMk cId="497073615" sldId="314"/>
            <ac:spMk id="3" creationId="{0FA9E7B4-EBEA-4AB0-9DE0-A75A7D483D40}"/>
          </ac:spMkLst>
        </pc:spChg>
        <pc:spChg chg="mod">
          <ac:chgData name="James Franklin" userId="cf915d05-507f-491f-b4a6-b2aa085ee4b1" providerId="ADAL" clId="{7220BE21-C1D6-440E-A21E-D643CB2E977B}" dt="2021-07-26T07:56:47.368" v="1328" actId="207"/>
          <ac:spMkLst>
            <pc:docMk/>
            <pc:sldMk cId="497073615" sldId="314"/>
            <ac:spMk id="9" creationId="{4F527F45-1AF1-47F6-8990-7F01C7C6FB1D}"/>
          </ac:spMkLst>
        </pc:spChg>
        <pc:spChg chg="mod">
          <ac:chgData name="James Franklin" userId="cf915d05-507f-491f-b4a6-b2aa085ee4b1" providerId="ADAL" clId="{7220BE21-C1D6-440E-A21E-D643CB2E977B}" dt="2021-07-26T07:56:47.368" v="1328" actId="207"/>
          <ac:spMkLst>
            <pc:docMk/>
            <pc:sldMk cId="497073615" sldId="314"/>
            <ac:spMk id="10" creationId="{D0854CE0-C4B1-49F4-ACDE-2CE4128CA849}"/>
          </ac:spMkLst>
        </pc:spChg>
        <pc:spChg chg="mod">
          <ac:chgData name="James Franklin" userId="cf915d05-507f-491f-b4a6-b2aa085ee4b1" providerId="ADAL" clId="{7220BE21-C1D6-440E-A21E-D643CB2E977B}" dt="2021-07-26T07:56:47.368" v="1328" actId="207"/>
          <ac:spMkLst>
            <pc:docMk/>
            <pc:sldMk cId="497073615" sldId="314"/>
            <ac:spMk id="11" creationId="{4E84C5FA-7A84-4F6D-8B86-15A3E3458857}"/>
          </ac:spMkLst>
        </pc:spChg>
        <pc:spChg chg="mod">
          <ac:chgData name="James Franklin" userId="cf915d05-507f-491f-b4a6-b2aa085ee4b1" providerId="ADAL" clId="{7220BE21-C1D6-440E-A21E-D643CB2E977B}" dt="2021-07-26T07:56:47.368" v="1328" actId="207"/>
          <ac:spMkLst>
            <pc:docMk/>
            <pc:sldMk cId="497073615" sldId="314"/>
            <ac:spMk id="12" creationId="{444DF48D-3D98-4926-AE2D-D0E7FE9FD888}"/>
          </ac:spMkLst>
        </pc:spChg>
      </pc:sldChg>
      <pc:sldChg chg="addSp delSp modSp add del mod modClrScheme chgLayout">
        <pc:chgData name="James Franklin" userId="cf915d05-507f-491f-b4a6-b2aa085ee4b1" providerId="ADAL" clId="{7220BE21-C1D6-440E-A21E-D643CB2E977B}" dt="2021-07-26T07:56:07.318" v="1319" actId="47"/>
        <pc:sldMkLst>
          <pc:docMk/>
          <pc:sldMk cId="3487590162" sldId="314"/>
        </pc:sldMkLst>
        <pc:spChg chg="mod ord">
          <ac:chgData name="James Franklin" userId="cf915d05-507f-491f-b4a6-b2aa085ee4b1" providerId="ADAL" clId="{7220BE21-C1D6-440E-A21E-D643CB2E977B}" dt="2021-07-26T07:40:27.866" v="399" actId="700"/>
          <ac:spMkLst>
            <pc:docMk/>
            <pc:sldMk cId="3487590162" sldId="314"/>
            <ac:spMk id="2" creationId="{6F0A5232-D0EC-413E-9E08-D05AC28A8A20}"/>
          </ac:spMkLst>
        </pc:spChg>
        <pc:spChg chg="mod ord">
          <ac:chgData name="James Franklin" userId="cf915d05-507f-491f-b4a6-b2aa085ee4b1" providerId="ADAL" clId="{7220BE21-C1D6-440E-A21E-D643CB2E977B}" dt="2021-07-26T07:52:22.650" v="997" actId="20577"/>
          <ac:spMkLst>
            <pc:docMk/>
            <pc:sldMk cId="3487590162" sldId="314"/>
            <ac:spMk id="3" creationId="{0FA9E7B4-EBEA-4AB0-9DE0-A75A7D483D40}"/>
          </ac:spMkLst>
        </pc:spChg>
        <pc:spChg chg="add del mod">
          <ac:chgData name="James Franklin" userId="cf915d05-507f-491f-b4a6-b2aa085ee4b1" providerId="ADAL" clId="{7220BE21-C1D6-440E-A21E-D643CB2E977B}" dt="2021-07-26T07:49:07.628" v="682" actId="478"/>
          <ac:spMkLst>
            <pc:docMk/>
            <pc:sldMk cId="3487590162" sldId="314"/>
            <ac:spMk id="4" creationId="{03511C49-DA87-4B16-985C-82629E7D1EA1}"/>
          </ac:spMkLst>
        </pc:spChg>
        <pc:spChg chg="add del mod">
          <ac:chgData name="James Franklin" userId="cf915d05-507f-491f-b4a6-b2aa085ee4b1" providerId="ADAL" clId="{7220BE21-C1D6-440E-A21E-D643CB2E977B}" dt="2021-07-26T07:49:07.628" v="682" actId="478"/>
          <ac:spMkLst>
            <pc:docMk/>
            <pc:sldMk cId="3487590162" sldId="314"/>
            <ac:spMk id="5" creationId="{BB95AE66-2BA5-4073-BC40-51EEC7DB2334}"/>
          </ac:spMkLst>
        </pc:spChg>
        <pc:spChg chg="add del mod">
          <ac:chgData name="James Franklin" userId="cf915d05-507f-491f-b4a6-b2aa085ee4b1" providerId="ADAL" clId="{7220BE21-C1D6-440E-A21E-D643CB2E977B}" dt="2021-07-26T07:49:07.628" v="682" actId="478"/>
          <ac:spMkLst>
            <pc:docMk/>
            <pc:sldMk cId="3487590162" sldId="314"/>
            <ac:spMk id="6" creationId="{3C25A155-331F-4BA0-A39D-993B07127F83}"/>
          </ac:spMkLst>
        </pc:spChg>
        <pc:spChg chg="add del mod">
          <ac:chgData name="James Franklin" userId="cf915d05-507f-491f-b4a6-b2aa085ee4b1" providerId="ADAL" clId="{7220BE21-C1D6-440E-A21E-D643CB2E977B}" dt="2021-07-26T07:49:07.628" v="682" actId="478"/>
          <ac:spMkLst>
            <pc:docMk/>
            <pc:sldMk cId="3487590162" sldId="314"/>
            <ac:spMk id="7" creationId="{9D372DC7-8D41-4CF4-B668-589E06FFD962}"/>
          </ac:spMkLst>
        </pc:spChg>
        <pc:spChg chg="add del mod">
          <ac:chgData name="James Franklin" userId="cf915d05-507f-491f-b4a6-b2aa085ee4b1" providerId="ADAL" clId="{7220BE21-C1D6-440E-A21E-D643CB2E977B}" dt="2021-07-26T07:52:22.454" v="991" actId="767"/>
          <ac:spMkLst>
            <pc:docMk/>
            <pc:sldMk cId="3487590162" sldId="314"/>
            <ac:spMk id="12" creationId="{6BB30EE4-2EF3-4B66-8602-4EB7E2E2F6D1}"/>
          </ac:spMkLst>
        </pc:spChg>
        <pc:cxnChg chg="add del mod">
          <ac:chgData name="James Franklin" userId="cf915d05-507f-491f-b4a6-b2aa085ee4b1" providerId="ADAL" clId="{7220BE21-C1D6-440E-A21E-D643CB2E977B}" dt="2021-07-26T07:49:07.628" v="682" actId="478"/>
          <ac:cxnSpMkLst>
            <pc:docMk/>
            <pc:sldMk cId="3487590162" sldId="314"/>
            <ac:cxnSpMk id="8" creationId="{2C4597DB-4061-4898-B316-09EB4F64C9B7}"/>
          </ac:cxnSpMkLst>
        </pc:cxnChg>
        <pc:cxnChg chg="add del mod">
          <ac:chgData name="James Franklin" userId="cf915d05-507f-491f-b4a6-b2aa085ee4b1" providerId="ADAL" clId="{7220BE21-C1D6-440E-A21E-D643CB2E977B}" dt="2021-07-26T07:49:07.628" v="682" actId="478"/>
          <ac:cxnSpMkLst>
            <pc:docMk/>
            <pc:sldMk cId="3487590162" sldId="314"/>
            <ac:cxnSpMk id="9" creationId="{8F2C23E6-18F6-443C-922A-021EE2CBF3EB}"/>
          </ac:cxnSpMkLst>
        </pc:cxnChg>
        <pc:cxnChg chg="add del mod">
          <ac:chgData name="James Franklin" userId="cf915d05-507f-491f-b4a6-b2aa085ee4b1" providerId="ADAL" clId="{7220BE21-C1D6-440E-A21E-D643CB2E977B}" dt="2021-07-26T07:49:07.628" v="682" actId="478"/>
          <ac:cxnSpMkLst>
            <pc:docMk/>
            <pc:sldMk cId="3487590162" sldId="314"/>
            <ac:cxnSpMk id="10" creationId="{881BFF77-9C99-4ADC-AA98-96BEA8A05161}"/>
          </ac:cxnSpMkLst>
        </pc:cxnChg>
        <pc:cxnChg chg="add del mod">
          <ac:chgData name="James Franklin" userId="cf915d05-507f-491f-b4a6-b2aa085ee4b1" providerId="ADAL" clId="{7220BE21-C1D6-440E-A21E-D643CB2E977B}" dt="2021-07-26T07:49:07.628" v="682" actId="478"/>
          <ac:cxnSpMkLst>
            <pc:docMk/>
            <pc:sldMk cId="3487590162" sldId="314"/>
            <ac:cxnSpMk id="11" creationId="{75B4C37B-4346-44AC-AC51-8F57BC65AB59}"/>
          </ac:cxnSpMkLst>
        </pc:cxnChg>
      </pc:sldChg>
      <pc:sldChg chg="modSp new del mod ord">
        <pc:chgData name="James Franklin" userId="cf915d05-507f-491f-b4a6-b2aa085ee4b1" providerId="ADAL" clId="{7220BE21-C1D6-440E-A21E-D643CB2E977B}" dt="2021-07-26T08:00:04.270" v="1364" actId="47"/>
        <pc:sldMkLst>
          <pc:docMk/>
          <pc:sldMk cId="3406018745" sldId="315"/>
        </pc:sldMkLst>
        <pc:spChg chg="mod">
          <ac:chgData name="James Franklin" userId="cf915d05-507f-491f-b4a6-b2aa085ee4b1" providerId="ADAL" clId="{7220BE21-C1D6-440E-A21E-D643CB2E977B}" dt="2021-07-26T07:59:32.263" v="1362" actId="20577"/>
          <ac:spMkLst>
            <pc:docMk/>
            <pc:sldMk cId="3406018745" sldId="315"/>
            <ac:spMk id="2" creationId="{DC8D3914-704D-4D9F-846F-68F3A81B950A}"/>
          </ac:spMkLst>
        </pc:spChg>
      </pc:sldChg>
      <pc:sldChg chg="addSp delSp modSp add mod">
        <pc:chgData name="James Franklin" userId="cf915d05-507f-491f-b4a6-b2aa085ee4b1" providerId="ADAL" clId="{7220BE21-C1D6-440E-A21E-D643CB2E977B}" dt="2021-07-26T13:08:03.056" v="5088" actId="478"/>
        <pc:sldMkLst>
          <pc:docMk/>
          <pc:sldMk cId="3419071755" sldId="316"/>
        </pc:sldMkLst>
        <pc:spChg chg="mod">
          <ac:chgData name="James Franklin" userId="cf915d05-507f-491f-b4a6-b2aa085ee4b1" providerId="ADAL" clId="{7220BE21-C1D6-440E-A21E-D643CB2E977B}" dt="2021-07-26T09:11:54.486" v="1836" actId="20577"/>
          <ac:spMkLst>
            <pc:docMk/>
            <pc:sldMk cId="3419071755" sldId="316"/>
            <ac:spMk id="2" creationId="{DC8D3914-704D-4D9F-846F-68F3A81B950A}"/>
          </ac:spMkLst>
        </pc:spChg>
        <pc:spChg chg="del">
          <ac:chgData name="James Franklin" userId="cf915d05-507f-491f-b4a6-b2aa085ee4b1" providerId="ADAL" clId="{7220BE21-C1D6-440E-A21E-D643CB2E977B}" dt="2021-07-26T13:08:03.056" v="5088" actId="478"/>
          <ac:spMkLst>
            <pc:docMk/>
            <pc:sldMk cId="3419071755" sldId="316"/>
            <ac:spMk id="3" creationId="{B73B7D85-1D3C-4215-A201-C060BA654C8E}"/>
          </ac:spMkLst>
        </pc:spChg>
        <pc:spChg chg="add mod ord">
          <ac:chgData name="James Franklin" userId="cf915d05-507f-491f-b4a6-b2aa085ee4b1" providerId="ADAL" clId="{7220BE21-C1D6-440E-A21E-D643CB2E977B}" dt="2021-07-26T08:59:31.253" v="1571" actId="1076"/>
          <ac:spMkLst>
            <pc:docMk/>
            <pc:sldMk cId="3419071755" sldId="316"/>
            <ac:spMk id="5" creationId="{20753F4B-3DE3-4D9B-AABD-55E9819B1CE9}"/>
          </ac:spMkLst>
        </pc:spChg>
        <pc:spChg chg="add mod">
          <ac:chgData name="James Franklin" userId="cf915d05-507f-491f-b4a6-b2aa085ee4b1" providerId="ADAL" clId="{7220BE21-C1D6-440E-A21E-D643CB2E977B}" dt="2021-07-26T08:56:45.046" v="1534" actId="1076"/>
          <ac:spMkLst>
            <pc:docMk/>
            <pc:sldMk cId="3419071755" sldId="316"/>
            <ac:spMk id="7" creationId="{FCF26B61-5EC8-4E99-B7DC-6D7D6C6C5830}"/>
          </ac:spMkLst>
        </pc:spChg>
        <pc:spChg chg="add mod ord">
          <ac:chgData name="James Franklin" userId="cf915d05-507f-491f-b4a6-b2aa085ee4b1" providerId="ADAL" clId="{7220BE21-C1D6-440E-A21E-D643CB2E977B}" dt="2021-07-26T09:44:11.898" v="1881" actId="166"/>
          <ac:spMkLst>
            <pc:docMk/>
            <pc:sldMk cId="3419071755" sldId="316"/>
            <ac:spMk id="10" creationId="{8FFC114D-819D-45C4-A2A9-6B894F465AF1}"/>
          </ac:spMkLst>
        </pc:spChg>
        <pc:spChg chg="add del">
          <ac:chgData name="James Franklin" userId="cf915d05-507f-491f-b4a6-b2aa085ee4b1" providerId="ADAL" clId="{7220BE21-C1D6-440E-A21E-D643CB2E977B}" dt="2021-07-26T09:03:41.964" v="1581" actId="478"/>
          <ac:spMkLst>
            <pc:docMk/>
            <pc:sldMk cId="3419071755" sldId="316"/>
            <ac:spMk id="11" creationId="{D1EC6AE2-1991-4E8B-B075-D6B0C7D0A978}"/>
          </ac:spMkLst>
        </pc:spChg>
        <pc:spChg chg="add mod">
          <ac:chgData name="James Franklin" userId="cf915d05-507f-491f-b4a6-b2aa085ee4b1" providerId="ADAL" clId="{7220BE21-C1D6-440E-A21E-D643CB2E977B}" dt="2021-07-26T09:09:37.815" v="1787" actId="1076"/>
          <ac:spMkLst>
            <pc:docMk/>
            <pc:sldMk cId="3419071755" sldId="316"/>
            <ac:spMk id="14" creationId="{3DD027F6-7CCD-43C0-8EAC-CF87246BD59D}"/>
          </ac:spMkLst>
        </pc:spChg>
        <pc:spChg chg="add mod">
          <ac:chgData name="James Franklin" userId="cf915d05-507f-491f-b4a6-b2aa085ee4b1" providerId="ADAL" clId="{7220BE21-C1D6-440E-A21E-D643CB2E977B}" dt="2021-07-26T09:09:44.095" v="1789" actId="1076"/>
          <ac:spMkLst>
            <pc:docMk/>
            <pc:sldMk cId="3419071755" sldId="316"/>
            <ac:spMk id="17" creationId="{89BEF37B-DB74-4E95-B529-6BA7F65C6924}"/>
          </ac:spMkLst>
        </pc:spChg>
        <pc:spChg chg="add mod">
          <ac:chgData name="James Franklin" userId="cf915d05-507f-491f-b4a6-b2aa085ee4b1" providerId="ADAL" clId="{7220BE21-C1D6-440E-A21E-D643CB2E977B}" dt="2021-07-26T09:11:41.359" v="1821" actId="20577"/>
          <ac:spMkLst>
            <pc:docMk/>
            <pc:sldMk cId="3419071755" sldId="316"/>
            <ac:spMk id="30" creationId="{E6A2732B-974B-49BC-8DDE-87D38BD6824D}"/>
          </ac:spMkLst>
        </pc:spChg>
        <pc:grpChg chg="add del mod">
          <ac:chgData name="James Franklin" userId="cf915d05-507f-491f-b4a6-b2aa085ee4b1" providerId="ADAL" clId="{7220BE21-C1D6-440E-A21E-D643CB2E977B}" dt="2021-07-26T09:43:58.763" v="1875" actId="478"/>
          <ac:grpSpMkLst>
            <pc:docMk/>
            <pc:sldMk cId="3419071755" sldId="316"/>
            <ac:grpSpMk id="6" creationId="{82570038-B00E-4F40-BBBF-F0559AB16F3E}"/>
          </ac:grpSpMkLst>
        </pc:grpChg>
        <pc:graphicFrameChg chg="add mod modGraphic">
          <ac:chgData name="James Franklin" userId="cf915d05-507f-491f-b4a6-b2aa085ee4b1" providerId="ADAL" clId="{7220BE21-C1D6-440E-A21E-D643CB2E977B}" dt="2021-07-26T09:44:33.140" v="1908" actId="20577"/>
          <ac:graphicFrameMkLst>
            <pc:docMk/>
            <pc:sldMk cId="3419071755" sldId="316"/>
            <ac:graphicFrameMk id="21" creationId="{09C5CB6B-F687-41EF-8011-0977738AAC3E}"/>
          </ac:graphicFrameMkLst>
        </pc:graphicFrameChg>
        <pc:picChg chg="add mod">
          <ac:chgData name="James Franklin" userId="cf915d05-507f-491f-b4a6-b2aa085ee4b1" providerId="ADAL" clId="{7220BE21-C1D6-440E-A21E-D643CB2E977B}" dt="2021-07-26T08:59:11.628" v="1566" actId="1076"/>
          <ac:picMkLst>
            <pc:docMk/>
            <pc:sldMk cId="3419071755" sldId="316"/>
            <ac:picMk id="9" creationId="{A871C200-4CE2-498D-BA36-B42C97584C9A}"/>
          </ac:picMkLst>
        </pc:picChg>
        <pc:picChg chg="add mod">
          <ac:chgData name="James Franklin" userId="cf915d05-507f-491f-b4a6-b2aa085ee4b1" providerId="ADAL" clId="{7220BE21-C1D6-440E-A21E-D643CB2E977B}" dt="2021-07-26T09:08:57.700" v="1777" actId="732"/>
          <ac:picMkLst>
            <pc:docMk/>
            <pc:sldMk cId="3419071755" sldId="316"/>
            <ac:picMk id="22" creationId="{6A2C8231-2BC5-493E-85D7-409116D5ABC0}"/>
          </ac:picMkLst>
        </pc:picChg>
        <pc:picChg chg="add mod">
          <ac:chgData name="James Franklin" userId="cf915d05-507f-491f-b4a6-b2aa085ee4b1" providerId="ADAL" clId="{7220BE21-C1D6-440E-A21E-D643CB2E977B}" dt="2021-07-26T09:04:59.159" v="1605"/>
          <ac:picMkLst>
            <pc:docMk/>
            <pc:sldMk cId="3419071755" sldId="316"/>
            <ac:picMk id="23" creationId="{51953960-53F3-496C-8DC2-67EADA97A610}"/>
          </ac:picMkLst>
        </pc:picChg>
        <pc:picChg chg="add mod">
          <ac:chgData name="James Franklin" userId="cf915d05-507f-491f-b4a6-b2aa085ee4b1" providerId="ADAL" clId="{7220BE21-C1D6-440E-A21E-D643CB2E977B}" dt="2021-07-26T08:59:31.253" v="1571" actId="1076"/>
          <ac:picMkLst>
            <pc:docMk/>
            <pc:sldMk cId="3419071755" sldId="316"/>
            <ac:picMk id="3074" creationId="{00AF6082-8B48-4206-A350-E911ED37D7B8}"/>
          </ac:picMkLst>
        </pc:picChg>
        <pc:picChg chg="add mod">
          <ac:chgData name="James Franklin" userId="cf915d05-507f-491f-b4a6-b2aa085ee4b1" providerId="ADAL" clId="{7220BE21-C1D6-440E-A21E-D643CB2E977B}" dt="2021-07-26T08:59:25.878" v="1570" actId="14100"/>
          <ac:picMkLst>
            <pc:docMk/>
            <pc:sldMk cId="3419071755" sldId="316"/>
            <ac:picMk id="3076" creationId="{C64FE68E-46E2-40F0-BB96-C49E2BA9BE19}"/>
          </ac:picMkLst>
        </pc:picChg>
        <pc:picChg chg="add mod">
          <ac:chgData name="James Franklin" userId="cf915d05-507f-491f-b4a6-b2aa085ee4b1" providerId="ADAL" clId="{7220BE21-C1D6-440E-A21E-D643CB2E977B}" dt="2021-07-26T08:59:21.628" v="1569" actId="1076"/>
          <ac:picMkLst>
            <pc:docMk/>
            <pc:sldMk cId="3419071755" sldId="316"/>
            <ac:picMk id="3078" creationId="{7C56122B-6326-49D0-BECF-9630D17B0D89}"/>
          </ac:picMkLst>
        </pc:picChg>
        <pc:picChg chg="add mod">
          <ac:chgData name="James Franklin" userId="cf915d05-507f-491f-b4a6-b2aa085ee4b1" providerId="ADAL" clId="{7220BE21-C1D6-440E-A21E-D643CB2E977B}" dt="2021-07-26T09:44:21.313" v="1894" actId="1036"/>
          <ac:picMkLst>
            <pc:docMk/>
            <pc:sldMk cId="3419071755" sldId="316"/>
            <ac:picMk id="3080" creationId="{24E9DB0C-AD1F-4263-ADEF-4C38C9DDF5A1}"/>
          </ac:picMkLst>
        </pc:picChg>
        <pc:cxnChg chg="add mod">
          <ac:chgData name="James Franklin" userId="cf915d05-507f-491f-b4a6-b2aa085ee4b1" providerId="ADAL" clId="{7220BE21-C1D6-440E-A21E-D643CB2E977B}" dt="2021-07-26T09:09:37.815" v="1787" actId="1076"/>
          <ac:cxnSpMkLst>
            <pc:docMk/>
            <pc:sldMk cId="3419071755" sldId="316"/>
            <ac:cxnSpMk id="13" creationId="{D306854C-2996-4EF5-9C3E-6F37E2B66173}"/>
          </ac:cxnSpMkLst>
        </pc:cxnChg>
        <pc:cxnChg chg="add mod">
          <ac:chgData name="James Franklin" userId="cf915d05-507f-491f-b4a6-b2aa085ee4b1" providerId="ADAL" clId="{7220BE21-C1D6-440E-A21E-D643CB2E977B}" dt="2021-07-26T09:09:41.088" v="1788" actId="1076"/>
          <ac:cxnSpMkLst>
            <pc:docMk/>
            <pc:sldMk cId="3419071755" sldId="316"/>
            <ac:cxnSpMk id="19" creationId="{7D4583D3-D205-4F74-97E0-F8903637F3D6}"/>
          </ac:cxnSpMkLst>
        </pc:cxnChg>
        <pc:cxnChg chg="add mod">
          <ac:chgData name="James Franklin" userId="cf915d05-507f-491f-b4a6-b2aa085ee4b1" providerId="ADAL" clId="{7220BE21-C1D6-440E-A21E-D643CB2E977B}" dt="2021-07-26T09:09:46.367" v="1790" actId="1076"/>
          <ac:cxnSpMkLst>
            <pc:docMk/>
            <pc:sldMk cId="3419071755" sldId="316"/>
            <ac:cxnSpMk id="27" creationId="{F8E0E951-387F-47AF-A77E-828494525AAC}"/>
          </ac:cxnSpMkLst>
        </pc:cxnChg>
        <pc:cxnChg chg="add mod">
          <ac:chgData name="James Franklin" userId="cf915d05-507f-491f-b4a6-b2aa085ee4b1" providerId="ADAL" clId="{7220BE21-C1D6-440E-A21E-D643CB2E977B}" dt="2021-07-26T09:10:28.713" v="1796" actId="1076"/>
          <ac:cxnSpMkLst>
            <pc:docMk/>
            <pc:sldMk cId="3419071755" sldId="316"/>
            <ac:cxnSpMk id="32" creationId="{B717F498-639F-4791-94C9-8FCFA1FB4878}"/>
          </ac:cxnSpMkLst>
        </pc:cxnChg>
      </pc:sldChg>
      <pc:sldChg chg="addSp delSp modSp add mod setBg chgLayout">
        <pc:chgData name="James Franklin" userId="cf915d05-507f-491f-b4a6-b2aa085ee4b1" providerId="ADAL" clId="{7220BE21-C1D6-440E-A21E-D643CB2E977B}" dt="2021-07-29T08:18:29.881" v="8111" actId="20577"/>
        <pc:sldMkLst>
          <pc:docMk/>
          <pc:sldMk cId="60397455" sldId="317"/>
        </pc:sldMkLst>
        <pc:spChg chg="mod ord">
          <ac:chgData name="James Franklin" userId="cf915d05-507f-491f-b4a6-b2aa085ee4b1" providerId="ADAL" clId="{7220BE21-C1D6-440E-A21E-D643CB2E977B}" dt="2021-07-26T10:57:54.603" v="4490" actId="6264"/>
          <ac:spMkLst>
            <pc:docMk/>
            <pc:sldMk cId="60397455" sldId="317"/>
            <ac:spMk id="2" creationId="{DC8D3914-704D-4D9F-846F-68F3A81B950A}"/>
          </ac:spMkLst>
        </pc:spChg>
        <pc:spChg chg="mod ord">
          <ac:chgData name="James Franklin" userId="cf915d05-507f-491f-b4a6-b2aa085ee4b1" providerId="ADAL" clId="{7220BE21-C1D6-440E-A21E-D643CB2E977B}" dt="2021-07-29T08:18:29.881" v="8111" actId="20577"/>
          <ac:spMkLst>
            <pc:docMk/>
            <pc:sldMk cId="60397455" sldId="317"/>
            <ac:spMk id="3" creationId="{B73B7D85-1D3C-4215-A201-C060BA654C8E}"/>
          </ac:spMkLst>
        </pc:spChg>
        <pc:spChg chg="add del">
          <ac:chgData name="James Franklin" userId="cf915d05-507f-491f-b4a6-b2aa085ee4b1" providerId="ADAL" clId="{7220BE21-C1D6-440E-A21E-D643CB2E977B}" dt="2021-07-26T10:35:36.700" v="4080" actId="22"/>
          <ac:spMkLst>
            <pc:docMk/>
            <pc:sldMk cId="60397455" sldId="317"/>
            <ac:spMk id="5" creationId="{F1129519-5CF7-487F-AD72-51E16F1878A7}"/>
          </ac:spMkLst>
        </pc:spChg>
        <pc:spChg chg="add del mod">
          <ac:chgData name="James Franklin" userId="cf915d05-507f-491f-b4a6-b2aa085ee4b1" providerId="ADAL" clId="{7220BE21-C1D6-440E-A21E-D643CB2E977B}" dt="2021-07-26T10:57:54.603" v="4490" actId="6264"/>
          <ac:spMkLst>
            <pc:docMk/>
            <pc:sldMk cId="60397455" sldId="317"/>
            <ac:spMk id="8" creationId="{663BF8F4-A07B-4CF5-A03C-29BA297371CF}"/>
          </ac:spMkLst>
        </pc:spChg>
        <pc:spChg chg="add del mod">
          <ac:chgData name="James Franklin" userId="cf915d05-507f-491f-b4a6-b2aa085ee4b1" providerId="ADAL" clId="{7220BE21-C1D6-440E-A21E-D643CB2E977B}" dt="2021-07-26T10:57:54.603" v="4490" actId="6264"/>
          <ac:spMkLst>
            <pc:docMk/>
            <pc:sldMk cId="60397455" sldId="317"/>
            <ac:spMk id="9" creationId="{BBD710B6-AC14-47D8-A667-FC14917F3B8E}"/>
          </ac:spMkLst>
        </pc:spChg>
        <pc:picChg chg="add del mod">
          <ac:chgData name="James Franklin" userId="cf915d05-507f-491f-b4a6-b2aa085ee4b1" providerId="ADAL" clId="{7220BE21-C1D6-440E-A21E-D643CB2E977B}" dt="2021-07-26T10:57:45.193" v="4486" actId="478"/>
          <ac:picMkLst>
            <pc:docMk/>
            <pc:sldMk cId="60397455" sldId="317"/>
            <ac:picMk id="7" creationId="{BB44FCFD-C444-4F0A-BCE3-0AF7EEEC6914}"/>
          </ac:picMkLst>
        </pc:picChg>
        <pc:picChg chg="add mod">
          <ac:chgData name="James Franklin" userId="cf915d05-507f-491f-b4a6-b2aa085ee4b1" providerId="ADAL" clId="{7220BE21-C1D6-440E-A21E-D643CB2E977B}" dt="2021-07-26T10:58:03.161" v="4492" actId="1076"/>
          <ac:picMkLst>
            <pc:docMk/>
            <pc:sldMk cId="60397455" sldId="317"/>
            <ac:picMk id="11" creationId="{F7B47416-B07D-4ACE-A071-293D26CCE2AC}"/>
          </ac:picMkLst>
        </pc:picChg>
        <pc:picChg chg="add del mod">
          <ac:chgData name="James Franklin" userId="cf915d05-507f-491f-b4a6-b2aa085ee4b1" providerId="ADAL" clId="{7220BE21-C1D6-440E-A21E-D643CB2E977B}" dt="2021-07-26T10:57:45.648" v="4487" actId="478"/>
          <ac:picMkLst>
            <pc:docMk/>
            <pc:sldMk cId="60397455" sldId="317"/>
            <ac:picMk id="5122" creationId="{C819E5EE-BF6B-4ECA-BF7E-4C63F4D34EF1}"/>
          </ac:picMkLst>
        </pc:picChg>
        <pc:picChg chg="add mod">
          <ac:chgData name="James Franklin" userId="cf915d05-507f-491f-b4a6-b2aa085ee4b1" providerId="ADAL" clId="{7220BE21-C1D6-440E-A21E-D643CB2E977B}" dt="2021-07-26T10:59:01.966" v="4506" actId="167"/>
          <ac:picMkLst>
            <pc:docMk/>
            <pc:sldMk cId="60397455" sldId="317"/>
            <ac:picMk id="5124" creationId="{8C469100-2E9A-4067-81EA-FB33C9781BF6}"/>
          </ac:picMkLst>
        </pc:picChg>
      </pc:sldChg>
      <pc:sldChg chg="add del">
        <pc:chgData name="James Franklin" userId="cf915d05-507f-491f-b4a6-b2aa085ee4b1" providerId="ADAL" clId="{7220BE21-C1D6-440E-A21E-D643CB2E977B}" dt="2021-07-26T13:01:41.470" v="5030" actId="47"/>
        <pc:sldMkLst>
          <pc:docMk/>
          <pc:sldMk cId="227168169" sldId="318"/>
        </pc:sldMkLst>
      </pc:sldChg>
      <pc:sldChg chg="addSp delSp modSp new mod modClrScheme chgLayout">
        <pc:chgData name="James Franklin" userId="cf915d05-507f-491f-b4a6-b2aa085ee4b1" providerId="ADAL" clId="{7220BE21-C1D6-440E-A21E-D643CB2E977B}" dt="2021-07-29T08:14:59.985" v="8055" actId="6549"/>
        <pc:sldMkLst>
          <pc:docMk/>
          <pc:sldMk cId="2477224758" sldId="319"/>
        </pc:sldMkLst>
        <pc:spChg chg="del mod ord">
          <ac:chgData name="James Franklin" userId="cf915d05-507f-491f-b4a6-b2aa085ee4b1" providerId="ADAL" clId="{7220BE21-C1D6-440E-A21E-D643CB2E977B}" dt="2021-07-26T09:39:09.521" v="1844" actId="700"/>
          <ac:spMkLst>
            <pc:docMk/>
            <pc:sldMk cId="2477224758" sldId="319"/>
            <ac:spMk id="2" creationId="{2480B284-5EDA-4E3A-9AD2-4487E0D922FA}"/>
          </ac:spMkLst>
        </pc:spChg>
        <pc:spChg chg="del mod ord">
          <ac:chgData name="James Franklin" userId="cf915d05-507f-491f-b4a6-b2aa085ee4b1" providerId="ADAL" clId="{7220BE21-C1D6-440E-A21E-D643CB2E977B}" dt="2021-07-26T09:39:09.521" v="1844" actId="700"/>
          <ac:spMkLst>
            <pc:docMk/>
            <pc:sldMk cId="2477224758" sldId="319"/>
            <ac:spMk id="3" creationId="{2B801F0A-A0DC-4725-823D-B305078372A4}"/>
          </ac:spMkLst>
        </pc:spChg>
        <pc:spChg chg="add mod ord">
          <ac:chgData name="James Franklin" userId="cf915d05-507f-491f-b4a6-b2aa085ee4b1" providerId="ADAL" clId="{7220BE21-C1D6-440E-A21E-D643CB2E977B}" dt="2021-07-26T09:47:11.108" v="1954" actId="20577"/>
          <ac:spMkLst>
            <pc:docMk/>
            <pc:sldMk cId="2477224758" sldId="319"/>
            <ac:spMk id="4" creationId="{EADB61F9-74F9-485D-BB01-759BA37F4FB3}"/>
          </ac:spMkLst>
        </pc:spChg>
        <pc:spChg chg="add mod ord">
          <ac:chgData name="James Franklin" userId="cf915d05-507f-491f-b4a6-b2aa085ee4b1" providerId="ADAL" clId="{7220BE21-C1D6-440E-A21E-D643CB2E977B}" dt="2021-07-29T08:14:59.985" v="8055" actId="6549"/>
          <ac:spMkLst>
            <pc:docMk/>
            <pc:sldMk cId="2477224758" sldId="319"/>
            <ac:spMk id="5" creationId="{E921FCA9-F070-40F8-BD5C-B9CFE6E27471}"/>
          </ac:spMkLst>
        </pc:spChg>
        <pc:spChg chg="add mod">
          <ac:chgData name="James Franklin" userId="cf915d05-507f-491f-b4a6-b2aa085ee4b1" providerId="ADAL" clId="{7220BE21-C1D6-440E-A21E-D643CB2E977B}" dt="2021-07-26T09:54:20.284" v="2421" actId="1076"/>
          <ac:spMkLst>
            <pc:docMk/>
            <pc:sldMk cId="2477224758" sldId="319"/>
            <ac:spMk id="14" creationId="{136E00CB-0434-4C82-A118-32B763E5642D}"/>
          </ac:spMkLst>
        </pc:spChg>
        <pc:spChg chg="add mod">
          <ac:chgData name="James Franklin" userId="cf915d05-507f-491f-b4a6-b2aa085ee4b1" providerId="ADAL" clId="{7220BE21-C1D6-440E-A21E-D643CB2E977B}" dt="2021-07-26T09:54:20.284" v="2421" actId="1076"/>
          <ac:spMkLst>
            <pc:docMk/>
            <pc:sldMk cId="2477224758" sldId="319"/>
            <ac:spMk id="20" creationId="{572C31FA-0A15-4DAE-A1F2-6C93846A3FAC}"/>
          </ac:spMkLst>
        </pc:spChg>
        <pc:picChg chg="add del mod">
          <ac:chgData name="James Franklin" userId="cf915d05-507f-491f-b4a6-b2aa085ee4b1" providerId="ADAL" clId="{7220BE21-C1D6-440E-A21E-D643CB2E977B}" dt="2021-07-26T09:39:30.983" v="1851" actId="478"/>
          <ac:picMkLst>
            <pc:docMk/>
            <pc:sldMk cId="2477224758" sldId="319"/>
            <ac:picMk id="6" creationId="{3AA6370E-66AA-401C-822A-2DED2F349449}"/>
          </ac:picMkLst>
        </pc:picChg>
        <pc:picChg chg="add del mod">
          <ac:chgData name="James Franklin" userId="cf915d05-507f-491f-b4a6-b2aa085ee4b1" providerId="ADAL" clId="{7220BE21-C1D6-440E-A21E-D643CB2E977B}" dt="2021-07-26T09:39:29.054" v="1850" actId="478"/>
          <ac:picMkLst>
            <pc:docMk/>
            <pc:sldMk cId="2477224758" sldId="319"/>
            <ac:picMk id="7" creationId="{54A73F0C-9630-4B09-A64D-631773E722F6}"/>
          </ac:picMkLst>
        </pc:picChg>
        <pc:picChg chg="add mod">
          <ac:chgData name="James Franklin" userId="cf915d05-507f-491f-b4a6-b2aa085ee4b1" providerId="ADAL" clId="{7220BE21-C1D6-440E-A21E-D643CB2E977B}" dt="2021-07-26T09:54:20.284" v="2421" actId="1076"/>
          <ac:picMkLst>
            <pc:docMk/>
            <pc:sldMk cId="2477224758" sldId="319"/>
            <ac:picMk id="12" creationId="{7F0C1A7E-24FC-4F8C-8968-89AEB8D89F5D}"/>
          </ac:picMkLst>
        </pc:picChg>
        <pc:picChg chg="add del mod">
          <ac:chgData name="James Franklin" userId="cf915d05-507f-491f-b4a6-b2aa085ee4b1" providerId="ADAL" clId="{7220BE21-C1D6-440E-A21E-D643CB2E977B}" dt="2021-07-26T09:42:46.300" v="1873" actId="478"/>
          <ac:picMkLst>
            <pc:docMk/>
            <pc:sldMk cId="2477224758" sldId="319"/>
            <ac:picMk id="4098" creationId="{500AF2E7-0AD6-4213-BBBA-3044BFA91093}"/>
          </ac:picMkLst>
        </pc:picChg>
        <pc:picChg chg="add del mod">
          <ac:chgData name="James Franklin" userId="cf915d05-507f-491f-b4a6-b2aa085ee4b1" providerId="ADAL" clId="{7220BE21-C1D6-440E-A21E-D643CB2E977B}" dt="2021-07-26T09:42:44.362" v="1872" actId="478"/>
          <ac:picMkLst>
            <pc:docMk/>
            <pc:sldMk cId="2477224758" sldId="319"/>
            <ac:picMk id="4100" creationId="{DD849CDE-E439-4632-A9B4-40910CC45928}"/>
          </ac:picMkLst>
        </pc:picChg>
        <pc:picChg chg="add mod">
          <ac:chgData name="James Franklin" userId="cf915d05-507f-491f-b4a6-b2aa085ee4b1" providerId="ADAL" clId="{7220BE21-C1D6-440E-A21E-D643CB2E977B}" dt="2021-07-26T09:54:20.284" v="2421" actId="1076"/>
          <ac:picMkLst>
            <pc:docMk/>
            <pc:sldMk cId="2477224758" sldId="319"/>
            <ac:picMk id="4102" creationId="{2029A4DA-1692-45C0-91EA-290D84FE6233}"/>
          </ac:picMkLst>
        </pc:picChg>
        <pc:picChg chg="add del mod">
          <ac:chgData name="James Franklin" userId="cf915d05-507f-491f-b4a6-b2aa085ee4b1" providerId="ADAL" clId="{7220BE21-C1D6-440E-A21E-D643CB2E977B}" dt="2021-07-26T09:46:57.143" v="1920" actId="478"/>
          <ac:picMkLst>
            <pc:docMk/>
            <pc:sldMk cId="2477224758" sldId="319"/>
            <ac:picMk id="4104" creationId="{80F872B4-0BDE-4A66-80DE-1809833A99DB}"/>
          </ac:picMkLst>
        </pc:picChg>
        <pc:cxnChg chg="add mod">
          <ac:chgData name="James Franklin" userId="cf915d05-507f-491f-b4a6-b2aa085ee4b1" providerId="ADAL" clId="{7220BE21-C1D6-440E-A21E-D643CB2E977B}" dt="2021-07-26T09:54:20.284" v="2421" actId="1076"/>
          <ac:cxnSpMkLst>
            <pc:docMk/>
            <pc:sldMk cId="2477224758" sldId="319"/>
            <ac:cxnSpMk id="9" creationId="{14ABF017-5D7C-4D57-AA82-2B1FE5FC9BF9}"/>
          </ac:cxnSpMkLst>
        </pc:cxnChg>
        <pc:cxnChg chg="add mod">
          <ac:chgData name="James Franklin" userId="cf915d05-507f-491f-b4a6-b2aa085ee4b1" providerId="ADAL" clId="{7220BE21-C1D6-440E-A21E-D643CB2E977B}" dt="2021-07-26T09:54:20.284" v="2421" actId="1076"/>
          <ac:cxnSpMkLst>
            <pc:docMk/>
            <pc:sldMk cId="2477224758" sldId="319"/>
            <ac:cxnSpMk id="15" creationId="{0C1C890F-AF38-42E4-82E6-6EF2EF70B5AB}"/>
          </ac:cxnSpMkLst>
        </pc:cxnChg>
      </pc:sldChg>
      <pc:sldChg chg="modSp new mod ord">
        <pc:chgData name="James Franklin" userId="cf915d05-507f-491f-b4a6-b2aa085ee4b1" providerId="ADAL" clId="{7220BE21-C1D6-440E-A21E-D643CB2E977B}" dt="2021-07-29T08:16:05.637" v="8103" actId="20577"/>
        <pc:sldMkLst>
          <pc:docMk/>
          <pc:sldMk cId="360839907" sldId="320"/>
        </pc:sldMkLst>
        <pc:spChg chg="mod">
          <ac:chgData name="James Franklin" userId="cf915d05-507f-491f-b4a6-b2aa085ee4b1" providerId="ADAL" clId="{7220BE21-C1D6-440E-A21E-D643CB2E977B}" dt="2021-07-26T09:52:33.626" v="2349" actId="20577"/>
          <ac:spMkLst>
            <pc:docMk/>
            <pc:sldMk cId="360839907" sldId="320"/>
            <ac:spMk id="2" creationId="{C1EDE5C2-0017-4B49-9AAC-33D056FF50AE}"/>
          </ac:spMkLst>
        </pc:spChg>
        <pc:spChg chg="mod">
          <ac:chgData name="James Franklin" userId="cf915d05-507f-491f-b4a6-b2aa085ee4b1" providerId="ADAL" clId="{7220BE21-C1D6-440E-A21E-D643CB2E977B}" dt="2021-07-29T08:16:05.637" v="8103" actId="20577"/>
          <ac:spMkLst>
            <pc:docMk/>
            <pc:sldMk cId="360839907" sldId="320"/>
            <ac:spMk id="3" creationId="{A67D5341-87BE-4E53-9460-02EF4830DC84}"/>
          </ac:spMkLst>
        </pc:spChg>
      </pc:sldChg>
      <pc:sldChg chg="addSp delSp modSp new del mod modClrScheme chgLayout">
        <pc:chgData name="James Franklin" userId="cf915d05-507f-491f-b4a6-b2aa085ee4b1" providerId="ADAL" clId="{7220BE21-C1D6-440E-A21E-D643CB2E977B}" dt="2021-07-26T13:03:21.322" v="5040" actId="47"/>
        <pc:sldMkLst>
          <pc:docMk/>
          <pc:sldMk cId="873772285" sldId="321"/>
        </pc:sldMkLst>
        <pc:spChg chg="mod ord">
          <ac:chgData name="James Franklin" userId="cf915d05-507f-491f-b4a6-b2aa085ee4b1" providerId="ADAL" clId="{7220BE21-C1D6-440E-A21E-D643CB2E977B}" dt="2021-07-26T10:26:18.195" v="4045" actId="700"/>
          <ac:spMkLst>
            <pc:docMk/>
            <pc:sldMk cId="873772285" sldId="321"/>
            <ac:spMk id="2" creationId="{CDDE3C96-8C42-4B5A-A1CC-37EDEB11D6B6}"/>
          </ac:spMkLst>
        </pc:spChg>
        <pc:spChg chg="del mod ord">
          <ac:chgData name="James Franklin" userId="cf915d05-507f-491f-b4a6-b2aa085ee4b1" providerId="ADAL" clId="{7220BE21-C1D6-440E-A21E-D643CB2E977B}" dt="2021-07-26T10:26:18.195" v="4045" actId="700"/>
          <ac:spMkLst>
            <pc:docMk/>
            <pc:sldMk cId="873772285" sldId="321"/>
            <ac:spMk id="3" creationId="{35634D74-B874-43E8-AA89-BA3B9E6A68D4}"/>
          </ac:spMkLst>
        </pc:spChg>
        <pc:spChg chg="add mod ord">
          <ac:chgData name="James Franklin" userId="cf915d05-507f-491f-b4a6-b2aa085ee4b1" providerId="ADAL" clId="{7220BE21-C1D6-440E-A21E-D643CB2E977B}" dt="2021-07-26T11:58:38.742" v="4514" actId="207"/>
          <ac:spMkLst>
            <pc:docMk/>
            <pc:sldMk cId="873772285" sldId="321"/>
            <ac:spMk id="4" creationId="{FF218596-099E-41A7-9C58-25A728C5AED5}"/>
          </ac:spMkLst>
        </pc:spChg>
      </pc:sldChg>
      <pc:sldChg chg="addSp modSp new mod setBg">
        <pc:chgData name="James Franklin" userId="cf915d05-507f-491f-b4a6-b2aa085ee4b1" providerId="ADAL" clId="{7220BE21-C1D6-440E-A21E-D643CB2E977B}" dt="2021-07-29T08:18:05.108" v="8106" actId="6549"/>
        <pc:sldMkLst>
          <pc:docMk/>
          <pc:sldMk cId="2393419516" sldId="322"/>
        </pc:sldMkLst>
        <pc:spChg chg="mod">
          <ac:chgData name="James Franklin" userId="cf915d05-507f-491f-b4a6-b2aa085ee4b1" providerId="ADAL" clId="{7220BE21-C1D6-440E-A21E-D643CB2E977B}" dt="2021-07-26T12:54:17.541" v="4541" actId="207"/>
          <ac:spMkLst>
            <pc:docMk/>
            <pc:sldMk cId="2393419516" sldId="322"/>
            <ac:spMk id="2" creationId="{5269D388-4A2B-41E7-9876-9C881228AA2C}"/>
          </ac:spMkLst>
        </pc:spChg>
        <pc:spChg chg="mod">
          <ac:chgData name="James Franklin" userId="cf915d05-507f-491f-b4a6-b2aa085ee4b1" providerId="ADAL" clId="{7220BE21-C1D6-440E-A21E-D643CB2E977B}" dt="2021-07-29T08:18:05.108" v="8106" actId="6549"/>
          <ac:spMkLst>
            <pc:docMk/>
            <pc:sldMk cId="2393419516" sldId="322"/>
            <ac:spMk id="3" creationId="{B77FBF19-0DF4-49FD-8485-F0DEB54ABE1C}"/>
          </ac:spMkLst>
        </pc:spChg>
        <pc:picChg chg="add mod">
          <ac:chgData name="James Franklin" userId="cf915d05-507f-491f-b4a6-b2aa085ee4b1" providerId="ADAL" clId="{7220BE21-C1D6-440E-A21E-D643CB2E977B}" dt="2021-07-26T12:53:44.333" v="4534" actId="1076"/>
          <ac:picMkLst>
            <pc:docMk/>
            <pc:sldMk cId="2393419516" sldId="322"/>
            <ac:picMk id="5" creationId="{9B2E3CE9-C340-48B3-8F54-33C5723AF996}"/>
          </ac:picMkLst>
        </pc:picChg>
        <pc:picChg chg="add mod">
          <ac:chgData name="James Franklin" userId="cf915d05-507f-491f-b4a6-b2aa085ee4b1" providerId="ADAL" clId="{7220BE21-C1D6-440E-A21E-D643CB2E977B}" dt="2021-07-26T12:58:20.817" v="4927" actId="167"/>
          <ac:picMkLst>
            <pc:docMk/>
            <pc:sldMk cId="2393419516" sldId="322"/>
            <ac:picMk id="6146" creationId="{D9974DF7-5B9C-4BB8-BBF9-A2F759580D41}"/>
          </ac:picMkLst>
        </pc:picChg>
      </pc:sldChg>
      <pc:sldChg chg="modSp new del mod ord">
        <pc:chgData name="James Franklin" userId="cf915d05-507f-491f-b4a6-b2aa085ee4b1" providerId="ADAL" clId="{7220BE21-C1D6-440E-A21E-D643CB2E977B}" dt="2021-07-26T15:20:12.191" v="5782" actId="47"/>
        <pc:sldMkLst>
          <pc:docMk/>
          <pc:sldMk cId="4191077067" sldId="323"/>
        </pc:sldMkLst>
        <pc:spChg chg="mod">
          <ac:chgData name="James Franklin" userId="cf915d05-507f-491f-b4a6-b2aa085ee4b1" providerId="ADAL" clId="{7220BE21-C1D6-440E-A21E-D643CB2E977B}" dt="2021-07-26T14:32:50.639" v="5510" actId="20577"/>
          <ac:spMkLst>
            <pc:docMk/>
            <pc:sldMk cId="4191077067" sldId="323"/>
            <ac:spMk id="2" creationId="{09A80DF2-F24A-4142-BDC9-4F6E404AA440}"/>
          </ac:spMkLst>
        </pc:spChg>
      </pc:sldChg>
      <pc:sldChg chg="add del">
        <pc:chgData name="James Franklin" userId="cf915d05-507f-491f-b4a6-b2aa085ee4b1" providerId="ADAL" clId="{7220BE21-C1D6-440E-A21E-D643CB2E977B}" dt="2021-07-26T15:20:13.158" v="5783" actId="47"/>
        <pc:sldMkLst>
          <pc:docMk/>
          <pc:sldMk cId="4016449132" sldId="324"/>
        </pc:sldMkLst>
      </pc:sldChg>
      <pc:sldChg chg="add del">
        <pc:chgData name="James Franklin" userId="cf915d05-507f-491f-b4a6-b2aa085ee4b1" providerId="ADAL" clId="{7220BE21-C1D6-440E-A21E-D643CB2E977B}" dt="2021-07-26T15:20:13.364" v="5784" actId="47"/>
        <pc:sldMkLst>
          <pc:docMk/>
          <pc:sldMk cId="219735327" sldId="325"/>
        </pc:sldMkLst>
      </pc:sldChg>
      <pc:sldChg chg="addSp delSp modSp add mod modClrScheme chgLayout">
        <pc:chgData name="James Franklin" userId="cf915d05-507f-491f-b4a6-b2aa085ee4b1" providerId="ADAL" clId="{7220BE21-C1D6-440E-A21E-D643CB2E977B}" dt="2021-07-27T07:25:02.142" v="6531" actId="20577"/>
        <pc:sldMkLst>
          <pc:docMk/>
          <pc:sldMk cId="2053329782" sldId="326"/>
        </pc:sldMkLst>
        <pc:spChg chg="mod ord">
          <ac:chgData name="James Franklin" userId="cf915d05-507f-491f-b4a6-b2aa085ee4b1" providerId="ADAL" clId="{7220BE21-C1D6-440E-A21E-D643CB2E977B}" dt="2021-07-26T13:03:24.888" v="5041" actId="700"/>
          <ac:spMkLst>
            <pc:docMk/>
            <pc:sldMk cId="2053329782" sldId="326"/>
            <ac:spMk id="2" creationId="{00000000-0000-0000-0000-000000000000}"/>
          </ac:spMkLst>
        </pc:spChg>
        <pc:spChg chg="mod ord">
          <ac:chgData name="James Franklin" userId="cf915d05-507f-491f-b4a6-b2aa085ee4b1" providerId="ADAL" clId="{7220BE21-C1D6-440E-A21E-D643CB2E977B}" dt="2021-07-27T07:25:02.142" v="6531" actId="20577"/>
          <ac:spMkLst>
            <pc:docMk/>
            <pc:sldMk cId="2053329782" sldId="326"/>
            <ac:spMk id="3" creationId="{00000000-0000-0000-0000-000000000000}"/>
          </ac:spMkLst>
        </pc:spChg>
        <pc:picChg chg="add del mod">
          <ac:chgData name="James Franklin" userId="cf915d05-507f-491f-b4a6-b2aa085ee4b1" providerId="ADAL" clId="{7220BE21-C1D6-440E-A21E-D643CB2E977B}" dt="2021-07-26T13:03:54.364" v="5045" actId="1076"/>
          <ac:picMkLst>
            <pc:docMk/>
            <pc:sldMk cId="2053329782" sldId="326"/>
            <ac:picMk id="5" creationId="{00000000-0000-0000-0000-000000000000}"/>
          </ac:picMkLst>
        </pc:picChg>
      </pc:sldChg>
      <pc:sldChg chg="addSp delSp modSp add mod ord">
        <pc:chgData name="James Franklin" userId="cf915d05-507f-491f-b4a6-b2aa085ee4b1" providerId="ADAL" clId="{7220BE21-C1D6-440E-A21E-D643CB2E977B}" dt="2021-07-30T11:10:01.695" v="8164" actId="478"/>
        <pc:sldMkLst>
          <pc:docMk/>
          <pc:sldMk cId="2628907791" sldId="327"/>
        </pc:sldMkLst>
        <pc:spChg chg="add del mod">
          <ac:chgData name="James Franklin" userId="cf915d05-507f-491f-b4a6-b2aa085ee4b1" providerId="ADAL" clId="{7220BE21-C1D6-440E-A21E-D643CB2E977B}" dt="2021-07-30T11:10:01.695" v="8164" actId="478"/>
          <ac:spMkLst>
            <pc:docMk/>
            <pc:sldMk cId="2628907791" sldId="327"/>
            <ac:spMk id="3" creationId="{D181A088-B379-4B4E-A736-37B370800EFE}"/>
          </ac:spMkLst>
        </pc:spChg>
      </pc:sldChg>
      <pc:sldChg chg="addSp modSp add mod">
        <pc:chgData name="James Franklin" userId="cf915d05-507f-491f-b4a6-b2aa085ee4b1" providerId="ADAL" clId="{7220BE21-C1D6-440E-A21E-D643CB2E977B}" dt="2021-07-26T13:13:32.116" v="5265" actId="6549"/>
        <pc:sldMkLst>
          <pc:docMk/>
          <pc:sldMk cId="2868538753" sldId="328"/>
        </pc:sldMkLst>
        <pc:spChg chg="mod">
          <ac:chgData name="James Franklin" userId="cf915d05-507f-491f-b4a6-b2aa085ee4b1" providerId="ADAL" clId="{7220BE21-C1D6-440E-A21E-D643CB2E977B}" dt="2021-07-26T13:13:32.116" v="5265" actId="6549"/>
          <ac:spMkLst>
            <pc:docMk/>
            <pc:sldMk cId="2868538753" sldId="328"/>
            <ac:spMk id="3" creationId="{00000000-0000-0000-0000-000000000000}"/>
          </ac:spMkLst>
        </pc:spChg>
        <pc:picChg chg="add mod">
          <ac:chgData name="James Franklin" userId="cf915d05-507f-491f-b4a6-b2aa085ee4b1" providerId="ADAL" clId="{7220BE21-C1D6-440E-A21E-D643CB2E977B}" dt="2021-07-26T13:09:03.099" v="5091" actId="1076"/>
          <ac:picMkLst>
            <pc:docMk/>
            <pc:sldMk cId="2868538753" sldId="328"/>
            <ac:picMk id="5" creationId="{04C457B4-5F0D-48CB-BC0A-F3CA0568F2E9}"/>
          </ac:picMkLst>
        </pc:picChg>
        <pc:picChg chg="add mod">
          <ac:chgData name="James Franklin" userId="cf915d05-507f-491f-b4a6-b2aa085ee4b1" providerId="ADAL" clId="{7220BE21-C1D6-440E-A21E-D643CB2E977B}" dt="2021-07-26T13:09:23.485" v="5095" actId="167"/>
          <ac:picMkLst>
            <pc:docMk/>
            <pc:sldMk cId="2868538753" sldId="328"/>
            <ac:picMk id="7170" creationId="{E60E1596-736D-47E2-A6AF-88C8B62C20F0}"/>
          </ac:picMkLst>
        </pc:picChg>
      </pc:sldChg>
      <pc:sldChg chg="add del setBg">
        <pc:chgData name="James Franklin" userId="cf915d05-507f-491f-b4a6-b2aa085ee4b1" providerId="ADAL" clId="{7220BE21-C1D6-440E-A21E-D643CB2E977B}" dt="2021-07-26T15:30:02.240" v="5878" actId="47"/>
        <pc:sldMkLst>
          <pc:docMk/>
          <pc:sldMk cId="1342369900" sldId="329"/>
        </pc:sldMkLst>
      </pc:sldChg>
      <pc:sldChg chg="add setBg">
        <pc:chgData name="James Franklin" userId="cf915d05-507f-491f-b4a6-b2aa085ee4b1" providerId="ADAL" clId="{7220BE21-C1D6-440E-A21E-D643CB2E977B}" dt="2021-07-26T15:12:14.010" v="5529"/>
        <pc:sldMkLst>
          <pc:docMk/>
          <pc:sldMk cId="2899839418" sldId="330"/>
        </pc:sldMkLst>
      </pc:sldChg>
      <pc:sldChg chg="addSp modSp new mod">
        <pc:chgData name="James Franklin" userId="cf915d05-507f-491f-b4a6-b2aa085ee4b1" providerId="ADAL" clId="{7220BE21-C1D6-440E-A21E-D643CB2E977B}" dt="2021-07-26T15:32:12.878" v="6013" actId="20577"/>
        <pc:sldMkLst>
          <pc:docMk/>
          <pc:sldMk cId="1363234073" sldId="331"/>
        </pc:sldMkLst>
        <pc:spChg chg="mod">
          <ac:chgData name="James Franklin" userId="cf915d05-507f-491f-b4a6-b2aa085ee4b1" providerId="ADAL" clId="{7220BE21-C1D6-440E-A21E-D643CB2E977B}" dt="2021-07-26T15:30:20.162" v="5892" actId="20577"/>
          <ac:spMkLst>
            <pc:docMk/>
            <pc:sldMk cId="1363234073" sldId="331"/>
            <ac:spMk id="2" creationId="{FE8CBD18-A643-49A3-8CF3-A0ABE8CDE336}"/>
          </ac:spMkLst>
        </pc:spChg>
        <pc:spChg chg="mod">
          <ac:chgData name="James Franklin" userId="cf915d05-507f-491f-b4a6-b2aa085ee4b1" providerId="ADAL" clId="{7220BE21-C1D6-440E-A21E-D643CB2E977B}" dt="2021-07-26T15:32:12.878" v="6013" actId="20577"/>
          <ac:spMkLst>
            <pc:docMk/>
            <pc:sldMk cId="1363234073" sldId="331"/>
            <ac:spMk id="3" creationId="{9120D13B-F426-4BF0-BE3E-3E9F0D50ABB0}"/>
          </ac:spMkLst>
        </pc:spChg>
        <pc:picChg chg="add mod">
          <ac:chgData name="James Franklin" userId="cf915d05-507f-491f-b4a6-b2aa085ee4b1" providerId="ADAL" clId="{7220BE21-C1D6-440E-A21E-D643CB2E977B}" dt="2021-07-26T15:31:13.721" v="5895" actId="1076"/>
          <ac:picMkLst>
            <pc:docMk/>
            <pc:sldMk cId="1363234073" sldId="331"/>
            <ac:picMk id="5" creationId="{07E41520-C491-4E03-811E-B32FAF01C633}"/>
          </ac:picMkLst>
        </pc:picChg>
        <pc:picChg chg="add mod">
          <ac:chgData name="James Franklin" userId="cf915d05-507f-491f-b4a6-b2aa085ee4b1" providerId="ADAL" clId="{7220BE21-C1D6-440E-A21E-D643CB2E977B}" dt="2021-07-26T15:31:30.601" v="5901" actId="14100"/>
          <ac:picMkLst>
            <pc:docMk/>
            <pc:sldMk cId="1363234073" sldId="331"/>
            <ac:picMk id="2050" creationId="{D8EA5312-2FEF-4438-A6FD-52E634A8FDE7}"/>
          </ac:picMkLst>
        </pc:picChg>
      </pc:sldChg>
      <pc:sldChg chg="modSp add mod modClrScheme chgLayout">
        <pc:chgData name="James Franklin" userId="cf915d05-507f-491f-b4a6-b2aa085ee4b1" providerId="ADAL" clId="{7220BE21-C1D6-440E-A21E-D643CB2E977B}" dt="2021-07-26T15:43:33.665" v="6445" actId="207"/>
        <pc:sldMkLst>
          <pc:docMk/>
          <pc:sldMk cId="3797279588" sldId="332"/>
        </pc:sldMkLst>
        <pc:spChg chg="mod ord">
          <ac:chgData name="James Franklin" userId="cf915d05-507f-491f-b4a6-b2aa085ee4b1" providerId="ADAL" clId="{7220BE21-C1D6-440E-A21E-D643CB2E977B}" dt="2021-07-26T15:37:37.365" v="6108" actId="700"/>
          <ac:spMkLst>
            <pc:docMk/>
            <pc:sldMk cId="3797279588" sldId="332"/>
            <ac:spMk id="2" creationId="{07E5A3EA-0109-42B5-B552-8EE2EFAAF2B0}"/>
          </ac:spMkLst>
        </pc:spChg>
        <pc:spChg chg="mod ord">
          <ac:chgData name="James Franklin" userId="cf915d05-507f-491f-b4a6-b2aa085ee4b1" providerId="ADAL" clId="{7220BE21-C1D6-440E-A21E-D643CB2E977B}" dt="2021-07-26T15:43:33.665" v="6445" actId="207"/>
          <ac:spMkLst>
            <pc:docMk/>
            <pc:sldMk cId="3797279588" sldId="332"/>
            <ac:spMk id="3" creationId="{E8BDDF76-4A48-4A61-8A3F-ED3203A3191D}"/>
          </ac:spMkLst>
        </pc:spChg>
      </pc:sldChg>
      <pc:sldChg chg="addSp delSp modSp new mod">
        <pc:chgData name="James Franklin" userId="cf915d05-507f-491f-b4a6-b2aa085ee4b1" providerId="ADAL" clId="{7220BE21-C1D6-440E-A21E-D643CB2E977B}" dt="2021-07-30T11:04:53.517" v="8163" actId="478"/>
        <pc:sldMkLst>
          <pc:docMk/>
          <pc:sldMk cId="757631695" sldId="333"/>
        </pc:sldMkLst>
        <pc:spChg chg="mod">
          <ac:chgData name="James Franklin" userId="cf915d05-507f-491f-b4a6-b2aa085ee4b1" providerId="ADAL" clId="{7220BE21-C1D6-440E-A21E-D643CB2E977B}" dt="2021-07-27T07:26:08.747" v="6543" actId="20577"/>
          <ac:spMkLst>
            <pc:docMk/>
            <pc:sldMk cId="757631695" sldId="333"/>
            <ac:spMk id="2" creationId="{393F28A4-DE7F-4343-89D2-E51F7CCFFBFD}"/>
          </ac:spMkLst>
        </pc:spChg>
        <pc:spChg chg="mod">
          <ac:chgData name="James Franklin" userId="cf915d05-507f-491f-b4a6-b2aa085ee4b1" providerId="ADAL" clId="{7220BE21-C1D6-440E-A21E-D643CB2E977B}" dt="2021-07-27T07:30:09.772" v="6775" actId="20577"/>
          <ac:spMkLst>
            <pc:docMk/>
            <pc:sldMk cId="757631695" sldId="333"/>
            <ac:spMk id="3" creationId="{8AB89DE2-9434-4B6F-9054-DF398E81542B}"/>
          </ac:spMkLst>
        </pc:spChg>
        <pc:spChg chg="add del mod">
          <ac:chgData name="James Franklin" userId="cf915d05-507f-491f-b4a6-b2aa085ee4b1" providerId="ADAL" clId="{7220BE21-C1D6-440E-A21E-D643CB2E977B}" dt="2021-07-30T11:04:53.517" v="8163" actId="478"/>
          <ac:spMkLst>
            <pc:docMk/>
            <pc:sldMk cId="757631695" sldId="333"/>
            <ac:spMk id="6" creationId="{56330387-FA97-45FC-8D90-F7F6634D3503}"/>
          </ac:spMkLst>
        </pc:spChg>
        <pc:picChg chg="add mod">
          <ac:chgData name="James Franklin" userId="cf915d05-507f-491f-b4a6-b2aa085ee4b1" providerId="ADAL" clId="{7220BE21-C1D6-440E-A21E-D643CB2E977B}" dt="2021-07-27T07:28:14.218" v="6548" actId="1076"/>
          <ac:picMkLst>
            <pc:docMk/>
            <pc:sldMk cId="757631695" sldId="333"/>
            <ac:picMk id="5" creationId="{8BA19403-1072-4F06-8316-A032535864A3}"/>
          </ac:picMkLst>
        </pc:picChg>
        <pc:picChg chg="add mod">
          <ac:chgData name="James Franklin" userId="cf915d05-507f-491f-b4a6-b2aa085ee4b1" providerId="ADAL" clId="{7220BE21-C1D6-440E-A21E-D643CB2E977B}" dt="2021-07-27T07:28:40.890" v="6576" actId="167"/>
          <ac:picMkLst>
            <pc:docMk/>
            <pc:sldMk cId="757631695" sldId="333"/>
            <ac:picMk id="1026" creationId="{F2B668CE-8FA5-4B83-B69B-30A06B902381}"/>
          </ac:picMkLst>
        </pc:picChg>
      </pc:sldChg>
      <pc:sldChg chg="new del">
        <pc:chgData name="James Franklin" userId="cf915d05-507f-491f-b4a6-b2aa085ee4b1" providerId="ADAL" clId="{7220BE21-C1D6-440E-A21E-D643CB2E977B}" dt="2021-07-27T07:31:11.485" v="6779" actId="47"/>
        <pc:sldMkLst>
          <pc:docMk/>
          <pc:sldMk cId="3943976263" sldId="334"/>
        </pc:sldMkLst>
      </pc:sldChg>
    </pc:docChg>
  </pc:docChgLst>
  <pc:docChgLst>
    <pc:chgData name="Mike Bloys" userId="1248c4d8-7b2b-4b32-b8bd-163ae845f9bb" providerId="ADAL" clId="{A8FA318C-6F50-6847-8462-3B7FEA9F98BA}"/>
    <pc:docChg chg="undo custSel modSld modMainMaster">
      <pc:chgData name="Mike Bloys" userId="1248c4d8-7b2b-4b32-b8bd-163ae845f9bb" providerId="ADAL" clId="{A8FA318C-6F50-6847-8462-3B7FEA9F98BA}" dt="2021-07-22T14:26:39.600" v="182" actId="692"/>
      <pc:docMkLst>
        <pc:docMk/>
      </pc:docMkLst>
      <pc:sldChg chg="delSp mod">
        <pc:chgData name="Mike Bloys" userId="1248c4d8-7b2b-4b32-b8bd-163ae845f9bb" providerId="ADAL" clId="{A8FA318C-6F50-6847-8462-3B7FEA9F98BA}" dt="2021-07-22T11:51:41.622" v="59" actId="478"/>
        <pc:sldMkLst>
          <pc:docMk/>
          <pc:sldMk cId="3097358543" sldId="260"/>
        </pc:sldMkLst>
        <pc:spChg chg="del">
          <ac:chgData name="Mike Bloys" userId="1248c4d8-7b2b-4b32-b8bd-163ae845f9bb" providerId="ADAL" clId="{A8FA318C-6F50-6847-8462-3B7FEA9F98BA}" dt="2021-07-22T11:51:41.622" v="59" actId="478"/>
          <ac:spMkLst>
            <pc:docMk/>
            <pc:sldMk cId="3097358543" sldId="260"/>
            <ac:spMk id="2" creationId="{24007CD4-C2D9-47F1-91A4-3DE077CFB0C5}"/>
          </ac:spMkLst>
        </pc:spChg>
      </pc:sldChg>
      <pc:sldChg chg="addSp delSp modSp mod modClrScheme chgLayout">
        <pc:chgData name="Mike Bloys" userId="1248c4d8-7b2b-4b32-b8bd-163ae845f9bb" providerId="ADAL" clId="{A8FA318C-6F50-6847-8462-3B7FEA9F98BA}" dt="2021-07-22T14:26:10.157" v="177" actId="21"/>
        <pc:sldMkLst>
          <pc:docMk/>
          <pc:sldMk cId="644322881" sldId="261"/>
        </pc:sldMkLst>
        <pc:spChg chg="mod ord">
          <ac:chgData name="Mike Bloys" userId="1248c4d8-7b2b-4b32-b8bd-163ae845f9bb" providerId="ADAL" clId="{A8FA318C-6F50-6847-8462-3B7FEA9F98BA}" dt="2021-07-22T14:25:39.791" v="174" actId="700"/>
          <ac:spMkLst>
            <pc:docMk/>
            <pc:sldMk cId="644322881" sldId="261"/>
            <ac:spMk id="3" creationId="{00000000-0000-0000-0000-000000000000}"/>
          </ac:spMkLst>
        </pc:spChg>
        <pc:spChg chg="mod ord">
          <ac:chgData name="Mike Bloys" userId="1248c4d8-7b2b-4b32-b8bd-163ae845f9bb" providerId="ADAL" clId="{A8FA318C-6F50-6847-8462-3B7FEA9F98BA}" dt="2021-07-22T14:25:39.791" v="174" actId="700"/>
          <ac:spMkLst>
            <pc:docMk/>
            <pc:sldMk cId="644322881" sldId="261"/>
            <ac:spMk id="4" creationId="{00000000-0000-0000-0000-000000000000}"/>
          </ac:spMkLst>
        </pc:spChg>
        <pc:spChg chg="add del mod">
          <ac:chgData name="Mike Bloys" userId="1248c4d8-7b2b-4b32-b8bd-163ae845f9bb" providerId="ADAL" clId="{A8FA318C-6F50-6847-8462-3B7FEA9F98BA}" dt="2021-07-22T14:26:10.157" v="177" actId="21"/>
          <ac:spMkLst>
            <pc:docMk/>
            <pc:sldMk cId="644322881" sldId="261"/>
            <ac:spMk id="5" creationId="{62D30C6E-5FF0-A44A-801E-FF17F17123B1}"/>
          </ac:spMkLst>
        </pc:spChg>
      </pc:sldChg>
      <pc:sldChg chg="addSp delSp modSp mod">
        <pc:chgData name="Mike Bloys" userId="1248c4d8-7b2b-4b32-b8bd-163ae845f9bb" providerId="ADAL" clId="{A8FA318C-6F50-6847-8462-3B7FEA9F98BA}" dt="2021-07-22T13:29:42.002" v="102" actId="20577"/>
        <pc:sldMkLst>
          <pc:docMk/>
          <pc:sldMk cId="990921403" sldId="263"/>
        </pc:sldMkLst>
        <pc:spChg chg="mod">
          <ac:chgData name="Mike Bloys" userId="1248c4d8-7b2b-4b32-b8bd-163ae845f9bb" providerId="ADAL" clId="{A8FA318C-6F50-6847-8462-3B7FEA9F98BA}" dt="2021-07-22T13:29:42.002" v="102" actId="20577"/>
          <ac:spMkLst>
            <pc:docMk/>
            <pc:sldMk cId="990921403" sldId="263"/>
            <ac:spMk id="4" creationId="{00000000-0000-0000-0000-000000000000}"/>
          </ac:spMkLst>
        </pc:spChg>
        <pc:picChg chg="add del mod">
          <ac:chgData name="Mike Bloys" userId="1248c4d8-7b2b-4b32-b8bd-163ae845f9bb" providerId="ADAL" clId="{A8FA318C-6F50-6847-8462-3B7FEA9F98BA}" dt="2021-07-22T13:29:16.620" v="98" actId="478"/>
          <ac:picMkLst>
            <pc:docMk/>
            <pc:sldMk cId="990921403" sldId="263"/>
            <ac:picMk id="5" creationId="{0D31D3A9-5886-D84F-BCF1-91110E5EF514}"/>
          </ac:picMkLst>
        </pc:picChg>
      </pc:sldChg>
      <pc:sldChg chg="modSp mod">
        <pc:chgData name="Mike Bloys" userId="1248c4d8-7b2b-4b32-b8bd-163ae845f9bb" providerId="ADAL" clId="{A8FA318C-6F50-6847-8462-3B7FEA9F98BA}" dt="2021-07-22T13:22:13.887" v="96"/>
        <pc:sldMkLst>
          <pc:docMk/>
          <pc:sldMk cId="3807880298" sldId="266"/>
        </pc:sldMkLst>
        <pc:graphicFrameChg chg="mod modGraphic">
          <ac:chgData name="Mike Bloys" userId="1248c4d8-7b2b-4b32-b8bd-163ae845f9bb" providerId="ADAL" clId="{A8FA318C-6F50-6847-8462-3B7FEA9F98BA}" dt="2021-07-22T13:22:13.887" v="96"/>
          <ac:graphicFrameMkLst>
            <pc:docMk/>
            <pc:sldMk cId="3807880298" sldId="266"/>
            <ac:graphicFrameMk id="4" creationId="{00000000-0000-0000-0000-000000000000}"/>
          </ac:graphicFrameMkLst>
        </pc:graphicFrameChg>
      </pc:sldChg>
      <pc:sldChg chg="modSp mod">
        <pc:chgData name="Mike Bloys" userId="1248c4d8-7b2b-4b32-b8bd-163ae845f9bb" providerId="ADAL" clId="{A8FA318C-6F50-6847-8462-3B7FEA9F98BA}" dt="2021-07-22T13:36:47.674" v="121" actId="572"/>
        <pc:sldMkLst>
          <pc:docMk/>
          <pc:sldMk cId="4040386850" sldId="267"/>
        </pc:sldMkLst>
        <pc:graphicFrameChg chg="mod modGraphic">
          <ac:chgData name="Mike Bloys" userId="1248c4d8-7b2b-4b32-b8bd-163ae845f9bb" providerId="ADAL" clId="{A8FA318C-6F50-6847-8462-3B7FEA9F98BA}" dt="2021-07-22T13:36:47.674" v="121" actId="572"/>
          <ac:graphicFrameMkLst>
            <pc:docMk/>
            <pc:sldMk cId="4040386850" sldId="267"/>
            <ac:graphicFrameMk id="5" creationId="{00000000-0000-0000-0000-000000000000}"/>
          </ac:graphicFrameMkLst>
        </pc:graphicFrameChg>
      </pc:sldChg>
      <pc:sldChg chg="modSp mod">
        <pc:chgData name="Mike Bloys" userId="1248c4d8-7b2b-4b32-b8bd-163ae845f9bb" providerId="ADAL" clId="{A8FA318C-6F50-6847-8462-3B7FEA9F98BA}" dt="2021-07-22T13:38:24.602" v="128" actId="1076"/>
        <pc:sldMkLst>
          <pc:docMk/>
          <pc:sldMk cId="3698801213" sldId="268"/>
        </pc:sldMkLst>
        <pc:picChg chg="mod">
          <ac:chgData name="Mike Bloys" userId="1248c4d8-7b2b-4b32-b8bd-163ae845f9bb" providerId="ADAL" clId="{A8FA318C-6F50-6847-8462-3B7FEA9F98BA}" dt="2021-07-22T13:38:24.602" v="128" actId="1076"/>
          <ac:picMkLst>
            <pc:docMk/>
            <pc:sldMk cId="3698801213" sldId="268"/>
            <ac:picMk id="2" creationId="{00000000-0000-0000-0000-000000000000}"/>
          </ac:picMkLst>
        </pc:picChg>
      </pc:sldChg>
      <pc:sldChg chg="modSp mod">
        <pc:chgData name="Mike Bloys" userId="1248c4d8-7b2b-4b32-b8bd-163ae845f9bb" providerId="ADAL" clId="{A8FA318C-6F50-6847-8462-3B7FEA9F98BA}" dt="2021-07-22T13:41:51.351" v="141" actId="207"/>
        <pc:sldMkLst>
          <pc:docMk/>
          <pc:sldMk cId="307978707" sldId="269"/>
        </pc:sldMkLst>
        <pc:graphicFrameChg chg="modGraphic">
          <ac:chgData name="Mike Bloys" userId="1248c4d8-7b2b-4b32-b8bd-163ae845f9bb" providerId="ADAL" clId="{A8FA318C-6F50-6847-8462-3B7FEA9F98BA}" dt="2021-07-22T13:41:51.351" v="141" actId="207"/>
          <ac:graphicFrameMkLst>
            <pc:docMk/>
            <pc:sldMk cId="307978707" sldId="269"/>
            <ac:graphicFrameMk id="5" creationId="{00000000-0000-0000-0000-000000000000}"/>
          </ac:graphicFrameMkLst>
        </pc:graphicFrameChg>
      </pc:sldChg>
      <pc:sldChg chg="modSp mod">
        <pc:chgData name="Mike Bloys" userId="1248c4d8-7b2b-4b32-b8bd-163ae845f9bb" providerId="ADAL" clId="{A8FA318C-6F50-6847-8462-3B7FEA9F98BA}" dt="2021-07-22T13:42:04.157" v="142" actId="207"/>
        <pc:sldMkLst>
          <pc:docMk/>
          <pc:sldMk cId="2686487396" sldId="270"/>
        </pc:sldMkLst>
        <pc:graphicFrameChg chg="modGraphic">
          <ac:chgData name="Mike Bloys" userId="1248c4d8-7b2b-4b32-b8bd-163ae845f9bb" providerId="ADAL" clId="{A8FA318C-6F50-6847-8462-3B7FEA9F98BA}" dt="2021-07-22T13:42:04.157" v="142" actId="207"/>
          <ac:graphicFrameMkLst>
            <pc:docMk/>
            <pc:sldMk cId="2686487396" sldId="270"/>
            <ac:graphicFrameMk id="5" creationId="{00000000-0000-0000-0000-000000000000}"/>
          </ac:graphicFrameMkLst>
        </pc:graphicFrameChg>
      </pc:sldChg>
      <pc:sldChg chg="modSp mod">
        <pc:chgData name="Mike Bloys" userId="1248c4d8-7b2b-4b32-b8bd-163ae845f9bb" providerId="ADAL" clId="{A8FA318C-6F50-6847-8462-3B7FEA9F98BA}" dt="2021-07-22T13:40:41.253" v="140" actId="207"/>
        <pc:sldMkLst>
          <pc:docMk/>
          <pc:sldMk cId="477279864" sldId="273"/>
        </pc:sldMkLst>
        <pc:graphicFrameChg chg="modGraphic">
          <ac:chgData name="Mike Bloys" userId="1248c4d8-7b2b-4b32-b8bd-163ae845f9bb" providerId="ADAL" clId="{A8FA318C-6F50-6847-8462-3B7FEA9F98BA}" dt="2021-07-22T13:40:41.253" v="140" actId="207"/>
          <ac:graphicFrameMkLst>
            <pc:docMk/>
            <pc:sldMk cId="477279864" sldId="273"/>
            <ac:graphicFrameMk id="4" creationId="{00000000-0000-0000-0000-000000000000}"/>
          </ac:graphicFrameMkLst>
        </pc:graphicFrameChg>
      </pc:sldChg>
      <pc:sldChg chg="addSp modSp">
        <pc:chgData name="Mike Bloys" userId="1248c4d8-7b2b-4b32-b8bd-163ae845f9bb" providerId="ADAL" clId="{A8FA318C-6F50-6847-8462-3B7FEA9F98BA}" dt="2021-07-22T13:07:06.724" v="87"/>
        <pc:sldMkLst>
          <pc:docMk/>
          <pc:sldMk cId="2368086085" sldId="279"/>
        </pc:sldMkLst>
        <pc:picChg chg="add mod">
          <ac:chgData name="Mike Bloys" userId="1248c4d8-7b2b-4b32-b8bd-163ae845f9bb" providerId="ADAL" clId="{A8FA318C-6F50-6847-8462-3B7FEA9F98BA}" dt="2021-07-22T13:07:06.724" v="87"/>
          <ac:picMkLst>
            <pc:docMk/>
            <pc:sldMk cId="2368086085" sldId="279"/>
            <ac:picMk id="5" creationId="{3011961D-8877-5D4E-BFA6-17F6C0DCA2C3}"/>
          </ac:picMkLst>
        </pc:picChg>
      </pc:sldChg>
      <pc:sldChg chg="modSp mod">
        <pc:chgData name="Mike Bloys" userId="1248c4d8-7b2b-4b32-b8bd-163ae845f9bb" providerId="ADAL" clId="{A8FA318C-6F50-6847-8462-3B7FEA9F98BA}" dt="2021-07-22T13:35:39.376" v="116" actId="207"/>
        <pc:sldMkLst>
          <pc:docMk/>
          <pc:sldMk cId="3499100747" sldId="280"/>
        </pc:sldMkLst>
        <pc:spChg chg="mod">
          <ac:chgData name="Mike Bloys" userId="1248c4d8-7b2b-4b32-b8bd-163ae845f9bb" providerId="ADAL" clId="{A8FA318C-6F50-6847-8462-3B7FEA9F98BA}" dt="2021-07-22T13:35:39.376" v="116" actId="207"/>
          <ac:spMkLst>
            <pc:docMk/>
            <pc:sldMk cId="3499100747" sldId="280"/>
            <ac:spMk id="4" creationId="{00000000-0000-0000-0000-000000000000}"/>
          </ac:spMkLst>
        </pc:spChg>
      </pc:sldChg>
      <pc:sldChg chg="modSp mod">
        <pc:chgData name="Mike Bloys" userId="1248c4d8-7b2b-4b32-b8bd-163ae845f9bb" providerId="ADAL" clId="{A8FA318C-6F50-6847-8462-3B7FEA9F98BA}" dt="2021-07-22T13:37:54.894" v="127"/>
        <pc:sldMkLst>
          <pc:docMk/>
          <pc:sldMk cId="3928355373" sldId="283"/>
        </pc:sldMkLst>
        <pc:graphicFrameChg chg="mod modGraphic">
          <ac:chgData name="Mike Bloys" userId="1248c4d8-7b2b-4b32-b8bd-163ae845f9bb" providerId="ADAL" clId="{A8FA318C-6F50-6847-8462-3B7FEA9F98BA}" dt="2021-07-22T13:37:54.894" v="127"/>
          <ac:graphicFrameMkLst>
            <pc:docMk/>
            <pc:sldMk cId="3928355373" sldId="283"/>
            <ac:graphicFrameMk id="5" creationId="{00000000-0000-0000-0000-000000000000}"/>
          </ac:graphicFrameMkLst>
        </pc:graphicFrameChg>
      </pc:sldChg>
      <pc:sldChg chg="addSp delSp modSp mod delCm">
        <pc:chgData name="Mike Bloys" userId="1248c4d8-7b2b-4b32-b8bd-163ae845f9bb" providerId="ADAL" clId="{A8FA318C-6F50-6847-8462-3B7FEA9F98BA}" dt="2021-07-22T13:05:23.850" v="86" actId="1592"/>
        <pc:sldMkLst>
          <pc:docMk/>
          <pc:sldMk cId="3003053793" sldId="284"/>
        </pc:sldMkLst>
        <pc:picChg chg="del">
          <ac:chgData name="Mike Bloys" userId="1248c4d8-7b2b-4b32-b8bd-163ae845f9bb" providerId="ADAL" clId="{A8FA318C-6F50-6847-8462-3B7FEA9F98BA}" dt="2021-07-22T13:04:22.045" v="76" actId="478"/>
          <ac:picMkLst>
            <pc:docMk/>
            <pc:sldMk cId="3003053793" sldId="284"/>
            <ac:picMk id="5" creationId="{2ACACB71-8CBF-445C-99E8-76236D733712}"/>
          </ac:picMkLst>
        </pc:picChg>
        <pc:picChg chg="add del mod">
          <ac:chgData name="Mike Bloys" userId="1248c4d8-7b2b-4b32-b8bd-163ae845f9bb" providerId="ADAL" clId="{A8FA318C-6F50-6847-8462-3B7FEA9F98BA}" dt="2021-07-22T13:04:36.543" v="78" actId="21"/>
          <ac:picMkLst>
            <pc:docMk/>
            <pc:sldMk cId="3003053793" sldId="284"/>
            <ac:picMk id="6" creationId="{71712F8B-104A-E644-A583-77360F0AEF44}"/>
          </ac:picMkLst>
        </pc:picChg>
        <pc:picChg chg="add del mod">
          <ac:chgData name="Mike Bloys" userId="1248c4d8-7b2b-4b32-b8bd-163ae845f9bb" providerId="ADAL" clId="{A8FA318C-6F50-6847-8462-3B7FEA9F98BA}" dt="2021-07-22T11:58:18.628" v="63" actId="21"/>
          <ac:picMkLst>
            <pc:docMk/>
            <pc:sldMk cId="3003053793" sldId="284"/>
            <ac:picMk id="8" creationId="{8B9BDCAE-E062-714A-BC75-33C82B5CE619}"/>
          </ac:picMkLst>
        </pc:picChg>
        <pc:picChg chg="add mod">
          <ac:chgData name="Mike Bloys" userId="1248c4d8-7b2b-4b32-b8bd-163ae845f9bb" providerId="ADAL" clId="{A8FA318C-6F50-6847-8462-3B7FEA9F98BA}" dt="2021-07-22T13:05:19.365" v="85" actId="18331"/>
          <ac:picMkLst>
            <pc:docMk/>
            <pc:sldMk cId="3003053793" sldId="284"/>
            <ac:picMk id="11" creationId="{2766AD3C-4475-884C-B87C-89F280C768D2}"/>
          </ac:picMkLst>
        </pc:picChg>
        <pc:picChg chg="add mod">
          <ac:chgData name="Mike Bloys" userId="1248c4d8-7b2b-4b32-b8bd-163ae845f9bb" providerId="ADAL" clId="{A8FA318C-6F50-6847-8462-3B7FEA9F98BA}" dt="2021-07-22T13:05:09.870" v="84"/>
          <ac:picMkLst>
            <pc:docMk/>
            <pc:sldMk cId="3003053793" sldId="284"/>
            <ac:picMk id="12" creationId="{95ED6CD0-757D-1442-B29C-EED493EE17B8}"/>
          </ac:picMkLst>
        </pc:picChg>
        <pc:picChg chg="del">
          <ac:chgData name="Mike Bloys" userId="1248c4d8-7b2b-4b32-b8bd-163ae845f9bb" providerId="ADAL" clId="{A8FA318C-6F50-6847-8462-3B7FEA9F98BA}" dt="2021-07-22T13:04:20.848" v="75" actId="478"/>
          <ac:picMkLst>
            <pc:docMk/>
            <pc:sldMk cId="3003053793" sldId="284"/>
            <ac:picMk id="2052" creationId="{EFBF4FA0-9A2F-4123-B481-EE1604903EE7}"/>
          </ac:picMkLst>
        </pc:picChg>
        <pc:picChg chg="del mod">
          <ac:chgData name="Mike Bloys" userId="1248c4d8-7b2b-4b32-b8bd-163ae845f9bb" providerId="ADAL" clId="{A8FA318C-6F50-6847-8462-3B7FEA9F98BA}" dt="2021-07-22T13:04:18.606" v="73" actId="478"/>
          <ac:picMkLst>
            <pc:docMk/>
            <pc:sldMk cId="3003053793" sldId="284"/>
            <ac:picMk id="2054" creationId="{83ABF355-BD6F-476B-8BF4-4C159B7DF6ED}"/>
          </ac:picMkLst>
        </pc:picChg>
        <pc:picChg chg="del">
          <ac:chgData name="Mike Bloys" userId="1248c4d8-7b2b-4b32-b8bd-163ae845f9bb" providerId="ADAL" clId="{A8FA318C-6F50-6847-8462-3B7FEA9F98BA}" dt="2021-07-22T13:04:19.755" v="74" actId="478"/>
          <ac:picMkLst>
            <pc:docMk/>
            <pc:sldMk cId="3003053793" sldId="284"/>
            <ac:picMk id="2056" creationId="{33BCC759-2C7E-42EF-B422-24E94696A8F1}"/>
          </ac:picMkLst>
        </pc:picChg>
      </pc:sldChg>
      <pc:sldChg chg="addSp delSp modSp mod">
        <pc:chgData name="Mike Bloys" userId="1248c4d8-7b2b-4b32-b8bd-163ae845f9bb" providerId="ADAL" clId="{A8FA318C-6F50-6847-8462-3B7FEA9F98BA}" dt="2021-07-22T13:34:37.120" v="115" actId="478"/>
        <pc:sldMkLst>
          <pc:docMk/>
          <pc:sldMk cId="3555955918" sldId="286"/>
        </pc:sldMkLst>
        <pc:picChg chg="del mod">
          <ac:chgData name="Mike Bloys" userId="1248c4d8-7b2b-4b32-b8bd-163ae845f9bb" providerId="ADAL" clId="{A8FA318C-6F50-6847-8462-3B7FEA9F98BA}" dt="2021-07-22T13:31:03.006" v="105" actId="478"/>
          <ac:picMkLst>
            <pc:docMk/>
            <pc:sldMk cId="3555955918" sldId="286"/>
            <ac:picMk id="5" creationId="{BEF80CFE-1AA6-4F59-8D00-F72ACB6A4EE2}"/>
          </ac:picMkLst>
        </pc:picChg>
        <pc:picChg chg="add del mod">
          <ac:chgData name="Mike Bloys" userId="1248c4d8-7b2b-4b32-b8bd-163ae845f9bb" providerId="ADAL" clId="{A8FA318C-6F50-6847-8462-3B7FEA9F98BA}" dt="2021-07-22T13:30:47.815" v="104" actId="21"/>
          <ac:picMkLst>
            <pc:docMk/>
            <pc:sldMk cId="3555955918" sldId="286"/>
            <ac:picMk id="6" creationId="{39725C9F-F4D8-2246-A0A7-1D38A35B98B1}"/>
          </ac:picMkLst>
        </pc:picChg>
        <pc:picChg chg="del">
          <ac:chgData name="Mike Bloys" userId="1248c4d8-7b2b-4b32-b8bd-163ae845f9bb" providerId="ADAL" clId="{A8FA318C-6F50-6847-8462-3B7FEA9F98BA}" dt="2021-07-22T13:34:09.857" v="112" actId="478"/>
          <ac:picMkLst>
            <pc:docMk/>
            <pc:sldMk cId="3555955918" sldId="286"/>
            <ac:picMk id="9" creationId="{2D474CD2-75BB-4439-B19E-95824CB21F4C}"/>
          </ac:picMkLst>
        </pc:picChg>
        <pc:picChg chg="del">
          <ac:chgData name="Mike Bloys" userId="1248c4d8-7b2b-4b32-b8bd-163ae845f9bb" providerId="ADAL" clId="{A8FA318C-6F50-6847-8462-3B7FEA9F98BA}" dt="2021-07-22T13:33:59.013" v="111" actId="478"/>
          <ac:picMkLst>
            <pc:docMk/>
            <pc:sldMk cId="3555955918" sldId="286"/>
            <ac:picMk id="10" creationId="{D6620AD2-E86A-4E29-8E6A-A4C0B0752E1C}"/>
          </ac:picMkLst>
        </pc:picChg>
        <pc:picChg chg="add mod">
          <ac:chgData name="Mike Bloys" userId="1248c4d8-7b2b-4b32-b8bd-163ae845f9bb" providerId="ADAL" clId="{A8FA318C-6F50-6847-8462-3B7FEA9F98BA}" dt="2021-07-22T13:34:29.102" v="114" actId="167"/>
          <ac:picMkLst>
            <pc:docMk/>
            <pc:sldMk cId="3555955918" sldId="286"/>
            <ac:picMk id="11" creationId="{251D1549-53A2-B04C-A77D-57F3D6BDE6CB}"/>
          </ac:picMkLst>
        </pc:picChg>
        <pc:picChg chg="add mod">
          <ac:chgData name="Mike Bloys" userId="1248c4d8-7b2b-4b32-b8bd-163ae845f9bb" providerId="ADAL" clId="{A8FA318C-6F50-6847-8462-3B7FEA9F98BA}" dt="2021-07-22T13:34:29.102" v="114" actId="167"/>
          <ac:picMkLst>
            <pc:docMk/>
            <pc:sldMk cId="3555955918" sldId="286"/>
            <ac:picMk id="12" creationId="{9CE16F66-CF00-664A-8666-2D397516C09A}"/>
          </ac:picMkLst>
        </pc:picChg>
        <pc:picChg chg="add mod">
          <ac:chgData name="Mike Bloys" userId="1248c4d8-7b2b-4b32-b8bd-163ae845f9bb" providerId="ADAL" clId="{A8FA318C-6F50-6847-8462-3B7FEA9F98BA}" dt="2021-07-22T13:34:29.102" v="114" actId="167"/>
          <ac:picMkLst>
            <pc:docMk/>
            <pc:sldMk cId="3555955918" sldId="286"/>
            <ac:picMk id="13" creationId="{375C3B9B-2AF8-5248-84D7-E8A0F52FDA7F}"/>
          </ac:picMkLst>
        </pc:picChg>
        <pc:picChg chg="del">
          <ac:chgData name="Mike Bloys" userId="1248c4d8-7b2b-4b32-b8bd-163ae845f9bb" providerId="ADAL" clId="{A8FA318C-6F50-6847-8462-3B7FEA9F98BA}" dt="2021-07-22T13:34:37.120" v="115" actId="478"/>
          <ac:picMkLst>
            <pc:docMk/>
            <pc:sldMk cId="3555955918" sldId="286"/>
            <ac:picMk id="1026" creationId="{9CBF503B-4D32-47C4-AD3B-67682AE80126}"/>
          </ac:picMkLst>
        </pc:picChg>
      </pc:sldChg>
      <pc:sldChg chg="modSp mod">
        <pc:chgData name="Mike Bloys" userId="1248c4d8-7b2b-4b32-b8bd-163ae845f9bb" providerId="ADAL" clId="{A8FA318C-6F50-6847-8462-3B7FEA9F98BA}" dt="2021-07-22T13:40:20.262" v="139" actId="208"/>
        <pc:sldMkLst>
          <pc:docMk/>
          <pc:sldMk cId="731314941" sldId="288"/>
        </pc:sldMkLst>
        <pc:spChg chg="mod">
          <ac:chgData name="Mike Bloys" userId="1248c4d8-7b2b-4b32-b8bd-163ae845f9bb" providerId="ADAL" clId="{A8FA318C-6F50-6847-8462-3B7FEA9F98BA}" dt="2021-07-22T13:40:20.262" v="139" actId="208"/>
          <ac:spMkLst>
            <pc:docMk/>
            <pc:sldMk cId="731314941" sldId="288"/>
            <ac:spMk id="9" creationId="{99B001E3-1789-4790-9495-CD971048E1C6}"/>
          </ac:spMkLst>
        </pc:spChg>
        <pc:spChg chg="mod">
          <ac:chgData name="Mike Bloys" userId="1248c4d8-7b2b-4b32-b8bd-163ae845f9bb" providerId="ADAL" clId="{A8FA318C-6F50-6847-8462-3B7FEA9F98BA}" dt="2021-07-22T13:40:09.226" v="137" actId="208"/>
          <ac:spMkLst>
            <pc:docMk/>
            <pc:sldMk cId="731314941" sldId="288"/>
            <ac:spMk id="12" creationId="{DC5B10A9-AC3B-4C33-B962-62236E07665B}"/>
          </ac:spMkLst>
        </pc:spChg>
        <pc:spChg chg="mod">
          <ac:chgData name="Mike Bloys" userId="1248c4d8-7b2b-4b32-b8bd-163ae845f9bb" providerId="ADAL" clId="{A8FA318C-6F50-6847-8462-3B7FEA9F98BA}" dt="2021-07-22T13:40:03.735" v="136" actId="208"/>
          <ac:spMkLst>
            <pc:docMk/>
            <pc:sldMk cId="731314941" sldId="288"/>
            <ac:spMk id="26" creationId="{8965867E-D083-4A6A-8B90-5590C56B5527}"/>
          </ac:spMkLst>
        </pc:spChg>
        <pc:spChg chg="mod">
          <ac:chgData name="Mike Bloys" userId="1248c4d8-7b2b-4b32-b8bd-163ae845f9bb" providerId="ADAL" clId="{A8FA318C-6F50-6847-8462-3B7FEA9F98BA}" dt="2021-07-22T13:40:16.557" v="138" actId="208"/>
          <ac:spMkLst>
            <pc:docMk/>
            <pc:sldMk cId="731314941" sldId="288"/>
            <ac:spMk id="28" creationId="{406924BF-225E-4E1F-8EED-C8784F6C5BC6}"/>
          </ac:spMkLst>
        </pc:spChg>
        <pc:graphicFrameChg chg="modGraphic">
          <ac:chgData name="Mike Bloys" userId="1248c4d8-7b2b-4b32-b8bd-163ae845f9bb" providerId="ADAL" clId="{A8FA318C-6F50-6847-8462-3B7FEA9F98BA}" dt="2021-07-22T13:39:55.035" v="135" actId="207"/>
          <ac:graphicFrameMkLst>
            <pc:docMk/>
            <pc:sldMk cId="731314941" sldId="288"/>
            <ac:graphicFrameMk id="4" creationId="{B6BE31CE-6997-411B-B3F5-724ADBF9E28D}"/>
          </ac:graphicFrameMkLst>
        </pc:graphicFrameChg>
      </pc:sldChg>
      <pc:sldChg chg="addSp delSp modSp mod modClrScheme delCm chgLayout">
        <pc:chgData name="Mike Bloys" userId="1248c4d8-7b2b-4b32-b8bd-163ae845f9bb" providerId="ADAL" clId="{A8FA318C-6F50-6847-8462-3B7FEA9F98BA}" dt="2021-07-22T14:24:04.886" v="173" actId="167"/>
        <pc:sldMkLst>
          <pc:docMk/>
          <pc:sldMk cId="4076850340" sldId="290"/>
        </pc:sldMkLst>
        <pc:spChg chg="mod ord">
          <ac:chgData name="Mike Bloys" userId="1248c4d8-7b2b-4b32-b8bd-163ae845f9bb" providerId="ADAL" clId="{A8FA318C-6F50-6847-8462-3B7FEA9F98BA}" dt="2021-07-22T14:23:56.773" v="171" actId="700"/>
          <ac:spMkLst>
            <pc:docMk/>
            <pc:sldMk cId="4076850340" sldId="290"/>
            <ac:spMk id="4" creationId="{088FDFE3-5E3F-4022-B238-4ECAC3317F9C}"/>
          </ac:spMkLst>
        </pc:spChg>
        <pc:spChg chg="mod ord">
          <ac:chgData name="Mike Bloys" userId="1248c4d8-7b2b-4b32-b8bd-163ae845f9bb" providerId="ADAL" clId="{A8FA318C-6F50-6847-8462-3B7FEA9F98BA}" dt="2021-07-22T14:23:56.773" v="171" actId="700"/>
          <ac:spMkLst>
            <pc:docMk/>
            <pc:sldMk cId="4076850340" sldId="290"/>
            <ac:spMk id="5" creationId="{714CA032-D934-4C71-A05E-BFF0244348CD}"/>
          </ac:spMkLst>
        </pc:spChg>
        <pc:grpChg chg="del">
          <ac:chgData name="Mike Bloys" userId="1248c4d8-7b2b-4b32-b8bd-163ae845f9bb" providerId="ADAL" clId="{A8FA318C-6F50-6847-8462-3B7FEA9F98BA}" dt="2021-07-22T14:19:40.785" v="145" actId="478"/>
          <ac:grpSpMkLst>
            <pc:docMk/>
            <pc:sldMk cId="4076850340" sldId="290"/>
            <ac:grpSpMk id="14" creationId="{5B3FC1C2-54D2-40D5-AE7A-6A3043E7EA01}"/>
          </ac:grpSpMkLst>
        </pc:grpChg>
        <pc:picChg chg="add del mod modCrop">
          <ac:chgData name="Mike Bloys" userId="1248c4d8-7b2b-4b32-b8bd-163ae845f9bb" providerId="ADAL" clId="{A8FA318C-6F50-6847-8462-3B7FEA9F98BA}" dt="2021-07-22T14:23:53.476" v="170" actId="478"/>
          <ac:picMkLst>
            <pc:docMk/>
            <pc:sldMk cId="4076850340" sldId="290"/>
            <ac:picMk id="3" creationId="{E4DDBF04-D45E-1D48-ADD7-6D693375CDED}"/>
          </ac:picMkLst>
        </pc:picChg>
        <pc:picChg chg="del mod">
          <ac:chgData name="Mike Bloys" userId="1248c4d8-7b2b-4b32-b8bd-163ae845f9bb" providerId="ADAL" clId="{A8FA318C-6F50-6847-8462-3B7FEA9F98BA}" dt="2021-07-22T14:19:36.475" v="144" actId="478"/>
          <ac:picMkLst>
            <pc:docMk/>
            <pc:sldMk cId="4076850340" sldId="290"/>
            <ac:picMk id="7" creationId="{4338D8F6-F0A0-42A3-8F80-7DA5A33FA542}"/>
          </ac:picMkLst>
        </pc:picChg>
        <pc:picChg chg="add mod">
          <ac:chgData name="Mike Bloys" userId="1248c4d8-7b2b-4b32-b8bd-163ae845f9bb" providerId="ADAL" clId="{A8FA318C-6F50-6847-8462-3B7FEA9F98BA}" dt="2021-07-22T14:24:04.886" v="173" actId="167"/>
          <ac:picMkLst>
            <pc:docMk/>
            <pc:sldMk cId="4076850340" sldId="290"/>
            <ac:picMk id="19" creationId="{6364F326-C192-B74D-86F8-3D76215AE224}"/>
          </ac:picMkLst>
        </pc:picChg>
        <pc:picChg chg="add mod">
          <ac:chgData name="Mike Bloys" userId="1248c4d8-7b2b-4b32-b8bd-163ae845f9bb" providerId="ADAL" clId="{A8FA318C-6F50-6847-8462-3B7FEA9F98BA}" dt="2021-07-22T14:24:04.886" v="173" actId="167"/>
          <ac:picMkLst>
            <pc:docMk/>
            <pc:sldMk cId="4076850340" sldId="290"/>
            <ac:picMk id="20" creationId="{7983DCD5-C739-574E-A80C-335083CF80C4}"/>
          </ac:picMkLst>
        </pc:picChg>
        <pc:picChg chg="del">
          <ac:chgData name="Mike Bloys" userId="1248c4d8-7b2b-4b32-b8bd-163ae845f9bb" providerId="ADAL" clId="{A8FA318C-6F50-6847-8462-3B7FEA9F98BA}" dt="2021-07-22T14:19:44.366" v="146" actId="478"/>
          <ac:picMkLst>
            <pc:docMk/>
            <pc:sldMk cId="4076850340" sldId="290"/>
            <ac:picMk id="1026" creationId="{990D63CF-5906-4EBF-8FDA-2111FEEEC777}"/>
          </ac:picMkLst>
        </pc:picChg>
      </pc:sldChg>
      <pc:sldChg chg="addSp delSp modSp mod modClrScheme chgLayout">
        <pc:chgData name="Mike Bloys" userId="1248c4d8-7b2b-4b32-b8bd-163ae845f9bb" providerId="ADAL" clId="{A8FA318C-6F50-6847-8462-3B7FEA9F98BA}" dt="2021-07-22T14:23:41.642" v="169" actId="478"/>
        <pc:sldMkLst>
          <pc:docMk/>
          <pc:sldMk cId="990057538" sldId="291"/>
        </pc:sldMkLst>
        <pc:spChg chg="mod ord">
          <ac:chgData name="Mike Bloys" userId="1248c4d8-7b2b-4b32-b8bd-163ae845f9bb" providerId="ADAL" clId="{A8FA318C-6F50-6847-8462-3B7FEA9F98BA}" dt="2021-07-22T14:23:11.297" v="166" actId="700"/>
          <ac:spMkLst>
            <pc:docMk/>
            <pc:sldMk cId="990057538" sldId="291"/>
            <ac:spMk id="4" creationId="{088FDFE3-5E3F-4022-B238-4ECAC3317F9C}"/>
          </ac:spMkLst>
        </pc:spChg>
        <pc:spChg chg="mod ord">
          <ac:chgData name="Mike Bloys" userId="1248c4d8-7b2b-4b32-b8bd-163ae845f9bb" providerId="ADAL" clId="{A8FA318C-6F50-6847-8462-3B7FEA9F98BA}" dt="2021-07-22T14:23:11.297" v="166" actId="700"/>
          <ac:spMkLst>
            <pc:docMk/>
            <pc:sldMk cId="990057538" sldId="291"/>
            <ac:spMk id="5" creationId="{714CA032-D934-4C71-A05E-BFF0244348CD}"/>
          </ac:spMkLst>
        </pc:spChg>
        <pc:spChg chg="mod">
          <ac:chgData name="Mike Bloys" userId="1248c4d8-7b2b-4b32-b8bd-163ae845f9bb" providerId="ADAL" clId="{A8FA318C-6F50-6847-8462-3B7FEA9F98BA}" dt="2021-07-22T14:21:51.218" v="158" actId="1076"/>
          <ac:spMkLst>
            <pc:docMk/>
            <pc:sldMk cId="990057538" sldId="291"/>
            <ac:spMk id="11" creationId="{66C85F71-C8ED-4C9A-9567-ABE15457EE1F}"/>
          </ac:spMkLst>
        </pc:spChg>
        <pc:spChg chg="mod">
          <ac:chgData name="Mike Bloys" userId="1248c4d8-7b2b-4b32-b8bd-163ae845f9bb" providerId="ADAL" clId="{A8FA318C-6F50-6847-8462-3B7FEA9F98BA}" dt="2021-07-22T14:21:51.218" v="158" actId="1076"/>
          <ac:spMkLst>
            <pc:docMk/>
            <pc:sldMk cId="990057538" sldId="291"/>
            <ac:spMk id="13" creationId="{4621B311-62EC-4970-A797-85928EC7AF43}"/>
          </ac:spMkLst>
        </pc:spChg>
        <pc:spChg chg="mod">
          <ac:chgData name="Mike Bloys" userId="1248c4d8-7b2b-4b32-b8bd-163ae845f9bb" providerId="ADAL" clId="{A8FA318C-6F50-6847-8462-3B7FEA9F98BA}" dt="2021-07-22T14:21:51.218" v="158" actId="1076"/>
          <ac:spMkLst>
            <pc:docMk/>
            <pc:sldMk cId="990057538" sldId="291"/>
            <ac:spMk id="15" creationId="{F3C8BE8C-9C9B-41BF-B839-D6B1E70D1560}"/>
          </ac:spMkLst>
        </pc:spChg>
        <pc:spChg chg="mod">
          <ac:chgData name="Mike Bloys" userId="1248c4d8-7b2b-4b32-b8bd-163ae845f9bb" providerId="ADAL" clId="{A8FA318C-6F50-6847-8462-3B7FEA9F98BA}" dt="2021-07-22T14:21:51.218" v="158" actId="1076"/>
          <ac:spMkLst>
            <pc:docMk/>
            <pc:sldMk cId="990057538" sldId="291"/>
            <ac:spMk id="16" creationId="{003210AA-92A5-41ED-93C6-298A59498323}"/>
          </ac:spMkLst>
        </pc:spChg>
        <pc:spChg chg="mod">
          <ac:chgData name="Mike Bloys" userId="1248c4d8-7b2b-4b32-b8bd-163ae845f9bb" providerId="ADAL" clId="{A8FA318C-6F50-6847-8462-3B7FEA9F98BA}" dt="2021-07-22T14:21:51.218" v="158" actId="1076"/>
          <ac:spMkLst>
            <pc:docMk/>
            <pc:sldMk cId="990057538" sldId="291"/>
            <ac:spMk id="17" creationId="{C2B710F8-CAA0-4A46-B38D-4353B5F04E53}"/>
          </ac:spMkLst>
        </pc:spChg>
        <pc:spChg chg="mod">
          <ac:chgData name="Mike Bloys" userId="1248c4d8-7b2b-4b32-b8bd-163ae845f9bb" providerId="ADAL" clId="{A8FA318C-6F50-6847-8462-3B7FEA9F98BA}" dt="2021-07-22T14:21:51.218" v="158" actId="1076"/>
          <ac:spMkLst>
            <pc:docMk/>
            <pc:sldMk cId="990057538" sldId="291"/>
            <ac:spMk id="18" creationId="{D3229BD6-DEEA-4BDA-B451-42E382B638E9}"/>
          </ac:spMkLst>
        </pc:spChg>
        <pc:grpChg chg="del mod">
          <ac:chgData name="Mike Bloys" userId="1248c4d8-7b2b-4b32-b8bd-163ae845f9bb" providerId="ADAL" clId="{A8FA318C-6F50-6847-8462-3B7FEA9F98BA}" dt="2021-07-22T14:23:41.642" v="169" actId="478"/>
          <ac:grpSpMkLst>
            <pc:docMk/>
            <pc:sldMk cId="990057538" sldId="291"/>
            <ac:grpSpMk id="14" creationId="{5B3FC1C2-54D2-40D5-AE7A-6A3043E7EA01}"/>
          </ac:grpSpMkLst>
        </pc:grpChg>
        <pc:picChg chg="del">
          <ac:chgData name="Mike Bloys" userId="1248c4d8-7b2b-4b32-b8bd-163ae845f9bb" providerId="ADAL" clId="{A8FA318C-6F50-6847-8462-3B7FEA9F98BA}" dt="2021-07-22T14:21:42.537" v="157" actId="478"/>
          <ac:picMkLst>
            <pc:docMk/>
            <pc:sldMk cId="990057538" sldId="291"/>
            <ac:picMk id="7" creationId="{4338D8F6-F0A0-42A3-8F80-7DA5A33FA542}"/>
          </ac:picMkLst>
        </pc:picChg>
        <pc:picChg chg="add mod">
          <ac:chgData name="Mike Bloys" userId="1248c4d8-7b2b-4b32-b8bd-163ae845f9bb" providerId="ADAL" clId="{A8FA318C-6F50-6847-8462-3B7FEA9F98BA}" dt="2021-07-22T14:23:03.568" v="165" actId="1076"/>
          <ac:picMkLst>
            <pc:docMk/>
            <pc:sldMk cId="990057538" sldId="291"/>
            <ac:picMk id="19" creationId="{98B1666B-4523-3545-A750-F504C1886FDB}"/>
          </ac:picMkLst>
        </pc:picChg>
        <pc:picChg chg="add mod">
          <ac:chgData name="Mike Bloys" userId="1248c4d8-7b2b-4b32-b8bd-163ae845f9bb" providerId="ADAL" clId="{A8FA318C-6F50-6847-8462-3B7FEA9F98BA}" dt="2021-07-22T14:23:33.939" v="167"/>
          <ac:picMkLst>
            <pc:docMk/>
            <pc:sldMk cId="990057538" sldId="291"/>
            <ac:picMk id="20" creationId="{2B63398A-2644-A04C-95BA-724BD904390F}"/>
          </ac:picMkLst>
        </pc:picChg>
        <pc:picChg chg="del mod">
          <ac:chgData name="Mike Bloys" userId="1248c4d8-7b2b-4b32-b8bd-163ae845f9bb" providerId="ADAL" clId="{A8FA318C-6F50-6847-8462-3B7FEA9F98BA}" dt="2021-07-22T14:23:36.848" v="168" actId="478"/>
          <ac:picMkLst>
            <pc:docMk/>
            <pc:sldMk cId="990057538" sldId="291"/>
            <ac:picMk id="1026" creationId="{990D63CF-5906-4EBF-8FDA-2111FEEEC777}"/>
          </ac:picMkLst>
        </pc:picChg>
      </pc:sldChg>
      <pc:sldMasterChg chg="delSldLayout modSldLayout sldLayoutOrd">
        <pc:chgData name="Mike Bloys" userId="1248c4d8-7b2b-4b32-b8bd-163ae845f9bb" providerId="ADAL" clId="{A8FA318C-6F50-6847-8462-3B7FEA9F98BA}" dt="2021-07-22T14:26:39.600" v="182" actId="692"/>
        <pc:sldMasterMkLst>
          <pc:docMk/>
          <pc:sldMasterMk cId="3316734550" sldId="2147483648"/>
        </pc:sldMasterMkLst>
        <pc:sldLayoutChg chg="delSp modSp mod">
          <pc:chgData name="Mike Bloys" userId="1248c4d8-7b2b-4b32-b8bd-163ae845f9bb" providerId="ADAL" clId="{A8FA318C-6F50-6847-8462-3B7FEA9F98BA}" dt="2021-07-22T11:35:23.189" v="20" actId="18331"/>
          <pc:sldLayoutMkLst>
            <pc:docMk/>
            <pc:sldMasterMk cId="3316734550" sldId="2147483648"/>
            <pc:sldLayoutMk cId="3886385901" sldId="2147483649"/>
          </pc:sldLayoutMkLst>
          <pc:grpChg chg="del">
            <ac:chgData name="Mike Bloys" userId="1248c4d8-7b2b-4b32-b8bd-163ae845f9bb" providerId="ADAL" clId="{A8FA318C-6F50-6847-8462-3B7FEA9F98BA}" dt="2021-07-22T11:31:29.300" v="1" actId="478"/>
            <ac:grpSpMkLst>
              <pc:docMk/>
              <pc:sldMasterMk cId="3316734550" sldId="2147483648"/>
              <pc:sldLayoutMk cId="3886385901" sldId="2147483649"/>
              <ac:grpSpMk id="4" creationId="{B45F949C-D5CC-4651-8B25-BE89566A4D70}"/>
            </ac:grpSpMkLst>
          </pc:grpChg>
          <pc:picChg chg="mod">
            <ac:chgData name="Mike Bloys" userId="1248c4d8-7b2b-4b32-b8bd-163ae845f9bb" providerId="ADAL" clId="{A8FA318C-6F50-6847-8462-3B7FEA9F98BA}" dt="2021-07-22T11:35:23.189" v="20" actId="18331"/>
            <ac:picMkLst>
              <pc:docMk/>
              <pc:sldMasterMk cId="3316734550" sldId="2147483648"/>
              <pc:sldLayoutMk cId="3886385901" sldId="2147483649"/>
              <ac:picMk id="3" creationId="{6E1C4A5A-09EB-4C05-B872-191E22348813}"/>
            </ac:picMkLst>
          </pc:picChg>
        </pc:sldLayoutChg>
        <pc:sldLayoutChg chg="addSp delSp modSp mod">
          <pc:chgData name="Mike Bloys" userId="1248c4d8-7b2b-4b32-b8bd-163ae845f9bb" providerId="ADAL" clId="{A8FA318C-6F50-6847-8462-3B7FEA9F98BA}" dt="2021-07-22T11:58:53.914" v="67"/>
          <pc:sldLayoutMkLst>
            <pc:docMk/>
            <pc:sldMasterMk cId="3316734550" sldId="2147483648"/>
            <pc:sldLayoutMk cId="2849720375" sldId="2147483652"/>
          </pc:sldLayoutMkLst>
          <pc:spChg chg="mod">
            <ac:chgData name="Mike Bloys" userId="1248c4d8-7b2b-4b32-b8bd-163ae845f9bb" providerId="ADAL" clId="{A8FA318C-6F50-6847-8462-3B7FEA9F98BA}" dt="2021-07-22T11:34:27.378" v="17" actId="6549"/>
            <ac:spMkLst>
              <pc:docMk/>
              <pc:sldMasterMk cId="3316734550" sldId="2147483648"/>
              <pc:sldLayoutMk cId="2849720375" sldId="2147483652"/>
              <ac:spMk id="3" creationId="{00000000-0000-0000-0000-000000000000}"/>
            </ac:spMkLst>
          </pc:spChg>
          <pc:spChg chg="mod">
            <ac:chgData name="Mike Bloys" userId="1248c4d8-7b2b-4b32-b8bd-163ae845f9bb" providerId="ADAL" clId="{A8FA318C-6F50-6847-8462-3B7FEA9F98BA}" dt="2021-07-22T11:48:14.208" v="42" actId="948"/>
            <ac:spMkLst>
              <pc:docMk/>
              <pc:sldMasterMk cId="3316734550" sldId="2147483648"/>
              <pc:sldLayoutMk cId="2849720375" sldId="2147483652"/>
              <ac:spMk id="8" creationId="{00000000-0000-0000-0000-000000000000}"/>
            </ac:spMkLst>
          </pc:spChg>
          <pc:picChg chg="del">
            <ac:chgData name="Mike Bloys" userId="1248c4d8-7b2b-4b32-b8bd-163ae845f9bb" providerId="ADAL" clId="{A8FA318C-6F50-6847-8462-3B7FEA9F98BA}" dt="2021-07-22T11:37:44.244" v="26" actId="478"/>
            <ac:picMkLst>
              <pc:docMk/>
              <pc:sldMasterMk cId="3316734550" sldId="2147483648"/>
              <pc:sldLayoutMk cId="2849720375" sldId="2147483652"/>
              <ac:picMk id="4" creationId="{E12333BD-23C8-4C57-85FB-842C510FF7B6}"/>
            </ac:picMkLst>
          </pc:picChg>
          <pc:picChg chg="add mod modCrop">
            <ac:chgData name="Mike Bloys" userId="1248c4d8-7b2b-4b32-b8bd-163ae845f9bb" providerId="ADAL" clId="{A8FA318C-6F50-6847-8462-3B7FEA9F98BA}" dt="2021-07-22T11:50:44.040" v="55" actId="18331"/>
            <ac:picMkLst>
              <pc:docMk/>
              <pc:sldMasterMk cId="3316734550" sldId="2147483648"/>
              <pc:sldLayoutMk cId="2849720375" sldId="2147483652"/>
              <ac:picMk id="9" creationId="{0126D211-ED23-624B-95C8-A0FD44B180CA}"/>
            </ac:picMkLst>
          </pc:picChg>
          <pc:picChg chg="add mod">
            <ac:chgData name="Mike Bloys" userId="1248c4d8-7b2b-4b32-b8bd-163ae845f9bb" providerId="ADAL" clId="{A8FA318C-6F50-6847-8462-3B7FEA9F98BA}" dt="2021-07-22T11:58:53.914" v="67"/>
            <ac:picMkLst>
              <pc:docMk/>
              <pc:sldMasterMk cId="3316734550" sldId="2147483648"/>
              <pc:sldLayoutMk cId="2849720375" sldId="2147483652"/>
              <ac:picMk id="10" creationId="{24FD2BDA-C54A-D744-9DA8-5B5D134B2C67}"/>
            </ac:picMkLst>
          </pc:picChg>
          <pc:picChg chg="del mod">
            <ac:chgData name="Mike Bloys" userId="1248c4d8-7b2b-4b32-b8bd-163ae845f9bb" providerId="ADAL" clId="{A8FA318C-6F50-6847-8462-3B7FEA9F98BA}" dt="2021-07-22T11:58:52.904" v="66" actId="478"/>
            <ac:picMkLst>
              <pc:docMk/>
              <pc:sldMasterMk cId="3316734550" sldId="2147483648"/>
              <pc:sldLayoutMk cId="2849720375" sldId="2147483652"/>
              <ac:picMk id="22" creationId="{00000000-0000-0000-0000-000000000000}"/>
            </ac:picMkLst>
          </pc:picChg>
        </pc:sldLayoutChg>
        <pc:sldLayoutChg chg="addSp delSp modSp mod ord">
          <pc:chgData name="Mike Bloys" userId="1248c4d8-7b2b-4b32-b8bd-163ae845f9bb" providerId="ADAL" clId="{A8FA318C-6F50-6847-8462-3B7FEA9F98BA}" dt="2021-07-22T13:04:53.669" v="81" actId="21"/>
          <pc:sldLayoutMkLst>
            <pc:docMk/>
            <pc:sldMasterMk cId="3316734550" sldId="2147483648"/>
            <pc:sldLayoutMk cId="4180777422" sldId="2147483653"/>
          </pc:sldLayoutMkLst>
          <pc:spChg chg="add mod">
            <ac:chgData name="Mike Bloys" userId="1248c4d8-7b2b-4b32-b8bd-163ae845f9bb" providerId="ADAL" clId="{A8FA318C-6F50-6847-8462-3B7FEA9F98BA}" dt="2021-07-22T11:48:57.693" v="45"/>
            <ac:spMkLst>
              <pc:docMk/>
              <pc:sldMasterMk cId="3316734550" sldId="2147483648"/>
              <pc:sldLayoutMk cId="4180777422" sldId="2147483653"/>
              <ac:spMk id="8" creationId="{A99F80EC-0B21-0F4D-9ECD-7C9B391A3C06}"/>
            </ac:spMkLst>
          </pc:spChg>
          <pc:spChg chg="del">
            <ac:chgData name="Mike Bloys" userId="1248c4d8-7b2b-4b32-b8bd-163ae845f9bb" providerId="ADAL" clId="{A8FA318C-6F50-6847-8462-3B7FEA9F98BA}" dt="2021-07-22T11:48:50.669" v="44" actId="478"/>
            <ac:spMkLst>
              <pc:docMk/>
              <pc:sldMasterMk cId="3316734550" sldId="2147483648"/>
              <pc:sldLayoutMk cId="4180777422" sldId="2147483653"/>
              <ac:spMk id="10" creationId="{C9AA62C9-E8BA-4487-919E-B42771A274C8}"/>
            </ac:spMkLst>
          </pc:spChg>
          <pc:spChg chg="mod">
            <ac:chgData name="Mike Bloys" userId="1248c4d8-7b2b-4b32-b8bd-163ae845f9bb" providerId="ADAL" clId="{A8FA318C-6F50-6847-8462-3B7FEA9F98BA}" dt="2021-07-22T11:46:42.418" v="40" actId="948"/>
            <ac:spMkLst>
              <pc:docMk/>
              <pc:sldMasterMk cId="3316734550" sldId="2147483648"/>
              <pc:sldLayoutMk cId="4180777422" sldId="2147483653"/>
              <ac:spMk id="27" creationId="{00000000-0000-0000-0000-000000000000}"/>
            </ac:spMkLst>
          </pc:spChg>
          <pc:picChg chg="add mod">
            <ac:chgData name="Mike Bloys" userId="1248c4d8-7b2b-4b32-b8bd-163ae845f9bb" providerId="ADAL" clId="{A8FA318C-6F50-6847-8462-3B7FEA9F98BA}" dt="2021-07-22T11:50:28.174" v="54" actId="18331"/>
            <ac:picMkLst>
              <pc:docMk/>
              <pc:sldMasterMk cId="3316734550" sldId="2147483648"/>
              <pc:sldLayoutMk cId="4180777422" sldId="2147483653"/>
              <ac:picMk id="7" creationId="{7CE254B6-D7BC-9C4E-B6F8-9032CA4F1D45}"/>
            </ac:picMkLst>
          </pc:picChg>
          <pc:picChg chg="del">
            <ac:chgData name="Mike Bloys" userId="1248c4d8-7b2b-4b32-b8bd-163ae845f9bb" providerId="ADAL" clId="{A8FA318C-6F50-6847-8462-3B7FEA9F98BA}" dt="2021-07-22T11:48:50.669" v="44" actId="478"/>
            <ac:picMkLst>
              <pc:docMk/>
              <pc:sldMasterMk cId="3316734550" sldId="2147483648"/>
              <pc:sldLayoutMk cId="4180777422" sldId="2147483653"/>
              <ac:picMk id="9" creationId="{3255156C-BCD8-4521-9C5D-CF7B4BC21461}"/>
            </ac:picMkLst>
          </pc:picChg>
          <pc:picChg chg="add mod">
            <ac:chgData name="Mike Bloys" userId="1248c4d8-7b2b-4b32-b8bd-163ae845f9bb" providerId="ADAL" clId="{A8FA318C-6F50-6847-8462-3B7FEA9F98BA}" dt="2021-07-22T11:58:40.691" v="65"/>
            <ac:picMkLst>
              <pc:docMk/>
              <pc:sldMasterMk cId="3316734550" sldId="2147483648"/>
              <pc:sldLayoutMk cId="4180777422" sldId="2147483653"/>
              <ac:picMk id="11" creationId="{4209B720-07DD-7941-B502-ED81D1886572}"/>
            </ac:picMkLst>
          </pc:picChg>
          <pc:picChg chg="add del mod modCrop">
            <ac:chgData name="Mike Bloys" userId="1248c4d8-7b2b-4b32-b8bd-163ae845f9bb" providerId="ADAL" clId="{A8FA318C-6F50-6847-8462-3B7FEA9F98BA}" dt="2021-07-22T13:04:53.669" v="81" actId="21"/>
            <ac:picMkLst>
              <pc:docMk/>
              <pc:sldMasterMk cId="3316734550" sldId="2147483648"/>
              <pc:sldLayoutMk cId="4180777422" sldId="2147483653"/>
              <ac:picMk id="12" creationId="{30A617BF-81FC-364A-97BF-D7DCEABFDFDA}"/>
            </ac:picMkLst>
          </pc:picChg>
          <pc:picChg chg="del">
            <ac:chgData name="Mike Bloys" userId="1248c4d8-7b2b-4b32-b8bd-163ae845f9bb" providerId="ADAL" clId="{A8FA318C-6F50-6847-8462-3B7FEA9F98BA}" dt="2021-07-22T11:58:37.137" v="64" actId="478"/>
            <ac:picMkLst>
              <pc:docMk/>
              <pc:sldMasterMk cId="3316734550" sldId="2147483648"/>
              <pc:sldLayoutMk cId="4180777422" sldId="2147483653"/>
              <ac:picMk id="29" creationId="{00000000-0000-0000-0000-000000000000}"/>
            </ac:picMkLst>
          </pc:picChg>
        </pc:sldLayoutChg>
        <pc:sldLayoutChg chg="del">
          <pc:chgData name="Mike Bloys" userId="1248c4d8-7b2b-4b32-b8bd-163ae845f9bb" providerId="ADAL" clId="{A8FA318C-6F50-6847-8462-3B7FEA9F98BA}" dt="2021-07-22T11:49:10.049" v="46" actId="2696"/>
          <pc:sldLayoutMkLst>
            <pc:docMk/>
            <pc:sldMasterMk cId="3316734550" sldId="2147483648"/>
            <pc:sldLayoutMk cId="2400860605" sldId="2147483655"/>
          </pc:sldLayoutMkLst>
        </pc:sldLayoutChg>
        <pc:sldLayoutChg chg="addSp delSp modSp mod">
          <pc:chgData name="Mike Bloys" userId="1248c4d8-7b2b-4b32-b8bd-163ae845f9bb" providerId="ADAL" clId="{A8FA318C-6F50-6847-8462-3B7FEA9F98BA}" dt="2021-07-22T11:51:08.643" v="57" actId="18331"/>
          <pc:sldLayoutMkLst>
            <pc:docMk/>
            <pc:sldMasterMk cId="3316734550" sldId="2147483648"/>
            <pc:sldLayoutMk cId="3315833090" sldId="2147483656"/>
          </pc:sldLayoutMkLst>
          <pc:spChg chg="del">
            <ac:chgData name="Mike Bloys" userId="1248c4d8-7b2b-4b32-b8bd-163ae845f9bb" providerId="ADAL" clId="{A8FA318C-6F50-6847-8462-3B7FEA9F98BA}" dt="2021-07-22T11:49:16.321" v="47" actId="478"/>
            <ac:spMkLst>
              <pc:docMk/>
              <pc:sldMasterMk cId="3316734550" sldId="2147483648"/>
              <pc:sldLayoutMk cId="3315833090" sldId="2147483656"/>
              <ac:spMk id="8" creationId="{6BC9FC53-D825-4002-ADB7-823147B14172}"/>
            </ac:spMkLst>
          </pc:spChg>
          <pc:spChg chg="add mod">
            <ac:chgData name="Mike Bloys" userId="1248c4d8-7b2b-4b32-b8bd-163ae845f9bb" providerId="ADAL" clId="{A8FA318C-6F50-6847-8462-3B7FEA9F98BA}" dt="2021-07-22T11:49:19.384" v="48"/>
            <ac:spMkLst>
              <pc:docMk/>
              <pc:sldMasterMk cId="3316734550" sldId="2147483648"/>
              <pc:sldLayoutMk cId="3315833090" sldId="2147483656"/>
              <ac:spMk id="9" creationId="{1267101F-FDA4-0F4B-A7F4-B1B3A0D25A50}"/>
            </ac:spMkLst>
          </pc:spChg>
          <pc:spChg chg="mod">
            <ac:chgData name="Mike Bloys" userId="1248c4d8-7b2b-4b32-b8bd-163ae845f9bb" providerId="ADAL" clId="{A8FA318C-6F50-6847-8462-3B7FEA9F98BA}" dt="2021-07-22T11:49:37.885" v="51" actId="207"/>
            <ac:spMkLst>
              <pc:docMk/>
              <pc:sldMasterMk cId="3316734550" sldId="2147483648"/>
              <pc:sldLayoutMk cId="3315833090" sldId="2147483656"/>
              <ac:spMk id="25" creationId="{00000000-0000-0000-0000-000000000000}"/>
            </ac:spMkLst>
          </pc:spChg>
          <pc:picChg chg="add mod">
            <ac:chgData name="Mike Bloys" userId="1248c4d8-7b2b-4b32-b8bd-163ae845f9bb" providerId="ADAL" clId="{A8FA318C-6F50-6847-8462-3B7FEA9F98BA}" dt="2021-07-22T11:51:08.643" v="57" actId="18331"/>
            <ac:picMkLst>
              <pc:docMk/>
              <pc:sldMasterMk cId="3316734550" sldId="2147483648"/>
              <pc:sldLayoutMk cId="3315833090" sldId="2147483656"/>
              <ac:picMk id="6" creationId="{E84B2B64-DF14-0A43-AFBC-789FE0092A4D}"/>
            </ac:picMkLst>
          </pc:picChg>
          <pc:picChg chg="del">
            <ac:chgData name="Mike Bloys" userId="1248c4d8-7b2b-4b32-b8bd-163ae845f9bb" providerId="ADAL" clId="{A8FA318C-6F50-6847-8462-3B7FEA9F98BA}" dt="2021-07-22T11:49:16.321" v="47" actId="478"/>
            <ac:picMkLst>
              <pc:docMk/>
              <pc:sldMasterMk cId="3316734550" sldId="2147483648"/>
              <pc:sldLayoutMk cId="3315833090" sldId="2147483656"/>
              <ac:picMk id="7" creationId="{5F15E4BA-44A1-4FBD-B5FF-77CFFC5A7788}"/>
            </ac:picMkLst>
          </pc:picChg>
        </pc:sldLayoutChg>
        <pc:sldLayoutChg chg="modSp mod setBg">
          <pc:chgData name="Mike Bloys" userId="1248c4d8-7b2b-4b32-b8bd-163ae845f9bb" providerId="ADAL" clId="{A8FA318C-6F50-6847-8462-3B7FEA9F98BA}" dt="2021-07-22T14:26:39.600" v="182" actId="692"/>
          <pc:sldLayoutMkLst>
            <pc:docMk/>
            <pc:sldMasterMk cId="3316734550" sldId="2147483648"/>
            <pc:sldLayoutMk cId="393927180" sldId="2147483664"/>
          </pc:sldLayoutMkLst>
          <pc:cxnChg chg="mod">
            <ac:chgData name="Mike Bloys" userId="1248c4d8-7b2b-4b32-b8bd-163ae845f9bb" providerId="ADAL" clId="{A8FA318C-6F50-6847-8462-3B7FEA9F98BA}" dt="2021-07-22T14:26:39.600" v="182" actId="692"/>
            <ac:cxnSpMkLst>
              <pc:docMk/>
              <pc:sldMasterMk cId="3316734550" sldId="2147483648"/>
              <pc:sldLayoutMk cId="393927180" sldId="2147483664"/>
              <ac:cxnSpMk id="9" creationId="{00000000-0000-0000-0000-000000000000}"/>
            </ac:cxnSpMkLst>
          </pc:cxnChg>
        </pc:sldLayoutChg>
        <pc:sldLayoutChg chg="addSp delSp modSp mod">
          <pc:chgData name="Mike Bloys" userId="1248c4d8-7b2b-4b32-b8bd-163ae845f9bb" providerId="ADAL" clId="{A8FA318C-6F50-6847-8462-3B7FEA9F98BA}" dt="2021-07-22T11:59:21.046" v="71"/>
          <pc:sldLayoutMkLst>
            <pc:docMk/>
            <pc:sldMasterMk cId="3316734550" sldId="2147483648"/>
            <pc:sldLayoutMk cId="487712265" sldId="2147483665"/>
          </pc:sldLayoutMkLst>
          <pc:spChg chg="del">
            <ac:chgData name="Mike Bloys" userId="1248c4d8-7b2b-4b32-b8bd-163ae845f9bb" providerId="ADAL" clId="{A8FA318C-6F50-6847-8462-3B7FEA9F98BA}" dt="2021-07-22T11:49:48.081" v="52" actId="478"/>
            <ac:spMkLst>
              <pc:docMk/>
              <pc:sldMasterMk cId="3316734550" sldId="2147483648"/>
              <pc:sldLayoutMk cId="487712265" sldId="2147483665"/>
              <ac:spMk id="9" creationId="{85CBFDD3-691E-49EF-8099-8E63C39BDF8B}"/>
            </ac:spMkLst>
          </pc:spChg>
          <pc:spChg chg="add mod">
            <ac:chgData name="Mike Bloys" userId="1248c4d8-7b2b-4b32-b8bd-163ae845f9bb" providerId="ADAL" clId="{A8FA318C-6F50-6847-8462-3B7FEA9F98BA}" dt="2021-07-22T11:49:50.520" v="53"/>
            <ac:spMkLst>
              <pc:docMk/>
              <pc:sldMasterMk cId="3316734550" sldId="2147483648"/>
              <pc:sldLayoutMk cId="487712265" sldId="2147483665"/>
              <ac:spMk id="10" creationId="{E2F102E3-9E43-5543-B91F-D2B22FBB561C}"/>
            </ac:spMkLst>
          </pc:spChg>
          <pc:picChg chg="del">
            <ac:chgData name="Mike Bloys" userId="1248c4d8-7b2b-4b32-b8bd-163ae845f9bb" providerId="ADAL" clId="{A8FA318C-6F50-6847-8462-3B7FEA9F98BA}" dt="2021-07-22T11:49:48.081" v="52" actId="478"/>
            <ac:picMkLst>
              <pc:docMk/>
              <pc:sldMasterMk cId="3316734550" sldId="2147483648"/>
              <pc:sldLayoutMk cId="487712265" sldId="2147483665"/>
              <ac:picMk id="6" creationId="{8C26EC69-48B6-41BB-B076-FBAEE4D4F724}"/>
            </ac:picMkLst>
          </pc:picChg>
          <pc:picChg chg="add mod">
            <ac:chgData name="Mike Bloys" userId="1248c4d8-7b2b-4b32-b8bd-163ae845f9bb" providerId="ADAL" clId="{A8FA318C-6F50-6847-8462-3B7FEA9F98BA}" dt="2021-07-22T11:51:20.877" v="58" actId="18331"/>
            <ac:picMkLst>
              <pc:docMk/>
              <pc:sldMasterMk cId="3316734550" sldId="2147483648"/>
              <pc:sldLayoutMk cId="487712265" sldId="2147483665"/>
              <ac:picMk id="7" creationId="{5159BD84-48B9-9544-9990-BA6E347CAD65}"/>
            </ac:picMkLst>
          </pc:picChg>
          <pc:picChg chg="add mod">
            <ac:chgData name="Mike Bloys" userId="1248c4d8-7b2b-4b32-b8bd-163ae845f9bb" providerId="ADAL" clId="{A8FA318C-6F50-6847-8462-3B7FEA9F98BA}" dt="2021-07-22T11:59:21.046" v="71"/>
            <ac:picMkLst>
              <pc:docMk/>
              <pc:sldMasterMk cId="3316734550" sldId="2147483648"/>
              <pc:sldLayoutMk cId="487712265" sldId="2147483665"/>
              <ac:picMk id="11" creationId="{19425AA9-D4A8-B243-A347-47C5BE93F864}"/>
            </ac:picMkLst>
          </pc:picChg>
          <pc:picChg chg="del">
            <ac:chgData name="Mike Bloys" userId="1248c4d8-7b2b-4b32-b8bd-163ae845f9bb" providerId="ADAL" clId="{A8FA318C-6F50-6847-8462-3B7FEA9F98BA}" dt="2021-07-22T11:59:20.092" v="70" actId="478"/>
            <ac:picMkLst>
              <pc:docMk/>
              <pc:sldMasterMk cId="3316734550" sldId="2147483648"/>
              <pc:sldLayoutMk cId="487712265" sldId="2147483665"/>
              <ac:picMk id="29" creationId="{00000000-0000-0000-0000-000000000000}"/>
            </ac:picMkLst>
          </pc:picChg>
        </pc:sldLayoutChg>
        <pc:sldLayoutChg chg="addSp delSp modSp mod setBg">
          <pc:chgData name="Mike Bloys" userId="1248c4d8-7b2b-4b32-b8bd-163ae845f9bb" providerId="ADAL" clId="{A8FA318C-6F50-6847-8462-3B7FEA9F98BA}" dt="2021-07-22T14:26:32.652" v="181" actId="478"/>
          <pc:sldLayoutMkLst>
            <pc:docMk/>
            <pc:sldMasterMk cId="3316734550" sldId="2147483648"/>
            <pc:sldLayoutMk cId="1093718466" sldId="2147483666"/>
          </pc:sldLayoutMkLst>
          <pc:spChg chg="add del mod">
            <ac:chgData name="Mike Bloys" userId="1248c4d8-7b2b-4b32-b8bd-163ae845f9bb" providerId="ADAL" clId="{A8FA318C-6F50-6847-8462-3B7FEA9F98BA}" dt="2021-07-22T14:26:32.652" v="181" actId="478"/>
            <ac:spMkLst>
              <pc:docMk/>
              <pc:sldMasterMk cId="3316734550" sldId="2147483648"/>
              <pc:sldLayoutMk cId="1093718466" sldId="2147483666"/>
              <ac:spMk id="6" creationId="{3235C7C6-C176-AE49-9269-570ADEFAE91B}"/>
            </ac:spMkLst>
          </pc:spChg>
          <pc:cxnChg chg="mod">
            <ac:chgData name="Mike Bloys" userId="1248c4d8-7b2b-4b32-b8bd-163ae845f9bb" providerId="ADAL" clId="{A8FA318C-6F50-6847-8462-3B7FEA9F98BA}" dt="2021-07-22T14:26:31.402" v="180" actId="14100"/>
            <ac:cxnSpMkLst>
              <pc:docMk/>
              <pc:sldMasterMk cId="3316734550" sldId="2147483648"/>
              <pc:sldLayoutMk cId="1093718466" sldId="2147483666"/>
              <ac:cxnSpMk id="8" creationId="{00000000-0000-0000-0000-000000000000}"/>
            </ac:cxnSpMkLst>
          </pc:cxnChg>
        </pc:sldLayoutChg>
        <pc:sldLayoutChg chg="addSp delSp modSp mod">
          <pc:chgData name="Mike Bloys" userId="1248c4d8-7b2b-4b32-b8bd-163ae845f9bb" providerId="ADAL" clId="{A8FA318C-6F50-6847-8462-3B7FEA9F98BA}" dt="2021-07-22T13:33:30.724" v="110" actId="478"/>
          <pc:sldLayoutMkLst>
            <pc:docMk/>
            <pc:sldMasterMk cId="3316734550" sldId="2147483648"/>
            <pc:sldLayoutMk cId="4276716931" sldId="2147483667"/>
          </pc:sldLayoutMkLst>
          <pc:spChg chg="del">
            <ac:chgData name="Mike Bloys" userId="1248c4d8-7b2b-4b32-b8bd-163ae845f9bb" providerId="ADAL" clId="{A8FA318C-6F50-6847-8462-3B7FEA9F98BA}" dt="2021-07-22T11:44:31.589" v="34" actId="478"/>
            <ac:spMkLst>
              <pc:docMk/>
              <pc:sldMasterMk cId="3316734550" sldId="2147483648"/>
              <pc:sldLayoutMk cId="4276716931" sldId="2147483667"/>
              <ac:spMk id="3" creationId="{00000000-0000-0000-0000-000000000000}"/>
            </ac:spMkLst>
          </pc:spChg>
          <pc:spChg chg="mod">
            <ac:chgData name="Mike Bloys" userId="1248c4d8-7b2b-4b32-b8bd-163ae845f9bb" providerId="ADAL" clId="{A8FA318C-6F50-6847-8462-3B7FEA9F98BA}" dt="2021-07-22T11:47:25.100" v="41" actId="948"/>
            <ac:spMkLst>
              <pc:docMk/>
              <pc:sldMasterMk cId="3316734550" sldId="2147483648"/>
              <pc:sldLayoutMk cId="4276716931" sldId="2147483667"/>
              <ac:spMk id="8" creationId="{00000000-0000-0000-0000-000000000000}"/>
            </ac:spMkLst>
          </pc:spChg>
          <pc:spChg chg="add mod">
            <ac:chgData name="Mike Bloys" userId="1248c4d8-7b2b-4b32-b8bd-163ae845f9bb" providerId="ADAL" clId="{A8FA318C-6F50-6847-8462-3B7FEA9F98BA}" dt="2021-07-22T11:45:36.661" v="37"/>
            <ac:spMkLst>
              <pc:docMk/>
              <pc:sldMasterMk cId="3316734550" sldId="2147483648"/>
              <pc:sldLayoutMk cId="4276716931" sldId="2147483667"/>
              <ac:spMk id="11" creationId="{31489981-9D2A-F040-91C3-3C3223B262F7}"/>
            </ac:spMkLst>
          </pc:spChg>
          <pc:picChg chg="del mod">
            <ac:chgData name="Mike Bloys" userId="1248c4d8-7b2b-4b32-b8bd-163ae845f9bb" providerId="ADAL" clId="{A8FA318C-6F50-6847-8462-3B7FEA9F98BA}" dt="2021-07-22T11:44:31.589" v="34" actId="478"/>
            <ac:picMkLst>
              <pc:docMk/>
              <pc:sldMasterMk cId="3316734550" sldId="2147483648"/>
              <pc:sldLayoutMk cId="4276716931" sldId="2147483667"/>
              <ac:picMk id="4" creationId="{E12333BD-23C8-4C57-85FB-842C510FF7B6}"/>
            </ac:picMkLst>
          </pc:picChg>
          <pc:picChg chg="add mod">
            <ac:chgData name="Mike Bloys" userId="1248c4d8-7b2b-4b32-b8bd-163ae845f9bb" providerId="ADAL" clId="{A8FA318C-6F50-6847-8462-3B7FEA9F98BA}" dt="2021-07-22T11:50:56.144" v="56" actId="18331"/>
            <ac:picMkLst>
              <pc:docMk/>
              <pc:sldMasterMk cId="3316734550" sldId="2147483648"/>
              <pc:sldLayoutMk cId="4276716931" sldId="2147483667"/>
              <ac:picMk id="10" creationId="{B90E13A4-D1B3-584E-9744-B0705FA7F432}"/>
            </ac:picMkLst>
          </pc:picChg>
          <pc:picChg chg="add mod">
            <ac:chgData name="Mike Bloys" userId="1248c4d8-7b2b-4b32-b8bd-163ae845f9bb" providerId="ADAL" clId="{A8FA318C-6F50-6847-8462-3B7FEA9F98BA}" dt="2021-07-22T11:59:05.626" v="69"/>
            <ac:picMkLst>
              <pc:docMk/>
              <pc:sldMasterMk cId="3316734550" sldId="2147483648"/>
              <pc:sldLayoutMk cId="4276716931" sldId="2147483667"/>
              <ac:picMk id="12" creationId="{689980B9-BA30-C440-AB57-1B8875CA05CD}"/>
            </ac:picMkLst>
          </pc:picChg>
          <pc:picChg chg="add del mod modCrop">
            <ac:chgData name="Mike Bloys" userId="1248c4d8-7b2b-4b32-b8bd-163ae845f9bb" providerId="ADAL" clId="{A8FA318C-6F50-6847-8462-3B7FEA9F98BA}" dt="2021-07-22T13:33:30.724" v="110" actId="478"/>
            <ac:picMkLst>
              <pc:docMk/>
              <pc:sldMasterMk cId="3316734550" sldId="2147483648"/>
              <pc:sldLayoutMk cId="4276716931" sldId="2147483667"/>
              <ac:picMk id="13" creationId="{57115C87-9E3F-654E-B6A9-A38ABF979231}"/>
            </ac:picMkLst>
          </pc:picChg>
          <pc:picChg chg="del">
            <ac:chgData name="Mike Bloys" userId="1248c4d8-7b2b-4b32-b8bd-163ae845f9bb" providerId="ADAL" clId="{A8FA318C-6F50-6847-8462-3B7FEA9F98BA}" dt="2021-07-22T11:59:04.620" v="68" actId="478"/>
            <ac:picMkLst>
              <pc:docMk/>
              <pc:sldMasterMk cId="3316734550" sldId="2147483648"/>
              <pc:sldLayoutMk cId="4276716931" sldId="2147483667"/>
              <ac:picMk id="22" creationId="{00000000-0000-0000-0000-000000000000}"/>
            </ac:picMkLst>
          </pc:picChg>
        </pc:sldLayoutChg>
      </pc:sldMasterChg>
    </pc:docChg>
  </pc:docChgLst>
  <pc:docChgLst>
    <pc:chgData name="Leonora Sheppard" userId="3688f6d8-1f97-408e-a4fe-cc859c551ddb" providerId="ADAL" clId="{97E28F9F-B10E-46F2-9845-9BF634D9FC9A}"/>
    <pc:docChg chg="modSld">
      <pc:chgData name="Leonora Sheppard" userId="3688f6d8-1f97-408e-a4fe-cc859c551ddb" providerId="ADAL" clId="{97E28F9F-B10E-46F2-9845-9BF634D9FC9A}" dt="2021-07-21T14:01:02.033" v="4" actId="14100"/>
      <pc:docMkLst>
        <pc:docMk/>
      </pc:docMkLst>
      <pc:sldChg chg="modSp">
        <pc:chgData name="Leonora Sheppard" userId="3688f6d8-1f97-408e-a4fe-cc859c551ddb" providerId="ADAL" clId="{97E28F9F-B10E-46F2-9845-9BF634D9FC9A}" dt="2021-07-21T13:45:50.487" v="2" actId="1076"/>
        <pc:sldMkLst>
          <pc:docMk/>
          <pc:sldMk cId="3003053793" sldId="284"/>
        </pc:sldMkLst>
        <pc:picChg chg="mod">
          <ac:chgData name="Leonora Sheppard" userId="3688f6d8-1f97-408e-a4fe-cc859c551ddb" providerId="ADAL" clId="{97E28F9F-B10E-46F2-9845-9BF634D9FC9A}" dt="2021-07-21T13:45:50.487" v="2" actId="1076"/>
          <ac:picMkLst>
            <pc:docMk/>
            <pc:sldMk cId="3003053793" sldId="284"/>
            <ac:picMk id="2054" creationId="{83ABF355-BD6F-476B-8BF4-4C159B7DF6ED}"/>
          </ac:picMkLst>
        </pc:picChg>
        <pc:picChg chg="mod">
          <ac:chgData name="Leonora Sheppard" userId="3688f6d8-1f97-408e-a4fe-cc859c551ddb" providerId="ADAL" clId="{97E28F9F-B10E-46F2-9845-9BF634D9FC9A}" dt="2021-07-21T13:45:47.463" v="1" actId="1076"/>
          <ac:picMkLst>
            <pc:docMk/>
            <pc:sldMk cId="3003053793" sldId="284"/>
            <ac:picMk id="2056" creationId="{33BCC759-2C7E-42EF-B422-24E94696A8F1}"/>
          </ac:picMkLst>
        </pc:picChg>
      </pc:sldChg>
      <pc:sldChg chg="modSp mod">
        <pc:chgData name="Leonora Sheppard" userId="3688f6d8-1f97-408e-a4fe-cc859c551ddb" providerId="ADAL" clId="{97E28F9F-B10E-46F2-9845-9BF634D9FC9A}" dt="2021-07-21T14:01:02.033" v="4" actId="14100"/>
        <pc:sldMkLst>
          <pc:docMk/>
          <pc:sldMk cId="4076850340" sldId="290"/>
        </pc:sldMkLst>
        <pc:spChg chg="mod">
          <ac:chgData name="Leonora Sheppard" userId="3688f6d8-1f97-408e-a4fe-cc859c551ddb" providerId="ADAL" clId="{97E28F9F-B10E-46F2-9845-9BF634D9FC9A}" dt="2021-07-21T14:01:02.033" v="4" actId="14100"/>
          <ac:spMkLst>
            <pc:docMk/>
            <pc:sldMk cId="4076850340" sldId="290"/>
            <ac:spMk id="5" creationId="{714CA032-D934-4C71-A05E-BFF0244348CD}"/>
          </ac:spMkLst>
        </pc:spChg>
      </pc:sldChg>
    </pc:docChg>
  </pc:docChgLst>
  <pc:docChgLst>
    <pc:chgData name="Mike Bloys" userId="1248c4d8-7b2b-4b32-b8bd-163ae845f9bb" providerId="ADAL" clId="{722FF212-1DB6-44FA-89F3-B856B312460F}"/>
    <pc:docChg chg="custSel modSld modMainMaster">
      <pc:chgData name="Mike Bloys" userId="1248c4d8-7b2b-4b32-b8bd-163ae845f9bb" providerId="ADAL" clId="{722FF212-1DB6-44FA-89F3-B856B312460F}" dt="2021-08-16T14:30:13.936" v="20" actId="14826"/>
      <pc:docMkLst>
        <pc:docMk/>
      </pc:docMkLst>
      <pc:sldChg chg="addSp delSp modSp mod">
        <pc:chgData name="Mike Bloys" userId="1248c4d8-7b2b-4b32-b8bd-163ae845f9bb" providerId="ADAL" clId="{722FF212-1DB6-44FA-89F3-B856B312460F}" dt="2021-08-16T11:49:18.599" v="18" actId="18131"/>
        <pc:sldMkLst>
          <pc:docMk/>
          <pc:sldMk cId="2053329782" sldId="326"/>
        </pc:sldMkLst>
        <pc:picChg chg="del">
          <ac:chgData name="Mike Bloys" userId="1248c4d8-7b2b-4b32-b8bd-163ae845f9bb" providerId="ADAL" clId="{722FF212-1DB6-44FA-89F3-B856B312460F}" dt="2021-08-16T11:47:45.632" v="0" actId="478"/>
          <ac:picMkLst>
            <pc:docMk/>
            <pc:sldMk cId="2053329782" sldId="326"/>
            <ac:picMk id="5" creationId="{00000000-0000-0000-0000-000000000000}"/>
          </ac:picMkLst>
        </pc:picChg>
        <pc:picChg chg="del">
          <ac:chgData name="Mike Bloys" userId="1248c4d8-7b2b-4b32-b8bd-163ae845f9bb" providerId="ADAL" clId="{722FF212-1DB6-44FA-89F3-B856B312460F}" dt="2021-08-16T11:47:47.088" v="1" actId="478"/>
          <ac:picMkLst>
            <pc:docMk/>
            <pc:sldMk cId="2053329782" sldId="326"/>
            <ac:picMk id="7" creationId="{10C0C5FA-14C7-4263-927F-BE22E8A97360}"/>
          </ac:picMkLst>
        </pc:picChg>
        <pc:picChg chg="add del mod">
          <ac:chgData name="Mike Bloys" userId="1248c4d8-7b2b-4b32-b8bd-163ae845f9bb" providerId="ADAL" clId="{722FF212-1DB6-44FA-89F3-B856B312460F}" dt="2021-08-16T11:47:51.707" v="4" actId="21"/>
          <ac:picMkLst>
            <pc:docMk/>
            <pc:sldMk cId="2053329782" sldId="326"/>
            <ac:picMk id="8" creationId="{B52DB037-779A-478C-8A91-93096F4DA3D2}"/>
          </ac:picMkLst>
        </pc:picChg>
        <pc:picChg chg="add del mod ord">
          <ac:chgData name="Mike Bloys" userId="1248c4d8-7b2b-4b32-b8bd-163ae845f9bb" providerId="ADAL" clId="{722FF212-1DB6-44FA-89F3-B856B312460F}" dt="2021-08-16T11:48:59.103" v="15" actId="478"/>
          <ac:picMkLst>
            <pc:docMk/>
            <pc:sldMk cId="2053329782" sldId="326"/>
            <ac:picMk id="10" creationId="{1176B414-ACFA-47E4-BC08-1BFEC2BD7532}"/>
          </ac:picMkLst>
        </pc:picChg>
        <pc:picChg chg="add mod ord modCrop">
          <ac:chgData name="Mike Bloys" userId="1248c4d8-7b2b-4b32-b8bd-163ae845f9bb" providerId="ADAL" clId="{722FF212-1DB6-44FA-89F3-B856B312460F}" dt="2021-08-16T11:49:18.599" v="18" actId="18131"/>
          <ac:picMkLst>
            <pc:docMk/>
            <pc:sldMk cId="2053329782" sldId="326"/>
            <ac:picMk id="11" creationId="{0DDBF489-DB1C-489D-B100-F455F8A0CE93}"/>
          </ac:picMkLst>
        </pc:picChg>
        <pc:picChg chg="del">
          <ac:chgData name="Mike Bloys" userId="1248c4d8-7b2b-4b32-b8bd-163ae845f9bb" providerId="ADAL" clId="{722FF212-1DB6-44FA-89F3-B856B312460F}" dt="2021-08-16T11:48:10" v="10" actId="478"/>
          <ac:picMkLst>
            <pc:docMk/>
            <pc:sldMk cId="2053329782" sldId="326"/>
            <ac:picMk id="1028" creationId="{26FE4DF4-0610-4352-9FFB-835E6663AD2C}"/>
          </ac:picMkLst>
        </pc:picChg>
      </pc:sldChg>
      <pc:sldMasterChg chg="modSldLayout">
        <pc:chgData name="Mike Bloys" userId="1248c4d8-7b2b-4b32-b8bd-163ae845f9bb" providerId="ADAL" clId="{722FF212-1DB6-44FA-89F3-B856B312460F}" dt="2021-08-16T14:30:13.936" v="20" actId="14826"/>
        <pc:sldMasterMkLst>
          <pc:docMk/>
          <pc:sldMasterMk cId="3316734550" sldId="2147483648"/>
        </pc:sldMasterMkLst>
        <pc:sldLayoutChg chg="modSp">
          <pc:chgData name="Mike Bloys" userId="1248c4d8-7b2b-4b32-b8bd-163ae845f9bb" providerId="ADAL" clId="{722FF212-1DB6-44FA-89F3-B856B312460F}" dt="2021-08-16T14:30:13.936" v="20" actId="14826"/>
          <pc:sldLayoutMkLst>
            <pc:docMk/>
            <pc:sldMasterMk cId="3316734550" sldId="2147483648"/>
            <pc:sldLayoutMk cId="3886385901" sldId="2147483649"/>
          </pc:sldLayoutMkLst>
          <pc:picChg chg="mod">
            <ac:chgData name="Mike Bloys" userId="1248c4d8-7b2b-4b32-b8bd-163ae845f9bb" providerId="ADAL" clId="{722FF212-1DB6-44FA-89F3-B856B312460F}" dt="2021-08-16T14:30:13.936" v="20" actId="14826"/>
            <ac:picMkLst>
              <pc:docMk/>
              <pc:sldMasterMk cId="3316734550" sldId="2147483648"/>
              <pc:sldLayoutMk cId="3886385901" sldId="2147483649"/>
              <ac:picMk id="3" creationId="{6E1C4A5A-09EB-4C05-B872-191E22348813}"/>
            </ac:picMkLst>
          </pc:picChg>
        </pc:sldLayoutChg>
        <pc:sldLayoutChg chg="addSp delSp modSp mod">
          <pc:chgData name="Mike Bloys" userId="1248c4d8-7b2b-4b32-b8bd-163ae845f9bb" providerId="ADAL" clId="{722FF212-1DB6-44FA-89F3-B856B312460F}" dt="2021-08-16T11:48:02.275" v="7" actId="21"/>
          <pc:sldLayoutMkLst>
            <pc:docMk/>
            <pc:sldMasterMk cId="3316734550" sldId="2147483648"/>
            <pc:sldLayoutMk cId="4276716931" sldId="2147483667"/>
          </pc:sldLayoutMkLst>
          <pc:picChg chg="add del mod modCrop">
            <ac:chgData name="Mike Bloys" userId="1248c4d8-7b2b-4b32-b8bd-163ae845f9bb" providerId="ADAL" clId="{722FF212-1DB6-44FA-89F3-B856B312460F}" dt="2021-08-16T11:48:02.275" v="7" actId="21"/>
            <ac:picMkLst>
              <pc:docMk/>
              <pc:sldMasterMk cId="3316734550" sldId="2147483648"/>
              <pc:sldLayoutMk cId="4276716931" sldId="2147483667"/>
              <ac:picMk id="10" creationId="{532DC6ED-BEEE-476B-B527-65275BC9D3C4}"/>
            </ac:picMkLst>
          </pc:picChg>
        </pc:sldLayoutChg>
      </pc:sldMasterChg>
    </pc:docChg>
  </pc:docChgLst>
  <pc:docChgLst>
    <pc:chgData name="James Franklin" userId="cf915d05-507f-491f-b4a6-b2aa085ee4b1" providerId="ADAL" clId="{9CF67B99-35A3-4087-B157-84A15489A770}"/>
    <pc:docChg chg="modSld">
      <pc:chgData name="James Franklin" userId="cf915d05-507f-491f-b4a6-b2aa085ee4b1" providerId="ADAL" clId="{9CF67B99-35A3-4087-B157-84A15489A770}" dt="2021-08-16T09:35:13.815" v="33" actId="20577"/>
      <pc:docMkLst>
        <pc:docMk/>
      </pc:docMkLst>
      <pc:sldChg chg="addSp delSp modSp mod setBg">
        <pc:chgData name="James Franklin" userId="cf915d05-507f-491f-b4a6-b2aa085ee4b1" providerId="ADAL" clId="{9CF67B99-35A3-4087-B157-84A15489A770}" dt="2021-08-16T09:31:23.254" v="32"/>
        <pc:sldMkLst>
          <pc:docMk/>
          <pc:sldMk cId="2053329782" sldId="326"/>
        </pc:sldMkLst>
        <pc:spChg chg="mod">
          <ac:chgData name="James Franklin" userId="cf915d05-507f-491f-b4a6-b2aa085ee4b1" providerId="ADAL" clId="{9CF67B99-35A3-4087-B157-84A15489A770}" dt="2021-08-16T09:30:47.318" v="27" actId="20577"/>
          <ac:spMkLst>
            <pc:docMk/>
            <pc:sldMk cId="2053329782" sldId="326"/>
            <ac:spMk id="3" creationId="{00000000-0000-0000-0000-000000000000}"/>
          </ac:spMkLst>
        </pc:spChg>
        <pc:picChg chg="mod">
          <ac:chgData name="James Franklin" userId="cf915d05-507f-491f-b4a6-b2aa085ee4b1" providerId="ADAL" clId="{9CF67B99-35A3-4087-B157-84A15489A770}" dt="2021-08-16T09:30:10.886" v="22" actId="1076"/>
          <ac:picMkLst>
            <pc:docMk/>
            <pc:sldMk cId="2053329782" sldId="326"/>
            <ac:picMk id="5" creationId="{00000000-0000-0000-0000-000000000000}"/>
          </ac:picMkLst>
        </pc:picChg>
        <pc:picChg chg="add mod">
          <ac:chgData name="James Franklin" userId="cf915d05-507f-491f-b4a6-b2aa085ee4b1" providerId="ADAL" clId="{9CF67B99-35A3-4087-B157-84A15489A770}" dt="2021-08-16T09:29:51.485" v="17" actId="1076"/>
          <ac:picMkLst>
            <pc:docMk/>
            <pc:sldMk cId="2053329782" sldId="326"/>
            <ac:picMk id="7" creationId="{10C0C5FA-14C7-4263-927F-BE22E8A97360}"/>
          </ac:picMkLst>
        </pc:picChg>
        <pc:picChg chg="add del mod">
          <ac:chgData name="James Franklin" userId="cf915d05-507f-491f-b4a6-b2aa085ee4b1" providerId="ADAL" clId="{9CF67B99-35A3-4087-B157-84A15489A770}" dt="2021-08-16T09:28:33.303" v="13" actId="478"/>
          <ac:picMkLst>
            <pc:docMk/>
            <pc:sldMk cId="2053329782" sldId="326"/>
            <ac:picMk id="1026" creationId="{B6AFC346-C9AF-40C4-8757-95EE6410F5D2}"/>
          </ac:picMkLst>
        </pc:picChg>
        <pc:picChg chg="add mod">
          <ac:chgData name="James Franklin" userId="cf915d05-507f-491f-b4a6-b2aa085ee4b1" providerId="ADAL" clId="{9CF67B99-35A3-4087-B157-84A15489A770}" dt="2021-08-16T09:31:16.058" v="31" actId="167"/>
          <ac:picMkLst>
            <pc:docMk/>
            <pc:sldMk cId="2053329782" sldId="326"/>
            <ac:picMk id="1028" creationId="{26FE4DF4-0610-4352-9FFB-835E6663AD2C}"/>
          </ac:picMkLst>
        </pc:picChg>
      </pc:sldChg>
      <pc:sldChg chg="modSp mod">
        <pc:chgData name="James Franklin" userId="cf915d05-507f-491f-b4a6-b2aa085ee4b1" providerId="ADAL" clId="{9CF67B99-35A3-4087-B157-84A15489A770}" dt="2021-08-16T09:35:13.815" v="33" actId="20577"/>
        <pc:sldMkLst>
          <pc:docMk/>
          <pc:sldMk cId="1363234073" sldId="331"/>
        </pc:sldMkLst>
        <pc:spChg chg="mod">
          <ac:chgData name="James Franklin" userId="cf915d05-507f-491f-b4a6-b2aa085ee4b1" providerId="ADAL" clId="{9CF67B99-35A3-4087-B157-84A15489A770}" dt="2021-08-16T09:35:13.815" v="33" actId="20577"/>
          <ac:spMkLst>
            <pc:docMk/>
            <pc:sldMk cId="1363234073" sldId="331"/>
            <ac:spMk id="3" creationId="{9120D13B-F426-4BF0-BE3E-3E9F0D50ABB0}"/>
          </ac:spMkLst>
        </pc:spChg>
      </pc:sldChg>
      <pc:sldChg chg="modSp mod">
        <pc:chgData name="James Franklin" userId="cf915d05-507f-491f-b4a6-b2aa085ee4b1" providerId="ADAL" clId="{9CF67B99-35A3-4087-B157-84A15489A770}" dt="2021-08-16T09:11:59.311" v="10" actId="20577"/>
        <pc:sldMkLst>
          <pc:docMk/>
          <pc:sldMk cId="27620561" sldId="335"/>
        </pc:sldMkLst>
        <pc:spChg chg="mod">
          <ac:chgData name="James Franklin" userId="cf915d05-507f-491f-b4a6-b2aa085ee4b1" providerId="ADAL" clId="{9CF67B99-35A3-4087-B157-84A15489A770}" dt="2021-08-16T09:11:59.311" v="10" actId="20577"/>
          <ac:spMkLst>
            <pc:docMk/>
            <pc:sldMk cId="27620561" sldId="335"/>
            <ac:spMk id="17" creationId="{89BEF37B-DB74-4E95-B529-6BA7F65C6924}"/>
          </ac:spMkLst>
        </pc:spChg>
      </pc:sldChg>
    </pc:docChg>
  </pc:docChgLst>
  <pc:docChgLst>
    <pc:chgData name="Rob Heathcote" userId="62419938-1f1d-43ca-9327-cfd6c1894440" providerId="ADAL" clId="{713C6CB9-D263-4DEE-B2D0-9EAE112A0C56}"/>
    <pc:docChg chg="undo custSel modSld modMainMaster">
      <pc:chgData name="Rob Heathcote" userId="62419938-1f1d-43ca-9327-cfd6c1894440" providerId="ADAL" clId="{713C6CB9-D263-4DEE-B2D0-9EAE112A0C56}" dt="2020-03-05T09:24:49.174" v="250" actId="207"/>
      <pc:docMkLst>
        <pc:docMk/>
      </pc:docMkLst>
      <pc:sldChg chg="addSp delSp modSp delCm">
        <pc:chgData name="Rob Heathcote" userId="62419938-1f1d-43ca-9327-cfd6c1894440" providerId="ADAL" clId="{713C6CB9-D263-4DEE-B2D0-9EAE112A0C56}" dt="2020-03-05T09:23:50.401" v="245" actId="171"/>
        <pc:sldMkLst>
          <pc:docMk/>
          <pc:sldMk cId="990921403" sldId="263"/>
        </pc:sldMkLst>
        <pc:picChg chg="del">
          <ac:chgData name="Rob Heathcote" userId="62419938-1f1d-43ca-9327-cfd6c1894440" providerId="ADAL" clId="{713C6CB9-D263-4DEE-B2D0-9EAE112A0C56}" dt="2020-03-05T09:17:20.878" v="201" actId="478"/>
          <ac:picMkLst>
            <pc:docMk/>
            <pc:sldMk cId="990921403" sldId="263"/>
            <ac:picMk id="2" creationId="{380E3EAF-CBA0-4E7C-BAC5-E01AC0971031}"/>
          </ac:picMkLst>
        </pc:picChg>
        <pc:picChg chg="add del">
          <ac:chgData name="Rob Heathcote" userId="62419938-1f1d-43ca-9327-cfd6c1894440" providerId="ADAL" clId="{713C6CB9-D263-4DEE-B2D0-9EAE112A0C56}" dt="2020-03-05T09:09:59.383" v="181" actId="478"/>
          <ac:picMkLst>
            <pc:docMk/>
            <pc:sldMk cId="990921403" sldId="263"/>
            <ac:picMk id="5" creationId="{8B774DDD-F23B-4B2C-974C-429B3A53C9B9}"/>
          </ac:picMkLst>
        </pc:picChg>
        <pc:picChg chg="add del mod">
          <ac:chgData name="Rob Heathcote" userId="62419938-1f1d-43ca-9327-cfd6c1894440" providerId="ADAL" clId="{713C6CB9-D263-4DEE-B2D0-9EAE112A0C56}" dt="2020-03-05T09:16:43.111" v="195" actId="478"/>
          <ac:picMkLst>
            <pc:docMk/>
            <pc:sldMk cId="990921403" sldId="263"/>
            <ac:picMk id="7" creationId="{20CA9BC9-DB27-419D-8FE7-F419BC910DE3}"/>
          </ac:picMkLst>
        </pc:picChg>
        <pc:picChg chg="add del mod ord modCrop">
          <ac:chgData name="Rob Heathcote" userId="62419938-1f1d-43ca-9327-cfd6c1894440" providerId="ADAL" clId="{713C6CB9-D263-4DEE-B2D0-9EAE112A0C56}" dt="2020-03-05T09:23:13.943" v="226" actId="478"/>
          <ac:picMkLst>
            <pc:docMk/>
            <pc:sldMk cId="990921403" sldId="263"/>
            <ac:picMk id="9" creationId="{54C4543A-B118-49D7-BC39-6AC804052483}"/>
          </ac:picMkLst>
        </pc:picChg>
        <pc:picChg chg="add">
          <ac:chgData name="Rob Heathcote" userId="62419938-1f1d-43ca-9327-cfd6c1894440" providerId="ADAL" clId="{713C6CB9-D263-4DEE-B2D0-9EAE112A0C56}" dt="2020-03-05T09:17:54.552" v="206"/>
          <ac:picMkLst>
            <pc:docMk/>
            <pc:sldMk cId="990921403" sldId="263"/>
            <ac:picMk id="11" creationId="{1B881DE9-A354-4ABF-8020-41FF3CCDDD50}"/>
          </ac:picMkLst>
        </pc:picChg>
        <pc:picChg chg="add mod ord modCrop">
          <ac:chgData name="Rob Heathcote" userId="62419938-1f1d-43ca-9327-cfd6c1894440" providerId="ADAL" clId="{713C6CB9-D263-4DEE-B2D0-9EAE112A0C56}" dt="2020-03-05T09:23:50.401" v="245" actId="171"/>
          <ac:picMkLst>
            <pc:docMk/>
            <pc:sldMk cId="990921403" sldId="263"/>
            <ac:picMk id="12" creationId="{72337A54-03C4-4188-8B58-5EC2CB288AB8}"/>
          </ac:picMkLst>
        </pc:picChg>
        <pc:picChg chg="del">
          <ac:chgData name="Rob Heathcote" userId="62419938-1f1d-43ca-9327-cfd6c1894440" providerId="ADAL" clId="{713C6CB9-D263-4DEE-B2D0-9EAE112A0C56}" dt="2020-03-05T08:52:19.192" v="179" actId="478"/>
          <ac:picMkLst>
            <pc:docMk/>
            <pc:sldMk cId="990921403" sldId="263"/>
            <ac:picMk id="2050" creationId="{19EB7153-C370-4334-AF7B-056403C9EAF2}"/>
          </ac:picMkLst>
        </pc:picChg>
      </pc:sldChg>
      <pc:sldChg chg="delSp">
        <pc:chgData name="Rob Heathcote" userId="62419938-1f1d-43ca-9327-cfd6c1894440" providerId="ADAL" clId="{713C6CB9-D263-4DEE-B2D0-9EAE112A0C56}" dt="2020-03-05T08:47:48.991" v="172" actId="478"/>
        <pc:sldMkLst>
          <pc:docMk/>
          <pc:sldMk cId="1408696727" sldId="264"/>
        </pc:sldMkLst>
        <pc:picChg chg="del">
          <ac:chgData name="Rob Heathcote" userId="62419938-1f1d-43ca-9327-cfd6c1894440" providerId="ADAL" clId="{713C6CB9-D263-4DEE-B2D0-9EAE112A0C56}" dt="2020-03-05T08:47:47.534" v="171" actId="478"/>
          <ac:picMkLst>
            <pc:docMk/>
            <pc:sldMk cId="1408696727" sldId="264"/>
            <ac:picMk id="2" creationId="{CA737D67-705A-4E42-A78A-A6EE6BAF50A0}"/>
          </ac:picMkLst>
        </pc:picChg>
        <pc:picChg chg="del">
          <ac:chgData name="Rob Heathcote" userId="62419938-1f1d-43ca-9327-cfd6c1894440" providerId="ADAL" clId="{713C6CB9-D263-4DEE-B2D0-9EAE112A0C56}" dt="2020-03-05T08:47:48.991" v="172" actId="478"/>
          <ac:picMkLst>
            <pc:docMk/>
            <pc:sldMk cId="1408696727" sldId="264"/>
            <ac:picMk id="3074" creationId="{B54639F5-D9F5-4645-B6B5-F1B6318EF206}"/>
          </ac:picMkLst>
        </pc:picChg>
      </pc:sldChg>
      <pc:sldChg chg="modSp">
        <pc:chgData name="Rob Heathcote" userId="62419938-1f1d-43ca-9327-cfd6c1894440" providerId="ADAL" clId="{713C6CB9-D263-4DEE-B2D0-9EAE112A0C56}" dt="2020-03-05T09:20:43.907" v="225" actId="207"/>
        <pc:sldMkLst>
          <pc:docMk/>
          <pc:sldMk cId="3292513092" sldId="265"/>
        </pc:sldMkLst>
        <pc:spChg chg="mod">
          <ac:chgData name="Rob Heathcote" userId="62419938-1f1d-43ca-9327-cfd6c1894440" providerId="ADAL" clId="{713C6CB9-D263-4DEE-B2D0-9EAE112A0C56}" dt="2020-03-05T09:20:43.907" v="225" actId="207"/>
          <ac:spMkLst>
            <pc:docMk/>
            <pc:sldMk cId="3292513092" sldId="265"/>
            <ac:spMk id="2" creationId="{00000000-0000-0000-0000-000000000000}"/>
          </ac:spMkLst>
        </pc:spChg>
      </pc:sldChg>
      <pc:sldChg chg="modSp">
        <pc:chgData name="Rob Heathcote" userId="62419938-1f1d-43ca-9327-cfd6c1894440" providerId="ADAL" clId="{713C6CB9-D263-4DEE-B2D0-9EAE112A0C56}" dt="2020-03-05T09:24:35.380" v="249"/>
        <pc:sldMkLst>
          <pc:docMk/>
          <pc:sldMk cId="3807880298" sldId="266"/>
        </pc:sldMkLst>
        <pc:graphicFrameChg chg="mod modGraphic">
          <ac:chgData name="Rob Heathcote" userId="62419938-1f1d-43ca-9327-cfd6c1894440" providerId="ADAL" clId="{713C6CB9-D263-4DEE-B2D0-9EAE112A0C56}" dt="2020-03-05T09:24:35.380" v="249"/>
          <ac:graphicFrameMkLst>
            <pc:docMk/>
            <pc:sldMk cId="3807880298" sldId="266"/>
            <ac:graphicFrameMk id="4" creationId="{00000000-0000-0000-0000-000000000000}"/>
          </ac:graphicFrameMkLst>
        </pc:graphicFrameChg>
      </pc:sldChg>
      <pc:sldChg chg="modSp">
        <pc:chgData name="Rob Heathcote" userId="62419938-1f1d-43ca-9327-cfd6c1894440" providerId="ADAL" clId="{713C6CB9-D263-4DEE-B2D0-9EAE112A0C56}" dt="2020-03-05T09:19:20.968" v="214"/>
        <pc:sldMkLst>
          <pc:docMk/>
          <pc:sldMk cId="4040386850" sldId="267"/>
        </pc:sldMkLst>
        <pc:graphicFrameChg chg="mod modGraphic">
          <ac:chgData name="Rob Heathcote" userId="62419938-1f1d-43ca-9327-cfd6c1894440" providerId="ADAL" clId="{713C6CB9-D263-4DEE-B2D0-9EAE112A0C56}" dt="2020-03-05T09:19:20.968" v="214"/>
          <ac:graphicFrameMkLst>
            <pc:docMk/>
            <pc:sldMk cId="4040386850" sldId="267"/>
            <ac:graphicFrameMk id="5" creationId="{00000000-0000-0000-0000-000000000000}"/>
          </ac:graphicFrameMkLst>
        </pc:graphicFrameChg>
      </pc:sldChg>
      <pc:sldChg chg="modSp">
        <pc:chgData name="Rob Heathcote" userId="62419938-1f1d-43ca-9327-cfd6c1894440" providerId="ADAL" clId="{713C6CB9-D263-4DEE-B2D0-9EAE112A0C56}" dt="2020-03-05T09:19:37.317" v="217" actId="207"/>
        <pc:sldMkLst>
          <pc:docMk/>
          <pc:sldMk cId="307978707" sldId="269"/>
        </pc:sldMkLst>
        <pc:graphicFrameChg chg="modGraphic">
          <ac:chgData name="Rob Heathcote" userId="62419938-1f1d-43ca-9327-cfd6c1894440" providerId="ADAL" clId="{713C6CB9-D263-4DEE-B2D0-9EAE112A0C56}" dt="2020-03-05T09:19:37.317" v="217" actId="207"/>
          <ac:graphicFrameMkLst>
            <pc:docMk/>
            <pc:sldMk cId="307978707" sldId="269"/>
            <ac:graphicFrameMk id="5" creationId="{00000000-0000-0000-0000-000000000000}"/>
          </ac:graphicFrameMkLst>
        </pc:graphicFrameChg>
      </pc:sldChg>
      <pc:sldChg chg="modSp">
        <pc:chgData name="Rob Heathcote" userId="62419938-1f1d-43ca-9327-cfd6c1894440" providerId="ADAL" clId="{713C6CB9-D263-4DEE-B2D0-9EAE112A0C56}" dt="2020-03-05T09:24:49.174" v="250" actId="207"/>
        <pc:sldMkLst>
          <pc:docMk/>
          <pc:sldMk cId="2686487396" sldId="270"/>
        </pc:sldMkLst>
        <pc:graphicFrameChg chg="modGraphic">
          <ac:chgData name="Rob Heathcote" userId="62419938-1f1d-43ca-9327-cfd6c1894440" providerId="ADAL" clId="{713C6CB9-D263-4DEE-B2D0-9EAE112A0C56}" dt="2020-03-05T09:24:49.174" v="250" actId="207"/>
          <ac:graphicFrameMkLst>
            <pc:docMk/>
            <pc:sldMk cId="2686487396" sldId="270"/>
            <ac:graphicFrameMk id="5" creationId="{00000000-0000-0000-0000-000000000000}"/>
          </ac:graphicFrameMkLst>
        </pc:graphicFrameChg>
      </pc:sldChg>
      <pc:sldChg chg="modSp">
        <pc:chgData name="Rob Heathcote" userId="62419938-1f1d-43ca-9327-cfd6c1894440" providerId="ADAL" clId="{713C6CB9-D263-4DEE-B2D0-9EAE112A0C56}" dt="2020-03-05T09:19:55.607" v="220" actId="207"/>
        <pc:sldMkLst>
          <pc:docMk/>
          <pc:sldMk cId="173915510" sldId="271"/>
        </pc:sldMkLst>
        <pc:graphicFrameChg chg="modGraphic">
          <ac:chgData name="Rob Heathcote" userId="62419938-1f1d-43ca-9327-cfd6c1894440" providerId="ADAL" clId="{713C6CB9-D263-4DEE-B2D0-9EAE112A0C56}" dt="2020-03-05T09:19:55.607" v="220" actId="207"/>
          <ac:graphicFrameMkLst>
            <pc:docMk/>
            <pc:sldMk cId="173915510" sldId="271"/>
            <ac:graphicFrameMk id="8" creationId="{00000000-0000-0000-0000-000000000000}"/>
          </ac:graphicFrameMkLst>
        </pc:graphicFrameChg>
      </pc:sldChg>
      <pc:sldChg chg="modSp">
        <pc:chgData name="Rob Heathcote" userId="62419938-1f1d-43ca-9327-cfd6c1894440" providerId="ADAL" clId="{713C6CB9-D263-4DEE-B2D0-9EAE112A0C56}" dt="2020-03-05T08:43:29.960" v="129" actId="207"/>
        <pc:sldMkLst>
          <pc:docMk/>
          <pc:sldMk cId="477279864" sldId="273"/>
        </pc:sldMkLst>
        <pc:graphicFrameChg chg="modGraphic">
          <ac:chgData name="Rob Heathcote" userId="62419938-1f1d-43ca-9327-cfd6c1894440" providerId="ADAL" clId="{713C6CB9-D263-4DEE-B2D0-9EAE112A0C56}" dt="2020-03-05T08:43:29.960" v="129" actId="207"/>
          <ac:graphicFrameMkLst>
            <pc:docMk/>
            <pc:sldMk cId="477279864" sldId="273"/>
            <ac:graphicFrameMk id="4" creationId="{00000000-0000-0000-0000-000000000000}"/>
          </ac:graphicFrameMkLst>
        </pc:graphicFrameChg>
      </pc:sldChg>
      <pc:sldChg chg="modSp">
        <pc:chgData name="Rob Heathcote" userId="62419938-1f1d-43ca-9327-cfd6c1894440" providerId="ADAL" clId="{713C6CB9-D263-4DEE-B2D0-9EAE112A0C56}" dt="2020-03-05T08:43:40.156" v="132" actId="20577"/>
        <pc:sldMkLst>
          <pc:docMk/>
          <pc:sldMk cId="1769958477" sldId="276"/>
        </pc:sldMkLst>
        <pc:spChg chg="mod">
          <ac:chgData name="Rob Heathcote" userId="62419938-1f1d-43ca-9327-cfd6c1894440" providerId="ADAL" clId="{713C6CB9-D263-4DEE-B2D0-9EAE112A0C56}" dt="2020-03-05T08:43:40.156" v="132" actId="20577"/>
          <ac:spMkLst>
            <pc:docMk/>
            <pc:sldMk cId="1769958477" sldId="276"/>
            <ac:spMk id="3" creationId="{00000000-0000-0000-0000-000000000000}"/>
          </ac:spMkLst>
        </pc:spChg>
      </pc:sldChg>
      <pc:sldChg chg="delSp modSp">
        <pc:chgData name="Rob Heathcote" userId="62419938-1f1d-43ca-9327-cfd6c1894440" providerId="ADAL" clId="{713C6CB9-D263-4DEE-B2D0-9EAE112A0C56}" dt="2020-03-05T08:33:33.049" v="50" actId="6549"/>
        <pc:sldMkLst>
          <pc:docMk/>
          <pc:sldMk cId="3460746874" sldId="277"/>
        </pc:sldMkLst>
        <pc:spChg chg="mod">
          <ac:chgData name="Rob Heathcote" userId="62419938-1f1d-43ca-9327-cfd6c1894440" providerId="ADAL" clId="{713C6CB9-D263-4DEE-B2D0-9EAE112A0C56}" dt="2020-03-05T08:33:33.049" v="50" actId="6549"/>
          <ac:spMkLst>
            <pc:docMk/>
            <pc:sldMk cId="3460746874" sldId="277"/>
            <ac:spMk id="3" creationId="{00000000-0000-0000-0000-000000000000}"/>
          </ac:spMkLst>
        </pc:spChg>
        <pc:picChg chg="del">
          <ac:chgData name="Rob Heathcote" userId="62419938-1f1d-43ca-9327-cfd6c1894440" providerId="ADAL" clId="{713C6CB9-D263-4DEE-B2D0-9EAE112A0C56}" dt="2020-03-05T08:33:27.764" v="46" actId="478"/>
          <ac:picMkLst>
            <pc:docMk/>
            <pc:sldMk cId="3460746874" sldId="277"/>
            <ac:picMk id="5" creationId="{6DED8169-B76E-4710-A861-CD5CA67903C1}"/>
          </ac:picMkLst>
        </pc:picChg>
        <pc:picChg chg="del">
          <ac:chgData name="Rob Heathcote" userId="62419938-1f1d-43ca-9327-cfd6c1894440" providerId="ADAL" clId="{713C6CB9-D263-4DEE-B2D0-9EAE112A0C56}" dt="2020-03-05T08:33:25.567" v="45" actId="478"/>
          <ac:picMkLst>
            <pc:docMk/>
            <pc:sldMk cId="3460746874" sldId="277"/>
            <ac:picMk id="5126" creationId="{379AE47B-9D25-4699-94FF-1B9675D32228}"/>
          </ac:picMkLst>
        </pc:picChg>
      </pc:sldChg>
      <pc:sldChg chg="modSp">
        <pc:chgData name="Rob Heathcote" userId="62419938-1f1d-43ca-9327-cfd6c1894440" providerId="ADAL" clId="{713C6CB9-D263-4DEE-B2D0-9EAE112A0C56}" dt="2020-03-05T09:18:41.165" v="211"/>
        <pc:sldMkLst>
          <pc:docMk/>
          <pc:sldMk cId="3928355373" sldId="283"/>
        </pc:sldMkLst>
        <pc:graphicFrameChg chg="mod modGraphic">
          <ac:chgData name="Rob Heathcote" userId="62419938-1f1d-43ca-9327-cfd6c1894440" providerId="ADAL" clId="{713C6CB9-D263-4DEE-B2D0-9EAE112A0C56}" dt="2020-03-05T09:18:41.165" v="211"/>
          <ac:graphicFrameMkLst>
            <pc:docMk/>
            <pc:sldMk cId="3928355373" sldId="283"/>
            <ac:graphicFrameMk id="5" creationId="{00000000-0000-0000-0000-000000000000}"/>
          </ac:graphicFrameMkLst>
        </pc:graphicFrameChg>
      </pc:sldChg>
      <pc:sldChg chg="addSp delSp modSp">
        <pc:chgData name="Rob Heathcote" userId="62419938-1f1d-43ca-9327-cfd6c1894440" providerId="ADAL" clId="{713C6CB9-D263-4DEE-B2D0-9EAE112A0C56}" dt="2020-03-05T09:24:13.470" v="246" actId="478"/>
        <pc:sldMkLst>
          <pc:docMk/>
          <pc:sldMk cId="3003053793" sldId="284"/>
        </pc:sldMkLst>
        <pc:picChg chg="del">
          <ac:chgData name="Rob Heathcote" userId="62419938-1f1d-43ca-9327-cfd6c1894440" providerId="ADAL" clId="{713C6CB9-D263-4DEE-B2D0-9EAE112A0C56}" dt="2020-03-05T09:24:13.470" v="246" actId="478"/>
          <ac:picMkLst>
            <pc:docMk/>
            <pc:sldMk cId="3003053793" sldId="284"/>
            <ac:picMk id="4" creationId="{867513BD-8F93-48E7-9559-C286D566C309}"/>
          </ac:picMkLst>
        </pc:picChg>
        <pc:picChg chg="add mod">
          <ac:chgData name="Rob Heathcote" userId="62419938-1f1d-43ca-9327-cfd6c1894440" providerId="ADAL" clId="{713C6CB9-D263-4DEE-B2D0-9EAE112A0C56}" dt="2020-03-05T08:51:58.917" v="178" actId="1076"/>
          <ac:picMkLst>
            <pc:docMk/>
            <pc:sldMk cId="3003053793" sldId="284"/>
            <ac:picMk id="5" creationId="{2ACACB71-8CBF-445C-99E8-76236D733712}"/>
          </ac:picMkLst>
        </pc:picChg>
        <pc:picChg chg="del">
          <ac:chgData name="Rob Heathcote" userId="62419938-1f1d-43ca-9327-cfd6c1894440" providerId="ADAL" clId="{713C6CB9-D263-4DEE-B2D0-9EAE112A0C56}" dt="2020-03-05T08:51:47.688" v="173" actId="478"/>
          <ac:picMkLst>
            <pc:docMk/>
            <pc:sldMk cId="3003053793" sldId="284"/>
            <ac:picMk id="1026" creationId="{ED780F00-20D9-42EB-84FC-BCBF2F11A86C}"/>
          </ac:picMkLst>
        </pc:picChg>
      </pc:sldChg>
      <pc:sldChg chg="delSp">
        <pc:chgData name="Rob Heathcote" userId="62419938-1f1d-43ca-9327-cfd6c1894440" providerId="ADAL" clId="{713C6CB9-D263-4DEE-B2D0-9EAE112A0C56}" dt="2020-03-05T08:34:22.166" v="53" actId="478"/>
        <pc:sldMkLst>
          <pc:docMk/>
          <pc:sldMk cId="918423468" sldId="285"/>
        </pc:sldMkLst>
        <pc:spChg chg="del">
          <ac:chgData name="Rob Heathcote" userId="62419938-1f1d-43ca-9327-cfd6c1894440" providerId="ADAL" clId="{713C6CB9-D263-4DEE-B2D0-9EAE112A0C56}" dt="2020-03-05T08:34:22.166" v="53" actId="478"/>
          <ac:spMkLst>
            <pc:docMk/>
            <pc:sldMk cId="918423468" sldId="285"/>
            <ac:spMk id="4" creationId="{69BBD470-7B1A-4D1F-A6F6-21F288B6DB27}"/>
          </ac:spMkLst>
        </pc:spChg>
      </pc:sldChg>
      <pc:sldChg chg="addSp delSp modSp">
        <pc:chgData name="Rob Heathcote" userId="62419938-1f1d-43ca-9327-cfd6c1894440" providerId="ADAL" clId="{713C6CB9-D263-4DEE-B2D0-9EAE112A0C56}" dt="2020-03-05T08:47:35.884" v="170"/>
        <pc:sldMkLst>
          <pc:docMk/>
          <pc:sldMk cId="3555955918" sldId="286"/>
        </pc:sldMkLst>
        <pc:spChg chg="mod">
          <ac:chgData name="Rob Heathcote" userId="62419938-1f1d-43ca-9327-cfd6c1894440" providerId="ADAL" clId="{713C6CB9-D263-4DEE-B2D0-9EAE112A0C56}" dt="2020-03-05T08:46:54.622" v="164" actId="1076"/>
          <ac:spMkLst>
            <pc:docMk/>
            <pc:sldMk cId="3555955918" sldId="286"/>
            <ac:spMk id="3" creationId="{B8100AAA-BF7F-4666-9BCD-9CAEA5D74069}"/>
          </ac:spMkLst>
        </pc:spChg>
        <pc:spChg chg="del">
          <ac:chgData name="Rob Heathcote" userId="62419938-1f1d-43ca-9327-cfd6c1894440" providerId="ADAL" clId="{713C6CB9-D263-4DEE-B2D0-9EAE112A0C56}" dt="2020-03-05T08:44:03.166" v="133" actId="478"/>
          <ac:spMkLst>
            <pc:docMk/>
            <pc:sldMk cId="3555955918" sldId="286"/>
            <ac:spMk id="5" creationId="{C0ED4C2B-D09C-4BF0-BADF-EA3FF381588B}"/>
          </ac:spMkLst>
        </pc:spChg>
        <pc:picChg chg="del">
          <ac:chgData name="Rob Heathcote" userId="62419938-1f1d-43ca-9327-cfd6c1894440" providerId="ADAL" clId="{713C6CB9-D263-4DEE-B2D0-9EAE112A0C56}" dt="2020-03-05T08:44:09.350" v="134" actId="478"/>
          <ac:picMkLst>
            <pc:docMk/>
            <pc:sldMk cId="3555955918" sldId="286"/>
            <ac:picMk id="4" creationId="{527729FA-8C69-40D4-978F-9CA19EE43220}"/>
          </ac:picMkLst>
        </pc:picChg>
        <pc:picChg chg="add mod ord modCrop">
          <ac:chgData name="Rob Heathcote" userId="62419938-1f1d-43ca-9327-cfd6c1894440" providerId="ADAL" clId="{713C6CB9-D263-4DEE-B2D0-9EAE112A0C56}" dt="2020-03-05T08:47:20.078" v="169" actId="1076"/>
          <ac:picMkLst>
            <pc:docMk/>
            <pc:sldMk cId="3555955918" sldId="286"/>
            <ac:picMk id="7" creationId="{FC0EEE06-73A5-457F-8F38-DD7D8678A783}"/>
          </ac:picMkLst>
        </pc:picChg>
        <pc:picChg chg="add">
          <ac:chgData name="Rob Heathcote" userId="62419938-1f1d-43ca-9327-cfd6c1894440" providerId="ADAL" clId="{713C6CB9-D263-4DEE-B2D0-9EAE112A0C56}" dt="2020-03-05T08:47:35.884" v="170"/>
          <ac:picMkLst>
            <pc:docMk/>
            <pc:sldMk cId="3555955918" sldId="286"/>
            <ac:picMk id="9" creationId="{2D474CD2-75BB-4439-B19E-95824CB21F4C}"/>
          </ac:picMkLst>
        </pc:picChg>
        <pc:picChg chg="add">
          <ac:chgData name="Rob Heathcote" userId="62419938-1f1d-43ca-9327-cfd6c1894440" providerId="ADAL" clId="{713C6CB9-D263-4DEE-B2D0-9EAE112A0C56}" dt="2020-03-05T08:47:35.884" v="170"/>
          <ac:picMkLst>
            <pc:docMk/>
            <pc:sldMk cId="3555955918" sldId="286"/>
            <ac:picMk id="10" creationId="{D6620AD2-E86A-4E29-8E6A-A4C0B0752E1C}"/>
          </ac:picMkLst>
        </pc:picChg>
        <pc:picChg chg="del">
          <ac:chgData name="Rob Heathcote" userId="62419938-1f1d-43ca-9327-cfd6c1894440" providerId="ADAL" clId="{713C6CB9-D263-4DEE-B2D0-9EAE112A0C56}" dt="2020-03-05T08:44:14.680" v="136" actId="478"/>
          <ac:picMkLst>
            <pc:docMk/>
            <pc:sldMk cId="3555955918" sldId="286"/>
            <ac:picMk id="4098" creationId="{E97B585D-15D0-466F-A56A-07119AF0BB6B}"/>
          </ac:picMkLst>
        </pc:picChg>
      </pc:sldChg>
      <pc:sldChg chg="delSp">
        <pc:chgData name="Rob Heathcote" userId="62419938-1f1d-43ca-9327-cfd6c1894440" providerId="ADAL" clId="{713C6CB9-D263-4DEE-B2D0-9EAE112A0C56}" dt="2020-03-05T08:33:40.878" v="51" actId="478"/>
        <pc:sldMkLst>
          <pc:docMk/>
          <pc:sldMk cId="2094632236" sldId="287"/>
        </pc:sldMkLst>
        <pc:spChg chg="del">
          <ac:chgData name="Rob Heathcote" userId="62419938-1f1d-43ca-9327-cfd6c1894440" providerId="ADAL" clId="{713C6CB9-D263-4DEE-B2D0-9EAE112A0C56}" dt="2020-03-05T08:33:40.878" v="51" actId="478"/>
          <ac:spMkLst>
            <pc:docMk/>
            <pc:sldMk cId="2094632236" sldId="287"/>
            <ac:spMk id="4" creationId="{50C2604B-E711-429C-93B4-3395E55C314E}"/>
          </ac:spMkLst>
        </pc:spChg>
      </pc:sldChg>
      <pc:sldChg chg="addSp delSp modSp">
        <pc:chgData name="Rob Heathcote" userId="62419938-1f1d-43ca-9327-cfd6c1894440" providerId="ADAL" clId="{713C6CB9-D263-4DEE-B2D0-9EAE112A0C56}" dt="2020-03-05T08:43:17.986" v="128" actId="207"/>
        <pc:sldMkLst>
          <pc:docMk/>
          <pc:sldMk cId="731314941" sldId="288"/>
        </pc:sldMkLst>
        <pc:spChg chg="mod">
          <ac:chgData name="Rob Heathcote" userId="62419938-1f1d-43ca-9327-cfd6c1894440" providerId="ADAL" clId="{713C6CB9-D263-4DEE-B2D0-9EAE112A0C56}" dt="2020-03-05T08:41:52.222" v="124" actId="14100"/>
          <ac:spMkLst>
            <pc:docMk/>
            <pc:sldMk cId="731314941" sldId="288"/>
            <ac:spMk id="3" creationId="{F30ED1DF-0763-4636-8D00-8927326CE67F}"/>
          </ac:spMkLst>
        </pc:spChg>
        <pc:spChg chg="del">
          <ac:chgData name="Rob Heathcote" userId="62419938-1f1d-43ca-9327-cfd6c1894440" providerId="ADAL" clId="{713C6CB9-D263-4DEE-B2D0-9EAE112A0C56}" dt="2020-03-05T08:34:59.197" v="65" actId="478"/>
          <ac:spMkLst>
            <pc:docMk/>
            <pc:sldMk cId="731314941" sldId="288"/>
            <ac:spMk id="5" creationId="{AD1E0904-59FA-49F3-97D3-5CB99172F530}"/>
          </ac:spMkLst>
        </pc:spChg>
        <pc:spChg chg="del mod">
          <ac:chgData name="Rob Heathcote" userId="62419938-1f1d-43ca-9327-cfd6c1894440" providerId="ADAL" clId="{713C6CB9-D263-4DEE-B2D0-9EAE112A0C56}" dt="2020-03-05T08:35:09.133" v="69" actId="478"/>
          <ac:spMkLst>
            <pc:docMk/>
            <pc:sldMk cId="731314941" sldId="288"/>
            <ac:spMk id="6" creationId="{8C2EBA36-B663-4F9C-BC1A-DD9FD981FA7A}"/>
          </ac:spMkLst>
        </pc:spChg>
        <pc:spChg chg="mod ord">
          <ac:chgData name="Rob Heathcote" userId="62419938-1f1d-43ca-9327-cfd6c1894440" providerId="ADAL" clId="{713C6CB9-D263-4DEE-B2D0-9EAE112A0C56}" dt="2020-03-05T08:42:28.182" v="125" actId="170"/>
          <ac:spMkLst>
            <pc:docMk/>
            <pc:sldMk cId="731314941" sldId="288"/>
            <ac:spMk id="9" creationId="{99B001E3-1789-4790-9495-CD971048E1C6}"/>
          </ac:spMkLst>
        </pc:spChg>
        <pc:spChg chg="del">
          <ac:chgData name="Rob Heathcote" userId="62419938-1f1d-43ca-9327-cfd6c1894440" providerId="ADAL" clId="{713C6CB9-D263-4DEE-B2D0-9EAE112A0C56}" dt="2020-03-05T08:35:05.597" v="66" actId="478"/>
          <ac:spMkLst>
            <pc:docMk/>
            <pc:sldMk cId="731314941" sldId="288"/>
            <ac:spMk id="11" creationId="{8A636298-061F-4F3A-AA49-9AEF2D03E147}"/>
          </ac:spMkLst>
        </pc:spChg>
        <pc:spChg chg="add mod">
          <ac:chgData name="Rob Heathcote" userId="62419938-1f1d-43ca-9327-cfd6c1894440" providerId="ADAL" clId="{713C6CB9-D263-4DEE-B2D0-9EAE112A0C56}" dt="2020-03-05T08:35:20.494" v="71" actId="208"/>
          <ac:spMkLst>
            <pc:docMk/>
            <pc:sldMk cId="731314941" sldId="288"/>
            <ac:spMk id="12" creationId="{DC5B10A9-AC3B-4C33-B962-62236E07665B}"/>
          </ac:spMkLst>
        </pc:spChg>
        <pc:spChg chg="add del mod">
          <ac:chgData name="Rob Heathcote" userId="62419938-1f1d-43ca-9327-cfd6c1894440" providerId="ADAL" clId="{713C6CB9-D263-4DEE-B2D0-9EAE112A0C56}" dt="2020-03-05T08:38:21.262" v="94" actId="478"/>
          <ac:spMkLst>
            <pc:docMk/>
            <pc:sldMk cId="731314941" sldId="288"/>
            <ac:spMk id="25" creationId="{D755C776-1612-4292-9B29-5E2C07A5FF13}"/>
          </ac:spMkLst>
        </pc:spChg>
        <pc:spChg chg="add mod ord">
          <ac:chgData name="Rob Heathcote" userId="62419938-1f1d-43ca-9327-cfd6c1894440" providerId="ADAL" clId="{713C6CB9-D263-4DEE-B2D0-9EAE112A0C56}" dt="2020-03-05T08:42:50.645" v="127" actId="14100"/>
          <ac:spMkLst>
            <pc:docMk/>
            <pc:sldMk cId="731314941" sldId="288"/>
            <ac:spMk id="26" creationId="{8965867E-D083-4A6A-8B90-5590C56B5527}"/>
          </ac:spMkLst>
        </pc:spChg>
        <pc:spChg chg="add del mod ord">
          <ac:chgData name="Rob Heathcote" userId="62419938-1f1d-43ca-9327-cfd6c1894440" providerId="ADAL" clId="{713C6CB9-D263-4DEE-B2D0-9EAE112A0C56}" dt="2020-03-05T08:40:05.158" v="118" actId="478"/>
          <ac:spMkLst>
            <pc:docMk/>
            <pc:sldMk cId="731314941" sldId="288"/>
            <ac:spMk id="27" creationId="{EDCC079B-3F3D-49A2-8847-867D5D056E6C}"/>
          </ac:spMkLst>
        </pc:spChg>
        <pc:spChg chg="add mod">
          <ac:chgData name="Rob Heathcote" userId="62419938-1f1d-43ca-9327-cfd6c1894440" providerId="ADAL" clId="{713C6CB9-D263-4DEE-B2D0-9EAE112A0C56}" dt="2020-03-05T08:42:36.006" v="126" actId="14100"/>
          <ac:spMkLst>
            <pc:docMk/>
            <pc:sldMk cId="731314941" sldId="288"/>
            <ac:spMk id="28" creationId="{406924BF-225E-4E1F-8EED-C8784F6C5BC6}"/>
          </ac:spMkLst>
        </pc:spChg>
        <pc:graphicFrameChg chg="modGraphic">
          <ac:chgData name="Rob Heathcote" userId="62419938-1f1d-43ca-9327-cfd6c1894440" providerId="ADAL" clId="{713C6CB9-D263-4DEE-B2D0-9EAE112A0C56}" dt="2020-03-05T08:43:17.986" v="128" actId="207"/>
          <ac:graphicFrameMkLst>
            <pc:docMk/>
            <pc:sldMk cId="731314941" sldId="288"/>
            <ac:graphicFrameMk id="4" creationId="{B6BE31CE-6997-411B-B3F5-724ADBF9E28D}"/>
          </ac:graphicFrameMkLst>
        </pc:graphicFrameChg>
        <pc:cxnChg chg="del">
          <ac:chgData name="Rob Heathcote" userId="62419938-1f1d-43ca-9327-cfd6c1894440" providerId="ADAL" clId="{713C6CB9-D263-4DEE-B2D0-9EAE112A0C56}" dt="2020-03-05T08:34:59.197" v="65" actId="478"/>
          <ac:cxnSpMkLst>
            <pc:docMk/>
            <pc:sldMk cId="731314941" sldId="288"/>
            <ac:cxnSpMk id="8" creationId="{E5788BC0-3B4C-42F7-A96A-41287FDA1EE2}"/>
          </ac:cxnSpMkLst>
        </pc:cxnChg>
        <pc:cxnChg chg="del">
          <ac:chgData name="Rob Heathcote" userId="62419938-1f1d-43ca-9327-cfd6c1894440" providerId="ADAL" clId="{713C6CB9-D263-4DEE-B2D0-9EAE112A0C56}" dt="2020-03-05T08:35:07.870" v="68" actId="478"/>
          <ac:cxnSpMkLst>
            <pc:docMk/>
            <pc:sldMk cId="731314941" sldId="288"/>
            <ac:cxnSpMk id="10" creationId="{1C20751B-01CD-43D3-8C81-46FE387F833A}"/>
          </ac:cxnSpMkLst>
        </pc:cxnChg>
        <pc:cxnChg chg="add del mod">
          <ac:chgData name="Rob Heathcote" userId="62419938-1f1d-43ca-9327-cfd6c1894440" providerId="ADAL" clId="{713C6CB9-D263-4DEE-B2D0-9EAE112A0C56}" dt="2020-03-05T08:39:30.318" v="110" actId="478"/>
          <ac:cxnSpMkLst>
            <pc:docMk/>
            <pc:sldMk cId="731314941" sldId="288"/>
            <ac:cxnSpMk id="13" creationId="{80D1C402-3B16-4922-900B-D6E37F403E4E}"/>
          </ac:cxnSpMkLst>
        </pc:cxnChg>
        <pc:cxnChg chg="add del mod ord">
          <ac:chgData name="Rob Heathcote" userId="62419938-1f1d-43ca-9327-cfd6c1894440" providerId="ADAL" clId="{713C6CB9-D263-4DEE-B2D0-9EAE112A0C56}" dt="2020-03-05T08:37:41.886" v="92" actId="478"/>
          <ac:cxnSpMkLst>
            <pc:docMk/>
            <pc:sldMk cId="731314941" sldId="288"/>
            <ac:cxnSpMk id="15" creationId="{976FC35A-3D35-41A0-BCF5-51CD36A02811}"/>
          </ac:cxnSpMkLst>
        </pc:cxnChg>
        <pc:cxnChg chg="add del mod">
          <ac:chgData name="Rob Heathcote" userId="62419938-1f1d-43ca-9327-cfd6c1894440" providerId="ADAL" clId="{713C6CB9-D263-4DEE-B2D0-9EAE112A0C56}" dt="2020-03-05T08:37:41.886" v="92" actId="478"/>
          <ac:cxnSpMkLst>
            <pc:docMk/>
            <pc:sldMk cId="731314941" sldId="288"/>
            <ac:cxnSpMk id="22" creationId="{BAC7DAF2-A878-431F-815C-4E3262B88CFA}"/>
          </ac:cxnSpMkLst>
        </pc:cxnChg>
      </pc:sldChg>
      <pc:sldMasterChg chg="modSldLayout">
        <pc:chgData name="Rob Heathcote" userId="62419938-1f1d-43ca-9327-cfd6c1894440" providerId="ADAL" clId="{713C6CB9-D263-4DEE-B2D0-9EAE112A0C56}" dt="2020-03-05T08:34:04.541" v="52" actId="478"/>
        <pc:sldMasterMkLst>
          <pc:docMk/>
          <pc:sldMasterMk cId="3316734550" sldId="2147483648"/>
        </pc:sldMasterMkLst>
        <pc:sldLayoutChg chg="modSp">
          <pc:chgData name="Rob Heathcote" userId="62419938-1f1d-43ca-9327-cfd6c1894440" providerId="ADAL" clId="{713C6CB9-D263-4DEE-B2D0-9EAE112A0C56}" dt="2020-03-05T08:23:54.222" v="39" actId="2711"/>
          <pc:sldLayoutMkLst>
            <pc:docMk/>
            <pc:sldMasterMk cId="3316734550" sldId="2147483648"/>
            <pc:sldLayoutMk cId="2849720375" sldId="2147483652"/>
          </pc:sldLayoutMkLst>
          <pc:spChg chg="mod">
            <ac:chgData name="Rob Heathcote" userId="62419938-1f1d-43ca-9327-cfd6c1894440" providerId="ADAL" clId="{713C6CB9-D263-4DEE-B2D0-9EAE112A0C56}" dt="2020-03-05T08:23:54.222" v="39" actId="2711"/>
            <ac:spMkLst>
              <pc:docMk/>
              <pc:sldMasterMk cId="3316734550" sldId="2147483648"/>
              <pc:sldLayoutMk cId="2849720375" sldId="2147483652"/>
              <ac:spMk id="3" creationId="{00000000-0000-0000-0000-000000000000}"/>
            </ac:spMkLst>
          </pc:spChg>
        </pc:sldLayoutChg>
        <pc:sldLayoutChg chg="modSp">
          <pc:chgData name="Rob Heathcote" userId="62419938-1f1d-43ca-9327-cfd6c1894440" providerId="ADAL" clId="{713C6CB9-D263-4DEE-B2D0-9EAE112A0C56}" dt="2020-03-05T08:24:02.962" v="40"/>
          <pc:sldLayoutMkLst>
            <pc:docMk/>
            <pc:sldMasterMk cId="3316734550" sldId="2147483648"/>
            <pc:sldLayoutMk cId="4180777422" sldId="2147483653"/>
          </pc:sldLayoutMkLst>
          <pc:spChg chg="mod">
            <ac:chgData name="Rob Heathcote" userId="62419938-1f1d-43ca-9327-cfd6c1894440" providerId="ADAL" clId="{713C6CB9-D263-4DEE-B2D0-9EAE112A0C56}" dt="2020-03-05T08:24:02.962" v="40"/>
            <ac:spMkLst>
              <pc:docMk/>
              <pc:sldMasterMk cId="3316734550" sldId="2147483648"/>
              <pc:sldLayoutMk cId="4180777422" sldId="2147483653"/>
              <ac:spMk id="10" creationId="{C9AA62C9-E8BA-4487-919E-B42771A274C8}"/>
            </ac:spMkLst>
          </pc:spChg>
        </pc:sldLayoutChg>
        <pc:sldLayoutChg chg="modSp">
          <pc:chgData name="Rob Heathcote" userId="62419938-1f1d-43ca-9327-cfd6c1894440" providerId="ADAL" clId="{713C6CB9-D263-4DEE-B2D0-9EAE112A0C56}" dt="2020-03-05T08:24:04.754" v="41"/>
          <pc:sldLayoutMkLst>
            <pc:docMk/>
            <pc:sldMasterMk cId="3316734550" sldId="2147483648"/>
            <pc:sldLayoutMk cId="2400860605" sldId="2147483655"/>
          </pc:sldLayoutMkLst>
          <pc:spChg chg="mod">
            <ac:chgData name="Rob Heathcote" userId="62419938-1f1d-43ca-9327-cfd6c1894440" providerId="ADAL" clId="{713C6CB9-D263-4DEE-B2D0-9EAE112A0C56}" dt="2020-03-05T08:24:04.754" v="41"/>
            <ac:spMkLst>
              <pc:docMk/>
              <pc:sldMasterMk cId="3316734550" sldId="2147483648"/>
              <pc:sldLayoutMk cId="2400860605" sldId="2147483655"/>
              <ac:spMk id="9" creationId="{FD55C676-7380-4D17-9A71-B810355D7F22}"/>
            </ac:spMkLst>
          </pc:spChg>
        </pc:sldLayoutChg>
        <pc:sldLayoutChg chg="modSp">
          <pc:chgData name="Rob Heathcote" userId="62419938-1f1d-43ca-9327-cfd6c1894440" providerId="ADAL" clId="{713C6CB9-D263-4DEE-B2D0-9EAE112A0C56}" dt="2020-03-05T08:24:06.485" v="42"/>
          <pc:sldLayoutMkLst>
            <pc:docMk/>
            <pc:sldMasterMk cId="3316734550" sldId="2147483648"/>
            <pc:sldLayoutMk cId="3315833090" sldId="2147483656"/>
          </pc:sldLayoutMkLst>
          <pc:spChg chg="mod">
            <ac:chgData name="Rob Heathcote" userId="62419938-1f1d-43ca-9327-cfd6c1894440" providerId="ADAL" clId="{713C6CB9-D263-4DEE-B2D0-9EAE112A0C56}" dt="2020-03-05T08:24:06.485" v="42"/>
            <ac:spMkLst>
              <pc:docMk/>
              <pc:sldMasterMk cId="3316734550" sldId="2147483648"/>
              <pc:sldLayoutMk cId="3315833090" sldId="2147483656"/>
              <ac:spMk id="8" creationId="{6BC9FC53-D825-4002-ADB7-823147B14172}"/>
            </ac:spMkLst>
          </pc:spChg>
        </pc:sldLayoutChg>
        <pc:sldLayoutChg chg="modSp">
          <pc:chgData name="Rob Heathcote" userId="62419938-1f1d-43ca-9327-cfd6c1894440" providerId="ADAL" clId="{713C6CB9-D263-4DEE-B2D0-9EAE112A0C56}" dt="2020-03-05T08:24:08.572" v="43"/>
          <pc:sldLayoutMkLst>
            <pc:docMk/>
            <pc:sldMasterMk cId="3316734550" sldId="2147483648"/>
            <pc:sldLayoutMk cId="487712265" sldId="2147483665"/>
          </pc:sldLayoutMkLst>
          <pc:spChg chg="mod">
            <ac:chgData name="Rob Heathcote" userId="62419938-1f1d-43ca-9327-cfd6c1894440" providerId="ADAL" clId="{713C6CB9-D263-4DEE-B2D0-9EAE112A0C56}" dt="2020-03-05T08:24:08.572" v="43"/>
            <ac:spMkLst>
              <pc:docMk/>
              <pc:sldMasterMk cId="3316734550" sldId="2147483648"/>
              <pc:sldLayoutMk cId="487712265" sldId="2147483665"/>
              <ac:spMk id="9" creationId="{85CBFDD3-691E-49EF-8099-8E63C39BDF8B}"/>
            </ac:spMkLst>
          </pc:spChg>
        </pc:sldLayoutChg>
        <pc:sldLayoutChg chg="addSp delSp">
          <pc:chgData name="Rob Heathcote" userId="62419938-1f1d-43ca-9327-cfd6c1894440" providerId="ADAL" clId="{713C6CB9-D263-4DEE-B2D0-9EAE112A0C56}" dt="2020-03-05T08:34:04.541" v="52" actId="478"/>
          <pc:sldLayoutMkLst>
            <pc:docMk/>
            <pc:sldMasterMk cId="3316734550" sldId="2147483648"/>
            <pc:sldLayoutMk cId="4276716931" sldId="2147483667"/>
          </pc:sldLayoutMkLst>
          <pc:picChg chg="del">
            <ac:chgData name="Rob Heathcote" userId="62419938-1f1d-43ca-9327-cfd6c1894440" providerId="ADAL" clId="{713C6CB9-D263-4DEE-B2D0-9EAE112A0C56}" dt="2020-03-05T08:34:04.541" v="52" actId="478"/>
            <ac:picMkLst>
              <pc:docMk/>
              <pc:sldMasterMk cId="3316734550" sldId="2147483648"/>
              <pc:sldLayoutMk cId="4276716931" sldId="2147483667"/>
              <ac:picMk id="6" creationId="{00000000-0000-0000-0000-000000000000}"/>
            </ac:picMkLst>
          </pc:picChg>
          <pc:picChg chg="add">
            <ac:chgData name="Rob Heathcote" userId="62419938-1f1d-43ca-9327-cfd6c1894440" providerId="ADAL" clId="{713C6CB9-D263-4DEE-B2D0-9EAE112A0C56}" dt="2020-03-05T08:26:09.351" v="44"/>
            <ac:picMkLst>
              <pc:docMk/>
              <pc:sldMasterMk cId="3316734550" sldId="2147483648"/>
              <pc:sldLayoutMk cId="4276716931" sldId="2147483667"/>
              <ac:picMk id="9" creationId="{8DD9B7FF-74E5-46D6-85A2-3CAB03DACB36}"/>
            </ac:picMkLst>
          </pc:picChg>
        </pc:sldLayoutChg>
      </pc:sldMasterChg>
    </pc:docChg>
  </pc:docChgLst>
  <pc:docChgLst>
    <pc:chgData name="Leonora Sheppard" userId="3688f6d8-1f97-408e-a4fe-cc859c551ddb" providerId="ADAL" clId="{2E359921-FFAA-469B-AC62-3EAFF77A3D49}"/>
    <pc:docChg chg="modSld">
      <pc:chgData name="Leonora Sheppard" userId="3688f6d8-1f97-408e-a4fe-cc859c551ddb" providerId="ADAL" clId="{2E359921-FFAA-469B-AC62-3EAFF77A3D49}" dt="2021-07-28T10:37:03.480" v="2" actId="20577"/>
      <pc:docMkLst>
        <pc:docMk/>
      </pc:docMkLst>
      <pc:sldChg chg="modSp mod">
        <pc:chgData name="Leonora Sheppard" userId="3688f6d8-1f97-408e-a4fe-cc859c551ddb" providerId="ADAL" clId="{2E359921-FFAA-469B-AC62-3EAFF77A3D49}" dt="2021-07-28T10:37:03.480" v="2" actId="20577"/>
        <pc:sldMkLst>
          <pc:docMk/>
          <pc:sldMk cId="360839907" sldId="320"/>
        </pc:sldMkLst>
        <pc:spChg chg="mod">
          <ac:chgData name="Leonora Sheppard" userId="3688f6d8-1f97-408e-a4fe-cc859c551ddb" providerId="ADAL" clId="{2E359921-FFAA-469B-AC62-3EAFF77A3D49}" dt="2021-07-28T10:37:03.480" v="2" actId="20577"/>
          <ac:spMkLst>
            <pc:docMk/>
            <pc:sldMk cId="360839907" sldId="320"/>
            <ac:spMk id="3" creationId="{A67D5341-87BE-4E53-9460-02EF4830DC84}"/>
          </ac:spMkLst>
        </pc:spChg>
      </pc:sldChg>
    </pc:docChg>
  </pc:docChgLst>
  <pc:docChgLst>
    <pc:chgData name="Mike Bloys" userId="1248c4d8-7b2b-4b32-b8bd-163ae845f9bb" providerId="ADAL" clId="{B4F563A2-11DC-7B4E-BF08-34CE6DCE5C0E}"/>
    <pc:docChg chg="undo redo custSel addSld delSld modSld modMainMaster">
      <pc:chgData name="Mike Bloys" userId="1248c4d8-7b2b-4b32-b8bd-163ae845f9bb" providerId="ADAL" clId="{B4F563A2-11DC-7B4E-BF08-34CE6DCE5C0E}" dt="2021-07-30T13:53:44.094" v="381" actId="1076"/>
      <pc:docMkLst>
        <pc:docMk/>
      </pc:docMkLst>
      <pc:sldChg chg="addSp delSp modSp mod chgLayout">
        <pc:chgData name="Mike Bloys" userId="1248c4d8-7b2b-4b32-b8bd-163ae845f9bb" providerId="ADAL" clId="{B4F563A2-11DC-7B4E-BF08-34CE6DCE5C0E}" dt="2021-07-29T15:46:11.476" v="34" actId="6264"/>
        <pc:sldMkLst>
          <pc:docMk/>
          <pc:sldMk cId="644322881" sldId="261"/>
        </pc:sldMkLst>
        <pc:spChg chg="add del mod">
          <ac:chgData name="Mike Bloys" userId="1248c4d8-7b2b-4b32-b8bd-163ae845f9bb" providerId="ADAL" clId="{B4F563A2-11DC-7B4E-BF08-34CE6DCE5C0E}" dt="2021-07-29T15:46:11.476" v="34" actId="6264"/>
          <ac:spMkLst>
            <pc:docMk/>
            <pc:sldMk cId="644322881" sldId="261"/>
            <ac:spMk id="2" creationId="{C0561DAF-7C3D-5F4F-9C11-B347CD233B5E}"/>
          </ac:spMkLst>
        </pc:spChg>
        <pc:spChg chg="mod ord">
          <ac:chgData name="Mike Bloys" userId="1248c4d8-7b2b-4b32-b8bd-163ae845f9bb" providerId="ADAL" clId="{B4F563A2-11DC-7B4E-BF08-34CE6DCE5C0E}" dt="2021-07-29T15:46:11.476" v="34" actId="6264"/>
          <ac:spMkLst>
            <pc:docMk/>
            <pc:sldMk cId="644322881" sldId="261"/>
            <ac:spMk id="3" creationId="{00000000-0000-0000-0000-000000000000}"/>
          </ac:spMkLst>
        </pc:spChg>
        <pc:spChg chg="mod ord">
          <ac:chgData name="Mike Bloys" userId="1248c4d8-7b2b-4b32-b8bd-163ae845f9bb" providerId="ADAL" clId="{B4F563A2-11DC-7B4E-BF08-34CE6DCE5C0E}" dt="2021-07-29T15:46:11.476" v="34" actId="6264"/>
          <ac:spMkLst>
            <pc:docMk/>
            <pc:sldMk cId="644322881" sldId="261"/>
            <ac:spMk id="4" creationId="{00000000-0000-0000-0000-000000000000}"/>
          </ac:spMkLst>
        </pc:spChg>
        <pc:spChg chg="add del mod">
          <ac:chgData name="Mike Bloys" userId="1248c4d8-7b2b-4b32-b8bd-163ae845f9bb" providerId="ADAL" clId="{B4F563A2-11DC-7B4E-BF08-34CE6DCE5C0E}" dt="2021-07-29T15:46:11.476" v="34" actId="6264"/>
          <ac:spMkLst>
            <pc:docMk/>
            <pc:sldMk cId="644322881" sldId="261"/>
            <ac:spMk id="5" creationId="{AA9762C4-5225-3E4F-A19E-300AB8AE5181}"/>
          </ac:spMkLst>
        </pc:spChg>
      </pc:sldChg>
      <pc:sldChg chg="addSp delSp modSp mod">
        <pc:chgData name="Mike Bloys" userId="1248c4d8-7b2b-4b32-b8bd-163ae845f9bb" providerId="ADAL" clId="{B4F563A2-11DC-7B4E-BF08-34CE6DCE5C0E}" dt="2021-07-30T09:56:53.641" v="345" actId="478"/>
        <pc:sldMkLst>
          <pc:docMk/>
          <pc:sldMk cId="2235608892" sldId="263"/>
        </pc:sldMkLst>
        <pc:spChg chg="mod">
          <ac:chgData name="Mike Bloys" userId="1248c4d8-7b2b-4b32-b8bd-163ae845f9bb" providerId="ADAL" clId="{B4F563A2-11DC-7B4E-BF08-34CE6DCE5C0E}" dt="2021-07-30T09:55:58.728" v="342" actId="20577"/>
          <ac:spMkLst>
            <pc:docMk/>
            <pc:sldMk cId="2235608892" sldId="263"/>
            <ac:spMk id="4" creationId="{00000000-0000-0000-0000-000000000000}"/>
          </ac:spMkLst>
        </pc:spChg>
        <pc:picChg chg="add mod modCrop">
          <ac:chgData name="Mike Bloys" userId="1248c4d8-7b2b-4b32-b8bd-163ae845f9bb" providerId="ADAL" clId="{B4F563A2-11DC-7B4E-BF08-34CE6DCE5C0E}" dt="2021-07-30T09:56:49.955" v="344" actId="18331"/>
          <ac:picMkLst>
            <pc:docMk/>
            <pc:sldMk cId="2235608892" sldId="263"/>
            <ac:picMk id="5" creationId="{7BEA79CA-366C-1943-A5B4-AC799F3F4997}"/>
          </ac:picMkLst>
        </pc:picChg>
        <pc:picChg chg="del">
          <ac:chgData name="Mike Bloys" userId="1248c4d8-7b2b-4b32-b8bd-163ae845f9bb" providerId="ADAL" clId="{B4F563A2-11DC-7B4E-BF08-34CE6DCE5C0E}" dt="2021-07-30T09:56:53.641" v="345" actId="478"/>
          <ac:picMkLst>
            <pc:docMk/>
            <pc:sldMk cId="2235608892" sldId="263"/>
            <ac:picMk id="6" creationId="{C2292D1F-1F2D-4F32-8C35-40688089BCE6}"/>
          </ac:picMkLst>
        </pc:picChg>
        <pc:picChg chg="add mod">
          <ac:chgData name="Mike Bloys" userId="1248c4d8-7b2b-4b32-b8bd-163ae845f9bb" providerId="ADAL" clId="{B4F563A2-11DC-7B4E-BF08-34CE6DCE5C0E}" dt="2021-07-30T09:56:05.713" v="343"/>
          <ac:picMkLst>
            <pc:docMk/>
            <pc:sldMk cId="2235608892" sldId="263"/>
            <ac:picMk id="8" creationId="{C9FDEE82-C6B5-F546-A89C-05274CBB8416}"/>
          </ac:picMkLst>
        </pc:picChg>
        <pc:picChg chg="del mod">
          <ac:chgData name="Mike Bloys" userId="1248c4d8-7b2b-4b32-b8bd-163ae845f9bb" providerId="ADAL" clId="{B4F563A2-11DC-7B4E-BF08-34CE6DCE5C0E}" dt="2021-07-30T09:55:54.777" v="341" actId="478"/>
          <ac:picMkLst>
            <pc:docMk/>
            <pc:sldMk cId="2235608892" sldId="263"/>
            <ac:picMk id="8196" creationId="{6659F819-23E9-4E80-A871-B21F576E3C90}"/>
          </ac:picMkLst>
        </pc:picChg>
      </pc:sldChg>
      <pc:sldChg chg="modSp del mod">
        <pc:chgData name="Mike Bloys" userId="1248c4d8-7b2b-4b32-b8bd-163ae845f9bb" providerId="ADAL" clId="{B4F563A2-11DC-7B4E-BF08-34CE6DCE5C0E}" dt="2021-07-29T15:53:04.903" v="119" actId="2696"/>
        <pc:sldMkLst>
          <pc:docMk/>
          <pc:sldMk cId="3893225801" sldId="264"/>
        </pc:sldMkLst>
        <pc:spChg chg="mod">
          <ac:chgData name="Mike Bloys" userId="1248c4d8-7b2b-4b32-b8bd-163ae845f9bb" providerId="ADAL" clId="{B4F563A2-11DC-7B4E-BF08-34CE6DCE5C0E}" dt="2021-07-29T15:50:02.347" v="88" actId="207"/>
          <ac:spMkLst>
            <pc:docMk/>
            <pc:sldMk cId="3893225801" sldId="264"/>
            <ac:spMk id="12" creationId="{00000000-0000-0000-0000-000000000000}"/>
          </ac:spMkLst>
        </pc:spChg>
        <pc:spChg chg="mod">
          <ac:chgData name="Mike Bloys" userId="1248c4d8-7b2b-4b32-b8bd-163ae845f9bb" providerId="ADAL" clId="{B4F563A2-11DC-7B4E-BF08-34CE6DCE5C0E}" dt="2021-07-29T15:50:02.347" v="88" actId="207"/>
          <ac:spMkLst>
            <pc:docMk/>
            <pc:sldMk cId="3893225801" sldId="264"/>
            <ac:spMk id="13" creationId="{00000000-0000-0000-0000-000000000000}"/>
          </ac:spMkLst>
        </pc:spChg>
      </pc:sldChg>
      <pc:sldChg chg="modSp mod">
        <pc:chgData name="Mike Bloys" userId="1248c4d8-7b2b-4b32-b8bd-163ae845f9bb" providerId="ADAL" clId="{B4F563A2-11DC-7B4E-BF08-34CE6DCE5C0E}" dt="2021-07-29T15:57:43.724" v="162" actId="207"/>
        <pc:sldMkLst>
          <pc:docMk/>
          <pc:sldMk cId="2659263206" sldId="265"/>
        </pc:sldMkLst>
        <pc:graphicFrameChg chg="modGraphic">
          <ac:chgData name="Mike Bloys" userId="1248c4d8-7b2b-4b32-b8bd-163ae845f9bb" providerId="ADAL" clId="{B4F563A2-11DC-7B4E-BF08-34CE6DCE5C0E}" dt="2021-07-29T15:57:43.724" v="162" actId="207"/>
          <ac:graphicFrameMkLst>
            <pc:docMk/>
            <pc:sldMk cId="2659263206" sldId="265"/>
            <ac:graphicFrameMk id="4" creationId="{00000000-0000-0000-0000-000000000000}"/>
          </ac:graphicFrameMkLst>
        </pc:graphicFrameChg>
      </pc:sldChg>
      <pc:sldChg chg="delSp mod">
        <pc:chgData name="Mike Bloys" userId="1248c4d8-7b2b-4b32-b8bd-163ae845f9bb" providerId="ADAL" clId="{B4F563A2-11DC-7B4E-BF08-34CE6DCE5C0E}" dt="2021-07-30T09:10:06.555" v="263" actId="478"/>
        <pc:sldMkLst>
          <pc:docMk/>
          <pc:sldMk cId="274152134" sldId="267"/>
        </pc:sldMkLst>
        <pc:spChg chg="del">
          <ac:chgData name="Mike Bloys" userId="1248c4d8-7b2b-4b32-b8bd-163ae845f9bb" providerId="ADAL" clId="{B4F563A2-11DC-7B4E-BF08-34CE6DCE5C0E}" dt="2021-07-30T09:10:06.555" v="263" actId="478"/>
          <ac:spMkLst>
            <pc:docMk/>
            <pc:sldMk cId="274152134" sldId="267"/>
            <ac:spMk id="10" creationId="{7FAB5B21-E4ED-4CAC-B8F7-5A64C939B02B}"/>
          </ac:spMkLst>
        </pc:spChg>
        <pc:spChg chg="del">
          <ac:chgData name="Mike Bloys" userId="1248c4d8-7b2b-4b32-b8bd-163ae845f9bb" providerId="ADAL" clId="{B4F563A2-11DC-7B4E-BF08-34CE6DCE5C0E}" dt="2021-07-30T09:10:06.555" v="263" actId="478"/>
          <ac:spMkLst>
            <pc:docMk/>
            <pc:sldMk cId="274152134" sldId="267"/>
            <ac:spMk id="11" creationId="{2C5B0C7D-521E-411F-AA38-51A21A975B49}"/>
          </ac:spMkLst>
        </pc:spChg>
      </pc:sldChg>
      <pc:sldChg chg="addSp delSp modSp mod modClrScheme chgLayout">
        <pc:chgData name="Mike Bloys" userId="1248c4d8-7b2b-4b32-b8bd-163ae845f9bb" providerId="ADAL" clId="{B4F563A2-11DC-7B4E-BF08-34CE6DCE5C0E}" dt="2021-07-30T09:59:00.644" v="362"/>
        <pc:sldMkLst>
          <pc:docMk/>
          <pc:sldMk cId="244161461" sldId="268"/>
        </pc:sldMkLst>
        <pc:spChg chg="mod ord">
          <ac:chgData name="Mike Bloys" userId="1248c4d8-7b2b-4b32-b8bd-163ae845f9bb" providerId="ADAL" clId="{B4F563A2-11DC-7B4E-BF08-34CE6DCE5C0E}" dt="2021-07-30T09:58:30.332" v="359" actId="700"/>
          <ac:spMkLst>
            <pc:docMk/>
            <pc:sldMk cId="244161461" sldId="268"/>
            <ac:spMk id="3" creationId="{00000000-0000-0000-0000-000000000000}"/>
          </ac:spMkLst>
        </pc:spChg>
        <pc:spChg chg="mod ord">
          <ac:chgData name="Mike Bloys" userId="1248c4d8-7b2b-4b32-b8bd-163ae845f9bb" providerId="ADAL" clId="{B4F563A2-11DC-7B4E-BF08-34CE6DCE5C0E}" dt="2021-07-30T09:58:30.332" v="359" actId="700"/>
          <ac:spMkLst>
            <pc:docMk/>
            <pc:sldMk cId="244161461" sldId="268"/>
            <ac:spMk id="5" creationId="{00000000-0000-0000-0000-000000000000}"/>
          </ac:spMkLst>
        </pc:spChg>
        <pc:picChg chg="del">
          <ac:chgData name="Mike Bloys" userId="1248c4d8-7b2b-4b32-b8bd-163ae845f9bb" providerId="ADAL" clId="{B4F563A2-11DC-7B4E-BF08-34CE6DCE5C0E}" dt="2021-07-30T09:58:57.446" v="361" actId="478"/>
          <ac:picMkLst>
            <pc:docMk/>
            <pc:sldMk cId="244161461" sldId="268"/>
            <ac:picMk id="4" creationId="{48ED913B-9D72-43F6-8ACC-8DFCBD89366F}"/>
          </ac:picMkLst>
        </pc:picChg>
        <pc:picChg chg="add mod">
          <ac:chgData name="Mike Bloys" userId="1248c4d8-7b2b-4b32-b8bd-163ae845f9bb" providerId="ADAL" clId="{B4F563A2-11DC-7B4E-BF08-34CE6DCE5C0E}" dt="2021-07-30T09:58:38.477" v="360" actId="18331"/>
          <ac:picMkLst>
            <pc:docMk/>
            <pc:sldMk cId="244161461" sldId="268"/>
            <ac:picMk id="6" creationId="{99543C49-F1AC-AD4E-867A-790AE01BFAAB}"/>
          </ac:picMkLst>
        </pc:picChg>
        <pc:picChg chg="add mod">
          <ac:chgData name="Mike Bloys" userId="1248c4d8-7b2b-4b32-b8bd-163ae845f9bb" providerId="ADAL" clId="{B4F563A2-11DC-7B4E-BF08-34CE6DCE5C0E}" dt="2021-07-30T09:59:00.644" v="362"/>
          <ac:picMkLst>
            <pc:docMk/>
            <pc:sldMk cId="244161461" sldId="268"/>
            <ac:picMk id="8" creationId="{2772BF19-6563-BE44-8511-F64C060F872E}"/>
          </ac:picMkLst>
        </pc:picChg>
        <pc:picChg chg="del mod">
          <ac:chgData name="Mike Bloys" userId="1248c4d8-7b2b-4b32-b8bd-163ae845f9bb" providerId="ADAL" clId="{B4F563A2-11DC-7B4E-BF08-34CE6DCE5C0E}" dt="2021-07-30T09:58:09.522" v="356" actId="478"/>
          <ac:picMkLst>
            <pc:docMk/>
            <pc:sldMk cId="244161461" sldId="268"/>
            <ac:picMk id="1026" creationId="{E785CC00-E346-4BF6-A11D-088534D8E634}"/>
          </ac:picMkLst>
        </pc:picChg>
      </pc:sldChg>
      <pc:sldChg chg="modSp mod">
        <pc:chgData name="Mike Bloys" userId="1248c4d8-7b2b-4b32-b8bd-163ae845f9bb" providerId="ADAL" clId="{B4F563A2-11DC-7B4E-BF08-34CE6DCE5C0E}" dt="2021-07-29T15:49:45.025" v="87" actId="1076"/>
        <pc:sldMkLst>
          <pc:docMk/>
          <pc:sldMk cId="1624488267" sldId="273"/>
        </pc:sldMkLst>
        <pc:spChg chg="mod">
          <ac:chgData name="Mike Bloys" userId="1248c4d8-7b2b-4b32-b8bd-163ae845f9bb" providerId="ADAL" clId="{B4F563A2-11DC-7B4E-BF08-34CE6DCE5C0E}" dt="2021-07-29T15:49:05.621" v="81" actId="1076"/>
          <ac:spMkLst>
            <pc:docMk/>
            <pc:sldMk cId="1624488267" sldId="273"/>
            <ac:spMk id="2" creationId="{00000000-0000-0000-0000-000000000000}"/>
          </ac:spMkLst>
        </pc:spChg>
        <pc:spChg chg="mod">
          <ac:chgData name="Mike Bloys" userId="1248c4d8-7b2b-4b32-b8bd-163ae845f9bb" providerId="ADAL" clId="{B4F563A2-11DC-7B4E-BF08-34CE6DCE5C0E}" dt="2021-07-29T15:49:38.146" v="86" actId="948"/>
          <ac:spMkLst>
            <pc:docMk/>
            <pc:sldMk cId="1624488267" sldId="273"/>
            <ac:spMk id="3" creationId="{00000000-0000-0000-0000-000000000000}"/>
          </ac:spMkLst>
        </pc:spChg>
        <pc:picChg chg="mod">
          <ac:chgData name="Mike Bloys" userId="1248c4d8-7b2b-4b32-b8bd-163ae845f9bb" providerId="ADAL" clId="{B4F563A2-11DC-7B4E-BF08-34CE6DCE5C0E}" dt="2021-07-29T15:49:20.409" v="84" actId="1076"/>
          <ac:picMkLst>
            <pc:docMk/>
            <pc:sldMk cId="1624488267" sldId="273"/>
            <ac:picMk id="4" creationId="{00000000-0000-0000-0000-000000000000}"/>
          </ac:picMkLst>
        </pc:picChg>
        <pc:picChg chg="mod">
          <ac:chgData name="Mike Bloys" userId="1248c4d8-7b2b-4b32-b8bd-163ae845f9bb" providerId="ADAL" clId="{B4F563A2-11DC-7B4E-BF08-34CE6DCE5C0E}" dt="2021-07-29T15:49:45.025" v="87" actId="1076"/>
          <ac:picMkLst>
            <pc:docMk/>
            <pc:sldMk cId="1624488267" sldId="273"/>
            <ac:picMk id="6" creationId="{00000000-0000-0000-0000-000000000000}"/>
          </ac:picMkLst>
        </pc:picChg>
      </pc:sldChg>
      <pc:sldChg chg="addSp delSp modSp del mod">
        <pc:chgData name="Mike Bloys" userId="1248c4d8-7b2b-4b32-b8bd-163ae845f9bb" providerId="ADAL" clId="{B4F563A2-11DC-7B4E-BF08-34CE6DCE5C0E}" dt="2021-07-30T09:03:52.822" v="222" actId="2696"/>
        <pc:sldMkLst>
          <pc:docMk/>
          <pc:sldMk cId="2423421127" sldId="275"/>
        </pc:sldMkLst>
        <pc:spChg chg="add mod">
          <ac:chgData name="Mike Bloys" userId="1248c4d8-7b2b-4b32-b8bd-163ae845f9bb" providerId="ADAL" clId="{B4F563A2-11DC-7B4E-BF08-34CE6DCE5C0E}" dt="2021-07-29T16:03:21.570" v="212" actId="14861"/>
          <ac:spMkLst>
            <pc:docMk/>
            <pc:sldMk cId="2423421127" sldId="275"/>
            <ac:spMk id="3" creationId="{F9BC3D79-899D-184A-B3C8-37E01D5A10D1}"/>
          </ac:spMkLst>
        </pc:spChg>
        <pc:spChg chg="del">
          <ac:chgData name="Mike Bloys" userId="1248c4d8-7b2b-4b32-b8bd-163ae845f9bb" providerId="ADAL" clId="{B4F563A2-11DC-7B4E-BF08-34CE6DCE5C0E}" dt="2021-07-29T16:01:24.265" v="197" actId="478"/>
          <ac:spMkLst>
            <pc:docMk/>
            <pc:sldMk cId="2423421127" sldId="275"/>
            <ac:spMk id="6" creationId="{00000000-0000-0000-0000-000000000000}"/>
          </ac:spMkLst>
        </pc:spChg>
        <pc:spChg chg="del topLvl">
          <ac:chgData name="Mike Bloys" userId="1248c4d8-7b2b-4b32-b8bd-163ae845f9bb" providerId="ADAL" clId="{B4F563A2-11DC-7B4E-BF08-34CE6DCE5C0E}" dt="2021-07-29T16:02:10.942" v="207" actId="478"/>
          <ac:spMkLst>
            <pc:docMk/>
            <pc:sldMk cId="2423421127" sldId="275"/>
            <ac:spMk id="7" creationId="{00000000-0000-0000-0000-000000000000}"/>
          </ac:spMkLst>
        </pc:spChg>
        <pc:spChg chg="del">
          <ac:chgData name="Mike Bloys" userId="1248c4d8-7b2b-4b32-b8bd-163ae845f9bb" providerId="ADAL" clId="{B4F563A2-11DC-7B4E-BF08-34CE6DCE5C0E}" dt="2021-07-29T15:58:53.740" v="169" actId="478"/>
          <ac:spMkLst>
            <pc:docMk/>
            <pc:sldMk cId="2423421127" sldId="275"/>
            <ac:spMk id="8" creationId="{00000000-0000-0000-0000-000000000000}"/>
          </ac:spMkLst>
        </pc:spChg>
        <pc:spChg chg="del">
          <ac:chgData name="Mike Bloys" userId="1248c4d8-7b2b-4b32-b8bd-163ae845f9bb" providerId="ADAL" clId="{B4F563A2-11DC-7B4E-BF08-34CE6DCE5C0E}" dt="2021-07-29T16:02:00.284" v="206" actId="478"/>
          <ac:spMkLst>
            <pc:docMk/>
            <pc:sldMk cId="2423421127" sldId="275"/>
            <ac:spMk id="10" creationId="{00000000-0000-0000-0000-000000000000}"/>
          </ac:spMkLst>
        </pc:spChg>
        <pc:spChg chg="del">
          <ac:chgData name="Mike Bloys" userId="1248c4d8-7b2b-4b32-b8bd-163ae845f9bb" providerId="ADAL" clId="{B4F563A2-11DC-7B4E-BF08-34CE6DCE5C0E}" dt="2021-07-29T16:01:40.550" v="201" actId="478"/>
          <ac:spMkLst>
            <pc:docMk/>
            <pc:sldMk cId="2423421127" sldId="275"/>
            <ac:spMk id="11" creationId="{00000000-0000-0000-0000-000000000000}"/>
          </ac:spMkLst>
        </pc:spChg>
        <pc:spChg chg="add mod">
          <ac:chgData name="Mike Bloys" userId="1248c4d8-7b2b-4b32-b8bd-163ae845f9bb" providerId="ADAL" clId="{B4F563A2-11DC-7B4E-BF08-34CE6DCE5C0E}" dt="2021-07-29T16:03:21.570" v="212" actId="14861"/>
          <ac:spMkLst>
            <pc:docMk/>
            <pc:sldMk cId="2423421127" sldId="275"/>
            <ac:spMk id="14" creationId="{72C29C4F-3A35-7841-8AE0-70D607517EF9}"/>
          </ac:spMkLst>
        </pc:spChg>
        <pc:spChg chg="add mod">
          <ac:chgData name="Mike Bloys" userId="1248c4d8-7b2b-4b32-b8bd-163ae845f9bb" providerId="ADAL" clId="{B4F563A2-11DC-7B4E-BF08-34CE6DCE5C0E}" dt="2021-07-29T16:03:21.570" v="212" actId="14861"/>
          <ac:spMkLst>
            <pc:docMk/>
            <pc:sldMk cId="2423421127" sldId="275"/>
            <ac:spMk id="15" creationId="{CDA094C5-0EBF-3743-96FD-E41C08CCC76A}"/>
          </ac:spMkLst>
        </pc:spChg>
        <pc:spChg chg="add mod">
          <ac:chgData name="Mike Bloys" userId="1248c4d8-7b2b-4b32-b8bd-163ae845f9bb" providerId="ADAL" clId="{B4F563A2-11DC-7B4E-BF08-34CE6DCE5C0E}" dt="2021-07-29T16:03:21.570" v="212" actId="14861"/>
          <ac:spMkLst>
            <pc:docMk/>
            <pc:sldMk cId="2423421127" sldId="275"/>
            <ac:spMk id="16" creationId="{F2AAFE7F-2F28-EA42-BA80-E8E81AEAA9DF}"/>
          </ac:spMkLst>
        </pc:spChg>
        <pc:spChg chg="add mod">
          <ac:chgData name="Mike Bloys" userId="1248c4d8-7b2b-4b32-b8bd-163ae845f9bb" providerId="ADAL" clId="{B4F563A2-11DC-7B4E-BF08-34CE6DCE5C0E}" dt="2021-07-29T16:03:21.570" v="212" actId="14861"/>
          <ac:spMkLst>
            <pc:docMk/>
            <pc:sldMk cId="2423421127" sldId="275"/>
            <ac:spMk id="18" creationId="{F8539C54-7426-C34D-97AF-623145ED99B4}"/>
          </ac:spMkLst>
        </pc:spChg>
        <pc:grpChg chg="del">
          <ac:chgData name="Mike Bloys" userId="1248c4d8-7b2b-4b32-b8bd-163ae845f9bb" providerId="ADAL" clId="{B4F563A2-11DC-7B4E-BF08-34CE6DCE5C0E}" dt="2021-07-29T16:02:10.942" v="207" actId="478"/>
          <ac:grpSpMkLst>
            <pc:docMk/>
            <pc:sldMk cId="2423421127" sldId="275"/>
            <ac:grpSpMk id="2" creationId="{00000000-0000-0000-0000-000000000000}"/>
          </ac:grpSpMkLst>
        </pc:grpChg>
        <pc:picChg chg="topLvl">
          <ac:chgData name="Mike Bloys" userId="1248c4d8-7b2b-4b32-b8bd-163ae845f9bb" providerId="ADAL" clId="{B4F563A2-11DC-7B4E-BF08-34CE6DCE5C0E}" dt="2021-07-29T16:02:10.942" v="207" actId="478"/>
          <ac:picMkLst>
            <pc:docMk/>
            <pc:sldMk cId="2423421127" sldId="275"/>
            <ac:picMk id="5" creationId="{00000000-0000-0000-0000-000000000000}"/>
          </ac:picMkLst>
        </pc:picChg>
        <pc:cxnChg chg="add">
          <ac:chgData name="Mike Bloys" userId="1248c4d8-7b2b-4b32-b8bd-163ae845f9bb" providerId="ADAL" clId="{B4F563A2-11DC-7B4E-BF08-34CE6DCE5C0E}" dt="2021-07-29T16:03:55.904" v="213" actId="11529"/>
          <ac:cxnSpMkLst>
            <pc:docMk/>
            <pc:sldMk cId="2423421127" sldId="275"/>
            <ac:cxnSpMk id="12" creationId="{52344B76-9366-824A-B745-56826A3BAC85}"/>
          </ac:cxnSpMkLst>
        </pc:cxnChg>
      </pc:sldChg>
      <pc:sldChg chg="modSp mod">
        <pc:chgData name="Mike Bloys" userId="1248c4d8-7b2b-4b32-b8bd-163ae845f9bb" providerId="ADAL" clId="{B4F563A2-11DC-7B4E-BF08-34CE6DCE5C0E}" dt="2021-07-30T09:57:16.472" v="349" actId="1076"/>
        <pc:sldMkLst>
          <pc:docMk/>
          <pc:sldMk cId="2861360478" sldId="276"/>
        </pc:sldMkLst>
        <pc:picChg chg="mod">
          <ac:chgData name="Mike Bloys" userId="1248c4d8-7b2b-4b32-b8bd-163ae845f9bb" providerId="ADAL" clId="{B4F563A2-11DC-7B4E-BF08-34CE6DCE5C0E}" dt="2021-07-30T09:57:16.472" v="349" actId="1076"/>
          <ac:picMkLst>
            <pc:docMk/>
            <pc:sldMk cId="2861360478" sldId="276"/>
            <ac:picMk id="6" creationId="{00000000-0000-0000-0000-000000000000}"/>
          </ac:picMkLst>
        </pc:picChg>
      </pc:sldChg>
      <pc:sldChg chg="modSp mod">
        <pc:chgData name="Mike Bloys" userId="1248c4d8-7b2b-4b32-b8bd-163ae845f9bb" providerId="ADAL" clId="{B4F563A2-11DC-7B4E-BF08-34CE6DCE5C0E}" dt="2021-07-29T15:57:26.236" v="161" actId="208"/>
        <pc:sldMkLst>
          <pc:docMk/>
          <pc:sldMk cId="940595569" sldId="279"/>
        </pc:sldMkLst>
        <pc:spChg chg="mod">
          <ac:chgData name="Mike Bloys" userId="1248c4d8-7b2b-4b32-b8bd-163ae845f9bb" providerId="ADAL" clId="{B4F563A2-11DC-7B4E-BF08-34CE6DCE5C0E}" dt="2021-07-29T15:53:30.365" v="124" actId="1076"/>
          <ac:spMkLst>
            <pc:docMk/>
            <pc:sldMk cId="940595569" sldId="279"/>
            <ac:spMk id="7" creationId="{00000000-0000-0000-0000-000000000000}"/>
          </ac:spMkLst>
        </pc:spChg>
        <pc:spChg chg="mod">
          <ac:chgData name="Mike Bloys" userId="1248c4d8-7b2b-4b32-b8bd-163ae845f9bb" providerId="ADAL" clId="{B4F563A2-11DC-7B4E-BF08-34CE6DCE5C0E}" dt="2021-07-29T15:54:33.919" v="138" actId="692"/>
          <ac:spMkLst>
            <pc:docMk/>
            <pc:sldMk cId="940595569" sldId="279"/>
            <ac:spMk id="57" creationId="{00000000-0000-0000-0000-000000000000}"/>
          </ac:spMkLst>
        </pc:spChg>
        <pc:spChg chg="mod">
          <ac:chgData name="Mike Bloys" userId="1248c4d8-7b2b-4b32-b8bd-163ae845f9bb" providerId="ADAL" clId="{B4F563A2-11DC-7B4E-BF08-34CE6DCE5C0E}" dt="2021-07-29T15:56:48.505" v="160" actId="1076"/>
          <ac:spMkLst>
            <pc:docMk/>
            <pc:sldMk cId="940595569" sldId="279"/>
            <ac:spMk id="66" creationId="{00000000-0000-0000-0000-000000000000}"/>
          </ac:spMkLst>
        </pc:spChg>
        <pc:spChg chg="mod">
          <ac:chgData name="Mike Bloys" userId="1248c4d8-7b2b-4b32-b8bd-163ae845f9bb" providerId="ADAL" clId="{B4F563A2-11DC-7B4E-BF08-34CE6DCE5C0E}" dt="2021-07-29T15:56:38.907" v="158" actId="1076"/>
          <ac:spMkLst>
            <pc:docMk/>
            <pc:sldMk cId="940595569" sldId="279"/>
            <ac:spMk id="69" creationId="{00000000-0000-0000-0000-000000000000}"/>
          </ac:spMkLst>
        </pc:spChg>
        <pc:spChg chg="mod">
          <ac:chgData name="Mike Bloys" userId="1248c4d8-7b2b-4b32-b8bd-163ae845f9bb" providerId="ADAL" clId="{B4F563A2-11DC-7B4E-BF08-34CE6DCE5C0E}" dt="2021-07-29T15:56:42.315" v="159" actId="1076"/>
          <ac:spMkLst>
            <pc:docMk/>
            <pc:sldMk cId="940595569" sldId="279"/>
            <ac:spMk id="72" creationId="{00000000-0000-0000-0000-000000000000}"/>
          </ac:spMkLst>
        </pc:spChg>
        <pc:spChg chg="mod">
          <ac:chgData name="Mike Bloys" userId="1248c4d8-7b2b-4b32-b8bd-163ae845f9bb" providerId="ADAL" clId="{B4F563A2-11DC-7B4E-BF08-34CE6DCE5C0E}" dt="2021-07-29T15:57:26.236" v="161" actId="208"/>
          <ac:spMkLst>
            <pc:docMk/>
            <pc:sldMk cId="940595569" sldId="279"/>
            <ac:spMk id="77" creationId="{00000000-0000-0000-0000-000000000000}"/>
          </ac:spMkLst>
        </pc:spChg>
        <pc:spChg chg="mod">
          <ac:chgData name="Mike Bloys" userId="1248c4d8-7b2b-4b32-b8bd-163ae845f9bb" providerId="ADAL" clId="{B4F563A2-11DC-7B4E-BF08-34CE6DCE5C0E}" dt="2021-07-29T15:57:26.236" v="161" actId="208"/>
          <ac:spMkLst>
            <pc:docMk/>
            <pc:sldMk cId="940595569" sldId="279"/>
            <ac:spMk id="78" creationId="{00000000-0000-0000-0000-000000000000}"/>
          </ac:spMkLst>
        </pc:spChg>
        <pc:graphicFrameChg chg="mod modGraphic">
          <ac:chgData name="Mike Bloys" userId="1248c4d8-7b2b-4b32-b8bd-163ae845f9bb" providerId="ADAL" clId="{B4F563A2-11DC-7B4E-BF08-34CE6DCE5C0E}" dt="2021-07-29T15:56:09.002" v="154" actId="207"/>
          <ac:graphicFrameMkLst>
            <pc:docMk/>
            <pc:sldMk cId="940595569" sldId="279"/>
            <ac:graphicFrameMk id="4" creationId="{00000000-0000-0000-0000-000000000000}"/>
          </ac:graphicFrameMkLst>
        </pc:graphicFrameChg>
        <pc:graphicFrameChg chg="modGraphic">
          <ac:chgData name="Mike Bloys" userId="1248c4d8-7b2b-4b32-b8bd-163ae845f9bb" providerId="ADAL" clId="{B4F563A2-11DC-7B4E-BF08-34CE6DCE5C0E}" dt="2021-07-29T15:56:11.894" v="155" actId="207"/>
          <ac:graphicFrameMkLst>
            <pc:docMk/>
            <pc:sldMk cId="940595569" sldId="279"/>
            <ac:graphicFrameMk id="5" creationId="{00000000-0000-0000-0000-000000000000}"/>
          </ac:graphicFrameMkLst>
        </pc:graphicFrameChg>
        <pc:cxnChg chg="mod">
          <ac:chgData name="Mike Bloys" userId="1248c4d8-7b2b-4b32-b8bd-163ae845f9bb" providerId="ADAL" clId="{B4F563A2-11DC-7B4E-BF08-34CE6DCE5C0E}" dt="2021-07-29T15:54:44.845" v="142" actId="692"/>
          <ac:cxnSpMkLst>
            <pc:docMk/>
            <pc:sldMk cId="940595569" sldId="279"/>
            <ac:cxnSpMk id="11" creationId="{00000000-0000-0000-0000-000000000000}"/>
          </ac:cxnSpMkLst>
        </pc:cxnChg>
        <pc:cxnChg chg="mod">
          <ac:chgData name="Mike Bloys" userId="1248c4d8-7b2b-4b32-b8bd-163ae845f9bb" providerId="ADAL" clId="{B4F563A2-11DC-7B4E-BF08-34CE6DCE5C0E}" dt="2021-07-29T15:54:44.845" v="142" actId="692"/>
          <ac:cxnSpMkLst>
            <pc:docMk/>
            <pc:sldMk cId="940595569" sldId="279"/>
            <ac:cxnSpMk id="13" creationId="{00000000-0000-0000-0000-000000000000}"/>
          </ac:cxnSpMkLst>
        </pc:cxnChg>
        <pc:cxnChg chg="mod">
          <ac:chgData name="Mike Bloys" userId="1248c4d8-7b2b-4b32-b8bd-163ae845f9bb" providerId="ADAL" clId="{B4F563A2-11DC-7B4E-BF08-34CE6DCE5C0E}" dt="2021-07-29T15:54:44.845" v="142" actId="692"/>
          <ac:cxnSpMkLst>
            <pc:docMk/>
            <pc:sldMk cId="940595569" sldId="279"/>
            <ac:cxnSpMk id="15" creationId="{00000000-0000-0000-0000-000000000000}"/>
          </ac:cxnSpMkLst>
        </pc:cxnChg>
        <pc:cxnChg chg="mod">
          <ac:chgData name="Mike Bloys" userId="1248c4d8-7b2b-4b32-b8bd-163ae845f9bb" providerId="ADAL" clId="{B4F563A2-11DC-7B4E-BF08-34CE6DCE5C0E}" dt="2021-07-29T15:54:44.845" v="142" actId="692"/>
          <ac:cxnSpMkLst>
            <pc:docMk/>
            <pc:sldMk cId="940595569" sldId="279"/>
            <ac:cxnSpMk id="17" creationId="{00000000-0000-0000-0000-000000000000}"/>
          </ac:cxnSpMkLst>
        </pc:cxnChg>
        <pc:cxnChg chg="mod">
          <ac:chgData name="Mike Bloys" userId="1248c4d8-7b2b-4b32-b8bd-163ae845f9bb" providerId="ADAL" clId="{B4F563A2-11DC-7B4E-BF08-34CE6DCE5C0E}" dt="2021-07-29T15:54:53.058" v="145" actId="692"/>
          <ac:cxnSpMkLst>
            <pc:docMk/>
            <pc:sldMk cId="940595569" sldId="279"/>
            <ac:cxnSpMk id="21" creationId="{00000000-0000-0000-0000-000000000000}"/>
          </ac:cxnSpMkLst>
        </pc:cxnChg>
        <pc:cxnChg chg="mod">
          <ac:chgData name="Mike Bloys" userId="1248c4d8-7b2b-4b32-b8bd-163ae845f9bb" providerId="ADAL" clId="{B4F563A2-11DC-7B4E-BF08-34CE6DCE5C0E}" dt="2021-07-29T15:54:53.058" v="145" actId="692"/>
          <ac:cxnSpMkLst>
            <pc:docMk/>
            <pc:sldMk cId="940595569" sldId="279"/>
            <ac:cxnSpMk id="22" creationId="{00000000-0000-0000-0000-000000000000}"/>
          </ac:cxnSpMkLst>
        </pc:cxnChg>
        <pc:cxnChg chg="mod">
          <ac:chgData name="Mike Bloys" userId="1248c4d8-7b2b-4b32-b8bd-163ae845f9bb" providerId="ADAL" clId="{B4F563A2-11DC-7B4E-BF08-34CE6DCE5C0E}" dt="2021-07-29T15:54:53.058" v="145" actId="692"/>
          <ac:cxnSpMkLst>
            <pc:docMk/>
            <pc:sldMk cId="940595569" sldId="279"/>
            <ac:cxnSpMk id="23" creationId="{00000000-0000-0000-0000-000000000000}"/>
          </ac:cxnSpMkLst>
        </pc:cxnChg>
        <pc:cxnChg chg="mod">
          <ac:chgData name="Mike Bloys" userId="1248c4d8-7b2b-4b32-b8bd-163ae845f9bb" providerId="ADAL" clId="{B4F563A2-11DC-7B4E-BF08-34CE6DCE5C0E}" dt="2021-07-29T15:54:53.058" v="145" actId="692"/>
          <ac:cxnSpMkLst>
            <pc:docMk/>
            <pc:sldMk cId="940595569" sldId="279"/>
            <ac:cxnSpMk id="24" creationId="{00000000-0000-0000-0000-000000000000}"/>
          </ac:cxnSpMkLst>
        </pc:cxnChg>
        <pc:cxnChg chg="mod">
          <ac:chgData name="Mike Bloys" userId="1248c4d8-7b2b-4b32-b8bd-163ae845f9bb" providerId="ADAL" clId="{B4F563A2-11DC-7B4E-BF08-34CE6DCE5C0E}" dt="2021-07-29T15:54:44.845" v="142" actId="692"/>
          <ac:cxnSpMkLst>
            <pc:docMk/>
            <pc:sldMk cId="940595569" sldId="279"/>
            <ac:cxnSpMk id="26" creationId="{00000000-0000-0000-0000-000000000000}"/>
          </ac:cxnSpMkLst>
        </pc:cxnChg>
        <pc:cxnChg chg="mod">
          <ac:chgData name="Mike Bloys" userId="1248c4d8-7b2b-4b32-b8bd-163ae845f9bb" providerId="ADAL" clId="{B4F563A2-11DC-7B4E-BF08-34CE6DCE5C0E}" dt="2021-07-29T15:54:44.845" v="142" actId="692"/>
          <ac:cxnSpMkLst>
            <pc:docMk/>
            <pc:sldMk cId="940595569" sldId="279"/>
            <ac:cxnSpMk id="29" creationId="{00000000-0000-0000-0000-000000000000}"/>
          </ac:cxnSpMkLst>
        </pc:cxnChg>
        <pc:cxnChg chg="mod">
          <ac:chgData name="Mike Bloys" userId="1248c4d8-7b2b-4b32-b8bd-163ae845f9bb" providerId="ADAL" clId="{B4F563A2-11DC-7B4E-BF08-34CE6DCE5C0E}" dt="2021-07-29T15:54:44.845" v="142" actId="692"/>
          <ac:cxnSpMkLst>
            <pc:docMk/>
            <pc:sldMk cId="940595569" sldId="279"/>
            <ac:cxnSpMk id="30" creationId="{00000000-0000-0000-0000-000000000000}"/>
          </ac:cxnSpMkLst>
        </pc:cxnChg>
        <pc:cxnChg chg="mod">
          <ac:chgData name="Mike Bloys" userId="1248c4d8-7b2b-4b32-b8bd-163ae845f9bb" providerId="ADAL" clId="{B4F563A2-11DC-7B4E-BF08-34CE6DCE5C0E}" dt="2021-07-29T15:54:44.845" v="142" actId="692"/>
          <ac:cxnSpMkLst>
            <pc:docMk/>
            <pc:sldMk cId="940595569" sldId="279"/>
            <ac:cxnSpMk id="31" creationId="{00000000-0000-0000-0000-000000000000}"/>
          </ac:cxnSpMkLst>
        </pc:cxnChg>
        <pc:cxnChg chg="mod">
          <ac:chgData name="Mike Bloys" userId="1248c4d8-7b2b-4b32-b8bd-163ae845f9bb" providerId="ADAL" clId="{B4F563A2-11DC-7B4E-BF08-34CE6DCE5C0E}" dt="2021-07-29T15:54:44.845" v="142" actId="692"/>
          <ac:cxnSpMkLst>
            <pc:docMk/>
            <pc:sldMk cId="940595569" sldId="279"/>
            <ac:cxnSpMk id="33" creationId="{00000000-0000-0000-0000-000000000000}"/>
          </ac:cxnSpMkLst>
        </pc:cxnChg>
        <pc:cxnChg chg="mod">
          <ac:chgData name="Mike Bloys" userId="1248c4d8-7b2b-4b32-b8bd-163ae845f9bb" providerId="ADAL" clId="{B4F563A2-11DC-7B4E-BF08-34CE6DCE5C0E}" dt="2021-07-29T15:54:44.845" v="142" actId="692"/>
          <ac:cxnSpMkLst>
            <pc:docMk/>
            <pc:sldMk cId="940595569" sldId="279"/>
            <ac:cxnSpMk id="34" creationId="{00000000-0000-0000-0000-000000000000}"/>
          </ac:cxnSpMkLst>
        </pc:cxnChg>
        <pc:cxnChg chg="mod">
          <ac:chgData name="Mike Bloys" userId="1248c4d8-7b2b-4b32-b8bd-163ae845f9bb" providerId="ADAL" clId="{B4F563A2-11DC-7B4E-BF08-34CE6DCE5C0E}" dt="2021-07-29T15:54:44.845" v="142" actId="692"/>
          <ac:cxnSpMkLst>
            <pc:docMk/>
            <pc:sldMk cId="940595569" sldId="279"/>
            <ac:cxnSpMk id="36" creationId="{00000000-0000-0000-0000-000000000000}"/>
          </ac:cxnSpMkLst>
        </pc:cxnChg>
        <pc:cxnChg chg="mod">
          <ac:chgData name="Mike Bloys" userId="1248c4d8-7b2b-4b32-b8bd-163ae845f9bb" providerId="ADAL" clId="{B4F563A2-11DC-7B4E-BF08-34CE6DCE5C0E}" dt="2021-07-29T15:54:44.845" v="142" actId="692"/>
          <ac:cxnSpMkLst>
            <pc:docMk/>
            <pc:sldMk cId="940595569" sldId="279"/>
            <ac:cxnSpMk id="37" creationId="{00000000-0000-0000-0000-000000000000}"/>
          </ac:cxnSpMkLst>
        </pc:cxnChg>
        <pc:cxnChg chg="mod">
          <ac:chgData name="Mike Bloys" userId="1248c4d8-7b2b-4b32-b8bd-163ae845f9bb" providerId="ADAL" clId="{B4F563A2-11DC-7B4E-BF08-34CE6DCE5C0E}" dt="2021-07-29T15:54:44.845" v="142" actId="692"/>
          <ac:cxnSpMkLst>
            <pc:docMk/>
            <pc:sldMk cId="940595569" sldId="279"/>
            <ac:cxnSpMk id="38" creationId="{00000000-0000-0000-0000-000000000000}"/>
          </ac:cxnSpMkLst>
        </pc:cxnChg>
        <pc:cxnChg chg="mod">
          <ac:chgData name="Mike Bloys" userId="1248c4d8-7b2b-4b32-b8bd-163ae845f9bb" providerId="ADAL" clId="{B4F563A2-11DC-7B4E-BF08-34CE6DCE5C0E}" dt="2021-07-29T15:54:44.845" v="142" actId="692"/>
          <ac:cxnSpMkLst>
            <pc:docMk/>
            <pc:sldMk cId="940595569" sldId="279"/>
            <ac:cxnSpMk id="39" creationId="{00000000-0000-0000-0000-000000000000}"/>
          </ac:cxnSpMkLst>
        </pc:cxnChg>
        <pc:cxnChg chg="mod">
          <ac:chgData name="Mike Bloys" userId="1248c4d8-7b2b-4b32-b8bd-163ae845f9bb" providerId="ADAL" clId="{B4F563A2-11DC-7B4E-BF08-34CE6DCE5C0E}" dt="2021-07-29T15:54:44.845" v="142" actId="692"/>
          <ac:cxnSpMkLst>
            <pc:docMk/>
            <pc:sldMk cId="940595569" sldId="279"/>
            <ac:cxnSpMk id="42" creationId="{00000000-0000-0000-0000-000000000000}"/>
          </ac:cxnSpMkLst>
        </pc:cxnChg>
        <pc:cxnChg chg="mod">
          <ac:chgData name="Mike Bloys" userId="1248c4d8-7b2b-4b32-b8bd-163ae845f9bb" providerId="ADAL" clId="{B4F563A2-11DC-7B4E-BF08-34CE6DCE5C0E}" dt="2021-07-29T15:54:44.845" v="142" actId="692"/>
          <ac:cxnSpMkLst>
            <pc:docMk/>
            <pc:sldMk cId="940595569" sldId="279"/>
            <ac:cxnSpMk id="43" creationId="{00000000-0000-0000-0000-000000000000}"/>
          </ac:cxnSpMkLst>
        </pc:cxnChg>
        <pc:cxnChg chg="mod">
          <ac:chgData name="Mike Bloys" userId="1248c4d8-7b2b-4b32-b8bd-163ae845f9bb" providerId="ADAL" clId="{B4F563A2-11DC-7B4E-BF08-34CE6DCE5C0E}" dt="2021-07-29T15:54:44.845" v="142" actId="692"/>
          <ac:cxnSpMkLst>
            <pc:docMk/>
            <pc:sldMk cId="940595569" sldId="279"/>
            <ac:cxnSpMk id="44" creationId="{00000000-0000-0000-0000-000000000000}"/>
          </ac:cxnSpMkLst>
        </pc:cxnChg>
        <pc:cxnChg chg="mod">
          <ac:chgData name="Mike Bloys" userId="1248c4d8-7b2b-4b32-b8bd-163ae845f9bb" providerId="ADAL" clId="{B4F563A2-11DC-7B4E-BF08-34CE6DCE5C0E}" dt="2021-07-29T15:54:44.845" v="142" actId="692"/>
          <ac:cxnSpMkLst>
            <pc:docMk/>
            <pc:sldMk cId="940595569" sldId="279"/>
            <ac:cxnSpMk id="46" creationId="{00000000-0000-0000-0000-000000000000}"/>
          </ac:cxnSpMkLst>
        </pc:cxnChg>
        <pc:cxnChg chg="mod">
          <ac:chgData name="Mike Bloys" userId="1248c4d8-7b2b-4b32-b8bd-163ae845f9bb" providerId="ADAL" clId="{B4F563A2-11DC-7B4E-BF08-34CE6DCE5C0E}" dt="2021-07-29T15:54:44.845" v="142" actId="692"/>
          <ac:cxnSpMkLst>
            <pc:docMk/>
            <pc:sldMk cId="940595569" sldId="279"/>
            <ac:cxnSpMk id="47" creationId="{00000000-0000-0000-0000-000000000000}"/>
          </ac:cxnSpMkLst>
        </pc:cxnChg>
        <pc:cxnChg chg="mod">
          <ac:chgData name="Mike Bloys" userId="1248c4d8-7b2b-4b32-b8bd-163ae845f9bb" providerId="ADAL" clId="{B4F563A2-11DC-7B4E-BF08-34CE6DCE5C0E}" dt="2021-07-29T15:54:44.845" v="142" actId="692"/>
          <ac:cxnSpMkLst>
            <pc:docMk/>
            <pc:sldMk cId="940595569" sldId="279"/>
            <ac:cxnSpMk id="48" creationId="{00000000-0000-0000-0000-000000000000}"/>
          </ac:cxnSpMkLst>
        </pc:cxnChg>
        <pc:cxnChg chg="mod">
          <ac:chgData name="Mike Bloys" userId="1248c4d8-7b2b-4b32-b8bd-163ae845f9bb" providerId="ADAL" clId="{B4F563A2-11DC-7B4E-BF08-34CE6DCE5C0E}" dt="2021-07-29T15:54:44.845" v="142" actId="692"/>
          <ac:cxnSpMkLst>
            <pc:docMk/>
            <pc:sldMk cId="940595569" sldId="279"/>
            <ac:cxnSpMk id="49" creationId="{00000000-0000-0000-0000-000000000000}"/>
          </ac:cxnSpMkLst>
        </pc:cxnChg>
        <pc:cxnChg chg="mod">
          <ac:chgData name="Mike Bloys" userId="1248c4d8-7b2b-4b32-b8bd-163ae845f9bb" providerId="ADAL" clId="{B4F563A2-11DC-7B4E-BF08-34CE6DCE5C0E}" dt="2021-07-29T15:54:44.845" v="142" actId="692"/>
          <ac:cxnSpMkLst>
            <pc:docMk/>
            <pc:sldMk cId="940595569" sldId="279"/>
            <ac:cxnSpMk id="50" creationId="{00000000-0000-0000-0000-000000000000}"/>
          </ac:cxnSpMkLst>
        </pc:cxnChg>
        <pc:cxnChg chg="mod">
          <ac:chgData name="Mike Bloys" userId="1248c4d8-7b2b-4b32-b8bd-163ae845f9bb" providerId="ADAL" clId="{B4F563A2-11DC-7B4E-BF08-34CE6DCE5C0E}" dt="2021-07-29T15:54:44.845" v="142" actId="692"/>
          <ac:cxnSpMkLst>
            <pc:docMk/>
            <pc:sldMk cId="940595569" sldId="279"/>
            <ac:cxnSpMk id="51" creationId="{00000000-0000-0000-0000-000000000000}"/>
          </ac:cxnSpMkLst>
        </pc:cxnChg>
        <pc:cxnChg chg="mod">
          <ac:chgData name="Mike Bloys" userId="1248c4d8-7b2b-4b32-b8bd-163ae845f9bb" providerId="ADAL" clId="{B4F563A2-11DC-7B4E-BF08-34CE6DCE5C0E}" dt="2021-07-29T15:54:08.462" v="131" actId="1582"/>
          <ac:cxnSpMkLst>
            <pc:docMk/>
            <pc:sldMk cId="940595569" sldId="279"/>
            <ac:cxnSpMk id="61" creationId="{00000000-0000-0000-0000-000000000000}"/>
          </ac:cxnSpMkLst>
        </pc:cxnChg>
        <pc:cxnChg chg="mod">
          <ac:chgData name="Mike Bloys" userId="1248c4d8-7b2b-4b32-b8bd-163ae845f9bb" providerId="ADAL" clId="{B4F563A2-11DC-7B4E-BF08-34CE6DCE5C0E}" dt="2021-07-29T15:54:08.462" v="131" actId="1582"/>
          <ac:cxnSpMkLst>
            <pc:docMk/>
            <pc:sldMk cId="940595569" sldId="279"/>
            <ac:cxnSpMk id="62" creationId="{00000000-0000-0000-0000-000000000000}"/>
          </ac:cxnSpMkLst>
        </pc:cxnChg>
        <pc:cxnChg chg="mod">
          <ac:chgData name="Mike Bloys" userId="1248c4d8-7b2b-4b32-b8bd-163ae845f9bb" providerId="ADAL" clId="{B4F563A2-11DC-7B4E-BF08-34CE6DCE5C0E}" dt="2021-07-29T15:54:08.462" v="131" actId="1582"/>
          <ac:cxnSpMkLst>
            <pc:docMk/>
            <pc:sldMk cId="940595569" sldId="279"/>
            <ac:cxnSpMk id="63" creationId="{00000000-0000-0000-0000-000000000000}"/>
          </ac:cxnSpMkLst>
        </pc:cxnChg>
        <pc:cxnChg chg="mod">
          <ac:chgData name="Mike Bloys" userId="1248c4d8-7b2b-4b32-b8bd-163ae845f9bb" providerId="ADAL" clId="{B4F563A2-11DC-7B4E-BF08-34CE6DCE5C0E}" dt="2021-07-29T15:54:08.462" v="131" actId="1582"/>
          <ac:cxnSpMkLst>
            <pc:docMk/>
            <pc:sldMk cId="940595569" sldId="279"/>
            <ac:cxnSpMk id="64" creationId="{00000000-0000-0000-0000-000000000000}"/>
          </ac:cxnSpMkLst>
        </pc:cxnChg>
        <pc:cxnChg chg="mod">
          <ac:chgData name="Mike Bloys" userId="1248c4d8-7b2b-4b32-b8bd-163ae845f9bb" providerId="ADAL" clId="{B4F563A2-11DC-7B4E-BF08-34CE6DCE5C0E}" dt="2021-07-29T15:54:01.093" v="130" actId="1582"/>
          <ac:cxnSpMkLst>
            <pc:docMk/>
            <pc:sldMk cId="940595569" sldId="279"/>
            <ac:cxnSpMk id="67" creationId="{00000000-0000-0000-0000-000000000000}"/>
          </ac:cxnSpMkLst>
        </pc:cxnChg>
        <pc:cxnChg chg="mod">
          <ac:chgData name="Mike Bloys" userId="1248c4d8-7b2b-4b32-b8bd-163ae845f9bb" providerId="ADAL" clId="{B4F563A2-11DC-7B4E-BF08-34CE6DCE5C0E}" dt="2021-07-29T15:54:01.093" v="130" actId="1582"/>
          <ac:cxnSpMkLst>
            <pc:docMk/>
            <pc:sldMk cId="940595569" sldId="279"/>
            <ac:cxnSpMk id="71" creationId="{00000000-0000-0000-0000-000000000000}"/>
          </ac:cxnSpMkLst>
        </pc:cxnChg>
        <pc:cxnChg chg="mod">
          <ac:chgData name="Mike Bloys" userId="1248c4d8-7b2b-4b32-b8bd-163ae845f9bb" providerId="ADAL" clId="{B4F563A2-11DC-7B4E-BF08-34CE6DCE5C0E}" dt="2021-07-29T15:55:47.139" v="151" actId="692"/>
          <ac:cxnSpMkLst>
            <pc:docMk/>
            <pc:sldMk cId="940595569" sldId="279"/>
            <ac:cxnSpMk id="74" creationId="{00000000-0000-0000-0000-000000000000}"/>
          </ac:cxnSpMkLst>
        </pc:cxnChg>
        <pc:cxnChg chg="mod">
          <ac:chgData name="Mike Bloys" userId="1248c4d8-7b2b-4b32-b8bd-163ae845f9bb" providerId="ADAL" clId="{B4F563A2-11DC-7B4E-BF08-34CE6DCE5C0E}" dt="2021-07-29T15:55:47.139" v="151" actId="692"/>
          <ac:cxnSpMkLst>
            <pc:docMk/>
            <pc:sldMk cId="940595569" sldId="279"/>
            <ac:cxnSpMk id="76" creationId="{00000000-0000-0000-0000-000000000000}"/>
          </ac:cxnSpMkLst>
        </pc:cxnChg>
      </pc:sldChg>
      <pc:sldChg chg="addSp delSp modSp mod modClrScheme chgLayout">
        <pc:chgData name="Mike Bloys" userId="1248c4d8-7b2b-4b32-b8bd-163ae845f9bb" providerId="ADAL" clId="{B4F563A2-11DC-7B4E-BF08-34CE6DCE5C0E}" dt="2021-07-30T09:59:47.452" v="371"/>
        <pc:sldMkLst>
          <pc:docMk/>
          <pc:sldMk cId="873715546" sldId="281"/>
        </pc:sldMkLst>
        <pc:spChg chg="mod ord">
          <ac:chgData name="Mike Bloys" userId="1248c4d8-7b2b-4b32-b8bd-163ae845f9bb" providerId="ADAL" clId="{B4F563A2-11DC-7B4E-BF08-34CE6DCE5C0E}" dt="2021-07-30T09:59:40.892" v="369" actId="700"/>
          <ac:spMkLst>
            <pc:docMk/>
            <pc:sldMk cId="873715546" sldId="281"/>
            <ac:spMk id="2" creationId="{00000000-0000-0000-0000-000000000000}"/>
          </ac:spMkLst>
        </pc:spChg>
        <pc:spChg chg="add del mod ord">
          <ac:chgData name="Mike Bloys" userId="1248c4d8-7b2b-4b32-b8bd-163ae845f9bb" providerId="ADAL" clId="{B4F563A2-11DC-7B4E-BF08-34CE6DCE5C0E}" dt="2021-07-30T09:59:45.808" v="370" actId="478"/>
          <ac:spMkLst>
            <pc:docMk/>
            <pc:sldMk cId="873715546" sldId="281"/>
            <ac:spMk id="3" creationId="{FD98EC88-291C-E34B-AFAF-ECC2D973CD2A}"/>
          </ac:spMkLst>
        </pc:spChg>
        <pc:picChg chg="add mod">
          <ac:chgData name="Mike Bloys" userId="1248c4d8-7b2b-4b32-b8bd-163ae845f9bb" providerId="ADAL" clId="{B4F563A2-11DC-7B4E-BF08-34CE6DCE5C0E}" dt="2021-07-30T09:59:47.452" v="371"/>
          <ac:picMkLst>
            <pc:docMk/>
            <pc:sldMk cId="873715546" sldId="281"/>
            <ac:picMk id="8" creationId="{46091901-F0A7-664E-9446-163B4AB91195}"/>
          </ac:picMkLst>
        </pc:picChg>
      </pc:sldChg>
      <pc:sldChg chg="delSp modSp mod">
        <pc:chgData name="Mike Bloys" userId="1248c4d8-7b2b-4b32-b8bd-163ae845f9bb" providerId="ADAL" clId="{B4F563A2-11DC-7B4E-BF08-34CE6DCE5C0E}" dt="2021-07-29T15:48:38.514" v="76" actId="478"/>
        <pc:sldMkLst>
          <pc:docMk/>
          <pc:sldMk cId="1155127657" sldId="313"/>
        </pc:sldMkLst>
        <pc:spChg chg="mod">
          <ac:chgData name="Mike Bloys" userId="1248c4d8-7b2b-4b32-b8bd-163ae845f9bb" providerId="ADAL" clId="{B4F563A2-11DC-7B4E-BF08-34CE6DCE5C0E}" dt="2021-07-29T15:47:02.983" v="39" actId="1076"/>
          <ac:spMkLst>
            <pc:docMk/>
            <pc:sldMk cId="1155127657" sldId="313"/>
            <ac:spMk id="9" creationId="{4F527F45-1AF1-47F6-8990-7F01C7C6FB1D}"/>
          </ac:spMkLst>
        </pc:spChg>
        <pc:spChg chg="mod">
          <ac:chgData name="Mike Bloys" userId="1248c4d8-7b2b-4b32-b8bd-163ae845f9bb" providerId="ADAL" clId="{B4F563A2-11DC-7B4E-BF08-34CE6DCE5C0E}" dt="2021-07-29T15:47:02.983" v="39" actId="1076"/>
          <ac:spMkLst>
            <pc:docMk/>
            <pc:sldMk cId="1155127657" sldId="313"/>
            <ac:spMk id="10" creationId="{D0854CE0-C4B1-49F4-ACDE-2CE4128CA849}"/>
          </ac:spMkLst>
        </pc:spChg>
        <pc:spChg chg="mod">
          <ac:chgData name="Mike Bloys" userId="1248c4d8-7b2b-4b32-b8bd-163ae845f9bb" providerId="ADAL" clId="{B4F563A2-11DC-7B4E-BF08-34CE6DCE5C0E}" dt="2021-07-29T15:47:02.983" v="39" actId="1076"/>
          <ac:spMkLst>
            <pc:docMk/>
            <pc:sldMk cId="1155127657" sldId="313"/>
            <ac:spMk id="11" creationId="{4E84C5FA-7A84-4F6D-8B86-15A3E3458857}"/>
          </ac:spMkLst>
        </pc:spChg>
        <pc:spChg chg="mod">
          <ac:chgData name="Mike Bloys" userId="1248c4d8-7b2b-4b32-b8bd-163ae845f9bb" providerId="ADAL" clId="{B4F563A2-11DC-7B4E-BF08-34CE6DCE5C0E}" dt="2021-07-29T15:47:02.983" v="39" actId="1076"/>
          <ac:spMkLst>
            <pc:docMk/>
            <pc:sldMk cId="1155127657" sldId="313"/>
            <ac:spMk id="12" creationId="{444DF48D-3D98-4926-AE2D-D0E7FE9FD888}"/>
          </ac:spMkLst>
        </pc:spChg>
        <pc:picChg chg="del">
          <ac:chgData name="Mike Bloys" userId="1248c4d8-7b2b-4b32-b8bd-163ae845f9bb" providerId="ADAL" clId="{B4F563A2-11DC-7B4E-BF08-34CE6DCE5C0E}" dt="2021-07-29T15:48:38.514" v="76" actId="478"/>
          <ac:picMkLst>
            <pc:docMk/>
            <pc:sldMk cId="1155127657" sldId="313"/>
            <ac:picMk id="5" creationId="{1D40A80A-DA39-436E-B84E-F0AA569088B0}"/>
          </ac:picMkLst>
        </pc:picChg>
        <pc:cxnChg chg="mod">
          <ac:chgData name="Mike Bloys" userId="1248c4d8-7b2b-4b32-b8bd-163ae845f9bb" providerId="ADAL" clId="{B4F563A2-11DC-7B4E-BF08-34CE6DCE5C0E}" dt="2021-07-29T15:47:02.983" v="39" actId="1076"/>
          <ac:cxnSpMkLst>
            <pc:docMk/>
            <pc:sldMk cId="1155127657" sldId="313"/>
            <ac:cxnSpMk id="13" creationId="{BBEDC7C3-9258-48C4-861E-9790D4CEC874}"/>
          </ac:cxnSpMkLst>
        </pc:cxnChg>
        <pc:cxnChg chg="mod">
          <ac:chgData name="Mike Bloys" userId="1248c4d8-7b2b-4b32-b8bd-163ae845f9bb" providerId="ADAL" clId="{B4F563A2-11DC-7B4E-BF08-34CE6DCE5C0E}" dt="2021-07-29T15:47:02.983" v="39" actId="1076"/>
          <ac:cxnSpMkLst>
            <pc:docMk/>
            <pc:sldMk cId="1155127657" sldId="313"/>
            <ac:cxnSpMk id="14" creationId="{551FA305-0B9F-4460-952B-9C852B42C504}"/>
          </ac:cxnSpMkLst>
        </pc:cxnChg>
        <pc:cxnChg chg="mod">
          <ac:chgData name="Mike Bloys" userId="1248c4d8-7b2b-4b32-b8bd-163ae845f9bb" providerId="ADAL" clId="{B4F563A2-11DC-7B4E-BF08-34CE6DCE5C0E}" dt="2021-07-29T15:47:02.983" v="39" actId="1076"/>
          <ac:cxnSpMkLst>
            <pc:docMk/>
            <pc:sldMk cId="1155127657" sldId="313"/>
            <ac:cxnSpMk id="15" creationId="{D3D12339-7180-4EBD-A737-144982D84D4A}"/>
          </ac:cxnSpMkLst>
        </pc:cxnChg>
        <pc:cxnChg chg="mod">
          <ac:chgData name="Mike Bloys" userId="1248c4d8-7b2b-4b32-b8bd-163ae845f9bb" providerId="ADAL" clId="{B4F563A2-11DC-7B4E-BF08-34CE6DCE5C0E}" dt="2021-07-29T15:47:02.983" v="39" actId="1076"/>
          <ac:cxnSpMkLst>
            <pc:docMk/>
            <pc:sldMk cId="1155127657" sldId="313"/>
            <ac:cxnSpMk id="16" creationId="{8C95093D-51E6-4070-A3A3-B1139758D3F0}"/>
          </ac:cxnSpMkLst>
        </pc:cxnChg>
      </pc:sldChg>
      <pc:sldChg chg="addSp delSp modSp mod">
        <pc:chgData name="Mike Bloys" userId="1248c4d8-7b2b-4b32-b8bd-163ae845f9bb" providerId="ADAL" clId="{B4F563A2-11DC-7B4E-BF08-34CE6DCE5C0E}" dt="2021-07-29T15:48:29.845" v="75" actId="207"/>
        <pc:sldMkLst>
          <pc:docMk/>
          <pc:sldMk cId="497073615" sldId="314"/>
        </pc:sldMkLst>
        <pc:spChg chg="del mod">
          <ac:chgData name="Mike Bloys" userId="1248c4d8-7b2b-4b32-b8bd-163ae845f9bb" providerId="ADAL" clId="{B4F563A2-11DC-7B4E-BF08-34CE6DCE5C0E}" dt="2021-07-29T15:48:12.084" v="51" actId="478"/>
          <ac:spMkLst>
            <pc:docMk/>
            <pc:sldMk cId="497073615" sldId="314"/>
            <ac:spMk id="9" creationId="{4F527F45-1AF1-47F6-8990-7F01C7C6FB1D}"/>
          </ac:spMkLst>
        </pc:spChg>
        <pc:spChg chg="del mod">
          <ac:chgData name="Mike Bloys" userId="1248c4d8-7b2b-4b32-b8bd-163ae845f9bb" providerId="ADAL" clId="{B4F563A2-11DC-7B4E-BF08-34CE6DCE5C0E}" dt="2021-07-29T15:48:12.084" v="51" actId="478"/>
          <ac:spMkLst>
            <pc:docMk/>
            <pc:sldMk cId="497073615" sldId="314"/>
            <ac:spMk id="10" creationId="{D0854CE0-C4B1-49F4-ACDE-2CE4128CA849}"/>
          </ac:spMkLst>
        </pc:spChg>
        <pc:spChg chg="del mod">
          <ac:chgData name="Mike Bloys" userId="1248c4d8-7b2b-4b32-b8bd-163ae845f9bb" providerId="ADAL" clId="{B4F563A2-11DC-7B4E-BF08-34CE6DCE5C0E}" dt="2021-07-29T15:48:12.084" v="51" actId="478"/>
          <ac:spMkLst>
            <pc:docMk/>
            <pc:sldMk cId="497073615" sldId="314"/>
            <ac:spMk id="11" creationId="{4E84C5FA-7A84-4F6D-8B86-15A3E3458857}"/>
          </ac:spMkLst>
        </pc:spChg>
        <pc:spChg chg="del mod">
          <ac:chgData name="Mike Bloys" userId="1248c4d8-7b2b-4b32-b8bd-163ae845f9bb" providerId="ADAL" clId="{B4F563A2-11DC-7B4E-BF08-34CE6DCE5C0E}" dt="2021-07-29T15:48:12.084" v="51" actId="478"/>
          <ac:spMkLst>
            <pc:docMk/>
            <pc:sldMk cId="497073615" sldId="314"/>
            <ac:spMk id="12" creationId="{444DF48D-3D98-4926-AE2D-D0E7FE9FD888}"/>
          </ac:spMkLst>
        </pc:spChg>
        <pc:spChg chg="add mod">
          <ac:chgData name="Mike Bloys" userId="1248c4d8-7b2b-4b32-b8bd-163ae845f9bb" providerId="ADAL" clId="{B4F563A2-11DC-7B4E-BF08-34CE6DCE5C0E}" dt="2021-07-29T15:48:29.845" v="75" actId="207"/>
          <ac:spMkLst>
            <pc:docMk/>
            <pc:sldMk cId="497073615" sldId="314"/>
            <ac:spMk id="17" creationId="{93807531-CCD5-B547-9692-20A3E5751752}"/>
          </ac:spMkLst>
        </pc:spChg>
        <pc:spChg chg="add mod">
          <ac:chgData name="Mike Bloys" userId="1248c4d8-7b2b-4b32-b8bd-163ae845f9bb" providerId="ADAL" clId="{B4F563A2-11DC-7B4E-BF08-34CE6DCE5C0E}" dt="2021-07-29T15:48:29.845" v="75" actId="207"/>
          <ac:spMkLst>
            <pc:docMk/>
            <pc:sldMk cId="497073615" sldId="314"/>
            <ac:spMk id="18" creationId="{EECF5CE5-6E45-6A4E-A76E-7768E44CA11C}"/>
          </ac:spMkLst>
        </pc:spChg>
        <pc:spChg chg="add mod">
          <ac:chgData name="Mike Bloys" userId="1248c4d8-7b2b-4b32-b8bd-163ae845f9bb" providerId="ADAL" clId="{B4F563A2-11DC-7B4E-BF08-34CE6DCE5C0E}" dt="2021-07-29T15:48:29.845" v="75" actId="207"/>
          <ac:spMkLst>
            <pc:docMk/>
            <pc:sldMk cId="497073615" sldId="314"/>
            <ac:spMk id="19" creationId="{F1E592C9-04B0-C54E-979D-3D25D06AE9DF}"/>
          </ac:spMkLst>
        </pc:spChg>
        <pc:spChg chg="add mod">
          <ac:chgData name="Mike Bloys" userId="1248c4d8-7b2b-4b32-b8bd-163ae845f9bb" providerId="ADAL" clId="{B4F563A2-11DC-7B4E-BF08-34CE6DCE5C0E}" dt="2021-07-29T15:48:29.845" v="75" actId="207"/>
          <ac:spMkLst>
            <pc:docMk/>
            <pc:sldMk cId="497073615" sldId="314"/>
            <ac:spMk id="20" creationId="{A9FE92DE-ABBB-1F42-9391-E47EAC7DB646}"/>
          </ac:spMkLst>
        </pc:spChg>
        <pc:picChg chg="del">
          <ac:chgData name="Mike Bloys" userId="1248c4d8-7b2b-4b32-b8bd-163ae845f9bb" providerId="ADAL" clId="{B4F563A2-11DC-7B4E-BF08-34CE6DCE5C0E}" dt="2021-07-29T15:47:35.467" v="41" actId="478"/>
          <ac:picMkLst>
            <pc:docMk/>
            <pc:sldMk cId="497073615" sldId="314"/>
            <ac:picMk id="5" creationId="{1D40A80A-DA39-436E-B84E-F0AA569088B0}"/>
          </ac:picMkLst>
        </pc:picChg>
        <pc:cxnChg chg="del mod">
          <ac:chgData name="Mike Bloys" userId="1248c4d8-7b2b-4b32-b8bd-163ae845f9bb" providerId="ADAL" clId="{B4F563A2-11DC-7B4E-BF08-34CE6DCE5C0E}" dt="2021-07-29T15:48:12.084" v="51" actId="478"/>
          <ac:cxnSpMkLst>
            <pc:docMk/>
            <pc:sldMk cId="497073615" sldId="314"/>
            <ac:cxnSpMk id="13" creationId="{BBEDC7C3-9258-48C4-861E-9790D4CEC874}"/>
          </ac:cxnSpMkLst>
        </pc:cxnChg>
        <pc:cxnChg chg="del mod">
          <ac:chgData name="Mike Bloys" userId="1248c4d8-7b2b-4b32-b8bd-163ae845f9bb" providerId="ADAL" clId="{B4F563A2-11DC-7B4E-BF08-34CE6DCE5C0E}" dt="2021-07-29T15:48:12.084" v="51" actId="478"/>
          <ac:cxnSpMkLst>
            <pc:docMk/>
            <pc:sldMk cId="497073615" sldId="314"/>
            <ac:cxnSpMk id="14" creationId="{551FA305-0B9F-4460-952B-9C852B42C504}"/>
          </ac:cxnSpMkLst>
        </pc:cxnChg>
        <pc:cxnChg chg="del mod">
          <ac:chgData name="Mike Bloys" userId="1248c4d8-7b2b-4b32-b8bd-163ae845f9bb" providerId="ADAL" clId="{B4F563A2-11DC-7B4E-BF08-34CE6DCE5C0E}" dt="2021-07-29T15:48:12.084" v="51" actId="478"/>
          <ac:cxnSpMkLst>
            <pc:docMk/>
            <pc:sldMk cId="497073615" sldId="314"/>
            <ac:cxnSpMk id="15" creationId="{D3D12339-7180-4EBD-A737-144982D84D4A}"/>
          </ac:cxnSpMkLst>
        </pc:cxnChg>
        <pc:cxnChg chg="del mod">
          <ac:chgData name="Mike Bloys" userId="1248c4d8-7b2b-4b32-b8bd-163ae845f9bb" providerId="ADAL" clId="{B4F563A2-11DC-7B4E-BF08-34CE6DCE5C0E}" dt="2021-07-29T15:48:12.084" v="51" actId="478"/>
          <ac:cxnSpMkLst>
            <pc:docMk/>
            <pc:sldMk cId="497073615" sldId="314"/>
            <ac:cxnSpMk id="16" creationId="{8C95093D-51E6-4070-A3A3-B1139758D3F0}"/>
          </ac:cxnSpMkLst>
        </pc:cxnChg>
        <pc:cxnChg chg="add mod">
          <ac:chgData name="Mike Bloys" userId="1248c4d8-7b2b-4b32-b8bd-163ae845f9bb" providerId="ADAL" clId="{B4F563A2-11DC-7B4E-BF08-34CE6DCE5C0E}" dt="2021-07-29T15:47:39.342" v="42"/>
          <ac:cxnSpMkLst>
            <pc:docMk/>
            <pc:sldMk cId="497073615" sldId="314"/>
            <ac:cxnSpMk id="21" creationId="{E0A42736-A8CC-3C45-8143-96C916B56E63}"/>
          </ac:cxnSpMkLst>
        </pc:cxnChg>
        <pc:cxnChg chg="add mod">
          <ac:chgData name="Mike Bloys" userId="1248c4d8-7b2b-4b32-b8bd-163ae845f9bb" providerId="ADAL" clId="{B4F563A2-11DC-7B4E-BF08-34CE6DCE5C0E}" dt="2021-07-29T15:47:39.342" v="42"/>
          <ac:cxnSpMkLst>
            <pc:docMk/>
            <pc:sldMk cId="497073615" sldId="314"/>
            <ac:cxnSpMk id="22" creationId="{B2F060AE-F9E8-1341-B8BD-1CA509C7F12C}"/>
          </ac:cxnSpMkLst>
        </pc:cxnChg>
        <pc:cxnChg chg="add mod">
          <ac:chgData name="Mike Bloys" userId="1248c4d8-7b2b-4b32-b8bd-163ae845f9bb" providerId="ADAL" clId="{B4F563A2-11DC-7B4E-BF08-34CE6DCE5C0E}" dt="2021-07-29T15:47:39.342" v="42"/>
          <ac:cxnSpMkLst>
            <pc:docMk/>
            <pc:sldMk cId="497073615" sldId="314"/>
            <ac:cxnSpMk id="23" creationId="{D0B840C3-62B9-AF4D-8E18-23B55D446A8F}"/>
          </ac:cxnSpMkLst>
        </pc:cxnChg>
        <pc:cxnChg chg="add mod">
          <ac:chgData name="Mike Bloys" userId="1248c4d8-7b2b-4b32-b8bd-163ae845f9bb" providerId="ADAL" clId="{B4F563A2-11DC-7B4E-BF08-34CE6DCE5C0E}" dt="2021-07-29T15:47:39.342" v="42"/>
          <ac:cxnSpMkLst>
            <pc:docMk/>
            <pc:sldMk cId="497073615" sldId="314"/>
            <ac:cxnSpMk id="24" creationId="{FE8BA902-992E-7843-875A-C3BB61102F0F}"/>
          </ac:cxnSpMkLst>
        </pc:cxnChg>
      </pc:sldChg>
      <pc:sldChg chg="modSp del mod">
        <pc:chgData name="Mike Bloys" userId="1248c4d8-7b2b-4b32-b8bd-163ae845f9bb" providerId="ADAL" clId="{B4F563A2-11DC-7B4E-BF08-34CE6DCE5C0E}" dt="2021-07-30T09:09:56.091" v="262" actId="2696"/>
        <pc:sldMkLst>
          <pc:docMk/>
          <pc:sldMk cId="3419071755" sldId="316"/>
        </pc:sldMkLst>
        <pc:spChg chg="mod">
          <ac:chgData name="Mike Bloys" userId="1248c4d8-7b2b-4b32-b8bd-163ae845f9bb" providerId="ADAL" clId="{B4F563A2-11DC-7B4E-BF08-34CE6DCE5C0E}" dt="2021-07-30T08:18:41.867" v="221" actId="1076"/>
          <ac:spMkLst>
            <pc:docMk/>
            <pc:sldMk cId="3419071755" sldId="316"/>
            <ac:spMk id="7" creationId="{FCF26B61-5EC8-4E99-B7DC-6D7D6C6C5830}"/>
          </ac:spMkLst>
        </pc:spChg>
        <pc:graphicFrameChg chg="mod modGraphic">
          <ac:chgData name="Mike Bloys" userId="1248c4d8-7b2b-4b32-b8bd-163ae845f9bb" providerId="ADAL" clId="{B4F563A2-11DC-7B4E-BF08-34CE6DCE5C0E}" dt="2021-07-30T08:18:33.858" v="220"/>
          <ac:graphicFrameMkLst>
            <pc:docMk/>
            <pc:sldMk cId="3419071755" sldId="316"/>
            <ac:graphicFrameMk id="21" creationId="{09C5CB6B-F687-41EF-8011-0977738AAC3E}"/>
          </ac:graphicFrameMkLst>
        </pc:graphicFrameChg>
      </pc:sldChg>
      <pc:sldChg chg="addSp delSp modSp mod">
        <pc:chgData name="Mike Bloys" userId="1248c4d8-7b2b-4b32-b8bd-163ae845f9bb" providerId="ADAL" clId="{B4F563A2-11DC-7B4E-BF08-34CE6DCE5C0E}" dt="2021-07-30T09:38:33.036" v="292"/>
        <pc:sldMkLst>
          <pc:docMk/>
          <pc:sldMk cId="60397455" sldId="317"/>
        </pc:sldMkLst>
        <pc:picChg chg="add mod modCrop">
          <ac:chgData name="Mike Bloys" userId="1248c4d8-7b2b-4b32-b8bd-163ae845f9bb" providerId="ADAL" clId="{B4F563A2-11DC-7B4E-BF08-34CE6DCE5C0E}" dt="2021-07-30T09:38:22.940" v="291" actId="555"/>
          <ac:picMkLst>
            <pc:docMk/>
            <pc:sldMk cId="60397455" sldId="317"/>
            <ac:picMk id="5" creationId="{7AA8372E-8964-2242-839B-004793B0D0EF}"/>
          </ac:picMkLst>
        </pc:picChg>
        <pc:picChg chg="add mod">
          <ac:chgData name="Mike Bloys" userId="1248c4d8-7b2b-4b32-b8bd-163ae845f9bb" providerId="ADAL" clId="{B4F563A2-11DC-7B4E-BF08-34CE6DCE5C0E}" dt="2021-07-30T09:38:33.036" v="292"/>
          <ac:picMkLst>
            <pc:docMk/>
            <pc:sldMk cId="60397455" sldId="317"/>
            <ac:picMk id="8" creationId="{9B86724B-87D7-0E4C-A952-BA05B6F9F017}"/>
          </ac:picMkLst>
        </pc:picChg>
        <pc:picChg chg="del">
          <ac:chgData name="Mike Bloys" userId="1248c4d8-7b2b-4b32-b8bd-163ae845f9bb" providerId="ADAL" clId="{B4F563A2-11DC-7B4E-BF08-34CE6DCE5C0E}" dt="2021-07-30T09:38:03.257" v="289" actId="478"/>
          <ac:picMkLst>
            <pc:docMk/>
            <pc:sldMk cId="60397455" sldId="317"/>
            <ac:picMk id="11" creationId="{F7B47416-B07D-4ACE-A071-293D26CCE2AC}"/>
          </ac:picMkLst>
        </pc:picChg>
        <pc:picChg chg="del">
          <ac:chgData name="Mike Bloys" userId="1248c4d8-7b2b-4b32-b8bd-163ae845f9bb" providerId="ADAL" clId="{B4F563A2-11DC-7B4E-BF08-34CE6DCE5C0E}" dt="2021-07-30T09:37:43.791" v="286" actId="478"/>
          <ac:picMkLst>
            <pc:docMk/>
            <pc:sldMk cId="60397455" sldId="317"/>
            <ac:picMk id="5124" creationId="{8C469100-2E9A-4067-81EA-FB33C9781BF6}"/>
          </ac:picMkLst>
        </pc:picChg>
      </pc:sldChg>
      <pc:sldChg chg="modSp mod">
        <pc:chgData name="Mike Bloys" userId="1248c4d8-7b2b-4b32-b8bd-163ae845f9bb" providerId="ADAL" clId="{B4F563A2-11DC-7B4E-BF08-34CE6DCE5C0E}" dt="2021-07-29T15:58:34.034" v="168" actId="208"/>
        <pc:sldMkLst>
          <pc:docMk/>
          <pc:sldMk cId="2477224758" sldId="319"/>
        </pc:sldMkLst>
        <pc:spChg chg="mod">
          <ac:chgData name="Mike Bloys" userId="1248c4d8-7b2b-4b32-b8bd-163ae845f9bb" providerId="ADAL" clId="{B4F563A2-11DC-7B4E-BF08-34CE6DCE5C0E}" dt="2021-07-29T15:57:55.659" v="163" actId="14100"/>
          <ac:spMkLst>
            <pc:docMk/>
            <pc:sldMk cId="2477224758" sldId="319"/>
            <ac:spMk id="14" creationId="{136E00CB-0434-4C82-A118-32B763E5642D}"/>
          </ac:spMkLst>
        </pc:spChg>
        <pc:spChg chg="mod">
          <ac:chgData name="Mike Bloys" userId="1248c4d8-7b2b-4b32-b8bd-163ae845f9bb" providerId="ADAL" clId="{B4F563A2-11DC-7B4E-BF08-34CE6DCE5C0E}" dt="2021-07-29T15:57:58.473" v="164" actId="14100"/>
          <ac:spMkLst>
            <pc:docMk/>
            <pc:sldMk cId="2477224758" sldId="319"/>
            <ac:spMk id="20" creationId="{572C31FA-0A15-4DAE-A1F2-6C93846A3FAC}"/>
          </ac:spMkLst>
        </pc:spChg>
        <pc:picChg chg="mod">
          <ac:chgData name="Mike Bloys" userId="1248c4d8-7b2b-4b32-b8bd-163ae845f9bb" providerId="ADAL" clId="{B4F563A2-11DC-7B4E-BF08-34CE6DCE5C0E}" dt="2021-07-29T15:58:24.247" v="167" actId="12789"/>
          <ac:picMkLst>
            <pc:docMk/>
            <pc:sldMk cId="2477224758" sldId="319"/>
            <ac:picMk id="12" creationId="{7F0C1A7E-24FC-4F8C-8968-89AEB8D89F5D}"/>
          </ac:picMkLst>
        </pc:picChg>
        <pc:picChg chg="mod">
          <ac:chgData name="Mike Bloys" userId="1248c4d8-7b2b-4b32-b8bd-163ae845f9bb" providerId="ADAL" clId="{B4F563A2-11DC-7B4E-BF08-34CE6DCE5C0E}" dt="2021-07-29T15:58:24.247" v="167" actId="12789"/>
          <ac:picMkLst>
            <pc:docMk/>
            <pc:sldMk cId="2477224758" sldId="319"/>
            <ac:picMk id="4102" creationId="{2029A4DA-1692-45C0-91EA-290D84FE6233}"/>
          </ac:picMkLst>
        </pc:picChg>
        <pc:cxnChg chg="mod">
          <ac:chgData name="Mike Bloys" userId="1248c4d8-7b2b-4b32-b8bd-163ae845f9bb" providerId="ADAL" clId="{B4F563A2-11DC-7B4E-BF08-34CE6DCE5C0E}" dt="2021-07-29T15:58:34.034" v="168" actId="208"/>
          <ac:cxnSpMkLst>
            <pc:docMk/>
            <pc:sldMk cId="2477224758" sldId="319"/>
            <ac:cxnSpMk id="9" creationId="{14ABF017-5D7C-4D57-AA82-2B1FE5FC9BF9}"/>
          </ac:cxnSpMkLst>
        </pc:cxnChg>
        <pc:cxnChg chg="mod">
          <ac:chgData name="Mike Bloys" userId="1248c4d8-7b2b-4b32-b8bd-163ae845f9bb" providerId="ADAL" clId="{B4F563A2-11DC-7B4E-BF08-34CE6DCE5C0E}" dt="2021-07-29T15:58:34.034" v="168" actId="208"/>
          <ac:cxnSpMkLst>
            <pc:docMk/>
            <pc:sldMk cId="2477224758" sldId="319"/>
            <ac:cxnSpMk id="15" creationId="{0C1C890F-AF38-42E4-82E6-6EF2EF70B5AB}"/>
          </ac:cxnSpMkLst>
        </pc:cxnChg>
      </pc:sldChg>
      <pc:sldChg chg="addSp delSp modSp mod">
        <pc:chgData name="Mike Bloys" userId="1248c4d8-7b2b-4b32-b8bd-163ae845f9bb" providerId="ADAL" clId="{B4F563A2-11DC-7B4E-BF08-34CE6DCE5C0E}" dt="2021-07-30T09:36:59.288" v="280" actId="18331"/>
        <pc:sldMkLst>
          <pc:docMk/>
          <pc:sldMk cId="2393419516" sldId="322"/>
        </pc:sldMkLst>
        <pc:spChg chg="mod">
          <ac:chgData name="Mike Bloys" userId="1248c4d8-7b2b-4b32-b8bd-163ae845f9bb" providerId="ADAL" clId="{B4F563A2-11DC-7B4E-BF08-34CE6DCE5C0E}" dt="2021-07-30T09:36:14.415" v="278" actId="20577"/>
          <ac:spMkLst>
            <pc:docMk/>
            <pc:sldMk cId="2393419516" sldId="322"/>
            <ac:spMk id="3" creationId="{B77FBF19-0DF4-49FD-8485-F0DEB54ABE1C}"/>
          </ac:spMkLst>
        </pc:spChg>
        <pc:picChg chg="del">
          <ac:chgData name="Mike Bloys" userId="1248c4d8-7b2b-4b32-b8bd-163ae845f9bb" providerId="ADAL" clId="{B4F563A2-11DC-7B4E-BF08-34CE6DCE5C0E}" dt="2021-07-30T09:35:33.307" v="269" actId="478"/>
          <ac:picMkLst>
            <pc:docMk/>
            <pc:sldMk cId="2393419516" sldId="322"/>
            <ac:picMk id="5" creationId="{9B2E3CE9-C340-48B3-8F54-33C5723AF996}"/>
          </ac:picMkLst>
        </pc:picChg>
        <pc:picChg chg="add del mod">
          <ac:chgData name="Mike Bloys" userId="1248c4d8-7b2b-4b32-b8bd-163ae845f9bb" providerId="ADAL" clId="{B4F563A2-11DC-7B4E-BF08-34CE6DCE5C0E}" dt="2021-07-30T09:35:44.419" v="271" actId="21"/>
          <ac:picMkLst>
            <pc:docMk/>
            <pc:sldMk cId="2393419516" sldId="322"/>
            <ac:picMk id="6" creationId="{D66C37E0-EDF5-2F42-8760-E65015ADDE9D}"/>
          </ac:picMkLst>
        </pc:picChg>
        <pc:picChg chg="add mod">
          <ac:chgData name="Mike Bloys" userId="1248c4d8-7b2b-4b32-b8bd-163ae845f9bb" providerId="ADAL" clId="{B4F563A2-11DC-7B4E-BF08-34CE6DCE5C0E}" dt="2021-07-30T09:36:59.288" v="280" actId="18331"/>
          <ac:picMkLst>
            <pc:docMk/>
            <pc:sldMk cId="2393419516" sldId="322"/>
            <ac:picMk id="8" creationId="{9AC53882-9919-DE43-943D-55E28FFD19CF}"/>
          </ac:picMkLst>
        </pc:picChg>
        <pc:picChg chg="add mod">
          <ac:chgData name="Mike Bloys" userId="1248c4d8-7b2b-4b32-b8bd-163ae845f9bb" providerId="ADAL" clId="{B4F563A2-11DC-7B4E-BF08-34CE6DCE5C0E}" dt="2021-07-30T09:36:27.587" v="279"/>
          <ac:picMkLst>
            <pc:docMk/>
            <pc:sldMk cId="2393419516" sldId="322"/>
            <ac:picMk id="9" creationId="{F105EE1F-7610-8F45-A1DE-4FE6206652BC}"/>
          </ac:picMkLst>
        </pc:picChg>
        <pc:picChg chg="del">
          <ac:chgData name="Mike Bloys" userId="1248c4d8-7b2b-4b32-b8bd-163ae845f9bb" providerId="ADAL" clId="{B4F563A2-11DC-7B4E-BF08-34CE6DCE5C0E}" dt="2021-07-30T09:36:10.983" v="277" actId="478"/>
          <ac:picMkLst>
            <pc:docMk/>
            <pc:sldMk cId="2393419516" sldId="322"/>
            <ac:picMk id="6146" creationId="{D9974DF7-5B9C-4BB8-BBF9-A2F759580D41}"/>
          </ac:picMkLst>
        </pc:picChg>
      </pc:sldChg>
      <pc:sldChg chg="addSp modSp mod">
        <pc:chgData name="Mike Bloys" userId="1248c4d8-7b2b-4b32-b8bd-163ae845f9bb" providerId="ADAL" clId="{B4F563A2-11DC-7B4E-BF08-34CE6DCE5C0E}" dt="2021-07-30T09:39:02.507" v="293"/>
        <pc:sldMkLst>
          <pc:docMk/>
          <pc:sldMk cId="2053329782" sldId="326"/>
        </pc:sldMkLst>
        <pc:picChg chg="mod modCrop">
          <ac:chgData name="Mike Bloys" userId="1248c4d8-7b2b-4b32-b8bd-163ae845f9bb" providerId="ADAL" clId="{B4F563A2-11DC-7B4E-BF08-34CE6DCE5C0E}" dt="2021-07-30T09:18:38.440" v="266" actId="1076"/>
          <ac:picMkLst>
            <pc:docMk/>
            <pc:sldMk cId="2053329782" sldId="326"/>
            <ac:picMk id="5" creationId="{00000000-0000-0000-0000-000000000000}"/>
          </ac:picMkLst>
        </pc:picChg>
        <pc:picChg chg="add mod">
          <ac:chgData name="Mike Bloys" userId="1248c4d8-7b2b-4b32-b8bd-163ae845f9bb" providerId="ADAL" clId="{B4F563A2-11DC-7B4E-BF08-34CE6DCE5C0E}" dt="2021-07-30T09:39:02.507" v="293"/>
          <ac:picMkLst>
            <pc:docMk/>
            <pc:sldMk cId="2053329782" sldId="326"/>
            <ac:picMk id="6" creationId="{87B4AE76-179A-1A48-AF14-2C92551D435F}"/>
          </ac:picMkLst>
        </pc:picChg>
      </pc:sldChg>
      <pc:sldChg chg="addSp delSp modSp mod">
        <pc:chgData name="Mike Bloys" userId="1248c4d8-7b2b-4b32-b8bd-163ae845f9bb" providerId="ADAL" clId="{B4F563A2-11DC-7B4E-BF08-34CE6DCE5C0E}" dt="2021-07-30T09:40:24.815" v="303" actId="18331"/>
        <pc:sldMkLst>
          <pc:docMk/>
          <pc:sldMk cId="2868538753" sldId="328"/>
        </pc:sldMkLst>
        <pc:picChg chg="del">
          <ac:chgData name="Mike Bloys" userId="1248c4d8-7b2b-4b32-b8bd-163ae845f9bb" providerId="ADAL" clId="{B4F563A2-11DC-7B4E-BF08-34CE6DCE5C0E}" dt="2021-07-30T09:40:08.737" v="300" actId="478"/>
          <ac:picMkLst>
            <pc:docMk/>
            <pc:sldMk cId="2868538753" sldId="328"/>
            <ac:picMk id="5" creationId="{04C457B4-5F0D-48CB-BC0A-F3CA0568F2E9}"/>
          </ac:picMkLst>
        </pc:picChg>
        <pc:picChg chg="add mod modCrop">
          <ac:chgData name="Mike Bloys" userId="1248c4d8-7b2b-4b32-b8bd-163ae845f9bb" providerId="ADAL" clId="{B4F563A2-11DC-7B4E-BF08-34CE6DCE5C0E}" dt="2021-07-30T09:40:24.815" v="303" actId="18331"/>
          <ac:picMkLst>
            <pc:docMk/>
            <pc:sldMk cId="2868538753" sldId="328"/>
            <ac:picMk id="6" creationId="{9159BF6A-7475-3C4C-8CBA-BCAF5F98B988}"/>
          </ac:picMkLst>
        </pc:picChg>
        <pc:picChg chg="add mod">
          <ac:chgData name="Mike Bloys" userId="1248c4d8-7b2b-4b32-b8bd-163ae845f9bb" providerId="ADAL" clId="{B4F563A2-11DC-7B4E-BF08-34CE6DCE5C0E}" dt="2021-07-30T09:40:16.877" v="302"/>
          <ac:picMkLst>
            <pc:docMk/>
            <pc:sldMk cId="2868538753" sldId="328"/>
            <ac:picMk id="8" creationId="{CE7E1BE7-B875-E84A-9AE9-558689DE90ED}"/>
          </ac:picMkLst>
        </pc:picChg>
        <pc:picChg chg="del">
          <ac:chgData name="Mike Bloys" userId="1248c4d8-7b2b-4b32-b8bd-163ae845f9bb" providerId="ADAL" clId="{B4F563A2-11DC-7B4E-BF08-34CE6DCE5C0E}" dt="2021-07-30T09:40:05.632" v="299" actId="478"/>
          <ac:picMkLst>
            <pc:docMk/>
            <pc:sldMk cId="2868538753" sldId="328"/>
            <ac:picMk id="7170" creationId="{E60E1596-736D-47E2-A6AF-88C8B62C20F0}"/>
          </ac:picMkLst>
        </pc:picChg>
      </pc:sldChg>
      <pc:sldChg chg="addSp delSp modSp mod modClrScheme chgLayout">
        <pc:chgData name="Mike Bloys" userId="1248c4d8-7b2b-4b32-b8bd-163ae845f9bb" providerId="ADAL" clId="{B4F563A2-11DC-7B4E-BF08-34CE6DCE5C0E}" dt="2021-07-30T09:59:33.784" v="368"/>
        <pc:sldMkLst>
          <pc:docMk/>
          <pc:sldMk cId="2899839418" sldId="330"/>
        </pc:sldMkLst>
        <pc:spChg chg="mod ord">
          <ac:chgData name="Mike Bloys" userId="1248c4d8-7b2b-4b32-b8bd-163ae845f9bb" providerId="ADAL" clId="{B4F563A2-11DC-7B4E-BF08-34CE6DCE5C0E}" dt="2021-07-30T09:59:26.642" v="365" actId="700"/>
          <ac:spMkLst>
            <pc:docMk/>
            <pc:sldMk cId="2899839418" sldId="330"/>
            <ac:spMk id="2" creationId="{00000000-0000-0000-0000-000000000000}"/>
          </ac:spMkLst>
        </pc:spChg>
        <pc:spChg chg="add del mod ord">
          <ac:chgData name="Mike Bloys" userId="1248c4d8-7b2b-4b32-b8bd-163ae845f9bb" providerId="ADAL" clId="{B4F563A2-11DC-7B4E-BF08-34CE6DCE5C0E}" dt="2021-07-30T09:59:32.303" v="367" actId="478"/>
          <ac:spMkLst>
            <pc:docMk/>
            <pc:sldMk cId="2899839418" sldId="330"/>
            <ac:spMk id="3" creationId="{A018AF8B-4361-EA49-8686-134AB0C52AA3}"/>
          </ac:spMkLst>
        </pc:spChg>
        <pc:picChg chg="add mod">
          <ac:chgData name="Mike Bloys" userId="1248c4d8-7b2b-4b32-b8bd-163ae845f9bb" providerId="ADAL" clId="{B4F563A2-11DC-7B4E-BF08-34CE6DCE5C0E}" dt="2021-07-30T09:59:33.784" v="368"/>
          <ac:picMkLst>
            <pc:docMk/>
            <pc:sldMk cId="2899839418" sldId="330"/>
            <ac:picMk id="6" creationId="{B062251C-644D-4540-A7BA-D5C7BED608F8}"/>
          </ac:picMkLst>
        </pc:picChg>
      </pc:sldChg>
      <pc:sldChg chg="addSp delSp modSp mod">
        <pc:chgData name="Mike Bloys" userId="1248c4d8-7b2b-4b32-b8bd-163ae845f9bb" providerId="ADAL" clId="{B4F563A2-11DC-7B4E-BF08-34CE6DCE5C0E}" dt="2021-07-30T09:46:04.472" v="312"/>
        <pc:sldMkLst>
          <pc:docMk/>
          <pc:sldMk cId="1363234073" sldId="331"/>
        </pc:sldMkLst>
        <pc:picChg chg="del">
          <ac:chgData name="Mike Bloys" userId="1248c4d8-7b2b-4b32-b8bd-163ae845f9bb" providerId="ADAL" clId="{B4F563A2-11DC-7B4E-BF08-34CE6DCE5C0E}" dt="2021-07-30T09:45:55.432" v="309" actId="478"/>
          <ac:picMkLst>
            <pc:docMk/>
            <pc:sldMk cId="1363234073" sldId="331"/>
            <ac:picMk id="5" creationId="{07E41520-C491-4E03-811E-B32FAF01C633}"/>
          </ac:picMkLst>
        </pc:picChg>
        <pc:picChg chg="add mod modCrop">
          <ac:chgData name="Mike Bloys" userId="1248c4d8-7b2b-4b32-b8bd-163ae845f9bb" providerId="ADAL" clId="{B4F563A2-11DC-7B4E-BF08-34CE6DCE5C0E}" dt="2021-07-30T09:46:00.660" v="310" actId="167"/>
          <ac:picMkLst>
            <pc:docMk/>
            <pc:sldMk cId="1363234073" sldId="331"/>
            <ac:picMk id="6" creationId="{BDA42BD9-9B4D-D14D-B4F0-F4A560AB3A4E}"/>
          </ac:picMkLst>
        </pc:picChg>
        <pc:picChg chg="add mod">
          <ac:chgData name="Mike Bloys" userId="1248c4d8-7b2b-4b32-b8bd-163ae845f9bb" providerId="ADAL" clId="{B4F563A2-11DC-7B4E-BF08-34CE6DCE5C0E}" dt="2021-07-30T09:46:04.472" v="312"/>
          <ac:picMkLst>
            <pc:docMk/>
            <pc:sldMk cId="1363234073" sldId="331"/>
            <ac:picMk id="8" creationId="{D0CF414A-2256-DF48-A9CC-DD077E79074D}"/>
          </ac:picMkLst>
        </pc:picChg>
        <pc:picChg chg="del">
          <ac:chgData name="Mike Bloys" userId="1248c4d8-7b2b-4b32-b8bd-163ae845f9bb" providerId="ADAL" clId="{B4F563A2-11DC-7B4E-BF08-34CE6DCE5C0E}" dt="2021-07-30T09:46:02.256" v="311" actId="478"/>
          <ac:picMkLst>
            <pc:docMk/>
            <pc:sldMk cId="1363234073" sldId="331"/>
            <ac:picMk id="2050" creationId="{D8EA5312-2FEF-4438-A6FD-52E634A8FDE7}"/>
          </ac:picMkLst>
        </pc:picChg>
      </pc:sldChg>
      <pc:sldChg chg="addSp delSp modSp mod">
        <pc:chgData name="Mike Bloys" userId="1248c4d8-7b2b-4b32-b8bd-163ae845f9bb" providerId="ADAL" clId="{B4F563A2-11DC-7B4E-BF08-34CE6DCE5C0E}" dt="2021-07-30T09:53:04.652" v="327" actId="20577"/>
        <pc:sldMkLst>
          <pc:docMk/>
          <pc:sldMk cId="757631695" sldId="333"/>
        </pc:sldMkLst>
        <pc:spChg chg="mod">
          <ac:chgData name="Mike Bloys" userId="1248c4d8-7b2b-4b32-b8bd-163ae845f9bb" providerId="ADAL" clId="{B4F563A2-11DC-7B4E-BF08-34CE6DCE5C0E}" dt="2021-07-30T09:53:04.652" v="327" actId="20577"/>
          <ac:spMkLst>
            <pc:docMk/>
            <pc:sldMk cId="757631695" sldId="333"/>
            <ac:spMk id="3" creationId="{8AB89DE2-9434-4B6F-9054-DF398E81542B}"/>
          </ac:spMkLst>
        </pc:spChg>
        <pc:picChg chg="del">
          <ac:chgData name="Mike Bloys" userId="1248c4d8-7b2b-4b32-b8bd-163ae845f9bb" providerId="ADAL" clId="{B4F563A2-11DC-7B4E-BF08-34CE6DCE5C0E}" dt="2021-07-30T09:51:03.850" v="324" actId="478"/>
          <ac:picMkLst>
            <pc:docMk/>
            <pc:sldMk cId="757631695" sldId="333"/>
            <ac:picMk id="5" creationId="{8BA19403-1072-4F06-8316-A032535864A3}"/>
          </ac:picMkLst>
        </pc:picChg>
        <pc:picChg chg="add mod modCrop">
          <ac:chgData name="Mike Bloys" userId="1248c4d8-7b2b-4b32-b8bd-163ae845f9bb" providerId="ADAL" clId="{B4F563A2-11DC-7B4E-BF08-34CE6DCE5C0E}" dt="2021-07-30T09:50:57.076" v="322" actId="732"/>
          <ac:picMkLst>
            <pc:docMk/>
            <pc:sldMk cId="757631695" sldId="333"/>
            <ac:picMk id="7" creationId="{FAF45005-1E3C-4A4D-9B5E-347A142278D6}"/>
          </ac:picMkLst>
        </pc:picChg>
        <pc:picChg chg="add mod">
          <ac:chgData name="Mike Bloys" userId="1248c4d8-7b2b-4b32-b8bd-163ae845f9bb" providerId="ADAL" clId="{B4F563A2-11DC-7B4E-BF08-34CE6DCE5C0E}" dt="2021-07-30T09:51:01.077" v="323"/>
          <ac:picMkLst>
            <pc:docMk/>
            <pc:sldMk cId="757631695" sldId="333"/>
            <ac:picMk id="9" creationId="{CD51CE2F-A718-8A4C-8C08-B2AE6EBF1BD0}"/>
          </ac:picMkLst>
        </pc:picChg>
        <pc:picChg chg="del">
          <ac:chgData name="Mike Bloys" userId="1248c4d8-7b2b-4b32-b8bd-163ae845f9bb" providerId="ADAL" clId="{B4F563A2-11DC-7B4E-BF08-34CE6DCE5C0E}" dt="2021-07-30T09:50:43.641" v="320" actId="478"/>
          <ac:picMkLst>
            <pc:docMk/>
            <pc:sldMk cId="757631695" sldId="333"/>
            <ac:picMk id="1026" creationId="{F2B668CE-8FA5-4B83-B69B-30A06B902381}"/>
          </ac:picMkLst>
        </pc:picChg>
      </pc:sldChg>
      <pc:sldChg chg="addSp delSp modSp add mod">
        <pc:chgData name="Mike Bloys" userId="1248c4d8-7b2b-4b32-b8bd-163ae845f9bb" providerId="ADAL" clId="{B4F563A2-11DC-7B4E-BF08-34CE6DCE5C0E}" dt="2021-07-29T15:52:49.235" v="118" actId="1076"/>
        <pc:sldMkLst>
          <pc:docMk/>
          <pc:sldMk cId="3042191861" sldId="334"/>
        </pc:sldMkLst>
        <pc:spChg chg="mod">
          <ac:chgData name="Mike Bloys" userId="1248c4d8-7b2b-4b32-b8bd-163ae845f9bb" providerId="ADAL" clId="{B4F563A2-11DC-7B4E-BF08-34CE6DCE5C0E}" dt="2021-07-29T15:51:44.732" v="108" actId="14100"/>
          <ac:spMkLst>
            <pc:docMk/>
            <pc:sldMk cId="3042191861" sldId="334"/>
            <ac:spMk id="6" creationId="{00000000-0000-0000-0000-000000000000}"/>
          </ac:spMkLst>
        </pc:spChg>
        <pc:spChg chg="del mod">
          <ac:chgData name="Mike Bloys" userId="1248c4d8-7b2b-4b32-b8bd-163ae845f9bb" providerId="ADAL" clId="{B4F563A2-11DC-7B4E-BF08-34CE6DCE5C0E}" dt="2021-07-29T15:50:40.759" v="96" actId="478"/>
          <ac:spMkLst>
            <pc:docMk/>
            <pc:sldMk cId="3042191861" sldId="334"/>
            <ac:spMk id="9" creationId="{00000000-0000-0000-0000-000000000000}"/>
          </ac:spMkLst>
        </pc:spChg>
        <pc:spChg chg="del topLvl">
          <ac:chgData name="Mike Bloys" userId="1248c4d8-7b2b-4b32-b8bd-163ae845f9bb" providerId="ADAL" clId="{B4F563A2-11DC-7B4E-BF08-34CE6DCE5C0E}" dt="2021-07-29T15:50:46.590" v="97" actId="478"/>
          <ac:spMkLst>
            <pc:docMk/>
            <pc:sldMk cId="3042191861" sldId="334"/>
            <ac:spMk id="10" creationId="{00000000-0000-0000-0000-000000000000}"/>
          </ac:spMkLst>
        </pc:spChg>
        <pc:spChg chg="mod">
          <ac:chgData name="Mike Bloys" userId="1248c4d8-7b2b-4b32-b8bd-163ae845f9bb" providerId="ADAL" clId="{B4F563A2-11DC-7B4E-BF08-34CE6DCE5C0E}" dt="2021-07-29T15:51:57.559" v="111" actId="1076"/>
          <ac:spMkLst>
            <pc:docMk/>
            <pc:sldMk cId="3042191861" sldId="334"/>
            <ac:spMk id="12" creationId="{00000000-0000-0000-0000-000000000000}"/>
          </ac:spMkLst>
        </pc:spChg>
        <pc:spChg chg="mod">
          <ac:chgData name="Mike Bloys" userId="1248c4d8-7b2b-4b32-b8bd-163ae845f9bb" providerId="ADAL" clId="{B4F563A2-11DC-7B4E-BF08-34CE6DCE5C0E}" dt="2021-07-29T15:52:00.711" v="112" actId="1076"/>
          <ac:spMkLst>
            <pc:docMk/>
            <pc:sldMk cId="3042191861" sldId="334"/>
            <ac:spMk id="13" creationId="{00000000-0000-0000-0000-000000000000}"/>
          </ac:spMkLst>
        </pc:spChg>
        <pc:grpChg chg="del">
          <ac:chgData name="Mike Bloys" userId="1248c4d8-7b2b-4b32-b8bd-163ae845f9bb" providerId="ADAL" clId="{B4F563A2-11DC-7B4E-BF08-34CE6DCE5C0E}" dt="2021-07-29T15:50:40.759" v="96" actId="478"/>
          <ac:grpSpMkLst>
            <pc:docMk/>
            <pc:sldMk cId="3042191861" sldId="334"/>
            <ac:grpSpMk id="2" creationId="{00000000-0000-0000-0000-000000000000}"/>
          </ac:grpSpMkLst>
        </pc:grpChg>
        <pc:grpChg chg="del mod">
          <ac:chgData name="Mike Bloys" userId="1248c4d8-7b2b-4b32-b8bd-163ae845f9bb" providerId="ADAL" clId="{B4F563A2-11DC-7B4E-BF08-34CE6DCE5C0E}" dt="2021-07-29T15:50:46.590" v="97" actId="478"/>
          <ac:grpSpMkLst>
            <pc:docMk/>
            <pc:sldMk cId="3042191861" sldId="334"/>
            <ac:grpSpMk id="11" creationId="{00000000-0000-0000-0000-000000000000}"/>
          </ac:grpSpMkLst>
        </pc:grpChg>
        <pc:picChg chg="mod topLvl">
          <ac:chgData name="Mike Bloys" userId="1248c4d8-7b2b-4b32-b8bd-163ae845f9bb" providerId="ADAL" clId="{B4F563A2-11DC-7B4E-BF08-34CE6DCE5C0E}" dt="2021-07-29T15:51:47.568" v="109" actId="14100"/>
          <ac:picMkLst>
            <pc:docMk/>
            <pc:sldMk cId="3042191861" sldId="334"/>
            <ac:picMk id="4" creationId="{00000000-0000-0000-0000-000000000000}"/>
          </ac:picMkLst>
        </pc:picChg>
        <pc:cxnChg chg="add mod">
          <ac:chgData name="Mike Bloys" userId="1248c4d8-7b2b-4b32-b8bd-163ae845f9bb" providerId="ADAL" clId="{B4F563A2-11DC-7B4E-BF08-34CE6DCE5C0E}" dt="2021-07-29T15:52:35.790" v="116" actId="692"/>
          <ac:cxnSpMkLst>
            <pc:docMk/>
            <pc:sldMk cId="3042191861" sldId="334"/>
            <ac:cxnSpMk id="7" creationId="{56EB36F3-3E39-B64A-ABB4-989271CDCFF0}"/>
          </ac:cxnSpMkLst>
        </pc:cxnChg>
        <pc:cxnChg chg="add mod">
          <ac:chgData name="Mike Bloys" userId="1248c4d8-7b2b-4b32-b8bd-163ae845f9bb" providerId="ADAL" clId="{B4F563A2-11DC-7B4E-BF08-34CE6DCE5C0E}" dt="2021-07-29T15:52:49.235" v="118" actId="1076"/>
          <ac:cxnSpMkLst>
            <pc:docMk/>
            <pc:sldMk cId="3042191861" sldId="334"/>
            <ac:cxnSpMk id="14" creationId="{3626F90B-CD3E-6E4A-8124-DE2A2FAED2FB}"/>
          </ac:cxnSpMkLst>
        </pc:cxnChg>
      </pc:sldChg>
      <pc:sldChg chg="addSp delSp modSp add mod">
        <pc:chgData name="Mike Bloys" userId="1248c4d8-7b2b-4b32-b8bd-163ae845f9bb" providerId="ADAL" clId="{B4F563A2-11DC-7B4E-BF08-34CE6DCE5C0E}" dt="2021-07-30T09:09:49.106" v="261" actId="14100"/>
        <pc:sldMkLst>
          <pc:docMk/>
          <pc:sldMk cId="27620561" sldId="335"/>
        </pc:sldMkLst>
        <pc:spChg chg="del">
          <ac:chgData name="Mike Bloys" userId="1248c4d8-7b2b-4b32-b8bd-163ae845f9bb" providerId="ADAL" clId="{B4F563A2-11DC-7B4E-BF08-34CE6DCE5C0E}" dt="2021-07-30T09:09:30.205" v="258" actId="478"/>
          <ac:spMkLst>
            <pc:docMk/>
            <pc:sldMk cId="27620561" sldId="335"/>
            <ac:spMk id="7" creationId="{FCF26B61-5EC8-4E99-B7DC-6D7D6C6C5830}"/>
          </ac:spMkLst>
        </pc:spChg>
        <pc:spChg chg="del">
          <ac:chgData name="Mike Bloys" userId="1248c4d8-7b2b-4b32-b8bd-163ae845f9bb" providerId="ADAL" clId="{B4F563A2-11DC-7B4E-BF08-34CE6DCE5C0E}" dt="2021-07-30T09:04:05.800" v="224" actId="478"/>
          <ac:spMkLst>
            <pc:docMk/>
            <pc:sldMk cId="27620561" sldId="335"/>
            <ac:spMk id="10" creationId="{8FFC114D-819D-45C4-A2A9-6B894F465AF1}"/>
          </ac:spMkLst>
        </pc:spChg>
        <pc:spChg chg="mod">
          <ac:chgData name="Mike Bloys" userId="1248c4d8-7b2b-4b32-b8bd-163ae845f9bb" providerId="ADAL" clId="{B4F563A2-11DC-7B4E-BF08-34CE6DCE5C0E}" dt="2021-07-30T09:08:57.705" v="253" actId="14100"/>
          <ac:spMkLst>
            <pc:docMk/>
            <pc:sldMk cId="27620561" sldId="335"/>
            <ac:spMk id="14" creationId="{3DD027F6-7CCD-43C0-8EAC-CF87246BD59D}"/>
          </ac:spMkLst>
        </pc:spChg>
        <pc:spChg chg="mod">
          <ac:chgData name="Mike Bloys" userId="1248c4d8-7b2b-4b32-b8bd-163ae845f9bb" providerId="ADAL" clId="{B4F563A2-11DC-7B4E-BF08-34CE6DCE5C0E}" dt="2021-07-30T09:09:18.804" v="257" actId="1036"/>
          <ac:spMkLst>
            <pc:docMk/>
            <pc:sldMk cId="27620561" sldId="335"/>
            <ac:spMk id="17" creationId="{89BEF37B-DB74-4E95-B529-6BA7F65C6924}"/>
          </ac:spMkLst>
        </pc:spChg>
        <pc:spChg chg="del">
          <ac:chgData name="Mike Bloys" userId="1248c4d8-7b2b-4b32-b8bd-163ae845f9bb" providerId="ADAL" clId="{B4F563A2-11DC-7B4E-BF08-34CE6DCE5C0E}" dt="2021-07-30T09:09:39.996" v="259" actId="478"/>
          <ac:spMkLst>
            <pc:docMk/>
            <pc:sldMk cId="27620561" sldId="335"/>
            <ac:spMk id="30" creationId="{E6A2732B-974B-49BC-8DDE-87D38BD6824D}"/>
          </ac:spMkLst>
        </pc:spChg>
        <pc:graphicFrameChg chg="mod modGraphic">
          <ac:chgData name="Mike Bloys" userId="1248c4d8-7b2b-4b32-b8bd-163ae845f9bb" providerId="ADAL" clId="{B4F563A2-11DC-7B4E-BF08-34CE6DCE5C0E}" dt="2021-07-30T09:08:07.591" v="243" actId="1076"/>
          <ac:graphicFrameMkLst>
            <pc:docMk/>
            <pc:sldMk cId="27620561" sldId="335"/>
            <ac:graphicFrameMk id="21" creationId="{09C5CB6B-F687-41EF-8011-0977738AAC3E}"/>
          </ac:graphicFrameMkLst>
        </pc:graphicFrameChg>
        <pc:picChg chg="add mod modCrop">
          <ac:chgData name="Mike Bloys" userId="1248c4d8-7b2b-4b32-b8bd-163ae845f9bb" providerId="ADAL" clId="{B4F563A2-11DC-7B4E-BF08-34CE6DCE5C0E}" dt="2021-07-30T09:07:46.890" v="240" actId="167"/>
          <ac:picMkLst>
            <pc:docMk/>
            <pc:sldMk cId="27620561" sldId="335"/>
            <ac:picMk id="6" creationId="{B135D891-99B0-E149-AFFD-5E5B7E162D2A}"/>
          </ac:picMkLst>
        </pc:picChg>
        <pc:picChg chg="del">
          <ac:chgData name="Mike Bloys" userId="1248c4d8-7b2b-4b32-b8bd-163ae845f9bb" providerId="ADAL" clId="{B4F563A2-11DC-7B4E-BF08-34CE6DCE5C0E}" dt="2021-07-30T09:09:30.205" v="258" actId="478"/>
          <ac:picMkLst>
            <pc:docMk/>
            <pc:sldMk cId="27620561" sldId="335"/>
            <ac:picMk id="9" creationId="{A871C200-4CE2-498D-BA36-B42C97584C9A}"/>
          </ac:picMkLst>
        </pc:picChg>
        <pc:picChg chg="del">
          <ac:chgData name="Mike Bloys" userId="1248c4d8-7b2b-4b32-b8bd-163ae845f9bb" providerId="ADAL" clId="{B4F563A2-11DC-7B4E-BF08-34CE6DCE5C0E}" dt="2021-07-30T09:09:41.734" v="260" actId="478"/>
          <ac:picMkLst>
            <pc:docMk/>
            <pc:sldMk cId="27620561" sldId="335"/>
            <ac:picMk id="22" creationId="{6A2C8231-2BC5-493E-85D7-409116D5ABC0}"/>
          </ac:picMkLst>
        </pc:picChg>
        <pc:picChg chg="del">
          <ac:chgData name="Mike Bloys" userId="1248c4d8-7b2b-4b32-b8bd-163ae845f9bb" providerId="ADAL" clId="{B4F563A2-11DC-7B4E-BF08-34CE6DCE5C0E}" dt="2021-07-30T09:09:30.205" v="258" actId="478"/>
          <ac:picMkLst>
            <pc:docMk/>
            <pc:sldMk cId="27620561" sldId="335"/>
            <ac:picMk id="23" creationId="{51953960-53F3-496C-8DC2-67EADA97A610}"/>
          </ac:picMkLst>
        </pc:picChg>
        <pc:picChg chg="del">
          <ac:chgData name="Mike Bloys" userId="1248c4d8-7b2b-4b32-b8bd-163ae845f9bb" providerId="ADAL" clId="{B4F563A2-11DC-7B4E-BF08-34CE6DCE5C0E}" dt="2021-07-30T09:04:08.119" v="226" actId="478"/>
          <ac:picMkLst>
            <pc:docMk/>
            <pc:sldMk cId="27620561" sldId="335"/>
            <ac:picMk id="3076" creationId="{C64FE68E-46E2-40F0-BB96-C49E2BA9BE19}"/>
          </ac:picMkLst>
        </pc:picChg>
        <pc:picChg chg="del">
          <ac:chgData name="Mike Bloys" userId="1248c4d8-7b2b-4b32-b8bd-163ae845f9bb" providerId="ADAL" clId="{B4F563A2-11DC-7B4E-BF08-34CE6DCE5C0E}" dt="2021-07-30T09:04:09.480" v="227" actId="478"/>
          <ac:picMkLst>
            <pc:docMk/>
            <pc:sldMk cId="27620561" sldId="335"/>
            <ac:picMk id="3078" creationId="{7C56122B-6326-49D0-BECF-9630D17B0D89}"/>
          </ac:picMkLst>
        </pc:picChg>
        <pc:picChg chg="del">
          <ac:chgData name="Mike Bloys" userId="1248c4d8-7b2b-4b32-b8bd-163ae845f9bb" providerId="ADAL" clId="{B4F563A2-11DC-7B4E-BF08-34CE6DCE5C0E}" dt="2021-07-30T09:04:07.239" v="225" actId="478"/>
          <ac:picMkLst>
            <pc:docMk/>
            <pc:sldMk cId="27620561" sldId="335"/>
            <ac:picMk id="3080" creationId="{24E9DB0C-AD1F-4263-ADEF-4C38C9DDF5A1}"/>
          </ac:picMkLst>
        </pc:picChg>
        <pc:cxnChg chg="mod">
          <ac:chgData name="Mike Bloys" userId="1248c4d8-7b2b-4b32-b8bd-163ae845f9bb" providerId="ADAL" clId="{B4F563A2-11DC-7B4E-BF08-34CE6DCE5C0E}" dt="2021-07-30T09:09:02.777" v="254" actId="14100"/>
          <ac:cxnSpMkLst>
            <pc:docMk/>
            <pc:sldMk cId="27620561" sldId="335"/>
            <ac:cxnSpMk id="13" creationId="{D306854C-2996-4EF5-9C3E-6F37E2B66173}"/>
          </ac:cxnSpMkLst>
        </pc:cxnChg>
        <pc:cxnChg chg="mod">
          <ac:chgData name="Mike Bloys" userId="1248c4d8-7b2b-4b32-b8bd-163ae845f9bb" providerId="ADAL" clId="{B4F563A2-11DC-7B4E-BF08-34CE6DCE5C0E}" dt="2021-07-30T09:08:25.726" v="248" actId="12788"/>
          <ac:cxnSpMkLst>
            <pc:docMk/>
            <pc:sldMk cId="27620561" sldId="335"/>
            <ac:cxnSpMk id="19" creationId="{7D4583D3-D205-4F74-97E0-F8903637F3D6}"/>
          </ac:cxnSpMkLst>
        </pc:cxnChg>
        <pc:cxnChg chg="mod">
          <ac:chgData name="Mike Bloys" userId="1248c4d8-7b2b-4b32-b8bd-163ae845f9bb" providerId="ADAL" clId="{B4F563A2-11DC-7B4E-BF08-34CE6DCE5C0E}" dt="2021-07-30T09:08:25.726" v="248" actId="12788"/>
          <ac:cxnSpMkLst>
            <pc:docMk/>
            <pc:sldMk cId="27620561" sldId="335"/>
            <ac:cxnSpMk id="27" creationId="{F8E0E951-387F-47AF-A77E-828494525AAC}"/>
          </ac:cxnSpMkLst>
        </pc:cxnChg>
        <pc:cxnChg chg="mod">
          <ac:chgData name="Mike Bloys" userId="1248c4d8-7b2b-4b32-b8bd-163ae845f9bb" providerId="ADAL" clId="{B4F563A2-11DC-7B4E-BF08-34CE6DCE5C0E}" dt="2021-07-30T09:09:49.106" v="261" actId="14100"/>
          <ac:cxnSpMkLst>
            <pc:docMk/>
            <pc:sldMk cId="27620561" sldId="335"/>
            <ac:cxnSpMk id="32" creationId="{B717F498-639F-4791-94C9-8FCFA1FB4878}"/>
          </ac:cxnSpMkLst>
        </pc:cxnChg>
      </pc:sldChg>
      <pc:sldMasterChg chg="modSldLayout">
        <pc:chgData name="Mike Bloys" userId="1248c4d8-7b2b-4b32-b8bd-163ae845f9bb" providerId="ADAL" clId="{B4F563A2-11DC-7B4E-BF08-34CE6DCE5C0E}" dt="2021-07-30T13:53:44.094" v="381" actId="1076"/>
        <pc:sldMasterMkLst>
          <pc:docMk/>
          <pc:sldMasterMk cId="3316734550" sldId="2147483648"/>
        </pc:sldMasterMkLst>
        <pc:sldLayoutChg chg="modSp">
          <pc:chgData name="Mike Bloys" userId="1248c4d8-7b2b-4b32-b8bd-163ae845f9bb" providerId="ADAL" clId="{B4F563A2-11DC-7B4E-BF08-34CE6DCE5C0E}" dt="2021-07-29T15:40:09.357" v="2" actId="18331"/>
          <pc:sldLayoutMkLst>
            <pc:docMk/>
            <pc:sldMasterMk cId="3316734550" sldId="2147483648"/>
            <pc:sldLayoutMk cId="3886385901" sldId="2147483649"/>
          </pc:sldLayoutMkLst>
          <pc:picChg chg="mod">
            <ac:chgData name="Mike Bloys" userId="1248c4d8-7b2b-4b32-b8bd-163ae845f9bb" providerId="ADAL" clId="{B4F563A2-11DC-7B4E-BF08-34CE6DCE5C0E}" dt="2021-07-29T15:40:09.357" v="2" actId="18331"/>
            <ac:picMkLst>
              <pc:docMk/>
              <pc:sldMasterMk cId="3316734550" sldId="2147483648"/>
              <pc:sldLayoutMk cId="3886385901" sldId="2147483649"/>
              <ac:picMk id="3" creationId="{6E1C4A5A-09EB-4C05-B872-191E22348813}"/>
            </ac:picMkLst>
          </pc:picChg>
        </pc:sldLayoutChg>
        <pc:sldLayoutChg chg="addSp delSp modSp mod">
          <pc:chgData name="Mike Bloys" userId="1248c4d8-7b2b-4b32-b8bd-163ae845f9bb" providerId="ADAL" clId="{B4F563A2-11DC-7B4E-BF08-34CE6DCE5C0E}" dt="2021-07-30T13:53:18.950" v="378" actId="1076"/>
          <pc:sldLayoutMkLst>
            <pc:docMk/>
            <pc:sldMasterMk cId="3316734550" sldId="2147483648"/>
            <pc:sldLayoutMk cId="2849720375" sldId="2147483652"/>
          </pc:sldLayoutMkLst>
          <pc:spChg chg="del">
            <ac:chgData name="Mike Bloys" userId="1248c4d8-7b2b-4b32-b8bd-163ae845f9bb" providerId="ADAL" clId="{B4F563A2-11DC-7B4E-BF08-34CE6DCE5C0E}" dt="2021-07-29T15:44:51.738" v="15" actId="478"/>
            <ac:spMkLst>
              <pc:docMk/>
              <pc:sldMasterMk cId="3316734550" sldId="2147483648"/>
              <pc:sldLayoutMk cId="2849720375" sldId="2147483652"/>
              <ac:spMk id="3" creationId="{00000000-0000-0000-0000-000000000000}"/>
            </ac:spMkLst>
          </pc:spChg>
          <pc:spChg chg="mod">
            <ac:chgData name="Mike Bloys" userId="1248c4d8-7b2b-4b32-b8bd-163ae845f9bb" providerId="ADAL" clId="{B4F563A2-11DC-7B4E-BF08-34CE6DCE5C0E}" dt="2021-07-29T15:45:03.478" v="20" actId="207"/>
            <ac:spMkLst>
              <pc:docMk/>
              <pc:sldMasterMk cId="3316734550" sldId="2147483648"/>
              <pc:sldLayoutMk cId="2849720375" sldId="2147483652"/>
              <ac:spMk id="8" creationId="{00000000-0000-0000-0000-000000000000}"/>
            </ac:spMkLst>
          </pc:spChg>
          <pc:spChg chg="add mod">
            <ac:chgData name="Mike Bloys" userId="1248c4d8-7b2b-4b32-b8bd-163ae845f9bb" providerId="ADAL" clId="{B4F563A2-11DC-7B4E-BF08-34CE6DCE5C0E}" dt="2021-07-30T13:53:18.950" v="378" actId="1076"/>
            <ac:spMkLst>
              <pc:docMk/>
              <pc:sldMasterMk cId="3316734550" sldId="2147483648"/>
              <pc:sldLayoutMk cId="2849720375" sldId="2147483652"/>
              <ac:spMk id="12" creationId="{1AC09BA7-FDA3-0F4F-9839-497075F53FF8}"/>
            </ac:spMkLst>
          </pc:spChg>
          <pc:picChg chg="del">
            <ac:chgData name="Mike Bloys" userId="1248c4d8-7b2b-4b32-b8bd-163ae845f9bb" providerId="ADAL" clId="{B4F563A2-11DC-7B4E-BF08-34CE6DCE5C0E}" dt="2021-07-29T15:44:51.738" v="15" actId="478"/>
            <ac:picMkLst>
              <pc:docMk/>
              <pc:sldMasterMk cId="3316734550" sldId="2147483648"/>
              <pc:sldLayoutMk cId="2849720375" sldId="2147483652"/>
              <ac:picMk id="9" creationId="{0126D211-ED23-624B-95C8-A0FD44B180CA}"/>
            </ac:picMkLst>
          </pc:picChg>
          <pc:picChg chg="mod">
            <ac:chgData name="Mike Bloys" userId="1248c4d8-7b2b-4b32-b8bd-163ae845f9bb" providerId="ADAL" clId="{B4F563A2-11DC-7B4E-BF08-34CE6DCE5C0E}" dt="2021-07-29T15:44:56.605" v="19" actId="207"/>
            <ac:picMkLst>
              <pc:docMk/>
              <pc:sldMasterMk cId="3316734550" sldId="2147483648"/>
              <pc:sldLayoutMk cId="2849720375" sldId="2147483652"/>
              <ac:picMk id="10" creationId="{24FD2BDA-C54A-D744-9DA8-5B5D134B2C67}"/>
            </ac:picMkLst>
          </pc:picChg>
          <pc:picChg chg="add mod">
            <ac:chgData name="Mike Bloys" userId="1248c4d8-7b2b-4b32-b8bd-163ae845f9bb" providerId="ADAL" clId="{B4F563A2-11DC-7B4E-BF08-34CE6DCE5C0E}" dt="2021-07-29T15:44:52.336" v="16"/>
            <ac:picMkLst>
              <pc:docMk/>
              <pc:sldMasterMk cId="3316734550" sldId="2147483648"/>
              <pc:sldLayoutMk cId="2849720375" sldId="2147483652"/>
              <ac:picMk id="11" creationId="{B6C76EBF-B231-5246-AE67-5ACEC99FB776}"/>
            </ac:picMkLst>
          </pc:picChg>
        </pc:sldLayoutChg>
        <pc:sldLayoutChg chg="addSp delSp modSp mod">
          <pc:chgData name="Mike Bloys" userId="1248c4d8-7b2b-4b32-b8bd-163ae845f9bb" providerId="ADAL" clId="{B4F563A2-11DC-7B4E-BF08-34CE6DCE5C0E}" dt="2021-07-30T13:53:11.905" v="377" actId="1076"/>
          <pc:sldLayoutMkLst>
            <pc:docMk/>
            <pc:sldMasterMk cId="3316734550" sldId="2147483648"/>
            <pc:sldLayoutMk cId="4180777422" sldId="2147483653"/>
          </pc:sldLayoutMkLst>
          <pc:spChg chg="del">
            <ac:chgData name="Mike Bloys" userId="1248c4d8-7b2b-4b32-b8bd-163ae845f9bb" providerId="ADAL" clId="{B4F563A2-11DC-7B4E-BF08-34CE6DCE5C0E}" dt="2021-07-29T15:43:21.077" v="8" actId="478"/>
            <ac:spMkLst>
              <pc:docMk/>
              <pc:sldMasterMk cId="3316734550" sldId="2147483648"/>
              <pc:sldLayoutMk cId="4180777422" sldId="2147483653"/>
              <ac:spMk id="8" creationId="{A99F80EC-0B21-0F4D-9ECD-7C9B391A3C06}"/>
            </ac:spMkLst>
          </pc:spChg>
          <pc:spChg chg="add del mod">
            <ac:chgData name="Mike Bloys" userId="1248c4d8-7b2b-4b32-b8bd-163ae845f9bb" providerId="ADAL" clId="{B4F563A2-11DC-7B4E-BF08-34CE6DCE5C0E}" dt="2021-07-29T15:44:46.397" v="13" actId="21"/>
            <ac:spMkLst>
              <pc:docMk/>
              <pc:sldMasterMk cId="3316734550" sldId="2147483648"/>
              <pc:sldLayoutMk cId="4180777422" sldId="2147483653"/>
              <ac:spMk id="10" creationId="{C9B6C428-1CB5-794C-9025-2FE36AB38D06}"/>
            </ac:spMkLst>
          </pc:spChg>
          <pc:spChg chg="add mod">
            <ac:chgData name="Mike Bloys" userId="1248c4d8-7b2b-4b32-b8bd-163ae845f9bb" providerId="ADAL" clId="{B4F563A2-11DC-7B4E-BF08-34CE6DCE5C0E}" dt="2021-07-30T13:53:11.905" v="377" actId="1076"/>
            <ac:spMkLst>
              <pc:docMk/>
              <pc:sldMasterMk cId="3316734550" sldId="2147483648"/>
              <pc:sldLayoutMk cId="4180777422" sldId="2147483653"/>
              <ac:spMk id="13" creationId="{62B6FC43-2D26-8841-9328-3E669CB0FE69}"/>
            </ac:spMkLst>
          </pc:spChg>
          <pc:spChg chg="mod">
            <ac:chgData name="Mike Bloys" userId="1248c4d8-7b2b-4b32-b8bd-163ae845f9bb" providerId="ADAL" clId="{B4F563A2-11DC-7B4E-BF08-34CE6DCE5C0E}" dt="2021-07-29T15:44:28.257" v="11" actId="207"/>
            <ac:spMkLst>
              <pc:docMk/>
              <pc:sldMasterMk cId="3316734550" sldId="2147483648"/>
              <pc:sldLayoutMk cId="4180777422" sldId="2147483653"/>
              <ac:spMk id="27" creationId="{00000000-0000-0000-0000-000000000000}"/>
            </ac:spMkLst>
          </pc:spChg>
          <pc:picChg chg="add del mod modCrop">
            <ac:chgData name="Mike Bloys" userId="1248c4d8-7b2b-4b32-b8bd-163ae845f9bb" providerId="ADAL" clId="{B4F563A2-11DC-7B4E-BF08-34CE6DCE5C0E}" dt="2021-07-30T09:35:57.995" v="274" actId="21"/>
            <ac:picMkLst>
              <pc:docMk/>
              <pc:sldMasterMk cId="3316734550" sldId="2147483648"/>
              <pc:sldLayoutMk cId="4180777422" sldId="2147483653"/>
              <ac:picMk id="7" creationId="{24840252-D9F5-134D-9889-4F0FBF4221A2}"/>
            </ac:picMkLst>
          </pc:picChg>
          <pc:picChg chg="del">
            <ac:chgData name="Mike Bloys" userId="1248c4d8-7b2b-4b32-b8bd-163ae845f9bb" providerId="ADAL" clId="{B4F563A2-11DC-7B4E-BF08-34CE6DCE5C0E}" dt="2021-07-29T15:43:21.077" v="8" actId="478"/>
            <ac:picMkLst>
              <pc:docMk/>
              <pc:sldMasterMk cId="3316734550" sldId="2147483648"/>
              <pc:sldLayoutMk cId="4180777422" sldId="2147483653"/>
              <ac:picMk id="7" creationId="{7CE254B6-D7BC-9C4E-B6F8-9032CA4F1D45}"/>
            </ac:picMkLst>
          </pc:picChg>
          <pc:picChg chg="add del mod">
            <ac:chgData name="Mike Bloys" userId="1248c4d8-7b2b-4b32-b8bd-163ae845f9bb" providerId="ADAL" clId="{B4F563A2-11DC-7B4E-BF08-34CE6DCE5C0E}" dt="2021-07-29T15:44:46.397" v="13" actId="21"/>
            <ac:picMkLst>
              <pc:docMk/>
              <pc:sldMasterMk cId="3316734550" sldId="2147483648"/>
              <pc:sldLayoutMk cId="4180777422" sldId="2147483653"/>
              <ac:picMk id="9" creationId="{558F8338-5E23-6948-AF04-582C7A79CF65}"/>
            </ac:picMkLst>
          </pc:picChg>
          <pc:picChg chg="mod">
            <ac:chgData name="Mike Bloys" userId="1248c4d8-7b2b-4b32-b8bd-163ae845f9bb" providerId="ADAL" clId="{B4F563A2-11DC-7B4E-BF08-34CE6DCE5C0E}" dt="2021-07-29T15:44:37.374" v="12" actId="207"/>
            <ac:picMkLst>
              <pc:docMk/>
              <pc:sldMasterMk cId="3316734550" sldId="2147483648"/>
              <pc:sldLayoutMk cId="4180777422" sldId="2147483653"/>
              <ac:picMk id="11" creationId="{4209B720-07DD-7941-B502-ED81D1886572}"/>
            </ac:picMkLst>
          </pc:picChg>
          <pc:picChg chg="add mod">
            <ac:chgData name="Mike Bloys" userId="1248c4d8-7b2b-4b32-b8bd-163ae845f9bb" providerId="ADAL" clId="{B4F563A2-11DC-7B4E-BF08-34CE6DCE5C0E}" dt="2021-07-29T15:44:47.923" v="14"/>
            <ac:picMkLst>
              <pc:docMk/>
              <pc:sldMasterMk cId="3316734550" sldId="2147483648"/>
              <pc:sldLayoutMk cId="4180777422" sldId="2147483653"/>
              <ac:picMk id="12" creationId="{9088A96F-F931-5A46-BE72-00BEBDD88363}"/>
            </ac:picMkLst>
          </pc:picChg>
        </pc:sldLayoutChg>
        <pc:sldLayoutChg chg="addSp delSp modSp mod">
          <pc:chgData name="Mike Bloys" userId="1248c4d8-7b2b-4b32-b8bd-163ae845f9bb" providerId="ADAL" clId="{B4F563A2-11DC-7B4E-BF08-34CE6DCE5C0E}" dt="2021-07-30T13:53:37.165" v="380" actId="1076"/>
          <pc:sldLayoutMkLst>
            <pc:docMk/>
            <pc:sldMasterMk cId="3316734550" sldId="2147483648"/>
            <pc:sldLayoutMk cId="3315833090" sldId="2147483656"/>
          </pc:sldLayoutMkLst>
          <pc:spChg chg="add mod">
            <ac:chgData name="Mike Bloys" userId="1248c4d8-7b2b-4b32-b8bd-163ae845f9bb" providerId="ADAL" clId="{B4F563A2-11DC-7B4E-BF08-34CE6DCE5C0E}" dt="2021-07-30T13:53:37.165" v="380" actId="1076"/>
            <ac:spMkLst>
              <pc:docMk/>
              <pc:sldMasterMk cId="3316734550" sldId="2147483648"/>
              <pc:sldLayoutMk cId="3315833090" sldId="2147483656"/>
              <ac:spMk id="8" creationId="{F5AC808B-66A7-3D4F-AACA-5B028D1871A0}"/>
            </ac:spMkLst>
          </pc:spChg>
          <pc:spChg chg="del">
            <ac:chgData name="Mike Bloys" userId="1248c4d8-7b2b-4b32-b8bd-163ae845f9bb" providerId="ADAL" clId="{B4F563A2-11DC-7B4E-BF08-34CE6DCE5C0E}" dt="2021-07-29T15:45:25.306" v="26" actId="478"/>
            <ac:spMkLst>
              <pc:docMk/>
              <pc:sldMasterMk cId="3316734550" sldId="2147483648"/>
              <pc:sldLayoutMk cId="3315833090" sldId="2147483656"/>
              <ac:spMk id="9" creationId="{1267101F-FDA4-0F4B-A7F4-B1B3A0D25A50}"/>
            </ac:spMkLst>
          </pc:spChg>
          <pc:spChg chg="mod">
            <ac:chgData name="Mike Bloys" userId="1248c4d8-7b2b-4b32-b8bd-163ae845f9bb" providerId="ADAL" clId="{B4F563A2-11DC-7B4E-BF08-34CE6DCE5C0E}" dt="2021-07-29T15:45:34.768" v="29" actId="207"/>
            <ac:spMkLst>
              <pc:docMk/>
              <pc:sldMasterMk cId="3316734550" sldId="2147483648"/>
              <pc:sldLayoutMk cId="3315833090" sldId="2147483656"/>
              <ac:spMk id="25" creationId="{00000000-0000-0000-0000-000000000000}"/>
            </ac:spMkLst>
          </pc:spChg>
          <pc:picChg chg="del">
            <ac:chgData name="Mike Bloys" userId="1248c4d8-7b2b-4b32-b8bd-163ae845f9bb" providerId="ADAL" clId="{B4F563A2-11DC-7B4E-BF08-34CE6DCE5C0E}" dt="2021-07-29T15:45:25.306" v="26" actId="478"/>
            <ac:picMkLst>
              <pc:docMk/>
              <pc:sldMasterMk cId="3316734550" sldId="2147483648"/>
              <pc:sldLayoutMk cId="3315833090" sldId="2147483656"/>
              <ac:picMk id="6" creationId="{E84B2B64-DF14-0A43-AFBC-789FE0092A4D}"/>
            </ac:picMkLst>
          </pc:picChg>
          <pc:picChg chg="add mod">
            <ac:chgData name="Mike Bloys" userId="1248c4d8-7b2b-4b32-b8bd-163ae845f9bb" providerId="ADAL" clId="{B4F563A2-11DC-7B4E-BF08-34CE6DCE5C0E}" dt="2021-07-29T15:45:26.151" v="27"/>
            <ac:picMkLst>
              <pc:docMk/>
              <pc:sldMasterMk cId="3316734550" sldId="2147483648"/>
              <pc:sldLayoutMk cId="3315833090" sldId="2147483656"/>
              <ac:picMk id="7" creationId="{49DAA3C9-9641-CD45-B96E-E7B82A11381F}"/>
            </ac:picMkLst>
          </pc:picChg>
        </pc:sldLayoutChg>
        <pc:sldLayoutChg chg="setBg">
          <pc:chgData name="Mike Bloys" userId="1248c4d8-7b2b-4b32-b8bd-163ae845f9bb" providerId="ADAL" clId="{B4F563A2-11DC-7B4E-BF08-34CE6DCE5C0E}" dt="2021-07-29T15:43:02.358" v="7"/>
          <pc:sldLayoutMkLst>
            <pc:docMk/>
            <pc:sldMasterMk cId="3316734550" sldId="2147483648"/>
            <pc:sldLayoutMk cId="393927180" sldId="2147483664"/>
          </pc:sldLayoutMkLst>
        </pc:sldLayoutChg>
        <pc:sldLayoutChg chg="addSp delSp modSp mod">
          <pc:chgData name="Mike Bloys" userId="1248c4d8-7b2b-4b32-b8bd-163ae845f9bb" providerId="ADAL" clId="{B4F563A2-11DC-7B4E-BF08-34CE6DCE5C0E}" dt="2021-07-30T13:53:44.094" v="381" actId="1076"/>
          <pc:sldLayoutMkLst>
            <pc:docMk/>
            <pc:sldMasterMk cId="3316734550" sldId="2147483648"/>
            <pc:sldLayoutMk cId="487712265" sldId="2147483665"/>
          </pc:sldLayoutMkLst>
          <pc:spChg chg="mod">
            <ac:chgData name="Mike Bloys" userId="1248c4d8-7b2b-4b32-b8bd-163ae845f9bb" providerId="ADAL" clId="{B4F563A2-11DC-7B4E-BF08-34CE6DCE5C0E}" dt="2021-07-30T09:21:52.401" v="268" actId="20577"/>
            <ac:spMkLst>
              <pc:docMk/>
              <pc:sldMasterMk cId="3316734550" sldId="2147483648"/>
              <pc:sldLayoutMk cId="487712265" sldId="2147483665"/>
              <ac:spMk id="8" creationId="{00000000-0000-0000-0000-000000000000}"/>
            </ac:spMkLst>
          </pc:spChg>
          <pc:spChg chg="add mod">
            <ac:chgData name="Mike Bloys" userId="1248c4d8-7b2b-4b32-b8bd-163ae845f9bb" providerId="ADAL" clId="{B4F563A2-11DC-7B4E-BF08-34CE6DCE5C0E}" dt="2021-07-30T13:53:44.094" v="381" actId="1076"/>
            <ac:spMkLst>
              <pc:docMk/>
              <pc:sldMasterMk cId="3316734550" sldId="2147483648"/>
              <pc:sldLayoutMk cId="487712265" sldId="2147483665"/>
              <ac:spMk id="9" creationId="{8D0BB33A-0354-204B-A0AA-9BC64F305D2A}"/>
            </ac:spMkLst>
          </pc:spChg>
          <pc:spChg chg="del mod">
            <ac:chgData name="Mike Bloys" userId="1248c4d8-7b2b-4b32-b8bd-163ae845f9bb" providerId="ADAL" clId="{B4F563A2-11DC-7B4E-BF08-34CE6DCE5C0E}" dt="2021-07-29T15:45:39.761" v="31" actId="478"/>
            <ac:spMkLst>
              <pc:docMk/>
              <pc:sldMasterMk cId="3316734550" sldId="2147483648"/>
              <pc:sldLayoutMk cId="487712265" sldId="2147483665"/>
              <ac:spMk id="10" creationId="{E2F102E3-9E43-5543-B91F-D2B22FBB561C}"/>
            </ac:spMkLst>
          </pc:spChg>
          <pc:picChg chg="add mod">
            <ac:chgData name="Mike Bloys" userId="1248c4d8-7b2b-4b32-b8bd-163ae845f9bb" providerId="ADAL" clId="{B4F563A2-11DC-7B4E-BF08-34CE6DCE5C0E}" dt="2021-07-29T15:45:45.833" v="33"/>
            <ac:picMkLst>
              <pc:docMk/>
              <pc:sldMasterMk cId="3316734550" sldId="2147483648"/>
              <pc:sldLayoutMk cId="487712265" sldId="2147483665"/>
              <ac:picMk id="6" creationId="{C7BFC3D4-1529-CA45-97C8-C86AE93E0BC1}"/>
            </ac:picMkLst>
          </pc:picChg>
          <pc:picChg chg="del mod">
            <ac:chgData name="Mike Bloys" userId="1248c4d8-7b2b-4b32-b8bd-163ae845f9bb" providerId="ADAL" clId="{B4F563A2-11DC-7B4E-BF08-34CE6DCE5C0E}" dt="2021-07-29T15:45:39.761" v="31" actId="478"/>
            <ac:picMkLst>
              <pc:docMk/>
              <pc:sldMasterMk cId="3316734550" sldId="2147483648"/>
              <pc:sldLayoutMk cId="487712265" sldId="2147483665"/>
              <ac:picMk id="7" creationId="{5159BD84-48B9-9544-9990-BA6E347CAD65}"/>
            </ac:picMkLst>
          </pc:picChg>
          <pc:picChg chg="mod">
            <ac:chgData name="Mike Bloys" userId="1248c4d8-7b2b-4b32-b8bd-163ae845f9bb" providerId="ADAL" clId="{B4F563A2-11DC-7B4E-BF08-34CE6DCE5C0E}" dt="2021-07-29T15:45:44.490" v="32" actId="207"/>
            <ac:picMkLst>
              <pc:docMk/>
              <pc:sldMasterMk cId="3316734550" sldId="2147483648"/>
              <pc:sldLayoutMk cId="487712265" sldId="2147483665"/>
              <ac:picMk id="11" creationId="{19425AA9-D4A8-B243-A347-47C5BE93F864}"/>
            </ac:picMkLst>
          </pc:picChg>
        </pc:sldLayoutChg>
        <pc:sldLayoutChg chg="addSp delSp modSp mod setBg">
          <pc:chgData name="Mike Bloys" userId="1248c4d8-7b2b-4b32-b8bd-163ae845f9bb" providerId="ADAL" clId="{B4F563A2-11DC-7B4E-BF08-34CE6DCE5C0E}" dt="2021-07-29T15:42:35.319" v="6" actId="207"/>
          <pc:sldLayoutMkLst>
            <pc:docMk/>
            <pc:sldMasterMk cId="3316734550" sldId="2147483648"/>
            <pc:sldLayoutMk cId="1093718466" sldId="2147483666"/>
          </pc:sldLayoutMkLst>
          <pc:spChg chg="add mod">
            <ac:chgData name="Mike Bloys" userId="1248c4d8-7b2b-4b32-b8bd-163ae845f9bb" providerId="ADAL" clId="{B4F563A2-11DC-7B4E-BF08-34CE6DCE5C0E}" dt="2021-07-29T15:42:35.319" v="6" actId="207"/>
            <ac:spMkLst>
              <pc:docMk/>
              <pc:sldMasterMk cId="3316734550" sldId="2147483648"/>
              <pc:sldLayoutMk cId="1093718466" sldId="2147483666"/>
              <ac:spMk id="6" creationId="{DB5FA7A4-2089-D248-AC2F-E8878EBE2BDC}"/>
            </ac:spMkLst>
          </pc:spChg>
          <pc:spChg chg="del">
            <ac:chgData name="Mike Bloys" userId="1248c4d8-7b2b-4b32-b8bd-163ae845f9bb" providerId="ADAL" clId="{B4F563A2-11DC-7B4E-BF08-34CE6DCE5C0E}" dt="2021-07-29T15:42:26.754" v="5" actId="478"/>
            <ac:spMkLst>
              <pc:docMk/>
              <pc:sldMasterMk cId="3316734550" sldId="2147483648"/>
              <pc:sldLayoutMk cId="1093718466" sldId="2147483666"/>
              <ac:spMk id="10" creationId="{00000000-0000-0000-0000-000000000000}"/>
            </ac:spMkLst>
          </pc:spChg>
        </pc:sldLayoutChg>
        <pc:sldLayoutChg chg="addSp delSp modSp mod">
          <pc:chgData name="Mike Bloys" userId="1248c4d8-7b2b-4b32-b8bd-163ae845f9bb" providerId="ADAL" clId="{B4F563A2-11DC-7B4E-BF08-34CE6DCE5C0E}" dt="2021-07-30T13:53:29.755" v="379" actId="1076"/>
          <pc:sldLayoutMkLst>
            <pc:docMk/>
            <pc:sldMasterMk cId="3316734550" sldId="2147483648"/>
            <pc:sldLayoutMk cId="4276716931" sldId="2147483667"/>
          </pc:sldLayoutMkLst>
          <pc:spChg chg="mod">
            <ac:chgData name="Mike Bloys" userId="1248c4d8-7b2b-4b32-b8bd-163ae845f9bb" providerId="ADAL" clId="{B4F563A2-11DC-7B4E-BF08-34CE6DCE5C0E}" dt="2021-07-29T15:45:20.859" v="25" actId="207"/>
            <ac:spMkLst>
              <pc:docMk/>
              <pc:sldMasterMk cId="3316734550" sldId="2147483648"/>
              <pc:sldLayoutMk cId="4276716931" sldId="2147483667"/>
              <ac:spMk id="8" creationId="{00000000-0000-0000-0000-000000000000}"/>
            </ac:spMkLst>
          </pc:spChg>
          <pc:spChg chg="del">
            <ac:chgData name="Mike Bloys" userId="1248c4d8-7b2b-4b32-b8bd-163ae845f9bb" providerId="ADAL" clId="{B4F563A2-11DC-7B4E-BF08-34CE6DCE5C0E}" dt="2021-07-29T15:45:08.843" v="21" actId="478"/>
            <ac:spMkLst>
              <pc:docMk/>
              <pc:sldMasterMk cId="3316734550" sldId="2147483648"/>
              <pc:sldLayoutMk cId="4276716931" sldId="2147483667"/>
              <ac:spMk id="11" creationId="{31489981-9D2A-F040-91C3-3C3223B262F7}"/>
            </ac:spMkLst>
          </pc:spChg>
          <pc:spChg chg="add mod">
            <ac:chgData name="Mike Bloys" userId="1248c4d8-7b2b-4b32-b8bd-163ae845f9bb" providerId="ADAL" clId="{B4F563A2-11DC-7B4E-BF08-34CE6DCE5C0E}" dt="2021-07-30T13:53:29.755" v="379" actId="1076"/>
            <ac:spMkLst>
              <pc:docMk/>
              <pc:sldMasterMk cId="3316734550" sldId="2147483648"/>
              <pc:sldLayoutMk cId="4276716931" sldId="2147483667"/>
              <ac:spMk id="14" creationId="{6CB9E532-58E6-AC41-ADEA-92B2A39B80C9}"/>
            </ac:spMkLst>
          </pc:spChg>
          <pc:picChg chg="del">
            <ac:chgData name="Mike Bloys" userId="1248c4d8-7b2b-4b32-b8bd-163ae845f9bb" providerId="ADAL" clId="{B4F563A2-11DC-7B4E-BF08-34CE6DCE5C0E}" dt="2021-07-29T15:45:08.843" v="21" actId="478"/>
            <ac:picMkLst>
              <pc:docMk/>
              <pc:sldMasterMk cId="3316734550" sldId="2147483648"/>
              <pc:sldLayoutMk cId="4276716931" sldId="2147483667"/>
              <ac:picMk id="10" creationId="{B90E13A4-D1B3-584E-9744-B0705FA7F432}"/>
            </ac:picMkLst>
          </pc:picChg>
          <pc:picChg chg="mod">
            <ac:chgData name="Mike Bloys" userId="1248c4d8-7b2b-4b32-b8bd-163ae845f9bb" providerId="ADAL" clId="{B4F563A2-11DC-7B4E-BF08-34CE6DCE5C0E}" dt="2021-07-29T15:45:15.237" v="23" actId="207"/>
            <ac:picMkLst>
              <pc:docMk/>
              <pc:sldMasterMk cId="3316734550" sldId="2147483648"/>
              <pc:sldLayoutMk cId="4276716931" sldId="2147483667"/>
              <ac:picMk id="12" creationId="{689980B9-BA30-C440-AB57-1B8875CA05CD}"/>
            </ac:picMkLst>
          </pc:picChg>
          <pc:picChg chg="add mod">
            <ac:chgData name="Mike Bloys" userId="1248c4d8-7b2b-4b32-b8bd-163ae845f9bb" providerId="ADAL" clId="{B4F563A2-11DC-7B4E-BF08-34CE6DCE5C0E}" dt="2021-07-29T15:45:12.129" v="22"/>
            <ac:picMkLst>
              <pc:docMk/>
              <pc:sldMasterMk cId="3316734550" sldId="2147483648"/>
              <pc:sldLayoutMk cId="4276716931" sldId="2147483667"/>
              <ac:picMk id="13" creationId="{59805020-547F-964C-96C6-4630AAB38D85}"/>
            </ac:picMkLst>
          </pc:picChg>
        </pc:sldLayoutChg>
      </pc:sldMaster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756C703-0827-4D98-8015-40DEE3C186A7}" type="datetimeFigureOut">
              <a:rPr lang="en-GB" smtClean="0"/>
              <a:t>25/08/2021</a:t>
            </a:fld>
            <a:endParaRPr lang="en-GB"/>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9798D5B-57F4-4A7F-8DDC-A432FF1B0DAA}" type="slidenum">
              <a:rPr lang="en-GB" smtClean="0"/>
              <a:t>‹#›</a:t>
            </a:fld>
            <a:endParaRPr lang="en-GB"/>
          </a:p>
        </p:txBody>
      </p:sp>
    </p:spTree>
    <p:extLst>
      <p:ext uri="{BB962C8B-B14F-4D97-AF65-F5344CB8AC3E}">
        <p14:creationId xmlns:p14="http://schemas.microsoft.com/office/powerpoint/2010/main" val="80438154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69798D5B-57F4-4A7F-8DDC-A432FF1B0DAA}" type="slidenum">
              <a:rPr lang="en-GB" smtClean="0"/>
              <a:t>1</a:t>
            </a:fld>
            <a:endParaRPr lang="en-GB"/>
          </a:p>
        </p:txBody>
      </p:sp>
    </p:spTree>
    <p:extLst>
      <p:ext uri="{BB962C8B-B14F-4D97-AF65-F5344CB8AC3E}">
        <p14:creationId xmlns:p14="http://schemas.microsoft.com/office/powerpoint/2010/main" val="122092238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69798D5B-57F4-4A7F-8DDC-A432FF1B0DAA}" type="slidenum">
              <a:rPr lang="en-GB" smtClean="0"/>
              <a:t>23</a:t>
            </a:fld>
            <a:endParaRPr lang="en-GB"/>
          </a:p>
        </p:txBody>
      </p:sp>
    </p:spTree>
    <p:extLst>
      <p:ext uri="{BB962C8B-B14F-4D97-AF65-F5344CB8AC3E}">
        <p14:creationId xmlns:p14="http://schemas.microsoft.com/office/powerpoint/2010/main" val="143887628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69798D5B-57F4-4A7F-8DDC-A432FF1B0DAA}" type="slidenum">
              <a:rPr lang="en-GB" smtClean="0"/>
              <a:t>24</a:t>
            </a:fld>
            <a:endParaRPr lang="en-GB"/>
          </a:p>
        </p:txBody>
      </p:sp>
    </p:spTree>
    <p:extLst>
      <p:ext uri="{BB962C8B-B14F-4D97-AF65-F5344CB8AC3E}">
        <p14:creationId xmlns:p14="http://schemas.microsoft.com/office/powerpoint/2010/main" val="423392334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69798D5B-57F4-4A7F-8DDC-A432FF1B0DAA}" type="slidenum">
              <a:rPr lang="en-GB" smtClean="0"/>
              <a:t>29</a:t>
            </a:fld>
            <a:endParaRPr lang="en-GB"/>
          </a:p>
        </p:txBody>
      </p:sp>
    </p:spTree>
    <p:extLst>
      <p:ext uri="{BB962C8B-B14F-4D97-AF65-F5344CB8AC3E}">
        <p14:creationId xmlns:p14="http://schemas.microsoft.com/office/powerpoint/2010/main" val="34881667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69798D5B-57F4-4A7F-8DDC-A432FF1B0DAA}" type="slidenum">
              <a:rPr lang="en-GB" smtClean="0"/>
              <a:t>3</a:t>
            </a:fld>
            <a:endParaRPr lang="en-GB"/>
          </a:p>
        </p:txBody>
      </p:sp>
    </p:spTree>
    <p:extLst>
      <p:ext uri="{BB962C8B-B14F-4D97-AF65-F5344CB8AC3E}">
        <p14:creationId xmlns:p14="http://schemas.microsoft.com/office/powerpoint/2010/main" val="213908719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69798D5B-57F4-4A7F-8DDC-A432FF1B0DAA}" type="slidenum">
              <a:rPr lang="en-GB" smtClean="0"/>
              <a:t>6</a:t>
            </a:fld>
            <a:endParaRPr lang="en-GB"/>
          </a:p>
        </p:txBody>
      </p:sp>
    </p:spTree>
    <p:extLst>
      <p:ext uri="{BB962C8B-B14F-4D97-AF65-F5344CB8AC3E}">
        <p14:creationId xmlns:p14="http://schemas.microsoft.com/office/powerpoint/2010/main" val="219595632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69798D5B-57F4-4A7F-8DDC-A432FF1B0DAA}" type="slidenum">
              <a:rPr lang="en-GB" smtClean="0"/>
              <a:t>7</a:t>
            </a:fld>
            <a:endParaRPr lang="en-GB"/>
          </a:p>
        </p:txBody>
      </p:sp>
    </p:spTree>
    <p:extLst>
      <p:ext uri="{BB962C8B-B14F-4D97-AF65-F5344CB8AC3E}">
        <p14:creationId xmlns:p14="http://schemas.microsoft.com/office/powerpoint/2010/main" val="56512645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69798D5B-57F4-4A7F-8DDC-A432FF1B0DAA}" type="slidenum">
              <a:rPr lang="en-GB" smtClean="0"/>
              <a:t>10</a:t>
            </a:fld>
            <a:endParaRPr lang="en-GB"/>
          </a:p>
        </p:txBody>
      </p:sp>
    </p:spTree>
    <p:extLst>
      <p:ext uri="{BB962C8B-B14F-4D97-AF65-F5344CB8AC3E}">
        <p14:creationId xmlns:p14="http://schemas.microsoft.com/office/powerpoint/2010/main" val="198912125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69798D5B-57F4-4A7F-8DDC-A432FF1B0DAA}" type="slidenum">
              <a:rPr lang="en-GB" smtClean="0"/>
              <a:t>12</a:t>
            </a:fld>
            <a:endParaRPr lang="en-GB"/>
          </a:p>
        </p:txBody>
      </p:sp>
    </p:spTree>
    <p:extLst>
      <p:ext uri="{BB962C8B-B14F-4D97-AF65-F5344CB8AC3E}">
        <p14:creationId xmlns:p14="http://schemas.microsoft.com/office/powerpoint/2010/main" val="287552165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69798D5B-57F4-4A7F-8DDC-A432FF1B0DAA}" type="slidenum">
              <a:rPr lang="en-GB" smtClean="0"/>
              <a:t>18</a:t>
            </a:fld>
            <a:endParaRPr lang="en-GB"/>
          </a:p>
        </p:txBody>
      </p:sp>
    </p:spTree>
    <p:extLst>
      <p:ext uri="{BB962C8B-B14F-4D97-AF65-F5344CB8AC3E}">
        <p14:creationId xmlns:p14="http://schemas.microsoft.com/office/powerpoint/2010/main" val="219766738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69798D5B-57F4-4A7F-8DDC-A432FF1B0DAA}" type="slidenum">
              <a:rPr lang="en-GB" smtClean="0"/>
              <a:t>20</a:t>
            </a:fld>
            <a:endParaRPr lang="en-GB"/>
          </a:p>
        </p:txBody>
      </p:sp>
    </p:spTree>
    <p:extLst>
      <p:ext uri="{BB962C8B-B14F-4D97-AF65-F5344CB8AC3E}">
        <p14:creationId xmlns:p14="http://schemas.microsoft.com/office/powerpoint/2010/main" val="416361329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69798D5B-57F4-4A7F-8DDC-A432FF1B0DAA}" type="slidenum">
              <a:rPr lang="en-GB" smtClean="0"/>
              <a:t>22</a:t>
            </a:fld>
            <a:endParaRPr lang="en-GB"/>
          </a:p>
        </p:txBody>
      </p:sp>
    </p:spTree>
    <p:extLst>
      <p:ext uri="{BB962C8B-B14F-4D97-AF65-F5344CB8AC3E}">
        <p14:creationId xmlns:p14="http://schemas.microsoft.com/office/powerpoint/2010/main" val="90695410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4.jpe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png"/><Relationship Id="rId1" Type="http://schemas.openxmlformats.org/officeDocument/2006/relationships/slideMaster" Target="../slideMasters/slideMaster1.xml"/><Relationship Id="rId5" Type="http://schemas.openxmlformats.org/officeDocument/2006/relationships/image" Target="../media/image4.jpeg"/><Relationship Id="rId4" Type="http://schemas.openxmlformats.org/officeDocument/2006/relationships/image" Target="../media/image3.sv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Master" Target="../slideMasters/slideMaster1.xml"/><Relationship Id="rId6" Type="http://schemas.openxmlformats.org/officeDocument/2006/relationships/image" Target="../media/image4.jpeg"/><Relationship Id="rId5" Type="http://schemas.openxmlformats.org/officeDocument/2006/relationships/image" Target="../media/image3.svg"/><Relationship Id="rId4" Type="http://schemas.openxmlformats.org/officeDocument/2006/relationships/image" Target="../media/image2.png"/></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4.jpe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6E1C4A5A-09EB-4C05-B872-191E22348813}"/>
              </a:ext>
            </a:extLst>
          </p:cNvPr>
          <p:cNvPicPr>
            <a:picLocks noChangeAspect="1"/>
          </p:cNvPicPr>
          <p:nvPr userDrawn="1"/>
        </p:nvPicPr>
        <p:blipFill>
          <a:blip r:embed="rId2" cstate="print">
            <a:extLst>
              <a:ext uri="{28A0092B-C50C-407E-A947-70E740481C1C}">
                <a14:useLocalDpi xmlns:a14="http://schemas.microsoft.com/office/drawing/2010/main"/>
              </a:ext>
            </a:extLst>
          </a:blip>
          <a:srcRect/>
          <a:stretch/>
        </p:blipFill>
        <p:spPr>
          <a:xfrm>
            <a:off x="0" y="0"/>
            <a:ext cx="9144000" cy="6858000"/>
          </a:xfrm>
          <a:prstGeom prst="rect">
            <a:avLst/>
          </a:prstGeom>
        </p:spPr>
      </p:pic>
      <p:cxnSp>
        <p:nvCxnSpPr>
          <p:cNvPr id="14" name="Straight Connector 13"/>
          <p:cNvCxnSpPr/>
          <p:nvPr userDrawn="1"/>
        </p:nvCxnSpPr>
        <p:spPr>
          <a:xfrm>
            <a:off x="4559300" y="1905000"/>
            <a:ext cx="0" cy="2551766"/>
          </a:xfrm>
          <a:prstGeom prst="line">
            <a:avLst/>
          </a:prstGeom>
          <a:ln>
            <a:solidFill>
              <a:schemeClr val="bg1"/>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88638590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9_Custom Layout">
    <p:bg>
      <p:bgPr>
        <a:solidFill>
          <a:srgbClr val="7DC24E"/>
        </a:solidFill>
        <a:effectLst/>
      </p:bgPr>
    </p:bg>
    <p:spTree>
      <p:nvGrpSpPr>
        <p:cNvPr id="1" name=""/>
        <p:cNvGrpSpPr/>
        <p:nvPr/>
      </p:nvGrpSpPr>
      <p:grpSpPr>
        <a:xfrm>
          <a:off x="0" y="0"/>
          <a:ext cx="0" cy="0"/>
          <a:chOff x="0" y="0"/>
          <a:chExt cx="0" cy="0"/>
        </a:xfrm>
      </p:grpSpPr>
      <p:cxnSp>
        <p:nvCxnSpPr>
          <p:cNvPr id="8" name="Straight Connector 7"/>
          <p:cNvCxnSpPr>
            <a:cxnSpLocks/>
          </p:cNvCxnSpPr>
          <p:nvPr userDrawn="1"/>
        </p:nvCxnSpPr>
        <p:spPr>
          <a:xfrm>
            <a:off x="584200" y="1702800"/>
            <a:ext cx="0" cy="2763453"/>
          </a:xfrm>
          <a:prstGeom prst="line">
            <a:avLst/>
          </a:prstGeom>
          <a:ln w="28575">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5" name="Text Placeholder 7"/>
          <p:cNvSpPr>
            <a:spLocks noGrp="1"/>
          </p:cNvSpPr>
          <p:nvPr>
            <p:ph type="body" sz="quarter" idx="13"/>
          </p:nvPr>
        </p:nvSpPr>
        <p:spPr>
          <a:xfrm>
            <a:off x="724280" y="906233"/>
            <a:ext cx="7816470" cy="670772"/>
          </a:xfrm>
          <a:prstGeom prst="rect">
            <a:avLst/>
          </a:prstGeom>
        </p:spPr>
        <p:txBody>
          <a:bodyPr lIns="0">
            <a:noAutofit/>
          </a:bodyPr>
          <a:lstStyle>
            <a:lvl1pPr marL="0" indent="0">
              <a:lnSpc>
                <a:spcPts val="3900"/>
              </a:lnSpc>
              <a:spcBef>
                <a:spcPts val="0"/>
              </a:spcBef>
              <a:spcAft>
                <a:spcPts val="1500"/>
              </a:spcAft>
              <a:buNone/>
              <a:defRPr sz="4000" b="1" i="0">
                <a:solidFill>
                  <a:schemeClr val="bg1"/>
                </a:solidFill>
                <a:latin typeface="Arial"/>
                <a:cs typeface="Arial"/>
              </a:defRPr>
            </a:lvl1pPr>
            <a:lvl2pPr marL="457200" indent="-457200">
              <a:lnSpc>
                <a:spcPts val="2500"/>
              </a:lnSpc>
              <a:spcBef>
                <a:spcPts val="0"/>
              </a:spcBef>
              <a:spcAft>
                <a:spcPts val="1000"/>
              </a:spcAft>
              <a:buNone/>
              <a:defRPr sz="4000" b="0">
                <a:solidFill>
                  <a:schemeClr val="tx1">
                    <a:lumMod val="50000"/>
                    <a:lumOff val="50000"/>
                  </a:schemeClr>
                </a:solidFill>
                <a:latin typeface="Arial"/>
                <a:cs typeface="Arial"/>
              </a:defRPr>
            </a:lvl2pPr>
            <a:lvl3pPr marL="0" indent="0">
              <a:lnSpc>
                <a:spcPts val="3600"/>
              </a:lnSpc>
              <a:spcBef>
                <a:spcPts val="0"/>
              </a:spcBef>
              <a:buNone/>
              <a:defRPr sz="3000">
                <a:solidFill>
                  <a:schemeClr val="tx1">
                    <a:lumMod val="50000"/>
                    <a:lumOff val="50000"/>
                  </a:schemeClr>
                </a:solidFill>
                <a:latin typeface="Arial"/>
                <a:cs typeface="Arial"/>
              </a:defRPr>
            </a:lvl3pPr>
          </a:lstStyle>
          <a:p>
            <a:pPr lvl="0"/>
            <a:r>
              <a:rPr lang="en-US"/>
              <a:t>Click to edit Master text styles</a:t>
            </a:r>
          </a:p>
        </p:txBody>
      </p:sp>
      <p:sp>
        <p:nvSpPr>
          <p:cNvPr id="6" name="Text Placeholder 11">
            <a:extLst>
              <a:ext uri="{FF2B5EF4-FFF2-40B4-BE49-F238E27FC236}">
                <a16:creationId xmlns:a16="http://schemas.microsoft.com/office/drawing/2014/main" id="{DB5FA7A4-2089-D248-AC2F-E8878EBE2BDC}"/>
              </a:ext>
            </a:extLst>
          </p:cNvPr>
          <p:cNvSpPr>
            <a:spLocks noGrp="1"/>
          </p:cNvSpPr>
          <p:nvPr>
            <p:ph type="body" sz="quarter" idx="15"/>
          </p:nvPr>
        </p:nvSpPr>
        <p:spPr>
          <a:xfrm>
            <a:off x="724280" y="1704179"/>
            <a:ext cx="7797230" cy="3453607"/>
          </a:xfrm>
          <a:prstGeom prst="rect">
            <a:avLst/>
          </a:prstGeom>
        </p:spPr>
        <p:txBody>
          <a:bodyPr vert="horz" lIns="0" tIns="0"/>
          <a:lstStyle>
            <a:lvl1pPr marL="271463" indent="-271463">
              <a:lnSpc>
                <a:spcPct val="100000"/>
              </a:lnSpc>
              <a:spcBef>
                <a:spcPts val="0"/>
              </a:spcBef>
              <a:spcAft>
                <a:spcPts val="1400"/>
              </a:spcAft>
              <a:buFont typeface="Arial"/>
              <a:buChar char="•"/>
              <a:defRPr sz="2500">
                <a:solidFill>
                  <a:schemeClr val="bg1"/>
                </a:solidFill>
                <a:latin typeface="Arial"/>
                <a:cs typeface="Arial"/>
              </a:defRPr>
            </a:lvl1pPr>
            <a:lvl2pPr marL="723900" indent="-279400">
              <a:lnSpc>
                <a:spcPct val="100000"/>
              </a:lnSpc>
              <a:spcBef>
                <a:spcPts val="0"/>
              </a:spcBef>
              <a:spcAft>
                <a:spcPts val="1200"/>
              </a:spcAft>
              <a:buFont typeface="Arial"/>
              <a:buChar char="•"/>
              <a:defRPr lang="en-US" sz="2000" kern="1200" dirty="0" smtClean="0">
                <a:solidFill>
                  <a:schemeClr val="bg1"/>
                </a:solidFill>
                <a:latin typeface="Arial"/>
                <a:ea typeface="+mn-ea"/>
                <a:cs typeface="Arial"/>
              </a:defRPr>
            </a:lvl2pPr>
            <a:lvl3pPr marL="723900" indent="-279400">
              <a:lnSpc>
                <a:spcPct val="100000"/>
              </a:lnSpc>
              <a:spcBef>
                <a:spcPts val="0"/>
              </a:spcBef>
              <a:spcAft>
                <a:spcPts val="1200"/>
              </a:spcAft>
              <a:buFont typeface="Arial"/>
              <a:buChar char="•"/>
              <a:defRPr lang="en-US" sz="2000" kern="1200" baseline="0" dirty="0" smtClean="0">
                <a:solidFill>
                  <a:schemeClr val="bg1"/>
                </a:solidFill>
                <a:latin typeface="Arial"/>
                <a:ea typeface="+mn-ea"/>
                <a:cs typeface="Arial"/>
              </a:defRPr>
            </a:lvl3pPr>
          </a:lstStyle>
          <a:p>
            <a:pPr lvl="0"/>
            <a:r>
              <a:rPr lang="en-US" dirty="0"/>
              <a:t>Click to edit Master text styles</a:t>
            </a:r>
          </a:p>
          <a:p>
            <a:pPr marL="723900" lvl="1" indent="-279400" algn="l" defTabSz="457200" rtl="0" eaLnBrk="1" latinLnBrk="0" hangingPunct="1">
              <a:lnSpc>
                <a:spcPct val="100000"/>
              </a:lnSpc>
              <a:spcBef>
                <a:spcPts val="0"/>
              </a:spcBef>
              <a:spcAft>
                <a:spcPts val="1200"/>
              </a:spcAft>
              <a:buFont typeface="Arial"/>
              <a:buChar char="•"/>
            </a:pPr>
            <a:r>
              <a:rPr lang="en-US" dirty="0"/>
              <a:t>Second level</a:t>
            </a:r>
          </a:p>
          <a:p>
            <a:pPr lvl="2"/>
            <a:r>
              <a:rPr lang="en-US" dirty="0"/>
              <a:t>Third level</a:t>
            </a:r>
          </a:p>
        </p:txBody>
      </p:sp>
    </p:spTree>
    <p:extLst>
      <p:ext uri="{BB962C8B-B14F-4D97-AF65-F5344CB8AC3E}">
        <p14:creationId xmlns:p14="http://schemas.microsoft.com/office/powerpoint/2010/main" val="109371846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7_Custom Layout">
    <p:bg>
      <p:bgPr>
        <a:solidFill>
          <a:srgbClr val="225A34"/>
        </a:solidFill>
        <a:effectLst/>
      </p:bgPr>
    </p:bg>
    <p:spTree>
      <p:nvGrpSpPr>
        <p:cNvPr id="1" name=""/>
        <p:cNvGrpSpPr/>
        <p:nvPr/>
      </p:nvGrpSpPr>
      <p:grpSpPr>
        <a:xfrm>
          <a:off x="0" y="0"/>
          <a:ext cx="0" cy="0"/>
          <a:chOff x="0" y="0"/>
          <a:chExt cx="0" cy="0"/>
        </a:xfrm>
      </p:grpSpPr>
      <p:cxnSp>
        <p:nvCxnSpPr>
          <p:cNvPr id="9" name="Straight Connector 8"/>
          <p:cNvCxnSpPr/>
          <p:nvPr userDrawn="1"/>
        </p:nvCxnSpPr>
        <p:spPr>
          <a:xfrm>
            <a:off x="584200" y="1702800"/>
            <a:ext cx="0" cy="2564400"/>
          </a:xfrm>
          <a:prstGeom prst="line">
            <a:avLst/>
          </a:prstGeom>
          <a:ln w="28575">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6" name="Text Placeholder 7"/>
          <p:cNvSpPr>
            <a:spLocks noGrp="1"/>
          </p:cNvSpPr>
          <p:nvPr>
            <p:ph type="body" sz="quarter" idx="13"/>
          </p:nvPr>
        </p:nvSpPr>
        <p:spPr>
          <a:xfrm>
            <a:off x="724280" y="906233"/>
            <a:ext cx="7816470" cy="670772"/>
          </a:xfrm>
          <a:prstGeom prst="rect">
            <a:avLst/>
          </a:prstGeom>
        </p:spPr>
        <p:txBody>
          <a:bodyPr lIns="0">
            <a:noAutofit/>
          </a:bodyPr>
          <a:lstStyle>
            <a:lvl1pPr marL="0" indent="0">
              <a:lnSpc>
                <a:spcPts val="3900"/>
              </a:lnSpc>
              <a:spcBef>
                <a:spcPts val="0"/>
              </a:spcBef>
              <a:spcAft>
                <a:spcPts val="1500"/>
              </a:spcAft>
              <a:buNone/>
              <a:defRPr sz="4000" b="1" i="0">
                <a:solidFill>
                  <a:schemeClr val="bg1"/>
                </a:solidFill>
                <a:latin typeface="Arial"/>
                <a:cs typeface="Arial"/>
              </a:defRPr>
            </a:lvl1pPr>
            <a:lvl2pPr marL="457200" indent="-457200">
              <a:lnSpc>
                <a:spcPts val="2500"/>
              </a:lnSpc>
              <a:spcBef>
                <a:spcPts val="0"/>
              </a:spcBef>
              <a:spcAft>
                <a:spcPts val="1000"/>
              </a:spcAft>
              <a:buNone/>
              <a:defRPr sz="4000" b="0">
                <a:solidFill>
                  <a:schemeClr val="tx1">
                    <a:lumMod val="50000"/>
                    <a:lumOff val="50000"/>
                  </a:schemeClr>
                </a:solidFill>
                <a:latin typeface="Arial"/>
                <a:cs typeface="Arial"/>
              </a:defRPr>
            </a:lvl2pPr>
            <a:lvl3pPr marL="0" indent="0">
              <a:lnSpc>
                <a:spcPts val="3600"/>
              </a:lnSpc>
              <a:spcBef>
                <a:spcPts val="0"/>
              </a:spcBef>
              <a:buNone/>
              <a:defRPr sz="3000">
                <a:solidFill>
                  <a:schemeClr val="tx1">
                    <a:lumMod val="50000"/>
                    <a:lumOff val="50000"/>
                  </a:schemeClr>
                </a:solidFill>
                <a:latin typeface="Arial"/>
                <a:cs typeface="Arial"/>
              </a:defRPr>
            </a:lvl3pPr>
          </a:lstStyle>
          <a:p>
            <a:pPr lvl="0"/>
            <a:r>
              <a:rPr lang="en-US"/>
              <a:t>Click to edit Master text styles</a:t>
            </a:r>
          </a:p>
        </p:txBody>
      </p:sp>
      <p:sp>
        <p:nvSpPr>
          <p:cNvPr id="10" name="Text Placeholder 11"/>
          <p:cNvSpPr>
            <a:spLocks noGrp="1"/>
          </p:cNvSpPr>
          <p:nvPr>
            <p:ph type="body" sz="quarter" idx="14"/>
          </p:nvPr>
        </p:nvSpPr>
        <p:spPr>
          <a:xfrm>
            <a:off x="723600" y="1702799"/>
            <a:ext cx="7861300" cy="4918133"/>
          </a:xfrm>
          <a:prstGeom prst="rect">
            <a:avLst/>
          </a:prstGeom>
        </p:spPr>
        <p:txBody>
          <a:bodyPr vert="horz" lIns="0" tIns="0" rIns="0" bIns="0"/>
          <a:lstStyle>
            <a:lvl1pPr marL="271463" indent="-271463">
              <a:lnSpc>
                <a:spcPct val="100000"/>
              </a:lnSpc>
              <a:spcBef>
                <a:spcPts val="0"/>
              </a:spcBef>
              <a:spcAft>
                <a:spcPts val="1400"/>
              </a:spcAft>
              <a:buFont typeface="Arial"/>
              <a:buChar char="•"/>
              <a:defRPr sz="2500">
                <a:solidFill>
                  <a:schemeClr val="bg1"/>
                </a:solidFill>
                <a:latin typeface="Arial"/>
                <a:cs typeface="Arial"/>
              </a:defRPr>
            </a:lvl1pPr>
            <a:lvl2pPr marL="0" indent="0">
              <a:lnSpc>
                <a:spcPts val="2000"/>
              </a:lnSpc>
              <a:buNone/>
              <a:defRPr sz="2000">
                <a:solidFill>
                  <a:srgbClr val="9D9FA2"/>
                </a:solidFill>
                <a:latin typeface="Arial"/>
                <a:cs typeface="Arial"/>
              </a:defRPr>
            </a:lvl2pPr>
          </a:lstStyle>
          <a:p>
            <a:pPr lvl="0"/>
            <a:r>
              <a:rPr lang="en-US"/>
              <a:t>Click to edit Master text styles</a:t>
            </a:r>
          </a:p>
        </p:txBody>
      </p:sp>
    </p:spTree>
    <p:extLst>
      <p:ext uri="{BB962C8B-B14F-4D97-AF65-F5344CB8AC3E}">
        <p14:creationId xmlns:p14="http://schemas.microsoft.com/office/powerpoint/2010/main" val="39392718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sp>
        <p:nvSpPr>
          <p:cNvPr id="26" name="Text Placeholder 7"/>
          <p:cNvSpPr>
            <a:spLocks noGrp="1"/>
          </p:cNvSpPr>
          <p:nvPr>
            <p:ph type="body" sz="quarter" idx="13"/>
          </p:nvPr>
        </p:nvSpPr>
        <p:spPr>
          <a:xfrm>
            <a:off x="724280" y="906233"/>
            <a:ext cx="7816470" cy="670772"/>
          </a:xfrm>
          <a:prstGeom prst="rect">
            <a:avLst/>
          </a:prstGeom>
        </p:spPr>
        <p:txBody>
          <a:bodyPr lIns="0">
            <a:noAutofit/>
          </a:bodyPr>
          <a:lstStyle>
            <a:lvl1pPr marL="0" indent="0">
              <a:lnSpc>
                <a:spcPts val="3900"/>
              </a:lnSpc>
              <a:spcBef>
                <a:spcPts val="0"/>
              </a:spcBef>
              <a:spcAft>
                <a:spcPts val="1500"/>
              </a:spcAft>
              <a:buNone/>
              <a:defRPr sz="4000" b="1" i="0">
                <a:solidFill>
                  <a:schemeClr val="tx1"/>
                </a:solidFill>
                <a:latin typeface="Arial"/>
                <a:cs typeface="Arial"/>
              </a:defRPr>
            </a:lvl1pPr>
            <a:lvl2pPr marL="457200" indent="-457200">
              <a:lnSpc>
                <a:spcPts val="2500"/>
              </a:lnSpc>
              <a:spcBef>
                <a:spcPts val="0"/>
              </a:spcBef>
              <a:spcAft>
                <a:spcPts val="1000"/>
              </a:spcAft>
              <a:buNone/>
              <a:defRPr sz="4000" b="0">
                <a:solidFill>
                  <a:schemeClr val="tx1">
                    <a:lumMod val="50000"/>
                    <a:lumOff val="50000"/>
                  </a:schemeClr>
                </a:solidFill>
                <a:latin typeface="Arial"/>
                <a:cs typeface="Arial"/>
              </a:defRPr>
            </a:lvl2pPr>
            <a:lvl3pPr marL="0" indent="0">
              <a:lnSpc>
                <a:spcPts val="3600"/>
              </a:lnSpc>
              <a:spcBef>
                <a:spcPts val="0"/>
              </a:spcBef>
              <a:buNone/>
              <a:defRPr sz="3000">
                <a:solidFill>
                  <a:schemeClr val="tx1">
                    <a:lumMod val="50000"/>
                    <a:lumOff val="50000"/>
                  </a:schemeClr>
                </a:solidFill>
                <a:latin typeface="Arial"/>
                <a:cs typeface="Arial"/>
              </a:defRPr>
            </a:lvl3pPr>
          </a:lstStyle>
          <a:p>
            <a:pPr lvl="0"/>
            <a:r>
              <a:rPr lang="en-US"/>
              <a:t>Click to edit Master text styles</a:t>
            </a:r>
          </a:p>
        </p:txBody>
      </p:sp>
      <p:sp>
        <p:nvSpPr>
          <p:cNvPr id="27" name="Text Placeholder 11"/>
          <p:cNvSpPr>
            <a:spLocks noGrp="1"/>
          </p:cNvSpPr>
          <p:nvPr>
            <p:ph type="body" sz="quarter" idx="14"/>
          </p:nvPr>
        </p:nvSpPr>
        <p:spPr>
          <a:xfrm>
            <a:off x="724280" y="1704179"/>
            <a:ext cx="7797230" cy="3453607"/>
          </a:xfrm>
          <a:prstGeom prst="rect">
            <a:avLst/>
          </a:prstGeom>
        </p:spPr>
        <p:txBody>
          <a:bodyPr vert="horz" lIns="0" tIns="0"/>
          <a:lstStyle>
            <a:lvl1pPr marL="271463" indent="-271463">
              <a:lnSpc>
                <a:spcPct val="100000"/>
              </a:lnSpc>
              <a:spcBef>
                <a:spcPts val="0"/>
              </a:spcBef>
              <a:spcAft>
                <a:spcPts val="1400"/>
              </a:spcAft>
              <a:buFont typeface="Arial"/>
              <a:buChar char="•"/>
              <a:defRPr sz="2500">
                <a:solidFill>
                  <a:schemeClr val="tx1"/>
                </a:solidFill>
                <a:latin typeface="Arial"/>
                <a:cs typeface="Arial"/>
              </a:defRPr>
            </a:lvl1pPr>
            <a:lvl2pPr marL="723900" indent="-279400">
              <a:lnSpc>
                <a:spcPct val="100000"/>
              </a:lnSpc>
              <a:spcBef>
                <a:spcPts val="0"/>
              </a:spcBef>
              <a:spcAft>
                <a:spcPts val="1200"/>
              </a:spcAft>
              <a:buFont typeface="Arial"/>
              <a:buChar char="•"/>
              <a:defRPr lang="en-US" sz="2000" kern="1200" dirty="0" smtClean="0">
                <a:solidFill>
                  <a:srgbClr val="225A34"/>
                </a:solidFill>
                <a:latin typeface="Arial"/>
                <a:ea typeface="+mn-ea"/>
                <a:cs typeface="Arial"/>
              </a:defRPr>
            </a:lvl2pPr>
            <a:lvl3pPr marL="723900" indent="-279400">
              <a:lnSpc>
                <a:spcPct val="100000"/>
              </a:lnSpc>
              <a:spcBef>
                <a:spcPts val="0"/>
              </a:spcBef>
              <a:spcAft>
                <a:spcPts val="1200"/>
              </a:spcAft>
              <a:buFont typeface="Arial"/>
              <a:buChar char="•"/>
              <a:defRPr lang="en-US" sz="2000" kern="1200" baseline="0" dirty="0" smtClean="0">
                <a:solidFill>
                  <a:srgbClr val="7DC24E"/>
                </a:solidFill>
                <a:latin typeface="Arial"/>
                <a:ea typeface="+mn-ea"/>
                <a:cs typeface="Arial"/>
              </a:defRPr>
            </a:lvl3pPr>
          </a:lstStyle>
          <a:p>
            <a:pPr lvl="0"/>
            <a:r>
              <a:rPr lang="en-US" dirty="0"/>
              <a:t>Click to edit Master text styles</a:t>
            </a:r>
          </a:p>
          <a:p>
            <a:pPr marL="723900" lvl="1" indent="-279400" algn="l" defTabSz="457200" rtl="0" eaLnBrk="1" latinLnBrk="0" hangingPunct="1">
              <a:lnSpc>
                <a:spcPct val="100000"/>
              </a:lnSpc>
              <a:spcBef>
                <a:spcPts val="0"/>
              </a:spcBef>
              <a:spcAft>
                <a:spcPts val="1200"/>
              </a:spcAft>
              <a:buFont typeface="Arial"/>
              <a:buChar char="•"/>
            </a:pPr>
            <a:r>
              <a:rPr lang="en-US" dirty="0"/>
              <a:t>Second level</a:t>
            </a:r>
          </a:p>
          <a:p>
            <a:pPr lvl="2"/>
            <a:r>
              <a:rPr lang="en-US" dirty="0"/>
              <a:t>Third level</a:t>
            </a:r>
          </a:p>
        </p:txBody>
      </p:sp>
      <p:pic>
        <p:nvPicPr>
          <p:cNvPr id="11" name="Graphic 10">
            <a:extLst>
              <a:ext uri="{FF2B5EF4-FFF2-40B4-BE49-F238E27FC236}">
                <a16:creationId xmlns:a16="http://schemas.microsoft.com/office/drawing/2014/main" id="{4209B720-07DD-7941-B502-ED81D1886572}"/>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7267074" y="6313572"/>
            <a:ext cx="1428387" cy="337136"/>
          </a:xfrm>
          <a:prstGeom prst="rect">
            <a:avLst/>
          </a:prstGeom>
        </p:spPr>
      </p:pic>
      <p:pic>
        <p:nvPicPr>
          <p:cNvPr id="12" name="Picture 11">
            <a:extLst>
              <a:ext uri="{FF2B5EF4-FFF2-40B4-BE49-F238E27FC236}">
                <a16:creationId xmlns:a16="http://schemas.microsoft.com/office/drawing/2014/main" id="{9088A96F-F931-5A46-BE72-00BEBDD88363}"/>
              </a:ext>
            </a:extLst>
          </p:cNvPr>
          <p:cNvPicPr>
            <a:picLocks noChangeAspect="1"/>
          </p:cNvPicPr>
          <p:nvPr userDrawn="1"/>
        </p:nvPicPr>
        <p:blipFill rotWithShape="1">
          <a:blip r:embed="rId4" cstate="screen">
            <a:extLst>
              <a:ext uri="{28A0092B-C50C-407E-A947-70E740481C1C}">
                <a14:useLocalDpi xmlns:a14="http://schemas.microsoft.com/office/drawing/2010/main"/>
              </a:ext>
            </a:extLst>
          </a:blip>
          <a:srcRect/>
          <a:stretch/>
        </p:blipFill>
        <p:spPr>
          <a:xfrm>
            <a:off x="0" y="0"/>
            <a:ext cx="9144000" cy="609132"/>
          </a:xfrm>
          <a:prstGeom prst="rect">
            <a:avLst/>
          </a:prstGeom>
        </p:spPr>
      </p:pic>
      <p:sp>
        <p:nvSpPr>
          <p:cNvPr id="13" name="TextBox 12">
            <a:extLst>
              <a:ext uri="{FF2B5EF4-FFF2-40B4-BE49-F238E27FC236}">
                <a16:creationId xmlns:a16="http://schemas.microsoft.com/office/drawing/2014/main" id="{62B6FC43-2D26-8841-9328-3E669CB0FE69}"/>
              </a:ext>
            </a:extLst>
          </p:cNvPr>
          <p:cNvSpPr txBox="1"/>
          <p:nvPr userDrawn="1"/>
        </p:nvSpPr>
        <p:spPr>
          <a:xfrm>
            <a:off x="752495" y="144000"/>
            <a:ext cx="8067635" cy="452432"/>
          </a:xfrm>
          <a:prstGeom prst="rect">
            <a:avLst/>
          </a:prstGeom>
          <a:noFill/>
        </p:spPr>
        <p:txBody>
          <a:bodyPr wrap="square" lIns="0" tIns="0" rIns="0" rtlCol="0">
            <a:noAutofit/>
          </a:bodyPr>
          <a:lstStyle/>
          <a:p>
            <a:pPr marL="0" algn="l" defTabSz="914400" rtl="0" eaLnBrk="1" latinLnBrk="0" hangingPunct="1">
              <a:spcBef>
                <a:spcPts val="288"/>
              </a:spcBef>
            </a:pPr>
            <a:r>
              <a:rPr lang="en-US" sz="1200" b="1" kern="1200" dirty="0">
                <a:solidFill>
                  <a:srgbClr val="FFFFFF"/>
                </a:solidFill>
                <a:effectLst>
                  <a:glow rad="228600">
                    <a:schemeClr val="tx1">
                      <a:alpha val="32000"/>
                    </a:schemeClr>
                  </a:glow>
                  <a:outerShdw blurRad="50800" dist="38100" dir="2700000" algn="tl" rotWithShape="0">
                    <a:prstClr val="black">
                      <a:alpha val="40000"/>
                    </a:prstClr>
                  </a:outerShdw>
                </a:effectLst>
                <a:latin typeface="Arial" panose="020B0604020202020204" pitchFamily="34" charset="0"/>
                <a:ea typeface="+mn-ea"/>
                <a:cs typeface="Arial" panose="020B0604020202020204" pitchFamily="34" charset="0"/>
              </a:rPr>
              <a:t>Scanners and cameras</a:t>
            </a:r>
          </a:p>
          <a:p>
            <a:pPr marL="0" marR="0" indent="0" algn="l" defTabSz="457200" rtl="0" eaLnBrk="1" fontAlgn="auto" latinLnBrk="0" hangingPunct="1">
              <a:lnSpc>
                <a:spcPct val="100000"/>
              </a:lnSpc>
              <a:spcBef>
                <a:spcPts val="288"/>
              </a:spcBef>
              <a:spcAft>
                <a:spcPts val="0"/>
              </a:spcAft>
              <a:buClrTx/>
              <a:buSzTx/>
              <a:buFontTx/>
              <a:buNone/>
              <a:tabLst/>
              <a:defRPr/>
            </a:pPr>
            <a:r>
              <a:rPr lang="en-US" sz="1200" b="0" kern="1200" dirty="0">
                <a:solidFill>
                  <a:srgbClr val="FFFFFF"/>
                </a:solidFill>
                <a:effectLst>
                  <a:glow rad="228600">
                    <a:schemeClr val="tx1">
                      <a:alpha val="32000"/>
                    </a:schemeClr>
                  </a:glow>
                  <a:outerShdw blurRad="50800" dist="38100" dir="2700000" algn="tl" rotWithShape="0">
                    <a:prstClr val="black">
                      <a:alpha val="40000"/>
                    </a:prstClr>
                  </a:outerShdw>
                </a:effectLst>
                <a:latin typeface="Arial" panose="020B0604020202020204" pitchFamily="34" charset="0"/>
                <a:ea typeface="+mn-ea"/>
                <a:cs typeface="Arial" panose="020B0604020202020204" pitchFamily="34" charset="0"/>
              </a:rPr>
              <a:t>Unit 4 Input and output devices</a:t>
            </a:r>
          </a:p>
        </p:txBody>
      </p:sp>
    </p:spTree>
    <p:extLst>
      <p:ext uri="{BB962C8B-B14F-4D97-AF65-F5344CB8AC3E}">
        <p14:creationId xmlns:p14="http://schemas.microsoft.com/office/powerpoint/2010/main" val="418077742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pic>
        <p:nvPicPr>
          <p:cNvPr id="6" name="Picture 5" descr="Untitled-1.pn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016500" y="901700"/>
            <a:ext cx="2979807" cy="3251200"/>
          </a:xfrm>
          <a:prstGeom prst="rect">
            <a:avLst/>
          </a:prstGeom>
        </p:spPr>
      </p:pic>
      <p:sp>
        <p:nvSpPr>
          <p:cNvPr id="15" name="Text Placeholder 7"/>
          <p:cNvSpPr>
            <a:spLocks noGrp="1"/>
          </p:cNvSpPr>
          <p:nvPr>
            <p:ph type="body" sz="quarter" idx="13"/>
          </p:nvPr>
        </p:nvSpPr>
        <p:spPr>
          <a:xfrm>
            <a:off x="724280" y="906233"/>
            <a:ext cx="7816470" cy="670772"/>
          </a:xfrm>
          <a:prstGeom prst="rect">
            <a:avLst/>
          </a:prstGeom>
        </p:spPr>
        <p:txBody>
          <a:bodyPr lIns="0">
            <a:noAutofit/>
          </a:bodyPr>
          <a:lstStyle>
            <a:lvl1pPr marL="0" indent="0">
              <a:lnSpc>
                <a:spcPts val="3900"/>
              </a:lnSpc>
              <a:spcBef>
                <a:spcPts val="0"/>
              </a:spcBef>
              <a:spcAft>
                <a:spcPts val="1500"/>
              </a:spcAft>
              <a:buNone/>
              <a:defRPr sz="4000" b="1" i="0">
                <a:solidFill>
                  <a:schemeClr val="tx1"/>
                </a:solidFill>
                <a:latin typeface="Arial"/>
                <a:cs typeface="Arial"/>
              </a:defRPr>
            </a:lvl1pPr>
            <a:lvl2pPr marL="457200" indent="-457200">
              <a:lnSpc>
                <a:spcPts val="2500"/>
              </a:lnSpc>
              <a:spcBef>
                <a:spcPts val="0"/>
              </a:spcBef>
              <a:spcAft>
                <a:spcPts val="1000"/>
              </a:spcAft>
              <a:buNone/>
              <a:defRPr sz="4000" b="0">
                <a:solidFill>
                  <a:schemeClr val="tx1">
                    <a:lumMod val="50000"/>
                    <a:lumOff val="50000"/>
                  </a:schemeClr>
                </a:solidFill>
                <a:latin typeface="Arial"/>
                <a:cs typeface="Arial"/>
              </a:defRPr>
            </a:lvl2pPr>
            <a:lvl3pPr marL="0" indent="0">
              <a:lnSpc>
                <a:spcPts val="3600"/>
              </a:lnSpc>
              <a:spcBef>
                <a:spcPts val="0"/>
              </a:spcBef>
              <a:buNone/>
              <a:defRPr sz="3000">
                <a:solidFill>
                  <a:schemeClr val="tx1">
                    <a:lumMod val="50000"/>
                    <a:lumOff val="50000"/>
                  </a:schemeClr>
                </a:solidFill>
                <a:latin typeface="Arial"/>
                <a:cs typeface="Arial"/>
              </a:defRPr>
            </a:lvl3pPr>
          </a:lstStyle>
          <a:p>
            <a:pPr lvl="0"/>
            <a:r>
              <a:rPr lang="en-US"/>
              <a:t>Click to edit Master text styles</a:t>
            </a:r>
          </a:p>
        </p:txBody>
      </p:sp>
      <p:sp>
        <p:nvSpPr>
          <p:cNvPr id="8" name="Text Placeholder 11"/>
          <p:cNvSpPr>
            <a:spLocks noGrp="1"/>
          </p:cNvSpPr>
          <p:nvPr>
            <p:ph type="body" sz="quarter" idx="14"/>
          </p:nvPr>
        </p:nvSpPr>
        <p:spPr>
          <a:xfrm>
            <a:off x="724280" y="1704179"/>
            <a:ext cx="7797230" cy="3453607"/>
          </a:xfrm>
          <a:prstGeom prst="rect">
            <a:avLst/>
          </a:prstGeom>
        </p:spPr>
        <p:txBody>
          <a:bodyPr vert="horz" lIns="0" tIns="0"/>
          <a:lstStyle>
            <a:lvl1pPr marL="271463" indent="-271463">
              <a:lnSpc>
                <a:spcPct val="100000"/>
              </a:lnSpc>
              <a:spcBef>
                <a:spcPts val="0"/>
              </a:spcBef>
              <a:spcAft>
                <a:spcPts val="1400"/>
              </a:spcAft>
              <a:buFont typeface="Arial"/>
              <a:buChar char="•"/>
              <a:defRPr sz="2500">
                <a:solidFill>
                  <a:schemeClr val="tx1"/>
                </a:solidFill>
                <a:latin typeface="Arial"/>
                <a:cs typeface="Arial"/>
              </a:defRPr>
            </a:lvl1pPr>
            <a:lvl2pPr marL="723900" indent="-279400">
              <a:lnSpc>
                <a:spcPct val="100000"/>
              </a:lnSpc>
              <a:spcBef>
                <a:spcPts val="0"/>
              </a:spcBef>
              <a:spcAft>
                <a:spcPts val="1200"/>
              </a:spcAft>
              <a:buFont typeface="Arial"/>
              <a:buChar char="•"/>
              <a:defRPr lang="en-US" sz="2000" kern="1200" dirty="0" smtClean="0">
                <a:solidFill>
                  <a:srgbClr val="225A34"/>
                </a:solidFill>
                <a:latin typeface="Arial"/>
                <a:ea typeface="+mn-ea"/>
                <a:cs typeface="Arial"/>
              </a:defRPr>
            </a:lvl2pPr>
            <a:lvl3pPr marL="723900" indent="-279400">
              <a:lnSpc>
                <a:spcPct val="100000"/>
              </a:lnSpc>
              <a:spcBef>
                <a:spcPts val="0"/>
              </a:spcBef>
              <a:spcAft>
                <a:spcPts val="1200"/>
              </a:spcAft>
              <a:buFont typeface="Arial"/>
              <a:buChar char="•"/>
              <a:defRPr lang="en-US" sz="2000" kern="1200" baseline="0" dirty="0" smtClean="0">
                <a:solidFill>
                  <a:srgbClr val="58ACA5"/>
                </a:solidFill>
                <a:latin typeface="Arial"/>
                <a:ea typeface="+mn-ea"/>
                <a:cs typeface="Arial"/>
              </a:defRPr>
            </a:lvl3pPr>
          </a:lstStyle>
          <a:p>
            <a:pPr lvl="0"/>
            <a:r>
              <a:rPr lang="en-US" dirty="0"/>
              <a:t>Click to edit Master text styles</a:t>
            </a:r>
          </a:p>
          <a:p>
            <a:pPr marL="723900" lvl="1" indent="-279400" algn="l" defTabSz="457200" rtl="0" eaLnBrk="1" latinLnBrk="0" hangingPunct="1">
              <a:lnSpc>
                <a:spcPct val="100000"/>
              </a:lnSpc>
              <a:spcBef>
                <a:spcPts val="0"/>
              </a:spcBef>
              <a:spcAft>
                <a:spcPts val="1200"/>
              </a:spcAft>
              <a:buFont typeface="Arial"/>
              <a:buChar char="•"/>
            </a:pPr>
            <a:r>
              <a:rPr lang="en-US" dirty="0"/>
              <a:t>Second level</a:t>
            </a:r>
          </a:p>
          <a:p>
            <a:pPr lvl="2"/>
            <a:r>
              <a:rPr lang="en-US" dirty="0"/>
              <a:t>Third level</a:t>
            </a:r>
          </a:p>
        </p:txBody>
      </p:sp>
      <p:pic>
        <p:nvPicPr>
          <p:cNvPr id="10" name="Graphic 9">
            <a:extLst>
              <a:ext uri="{FF2B5EF4-FFF2-40B4-BE49-F238E27FC236}">
                <a16:creationId xmlns:a16="http://schemas.microsoft.com/office/drawing/2014/main" id="{24FD2BDA-C54A-D744-9DA8-5B5D134B2C67}"/>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7267074" y="6313572"/>
            <a:ext cx="1428387" cy="337136"/>
          </a:xfrm>
          <a:prstGeom prst="rect">
            <a:avLst/>
          </a:prstGeom>
        </p:spPr>
      </p:pic>
      <p:pic>
        <p:nvPicPr>
          <p:cNvPr id="11" name="Picture 10">
            <a:extLst>
              <a:ext uri="{FF2B5EF4-FFF2-40B4-BE49-F238E27FC236}">
                <a16:creationId xmlns:a16="http://schemas.microsoft.com/office/drawing/2014/main" id="{B6C76EBF-B231-5246-AE67-5ACEC99FB776}"/>
              </a:ext>
            </a:extLst>
          </p:cNvPr>
          <p:cNvPicPr>
            <a:picLocks noChangeAspect="1"/>
          </p:cNvPicPr>
          <p:nvPr userDrawn="1"/>
        </p:nvPicPr>
        <p:blipFill rotWithShape="1">
          <a:blip r:embed="rId5" cstate="screen">
            <a:extLst>
              <a:ext uri="{28A0092B-C50C-407E-A947-70E740481C1C}">
                <a14:useLocalDpi xmlns:a14="http://schemas.microsoft.com/office/drawing/2010/main"/>
              </a:ext>
            </a:extLst>
          </a:blip>
          <a:srcRect/>
          <a:stretch/>
        </p:blipFill>
        <p:spPr>
          <a:xfrm>
            <a:off x="0" y="0"/>
            <a:ext cx="9144000" cy="609132"/>
          </a:xfrm>
          <a:prstGeom prst="rect">
            <a:avLst/>
          </a:prstGeom>
        </p:spPr>
      </p:pic>
      <p:sp>
        <p:nvSpPr>
          <p:cNvPr id="12" name="TextBox 11">
            <a:extLst>
              <a:ext uri="{FF2B5EF4-FFF2-40B4-BE49-F238E27FC236}">
                <a16:creationId xmlns:a16="http://schemas.microsoft.com/office/drawing/2014/main" id="{1AC09BA7-FDA3-0F4F-9839-497075F53FF8}"/>
              </a:ext>
            </a:extLst>
          </p:cNvPr>
          <p:cNvSpPr txBox="1"/>
          <p:nvPr userDrawn="1"/>
        </p:nvSpPr>
        <p:spPr>
          <a:xfrm>
            <a:off x="752495" y="144000"/>
            <a:ext cx="8067635" cy="452432"/>
          </a:xfrm>
          <a:prstGeom prst="rect">
            <a:avLst/>
          </a:prstGeom>
          <a:noFill/>
        </p:spPr>
        <p:txBody>
          <a:bodyPr wrap="square" lIns="0" tIns="0" rIns="0" rtlCol="0">
            <a:noAutofit/>
          </a:bodyPr>
          <a:lstStyle/>
          <a:p>
            <a:pPr marL="0" algn="l" defTabSz="914400" rtl="0" eaLnBrk="1" latinLnBrk="0" hangingPunct="1">
              <a:spcBef>
                <a:spcPts val="288"/>
              </a:spcBef>
            </a:pPr>
            <a:r>
              <a:rPr lang="en-US" sz="1200" b="1" kern="1200" dirty="0">
                <a:solidFill>
                  <a:srgbClr val="FFFFFF"/>
                </a:solidFill>
                <a:effectLst>
                  <a:glow rad="228600">
                    <a:schemeClr val="tx1">
                      <a:alpha val="32000"/>
                    </a:schemeClr>
                  </a:glow>
                  <a:outerShdw blurRad="50800" dist="38100" dir="2700000" algn="tl" rotWithShape="0">
                    <a:prstClr val="black">
                      <a:alpha val="40000"/>
                    </a:prstClr>
                  </a:outerShdw>
                </a:effectLst>
                <a:latin typeface="Arial" panose="020B0604020202020204" pitchFamily="34" charset="0"/>
                <a:ea typeface="+mn-ea"/>
                <a:cs typeface="Arial" panose="020B0604020202020204" pitchFamily="34" charset="0"/>
              </a:rPr>
              <a:t>Scanners and cameras</a:t>
            </a:r>
          </a:p>
          <a:p>
            <a:pPr marL="0" marR="0" indent="0" algn="l" defTabSz="457200" rtl="0" eaLnBrk="1" fontAlgn="auto" latinLnBrk="0" hangingPunct="1">
              <a:lnSpc>
                <a:spcPct val="100000"/>
              </a:lnSpc>
              <a:spcBef>
                <a:spcPts val="288"/>
              </a:spcBef>
              <a:spcAft>
                <a:spcPts val="0"/>
              </a:spcAft>
              <a:buClrTx/>
              <a:buSzTx/>
              <a:buFontTx/>
              <a:buNone/>
              <a:tabLst/>
              <a:defRPr/>
            </a:pPr>
            <a:r>
              <a:rPr lang="en-US" sz="1200" b="0" kern="1200" dirty="0">
                <a:solidFill>
                  <a:srgbClr val="FFFFFF"/>
                </a:solidFill>
                <a:effectLst>
                  <a:glow rad="228600">
                    <a:schemeClr val="tx1">
                      <a:alpha val="32000"/>
                    </a:schemeClr>
                  </a:glow>
                  <a:outerShdw blurRad="50800" dist="38100" dir="2700000" algn="tl" rotWithShape="0">
                    <a:prstClr val="black">
                      <a:alpha val="40000"/>
                    </a:prstClr>
                  </a:outerShdw>
                </a:effectLst>
                <a:latin typeface="Arial" panose="020B0604020202020204" pitchFamily="34" charset="0"/>
                <a:ea typeface="+mn-ea"/>
                <a:cs typeface="Arial" panose="020B0604020202020204" pitchFamily="34" charset="0"/>
              </a:rPr>
              <a:t>Unit 4 Input and output devices</a:t>
            </a:r>
          </a:p>
        </p:txBody>
      </p:sp>
    </p:spTree>
    <p:extLst>
      <p:ext uri="{BB962C8B-B14F-4D97-AF65-F5344CB8AC3E}">
        <p14:creationId xmlns:p14="http://schemas.microsoft.com/office/powerpoint/2010/main" val="284972037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4_Custom Layout">
    <p:spTree>
      <p:nvGrpSpPr>
        <p:cNvPr id="1" name=""/>
        <p:cNvGrpSpPr/>
        <p:nvPr/>
      </p:nvGrpSpPr>
      <p:grpSpPr>
        <a:xfrm>
          <a:off x="0" y="0"/>
          <a:ext cx="0" cy="0"/>
          <a:chOff x="0" y="0"/>
          <a:chExt cx="0" cy="0"/>
        </a:xfrm>
      </p:grpSpPr>
      <p:sp>
        <p:nvSpPr>
          <p:cNvPr id="15" name="Text Placeholder 7"/>
          <p:cNvSpPr>
            <a:spLocks noGrp="1"/>
          </p:cNvSpPr>
          <p:nvPr>
            <p:ph type="body" sz="quarter" idx="13"/>
          </p:nvPr>
        </p:nvSpPr>
        <p:spPr>
          <a:xfrm>
            <a:off x="724280" y="906233"/>
            <a:ext cx="7816470" cy="670772"/>
          </a:xfrm>
          <a:prstGeom prst="rect">
            <a:avLst/>
          </a:prstGeom>
        </p:spPr>
        <p:txBody>
          <a:bodyPr lIns="0">
            <a:noAutofit/>
          </a:bodyPr>
          <a:lstStyle>
            <a:lvl1pPr marL="0" indent="0">
              <a:lnSpc>
                <a:spcPts val="3900"/>
              </a:lnSpc>
              <a:spcBef>
                <a:spcPts val="0"/>
              </a:spcBef>
              <a:spcAft>
                <a:spcPts val="1500"/>
              </a:spcAft>
              <a:buNone/>
              <a:defRPr sz="4000" b="1" i="0">
                <a:solidFill>
                  <a:schemeClr val="tx1"/>
                </a:solidFill>
                <a:latin typeface="Arial"/>
                <a:cs typeface="Arial"/>
              </a:defRPr>
            </a:lvl1pPr>
            <a:lvl2pPr marL="457200" indent="-457200">
              <a:lnSpc>
                <a:spcPts val="2500"/>
              </a:lnSpc>
              <a:spcBef>
                <a:spcPts val="0"/>
              </a:spcBef>
              <a:spcAft>
                <a:spcPts val="1000"/>
              </a:spcAft>
              <a:buNone/>
              <a:defRPr sz="4000" b="0">
                <a:solidFill>
                  <a:schemeClr val="tx1">
                    <a:lumMod val="50000"/>
                    <a:lumOff val="50000"/>
                  </a:schemeClr>
                </a:solidFill>
                <a:latin typeface="Arial"/>
                <a:cs typeface="Arial"/>
              </a:defRPr>
            </a:lvl2pPr>
            <a:lvl3pPr marL="0" indent="0">
              <a:lnSpc>
                <a:spcPts val="3600"/>
              </a:lnSpc>
              <a:spcBef>
                <a:spcPts val="0"/>
              </a:spcBef>
              <a:buNone/>
              <a:defRPr sz="3000">
                <a:solidFill>
                  <a:schemeClr val="tx1">
                    <a:lumMod val="50000"/>
                    <a:lumOff val="50000"/>
                  </a:schemeClr>
                </a:solidFill>
                <a:latin typeface="Arial"/>
                <a:cs typeface="Arial"/>
              </a:defRPr>
            </a:lvl3pPr>
          </a:lstStyle>
          <a:p>
            <a:pPr lvl="0"/>
            <a:r>
              <a:rPr lang="en-US"/>
              <a:t>Click to edit Master text styles</a:t>
            </a:r>
          </a:p>
        </p:txBody>
      </p:sp>
      <p:sp>
        <p:nvSpPr>
          <p:cNvPr id="8" name="Text Placeholder 11"/>
          <p:cNvSpPr>
            <a:spLocks noGrp="1"/>
          </p:cNvSpPr>
          <p:nvPr>
            <p:ph type="body" sz="quarter" idx="14"/>
          </p:nvPr>
        </p:nvSpPr>
        <p:spPr>
          <a:xfrm>
            <a:off x="724280" y="1704179"/>
            <a:ext cx="7797230" cy="3453607"/>
          </a:xfrm>
          <a:prstGeom prst="rect">
            <a:avLst/>
          </a:prstGeom>
        </p:spPr>
        <p:txBody>
          <a:bodyPr vert="horz" lIns="0" tIns="0"/>
          <a:lstStyle>
            <a:lvl1pPr marL="271463" indent="-271463">
              <a:lnSpc>
                <a:spcPct val="100000"/>
              </a:lnSpc>
              <a:spcBef>
                <a:spcPts val="0"/>
              </a:spcBef>
              <a:spcAft>
                <a:spcPts val="1400"/>
              </a:spcAft>
              <a:buFont typeface="Arial"/>
              <a:buChar char="•"/>
              <a:defRPr sz="2500">
                <a:solidFill>
                  <a:schemeClr val="tx1"/>
                </a:solidFill>
                <a:latin typeface="Arial"/>
                <a:cs typeface="Arial"/>
              </a:defRPr>
            </a:lvl1pPr>
            <a:lvl2pPr marL="723900" indent="-279400">
              <a:lnSpc>
                <a:spcPct val="100000"/>
              </a:lnSpc>
              <a:spcBef>
                <a:spcPts val="0"/>
              </a:spcBef>
              <a:spcAft>
                <a:spcPts val="1200"/>
              </a:spcAft>
              <a:buFont typeface="Arial"/>
              <a:buChar char="•"/>
              <a:defRPr lang="en-US" sz="2000" kern="1200" dirty="0" smtClean="0">
                <a:solidFill>
                  <a:srgbClr val="225A34"/>
                </a:solidFill>
                <a:latin typeface="Arial"/>
                <a:ea typeface="+mn-ea"/>
                <a:cs typeface="Arial"/>
              </a:defRPr>
            </a:lvl2pPr>
            <a:lvl3pPr marL="723900" indent="-279400">
              <a:lnSpc>
                <a:spcPct val="100000"/>
              </a:lnSpc>
              <a:spcBef>
                <a:spcPts val="0"/>
              </a:spcBef>
              <a:spcAft>
                <a:spcPts val="1200"/>
              </a:spcAft>
              <a:buFont typeface="Arial"/>
              <a:buChar char="•"/>
              <a:defRPr lang="en-US" sz="2000" kern="1200" baseline="0" dirty="0" smtClean="0">
                <a:solidFill>
                  <a:srgbClr val="7DC24E"/>
                </a:solidFill>
                <a:latin typeface="Arial"/>
                <a:ea typeface="+mn-ea"/>
                <a:cs typeface="Arial"/>
              </a:defRPr>
            </a:lvl3pPr>
          </a:lstStyle>
          <a:p>
            <a:pPr lvl="0"/>
            <a:r>
              <a:rPr lang="en-US" dirty="0"/>
              <a:t>Click to edit Master text styles</a:t>
            </a:r>
          </a:p>
          <a:p>
            <a:pPr marL="723900" lvl="1" indent="-279400" algn="l" defTabSz="457200" rtl="0" eaLnBrk="1" latinLnBrk="0" hangingPunct="1">
              <a:lnSpc>
                <a:spcPct val="100000"/>
              </a:lnSpc>
              <a:spcBef>
                <a:spcPts val="0"/>
              </a:spcBef>
              <a:spcAft>
                <a:spcPts val="1200"/>
              </a:spcAft>
              <a:buFont typeface="Arial"/>
              <a:buChar char="•"/>
            </a:pPr>
            <a:r>
              <a:rPr lang="en-US" dirty="0"/>
              <a:t>Second level</a:t>
            </a:r>
          </a:p>
          <a:p>
            <a:pPr lvl="2"/>
            <a:r>
              <a:rPr lang="en-US" dirty="0"/>
              <a:t>Third level</a:t>
            </a:r>
          </a:p>
        </p:txBody>
      </p:sp>
      <p:pic>
        <p:nvPicPr>
          <p:cNvPr id="9" name="Graphic 8">
            <a:extLst>
              <a:ext uri="{FF2B5EF4-FFF2-40B4-BE49-F238E27FC236}">
                <a16:creationId xmlns:a16="http://schemas.microsoft.com/office/drawing/2014/main" id="{8DD9B7FF-74E5-46D6-85A2-3CAB03DACB36}"/>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7684433" y="900257"/>
            <a:ext cx="1474704" cy="554400"/>
          </a:xfrm>
          <a:prstGeom prst="rect">
            <a:avLst/>
          </a:prstGeom>
        </p:spPr>
      </p:pic>
      <p:pic>
        <p:nvPicPr>
          <p:cNvPr id="12" name="Graphic 11">
            <a:extLst>
              <a:ext uri="{FF2B5EF4-FFF2-40B4-BE49-F238E27FC236}">
                <a16:creationId xmlns:a16="http://schemas.microsoft.com/office/drawing/2014/main" id="{689980B9-BA30-C440-AB57-1B8875CA05CD}"/>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7267074" y="6313572"/>
            <a:ext cx="1428387" cy="337136"/>
          </a:xfrm>
          <a:prstGeom prst="rect">
            <a:avLst/>
          </a:prstGeom>
        </p:spPr>
      </p:pic>
      <p:pic>
        <p:nvPicPr>
          <p:cNvPr id="13" name="Picture 12">
            <a:extLst>
              <a:ext uri="{FF2B5EF4-FFF2-40B4-BE49-F238E27FC236}">
                <a16:creationId xmlns:a16="http://schemas.microsoft.com/office/drawing/2014/main" id="{59805020-547F-964C-96C6-4630AAB38D85}"/>
              </a:ext>
            </a:extLst>
          </p:cNvPr>
          <p:cNvPicPr>
            <a:picLocks noChangeAspect="1"/>
          </p:cNvPicPr>
          <p:nvPr userDrawn="1"/>
        </p:nvPicPr>
        <p:blipFill rotWithShape="1">
          <a:blip r:embed="rId6" cstate="screen">
            <a:extLst>
              <a:ext uri="{28A0092B-C50C-407E-A947-70E740481C1C}">
                <a14:useLocalDpi xmlns:a14="http://schemas.microsoft.com/office/drawing/2010/main"/>
              </a:ext>
            </a:extLst>
          </a:blip>
          <a:srcRect/>
          <a:stretch/>
        </p:blipFill>
        <p:spPr>
          <a:xfrm>
            <a:off x="0" y="0"/>
            <a:ext cx="9144000" cy="609132"/>
          </a:xfrm>
          <a:prstGeom prst="rect">
            <a:avLst/>
          </a:prstGeom>
        </p:spPr>
      </p:pic>
      <p:sp>
        <p:nvSpPr>
          <p:cNvPr id="14" name="TextBox 13">
            <a:extLst>
              <a:ext uri="{FF2B5EF4-FFF2-40B4-BE49-F238E27FC236}">
                <a16:creationId xmlns:a16="http://schemas.microsoft.com/office/drawing/2014/main" id="{6CB9E532-58E6-AC41-ADEA-92B2A39B80C9}"/>
              </a:ext>
            </a:extLst>
          </p:cNvPr>
          <p:cNvSpPr txBox="1"/>
          <p:nvPr userDrawn="1"/>
        </p:nvSpPr>
        <p:spPr>
          <a:xfrm>
            <a:off x="752495" y="144000"/>
            <a:ext cx="8067635" cy="452432"/>
          </a:xfrm>
          <a:prstGeom prst="rect">
            <a:avLst/>
          </a:prstGeom>
          <a:noFill/>
        </p:spPr>
        <p:txBody>
          <a:bodyPr wrap="square" lIns="0" tIns="0" rIns="0" rtlCol="0">
            <a:noAutofit/>
          </a:bodyPr>
          <a:lstStyle/>
          <a:p>
            <a:pPr marL="0" algn="l" defTabSz="914400" rtl="0" eaLnBrk="1" latinLnBrk="0" hangingPunct="1">
              <a:spcBef>
                <a:spcPts val="288"/>
              </a:spcBef>
            </a:pPr>
            <a:r>
              <a:rPr lang="en-US" sz="1200" b="1" kern="1200" dirty="0">
                <a:solidFill>
                  <a:srgbClr val="FFFFFF"/>
                </a:solidFill>
                <a:effectLst>
                  <a:glow rad="228600">
                    <a:schemeClr val="tx1">
                      <a:alpha val="32000"/>
                    </a:schemeClr>
                  </a:glow>
                  <a:outerShdw blurRad="50800" dist="38100" dir="2700000" algn="tl" rotWithShape="0">
                    <a:prstClr val="black">
                      <a:alpha val="40000"/>
                    </a:prstClr>
                  </a:outerShdw>
                </a:effectLst>
                <a:latin typeface="Arial" panose="020B0604020202020204" pitchFamily="34" charset="0"/>
                <a:ea typeface="+mn-ea"/>
                <a:cs typeface="Arial" panose="020B0604020202020204" pitchFamily="34" charset="0"/>
              </a:rPr>
              <a:t>Scanners and cameras</a:t>
            </a:r>
          </a:p>
          <a:p>
            <a:pPr marL="0" marR="0" indent="0" algn="l" defTabSz="457200" rtl="0" eaLnBrk="1" fontAlgn="auto" latinLnBrk="0" hangingPunct="1">
              <a:lnSpc>
                <a:spcPct val="100000"/>
              </a:lnSpc>
              <a:spcBef>
                <a:spcPts val="288"/>
              </a:spcBef>
              <a:spcAft>
                <a:spcPts val="0"/>
              </a:spcAft>
              <a:buClrTx/>
              <a:buSzTx/>
              <a:buFontTx/>
              <a:buNone/>
              <a:tabLst/>
              <a:defRPr/>
            </a:pPr>
            <a:r>
              <a:rPr lang="en-US" sz="1200" b="0" kern="1200" dirty="0">
                <a:solidFill>
                  <a:srgbClr val="FFFFFF"/>
                </a:solidFill>
                <a:effectLst>
                  <a:glow rad="228600">
                    <a:schemeClr val="tx1">
                      <a:alpha val="32000"/>
                    </a:schemeClr>
                  </a:glow>
                  <a:outerShdw blurRad="50800" dist="38100" dir="2700000" algn="tl" rotWithShape="0">
                    <a:prstClr val="black">
                      <a:alpha val="40000"/>
                    </a:prstClr>
                  </a:outerShdw>
                </a:effectLst>
                <a:latin typeface="Arial" panose="020B0604020202020204" pitchFamily="34" charset="0"/>
                <a:ea typeface="+mn-ea"/>
                <a:cs typeface="Arial" panose="020B0604020202020204" pitchFamily="34" charset="0"/>
              </a:rPr>
              <a:t>Unit 4 Input and output devices</a:t>
            </a:r>
          </a:p>
        </p:txBody>
      </p:sp>
    </p:spTree>
    <p:extLst>
      <p:ext uri="{BB962C8B-B14F-4D97-AF65-F5344CB8AC3E}">
        <p14:creationId xmlns:p14="http://schemas.microsoft.com/office/powerpoint/2010/main" val="427671693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6_Custom Layout">
    <p:spTree>
      <p:nvGrpSpPr>
        <p:cNvPr id="1" name=""/>
        <p:cNvGrpSpPr/>
        <p:nvPr/>
      </p:nvGrpSpPr>
      <p:grpSpPr>
        <a:xfrm>
          <a:off x="0" y="0"/>
          <a:ext cx="0" cy="0"/>
          <a:chOff x="0" y="0"/>
          <a:chExt cx="0" cy="0"/>
        </a:xfrm>
      </p:grpSpPr>
      <p:sp>
        <p:nvSpPr>
          <p:cNvPr id="24" name="Text Placeholder 7"/>
          <p:cNvSpPr>
            <a:spLocks noGrp="1"/>
          </p:cNvSpPr>
          <p:nvPr>
            <p:ph type="body" sz="quarter" idx="13"/>
          </p:nvPr>
        </p:nvSpPr>
        <p:spPr>
          <a:xfrm>
            <a:off x="724280" y="906233"/>
            <a:ext cx="7816470" cy="670772"/>
          </a:xfrm>
          <a:prstGeom prst="rect">
            <a:avLst/>
          </a:prstGeom>
        </p:spPr>
        <p:txBody>
          <a:bodyPr lIns="0">
            <a:noAutofit/>
          </a:bodyPr>
          <a:lstStyle>
            <a:lvl1pPr marL="0" indent="0">
              <a:lnSpc>
                <a:spcPts val="3900"/>
              </a:lnSpc>
              <a:spcBef>
                <a:spcPts val="0"/>
              </a:spcBef>
              <a:spcAft>
                <a:spcPts val="1500"/>
              </a:spcAft>
              <a:buNone/>
              <a:defRPr sz="4000" b="1" i="0">
                <a:solidFill>
                  <a:schemeClr val="tx1"/>
                </a:solidFill>
                <a:latin typeface="Arial"/>
                <a:cs typeface="Arial"/>
              </a:defRPr>
            </a:lvl1pPr>
            <a:lvl2pPr marL="457200" indent="-457200">
              <a:lnSpc>
                <a:spcPts val="2500"/>
              </a:lnSpc>
              <a:spcBef>
                <a:spcPts val="0"/>
              </a:spcBef>
              <a:spcAft>
                <a:spcPts val="1000"/>
              </a:spcAft>
              <a:buNone/>
              <a:defRPr sz="4000" b="0">
                <a:solidFill>
                  <a:schemeClr val="tx1">
                    <a:lumMod val="50000"/>
                    <a:lumOff val="50000"/>
                  </a:schemeClr>
                </a:solidFill>
                <a:latin typeface="Arial"/>
                <a:cs typeface="Arial"/>
              </a:defRPr>
            </a:lvl2pPr>
            <a:lvl3pPr marL="0" indent="0">
              <a:lnSpc>
                <a:spcPts val="3600"/>
              </a:lnSpc>
              <a:spcBef>
                <a:spcPts val="0"/>
              </a:spcBef>
              <a:buNone/>
              <a:defRPr sz="3000">
                <a:solidFill>
                  <a:schemeClr val="tx1">
                    <a:lumMod val="50000"/>
                    <a:lumOff val="50000"/>
                  </a:schemeClr>
                </a:solidFill>
                <a:latin typeface="Arial"/>
                <a:cs typeface="Arial"/>
              </a:defRPr>
            </a:lvl3pPr>
          </a:lstStyle>
          <a:p>
            <a:pPr lvl="0"/>
            <a:r>
              <a:rPr lang="en-US"/>
              <a:t>Click to edit Master text styles</a:t>
            </a:r>
          </a:p>
        </p:txBody>
      </p:sp>
      <p:sp>
        <p:nvSpPr>
          <p:cNvPr id="25" name="Text Placeholder 11"/>
          <p:cNvSpPr>
            <a:spLocks noGrp="1"/>
          </p:cNvSpPr>
          <p:nvPr>
            <p:ph type="body" sz="quarter" idx="14"/>
          </p:nvPr>
        </p:nvSpPr>
        <p:spPr>
          <a:xfrm>
            <a:off x="724280" y="1704179"/>
            <a:ext cx="7797230" cy="3453607"/>
          </a:xfrm>
          <a:prstGeom prst="rect">
            <a:avLst/>
          </a:prstGeom>
        </p:spPr>
        <p:txBody>
          <a:bodyPr vert="horz" lIns="0" tIns="0"/>
          <a:lstStyle>
            <a:lvl1pPr marL="271463" indent="-271463">
              <a:lnSpc>
                <a:spcPct val="100000"/>
              </a:lnSpc>
              <a:spcBef>
                <a:spcPts val="0"/>
              </a:spcBef>
              <a:spcAft>
                <a:spcPts val="1400"/>
              </a:spcAft>
              <a:buFont typeface="Arial"/>
              <a:buChar char="•"/>
              <a:defRPr sz="2500">
                <a:solidFill>
                  <a:schemeClr val="tx1"/>
                </a:solidFill>
                <a:latin typeface="Arial"/>
                <a:cs typeface="Arial"/>
              </a:defRPr>
            </a:lvl1pPr>
            <a:lvl2pPr marL="723900" indent="-279400">
              <a:lnSpc>
                <a:spcPct val="100000"/>
              </a:lnSpc>
              <a:spcBef>
                <a:spcPts val="0"/>
              </a:spcBef>
              <a:spcAft>
                <a:spcPts val="1200"/>
              </a:spcAft>
              <a:buFont typeface="Arial"/>
              <a:buChar char="•"/>
              <a:defRPr lang="en-US" sz="2000" kern="1200" dirty="0" smtClean="0">
                <a:solidFill>
                  <a:srgbClr val="225A34"/>
                </a:solidFill>
                <a:latin typeface="Arial"/>
                <a:ea typeface="+mn-ea"/>
                <a:cs typeface="Arial"/>
              </a:defRPr>
            </a:lvl2pPr>
            <a:lvl3pPr marL="723900" indent="-279400">
              <a:lnSpc>
                <a:spcPct val="100000"/>
              </a:lnSpc>
              <a:spcBef>
                <a:spcPts val="0"/>
              </a:spcBef>
              <a:spcAft>
                <a:spcPts val="1200"/>
              </a:spcAft>
              <a:buFont typeface="Arial"/>
              <a:buChar char="•"/>
              <a:defRPr lang="en-US" sz="2000" kern="1200" baseline="0" dirty="0" smtClean="0">
                <a:solidFill>
                  <a:srgbClr val="7DC24E"/>
                </a:solidFill>
                <a:latin typeface="Arial"/>
                <a:ea typeface="+mn-ea"/>
                <a:cs typeface="Arial"/>
              </a:defRPr>
            </a:lvl3pPr>
          </a:lstStyle>
          <a:p>
            <a:pPr lvl="0"/>
            <a:r>
              <a:rPr lang="en-US" dirty="0"/>
              <a:t>Click to edit Master text styles</a:t>
            </a:r>
          </a:p>
          <a:p>
            <a:pPr marL="723900" lvl="1" indent="-279400" algn="l" defTabSz="457200" rtl="0" eaLnBrk="1" latinLnBrk="0" hangingPunct="1">
              <a:lnSpc>
                <a:spcPct val="100000"/>
              </a:lnSpc>
              <a:spcBef>
                <a:spcPts val="0"/>
              </a:spcBef>
              <a:spcAft>
                <a:spcPts val="1200"/>
              </a:spcAft>
              <a:buFont typeface="Arial"/>
              <a:buChar char="•"/>
            </a:pPr>
            <a:r>
              <a:rPr lang="en-US" dirty="0"/>
              <a:t>Second level</a:t>
            </a:r>
          </a:p>
          <a:p>
            <a:pPr lvl="2"/>
            <a:r>
              <a:rPr lang="en-US" dirty="0"/>
              <a:t>Third level</a:t>
            </a:r>
          </a:p>
        </p:txBody>
      </p:sp>
      <p:pic>
        <p:nvPicPr>
          <p:cNvPr id="7" name="Picture 6">
            <a:extLst>
              <a:ext uri="{FF2B5EF4-FFF2-40B4-BE49-F238E27FC236}">
                <a16:creationId xmlns:a16="http://schemas.microsoft.com/office/drawing/2014/main" id="{49DAA3C9-9641-CD45-B96E-E7B82A11381F}"/>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0"/>
            <a:ext cx="9144000" cy="609132"/>
          </a:xfrm>
          <a:prstGeom prst="rect">
            <a:avLst/>
          </a:prstGeom>
        </p:spPr>
      </p:pic>
      <p:sp>
        <p:nvSpPr>
          <p:cNvPr id="8" name="TextBox 7">
            <a:extLst>
              <a:ext uri="{FF2B5EF4-FFF2-40B4-BE49-F238E27FC236}">
                <a16:creationId xmlns:a16="http://schemas.microsoft.com/office/drawing/2014/main" id="{F5AC808B-66A7-3D4F-AACA-5B028D1871A0}"/>
              </a:ext>
            </a:extLst>
          </p:cNvPr>
          <p:cNvSpPr txBox="1"/>
          <p:nvPr userDrawn="1"/>
        </p:nvSpPr>
        <p:spPr>
          <a:xfrm>
            <a:off x="752495" y="144000"/>
            <a:ext cx="8067635" cy="452432"/>
          </a:xfrm>
          <a:prstGeom prst="rect">
            <a:avLst/>
          </a:prstGeom>
          <a:noFill/>
        </p:spPr>
        <p:txBody>
          <a:bodyPr wrap="square" lIns="0" tIns="0" rIns="0" rtlCol="0">
            <a:noAutofit/>
          </a:bodyPr>
          <a:lstStyle/>
          <a:p>
            <a:pPr marL="0" algn="l" defTabSz="914400" rtl="0" eaLnBrk="1" latinLnBrk="0" hangingPunct="1">
              <a:spcBef>
                <a:spcPts val="288"/>
              </a:spcBef>
            </a:pPr>
            <a:r>
              <a:rPr lang="en-US" sz="1200" b="1" kern="1200" dirty="0">
                <a:solidFill>
                  <a:srgbClr val="FFFFFF"/>
                </a:solidFill>
                <a:effectLst>
                  <a:glow rad="228600">
                    <a:schemeClr val="tx1">
                      <a:alpha val="32000"/>
                    </a:schemeClr>
                  </a:glow>
                  <a:outerShdw blurRad="50800" dist="38100" dir="2700000" algn="tl" rotWithShape="0">
                    <a:prstClr val="black">
                      <a:alpha val="40000"/>
                    </a:prstClr>
                  </a:outerShdw>
                </a:effectLst>
                <a:latin typeface="Arial" panose="020B0604020202020204" pitchFamily="34" charset="0"/>
                <a:ea typeface="+mn-ea"/>
                <a:cs typeface="Arial" panose="020B0604020202020204" pitchFamily="34" charset="0"/>
              </a:rPr>
              <a:t>Scanners and cameras</a:t>
            </a:r>
          </a:p>
          <a:p>
            <a:pPr marL="0" marR="0" indent="0" algn="l" defTabSz="457200" rtl="0" eaLnBrk="1" fontAlgn="auto" latinLnBrk="0" hangingPunct="1">
              <a:lnSpc>
                <a:spcPct val="100000"/>
              </a:lnSpc>
              <a:spcBef>
                <a:spcPts val="288"/>
              </a:spcBef>
              <a:spcAft>
                <a:spcPts val="0"/>
              </a:spcAft>
              <a:buClrTx/>
              <a:buSzTx/>
              <a:buFontTx/>
              <a:buNone/>
              <a:tabLst/>
              <a:defRPr/>
            </a:pPr>
            <a:r>
              <a:rPr lang="en-US" sz="1200" b="0" kern="1200" dirty="0">
                <a:solidFill>
                  <a:srgbClr val="FFFFFF"/>
                </a:solidFill>
                <a:effectLst>
                  <a:glow rad="228600">
                    <a:schemeClr val="tx1">
                      <a:alpha val="32000"/>
                    </a:schemeClr>
                  </a:glow>
                  <a:outerShdw blurRad="50800" dist="38100" dir="2700000" algn="tl" rotWithShape="0">
                    <a:prstClr val="black">
                      <a:alpha val="40000"/>
                    </a:prstClr>
                  </a:outerShdw>
                </a:effectLst>
                <a:latin typeface="Arial" panose="020B0604020202020204" pitchFamily="34" charset="0"/>
                <a:ea typeface="+mn-ea"/>
                <a:cs typeface="Arial" panose="020B0604020202020204" pitchFamily="34" charset="0"/>
              </a:rPr>
              <a:t>Unit 4 Input and output devices</a:t>
            </a:r>
          </a:p>
        </p:txBody>
      </p:sp>
    </p:spTree>
    <p:extLst>
      <p:ext uri="{BB962C8B-B14F-4D97-AF65-F5344CB8AC3E}">
        <p14:creationId xmlns:p14="http://schemas.microsoft.com/office/powerpoint/2010/main" val="331583309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8_Custom Layout">
    <p:bg>
      <p:bgPr>
        <a:solidFill>
          <a:schemeClr val="tx1"/>
        </a:solidFill>
        <a:effectLst/>
      </p:bgPr>
    </p:bg>
    <p:spTree>
      <p:nvGrpSpPr>
        <p:cNvPr id="1" name=""/>
        <p:cNvGrpSpPr/>
        <p:nvPr/>
      </p:nvGrpSpPr>
      <p:grpSpPr>
        <a:xfrm>
          <a:off x="0" y="0"/>
          <a:ext cx="0" cy="0"/>
          <a:chOff x="0" y="0"/>
          <a:chExt cx="0" cy="0"/>
        </a:xfrm>
      </p:grpSpPr>
      <p:sp>
        <p:nvSpPr>
          <p:cNvPr id="8" name="Rectangle 7"/>
          <p:cNvSpPr/>
          <p:nvPr userDrawn="1"/>
        </p:nvSpPr>
        <p:spPr>
          <a:xfrm>
            <a:off x="676274" y="1701461"/>
            <a:ext cx="7829551" cy="4555093"/>
          </a:xfrm>
          <a:prstGeom prst="rect">
            <a:avLst/>
          </a:prstGeom>
        </p:spPr>
        <p:txBody>
          <a:bodyPr wrap="square">
            <a:spAutoFit/>
          </a:bodyPr>
          <a:lstStyle/>
          <a:p>
            <a:pPr marL="0" marR="0" lvl="0" indent="0" algn="just" defTabSz="457200" rtl="0" eaLnBrk="1" fontAlgn="auto" latinLnBrk="0" hangingPunct="1">
              <a:lnSpc>
                <a:spcPct val="100000"/>
              </a:lnSpc>
              <a:spcBef>
                <a:spcPts val="0"/>
              </a:spcBef>
              <a:spcAft>
                <a:spcPts val="1400"/>
              </a:spcAft>
              <a:buClrTx/>
              <a:buSzTx/>
              <a:buFont typeface="Arial"/>
              <a:buNone/>
              <a:tabLst/>
              <a:defRPr/>
            </a:pPr>
            <a:r>
              <a:rPr kumimoji="0" lang="en-GB" sz="1400" b="1" i="0" u="none" strike="noStrike" kern="1200" cap="none" spc="0" normalizeH="0" baseline="0" noProof="0" dirty="0">
                <a:ln>
                  <a:noFill/>
                </a:ln>
                <a:solidFill>
                  <a:schemeClr val="bg1"/>
                </a:solidFill>
                <a:effectLst/>
                <a:uLnTx/>
                <a:uFillTx/>
                <a:latin typeface="Arial"/>
                <a:ea typeface="+mn-ea"/>
                <a:cs typeface="Arial"/>
              </a:rPr>
              <a:t>Copyright</a:t>
            </a:r>
            <a:endParaRPr kumimoji="0" lang="en-GB" sz="1200" b="1" i="0" u="none" strike="noStrike" kern="1200" cap="none" spc="0" normalizeH="0" baseline="0" noProof="0" dirty="0">
              <a:ln>
                <a:noFill/>
              </a:ln>
              <a:solidFill>
                <a:schemeClr val="bg1"/>
              </a:solidFill>
              <a:effectLst/>
              <a:uLnTx/>
              <a:uFillTx/>
              <a:latin typeface="Arial"/>
              <a:ea typeface="+mn-ea"/>
              <a:cs typeface="Arial"/>
            </a:endParaRPr>
          </a:p>
          <a:p>
            <a:pPr marL="0" marR="0" lvl="0" indent="0" algn="just" defTabSz="457200" rtl="0" eaLnBrk="1" fontAlgn="auto" latinLnBrk="0" hangingPunct="1">
              <a:lnSpc>
                <a:spcPct val="100000"/>
              </a:lnSpc>
              <a:spcBef>
                <a:spcPts val="0"/>
              </a:spcBef>
              <a:spcAft>
                <a:spcPts val="1400"/>
              </a:spcAft>
              <a:buClrTx/>
              <a:buSzTx/>
              <a:buFont typeface="Arial"/>
              <a:buNone/>
              <a:tabLst/>
              <a:defRPr/>
            </a:pPr>
            <a:r>
              <a:rPr kumimoji="0" lang="en-GB" sz="1200" b="0" i="0" u="none" strike="noStrike" kern="1200" cap="none" spc="0" normalizeH="0" baseline="0" noProof="0" dirty="0">
                <a:ln>
                  <a:noFill/>
                </a:ln>
                <a:solidFill>
                  <a:schemeClr val="bg1"/>
                </a:solidFill>
                <a:effectLst/>
                <a:uLnTx/>
                <a:uFillTx/>
                <a:latin typeface="Arial"/>
                <a:ea typeface="+mn-ea"/>
                <a:cs typeface="Arial"/>
              </a:rPr>
              <a:t>© 2021 PG Online Limited</a:t>
            </a:r>
          </a:p>
          <a:p>
            <a:pPr marL="0" marR="0" lvl="0" indent="0" algn="just" defTabSz="457200" rtl="0" eaLnBrk="1" fontAlgn="auto" latinLnBrk="0" hangingPunct="1">
              <a:lnSpc>
                <a:spcPct val="100000"/>
              </a:lnSpc>
              <a:spcBef>
                <a:spcPts val="0"/>
              </a:spcBef>
              <a:spcAft>
                <a:spcPts val="1400"/>
              </a:spcAft>
              <a:buClrTx/>
              <a:buSzTx/>
              <a:buFont typeface="Arial"/>
              <a:buNone/>
              <a:tabLst/>
              <a:defRPr/>
            </a:pPr>
            <a:r>
              <a:rPr kumimoji="0" lang="en-GB" sz="1200" b="0" i="0" u="none" strike="noStrike" kern="1200" cap="none" spc="0" normalizeH="0" baseline="0" noProof="0" dirty="0">
                <a:ln>
                  <a:noFill/>
                </a:ln>
                <a:solidFill>
                  <a:schemeClr val="bg1"/>
                </a:solidFill>
                <a:effectLst/>
                <a:uLnTx/>
                <a:uFillTx/>
                <a:latin typeface="Arial"/>
                <a:ea typeface="+mn-ea"/>
                <a:cs typeface="Arial"/>
              </a:rPr>
              <a:t>The contents of this unit are protected by copyright. </a:t>
            </a:r>
          </a:p>
          <a:p>
            <a:pPr marL="0" marR="0" lvl="0" indent="0" algn="just" defTabSz="457200" rtl="0" eaLnBrk="1" fontAlgn="auto" latinLnBrk="0" hangingPunct="1">
              <a:lnSpc>
                <a:spcPct val="100000"/>
              </a:lnSpc>
              <a:spcBef>
                <a:spcPts val="0"/>
              </a:spcBef>
              <a:spcAft>
                <a:spcPts val="1400"/>
              </a:spcAft>
              <a:buClrTx/>
              <a:buSzTx/>
              <a:buFont typeface="Arial"/>
              <a:buNone/>
              <a:tabLst/>
              <a:defRPr/>
            </a:pPr>
            <a:r>
              <a:rPr kumimoji="0" lang="en-GB" sz="1200" b="0" i="0" u="none" strike="noStrike" kern="1200" cap="none" spc="0" normalizeH="0" baseline="0" noProof="0" dirty="0">
                <a:ln>
                  <a:noFill/>
                </a:ln>
                <a:solidFill>
                  <a:schemeClr val="bg1"/>
                </a:solidFill>
                <a:effectLst/>
                <a:uLnTx/>
                <a:uFillTx/>
                <a:latin typeface="Arial"/>
                <a:ea typeface="+mn-ea"/>
                <a:cs typeface="Arial"/>
              </a:rPr>
              <a:t>This unit and all the worksheets, PowerPoint presentations, teaching guides and other associated files distributed with it are supplied to you by PG Online Limited under licence and may be used and copied by you only in accordance with the terms of the licence. Except as expressly permitted by the licence, no part of the materials distributed with this unit may be used, reproduced, stored in a retrieval system, or transmitted, in any form or by any means, electronic or otherwise, without the prior written permission of PG Online Limited.</a:t>
            </a:r>
          </a:p>
          <a:p>
            <a:pPr marL="0" marR="0" lvl="0" indent="0" algn="just" defTabSz="457200" rtl="0" eaLnBrk="1" fontAlgn="auto" latinLnBrk="0" hangingPunct="1">
              <a:lnSpc>
                <a:spcPct val="100000"/>
              </a:lnSpc>
              <a:spcBef>
                <a:spcPts val="0"/>
              </a:spcBef>
              <a:spcAft>
                <a:spcPts val="1400"/>
              </a:spcAft>
              <a:buClrTx/>
              <a:buSzTx/>
              <a:buFont typeface="Arial"/>
              <a:buNone/>
              <a:tabLst/>
              <a:defRPr/>
            </a:pPr>
            <a:r>
              <a:rPr kumimoji="0" lang="en-GB" sz="1400" b="1" i="0" u="none" strike="noStrike" kern="1200" cap="none" spc="0" normalizeH="0" baseline="0" noProof="0" dirty="0">
                <a:ln>
                  <a:noFill/>
                </a:ln>
                <a:solidFill>
                  <a:schemeClr val="bg1"/>
                </a:solidFill>
                <a:effectLst/>
                <a:uLnTx/>
                <a:uFillTx/>
                <a:latin typeface="Arial"/>
                <a:ea typeface="+mn-ea"/>
                <a:cs typeface="Arial"/>
              </a:rPr>
              <a:t>Licence agreement</a:t>
            </a:r>
          </a:p>
          <a:p>
            <a:pPr marL="0" marR="0" lvl="0" indent="0" algn="just" defTabSz="457200" rtl="0" eaLnBrk="1" fontAlgn="auto" latinLnBrk="0" hangingPunct="1">
              <a:lnSpc>
                <a:spcPct val="100000"/>
              </a:lnSpc>
              <a:spcBef>
                <a:spcPts val="0"/>
              </a:spcBef>
              <a:spcAft>
                <a:spcPts val="1400"/>
              </a:spcAft>
              <a:buClrTx/>
              <a:buSzTx/>
              <a:buFont typeface="Arial"/>
              <a:buNone/>
              <a:tabLst/>
              <a:defRPr/>
            </a:pPr>
            <a:r>
              <a:rPr kumimoji="0" lang="en-GB" sz="1200" b="0" i="0" u="none" strike="noStrike" kern="1200" cap="none" spc="0" normalizeH="0" baseline="0" noProof="0" dirty="0">
                <a:ln>
                  <a:noFill/>
                </a:ln>
                <a:solidFill>
                  <a:schemeClr val="bg1"/>
                </a:solidFill>
                <a:effectLst/>
                <a:uLnTx/>
                <a:uFillTx/>
                <a:latin typeface="Arial"/>
                <a:ea typeface="+mn-ea"/>
                <a:cs typeface="Arial"/>
              </a:rPr>
              <a:t>This is a legal agreement between you, the end user, and PG Online Limited. This unit and all the worksheets, PowerPoint presentations, teaching guides and other associated files distributed with it is licensed, not sold, to you by PG Online Limited for use under the terms of the licence.</a:t>
            </a:r>
          </a:p>
          <a:p>
            <a:pPr marL="0" marR="0" lvl="0" indent="0" algn="just" defTabSz="457200" rtl="0" eaLnBrk="1" fontAlgn="auto" latinLnBrk="0" hangingPunct="1">
              <a:lnSpc>
                <a:spcPct val="100000"/>
              </a:lnSpc>
              <a:spcBef>
                <a:spcPts val="0"/>
              </a:spcBef>
              <a:spcAft>
                <a:spcPts val="1400"/>
              </a:spcAft>
              <a:buClrTx/>
              <a:buSzTx/>
              <a:buFont typeface="Arial"/>
              <a:buNone/>
              <a:tabLst/>
              <a:defRPr/>
            </a:pPr>
            <a:r>
              <a:rPr kumimoji="0" lang="en-GB" sz="1200" b="0" i="0" u="none" strike="noStrike" kern="1200" cap="none" spc="0" normalizeH="0" baseline="0" noProof="0" dirty="0">
                <a:ln>
                  <a:noFill/>
                </a:ln>
                <a:solidFill>
                  <a:schemeClr val="bg1"/>
                </a:solidFill>
                <a:effectLst/>
                <a:uLnTx/>
                <a:uFillTx/>
                <a:latin typeface="Arial"/>
                <a:ea typeface="+mn-ea"/>
                <a:cs typeface="Arial"/>
              </a:rPr>
              <a:t>The materials distributed with this unit may be freely copied and used by members of a single institution on a single site only. You are not permitted to share in any way any of the materials or part of the materials with any third party, including users on another site or individuals who are members of a separate institution. You acknowledge that the materials must remain with you, the licencing institution, and no part of the materials may be transferred to another institution. You also agree not to procure, authorise, encourage, facilitate or enable any third party to reproduce these materials in whole or in part without the prior permission of PG Online Limited.</a:t>
            </a:r>
            <a:endParaRPr lang="en-GB" sz="1200" dirty="0">
              <a:solidFill>
                <a:schemeClr val="bg1"/>
              </a:solidFill>
            </a:endParaRPr>
          </a:p>
        </p:txBody>
      </p:sp>
      <p:pic>
        <p:nvPicPr>
          <p:cNvPr id="11" name="Graphic 10">
            <a:extLst>
              <a:ext uri="{FF2B5EF4-FFF2-40B4-BE49-F238E27FC236}">
                <a16:creationId xmlns:a16="http://schemas.microsoft.com/office/drawing/2014/main" id="{19425AA9-D4A8-B243-A347-47C5BE93F864}"/>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7267074" y="6313572"/>
            <a:ext cx="1428387" cy="337136"/>
          </a:xfrm>
          <a:prstGeom prst="rect">
            <a:avLst/>
          </a:prstGeom>
        </p:spPr>
      </p:pic>
      <p:pic>
        <p:nvPicPr>
          <p:cNvPr id="6" name="Picture 5">
            <a:extLst>
              <a:ext uri="{FF2B5EF4-FFF2-40B4-BE49-F238E27FC236}">
                <a16:creationId xmlns:a16="http://schemas.microsoft.com/office/drawing/2014/main" id="{C7BFC3D4-1529-CA45-97C8-C86AE93E0BC1}"/>
              </a:ext>
            </a:extLst>
          </p:cNvPr>
          <p:cNvPicPr>
            <a:picLocks noChangeAspect="1"/>
          </p:cNvPicPr>
          <p:nvPr userDrawn="1"/>
        </p:nvPicPr>
        <p:blipFill rotWithShape="1">
          <a:blip r:embed="rId4" cstate="screen">
            <a:extLst>
              <a:ext uri="{28A0092B-C50C-407E-A947-70E740481C1C}">
                <a14:useLocalDpi xmlns:a14="http://schemas.microsoft.com/office/drawing/2010/main"/>
              </a:ext>
            </a:extLst>
          </a:blip>
          <a:srcRect/>
          <a:stretch/>
        </p:blipFill>
        <p:spPr>
          <a:xfrm>
            <a:off x="0" y="0"/>
            <a:ext cx="9144000" cy="609132"/>
          </a:xfrm>
          <a:prstGeom prst="rect">
            <a:avLst/>
          </a:prstGeom>
        </p:spPr>
      </p:pic>
      <p:sp>
        <p:nvSpPr>
          <p:cNvPr id="9" name="TextBox 8">
            <a:extLst>
              <a:ext uri="{FF2B5EF4-FFF2-40B4-BE49-F238E27FC236}">
                <a16:creationId xmlns:a16="http://schemas.microsoft.com/office/drawing/2014/main" id="{8D0BB33A-0354-204B-A0AA-9BC64F305D2A}"/>
              </a:ext>
            </a:extLst>
          </p:cNvPr>
          <p:cNvSpPr txBox="1"/>
          <p:nvPr userDrawn="1"/>
        </p:nvSpPr>
        <p:spPr>
          <a:xfrm>
            <a:off x="752495" y="144000"/>
            <a:ext cx="8067635" cy="452432"/>
          </a:xfrm>
          <a:prstGeom prst="rect">
            <a:avLst/>
          </a:prstGeom>
          <a:noFill/>
        </p:spPr>
        <p:txBody>
          <a:bodyPr wrap="square" lIns="0" tIns="0" rIns="0" rtlCol="0">
            <a:noAutofit/>
          </a:bodyPr>
          <a:lstStyle/>
          <a:p>
            <a:pPr marL="0" algn="l" defTabSz="914400" rtl="0" eaLnBrk="1" latinLnBrk="0" hangingPunct="1">
              <a:spcBef>
                <a:spcPts val="288"/>
              </a:spcBef>
            </a:pPr>
            <a:r>
              <a:rPr lang="en-US" sz="1200" b="1" kern="1200" dirty="0">
                <a:solidFill>
                  <a:srgbClr val="FFFFFF"/>
                </a:solidFill>
                <a:effectLst>
                  <a:glow rad="228600">
                    <a:schemeClr val="tx1">
                      <a:alpha val="32000"/>
                    </a:schemeClr>
                  </a:glow>
                  <a:outerShdw blurRad="50800" dist="38100" dir="2700000" algn="tl" rotWithShape="0">
                    <a:prstClr val="black">
                      <a:alpha val="40000"/>
                    </a:prstClr>
                  </a:outerShdw>
                </a:effectLst>
                <a:latin typeface="Arial" panose="020B0604020202020204" pitchFamily="34" charset="0"/>
                <a:ea typeface="+mn-ea"/>
                <a:cs typeface="Arial" panose="020B0604020202020204" pitchFamily="34" charset="0"/>
              </a:rPr>
              <a:t>Scanners and cameras</a:t>
            </a:r>
          </a:p>
          <a:p>
            <a:pPr marL="0" marR="0" indent="0" algn="l" defTabSz="457200" rtl="0" eaLnBrk="1" fontAlgn="auto" latinLnBrk="0" hangingPunct="1">
              <a:lnSpc>
                <a:spcPct val="100000"/>
              </a:lnSpc>
              <a:spcBef>
                <a:spcPts val="288"/>
              </a:spcBef>
              <a:spcAft>
                <a:spcPts val="0"/>
              </a:spcAft>
              <a:buClrTx/>
              <a:buSzTx/>
              <a:buFontTx/>
              <a:buNone/>
              <a:tabLst/>
              <a:defRPr/>
            </a:pPr>
            <a:r>
              <a:rPr lang="en-US" sz="1200" b="0" kern="1200" dirty="0">
                <a:solidFill>
                  <a:srgbClr val="FFFFFF"/>
                </a:solidFill>
                <a:effectLst>
                  <a:glow rad="228600">
                    <a:schemeClr val="tx1">
                      <a:alpha val="32000"/>
                    </a:schemeClr>
                  </a:glow>
                  <a:outerShdw blurRad="50800" dist="38100" dir="2700000" algn="tl" rotWithShape="0">
                    <a:prstClr val="black">
                      <a:alpha val="40000"/>
                    </a:prstClr>
                  </a:outerShdw>
                </a:effectLst>
                <a:latin typeface="Arial" panose="020B0604020202020204" pitchFamily="34" charset="0"/>
                <a:ea typeface="+mn-ea"/>
                <a:cs typeface="Arial" panose="020B0604020202020204" pitchFamily="34" charset="0"/>
              </a:rPr>
              <a:t>Unit 4 Input and output devices</a:t>
            </a:r>
          </a:p>
        </p:txBody>
      </p:sp>
    </p:spTree>
    <p:extLst>
      <p:ext uri="{BB962C8B-B14F-4D97-AF65-F5344CB8AC3E}">
        <p14:creationId xmlns:p14="http://schemas.microsoft.com/office/powerpoint/2010/main" val="48771226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316734550"/>
      </p:ext>
    </p:extLst>
  </p:cSld>
  <p:clrMap bg1="lt1" tx1="dk1" bg2="lt2" tx2="dk2" accent1="accent1" accent2="accent2" accent3="accent3" accent4="accent4" accent5="accent5" accent6="accent6" hlink="hlink" folHlink="folHlink"/>
  <p:sldLayoutIdLst>
    <p:sldLayoutId id="2147483649" r:id="rId1"/>
    <p:sldLayoutId id="2147483666" r:id="rId2"/>
    <p:sldLayoutId id="2147483664" r:id="rId3"/>
    <p:sldLayoutId id="2147483653" r:id="rId4"/>
    <p:sldLayoutId id="2147483652" r:id="rId5"/>
    <p:sldLayoutId id="2147483667" r:id="rId6"/>
    <p:sldLayoutId id="2147483656" r:id="rId7"/>
    <p:sldLayoutId id="2147483665" r:id="rId8"/>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gif"/><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4.jpeg"/><Relationship Id="rId1" Type="http://schemas.openxmlformats.org/officeDocument/2006/relationships/slideLayout" Target="../slideLayouts/slideLayout4.xml"/><Relationship Id="rId4" Type="http://schemas.openxmlformats.org/officeDocument/2006/relationships/image" Target="../media/image3.svg"/></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5.jpeg"/><Relationship Id="rId1" Type="http://schemas.openxmlformats.org/officeDocument/2006/relationships/slideLayout" Target="../slideLayouts/slideLayout4.xml"/><Relationship Id="rId4" Type="http://schemas.openxmlformats.org/officeDocument/2006/relationships/image" Target="../media/image3.svg"/></Relationships>
</file>

<file path=ppt/slides/_rels/slide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6.jpeg"/><Relationship Id="rId1" Type="http://schemas.openxmlformats.org/officeDocument/2006/relationships/slideLayout" Target="../slideLayouts/slideLayout6.xml"/><Relationship Id="rId4" Type="http://schemas.openxmlformats.org/officeDocument/2006/relationships/image" Target="../media/image3.sv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7.xml"/><Relationship Id="rId1" Type="http://schemas.openxmlformats.org/officeDocument/2006/relationships/slideLayout" Target="../slideLayouts/slideLayout4.xml"/><Relationship Id="rId5" Type="http://schemas.openxmlformats.org/officeDocument/2006/relationships/image" Target="../media/image3.svg"/><Relationship Id="rId4" Type="http://schemas.openxmlformats.org/officeDocument/2006/relationships/image" Target="../media/image2.png"/></Relationships>
</file>

<file path=ppt/slides/_rels/slide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8.jpeg"/><Relationship Id="rId1" Type="http://schemas.openxmlformats.org/officeDocument/2006/relationships/slideLayout" Target="../slideLayouts/slideLayout4.xml"/><Relationship Id="rId4" Type="http://schemas.openxmlformats.org/officeDocument/2006/relationships/image" Target="../media/image3.sv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8.xml"/><Relationship Id="rId1" Type="http://schemas.openxmlformats.org/officeDocument/2006/relationships/slideLayout" Target="../slideLayouts/slideLayout4.xml"/><Relationship Id="rId5" Type="http://schemas.openxmlformats.org/officeDocument/2006/relationships/image" Target="../media/image3.svg"/><Relationship Id="rId4" Type="http://schemas.openxmlformats.org/officeDocument/2006/relationships/image" Target="../media/image2.png"/></Relationships>
</file>

<file path=ppt/slides/_rels/slide2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20.jpeg"/><Relationship Id="rId1" Type="http://schemas.openxmlformats.org/officeDocument/2006/relationships/slideLayout" Target="../slideLayouts/slideLayout4.xml"/><Relationship Id="rId4" Type="http://schemas.openxmlformats.org/officeDocument/2006/relationships/image" Target="../media/image3.svg"/></Relationships>
</file>

<file path=ppt/slides/_rels/slide22.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0.xml"/><Relationship Id="rId1" Type="http://schemas.openxmlformats.org/officeDocument/2006/relationships/slideLayout" Target="../slideLayouts/slideLayout7.xml"/><Relationship Id="rId5" Type="http://schemas.openxmlformats.org/officeDocument/2006/relationships/image" Target="../media/image3.svg"/><Relationship Id="rId4" Type="http://schemas.openxmlformats.org/officeDocument/2006/relationships/image" Target="../media/image2.png"/></Relationships>
</file>

<file path=ppt/slides/_rels/slide24.xml.rels><?xml version="1.0" encoding="UTF-8" standalone="yes"?>
<Relationships xmlns="http://schemas.openxmlformats.org/package/2006/relationships"><Relationship Id="rId8" Type="http://schemas.openxmlformats.org/officeDocument/2006/relationships/image" Target="../media/image3.svg"/><Relationship Id="rId3" Type="http://schemas.openxmlformats.org/officeDocument/2006/relationships/image" Target="../media/image23.jpeg"/><Relationship Id="rId7" Type="http://schemas.openxmlformats.org/officeDocument/2006/relationships/image" Target="../media/image2.png"/><Relationship Id="rId2" Type="http://schemas.openxmlformats.org/officeDocument/2006/relationships/notesSlide" Target="../notesSlides/notesSlide11.xml"/><Relationship Id="rId1" Type="http://schemas.openxmlformats.org/officeDocument/2006/relationships/slideLayout" Target="../slideLayouts/slideLayout7.xml"/><Relationship Id="rId6" Type="http://schemas.openxmlformats.org/officeDocument/2006/relationships/image" Target="../media/image25.png"/><Relationship Id="rId5" Type="http://schemas.microsoft.com/office/2007/relationships/hdphoto" Target="../media/hdphoto1.wdp"/><Relationship Id="rId4" Type="http://schemas.openxmlformats.org/officeDocument/2006/relationships/image" Target="../media/image24.png"/></Relationships>
</file>

<file path=ppt/slides/_rels/slide2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25.png"/><Relationship Id="rId1" Type="http://schemas.openxmlformats.org/officeDocument/2006/relationships/slideLayout" Target="../slideLayouts/slideLayout7.xml"/><Relationship Id="rId4" Type="http://schemas.openxmlformats.org/officeDocument/2006/relationships/image" Target="../media/image3.sv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4.xml"/><Relationship Id="rId4" Type="http://schemas.openxmlformats.org/officeDocument/2006/relationships/image" Target="../media/image9.png"/></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09735854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EADB61F9-74F9-485D-BB01-759BA37F4FB3}"/>
              </a:ext>
            </a:extLst>
          </p:cNvPr>
          <p:cNvSpPr>
            <a:spLocks noGrp="1"/>
          </p:cNvSpPr>
          <p:nvPr>
            <p:ph type="body" sz="quarter" idx="13"/>
          </p:nvPr>
        </p:nvSpPr>
        <p:spPr/>
        <p:txBody>
          <a:bodyPr/>
          <a:lstStyle/>
          <a:p>
            <a:r>
              <a:rPr lang="en-GB" dirty="0"/>
              <a:t>Reading barcodes</a:t>
            </a:r>
          </a:p>
        </p:txBody>
      </p:sp>
      <p:sp>
        <p:nvSpPr>
          <p:cNvPr id="5" name="Text Placeholder 4">
            <a:extLst>
              <a:ext uri="{FF2B5EF4-FFF2-40B4-BE49-F238E27FC236}">
                <a16:creationId xmlns:a16="http://schemas.microsoft.com/office/drawing/2014/main" id="{E921FCA9-F070-40F8-BD5C-B9CFE6E27471}"/>
              </a:ext>
            </a:extLst>
          </p:cNvPr>
          <p:cNvSpPr>
            <a:spLocks noGrp="1"/>
          </p:cNvSpPr>
          <p:nvPr>
            <p:ph type="body" sz="quarter" idx="14"/>
          </p:nvPr>
        </p:nvSpPr>
        <p:spPr/>
        <p:txBody>
          <a:bodyPr/>
          <a:lstStyle/>
          <a:p>
            <a:pPr lvl="1"/>
            <a:r>
              <a:rPr lang="en-GB" dirty="0"/>
              <a:t>By having an odd number of black bars on one side and an even number of the right, it is possible for the scanner to work out whether it needs to read the barcode from left to right, or right to left.</a:t>
            </a:r>
          </a:p>
          <a:p>
            <a:pPr lvl="1"/>
            <a:r>
              <a:rPr lang="en-GB" dirty="0">
                <a:solidFill>
                  <a:srgbClr val="FF0000"/>
                </a:solidFill>
              </a:rPr>
              <a:t>This allows codes to be read when they are upside down</a:t>
            </a:r>
          </a:p>
          <a:p>
            <a:pPr lvl="1"/>
            <a:endParaRPr lang="en-GB" dirty="0">
              <a:solidFill>
                <a:srgbClr val="FF0000"/>
              </a:solidFill>
            </a:endParaRPr>
          </a:p>
          <a:p>
            <a:pPr lvl="1"/>
            <a:endParaRPr lang="en-GB" dirty="0">
              <a:solidFill>
                <a:srgbClr val="FF0000"/>
              </a:solidFill>
            </a:endParaRPr>
          </a:p>
          <a:p>
            <a:pPr lvl="1"/>
            <a:endParaRPr lang="en-GB" dirty="0">
              <a:solidFill>
                <a:srgbClr val="FF0000"/>
              </a:solidFill>
            </a:endParaRPr>
          </a:p>
          <a:p>
            <a:pPr lvl="1"/>
            <a:endParaRPr lang="en-GB" dirty="0">
              <a:solidFill>
                <a:srgbClr val="FF0000"/>
              </a:solidFill>
            </a:endParaRPr>
          </a:p>
          <a:p>
            <a:pPr lvl="1"/>
            <a:r>
              <a:rPr lang="en-GB" dirty="0">
                <a:solidFill>
                  <a:schemeClr val="tx1"/>
                </a:solidFill>
              </a:rPr>
              <a:t>Why are barcodes so often used?</a:t>
            </a:r>
          </a:p>
        </p:txBody>
      </p:sp>
      <p:pic>
        <p:nvPicPr>
          <p:cNvPr id="4102" name="Picture 6" descr="Barcode">
            <a:extLst>
              <a:ext uri="{FF2B5EF4-FFF2-40B4-BE49-F238E27FC236}">
                <a16:creationId xmlns:a16="http://schemas.microsoft.com/office/drawing/2014/main" id="{2029A4DA-1692-45C0-91EA-290D84FE6233}"/>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1694766" y="3499303"/>
            <a:ext cx="2152650" cy="952500"/>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6" descr="Barcode">
            <a:extLst>
              <a:ext uri="{FF2B5EF4-FFF2-40B4-BE49-F238E27FC236}">
                <a16:creationId xmlns:a16="http://schemas.microsoft.com/office/drawing/2014/main" id="{7F0C1A7E-24FC-4F8C-8968-89AEB8D89F5D}"/>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rot="10800000">
            <a:off x="5420874" y="3499303"/>
            <a:ext cx="2152650" cy="952500"/>
          </a:xfrm>
          <a:prstGeom prst="rect">
            <a:avLst/>
          </a:prstGeom>
          <a:noFill/>
          <a:extLst>
            <a:ext uri="{909E8E84-426E-40DD-AFC4-6F175D3DCCD1}">
              <a14:hiddenFill xmlns:a14="http://schemas.microsoft.com/office/drawing/2010/main">
                <a:solidFill>
                  <a:srgbClr val="FFFFFF"/>
                </a:solidFill>
              </a14:hiddenFill>
            </a:ext>
          </a:extLst>
        </p:spPr>
      </p:pic>
      <p:cxnSp>
        <p:nvCxnSpPr>
          <p:cNvPr id="9" name="Straight Arrow Connector 8">
            <a:extLst>
              <a:ext uri="{FF2B5EF4-FFF2-40B4-BE49-F238E27FC236}">
                <a16:creationId xmlns:a16="http://schemas.microsoft.com/office/drawing/2014/main" id="{14ABF017-5D7C-4D57-AA82-2B1FE5FC9BF9}"/>
              </a:ext>
            </a:extLst>
          </p:cNvPr>
          <p:cNvCxnSpPr/>
          <p:nvPr/>
        </p:nvCxnSpPr>
        <p:spPr>
          <a:xfrm>
            <a:off x="1439440" y="4698318"/>
            <a:ext cx="2663301" cy="0"/>
          </a:xfrm>
          <a:prstGeom prst="straightConnector1">
            <a:avLst/>
          </a:prstGeom>
          <a:ln>
            <a:solidFill>
              <a:srgbClr val="7DC24E"/>
            </a:solidFill>
            <a:tailEnd type="triangle" w="lg" len="lg"/>
          </a:ln>
        </p:spPr>
        <p:style>
          <a:lnRef idx="2">
            <a:schemeClr val="dk1"/>
          </a:lnRef>
          <a:fillRef idx="0">
            <a:schemeClr val="dk1"/>
          </a:fillRef>
          <a:effectRef idx="1">
            <a:schemeClr val="dk1"/>
          </a:effectRef>
          <a:fontRef idx="minor">
            <a:schemeClr val="tx1"/>
          </a:fontRef>
        </p:style>
      </p:cxnSp>
      <p:cxnSp>
        <p:nvCxnSpPr>
          <p:cNvPr id="15" name="Straight Arrow Connector 14">
            <a:extLst>
              <a:ext uri="{FF2B5EF4-FFF2-40B4-BE49-F238E27FC236}">
                <a16:creationId xmlns:a16="http://schemas.microsoft.com/office/drawing/2014/main" id="{0C1C890F-AF38-42E4-82E6-6EF2EF70B5AB}"/>
              </a:ext>
            </a:extLst>
          </p:cNvPr>
          <p:cNvCxnSpPr>
            <a:cxnSpLocks/>
          </p:cNvCxnSpPr>
          <p:nvPr/>
        </p:nvCxnSpPr>
        <p:spPr>
          <a:xfrm flipH="1">
            <a:off x="5296908" y="4698318"/>
            <a:ext cx="2400579" cy="0"/>
          </a:xfrm>
          <a:prstGeom prst="straightConnector1">
            <a:avLst/>
          </a:prstGeom>
          <a:ln>
            <a:solidFill>
              <a:srgbClr val="7DC24E"/>
            </a:solidFill>
            <a:tailEnd type="triangle" w="lg" len="lg"/>
          </a:ln>
        </p:spPr>
        <p:style>
          <a:lnRef idx="2">
            <a:schemeClr val="dk1"/>
          </a:lnRef>
          <a:fillRef idx="0">
            <a:schemeClr val="dk1"/>
          </a:fillRef>
          <a:effectRef idx="1">
            <a:schemeClr val="dk1"/>
          </a:effectRef>
          <a:fontRef idx="minor">
            <a:schemeClr val="tx1"/>
          </a:fontRef>
        </p:style>
      </p:cxnSp>
      <p:sp>
        <p:nvSpPr>
          <p:cNvPr id="14" name="TextBox 13">
            <a:extLst>
              <a:ext uri="{FF2B5EF4-FFF2-40B4-BE49-F238E27FC236}">
                <a16:creationId xmlns:a16="http://schemas.microsoft.com/office/drawing/2014/main" id="{136E00CB-0434-4C82-A118-32B763E5642D}"/>
              </a:ext>
            </a:extLst>
          </p:cNvPr>
          <p:cNvSpPr txBox="1"/>
          <p:nvPr/>
        </p:nvSpPr>
        <p:spPr>
          <a:xfrm>
            <a:off x="1439440" y="4784489"/>
            <a:ext cx="2652297" cy="369332"/>
          </a:xfrm>
          <a:prstGeom prst="rect">
            <a:avLst/>
          </a:prstGeom>
          <a:noFill/>
        </p:spPr>
        <p:txBody>
          <a:bodyPr wrap="square" rtlCol="0">
            <a:spAutoFit/>
          </a:bodyPr>
          <a:lstStyle/>
          <a:p>
            <a:r>
              <a:rPr lang="en-GB" dirty="0"/>
              <a:t>Direction to read code</a:t>
            </a:r>
          </a:p>
        </p:txBody>
      </p:sp>
      <p:sp>
        <p:nvSpPr>
          <p:cNvPr id="20" name="TextBox 19">
            <a:extLst>
              <a:ext uri="{FF2B5EF4-FFF2-40B4-BE49-F238E27FC236}">
                <a16:creationId xmlns:a16="http://schemas.microsoft.com/office/drawing/2014/main" id="{572C31FA-0A15-4DAE-A1F2-6C93846A3FAC}"/>
              </a:ext>
            </a:extLst>
          </p:cNvPr>
          <p:cNvSpPr txBox="1"/>
          <p:nvPr/>
        </p:nvSpPr>
        <p:spPr>
          <a:xfrm>
            <a:off x="5296909" y="4784489"/>
            <a:ext cx="2520936" cy="369332"/>
          </a:xfrm>
          <a:prstGeom prst="rect">
            <a:avLst/>
          </a:prstGeom>
          <a:noFill/>
        </p:spPr>
        <p:txBody>
          <a:bodyPr wrap="square" rtlCol="0">
            <a:spAutoFit/>
          </a:bodyPr>
          <a:lstStyle/>
          <a:p>
            <a:r>
              <a:rPr lang="en-GB" dirty="0"/>
              <a:t>Direction to read code</a:t>
            </a:r>
          </a:p>
        </p:txBody>
      </p:sp>
    </p:spTree>
    <p:extLst>
      <p:ext uri="{BB962C8B-B14F-4D97-AF65-F5344CB8AC3E}">
        <p14:creationId xmlns:p14="http://schemas.microsoft.com/office/powerpoint/2010/main" val="247722475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C1EDE5C2-0017-4B49-9AAC-33D056FF50AE}"/>
              </a:ext>
            </a:extLst>
          </p:cNvPr>
          <p:cNvSpPr>
            <a:spLocks noGrp="1"/>
          </p:cNvSpPr>
          <p:nvPr>
            <p:ph type="body" sz="quarter" idx="13"/>
          </p:nvPr>
        </p:nvSpPr>
        <p:spPr/>
        <p:txBody>
          <a:bodyPr/>
          <a:lstStyle/>
          <a:p>
            <a:r>
              <a:rPr lang="en-GB" dirty="0"/>
              <a:t>Why use barcodes?</a:t>
            </a:r>
          </a:p>
        </p:txBody>
      </p:sp>
      <p:sp>
        <p:nvSpPr>
          <p:cNvPr id="3" name="Text Placeholder 2">
            <a:extLst>
              <a:ext uri="{FF2B5EF4-FFF2-40B4-BE49-F238E27FC236}">
                <a16:creationId xmlns:a16="http://schemas.microsoft.com/office/drawing/2014/main" id="{A67D5341-87BE-4E53-9460-02EF4830DC84}"/>
              </a:ext>
            </a:extLst>
          </p:cNvPr>
          <p:cNvSpPr>
            <a:spLocks noGrp="1"/>
          </p:cNvSpPr>
          <p:nvPr>
            <p:ph type="body" sz="quarter" idx="14"/>
          </p:nvPr>
        </p:nvSpPr>
        <p:spPr/>
        <p:txBody>
          <a:bodyPr/>
          <a:lstStyle/>
          <a:p>
            <a:r>
              <a:rPr lang="en-GB" dirty="0"/>
              <a:t>Reasons barcodes are used</a:t>
            </a:r>
          </a:p>
          <a:p>
            <a:pPr lvl="1"/>
            <a:r>
              <a:rPr lang="en-GB" dirty="0"/>
              <a:t>It is faster to scan products than enter a price in to a till</a:t>
            </a:r>
          </a:p>
          <a:p>
            <a:pPr lvl="1"/>
            <a:r>
              <a:rPr lang="en-GB" dirty="0"/>
              <a:t>Previously, many shops would close to carry out a stock control. This is no longer necessary</a:t>
            </a:r>
          </a:p>
          <a:p>
            <a:pPr lvl="1"/>
            <a:r>
              <a:rPr lang="en-GB" dirty="0"/>
              <a:t>Barcodes reveal a number that identifies each product. This allows a shop to determine how many items are sold which saves the need for shop workers to manually check </a:t>
            </a:r>
            <a:br>
              <a:rPr lang="en-GB" dirty="0"/>
            </a:br>
            <a:r>
              <a:rPr lang="en-GB" dirty="0"/>
              <a:t>stock levels</a:t>
            </a:r>
          </a:p>
          <a:p>
            <a:pPr lvl="1"/>
            <a:r>
              <a:rPr lang="en-GB" dirty="0"/>
              <a:t>By having barcodes on products, prices can be changed without needing to update the price on each product</a:t>
            </a:r>
          </a:p>
          <a:p>
            <a:pPr lvl="1"/>
            <a:r>
              <a:rPr lang="en-GB" dirty="0"/>
              <a:t>Customers are able to scan their own items, resulting in a reduced need to till operators</a:t>
            </a:r>
          </a:p>
        </p:txBody>
      </p:sp>
    </p:spTree>
    <p:extLst>
      <p:ext uri="{BB962C8B-B14F-4D97-AF65-F5344CB8AC3E}">
        <p14:creationId xmlns:p14="http://schemas.microsoft.com/office/powerpoint/2010/main" val="36083990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B135D891-99B0-E149-AFFD-5E5B7E162D2A}"/>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0" y="1783810"/>
            <a:ext cx="9144000" cy="5074189"/>
          </a:xfrm>
          <a:prstGeom prst="rect">
            <a:avLst/>
          </a:prstGeom>
        </p:spPr>
      </p:pic>
      <p:sp>
        <p:nvSpPr>
          <p:cNvPr id="2" name="Text Placeholder 1">
            <a:extLst>
              <a:ext uri="{FF2B5EF4-FFF2-40B4-BE49-F238E27FC236}">
                <a16:creationId xmlns:a16="http://schemas.microsoft.com/office/drawing/2014/main" id="{DC8D3914-704D-4D9F-846F-68F3A81B950A}"/>
              </a:ext>
            </a:extLst>
          </p:cNvPr>
          <p:cNvSpPr>
            <a:spLocks noGrp="1"/>
          </p:cNvSpPr>
          <p:nvPr>
            <p:ph type="body" sz="quarter" idx="13"/>
          </p:nvPr>
        </p:nvSpPr>
        <p:spPr/>
        <p:txBody>
          <a:bodyPr/>
          <a:lstStyle/>
          <a:p>
            <a:r>
              <a:rPr lang="en-GB" dirty="0"/>
              <a:t>Barcode readers</a:t>
            </a:r>
          </a:p>
        </p:txBody>
      </p:sp>
      <p:sp>
        <p:nvSpPr>
          <p:cNvPr id="14" name="TextBox 13">
            <a:extLst>
              <a:ext uri="{FF2B5EF4-FFF2-40B4-BE49-F238E27FC236}">
                <a16:creationId xmlns:a16="http://schemas.microsoft.com/office/drawing/2014/main" id="{3DD027F6-7CCD-43C0-8EAC-CF87246BD59D}"/>
              </a:ext>
            </a:extLst>
          </p:cNvPr>
          <p:cNvSpPr txBox="1"/>
          <p:nvPr/>
        </p:nvSpPr>
        <p:spPr>
          <a:xfrm>
            <a:off x="4884236" y="1629922"/>
            <a:ext cx="4120734" cy="215444"/>
          </a:xfrm>
          <a:prstGeom prst="rect">
            <a:avLst/>
          </a:prstGeom>
          <a:solidFill>
            <a:schemeClr val="bg1"/>
          </a:solidFill>
        </p:spPr>
        <p:txBody>
          <a:bodyPr wrap="square" lIns="0" tIns="0" rIns="0" bIns="0" rtlCol="0">
            <a:spAutoFit/>
          </a:bodyPr>
          <a:lstStyle/>
          <a:p>
            <a:r>
              <a:rPr lang="en-GB" sz="1400" b="1" dirty="0"/>
              <a:t>Light, Light, Light, Dark, Dark, Light, Dark,…</a:t>
            </a:r>
          </a:p>
        </p:txBody>
      </p:sp>
      <p:cxnSp>
        <p:nvCxnSpPr>
          <p:cNvPr id="13" name="Straight Arrow Connector 12">
            <a:extLst>
              <a:ext uri="{FF2B5EF4-FFF2-40B4-BE49-F238E27FC236}">
                <a16:creationId xmlns:a16="http://schemas.microsoft.com/office/drawing/2014/main" id="{D306854C-2996-4EF5-9C3E-6F37E2B66173}"/>
              </a:ext>
            </a:extLst>
          </p:cNvPr>
          <p:cNvCxnSpPr>
            <a:cxnSpLocks/>
          </p:cNvCxnSpPr>
          <p:nvPr/>
        </p:nvCxnSpPr>
        <p:spPr>
          <a:xfrm flipV="1">
            <a:off x="3675707" y="1927297"/>
            <a:ext cx="1208528" cy="1024337"/>
          </a:xfrm>
          <a:prstGeom prst="straightConnector1">
            <a:avLst/>
          </a:prstGeom>
          <a:ln>
            <a:solidFill>
              <a:srgbClr val="7DC24E"/>
            </a:solidFill>
            <a:tailEnd type="triangle"/>
          </a:ln>
        </p:spPr>
        <p:style>
          <a:lnRef idx="2">
            <a:schemeClr val="accent1"/>
          </a:lnRef>
          <a:fillRef idx="0">
            <a:schemeClr val="accent1"/>
          </a:fillRef>
          <a:effectRef idx="1">
            <a:schemeClr val="accent1"/>
          </a:effectRef>
          <a:fontRef idx="minor">
            <a:schemeClr val="tx1"/>
          </a:fontRef>
        </p:style>
      </p:cxnSp>
      <p:cxnSp>
        <p:nvCxnSpPr>
          <p:cNvPr id="19" name="Straight Arrow Connector 18">
            <a:extLst>
              <a:ext uri="{FF2B5EF4-FFF2-40B4-BE49-F238E27FC236}">
                <a16:creationId xmlns:a16="http://schemas.microsoft.com/office/drawing/2014/main" id="{7D4583D3-D205-4F74-97E0-F8903637F3D6}"/>
              </a:ext>
            </a:extLst>
          </p:cNvPr>
          <p:cNvCxnSpPr>
            <a:cxnSpLocks/>
          </p:cNvCxnSpPr>
          <p:nvPr/>
        </p:nvCxnSpPr>
        <p:spPr>
          <a:xfrm>
            <a:off x="6903837" y="1937699"/>
            <a:ext cx="0" cy="365478"/>
          </a:xfrm>
          <a:prstGeom prst="straightConnector1">
            <a:avLst/>
          </a:prstGeom>
          <a:ln>
            <a:solidFill>
              <a:srgbClr val="7DC24E"/>
            </a:solidFill>
            <a:tailEnd type="triangle"/>
          </a:ln>
        </p:spPr>
        <p:style>
          <a:lnRef idx="2">
            <a:schemeClr val="accent1"/>
          </a:lnRef>
          <a:fillRef idx="0">
            <a:schemeClr val="accent1"/>
          </a:fillRef>
          <a:effectRef idx="1">
            <a:schemeClr val="accent1"/>
          </a:effectRef>
          <a:fontRef idx="minor">
            <a:schemeClr val="tx1"/>
          </a:fontRef>
        </p:style>
      </p:cxnSp>
      <p:sp>
        <p:nvSpPr>
          <p:cNvPr id="17" name="TextBox 16">
            <a:extLst>
              <a:ext uri="{FF2B5EF4-FFF2-40B4-BE49-F238E27FC236}">
                <a16:creationId xmlns:a16="http://schemas.microsoft.com/office/drawing/2014/main" id="{89BEF37B-DB74-4E95-B529-6BA7F65C6924}"/>
              </a:ext>
            </a:extLst>
          </p:cNvPr>
          <p:cNvSpPr txBox="1"/>
          <p:nvPr/>
        </p:nvSpPr>
        <p:spPr>
          <a:xfrm>
            <a:off x="5797198" y="2318045"/>
            <a:ext cx="2268655" cy="276999"/>
          </a:xfrm>
          <a:prstGeom prst="rect">
            <a:avLst/>
          </a:prstGeom>
          <a:noFill/>
        </p:spPr>
        <p:txBody>
          <a:bodyPr wrap="square" lIns="0" tIns="0" rIns="0" bIns="0" rtlCol="0">
            <a:spAutoFit/>
          </a:bodyPr>
          <a:lstStyle/>
          <a:p>
            <a:pPr algn="ctr"/>
            <a:r>
              <a:rPr lang="en-GB" dirty="0"/>
              <a:t>050123649839</a:t>
            </a:r>
          </a:p>
        </p:txBody>
      </p:sp>
      <p:graphicFrame>
        <p:nvGraphicFramePr>
          <p:cNvPr id="21" name="Table 23">
            <a:extLst>
              <a:ext uri="{FF2B5EF4-FFF2-40B4-BE49-F238E27FC236}">
                <a16:creationId xmlns:a16="http://schemas.microsoft.com/office/drawing/2014/main" id="{09C5CB6B-F687-41EF-8011-0977738AAC3E}"/>
              </a:ext>
            </a:extLst>
          </p:cNvPr>
          <p:cNvGraphicFramePr>
            <a:graphicFrameLocks noGrp="1"/>
          </p:cNvGraphicFramePr>
          <p:nvPr>
            <p:extLst>
              <p:ext uri="{D42A27DB-BD31-4B8C-83A1-F6EECF244321}">
                <p14:modId xmlns:p14="http://schemas.microsoft.com/office/powerpoint/2010/main" val="1040646924"/>
              </p:ext>
            </p:extLst>
          </p:nvPr>
        </p:nvGraphicFramePr>
        <p:xfrm>
          <a:off x="4512530" y="3585589"/>
          <a:ext cx="4461526" cy="1024337"/>
        </p:xfrm>
        <a:graphic>
          <a:graphicData uri="http://schemas.openxmlformats.org/drawingml/2006/table">
            <a:tbl>
              <a:tblPr firstRow="1" bandRow="1">
                <a:tableStyleId>{5C22544A-7EE6-4342-B048-85BDC9FD1C3A}</a:tableStyleId>
              </a:tblPr>
              <a:tblGrid>
                <a:gridCol w="1323426">
                  <a:extLst>
                    <a:ext uri="{9D8B030D-6E8A-4147-A177-3AD203B41FA5}">
                      <a16:colId xmlns:a16="http://schemas.microsoft.com/office/drawing/2014/main" val="52423124"/>
                    </a:ext>
                  </a:extLst>
                </a:gridCol>
                <a:gridCol w="1189982">
                  <a:extLst>
                    <a:ext uri="{9D8B030D-6E8A-4147-A177-3AD203B41FA5}">
                      <a16:colId xmlns:a16="http://schemas.microsoft.com/office/drawing/2014/main" val="3900750228"/>
                    </a:ext>
                  </a:extLst>
                </a:gridCol>
                <a:gridCol w="1362722">
                  <a:extLst>
                    <a:ext uri="{9D8B030D-6E8A-4147-A177-3AD203B41FA5}">
                      <a16:colId xmlns:a16="http://schemas.microsoft.com/office/drawing/2014/main" val="3057648669"/>
                    </a:ext>
                  </a:extLst>
                </a:gridCol>
                <a:gridCol w="585396">
                  <a:extLst>
                    <a:ext uri="{9D8B030D-6E8A-4147-A177-3AD203B41FA5}">
                      <a16:colId xmlns:a16="http://schemas.microsoft.com/office/drawing/2014/main" val="639025287"/>
                    </a:ext>
                  </a:extLst>
                </a:gridCol>
              </a:tblGrid>
              <a:tr h="0">
                <a:tc>
                  <a:txBody>
                    <a:bodyPr/>
                    <a:lstStyle/>
                    <a:p>
                      <a:r>
                        <a:rPr lang="en-GB" sz="1200" dirty="0"/>
                        <a:t>Product ID</a:t>
                      </a:r>
                    </a:p>
                  </a:txBody>
                  <a:tcPr marL="55440" marR="55440" marT="36000" marB="36000">
                    <a:lnL w="12700" cap="flat" cmpd="sng" algn="ctr">
                      <a:solidFill>
                        <a:srgbClr val="225A34"/>
                      </a:solidFill>
                      <a:prstDash val="solid"/>
                      <a:round/>
                      <a:headEnd type="none" w="med" len="med"/>
                      <a:tailEnd type="none" w="med" len="med"/>
                    </a:lnL>
                    <a:lnT w="12700" cap="flat" cmpd="sng" algn="ctr">
                      <a:solidFill>
                        <a:srgbClr val="225A34"/>
                      </a:solidFill>
                      <a:prstDash val="solid"/>
                      <a:round/>
                      <a:headEnd type="none" w="med" len="med"/>
                      <a:tailEnd type="none" w="med" len="med"/>
                    </a:lnT>
                    <a:lnB w="12700" cap="flat" cmpd="sng" algn="ctr">
                      <a:solidFill>
                        <a:srgbClr val="225A34"/>
                      </a:solidFill>
                      <a:prstDash val="solid"/>
                      <a:round/>
                      <a:headEnd type="none" w="med" len="med"/>
                      <a:tailEnd type="none" w="med" len="med"/>
                    </a:lnB>
                    <a:solidFill>
                      <a:srgbClr val="225A34"/>
                    </a:solidFill>
                  </a:tcPr>
                </a:tc>
                <a:tc>
                  <a:txBody>
                    <a:bodyPr/>
                    <a:lstStyle/>
                    <a:p>
                      <a:r>
                        <a:rPr lang="en-GB" sz="1200" dirty="0"/>
                        <a:t>Product Name</a:t>
                      </a:r>
                    </a:p>
                  </a:txBody>
                  <a:tcPr marL="55440" marR="55440" marT="36000" marB="36000">
                    <a:lnT w="12700" cap="flat" cmpd="sng" algn="ctr">
                      <a:solidFill>
                        <a:srgbClr val="225A34"/>
                      </a:solidFill>
                      <a:prstDash val="solid"/>
                      <a:round/>
                      <a:headEnd type="none" w="med" len="med"/>
                      <a:tailEnd type="none" w="med" len="med"/>
                    </a:lnT>
                    <a:lnB w="12700" cap="flat" cmpd="sng" algn="ctr">
                      <a:solidFill>
                        <a:srgbClr val="225A34"/>
                      </a:solidFill>
                      <a:prstDash val="solid"/>
                      <a:round/>
                      <a:headEnd type="none" w="med" len="med"/>
                      <a:tailEnd type="none" w="med" len="med"/>
                    </a:lnB>
                    <a:solidFill>
                      <a:srgbClr val="225A34"/>
                    </a:solidFill>
                  </a:tcPr>
                </a:tc>
                <a:tc>
                  <a:txBody>
                    <a:bodyPr/>
                    <a:lstStyle/>
                    <a:p>
                      <a:r>
                        <a:rPr lang="en-GB" sz="1200" dirty="0"/>
                        <a:t>Number in stock</a:t>
                      </a:r>
                    </a:p>
                  </a:txBody>
                  <a:tcPr marL="55440" marR="55440" marT="36000" marB="36000">
                    <a:lnT w="12700" cap="flat" cmpd="sng" algn="ctr">
                      <a:solidFill>
                        <a:srgbClr val="225A34"/>
                      </a:solidFill>
                      <a:prstDash val="solid"/>
                      <a:round/>
                      <a:headEnd type="none" w="med" len="med"/>
                      <a:tailEnd type="none" w="med" len="med"/>
                    </a:lnT>
                    <a:lnB w="12700" cap="flat" cmpd="sng" algn="ctr">
                      <a:solidFill>
                        <a:srgbClr val="225A34"/>
                      </a:solidFill>
                      <a:prstDash val="solid"/>
                      <a:round/>
                      <a:headEnd type="none" w="med" len="med"/>
                      <a:tailEnd type="none" w="med" len="med"/>
                    </a:lnB>
                    <a:solidFill>
                      <a:srgbClr val="225A34"/>
                    </a:solidFill>
                  </a:tcPr>
                </a:tc>
                <a:tc>
                  <a:txBody>
                    <a:bodyPr/>
                    <a:lstStyle/>
                    <a:p>
                      <a:r>
                        <a:rPr lang="en-GB" sz="1200" dirty="0"/>
                        <a:t>Price</a:t>
                      </a:r>
                    </a:p>
                  </a:txBody>
                  <a:tcPr marL="55440" marR="55440" marT="36000" marB="36000">
                    <a:lnR w="12700" cap="flat" cmpd="sng" algn="ctr">
                      <a:solidFill>
                        <a:srgbClr val="225A34"/>
                      </a:solidFill>
                      <a:prstDash val="solid"/>
                      <a:round/>
                      <a:headEnd type="none" w="med" len="med"/>
                      <a:tailEnd type="none" w="med" len="med"/>
                    </a:lnR>
                    <a:lnT w="12700" cap="flat" cmpd="sng" algn="ctr">
                      <a:solidFill>
                        <a:srgbClr val="225A34"/>
                      </a:solidFill>
                      <a:prstDash val="solid"/>
                      <a:round/>
                      <a:headEnd type="none" w="med" len="med"/>
                      <a:tailEnd type="none" w="med" len="med"/>
                    </a:lnT>
                    <a:lnB w="12700" cap="flat" cmpd="sng" algn="ctr">
                      <a:solidFill>
                        <a:srgbClr val="225A34"/>
                      </a:solidFill>
                      <a:prstDash val="solid"/>
                      <a:round/>
                      <a:headEnd type="none" w="med" len="med"/>
                      <a:tailEnd type="none" w="med" len="med"/>
                    </a:lnB>
                    <a:solidFill>
                      <a:srgbClr val="225A34"/>
                    </a:solidFill>
                  </a:tcPr>
                </a:tc>
                <a:extLst>
                  <a:ext uri="{0D108BD9-81ED-4DB2-BD59-A6C34878D82A}">
                    <a16:rowId xmlns:a16="http://schemas.microsoft.com/office/drawing/2014/main" val="4158138731"/>
                  </a:ext>
                </a:extLst>
              </a:tr>
              <a:tr h="259697">
                <a:tc>
                  <a:txBody>
                    <a:bodyPr/>
                    <a:lstStyle/>
                    <a:p>
                      <a:r>
                        <a:rPr lang="en-GB" sz="1200" dirty="0"/>
                        <a:t>321351050351</a:t>
                      </a:r>
                    </a:p>
                  </a:txBody>
                  <a:tcPr marL="55440" marR="55440" marT="36000" marB="36000">
                    <a:lnL w="12700" cap="flat" cmpd="sng" algn="ctr">
                      <a:solidFill>
                        <a:srgbClr val="225A34"/>
                      </a:solidFill>
                      <a:prstDash val="solid"/>
                      <a:round/>
                      <a:headEnd type="none" w="med" len="med"/>
                      <a:tailEnd type="none" w="med" len="med"/>
                    </a:lnL>
                    <a:lnR w="12700" cap="flat" cmpd="sng" algn="ctr">
                      <a:solidFill>
                        <a:srgbClr val="225A34"/>
                      </a:solidFill>
                      <a:prstDash val="solid"/>
                      <a:round/>
                      <a:headEnd type="none" w="med" len="med"/>
                      <a:tailEnd type="none" w="med" len="med"/>
                    </a:lnR>
                    <a:lnT w="12700" cap="flat" cmpd="sng" algn="ctr">
                      <a:solidFill>
                        <a:srgbClr val="225A34"/>
                      </a:solidFill>
                      <a:prstDash val="solid"/>
                      <a:round/>
                      <a:headEnd type="none" w="med" len="med"/>
                      <a:tailEnd type="none" w="med" len="med"/>
                    </a:lnT>
                    <a:lnB w="12700" cap="flat" cmpd="sng" algn="ctr">
                      <a:solidFill>
                        <a:srgbClr val="225A34"/>
                      </a:solidFill>
                      <a:prstDash val="solid"/>
                      <a:round/>
                      <a:headEnd type="none" w="med" len="med"/>
                      <a:tailEnd type="none" w="med" len="med"/>
                    </a:lnB>
                    <a:solidFill>
                      <a:schemeClr val="bg1"/>
                    </a:solidFill>
                  </a:tcPr>
                </a:tc>
                <a:tc>
                  <a:txBody>
                    <a:bodyPr/>
                    <a:lstStyle/>
                    <a:p>
                      <a:r>
                        <a:rPr lang="en-GB" sz="1200" dirty="0"/>
                        <a:t>Beans</a:t>
                      </a:r>
                    </a:p>
                  </a:txBody>
                  <a:tcPr marL="55440" marR="55440" marT="36000" marB="36000">
                    <a:lnL w="12700" cap="flat" cmpd="sng" algn="ctr">
                      <a:solidFill>
                        <a:srgbClr val="225A34"/>
                      </a:solidFill>
                      <a:prstDash val="solid"/>
                      <a:round/>
                      <a:headEnd type="none" w="med" len="med"/>
                      <a:tailEnd type="none" w="med" len="med"/>
                    </a:lnL>
                    <a:lnR w="12700" cap="flat" cmpd="sng" algn="ctr">
                      <a:solidFill>
                        <a:srgbClr val="225A34"/>
                      </a:solidFill>
                      <a:prstDash val="solid"/>
                      <a:round/>
                      <a:headEnd type="none" w="med" len="med"/>
                      <a:tailEnd type="none" w="med" len="med"/>
                    </a:lnR>
                    <a:lnT w="12700" cap="flat" cmpd="sng" algn="ctr">
                      <a:solidFill>
                        <a:srgbClr val="225A34"/>
                      </a:solidFill>
                      <a:prstDash val="solid"/>
                      <a:round/>
                      <a:headEnd type="none" w="med" len="med"/>
                      <a:tailEnd type="none" w="med" len="med"/>
                    </a:lnT>
                    <a:lnB w="12700" cap="flat" cmpd="sng" algn="ctr">
                      <a:solidFill>
                        <a:srgbClr val="225A34"/>
                      </a:solidFill>
                      <a:prstDash val="solid"/>
                      <a:round/>
                      <a:headEnd type="none" w="med" len="med"/>
                      <a:tailEnd type="none" w="med" len="med"/>
                    </a:lnB>
                    <a:solidFill>
                      <a:schemeClr val="bg1"/>
                    </a:solidFill>
                  </a:tcPr>
                </a:tc>
                <a:tc>
                  <a:txBody>
                    <a:bodyPr/>
                    <a:lstStyle/>
                    <a:p>
                      <a:r>
                        <a:rPr lang="en-GB" sz="1200" dirty="0"/>
                        <a:t>23</a:t>
                      </a:r>
                    </a:p>
                  </a:txBody>
                  <a:tcPr marL="55440" marR="55440" marT="36000" marB="36000">
                    <a:lnL w="12700" cap="flat" cmpd="sng" algn="ctr">
                      <a:solidFill>
                        <a:srgbClr val="225A34"/>
                      </a:solidFill>
                      <a:prstDash val="solid"/>
                      <a:round/>
                      <a:headEnd type="none" w="med" len="med"/>
                      <a:tailEnd type="none" w="med" len="med"/>
                    </a:lnL>
                    <a:lnR w="12700" cap="flat" cmpd="sng" algn="ctr">
                      <a:solidFill>
                        <a:srgbClr val="225A34"/>
                      </a:solidFill>
                      <a:prstDash val="solid"/>
                      <a:round/>
                      <a:headEnd type="none" w="med" len="med"/>
                      <a:tailEnd type="none" w="med" len="med"/>
                    </a:lnR>
                    <a:lnT w="12700" cap="flat" cmpd="sng" algn="ctr">
                      <a:solidFill>
                        <a:srgbClr val="225A34"/>
                      </a:solidFill>
                      <a:prstDash val="solid"/>
                      <a:round/>
                      <a:headEnd type="none" w="med" len="med"/>
                      <a:tailEnd type="none" w="med" len="med"/>
                    </a:lnT>
                    <a:lnB w="12700" cap="flat" cmpd="sng" algn="ctr">
                      <a:solidFill>
                        <a:srgbClr val="225A34"/>
                      </a:solidFill>
                      <a:prstDash val="solid"/>
                      <a:round/>
                      <a:headEnd type="none" w="med" len="med"/>
                      <a:tailEnd type="none" w="med" len="med"/>
                    </a:lnB>
                    <a:solidFill>
                      <a:schemeClr val="bg1"/>
                    </a:solidFill>
                  </a:tcPr>
                </a:tc>
                <a:tc>
                  <a:txBody>
                    <a:bodyPr/>
                    <a:lstStyle/>
                    <a:p>
                      <a:r>
                        <a:rPr lang="en-GB" sz="1200" dirty="0"/>
                        <a:t>1.05</a:t>
                      </a:r>
                    </a:p>
                  </a:txBody>
                  <a:tcPr marL="55440" marR="55440" marT="36000" marB="36000">
                    <a:lnL w="12700" cap="flat" cmpd="sng" algn="ctr">
                      <a:solidFill>
                        <a:srgbClr val="225A34"/>
                      </a:solidFill>
                      <a:prstDash val="solid"/>
                      <a:round/>
                      <a:headEnd type="none" w="med" len="med"/>
                      <a:tailEnd type="none" w="med" len="med"/>
                    </a:lnL>
                    <a:lnR w="12700" cap="flat" cmpd="sng" algn="ctr">
                      <a:solidFill>
                        <a:srgbClr val="225A34"/>
                      </a:solidFill>
                      <a:prstDash val="solid"/>
                      <a:round/>
                      <a:headEnd type="none" w="med" len="med"/>
                      <a:tailEnd type="none" w="med" len="med"/>
                    </a:lnR>
                    <a:lnT w="12700" cap="flat" cmpd="sng" algn="ctr">
                      <a:solidFill>
                        <a:srgbClr val="225A34"/>
                      </a:solidFill>
                      <a:prstDash val="solid"/>
                      <a:round/>
                      <a:headEnd type="none" w="med" len="med"/>
                      <a:tailEnd type="none" w="med" len="med"/>
                    </a:lnT>
                    <a:lnB w="12700" cap="flat" cmpd="sng" algn="ctr">
                      <a:solidFill>
                        <a:srgbClr val="225A34"/>
                      </a:solidFill>
                      <a:prstDash val="solid"/>
                      <a:round/>
                      <a:headEnd type="none" w="med" len="med"/>
                      <a:tailEnd type="none" w="med" len="med"/>
                    </a:lnB>
                    <a:solidFill>
                      <a:schemeClr val="bg1"/>
                    </a:solidFill>
                  </a:tcPr>
                </a:tc>
                <a:extLst>
                  <a:ext uri="{0D108BD9-81ED-4DB2-BD59-A6C34878D82A}">
                    <a16:rowId xmlns:a16="http://schemas.microsoft.com/office/drawing/2014/main" val="1256874410"/>
                  </a:ext>
                </a:extLst>
              </a:tr>
              <a:tr h="250772">
                <a:tc>
                  <a:txBody>
                    <a:bodyPr/>
                    <a:lstStyle/>
                    <a:p>
                      <a:r>
                        <a:rPr lang="en-GB" sz="1200" dirty="0"/>
                        <a:t>654035321354</a:t>
                      </a:r>
                    </a:p>
                  </a:txBody>
                  <a:tcPr marL="55440" marR="55440" marT="36000" marB="36000">
                    <a:lnL w="12700" cap="flat" cmpd="sng" algn="ctr">
                      <a:solidFill>
                        <a:srgbClr val="225A34"/>
                      </a:solidFill>
                      <a:prstDash val="solid"/>
                      <a:round/>
                      <a:headEnd type="none" w="med" len="med"/>
                      <a:tailEnd type="none" w="med" len="med"/>
                    </a:lnL>
                    <a:lnR w="12700" cap="flat" cmpd="sng" algn="ctr">
                      <a:solidFill>
                        <a:srgbClr val="225A34"/>
                      </a:solidFill>
                      <a:prstDash val="solid"/>
                      <a:round/>
                      <a:headEnd type="none" w="med" len="med"/>
                      <a:tailEnd type="none" w="med" len="med"/>
                    </a:lnR>
                    <a:lnT w="12700" cap="flat" cmpd="sng" algn="ctr">
                      <a:solidFill>
                        <a:srgbClr val="225A34"/>
                      </a:solidFill>
                      <a:prstDash val="solid"/>
                      <a:round/>
                      <a:headEnd type="none" w="med" len="med"/>
                      <a:tailEnd type="none" w="med" len="med"/>
                    </a:lnT>
                    <a:lnB w="12700" cap="flat" cmpd="sng" algn="ctr">
                      <a:solidFill>
                        <a:srgbClr val="225A34"/>
                      </a:solidFill>
                      <a:prstDash val="solid"/>
                      <a:round/>
                      <a:headEnd type="none" w="med" len="med"/>
                      <a:tailEnd type="none" w="med" len="med"/>
                    </a:lnB>
                    <a:solidFill>
                      <a:schemeClr val="bg1"/>
                    </a:solidFill>
                  </a:tcPr>
                </a:tc>
                <a:tc>
                  <a:txBody>
                    <a:bodyPr/>
                    <a:lstStyle/>
                    <a:p>
                      <a:r>
                        <a:rPr lang="en-GB" sz="1200" dirty="0"/>
                        <a:t>Celery</a:t>
                      </a:r>
                    </a:p>
                  </a:txBody>
                  <a:tcPr marL="55440" marR="55440" marT="36000" marB="36000">
                    <a:lnL w="12700" cap="flat" cmpd="sng" algn="ctr">
                      <a:solidFill>
                        <a:srgbClr val="225A34"/>
                      </a:solidFill>
                      <a:prstDash val="solid"/>
                      <a:round/>
                      <a:headEnd type="none" w="med" len="med"/>
                      <a:tailEnd type="none" w="med" len="med"/>
                    </a:lnL>
                    <a:lnR w="12700" cap="flat" cmpd="sng" algn="ctr">
                      <a:solidFill>
                        <a:srgbClr val="225A34"/>
                      </a:solidFill>
                      <a:prstDash val="solid"/>
                      <a:round/>
                      <a:headEnd type="none" w="med" len="med"/>
                      <a:tailEnd type="none" w="med" len="med"/>
                    </a:lnR>
                    <a:lnT w="12700" cap="flat" cmpd="sng" algn="ctr">
                      <a:solidFill>
                        <a:srgbClr val="225A34"/>
                      </a:solidFill>
                      <a:prstDash val="solid"/>
                      <a:round/>
                      <a:headEnd type="none" w="med" len="med"/>
                      <a:tailEnd type="none" w="med" len="med"/>
                    </a:lnT>
                    <a:lnB w="12700" cap="flat" cmpd="sng" algn="ctr">
                      <a:solidFill>
                        <a:srgbClr val="225A34"/>
                      </a:solidFill>
                      <a:prstDash val="solid"/>
                      <a:round/>
                      <a:headEnd type="none" w="med" len="med"/>
                      <a:tailEnd type="none" w="med" len="med"/>
                    </a:lnB>
                    <a:solidFill>
                      <a:schemeClr val="bg1"/>
                    </a:solidFill>
                  </a:tcPr>
                </a:tc>
                <a:tc>
                  <a:txBody>
                    <a:bodyPr/>
                    <a:lstStyle/>
                    <a:p>
                      <a:r>
                        <a:rPr lang="en-GB" sz="1200" dirty="0"/>
                        <a:t>12</a:t>
                      </a:r>
                    </a:p>
                  </a:txBody>
                  <a:tcPr marL="55440" marR="55440" marT="36000" marB="36000">
                    <a:lnL w="12700" cap="flat" cmpd="sng" algn="ctr">
                      <a:solidFill>
                        <a:srgbClr val="225A34"/>
                      </a:solidFill>
                      <a:prstDash val="solid"/>
                      <a:round/>
                      <a:headEnd type="none" w="med" len="med"/>
                      <a:tailEnd type="none" w="med" len="med"/>
                    </a:lnL>
                    <a:lnR w="12700" cap="flat" cmpd="sng" algn="ctr">
                      <a:solidFill>
                        <a:srgbClr val="225A34"/>
                      </a:solidFill>
                      <a:prstDash val="solid"/>
                      <a:round/>
                      <a:headEnd type="none" w="med" len="med"/>
                      <a:tailEnd type="none" w="med" len="med"/>
                    </a:lnR>
                    <a:lnT w="12700" cap="flat" cmpd="sng" algn="ctr">
                      <a:solidFill>
                        <a:srgbClr val="225A34"/>
                      </a:solidFill>
                      <a:prstDash val="solid"/>
                      <a:round/>
                      <a:headEnd type="none" w="med" len="med"/>
                      <a:tailEnd type="none" w="med" len="med"/>
                    </a:lnT>
                    <a:lnB w="12700" cap="flat" cmpd="sng" algn="ctr">
                      <a:solidFill>
                        <a:srgbClr val="225A34"/>
                      </a:solidFill>
                      <a:prstDash val="solid"/>
                      <a:round/>
                      <a:headEnd type="none" w="med" len="med"/>
                      <a:tailEnd type="none" w="med" len="med"/>
                    </a:lnB>
                    <a:solidFill>
                      <a:schemeClr val="bg1"/>
                    </a:solidFill>
                  </a:tcPr>
                </a:tc>
                <a:tc>
                  <a:txBody>
                    <a:bodyPr/>
                    <a:lstStyle/>
                    <a:p>
                      <a:r>
                        <a:rPr lang="en-GB" sz="1200" dirty="0"/>
                        <a:t>0.52</a:t>
                      </a:r>
                    </a:p>
                  </a:txBody>
                  <a:tcPr marL="55440" marR="55440" marT="36000" marB="36000">
                    <a:lnL w="12700" cap="flat" cmpd="sng" algn="ctr">
                      <a:solidFill>
                        <a:srgbClr val="225A34"/>
                      </a:solidFill>
                      <a:prstDash val="solid"/>
                      <a:round/>
                      <a:headEnd type="none" w="med" len="med"/>
                      <a:tailEnd type="none" w="med" len="med"/>
                    </a:lnL>
                    <a:lnR w="12700" cap="flat" cmpd="sng" algn="ctr">
                      <a:solidFill>
                        <a:srgbClr val="225A34"/>
                      </a:solidFill>
                      <a:prstDash val="solid"/>
                      <a:round/>
                      <a:headEnd type="none" w="med" len="med"/>
                      <a:tailEnd type="none" w="med" len="med"/>
                    </a:lnR>
                    <a:lnT w="12700" cap="flat" cmpd="sng" algn="ctr">
                      <a:solidFill>
                        <a:srgbClr val="225A34"/>
                      </a:solidFill>
                      <a:prstDash val="solid"/>
                      <a:round/>
                      <a:headEnd type="none" w="med" len="med"/>
                      <a:tailEnd type="none" w="med" len="med"/>
                    </a:lnT>
                    <a:lnB w="12700" cap="flat" cmpd="sng" algn="ctr">
                      <a:solidFill>
                        <a:srgbClr val="225A34"/>
                      </a:solidFill>
                      <a:prstDash val="solid"/>
                      <a:round/>
                      <a:headEnd type="none" w="med" len="med"/>
                      <a:tailEnd type="none" w="med" len="med"/>
                    </a:lnB>
                    <a:solidFill>
                      <a:schemeClr val="bg1"/>
                    </a:solidFill>
                  </a:tcPr>
                </a:tc>
                <a:extLst>
                  <a:ext uri="{0D108BD9-81ED-4DB2-BD59-A6C34878D82A}">
                    <a16:rowId xmlns:a16="http://schemas.microsoft.com/office/drawing/2014/main" val="2869508634"/>
                  </a:ext>
                </a:extLst>
              </a:tr>
              <a:tr h="133658">
                <a:tc>
                  <a:txBody>
                    <a:bodyPr/>
                    <a:lstStyle/>
                    <a:p>
                      <a:r>
                        <a:rPr lang="en-GB" sz="1200" dirty="0"/>
                        <a:t>050123649839</a:t>
                      </a:r>
                    </a:p>
                  </a:txBody>
                  <a:tcPr marL="55440" marR="55440" marT="36000" marB="36000">
                    <a:lnL w="12700" cap="flat" cmpd="sng" algn="ctr">
                      <a:solidFill>
                        <a:srgbClr val="225A34"/>
                      </a:solidFill>
                      <a:prstDash val="solid"/>
                      <a:round/>
                      <a:headEnd type="none" w="med" len="med"/>
                      <a:tailEnd type="none" w="med" len="med"/>
                    </a:lnL>
                    <a:lnR w="12700" cap="flat" cmpd="sng" algn="ctr">
                      <a:solidFill>
                        <a:srgbClr val="225A34"/>
                      </a:solidFill>
                      <a:prstDash val="solid"/>
                      <a:round/>
                      <a:headEnd type="none" w="med" len="med"/>
                      <a:tailEnd type="none" w="med" len="med"/>
                    </a:lnR>
                    <a:lnT w="12700" cap="flat" cmpd="sng" algn="ctr">
                      <a:solidFill>
                        <a:srgbClr val="225A34"/>
                      </a:solidFill>
                      <a:prstDash val="solid"/>
                      <a:round/>
                      <a:headEnd type="none" w="med" len="med"/>
                      <a:tailEnd type="none" w="med" len="med"/>
                    </a:lnT>
                    <a:lnB w="12700" cap="flat" cmpd="sng" algn="ctr">
                      <a:solidFill>
                        <a:srgbClr val="225A34"/>
                      </a:solidFill>
                      <a:prstDash val="solid"/>
                      <a:round/>
                      <a:headEnd type="none" w="med" len="med"/>
                      <a:tailEnd type="none" w="med" len="med"/>
                    </a:lnB>
                    <a:solidFill>
                      <a:schemeClr val="bg1"/>
                    </a:solidFill>
                  </a:tcPr>
                </a:tc>
                <a:tc>
                  <a:txBody>
                    <a:bodyPr/>
                    <a:lstStyle/>
                    <a:p>
                      <a:r>
                        <a:rPr lang="en-GB" sz="1200" dirty="0"/>
                        <a:t>Bananas</a:t>
                      </a:r>
                    </a:p>
                  </a:txBody>
                  <a:tcPr marL="55440" marR="55440" marT="36000" marB="36000">
                    <a:lnL w="12700" cap="flat" cmpd="sng" algn="ctr">
                      <a:solidFill>
                        <a:srgbClr val="225A34"/>
                      </a:solidFill>
                      <a:prstDash val="solid"/>
                      <a:round/>
                      <a:headEnd type="none" w="med" len="med"/>
                      <a:tailEnd type="none" w="med" len="med"/>
                    </a:lnL>
                    <a:lnR w="12700" cap="flat" cmpd="sng" algn="ctr">
                      <a:solidFill>
                        <a:srgbClr val="225A34"/>
                      </a:solidFill>
                      <a:prstDash val="solid"/>
                      <a:round/>
                      <a:headEnd type="none" w="med" len="med"/>
                      <a:tailEnd type="none" w="med" len="med"/>
                    </a:lnR>
                    <a:lnT w="12700" cap="flat" cmpd="sng" algn="ctr">
                      <a:solidFill>
                        <a:srgbClr val="225A34"/>
                      </a:solidFill>
                      <a:prstDash val="solid"/>
                      <a:round/>
                      <a:headEnd type="none" w="med" len="med"/>
                      <a:tailEnd type="none" w="med" len="med"/>
                    </a:lnT>
                    <a:lnB w="12700" cap="flat" cmpd="sng" algn="ctr">
                      <a:solidFill>
                        <a:srgbClr val="225A34"/>
                      </a:solidFill>
                      <a:prstDash val="solid"/>
                      <a:round/>
                      <a:headEnd type="none" w="med" len="med"/>
                      <a:tailEnd type="none" w="med" len="med"/>
                    </a:lnB>
                    <a:solidFill>
                      <a:schemeClr val="bg1"/>
                    </a:solidFill>
                  </a:tcPr>
                </a:tc>
                <a:tc>
                  <a:txBody>
                    <a:bodyPr/>
                    <a:lstStyle/>
                    <a:p>
                      <a:r>
                        <a:rPr lang="en-GB" sz="1200" dirty="0"/>
                        <a:t>45</a:t>
                      </a:r>
                    </a:p>
                  </a:txBody>
                  <a:tcPr marL="55440" marR="55440" marT="36000" marB="36000">
                    <a:lnL w="12700" cap="flat" cmpd="sng" algn="ctr">
                      <a:solidFill>
                        <a:srgbClr val="225A34"/>
                      </a:solidFill>
                      <a:prstDash val="solid"/>
                      <a:round/>
                      <a:headEnd type="none" w="med" len="med"/>
                      <a:tailEnd type="none" w="med" len="med"/>
                    </a:lnL>
                    <a:lnR w="12700" cap="flat" cmpd="sng" algn="ctr">
                      <a:solidFill>
                        <a:srgbClr val="225A34"/>
                      </a:solidFill>
                      <a:prstDash val="solid"/>
                      <a:round/>
                      <a:headEnd type="none" w="med" len="med"/>
                      <a:tailEnd type="none" w="med" len="med"/>
                    </a:lnR>
                    <a:lnT w="12700" cap="flat" cmpd="sng" algn="ctr">
                      <a:solidFill>
                        <a:srgbClr val="225A34"/>
                      </a:solidFill>
                      <a:prstDash val="solid"/>
                      <a:round/>
                      <a:headEnd type="none" w="med" len="med"/>
                      <a:tailEnd type="none" w="med" len="med"/>
                    </a:lnT>
                    <a:lnB w="12700" cap="flat" cmpd="sng" algn="ctr">
                      <a:solidFill>
                        <a:srgbClr val="225A34"/>
                      </a:solidFill>
                      <a:prstDash val="solid"/>
                      <a:round/>
                      <a:headEnd type="none" w="med" len="med"/>
                      <a:tailEnd type="none" w="med" len="med"/>
                    </a:lnB>
                    <a:solidFill>
                      <a:schemeClr val="bg1"/>
                    </a:solidFill>
                  </a:tcPr>
                </a:tc>
                <a:tc>
                  <a:txBody>
                    <a:bodyPr/>
                    <a:lstStyle/>
                    <a:p>
                      <a:r>
                        <a:rPr lang="en-GB" sz="1200" dirty="0"/>
                        <a:t>0.89</a:t>
                      </a:r>
                    </a:p>
                  </a:txBody>
                  <a:tcPr marL="55440" marR="55440" marT="36000" marB="36000">
                    <a:lnL w="12700" cap="flat" cmpd="sng" algn="ctr">
                      <a:solidFill>
                        <a:srgbClr val="225A34"/>
                      </a:solidFill>
                      <a:prstDash val="solid"/>
                      <a:round/>
                      <a:headEnd type="none" w="med" len="med"/>
                      <a:tailEnd type="none" w="med" len="med"/>
                    </a:lnL>
                    <a:lnR w="12700" cap="flat" cmpd="sng" algn="ctr">
                      <a:solidFill>
                        <a:srgbClr val="225A34"/>
                      </a:solidFill>
                      <a:prstDash val="solid"/>
                      <a:round/>
                      <a:headEnd type="none" w="med" len="med"/>
                      <a:tailEnd type="none" w="med" len="med"/>
                    </a:lnR>
                    <a:lnT w="12700" cap="flat" cmpd="sng" algn="ctr">
                      <a:solidFill>
                        <a:srgbClr val="225A34"/>
                      </a:solidFill>
                      <a:prstDash val="solid"/>
                      <a:round/>
                      <a:headEnd type="none" w="med" len="med"/>
                      <a:tailEnd type="none" w="med" len="med"/>
                    </a:lnT>
                    <a:lnB w="12700" cap="flat" cmpd="sng" algn="ctr">
                      <a:solidFill>
                        <a:srgbClr val="225A34"/>
                      </a:solidFill>
                      <a:prstDash val="solid"/>
                      <a:round/>
                      <a:headEnd type="none" w="med" len="med"/>
                      <a:tailEnd type="none" w="med" len="med"/>
                    </a:lnB>
                    <a:solidFill>
                      <a:schemeClr val="bg1"/>
                    </a:solidFill>
                  </a:tcPr>
                </a:tc>
                <a:extLst>
                  <a:ext uri="{0D108BD9-81ED-4DB2-BD59-A6C34878D82A}">
                    <a16:rowId xmlns:a16="http://schemas.microsoft.com/office/drawing/2014/main" val="573063687"/>
                  </a:ext>
                </a:extLst>
              </a:tr>
            </a:tbl>
          </a:graphicData>
        </a:graphic>
      </p:graphicFrame>
      <p:cxnSp>
        <p:nvCxnSpPr>
          <p:cNvPr id="27" name="Straight Arrow Connector 26">
            <a:extLst>
              <a:ext uri="{FF2B5EF4-FFF2-40B4-BE49-F238E27FC236}">
                <a16:creationId xmlns:a16="http://schemas.microsoft.com/office/drawing/2014/main" id="{F8E0E951-387F-47AF-A77E-828494525AAC}"/>
              </a:ext>
            </a:extLst>
          </p:cNvPr>
          <p:cNvCxnSpPr>
            <a:cxnSpLocks/>
          </p:cNvCxnSpPr>
          <p:nvPr/>
        </p:nvCxnSpPr>
        <p:spPr>
          <a:xfrm>
            <a:off x="6903837" y="2672509"/>
            <a:ext cx="0" cy="858711"/>
          </a:xfrm>
          <a:prstGeom prst="straightConnector1">
            <a:avLst/>
          </a:prstGeom>
          <a:ln>
            <a:solidFill>
              <a:srgbClr val="7DC24E"/>
            </a:solidFill>
            <a:tailEnd type="triangle"/>
          </a:ln>
        </p:spPr>
        <p:style>
          <a:lnRef idx="2">
            <a:schemeClr val="accent1"/>
          </a:lnRef>
          <a:fillRef idx="0">
            <a:schemeClr val="accent1"/>
          </a:fillRef>
          <a:effectRef idx="1">
            <a:schemeClr val="accent1"/>
          </a:effectRef>
          <a:fontRef idx="minor">
            <a:schemeClr val="tx1"/>
          </a:fontRef>
        </p:style>
      </p:cxnSp>
      <p:cxnSp>
        <p:nvCxnSpPr>
          <p:cNvPr id="32" name="Straight Arrow Connector 31">
            <a:extLst>
              <a:ext uri="{FF2B5EF4-FFF2-40B4-BE49-F238E27FC236}">
                <a16:creationId xmlns:a16="http://schemas.microsoft.com/office/drawing/2014/main" id="{B717F498-639F-4791-94C9-8FCFA1FB4878}"/>
              </a:ext>
            </a:extLst>
          </p:cNvPr>
          <p:cNvCxnSpPr>
            <a:cxnSpLocks/>
          </p:cNvCxnSpPr>
          <p:nvPr/>
        </p:nvCxnSpPr>
        <p:spPr>
          <a:xfrm>
            <a:off x="6585419" y="4529213"/>
            <a:ext cx="0" cy="511138"/>
          </a:xfrm>
          <a:prstGeom prst="straightConnector1">
            <a:avLst/>
          </a:prstGeom>
          <a:ln>
            <a:solidFill>
              <a:srgbClr val="7DC24E"/>
            </a:solidFill>
            <a:tailEnd type="triangle"/>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762056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body" sz="quarter" idx="13"/>
          </p:nvPr>
        </p:nvSpPr>
        <p:spPr/>
        <p:txBody>
          <a:bodyPr>
            <a:normAutofit fontScale="25000" lnSpcReduction="20000"/>
          </a:bodyPr>
          <a:lstStyle/>
          <a:p>
            <a:pPr algn="just"/>
            <a:r>
              <a:rPr lang="en-GB" sz="16000" dirty="0">
                <a:solidFill>
                  <a:schemeClr val="tx1"/>
                </a:solidFill>
              </a:rPr>
              <a:t>QR (Quick Response) codes</a:t>
            </a:r>
          </a:p>
          <a:p>
            <a:pPr algn="just"/>
            <a:endParaRPr lang="en-GB" sz="1400" dirty="0">
              <a:solidFill>
                <a:schemeClr val="tx1"/>
              </a:solidFill>
            </a:endParaRPr>
          </a:p>
          <a:p>
            <a:pPr algn="just"/>
            <a:endParaRPr lang="en-GB" sz="1400" dirty="0">
              <a:solidFill>
                <a:schemeClr val="tx1"/>
              </a:solidFill>
            </a:endParaRPr>
          </a:p>
        </p:txBody>
      </p:sp>
      <p:sp>
        <p:nvSpPr>
          <p:cNvPr id="4" name="Text Placeholder 3"/>
          <p:cNvSpPr>
            <a:spLocks noGrp="1"/>
          </p:cNvSpPr>
          <p:nvPr>
            <p:ph type="body" sz="quarter" idx="14"/>
          </p:nvPr>
        </p:nvSpPr>
        <p:spPr/>
        <p:txBody>
          <a:bodyPr/>
          <a:lstStyle/>
          <a:p>
            <a:r>
              <a:rPr lang="en-GB" dirty="0"/>
              <a:t>QR codes are 2D barcodes and can be read by smartphones or tablets</a:t>
            </a:r>
          </a:p>
          <a:p>
            <a:r>
              <a:rPr lang="en-GB" dirty="0"/>
              <a:t>They can contain:</a:t>
            </a:r>
          </a:p>
          <a:p>
            <a:pPr lvl="1"/>
            <a:r>
              <a:rPr lang="en-GB" dirty="0"/>
              <a:t>Links to websites or</a:t>
            </a:r>
          </a:p>
          <a:p>
            <a:pPr lvl="1"/>
            <a:r>
              <a:rPr lang="en-GB" dirty="0"/>
              <a:t>Information</a:t>
            </a:r>
          </a:p>
          <a:p>
            <a:r>
              <a:rPr lang="en-GB" dirty="0"/>
              <a:t>Try scanning these codes as examples:</a:t>
            </a:r>
          </a:p>
        </p:txBody>
      </p:sp>
      <p:pic>
        <p:nvPicPr>
          <p:cNvPr id="7" name="Picture 6">
            <a:extLst>
              <a:ext uri="{FF2B5EF4-FFF2-40B4-BE49-F238E27FC236}">
                <a16:creationId xmlns:a16="http://schemas.microsoft.com/office/drawing/2014/main" id="{5E2FFAF4-763A-40BD-93B6-6E1172A07418}"/>
              </a:ext>
            </a:extLst>
          </p:cNvPr>
          <p:cNvPicPr>
            <a:picLocks noChangeAspect="1"/>
          </p:cNvPicPr>
          <p:nvPr/>
        </p:nvPicPr>
        <p:blipFill>
          <a:blip r:embed="rId2"/>
          <a:stretch>
            <a:fillRect/>
          </a:stretch>
        </p:blipFill>
        <p:spPr>
          <a:xfrm>
            <a:off x="5443297" y="4619555"/>
            <a:ext cx="1790950" cy="1667108"/>
          </a:xfrm>
          <a:prstGeom prst="rect">
            <a:avLst/>
          </a:prstGeom>
        </p:spPr>
      </p:pic>
      <p:pic>
        <p:nvPicPr>
          <p:cNvPr id="9" name="Picture 8">
            <a:extLst>
              <a:ext uri="{FF2B5EF4-FFF2-40B4-BE49-F238E27FC236}">
                <a16:creationId xmlns:a16="http://schemas.microsoft.com/office/drawing/2014/main" id="{C432A556-EA3D-4C7D-8DAF-79B4598398E1}"/>
              </a:ext>
            </a:extLst>
          </p:cNvPr>
          <p:cNvPicPr>
            <a:picLocks noChangeAspect="1"/>
          </p:cNvPicPr>
          <p:nvPr/>
        </p:nvPicPr>
        <p:blipFill>
          <a:blip r:embed="rId3"/>
          <a:stretch>
            <a:fillRect/>
          </a:stretch>
        </p:blipFill>
        <p:spPr>
          <a:xfrm>
            <a:off x="2509207" y="4618693"/>
            <a:ext cx="1810003" cy="1619476"/>
          </a:xfrm>
          <a:prstGeom prst="rect">
            <a:avLst/>
          </a:prstGeom>
        </p:spPr>
      </p:pic>
    </p:spTree>
    <p:extLst>
      <p:ext uri="{BB962C8B-B14F-4D97-AF65-F5344CB8AC3E}">
        <p14:creationId xmlns:p14="http://schemas.microsoft.com/office/powerpoint/2010/main" val="27415213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0C1D39"/>
        </a:solidFill>
        <a:effectLst/>
      </p:bgPr>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9AC53882-9919-DE43-943D-55E28FFD19CF}"/>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0" y="609132"/>
            <a:ext cx="9144000" cy="6248868"/>
          </a:xfrm>
          <a:prstGeom prst="rect">
            <a:avLst/>
          </a:prstGeom>
        </p:spPr>
      </p:pic>
      <p:sp>
        <p:nvSpPr>
          <p:cNvPr id="2" name="Text Placeholder 1">
            <a:extLst>
              <a:ext uri="{FF2B5EF4-FFF2-40B4-BE49-F238E27FC236}">
                <a16:creationId xmlns:a16="http://schemas.microsoft.com/office/drawing/2014/main" id="{5269D388-4A2B-41E7-9876-9C881228AA2C}"/>
              </a:ext>
            </a:extLst>
          </p:cNvPr>
          <p:cNvSpPr>
            <a:spLocks noGrp="1"/>
          </p:cNvSpPr>
          <p:nvPr>
            <p:ph type="body" sz="quarter" idx="13"/>
          </p:nvPr>
        </p:nvSpPr>
        <p:spPr/>
        <p:txBody>
          <a:bodyPr/>
          <a:lstStyle/>
          <a:p>
            <a:r>
              <a:rPr lang="en-GB" dirty="0">
                <a:solidFill>
                  <a:schemeClr val="bg1"/>
                </a:solidFill>
              </a:rPr>
              <a:t>QR code scanner</a:t>
            </a:r>
          </a:p>
        </p:txBody>
      </p:sp>
      <p:sp>
        <p:nvSpPr>
          <p:cNvPr id="3" name="Text Placeholder 2">
            <a:extLst>
              <a:ext uri="{FF2B5EF4-FFF2-40B4-BE49-F238E27FC236}">
                <a16:creationId xmlns:a16="http://schemas.microsoft.com/office/drawing/2014/main" id="{B77FBF19-0DF4-49FD-8485-F0DEB54ABE1C}"/>
              </a:ext>
            </a:extLst>
          </p:cNvPr>
          <p:cNvSpPr>
            <a:spLocks noGrp="1"/>
          </p:cNvSpPr>
          <p:nvPr>
            <p:ph type="body" sz="quarter" idx="14"/>
          </p:nvPr>
        </p:nvSpPr>
        <p:spPr/>
        <p:txBody>
          <a:bodyPr/>
          <a:lstStyle/>
          <a:p>
            <a:r>
              <a:rPr lang="en-GB" dirty="0">
                <a:solidFill>
                  <a:schemeClr val="bg1"/>
                </a:solidFill>
              </a:rPr>
              <a:t>QR code scanners use cameras that are built into phones or webcams</a:t>
            </a:r>
          </a:p>
          <a:p>
            <a:pPr lvl="1"/>
            <a:r>
              <a:rPr lang="en-GB" dirty="0">
                <a:solidFill>
                  <a:schemeClr val="bg1"/>
                </a:solidFill>
              </a:rPr>
              <a:t>The image is processed to determine the layout of pixels which are used to store the data</a:t>
            </a:r>
          </a:p>
          <a:p>
            <a:pPr lvl="1"/>
            <a:r>
              <a:rPr lang="en-GB" dirty="0">
                <a:solidFill>
                  <a:schemeClr val="bg1"/>
                </a:solidFill>
              </a:rPr>
              <a:t>The 2D arrangement of pixels allows more </a:t>
            </a:r>
            <a:br>
              <a:rPr lang="en-GB" dirty="0">
                <a:solidFill>
                  <a:schemeClr val="bg1"/>
                </a:solidFill>
              </a:rPr>
            </a:br>
            <a:r>
              <a:rPr lang="en-GB" dirty="0">
                <a:solidFill>
                  <a:schemeClr val="bg1"/>
                </a:solidFill>
              </a:rPr>
              <a:t>data to be stored than a bar code</a:t>
            </a:r>
          </a:p>
          <a:p>
            <a:pPr lvl="1"/>
            <a:r>
              <a:rPr lang="en-GB" dirty="0">
                <a:solidFill>
                  <a:schemeClr val="bg1"/>
                </a:solidFill>
              </a:rPr>
              <a:t>Larger squares are located at </a:t>
            </a:r>
            <a:br>
              <a:rPr lang="en-GB" dirty="0">
                <a:solidFill>
                  <a:schemeClr val="bg1"/>
                </a:solidFill>
              </a:rPr>
            </a:br>
            <a:r>
              <a:rPr lang="en-GB" dirty="0">
                <a:solidFill>
                  <a:schemeClr val="bg1"/>
                </a:solidFill>
              </a:rPr>
              <a:t>three corners and used to align </a:t>
            </a:r>
            <a:br>
              <a:rPr lang="en-GB" dirty="0">
                <a:solidFill>
                  <a:schemeClr val="bg1"/>
                </a:solidFill>
              </a:rPr>
            </a:br>
            <a:r>
              <a:rPr lang="en-GB" dirty="0">
                <a:solidFill>
                  <a:schemeClr val="bg1"/>
                </a:solidFill>
              </a:rPr>
              <a:t>the image</a:t>
            </a:r>
          </a:p>
        </p:txBody>
      </p:sp>
      <p:pic>
        <p:nvPicPr>
          <p:cNvPr id="9" name="Graphic 8">
            <a:extLst>
              <a:ext uri="{FF2B5EF4-FFF2-40B4-BE49-F238E27FC236}">
                <a16:creationId xmlns:a16="http://schemas.microsoft.com/office/drawing/2014/main" id="{F105EE1F-7610-8F45-A1DE-4FE6206652BC}"/>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7267074" y="6313572"/>
            <a:ext cx="1428387" cy="337136"/>
          </a:xfrm>
          <a:prstGeom prst="rect">
            <a:avLst/>
          </a:prstGeom>
        </p:spPr>
      </p:pic>
    </p:spTree>
    <p:extLst>
      <p:ext uri="{BB962C8B-B14F-4D97-AF65-F5344CB8AC3E}">
        <p14:creationId xmlns:p14="http://schemas.microsoft.com/office/powerpoint/2010/main" val="239341951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7AA8372E-8964-2242-839B-004793B0D0EF}"/>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4899103" y="754263"/>
            <a:ext cx="4244898" cy="6103737"/>
          </a:xfrm>
          <a:prstGeom prst="rect">
            <a:avLst/>
          </a:prstGeom>
        </p:spPr>
      </p:pic>
      <p:sp>
        <p:nvSpPr>
          <p:cNvPr id="2" name="Text Placeholder 1">
            <a:extLst>
              <a:ext uri="{FF2B5EF4-FFF2-40B4-BE49-F238E27FC236}">
                <a16:creationId xmlns:a16="http://schemas.microsoft.com/office/drawing/2014/main" id="{DC8D3914-704D-4D9F-846F-68F3A81B950A}"/>
              </a:ext>
            </a:extLst>
          </p:cNvPr>
          <p:cNvSpPr>
            <a:spLocks noGrp="1"/>
          </p:cNvSpPr>
          <p:nvPr>
            <p:ph type="body" sz="quarter" idx="13"/>
          </p:nvPr>
        </p:nvSpPr>
        <p:spPr>
          <a:xfrm>
            <a:off x="724280" y="906233"/>
            <a:ext cx="7816470" cy="670772"/>
          </a:xfrm>
        </p:spPr>
        <p:txBody>
          <a:bodyPr/>
          <a:lstStyle/>
          <a:p>
            <a:r>
              <a:rPr lang="en-GB" dirty="0"/>
              <a:t>QR code uses</a:t>
            </a:r>
          </a:p>
        </p:txBody>
      </p:sp>
      <p:sp>
        <p:nvSpPr>
          <p:cNvPr id="3" name="Text Placeholder 2">
            <a:extLst>
              <a:ext uri="{FF2B5EF4-FFF2-40B4-BE49-F238E27FC236}">
                <a16:creationId xmlns:a16="http://schemas.microsoft.com/office/drawing/2014/main" id="{B73B7D85-1D3C-4215-A201-C060BA654C8E}"/>
              </a:ext>
            </a:extLst>
          </p:cNvPr>
          <p:cNvSpPr>
            <a:spLocks noGrp="1"/>
          </p:cNvSpPr>
          <p:nvPr>
            <p:ph type="body" sz="quarter" idx="14"/>
          </p:nvPr>
        </p:nvSpPr>
        <p:spPr>
          <a:xfrm>
            <a:off x="724280" y="1704179"/>
            <a:ext cx="7797230" cy="3453607"/>
          </a:xfrm>
        </p:spPr>
        <p:txBody>
          <a:bodyPr/>
          <a:lstStyle/>
          <a:p>
            <a:r>
              <a:rPr lang="en-GB" dirty="0"/>
              <a:t>One example of QR code use </a:t>
            </a:r>
            <a:br>
              <a:rPr lang="en-GB" dirty="0"/>
            </a:br>
            <a:r>
              <a:rPr lang="en-GB" dirty="0"/>
              <a:t>is in allowing users to scan </a:t>
            </a:r>
            <a:br>
              <a:rPr lang="en-GB" dirty="0"/>
            </a:br>
            <a:r>
              <a:rPr lang="en-GB" dirty="0"/>
              <a:t>Wi-Fi details such as a password</a:t>
            </a:r>
          </a:p>
          <a:p>
            <a:pPr lvl="1"/>
            <a:r>
              <a:rPr lang="en-GB" dirty="0"/>
              <a:t>This saves the user having to take </a:t>
            </a:r>
            <a:br>
              <a:rPr lang="en-GB" dirty="0"/>
            </a:br>
            <a:r>
              <a:rPr lang="en-GB" dirty="0"/>
              <a:t>time to accurately enter the password</a:t>
            </a:r>
          </a:p>
          <a:p>
            <a:r>
              <a:rPr lang="en-GB" dirty="0"/>
              <a:t>Discuss with a partner other </a:t>
            </a:r>
            <a:br>
              <a:rPr lang="en-GB" dirty="0"/>
            </a:br>
            <a:r>
              <a:rPr lang="en-GB" dirty="0"/>
              <a:t>places where QR codes are </a:t>
            </a:r>
            <a:br>
              <a:rPr lang="en-GB" dirty="0"/>
            </a:br>
            <a:r>
              <a:rPr lang="en-GB" dirty="0"/>
              <a:t>used and why they are used </a:t>
            </a:r>
            <a:br>
              <a:rPr lang="en-GB" dirty="0"/>
            </a:br>
            <a:r>
              <a:rPr lang="en-GB" dirty="0"/>
              <a:t>in that situation</a:t>
            </a:r>
          </a:p>
        </p:txBody>
      </p:sp>
      <p:pic>
        <p:nvPicPr>
          <p:cNvPr id="8" name="Graphic 7">
            <a:extLst>
              <a:ext uri="{FF2B5EF4-FFF2-40B4-BE49-F238E27FC236}">
                <a16:creationId xmlns:a16="http://schemas.microsoft.com/office/drawing/2014/main" id="{9B86724B-87D7-0E4C-A952-BA05B6F9F017}"/>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7267074" y="6313572"/>
            <a:ext cx="1428387" cy="337136"/>
          </a:xfrm>
          <a:prstGeom prst="rect">
            <a:avLst/>
          </a:prstGeom>
        </p:spPr>
      </p:pic>
    </p:spTree>
    <p:extLst>
      <p:ext uri="{BB962C8B-B14F-4D97-AF65-F5344CB8AC3E}">
        <p14:creationId xmlns:p14="http://schemas.microsoft.com/office/powerpoint/2010/main" val="6039745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DAD9D5"/>
        </a:solidFill>
        <a:effectLst/>
      </p:bgPr>
    </p:bg>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0DDBF489-DB1C-489D-B100-F455F8A0CE93}"/>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0" y="609130"/>
            <a:ext cx="9144000" cy="6248869"/>
          </a:xfrm>
          <a:prstGeom prst="rect">
            <a:avLst/>
          </a:prstGeom>
        </p:spPr>
      </p:pic>
      <p:sp>
        <p:nvSpPr>
          <p:cNvPr id="2" name="Text Placeholder 1"/>
          <p:cNvSpPr>
            <a:spLocks noGrp="1"/>
          </p:cNvSpPr>
          <p:nvPr>
            <p:ph type="body" sz="quarter" idx="13"/>
          </p:nvPr>
        </p:nvSpPr>
        <p:spPr/>
        <p:txBody>
          <a:bodyPr/>
          <a:lstStyle/>
          <a:p>
            <a:r>
              <a:rPr lang="en-GB" dirty="0"/>
              <a:t>Uses of QR codes in society</a:t>
            </a:r>
          </a:p>
        </p:txBody>
      </p:sp>
      <p:sp>
        <p:nvSpPr>
          <p:cNvPr id="3" name="Text Placeholder 2"/>
          <p:cNvSpPr>
            <a:spLocks noGrp="1"/>
          </p:cNvSpPr>
          <p:nvPr>
            <p:ph type="body" sz="quarter" idx="14"/>
          </p:nvPr>
        </p:nvSpPr>
        <p:spPr/>
        <p:txBody>
          <a:bodyPr/>
          <a:lstStyle/>
          <a:p>
            <a:r>
              <a:rPr lang="en-GB" dirty="0"/>
              <a:t>Common uses include:</a:t>
            </a:r>
          </a:p>
          <a:p>
            <a:pPr lvl="1"/>
            <a:r>
              <a:rPr lang="en-GB" dirty="0">
                <a:solidFill>
                  <a:srgbClr val="FF0000"/>
                </a:solidFill>
              </a:rPr>
              <a:t>Tracking packages</a:t>
            </a:r>
          </a:p>
          <a:p>
            <a:pPr lvl="1"/>
            <a:r>
              <a:rPr lang="en-GB" dirty="0">
                <a:solidFill>
                  <a:srgbClr val="FF0000"/>
                </a:solidFill>
              </a:rPr>
              <a:t>Restaurant coupons </a:t>
            </a:r>
            <a:br>
              <a:rPr lang="en-GB" dirty="0">
                <a:solidFill>
                  <a:srgbClr val="FF0000"/>
                </a:solidFill>
              </a:rPr>
            </a:br>
            <a:r>
              <a:rPr lang="en-GB" dirty="0">
                <a:solidFill>
                  <a:srgbClr val="FF0000"/>
                </a:solidFill>
              </a:rPr>
              <a:t>and menus</a:t>
            </a:r>
          </a:p>
          <a:p>
            <a:pPr lvl="1"/>
            <a:r>
              <a:rPr lang="en-GB" dirty="0">
                <a:solidFill>
                  <a:srgbClr val="FF0000"/>
                </a:solidFill>
              </a:rPr>
              <a:t>Mobile concert tickets</a:t>
            </a:r>
          </a:p>
          <a:p>
            <a:pPr lvl="1"/>
            <a:r>
              <a:rPr lang="en-GB" dirty="0">
                <a:solidFill>
                  <a:srgbClr val="FF0000"/>
                </a:solidFill>
              </a:rPr>
              <a:t>Estate agency boards</a:t>
            </a:r>
          </a:p>
          <a:p>
            <a:pPr lvl="1"/>
            <a:r>
              <a:rPr lang="en-GB" dirty="0">
                <a:solidFill>
                  <a:srgbClr val="FF0000"/>
                </a:solidFill>
              </a:rPr>
              <a:t>Business cards</a:t>
            </a:r>
          </a:p>
          <a:p>
            <a:pPr lvl="1"/>
            <a:r>
              <a:rPr lang="en-GB" dirty="0">
                <a:solidFill>
                  <a:srgbClr val="FF0000"/>
                </a:solidFill>
              </a:rPr>
              <a:t>Tourist information</a:t>
            </a:r>
          </a:p>
          <a:p>
            <a:pPr lvl="1"/>
            <a:r>
              <a:rPr lang="en-GB" dirty="0">
                <a:solidFill>
                  <a:srgbClr val="FF0000"/>
                </a:solidFill>
              </a:rPr>
              <a:t>Advertising posters</a:t>
            </a:r>
          </a:p>
          <a:p>
            <a:pPr lvl="1"/>
            <a:r>
              <a:rPr lang="en-GB" dirty="0">
                <a:solidFill>
                  <a:srgbClr val="FF0000"/>
                </a:solidFill>
              </a:rPr>
              <a:t>Self service tills</a:t>
            </a:r>
          </a:p>
          <a:p>
            <a:pPr lvl="1"/>
            <a:endParaRPr lang="en-GB" dirty="0"/>
          </a:p>
        </p:txBody>
      </p:sp>
      <p:pic>
        <p:nvPicPr>
          <p:cNvPr id="6" name="Graphic 5">
            <a:extLst>
              <a:ext uri="{FF2B5EF4-FFF2-40B4-BE49-F238E27FC236}">
                <a16:creationId xmlns:a16="http://schemas.microsoft.com/office/drawing/2014/main" id="{87B4AE76-179A-1A48-AF14-2C92551D435F}"/>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7267074" y="6313572"/>
            <a:ext cx="1428387" cy="337136"/>
          </a:xfrm>
          <a:prstGeom prst="rect">
            <a:avLst/>
          </a:prstGeom>
        </p:spPr>
      </p:pic>
    </p:spTree>
    <p:extLst>
      <p:ext uri="{BB962C8B-B14F-4D97-AF65-F5344CB8AC3E}">
        <p14:creationId xmlns:p14="http://schemas.microsoft.com/office/powerpoint/2010/main" val="205332978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3"/>
          </p:nvPr>
        </p:nvSpPr>
        <p:spPr/>
        <p:txBody>
          <a:bodyPr/>
          <a:lstStyle/>
          <a:p>
            <a:r>
              <a:rPr lang="en-GB" dirty="0"/>
              <a:t>Worksheet 2</a:t>
            </a:r>
          </a:p>
        </p:txBody>
      </p:sp>
      <p:sp>
        <p:nvSpPr>
          <p:cNvPr id="2" name="Text Placeholder 1"/>
          <p:cNvSpPr>
            <a:spLocks noGrp="1"/>
          </p:cNvSpPr>
          <p:nvPr>
            <p:ph type="body" sz="quarter" idx="14"/>
          </p:nvPr>
        </p:nvSpPr>
        <p:spPr/>
        <p:txBody>
          <a:bodyPr/>
          <a:lstStyle/>
          <a:p>
            <a:r>
              <a:rPr lang="en-GB" dirty="0"/>
              <a:t>Complete </a:t>
            </a:r>
            <a:r>
              <a:rPr lang="en-GB" b="1" dirty="0"/>
              <a:t>Task 1 </a:t>
            </a:r>
            <a:r>
              <a:rPr lang="en-GB" dirty="0"/>
              <a:t>on </a:t>
            </a:r>
            <a:r>
              <a:rPr lang="en-GB" b="1" dirty="0"/>
              <a:t>Worksheet 2</a:t>
            </a:r>
          </a:p>
          <a:p>
            <a:pPr lvl="1"/>
            <a:r>
              <a:rPr lang="en-GB" dirty="0"/>
              <a:t>If your teacher asks you to, also complete </a:t>
            </a:r>
            <a:r>
              <a:rPr lang="en-GB" b="1" dirty="0"/>
              <a:t>Task 3</a:t>
            </a:r>
            <a:r>
              <a:rPr lang="en-GB" dirty="0"/>
              <a:t>.</a:t>
            </a:r>
          </a:p>
        </p:txBody>
      </p:sp>
    </p:spTree>
    <p:extLst>
      <p:ext uri="{BB962C8B-B14F-4D97-AF65-F5344CB8AC3E}">
        <p14:creationId xmlns:p14="http://schemas.microsoft.com/office/powerpoint/2010/main" val="104592684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9159BF6A-7475-3C4C-8CBA-BCAF5F98B988}"/>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4386678" y="1397620"/>
            <a:ext cx="4757322" cy="5460380"/>
          </a:xfrm>
          <a:prstGeom prst="rect">
            <a:avLst/>
          </a:prstGeom>
        </p:spPr>
      </p:pic>
      <p:sp>
        <p:nvSpPr>
          <p:cNvPr id="2" name="Text Placeholder 1"/>
          <p:cNvSpPr>
            <a:spLocks noGrp="1"/>
          </p:cNvSpPr>
          <p:nvPr>
            <p:ph type="body" sz="quarter" idx="13"/>
          </p:nvPr>
        </p:nvSpPr>
        <p:spPr/>
        <p:txBody>
          <a:bodyPr/>
          <a:lstStyle/>
          <a:p>
            <a:r>
              <a:rPr lang="en-GB" dirty="0"/>
              <a:t>2D scanners</a:t>
            </a:r>
          </a:p>
        </p:txBody>
      </p:sp>
      <p:sp>
        <p:nvSpPr>
          <p:cNvPr id="3" name="Text Placeholder 2"/>
          <p:cNvSpPr>
            <a:spLocks noGrp="1"/>
          </p:cNvSpPr>
          <p:nvPr>
            <p:ph type="body" sz="quarter" idx="14"/>
          </p:nvPr>
        </p:nvSpPr>
        <p:spPr>
          <a:xfrm>
            <a:off x="724280" y="1704179"/>
            <a:ext cx="7797230" cy="4601371"/>
          </a:xfrm>
        </p:spPr>
        <p:txBody>
          <a:bodyPr/>
          <a:lstStyle/>
          <a:p>
            <a:r>
              <a:rPr lang="en-GB" dirty="0"/>
              <a:t>These are used to convert documents or </a:t>
            </a:r>
            <a:br>
              <a:rPr lang="en-GB" dirty="0"/>
            </a:br>
            <a:r>
              <a:rPr lang="en-GB" dirty="0"/>
              <a:t>photographs into a digital format. They </a:t>
            </a:r>
            <a:br>
              <a:rPr lang="en-GB" dirty="0"/>
            </a:br>
            <a:r>
              <a:rPr lang="en-GB" dirty="0"/>
              <a:t>operate as follows:</a:t>
            </a:r>
          </a:p>
          <a:p>
            <a:pPr lvl="1"/>
            <a:r>
              <a:rPr lang="en-GB" dirty="0"/>
              <a:t>A scanner head contains a bright light and lens</a:t>
            </a:r>
          </a:p>
          <a:p>
            <a:pPr lvl="1"/>
            <a:r>
              <a:rPr lang="en-GB" dirty="0"/>
              <a:t>The focused image then falls on to a </a:t>
            </a:r>
            <a:br>
              <a:rPr lang="en-GB" dirty="0"/>
            </a:br>
            <a:r>
              <a:rPr lang="en-GB" dirty="0"/>
              <a:t>light-sensitive sheet made up of thousands of </a:t>
            </a:r>
            <a:br>
              <a:rPr lang="en-GB" dirty="0"/>
            </a:br>
            <a:r>
              <a:rPr lang="en-GB" dirty="0"/>
              <a:t>pixels which record the light intensity or </a:t>
            </a:r>
            <a:br>
              <a:rPr lang="en-GB" dirty="0"/>
            </a:br>
            <a:r>
              <a:rPr lang="en-GB" dirty="0"/>
              <a:t>colour falling on each pixel</a:t>
            </a:r>
          </a:p>
          <a:p>
            <a:pPr lvl="1"/>
            <a:r>
              <a:rPr lang="en-GB" dirty="0"/>
              <a:t>This information is now </a:t>
            </a:r>
            <a:br>
              <a:rPr lang="en-GB" dirty="0"/>
            </a:br>
            <a:r>
              <a:rPr lang="en-GB" dirty="0"/>
              <a:t>stored as an image in </a:t>
            </a:r>
            <a:br>
              <a:rPr lang="en-GB" dirty="0"/>
            </a:br>
            <a:r>
              <a:rPr lang="en-GB" dirty="0"/>
              <a:t>the computer’s memory</a:t>
            </a:r>
          </a:p>
        </p:txBody>
      </p:sp>
      <p:pic>
        <p:nvPicPr>
          <p:cNvPr id="8" name="Graphic 7">
            <a:extLst>
              <a:ext uri="{FF2B5EF4-FFF2-40B4-BE49-F238E27FC236}">
                <a16:creationId xmlns:a16="http://schemas.microsoft.com/office/drawing/2014/main" id="{CE7E1BE7-B875-E84A-9AE9-558689DE90ED}"/>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7267074" y="6313572"/>
            <a:ext cx="1428387" cy="337136"/>
          </a:xfrm>
          <a:prstGeom prst="rect">
            <a:avLst/>
          </a:prstGeom>
        </p:spPr>
      </p:pic>
    </p:spTree>
    <p:extLst>
      <p:ext uri="{BB962C8B-B14F-4D97-AF65-F5344CB8AC3E}">
        <p14:creationId xmlns:p14="http://schemas.microsoft.com/office/powerpoint/2010/main" val="286853875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BDA42BD9-9B4D-D14D-B4F0-F4A560AB3A4E}"/>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5701100" y="760109"/>
            <a:ext cx="3427143" cy="6097891"/>
          </a:xfrm>
          <a:prstGeom prst="rect">
            <a:avLst/>
          </a:prstGeom>
        </p:spPr>
      </p:pic>
      <p:sp>
        <p:nvSpPr>
          <p:cNvPr id="2" name="Text Placeholder 1">
            <a:extLst>
              <a:ext uri="{FF2B5EF4-FFF2-40B4-BE49-F238E27FC236}">
                <a16:creationId xmlns:a16="http://schemas.microsoft.com/office/drawing/2014/main" id="{FE8CBD18-A643-49A3-8CF3-A0ABE8CDE336}"/>
              </a:ext>
            </a:extLst>
          </p:cNvPr>
          <p:cNvSpPr>
            <a:spLocks noGrp="1"/>
          </p:cNvSpPr>
          <p:nvPr>
            <p:ph type="body" sz="quarter" idx="13"/>
          </p:nvPr>
        </p:nvSpPr>
        <p:spPr/>
        <p:txBody>
          <a:bodyPr/>
          <a:lstStyle/>
          <a:p>
            <a:r>
              <a:rPr lang="en-GB" dirty="0"/>
              <a:t>2D scanners</a:t>
            </a:r>
          </a:p>
        </p:txBody>
      </p:sp>
      <p:sp>
        <p:nvSpPr>
          <p:cNvPr id="3" name="Text Placeholder 2">
            <a:extLst>
              <a:ext uri="{FF2B5EF4-FFF2-40B4-BE49-F238E27FC236}">
                <a16:creationId xmlns:a16="http://schemas.microsoft.com/office/drawing/2014/main" id="{9120D13B-F426-4BF0-BE3E-3E9F0D50ABB0}"/>
              </a:ext>
            </a:extLst>
          </p:cNvPr>
          <p:cNvSpPr>
            <a:spLocks noGrp="1"/>
          </p:cNvSpPr>
          <p:nvPr>
            <p:ph type="body" sz="quarter" idx="14"/>
          </p:nvPr>
        </p:nvSpPr>
        <p:spPr/>
        <p:txBody>
          <a:bodyPr/>
          <a:lstStyle/>
          <a:p>
            <a:r>
              <a:rPr lang="en-GB" dirty="0"/>
              <a:t>2D scanners are often</a:t>
            </a:r>
            <a:br>
              <a:rPr lang="en-GB" dirty="0"/>
            </a:br>
            <a:r>
              <a:rPr lang="en-GB" dirty="0"/>
              <a:t>embedded into other </a:t>
            </a:r>
            <a:br>
              <a:rPr lang="en-GB" dirty="0"/>
            </a:br>
            <a:r>
              <a:rPr lang="en-GB" dirty="0"/>
              <a:t>devices including:</a:t>
            </a:r>
          </a:p>
          <a:p>
            <a:pPr lvl="1"/>
            <a:r>
              <a:rPr lang="en-GB" dirty="0"/>
              <a:t>Multi-function printers</a:t>
            </a:r>
          </a:p>
          <a:p>
            <a:pPr lvl="1"/>
            <a:r>
              <a:rPr lang="en-GB" dirty="0"/>
              <a:t>Photocopiers</a:t>
            </a:r>
          </a:p>
        </p:txBody>
      </p:sp>
      <p:pic>
        <p:nvPicPr>
          <p:cNvPr id="8" name="Graphic 7">
            <a:extLst>
              <a:ext uri="{FF2B5EF4-FFF2-40B4-BE49-F238E27FC236}">
                <a16:creationId xmlns:a16="http://schemas.microsoft.com/office/drawing/2014/main" id="{D0CF414A-2256-DF48-A9CC-DD077E79074D}"/>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7267074" y="6313572"/>
            <a:ext cx="1428387" cy="337136"/>
          </a:xfrm>
          <a:prstGeom prst="rect">
            <a:avLst/>
          </a:prstGeom>
        </p:spPr>
      </p:pic>
    </p:spTree>
    <p:extLst>
      <p:ext uri="{BB962C8B-B14F-4D97-AF65-F5344CB8AC3E}">
        <p14:creationId xmlns:p14="http://schemas.microsoft.com/office/powerpoint/2010/main" val="136323407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type="body" sz="quarter" idx="13"/>
          </p:nvPr>
        </p:nvSpPr>
        <p:spPr>
          <a:xfrm>
            <a:off x="724280" y="906233"/>
            <a:ext cx="7816470" cy="670772"/>
          </a:xfrm>
        </p:spPr>
        <p:txBody>
          <a:bodyPr/>
          <a:lstStyle/>
          <a:p>
            <a:r>
              <a:rPr lang="en-GB"/>
              <a:t>Objectives</a:t>
            </a:r>
          </a:p>
        </p:txBody>
      </p:sp>
      <p:sp>
        <p:nvSpPr>
          <p:cNvPr id="4" name="Text Placeholder 3"/>
          <p:cNvSpPr>
            <a:spLocks noGrp="1"/>
          </p:cNvSpPr>
          <p:nvPr>
            <p:ph type="body" sz="quarter" idx="15"/>
          </p:nvPr>
        </p:nvSpPr>
        <p:spPr/>
        <p:txBody>
          <a:bodyPr/>
          <a:lstStyle/>
          <a:p>
            <a:r>
              <a:rPr lang="en-GB" dirty="0"/>
              <a:t>Understand each of the following input devices and why they are required</a:t>
            </a:r>
          </a:p>
          <a:p>
            <a:pPr lvl="1"/>
            <a:r>
              <a:rPr lang="en-GB" dirty="0"/>
              <a:t>Barcode scanner</a:t>
            </a:r>
          </a:p>
          <a:p>
            <a:pPr lvl="1"/>
            <a:r>
              <a:rPr lang="en-GB" dirty="0"/>
              <a:t>QR code scanner</a:t>
            </a:r>
          </a:p>
          <a:p>
            <a:pPr lvl="1"/>
            <a:r>
              <a:rPr lang="en-GB" dirty="0"/>
              <a:t>Digital camera</a:t>
            </a:r>
          </a:p>
          <a:p>
            <a:pPr lvl="1"/>
            <a:r>
              <a:rPr lang="en-GB" dirty="0"/>
              <a:t>Two-dimensional (2D) and three-dimensional (3D) scanners</a:t>
            </a:r>
          </a:p>
          <a:p>
            <a:endParaRPr lang="en-GB" dirty="0"/>
          </a:p>
          <a:p>
            <a:endParaRPr lang="en-GB" dirty="0"/>
          </a:p>
        </p:txBody>
      </p:sp>
    </p:spTree>
    <p:extLst>
      <p:ext uri="{BB962C8B-B14F-4D97-AF65-F5344CB8AC3E}">
        <p14:creationId xmlns:p14="http://schemas.microsoft.com/office/powerpoint/2010/main" val="64432288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FAF45005-1E3C-4A4D-9B5E-347A142278D6}"/>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4117047" y="2401987"/>
            <a:ext cx="5026954" cy="4456014"/>
          </a:xfrm>
          <a:prstGeom prst="rect">
            <a:avLst/>
          </a:prstGeom>
        </p:spPr>
      </p:pic>
      <p:sp>
        <p:nvSpPr>
          <p:cNvPr id="2" name="Text Placeholder 1">
            <a:extLst>
              <a:ext uri="{FF2B5EF4-FFF2-40B4-BE49-F238E27FC236}">
                <a16:creationId xmlns:a16="http://schemas.microsoft.com/office/drawing/2014/main" id="{393F28A4-DE7F-4343-89D2-E51F7CCFFBFD}"/>
              </a:ext>
            </a:extLst>
          </p:cNvPr>
          <p:cNvSpPr>
            <a:spLocks noGrp="1"/>
          </p:cNvSpPr>
          <p:nvPr>
            <p:ph type="body" sz="quarter" idx="13"/>
          </p:nvPr>
        </p:nvSpPr>
        <p:spPr/>
        <p:txBody>
          <a:bodyPr/>
          <a:lstStyle/>
          <a:p>
            <a:r>
              <a:rPr lang="en-GB" dirty="0"/>
              <a:t>3D scanners</a:t>
            </a:r>
          </a:p>
        </p:txBody>
      </p:sp>
      <p:sp>
        <p:nvSpPr>
          <p:cNvPr id="3" name="Text Placeholder 2">
            <a:extLst>
              <a:ext uri="{FF2B5EF4-FFF2-40B4-BE49-F238E27FC236}">
                <a16:creationId xmlns:a16="http://schemas.microsoft.com/office/drawing/2014/main" id="{8AB89DE2-9434-4B6F-9054-DF398E81542B}"/>
              </a:ext>
            </a:extLst>
          </p:cNvPr>
          <p:cNvSpPr>
            <a:spLocks noGrp="1"/>
          </p:cNvSpPr>
          <p:nvPr>
            <p:ph type="body" sz="quarter" idx="14"/>
          </p:nvPr>
        </p:nvSpPr>
        <p:spPr/>
        <p:txBody>
          <a:bodyPr/>
          <a:lstStyle/>
          <a:p>
            <a:r>
              <a:rPr lang="en-GB" dirty="0"/>
              <a:t>3D scanners use a laser to </a:t>
            </a:r>
            <a:br>
              <a:rPr lang="en-GB" dirty="0"/>
            </a:br>
            <a:r>
              <a:rPr lang="en-GB" dirty="0"/>
              <a:t>scan across an object</a:t>
            </a:r>
          </a:p>
          <a:p>
            <a:pPr lvl="1"/>
            <a:r>
              <a:rPr lang="en-GB" dirty="0"/>
              <a:t>Two sensors detect the distance from </a:t>
            </a:r>
            <a:br>
              <a:rPr lang="en-GB" dirty="0"/>
            </a:br>
            <a:r>
              <a:rPr lang="en-GB" dirty="0"/>
              <a:t>the laser to the object</a:t>
            </a:r>
          </a:p>
          <a:p>
            <a:pPr lvl="1"/>
            <a:r>
              <a:rPr lang="en-GB" dirty="0"/>
              <a:t>This creates a ‘point cloud’ </a:t>
            </a:r>
            <a:br>
              <a:rPr lang="en-GB" dirty="0"/>
            </a:br>
            <a:r>
              <a:rPr lang="en-GB" dirty="0"/>
              <a:t>which is then processed </a:t>
            </a:r>
            <a:br>
              <a:rPr lang="en-GB" dirty="0"/>
            </a:br>
            <a:r>
              <a:rPr lang="en-GB" dirty="0"/>
              <a:t>into a 3D representation of </a:t>
            </a:r>
            <a:br>
              <a:rPr lang="en-GB" dirty="0"/>
            </a:br>
            <a:r>
              <a:rPr lang="en-GB" dirty="0"/>
              <a:t>the object</a:t>
            </a:r>
          </a:p>
          <a:p>
            <a:pPr lvl="1"/>
            <a:endParaRPr lang="en-GB" dirty="0"/>
          </a:p>
        </p:txBody>
      </p:sp>
      <p:pic>
        <p:nvPicPr>
          <p:cNvPr id="9" name="Graphic 8">
            <a:extLst>
              <a:ext uri="{FF2B5EF4-FFF2-40B4-BE49-F238E27FC236}">
                <a16:creationId xmlns:a16="http://schemas.microsoft.com/office/drawing/2014/main" id="{CD51CE2F-A718-8A4C-8C08-B2AE6EBF1BD0}"/>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7267074" y="6313572"/>
            <a:ext cx="1428387" cy="337136"/>
          </a:xfrm>
          <a:prstGeom prst="rect">
            <a:avLst/>
          </a:prstGeom>
        </p:spPr>
      </p:pic>
    </p:spTree>
    <p:extLst>
      <p:ext uri="{BB962C8B-B14F-4D97-AF65-F5344CB8AC3E}">
        <p14:creationId xmlns:p14="http://schemas.microsoft.com/office/powerpoint/2010/main" val="75763169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7BEA79CA-366C-1943-A5B4-AC799F3F4997}"/>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flipH="1">
            <a:off x="3808517" y="608121"/>
            <a:ext cx="5335481" cy="6249880"/>
          </a:xfrm>
          <a:prstGeom prst="rect">
            <a:avLst/>
          </a:prstGeom>
        </p:spPr>
      </p:pic>
      <p:sp>
        <p:nvSpPr>
          <p:cNvPr id="3" name="Subtitle 2"/>
          <p:cNvSpPr>
            <a:spLocks noGrp="1"/>
          </p:cNvSpPr>
          <p:nvPr>
            <p:ph type="body" sz="quarter" idx="13"/>
          </p:nvPr>
        </p:nvSpPr>
        <p:spPr/>
        <p:txBody>
          <a:bodyPr>
            <a:normAutofit/>
          </a:bodyPr>
          <a:lstStyle/>
          <a:p>
            <a:pPr algn="just"/>
            <a:r>
              <a:rPr lang="en-GB" dirty="0"/>
              <a:t>Tomography</a:t>
            </a:r>
          </a:p>
        </p:txBody>
      </p:sp>
      <p:sp>
        <p:nvSpPr>
          <p:cNvPr id="4" name="Text Placeholder 3"/>
          <p:cNvSpPr>
            <a:spLocks noGrp="1"/>
          </p:cNvSpPr>
          <p:nvPr>
            <p:ph type="body" sz="quarter" idx="14"/>
          </p:nvPr>
        </p:nvSpPr>
        <p:spPr/>
        <p:txBody>
          <a:bodyPr/>
          <a:lstStyle/>
          <a:p>
            <a:r>
              <a:rPr lang="en-GB" sz="2800" dirty="0"/>
              <a:t>3D scanners are used in both </a:t>
            </a:r>
            <a:br>
              <a:rPr lang="en-GB" sz="2800" dirty="0"/>
            </a:br>
            <a:r>
              <a:rPr lang="en-GB" sz="2800" dirty="0"/>
              <a:t>industrial and medical fields</a:t>
            </a:r>
            <a:endParaRPr lang="en-GB" sz="22400" dirty="0"/>
          </a:p>
          <a:p>
            <a:r>
              <a:rPr lang="en-GB" dirty="0"/>
              <a:t>Many 3D scanners rely on a </a:t>
            </a:r>
            <a:br>
              <a:rPr lang="en-GB" dirty="0"/>
            </a:br>
            <a:r>
              <a:rPr lang="en-GB" dirty="0"/>
              <a:t>technology called </a:t>
            </a:r>
            <a:r>
              <a:rPr lang="en-GB" b="1" dirty="0">
                <a:solidFill>
                  <a:srgbClr val="7DC24E"/>
                </a:solidFill>
              </a:rPr>
              <a:t>Tomography</a:t>
            </a:r>
            <a:r>
              <a:rPr lang="en-GB" b="1" dirty="0">
                <a:solidFill>
                  <a:srgbClr val="D99C0B"/>
                </a:solidFill>
              </a:rPr>
              <a:t> </a:t>
            </a:r>
            <a:br>
              <a:rPr lang="en-GB" b="1" dirty="0">
                <a:solidFill>
                  <a:srgbClr val="D99C0B"/>
                </a:solidFill>
              </a:rPr>
            </a:br>
            <a:r>
              <a:rPr lang="en-GB" dirty="0"/>
              <a:t>which involves taking </a:t>
            </a:r>
            <a:br>
              <a:rPr lang="en-GB" dirty="0"/>
            </a:br>
            <a:r>
              <a:rPr lang="en-GB" dirty="0"/>
              <a:t>images in very thin </a:t>
            </a:r>
            <a:br>
              <a:rPr lang="en-GB" dirty="0"/>
            </a:br>
            <a:r>
              <a:rPr lang="en-GB" dirty="0"/>
              <a:t>slices less than </a:t>
            </a:r>
            <a:br>
              <a:rPr lang="en-GB" dirty="0"/>
            </a:br>
            <a:r>
              <a:rPr lang="en-GB" dirty="0"/>
              <a:t>0.1 mm thick</a:t>
            </a:r>
            <a:r>
              <a:rPr lang="en-GB" sz="1300" dirty="0"/>
              <a:t>																																																																																																									</a:t>
            </a:r>
            <a:endParaRPr lang="en-GB" sz="2300" dirty="0"/>
          </a:p>
          <a:p>
            <a:endParaRPr lang="en-GB" dirty="0"/>
          </a:p>
        </p:txBody>
      </p:sp>
      <p:pic>
        <p:nvPicPr>
          <p:cNvPr id="8" name="Graphic 7">
            <a:extLst>
              <a:ext uri="{FF2B5EF4-FFF2-40B4-BE49-F238E27FC236}">
                <a16:creationId xmlns:a16="http://schemas.microsoft.com/office/drawing/2014/main" id="{C9FDEE82-C6B5-F546-A89C-05274CBB8416}"/>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7267074" y="6313572"/>
            <a:ext cx="1428387" cy="337136"/>
          </a:xfrm>
          <a:prstGeom prst="rect">
            <a:avLst/>
          </a:prstGeom>
        </p:spPr>
      </p:pic>
    </p:spTree>
    <p:extLst>
      <p:ext uri="{BB962C8B-B14F-4D97-AF65-F5344CB8AC3E}">
        <p14:creationId xmlns:p14="http://schemas.microsoft.com/office/powerpoint/2010/main" val="223560889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rgbClr val="030203"/>
        </a:solidFill>
        <a:effectLst/>
      </p:bgPr>
    </p:bg>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a:xfrm>
            <a:off x="724280" y="906233"/>
            <a:ext cx="7816470" cy="670772"/>
          </a:xfrm>
        </p:spPr>
        <p:txBody>
          <a:bodyPr/>
          <a:lstStyle/>
          <a:p>
            <a:r>
              <a:rPr lang="en-GB" dirty="0">
                <a:solidFill>
                  <a:schemeClr val="bg1"/>
                </a:solidFill>
              </a:rPr>
              <a:t>3D MRI scanning</a:t>
            </a:r>
          </a:p>
        </p:txBody>
      </p:sp>
      <p:sp>
        <p:nvSpPr>
          <p:cNvPr id="4" name="Text Placeholder 3">
            <a:extLst>
              <a:ext uri="{FF2B5EF4-FFF2-40B4-BE49-F238E27FC236}">
                <a16:creationId xmlns:a16="http://schemas.microsoft.com/office/drawing/2014/main" id="{9C86D300-2953-433A-9F19-713D5268065E}"/>
              </a:ext>
            </a:extLst>
          </p:cNvPr>
          <p:cNvSpPr>
            <a:spLocks noGrp="1"/>
          </p:cNvSpPr>
          <p:nvPr>
            <p:ph type="body" sz="quarter" idx="14"/>
          </p:nvPr>
        </p:nvSpPr>
        <p:spPr/>
        <p:txBody>
          <a:bodyPr/>
          <a:lstStyle/>
          <a:p>
            <a:r>
              <a:rPr lang="en-GB" dirty="0">
                <a:solidFill>
                  <a:schemeClr val="bg1"/>
                </a:solidFill>
              </a:rPr>
              <a:t>Magnetic resonance imaging (MRI) works by taking images at many slices through the head</a:t>
            </a:r>
          </a:p>
          <a:p>
            <a:pPr lvl="1"/>
            <a:r>
              <a:rPr lang="en-GB" dirty="0">
                <a:solidFill>
                  <a:schemeClr val="bg1"/>
                </a:solidFill>
              </a:rPr>
              <a:t>These may be processed into a 3D model using a computer</a:t>
            </a:r>
          </a:p>
        </p:txBody>
      </p:sp>
      <p:pic>
        <p:nvPicPr>
          <p:cNvPr id="6" name="Picture 5"/>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186252" y="3288953"/>
            <a:ext cx="5022322" cy="3038504"/>
          </a:xfrm>
          <a:prstGeom prst="rect">
            <a:avLst/>
          </a:prstGeom>
        </p:spPr>
      </p:pic>
    </p:spTree>
    <p:extLst>
      <p:ext uri="{BB962C8B-B14F-4D97-AF65-F5344CB8AC3E}">
        <p14:creationId xmlns:p14="http://schemas.microsoft.com/office/powerpoint/2010/main" val="286136047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99543C49-F1AC-AD4E-867A-790AE01BFAAB}"/>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flipH="1">
            <a:off x="3413282" y="2646556"/>
            <a:ext cx="5730716" cy="3796236"/>
          </a:xfrm>
          <a:prstGeom prst="rect">
            <a:avLst/>
          </a:prstGeom>
        </p:spPr>
      </p:pic>
      <p:sp>
        <p:nvSpPr>
          <p:cNvPr id="3" name="Subtitle 2"/>
          <p:cNvSpPr>
            <a:spLocks noGrp="1"/>
          </p:cNvSpPr>
          <p:nvPr>
            <p:ph type="body" sz="quarter" idx="13"/>
          </p:nvPr>
        </p:nvSpPr>
        <p:spPr/>
        <p:txBody>
          <a:bodyPr>
            <a:normAutofit/>
          </a:bodyPr>
          <a:lstStyle/>
          <a:p>
            <a:pPr algn="just"/>
            <a:r>
              <a:rPr lang="en-GB">
                <a:solidFill>
                  <a:schemeClr val="tx1"/>
                </a:solidFill>
              </a:rPr>
              <a:t>Digital cameras</a:t>
            </a:r>
          </a:p>
        </p:txBody>
      </p:sp>
      <p:sp>
        <p:nvSpPr>
          <p:cNvPr id="5" name="Text Placeholder 4"/>
          <p:cNvSpPr>
            <a:spLocks noGrp="1"/>
          </p:cNvSpPr>
          <p:nvPr>
            <p:ph type="body" sz="quarter" idx="14"/>
          </p:nvPr>
        </p:nvSpPr>
        <p:spPr/>
        <p:txBody>
          <a:bodyPr/>
          <a:lstStyle/>
          <a:p>
            <a:r>
              <a:rPr lang="en-GB" dirty="0"/>
              <a:t>Digital cameras focus light onto a CCD sensor (Charge-Coupled Device)</a:t>
            </a:r>
          </a:p>
          <a:p>
            <a:pPr lvl="1"/>
            <a:r>
              <a:rPr lang="en-GB" dirty="0"/>
              <a:t>The CCD breaks up the image into a grid of pixels</a:t>
            </a:r>
          </a:p>
          <a:p>
            <a:pPr lvl="1"/>
            <a:r>
              <a:rPr lang="en-GB" dirty="0"/>
              <a:t>The shutter opens to let light onto a CCD sensor at the back of the lens</a:t>
            </a:r>
          </a:p>
          <a:p>
            <a:pPr lvl="1"/>
            <a:r>
              <a:rPr lang="en-GB" dirty="0"/>
              <a:t>A sensor measures the light </a:t>
            </a:r>
            <a:br>
              <a:rPr lang="en-GB" dirty="0"/>
            </a:br>
            <a:r>
              <a:rPr lang="en-GB" dirty="0"/>
              <a:t>intensity of each pixel</a:t>
            </a:r>
          </a:p>
          <a:p>
            <a:pPr lvl="1"/>
            <a:r>
              <a:rPr lang="en-GB" dirty="0"/>
              <a:t>Once processed, the </a:t>
            </a:r>
            <a:br>
              <a:rPr lang="en-GB" dirty="0"/>
            </a:br>
            <a:r>
              <a:rPr lang="en-GB" dirty="0"/>
              <a:t>information is then stored </a:t>
            </a:r>
            <a:br>
              <a:rPr lang="en-GB" dirty="0"/>
            </a:br>
            <a:r>
              <a:rPr lang="en-GB" dirty="0"/>
              <a:t>as an image in the </a:t>
            </a:r>
            <a:br>
              <a:rPr lang="en-GB" dirty="0"/>
            </a:br>
            <a:r>
              <a:rPr lang="en-GB" dirty="0"/>
              <a:t>camera’s memory</a:t>
            </a:r>
          </a:p>
        </p:txBody>
      </p:sp>
      <p:pic>
        <p:nvPicPr>
          <p:cNvPr id="8" name="Graphic 7">
            <a:extLst>
              <a:ext uri="{FF2B5EF4-FFF2-40B4-BE49-F238E27FC236}">
                <a16:creationId xmlns:a16="http://schemas.microsoft.com/office/drawing/2014/main" id="{2772BF19-6563-BE44-8511-F64C060F872E}"/>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7267074" y="6313572"/>
            <a:ext cx="1428387" cy="337136"/>
          </a:xfrm>
          <a:prstGeom prst="rect">
            <a:avLst/>
          </a:prstGeom>
        </p:spPr>
      </p:pic>
    </p:spTree>
    <p:extLst>
      <p:ext uri="{BB962C8B-B14F-4D97-AF65-F5344CB8AC3E}">
        <p14:creationId xmlns:p14="http://schemas.microsoft.com/office/powerpoint/2010/main" val="24416146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rgbClr val="030203"/>
        </a:solidFill>
        <a:effectLst/>
      </p:bgPr>
    </p:bg>
    <p:spTree>
      <p:nvGrpSpPr>
        <p:cNvPr id="1" name=""/>
        <p:cNvGrpSpPr/>
        <p:nvPr/>
      </p:nvGrpSpPr>
      <p:grpSpPr>
        <a:xfrm>
          <a:off x="0" y="0"/>
          <a:ext cx="0" cy="0"/>
          <a:chOff x="0" y="0"/>
          <a:chExt cx="0" cy="0"/>
        </a:xfrm>
      </p:grpSpPr>
      <p:pic>
        <p:nvPicPr>
          <p:cNvPr id="6" name="Picture 5"/>
          <p:cNvPicPr>
            <a:picLocks noChangeAspect="1"/>
          </p:cNvPicPr>
          <p:nvPr/>
        </p:nvPicPr>
        <p:blipFill rotWithShape="1">
          <a:blip r:embed="rId3">
            <a:extLst>
              <a:ext uri="{28A0092B-C50C-407E-A947-70E740481C1C}">
                <a14:useLocalDpi xmlns:a14="http://schemas.microsoft.com/office/drawing/2010/main"/>
              </a:ext>
            </a:extLst>
          </a:blip>
          <a:srcRect/>
          <a:stretch/>
        </p:blipFill>
        <p:spPr>
          <a:xfrm>
            <a:off x="1312328" y="1693333"/>
            <a:ext cx="6477000" cy="4318000"/>
          </a:xfrm>
          <a:prstGeom prst="rect">
            <a:avLst/>
          </a:prstGeom>
        </p:spPr>
      </p:pic>
      <p:sp>
        <p:nvSpPr>
          <p:cNvPr id="2" name="Text Placeholder 1"/>
          <p:cNvSpPr>
            <a:spLocks noGrp="1"/>
          </p:cNvSpPr>
          <p:nvPr>
            <p:ph type="body" sz="quarter" idx="13"/>
          </p:nvPr>
        </p:nvSpPr>
        <p:spPr/>
        <p:txBody>
          <a:bodyPr/>
          <a:lstStyle/>
          <a:p>
            <a:r>
              <a:rPr lang="en-GB" dirty="0">
                <a:solidFill>
                  <a:schemeClr val="bg1"/>
                </a:solidFill>
              </a:rPr>
              <a:t>What a camera sensor sees</a:t>
            </a:r>
          </a:p>
        </p:txBody>
      </p:sp>
      <p:graphicFrame>
        <p:nvGraphicFramePr>
          <p:cNvPr id="4" name="Table 3"/>
          <p:cNvGraphicFramePr>
            <a:graphicFrameLocks noGrp="1"/>
          </p:cNvGraphicFramePr>
          <p:nvPr/>
        </p:nvGraphicFramePr>
        <p:xfrm>
          <a:off x="1310335" y="1697318"/>
          <a:ext cx="6480000" cy="4320000"/>
        </p:xfrm>
        <a:graphic>
          <a:graphicData uri="http://schemas.openxmlformats.org/drawingml/2006/table">
            <a:tbl>
              <a:tblPr firstRow="1" bandRow="1">
                <a:tableStyleId>{2D5ABB26-0587-4C30-8999-92F81FD0307C}</a:tableStyleId>
              </a:tblPr>
              <a:tblGrid>
                <a:gridCol w="216000">
                  <a:extLst>
                    <a:ext uri="{9D8B030D-6E8A-4147-A177-3AD203B41FA5}">
                      <a16:colId xmlns:a16="http://schemas.microsoft.com/office/drawing/2014/main" val="20000"/>
                    </a:ext>
                  </a:extLst>
                </a:gridCol>
                <a:gridCol w="216000">
                  <a:extLst>
                    <a:ext uri="{9D8B030D-6E8A-4147-A177-3AD203B41FA5}">
                      <a16:colId xmlns:a16="http://schemas.microsoft.com/office/drawing/2014/main" val="20001"/>
                    </a:ext>
                  </a:extLst>
                </a:gridCol>
                <a:gridCol w="216000">
                  <a:extLst>
                    <a:ext uri="{9D8B030D-6E8A-4147-A177-3AD203B41FA5}">
                      <a16:colId xmlns:a16="http://schemas.microsoft.com/office/drawing/2014/main" val="20002"/>
                    </a:ext>
                  </a:extLst>
                </a:gridCol>
                <a:gridCol w="216000">
                  <a:extLst>
                    <a:ext uri="{9D8B030D-6E8A-4147-A177-3AD203B41FA5}">
                      <a16:colId xmlns:a16="http://schemas.microsoft.com/office/drawing/2014/main" val="20003"/>
                    </a:ext>
                  </a:extLst>
                </a:gridCol>
                <a:gridCol w="216000">
                  <a:extLst>
                    <a:ext uri="{9D8B030D-6E8A-4147-A177-3AD203B41FA5}">
                      <a16:colId xmlns:a16="http://schemas.microsoft.com/office/drawing/2014/main" val="20004"/>
                    </a:ext>
                  </a:extLst>
                </a:gridCol>
                <a:gridCol w="216000">
                  <a:extLst>
                    <a:ext uri="{9D8B030D-6E8A-4147-A177-3AD203B41FA5}">
                      <a16:colId xmlns:a16="http://schemas.microsoft.com/office/drawing/2014/main" val="20005"/>
                    </a:ext>
                  </a:extLst>
                </a:gridCol>
                <a:gridCol w="216000">
                  <a:extLst>
                    <a:ext uri="{9D8B030D-6E8A-4147-A177-3AD203B41FA5}">
                      <a16:colId xmlns:a16="http://schemas.microsoft.com/office/drawing/2014/main" val="20006"/>
                    </a:ext>
                  </a:extLst>
                </a:gridCol>
                <a:gridCol w="216000">
                  <a:extLst>
                    <a:ext uri="{9D8B030D-6E8A-4147-A177-3AD203B41FA5}">
                      <a16:colId xmlns:a16="http://schemas.microsoft.com/office/drawing/2014/main" val="20007"/>
                    </a:ext>
                  </a:extLst>
                </a:gridCol>
                <a:gridCol w="216000">
                  <a:extLst>
                    <a:ext uri="{9D8B030D-6E8A-4147-A177-3AD203B41FA5}">
                      <a16:colId xmlns:a16="http://schemas.microsoft.com/office/drawing/2014/main" val="20008"/>
                    </a:ext>
                  </a:extLst>
                </a:gridCol>
                <a:gridCol w="216000">
                  <a:extLst>
                    <a:ext uri="{9D8B030D-6E8A-4147-A177-3AD203B41FA5}">
                      <a16:colId xmlns:a16="http://schemas.microsoft.com/office/drawing/2014/main" val="20009"/>
                    </a:ext>
                  </a:extLst>
                </a:gridCol>
                <a:gridCol w="216000">
                  <a:extLst>
                    <a:ext uri="{9D8B030D-6E8A-4147-A177-3AD203B41FA5}">
                      <a16:colId xmlns:a16="http://schemas.microsoft.com/office/drawing/2014/main" val="20010"/>
                    </a:ext>
                  </a:extLst>
                </a:gridCol>
                <a:gridCol w="216000">
                  <a:extLst>
                    <a:ext uri="{9D8B030D-6E8A-4147-A177-3AD203B41FA5}">
                      <a16:colId xmlns:a16="http://schemas.microsoft.com/office/drawing/2014/main" val="20011"/>
                    </a:ext>
                  </a:extLst>
                </a:gridCol>
                <a:gridCol w="216000">
                  <a:extLst>
                    <a:ext uri="{9D8B030D-6E8A-4147-A177-3AD203B41FA5}">
                      <a16:colId xmlns:a16="http://schemas.microsoft.com/office/drawing/2014/main" val="20012"/>
                    </a:ext>
                  </a:extLst>
                </a:gridCol>
                <a:gridCol w="216000">
                  <a:extLst>
                    <a:ext uri="{9D8B030D-6E8A-4147-A177-3AD203B41FA5}">
                      <a16:colId xmlns:a16="http://schemas.microsoft.com/office/drawing/2014/main" val="20013"/>
                    </a:ext>
                  </a:extLst>
                </a:gridCol>
                <a:gridCol w="216000">
                  <a:extLst>
                    <a:ext uri="{9D8B030D-6E8A-4147-A177-3AD203B41FA5}">
                      <a16:colId xmlns:a16="http://schemas.microsoft.com/office/drawing/2014/main" val="20014"/>
                    </a:ext>
                  </a:extLst>
                </a:gridCol>
                <a:gridCol w="216000">
                  <a:extLst>
                    <a:ext uri="{9D8B030D-6E8A-4147-A177-3AD203B41FA5}">
                      <a16:colId xmlns:a16="http://schemas.microsoft.com/office/drawing/2014/main" val="20015"/>
                    </a:ext>
                  </a:extLst>
                </a:gridCol>
                <a:gridCol w="216000">
                  <a:extLst>
                    <a:ext uri="{9D8B030D-6E8A-4147-A177-3AD203B41FA5}">
                      <a16:colId xmlns:a16="http://schemas.microsoft.com/office/drawing/2014/main" val="20016"/>
                    </a:ext>
                  </a:extLst>
                </a:gridCol>
                <a:gridCol w="216000">
                  <a:extLst>
                    <a:ext uri="{9D8B030D-6E8A-4147-A177-3AD203B41FA5}">
                      <a16:colId xmlns:a16="http://schemas.microsoft.com/office/drawing/2014/main" val="20017"/>
                    </a:ext>
                  </a:extLst>
                </a:gridCol>
                <a:gridCol w="216000">
                  <a:extLst>
                    <a:ext uri="{9D8B030D-6E8A-4147-A177-3AD203B41FA5}">
                      <a16:colId xmlns:a16="http://schemas.microsoft.com/office/drawing/2014/main" val="20018"/>
                    </a:ext>
                  </a:extLst>
                </a:gridCol>
                <a:gridCol w="216000">
                  <a:extLst>
                    <a:ext uri="{9D8B030D-6E8A-4147-A177-3AD203B41FA5}">
                      <a16:colId xmlns:a16="http://schemas.microsoft.com/office/drawing/2014/main" val="20019"/>
                    </a:ext>
                  </a:extLst>
                </a:gridCol>
                <a:gridCol w="216000">
                  <a:extLst>
                    <a:ext uri="{9D8B030D-6E8A-4147-A177-3AD203B41FA5}">
                      <a16:colId xmlns:a16="http://schemas.microsoft.com/office/drawing/2014/main" val="20020"/>
                    </a:ext>
                  </a:extLst>
                </a:gridCol>
                <a:gridCol w="216000">
                  <a:extLst>
                    <a:ext uri="{9D8B030D-6E8A-4147-A177-3AD203B41FA5}">
                      <a16:colId xmlns:a16="http://schemas.microsoft.com/office/drawing/2014/main" val="20021"/>
                    </a:ext>
                  </a:extLst>
                </a:gridCol>
                <a:gridCol w="216000">
                  <a:extLst>
                    <a:ext uri="{9D8B030D-6E8A-4147-A177-3AD203B41FA5}">
                      <a16:colId xmlns:a16="http://schemas.microsoft.com/office/drawing/2014/main" val="20022"/>
                    </a:ext>
                  </a:extLst>
                </a:gridCol>
                <a:gridCol w="216000">
                  <a:extLst>
                    <a:ext uri="{9D8B030D-6E8A-4147-A177-3AD203B41FA5}">
                      <a16:colId xmlns:a16="http://schemas.microsoft.com/office/drawing/2014/main" val="20023"/>
                    </a:ext>
                  </a:extLst>
                </a:gridCol>
                <a:gridCol w="216000">
                  <a:extLst>
                    <a:ext uri="{9D8B030D-6E8A-4147-A177-3AD203B41FA5}">
                      <a16:colId xmlns:a16="http://schemas.microsoft.com/office/drawing/2014/main" val="20024"/>
                    </a:ext>
                  </a:extLst>
                </a:gridCol>
                <a:gridCol w="216000">
                  <a:extLst>
                    <a:ext uri="{9D8B030D-6E8A-4147-A177-3AD203B41FA5}">
                      <a16:colId xmlns:a16="http://schemas.microsoft.com/office/drawing/2014/main" val="20025"/>
                    </a:ext>
                  </a:extLst>
                </a:gridCol>
                <a:gridCol w="216000">
                  <a:extLst>
                    <a:ext uri="{9D8B030D-6E8A-4147-A177-3AD203B41FA5}">
                      <a16:colId xmlns:a16="http://schemas.microsoft.com/office/drawing/2014/main" val="20026"/>
                    </a:ext>
                  </a:extLst>
                </a:gridCol>
                <a:gridCol w="216000">
                  <a:extLst>
                    <a:ext uri="{9D8B030D-6E8A-4147-A177-3AD203B41FA5}">
                      <a16:colId xmlns:a16="http://schemas.microsoft.com/office/drawing/2014/main" val="20027"/>
                    </a:ext>
                  </a:extLst>
                </a:gridCol>
                <a:gridCol w="216000">
                  <a:extLst>
                    <a:ext uri="{9D8B030D-6E8A-4147-A177-3AD203B41FA5}">
                      <a16:colId xmlns:a16="http://schemas.microsoft.com/office/drawing/2014/main" val="20028"/>
                    </a:ext>
                  </a:extLst>
                </a:gridCol>
                <a:gridCol w="216000">
                  <a:extLst>
                    <a:ext uri="{9D8B030D-6E8A-4147-A177-3AD203B41FA5}">
                      <a16:colId xmlns:a16="http://schemas.microsoft.com/office/drawing/2014/main" val="20029"/>
                    </a:ext>
                  </a:extLst>
                </a:gridCol>
              </a:tblGrid>
              <a:tr h="216000">
                <a:tc>
                  <a:txBody>
                    <a:bodyPr/>
                    <a:lstStyle/>
                    <a:p>
                      <a:endParaRPr lang="en-GB" sz="100" dirty="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endParaRPr lang="en-GB" sz="10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endParaRPr lang="en-GB" sz="10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endParaRPr lang="en-GB" sz="10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endParaRPr lang="en-GB" sz="10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endParaRPr lang="en-GB" sz="10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endParaRPr lang="en-GB" sz="10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endParaRPr lang="en-GB" sz="10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endParaRPr lang="en-GB" sz="10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endParaRPr lang="en-GB" sz="10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endParaRPr lang="en-GB" sz="10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endParaRPr lang="en-GB" sz="10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endParaRPr lang="en-GB" sz="10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endParaRPr lang="en-GB" sz="10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endParaRPr lang="en-GB" sz="10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endParaRPr lang="en-GB" sz="10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endParaRPr lang="en-GB" sz="10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endParaRPr lang="en-GB" sz="10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endParaRPr lang="en-GB" sz="10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endParaRPr lang="en-GB" sz="10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endParaRPr lang="en-GB" sz="10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endParaRPr lang="en-GB" sz="10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endParaRPr lang="en-GB" sz="10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endParaRPr lang="en-GB" sz="10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endParaRPr lang="en-GB" sz="10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endParaRPr lang="en-GB" sz="10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endParaRPr lang="en-GB" sz="10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endParaRPr lang="en-GB" sz="10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endParaRPr lang="en-GB" sz="10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endParaRPr lang="en-GB" sz="10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r h="216000">
                <a:tc>
                  <a:txBody>
                    <a:bodyPr/>
                    <a:lstStyle/>
                    <a:p>
                      <a:endParaRPr lang="en-GB" sz="10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endParaRPr lang="en-GB" sz="10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endParaRPr lang="en-GB" sz="100" dirty="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endParaRPr lang="en-GB" sz="10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endParaRPr lang="en-GB" sz="100" dirty="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endParaRPr lang="en-GB" sz="10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endParaRPr lang="en-GB" sz="10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endParaRPr lang="en-GB" sz="10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endParaRPr lang="en-GB" sz="10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endParaRPr lang="en-GB" sz="10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endParaRPr lang="en-GB" sz="10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endParaRPr lang="en-GB" sz="10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endParaRPr lang="en-GB" sz="10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endParaRPr lang="en-GB" sz="10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endParaRPr lang="en-GB" sz="10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endParaRPr lang="en-GB" sz="10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endParaRPr lang="en-GB" sz="10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endParaRPr lang="en-GB" sz="10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endParaRPr lang="en-GB" sz="10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endParaRPr lang="en-GB" sz="10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endParaRPr lang="en-GB" sz="10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endParaRPr lang="en-GB" sz="10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endParaRPr lang="en-GB" sz="10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endParaRPr lang="en-GB" sz="10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endParaRPr lang="en-GB" sz="10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endParaRPr lang="en-GB" sz="10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endParaRPr lang="en-GB" sz="10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endParaRPr lang="en-GB" sz="10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endParaRPr lang="en-GB" sz="10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endParaRPr lang="en-GB" sz="10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r h="216000">
                <a:tc>
                  <a:txBody>
                    <a:bodyPr/>
                    <a:lstStyle/>
                    <a:p>
                      <a:endParaRPr lang="en-GB" sz="10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endParaRPr lang="en-GB" sz="10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endParaRPr lang="en-GB" sz="100" dirty="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endParaRPr lang="en-GB" sz="10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endParaRPr lang="en-GB" sz="10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endParaRPr lang="en-GB" sz="10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endParaRPr lang="en-GB" sz="10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endParaRPr lang="en-GB" sz="10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endParaRPr lang="en-GB" sz="10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endParaRPr lang="en-GB" sz="10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endParaRPr lang="en-GB" sz="10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endParaRPr lang="en-GB" sz="10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endParaRPr lang="en-GB" sz="10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endParaRPr lang="en-GB" sz="10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endParaRPr lang="en-GB" sz="10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endParaRPr lang="en-GB" sz="10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endParaRPr lang="en-GB" sz="10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endParaRPr lang="en-GB" sz="10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endParaRPr lang="en-GB" sz="10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endParaRPr lang="en-GB" sz="10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endParaRPr lang="en-GB" sz="10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endParaRPr lang="en-GB" sz="10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endParaRPr lang="en-GB" sz="10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endParaRPr lang="en-GB" sz="10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endParaRPr lang="en-GB" sz="10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endParaRPr lang="en-GB" sz="10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endParaRPr lang="en-GB" sz="10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endParaRPr lang="en-GB" sz="10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endParaRPr lang="en-GB" sz="10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endParaRPr lang="en-GB" sz="10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2"/>
                  </a:ext>
                </a:extLst>
              </a:tr>
              <a:tr h="216000">
                <a:tc>
                  <a:txBody>
                    <a:bodyPr/>
                    <a:lstStyle/>
                    <a:p>
                      <a:endParaRPr lang="en-GB" sz="10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endParaRPr lang="en-GB" sz="10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endParaRPr lang="en-GB" sz="10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endParaRPr lang="en-GB" sz="10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endParaRPr lang="en-GB" sz="100" dirty="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endParaRPr lang="en-GB" sz="10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endParaRPr lang="en-GB" sz="10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endParaRPr lang="en-GB" sz="10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endParaRPr lang="en-GB" sz="10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endParaRPr lang="en-GB" sz="10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endParaRPr lang="en-GB" sz="10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endParaRPr lang="en-GB" sz="10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endParaRPr lang="en-GB" sz="10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endParaRPr lang="en-GB" sz="10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endParaRPr lang="en-GB" sz="10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endParaRPr lang="en-GB" sz="10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endParaRPr lang="en-GB" sz="10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endParaRPr lang="en-GB" sz="10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endParaRPr lang="en-GB" sz="10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endParaRPr lang="en-GB" sz="10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endParaRPr lang="en-GB" sz="10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endParaRPr lang="en-GB" sz="10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endParaRPr lang="en-GB" sz="10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endParaRPr lang="en-GB" sz="10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endParaRPr lang="en-GB" sz="10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endParaRPr lang="en-GB" sz="10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endParaRPr lang="en-GB" sz="10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endParaRPr lang="en-GB" sz="10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endParaRPr lang="en-GB" sz="10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endParaRPr lang="en-GB" sz="10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3"/>
                  </a:ext>
                </a:extLst>
              </a:tr>
              <a:tr h="216000">
                <a:tc>
                  <a:txBody>
                    <a:bodyPr/>
                    <a:lstStyle/>
                    <a:p>
                      <a:endParaRPr lang="en-GB" sz="10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endParaRPr lang="en-GB" sz="10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endParaRPr lang="en-GB" sz="100" dirty="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endParaRPr lang="en-GB" sz="100" dirty="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endParaRPr lang="en-GB" sz="100" dirty="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endParaRPr lang="en-GB" sz="100" dirty="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endParaRPr lang="en-GB" sz="100" dirty="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endParaRPr lang="en-GB" sz="10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endParaRPr lang="en-GB" sz="100" dirty="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endParaRPr lang="en-GB" sz="100" dirty="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endParaRPr lang="en-GB" sz="10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endParaRPr lang="en-GB" sz="100" dirty="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endParaRPr lang="en-GB" sz="100" dirty="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endParaRPr lang="en-GB" sz="100" dirty="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endParaRPr lang="en-GB" sz="100" dirty="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endParaRPr lang="en-GB" sz="100" dirty="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endParaRPr lang="en-GB" sz="100" dirty="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endParaRPr lang="en-GB" sz="100" dirty="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endParaRPr lang="en-GB" sz="100" dirty="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endParaRPr lang="en-GB" sz="10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endParaRPr lang="en-GB" sz="10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endParaRPr lang="en-GB" sz="100" dirty="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endParaRPr lang="en-GB" sz="10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endParaRPr lang="en-GB" sz="10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endParaRPr lang="en-GB" sz="10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endParaRPr lang="en-GB" sz="10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endParaRPr lang="en-GB" sz="10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endParaRPr lang="en-GB" sz="10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endParaRPr lang="en-GB" sz="10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endParaRPr lang="en-GB" sz="10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4"/>
                  </a:ext>
                </a:extLst>
              </a:tr>
              <a:tr h="216000">
                <a:tc>
                  <a:txBody>
                    <a:bodyPr/>
                    <a:lstStyle/>
                    <a:p>
                      <a:endParaRPr lang="en-GB" sz="10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endParaRPr lang="en-GB" sz="100" dirty="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endParaRPr lang="en-GB" sz="100" dirty="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endParaRPr lang="en-GB" sz="100" dirty="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endParaRPr lang="en-GB" sz="100" dirty="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endParaRPr lang="en-GB" sz="100" dirty="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endParaRPr lang="en-GB" sz="10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endParaRPr lang="en-GB" sz="100" dirty="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endParaRPr lang="en-GB" sz="100" dirty="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endParaRPr lang="en-GB" sz="100" dirty="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endParaRPr lang="en-GB" sz="10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endParaRPr lang="en-GB" sz="100" dirty="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endParaRPr lang="en-GB" sz="10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endParaRPr lang="en-GB" sz="100" dirty="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endParaRPr lang="en-GB" sz="100" dirty="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endParaRPr lang="en-GB" sz="100" dirty="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endParaRPr lang="en-GB" sz="100" dirty="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endParaRPr lang="en-GB" sz="100" dirty="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endParaRPr lang="en-GB" sz="100" dirty="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endParaRPr lang="en-GB" sz="100" dirty="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endParaRPr lang="en-GB" sz="100" dirty="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endParaRPr lang="en-GB" sz="100" dirty="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endParaRPr lang="en-GB" sz="10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endParaRPr lang="en-GB" sz="10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endParaRPr lang="en-GB" sz="10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endParaRPr lang="en-GB" sz="10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endParaRPr lang="en-GB" sz="10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endParaRPr lang="en-GB" sz="10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endParaRPr lang="en-GB" sz="10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endParaRPr lang="en-GB" sz="10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5"/>
                  </a:ext>
                </a:extLst>
              </a:tr>
              <a:tr h="216000">
                <a:tc>
                  <a:txBody>
                    <a:bodyPr/>
                    <a:lstStyle/>
                    <a:p>
                      <a:endParaRPr lang="en-GB" sz="10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endParaRPr lang="en-GB" sz="10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endParaRPr lang="en-GB" sz="10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endParaRPr lang="en-GB" sz="10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endParaRPr lang="en-GB" sz="100" dirty="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endParaRPr lang="en-GB" sz="100" dirty="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endParaRPr lang="en-GB" sz="100" dirty="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endParaRPr lang="en-GB" sz="10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endParaRPr lang="en-GB" sz="10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endParaRPr lang="en-GB" sz="100" dirty="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endParaRPr lang="en-GB" sz="100" dirty="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endParaRPr lang="en-GB" sz="100" dirty="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endParaRPr lang="en-GB" sz="10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endParaRPr lang="en-GB" sz="100" dirty="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endParaRPr lang="en-GB" sz="100" dirty="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endParaRPr lang="en-GB" sz="100" dirty="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endParaRPr lang="en-GB" sz="100" dirty="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endParaRPr lang="en-GB" sz="10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endParaRPr lang="en-GB" sz="10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endParaRPr lang="en-GB" sz="10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endParaRPr lang="en-GB" sz="10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endParaRPr lang="en-GB" sz="10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endParaRPr lang="en-GB" sz="10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endParaRPr lang="en-GB" sz="10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endParaRPr lang="en-GB" sz="10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endParaRPr lang="en-GB" sz="100" dirty="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endParaRPr lang="en-GB" sz="100" dirty="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endParaRPr lang="en-GB" sz="100" dirty="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endParaRPr lang="en-GB" sz="10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endParaRPr lang="en-GB" sz="10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6"/>
                  </a:ext>
                </a:extLst>
              </a:tr>
              <a:tr h="216000">
                <a:tc>
                  <a:txBody>
                    <a:bodyPr/>
                    <a:lstStyle/>
                    <a:p>
                      <a:endParaRPr lang="en-GB" sz="10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endParaRPr lang="en-GB" sz="10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endParaRPr lang="en-GB" sz="100" dirty="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endParaRPr lang="en-GB" sz="100" dirty="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endParaRPr lang="en-GB" sz="10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endParaRPr lang="en-GB" sz="100" dirty="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endParaRPr lang="en-GB" sz="100" dirty="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endParaRPr lang="en-GB" sz="10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endParaRPr lang="en-GB" sz="100" dirty="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endParaRPr lang="en-GB" sz="100" dirty="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endParaRPr lang="en-GB" sz="100" dirty="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endParaRPr lang="en-GB" sz="100" dirty="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endParaRPr lang="en-GB" sz="100" dirty="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endParaRPr lang="en-GB" sz="100" dirty="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endParaRPr lang="en-GB" sz="100" dirty="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endParaRPr lang="en-GB" sz="100" dirty="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endParaRPr lang="en-GB" sz="100" dirty="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endParaRPr lang="en-GB" sz="100" dirty="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endParaRPr lang="en-GB" sz="10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endParaRPr lang="en-GB" sz="10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endParaRPr lang="en-GB" sz="10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endParaRPr lang="en-GB" sz="10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endParaRPr lang="en-GB" sz="10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endParaRPr lang="en-GB" sz="10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endParaRPr lang="en-GB" sz="10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endParaRPr lang="en-GB" sz="10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endParaRPr lang="en-GB" sz="100" dirty="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endParaRPr lang="en-GB" sz="100" dirty="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endParaRPr lang="en-GB" sz="10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endParaRPr lang="en-GB" sz="10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7"/>
                  </a:ext>
                </a:extLst>
              </a:tr>
              <a:tr h="216000">
                <a:tc>
                  <a:txBody>
                    <a:bodyPr/>
                    <a:lstStyle/>
                    <a:p>
                      <a:endParaRPr lang="en-GB" sz="10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endParaRPr lang="en-GB" sz="100" dirty="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endParaRPr lang="en-GB" sz="100" dirty="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endParaRPr lang="en-GB" sz="100" dirty="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endParaRPr lang="en-GB" sz="100" dirty="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endParaRPr lang="en-GB" sz="100" dirty="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endParaRPr lang="en-GB" sz="100" dirty="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endParaRPr lang="en-GB" sz="100" dirty="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endParaRPr lang="en-GB" sz="100" dirty="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endParaRPr lang="en-GB" sz="100" dirty="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endParaRPr lang="en-GB" sz="100" dirty="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endParaRPr lang="en-GB" sz="100" dirty="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endParaRPr lang="en-GB" sz="100" dirty="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endParaRPr lang="en-GB" sz="100" dirty="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endParaRPr lang="en-GB" sz="100" dirty="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endParaRPr lang="en-GB" sz="100" dirty="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endParaRPr lang="en-GB" sz="100" dirty="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endParaRPr lang="en-GB" sz="100" dirty="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endParaRPr lang="en-GB" sz="100" dirty="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endParaRPr lang="en-GB" sz="10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endParaRPr lang="en-GB" sz="100" dirty="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endParaRPr lang="en-GB" sz="100" dirty="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endParaRPr lang="en-GB" sz="100" dirty="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endParaRPr lang="en-GB" sz="100" dirty="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endParaRPr lang="en-GB" sz="100" dirty="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endParaRPr lang="en-GB" sz="100" dirty="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endParaRPr lang="en-GB" sz="100" dirty="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endParaRPr lang="en-GB" sz="100" dirty="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endParaRPr lang="en-GB" sz="100" dirty="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endParaRPr lang="en-GB" sz="10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8"/>
                  </a:ext>
                </a:extLst>
              </a:tr>
              <a:tr h="216000">
                <a:tc>
                  <a:txBody>
                    <a:bodyPr/>
                    <a:lstStyle/>
                    <a:p>
                      <a:endParaRPr lang="en-GB" sz="10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endParaRPr lang="en-GB" sz="10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endParaRPr lang="en-GB" sz="100" dirty="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endParaRPr lang="en-GB" sz="100" dirty="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endParaRPr lang="en-GB" sz="10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endParaRPr lang="en-GB" sz="10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endParaRPr lang="en-GB" sz="100" dirty="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endParaRPr lang="en-GB" sz="100" dirty="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endParaRPr lang="en-GB" sz="100" dirty="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endParaRPr lang="en-GB" sz="10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endParaRPr lang="en-GB" sz="10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endParaRPr lang="en-GB" sz="10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endParaRPr lang="en-GB" sz="100" dirty="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endParaRPr lang="en-GB" sz="100" dirty="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endParaRPr lang="en-GB" sz="100" dirty="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endParaRPr lang="en-GB" sz="100" dirty="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endParaRPr lang="en-GB" sz="10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endParaRPr lang="en-GB" sz="10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endParaRPr lang="en-GB" sz="100" dirty="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endParaRPr lang="en-GB" sz="100" dirty="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endParaRPr lang="en-GB" sz="100" dirty="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endParaRPr lang="en-GB" sz="100" dirty="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endParaRPr lang="en-GB" sz="100" dirty="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endParaRPr lang="en-GB" sz="10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endParaRPr lang="en-GB" sz="10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endParaRPr lang="en-GB" sz="100" dirty="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endParaRPr lang="en-GB" sz="100" dirty="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endParaRPr lang="en-GB" sz="100" dirty="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endParaRPr lang="en-GB" sz="100" dirty="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endParaRPr lang="en-GB" sz="100" dirty="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9"/>
                  </a:ext>
                </a:extLst>
              </a:tr>
              <a:tr h="216000">
                <a:tc>
                  <a:txBody>
                    <a:bodyPr/>
                    <a:lstStyle/>
                    <a:p>
                      <a:endParaRPr lang="en-GB" sz="10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endParaRPr lang="en-GB" sz="10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endParaRPr lang="en-GB" sz="100" dirty="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endParaRPr lang="en-GB" sz="100" dirty="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endParaRPr lang="en-GB" sz="100" dirty="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endParaRPr lang="en-GB" sz="10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endParaRPr lang="en-GB" sz="100" dirty="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endParaRPr lang="en-GB" sz="10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endParaRPr lang="en-GB" sz="100" dirty="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endParaRPr lang="en-GB" sz="100" dirty="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endParaRPr lang="en-GB" sz="100" dirty="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endParaRPr lang="en-GB" sz="10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endParaRPr lang="en-GB" sz="100" dirty="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endParaRPr lang="en-GB" sz="10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endParaRPr lang="en-GB" sz="100" dirty="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endParaRPr lang="en-GB" sz="10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endParaRPr lang="en-GB" sz="100" dirty="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endParaRPr lang="en-GB" sz="10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endParaRPr lang="en-GB" sz="100" dirty="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endParaRPr lang="en-GB" sz="100" dirty="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endParaRPr lang="en-GB" sz="100" dirty="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endParaRPr lang="en-GB" sz="100" dirty="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endParaRPr lang="en-GB" sz="100" dirty="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endParaRPr lang="en-GB" sz="100" dirty="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endParaRPr lang="en-GB" sz="100" dirty="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endParaRPr lang="en-GB" sz="100" dirty="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endParaRPr lang="en-GB" sz="100" dirty="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endParaRPr lang="en-GB" sz="100" dirty="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endParaRPr lang="en-GB" sz="100" dirty="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endParaRPr lang="en-GB" sz="10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10"/>
                  </a:ext>
                </a:extLst>
              </a:tr>
              <a:tr h="216000">
                <a:tc>
                  <a:txBody>
                    <a:bodyPr/>
                    <a:lstStyle/>
                    <a:p>
                      <a:endParaRPr lang="en-GB" sz="10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endParaRPr lang="en-GB" sz="10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endParaRPr lang="en-GB" sz="100" dirty="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endParaRPr lang="en-GB" sz="10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endParaRPr lang="en-GB" sz="100" dirty="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endParaRPr lang="en-GB" sz="10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endParaRPr lang="en-GB" sz="100" dirty="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endParaRPr lang="en-GB" sz="10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endParaRPr lang="en-GB" sz="10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endParaRPr lang="en-GB" sz="10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endParaRPr lang="en-GB" sz="100" dirty="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endParaRPr lang="en-GB" sz="100" dirty="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endParaRPr lang="en-GB" sz="100" dirty="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endParaRPr lang="en-GB" sz="10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endParaRPr lang="en-GB" sz="100" dirty="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endParaRPr lang="en-GB" sz="100" dirty="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endParaRPr lang="en-GB" sz="10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endParaRPr lang="en-GB" sz="10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endParaRPr lang="en-GB" sz="100" dirty="0">
                        <a:solidFill>
                          <a:srgbClr val="FF0000"/>
                        </a:solidFill>
                      </a:endParaRPr>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endParaRPr lang="en-GB" sz="100" dirty="0">
                        <a:solidFill>
                          <a:srgbClr val="FF0000"/>
                        </a:solidFill>
                      </a:endParaRPr>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endParaRPr lang="en-GB" sz="100">
                        <a:solidFill>
                          <a:srgbClr val="FF0000"/>
                        </a:solidFill>
                      </a:endParaRPr>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endParaRPr lang="en-GB" sz="100">
                        <a:solidFill>
                          <a:srgbClr val="FF0000"/>
                        </a:solidFill>
                      </a:endParaRPr>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endParaRPr lang="en-GB" sz="100" dirty="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endParaRPr lang="en-GB" sz="100" dirty="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endParaRPr lang="en-GB" sz="100" dirty="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endParaRPr lang="en-GB" sz="100" dirty="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endParaRPr lang="en-GB" sz="100" dirty="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endParaRPr lang="en-GB" sz="100" dirty="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endParaRPr lang="en-GB" sz="100" dirty="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endParaRPr lang="en-GB" sz="10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11"/>
                  </a:ext>
                </a:extLst>
              </a:tr>
              <a:tr h="216000">
                <a:tc>
                  <a:txBody>
                    <a:bodyPr/>
                    <a:lstStyle/>
                    <a:p>
                      <a:endParaRPr lang="en-GB" sz="10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endParaRPr lang="en-GB" sz="10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endParaRPr lang="en-GB" sz="100" dirty="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endParaRPr lang="en-GB" sz="10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endParaRPr lang="en-GB" sz="100" dirty="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endParaRPr lang="en-GB" sz="100" dirty="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endParaRPr lang="en-GB" sz="10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endParaRPr lang="en-GB" sz="100" dirty="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endParaRPr lang="en-GB" sz="100" dirty="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endParaRPr lang="en-GB" sz="100" dirty="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endParaRPr lang="en-GB" sz="100" dirty="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endParaRPr lang="en-GB" sz="100" dirty="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endParaRPr lang="en-GB" sz="100" dirty="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endParaRPr lang="en-GB" sz="10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endParaRPr lang="en-GB" sz="10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endParaRPr lang="en-GB" sz="100" dirty="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endParaRPr lang="en-GB" sz="10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endParaRPr lang="en-GB" sz="10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endParaRPr lang="en-GB" sz="100" dirty="0">
                        <a:solidFill>
                          <a:srgbClr val="FF0000"/>
                        </a:solidFill>
                      </a:endParaRPr>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endParaRPr lang="en-GB" sz="100" dirty="0">
                        <a:solidFill>
                          <a:srgbClr val="FF0000"/>
                        </a:solidFill>
                      </a:endParaRPr>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endParaRPr lang="en-GB" sz="100" dirty="0">
                        <a:solidFill>
                          <a:srgbClr val="FF0000"/>
                        </a:solidFill>
                      </a:endParaRPr>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endParaRPr lang="en-GB" sz="100" dirty="0">
                        <a:solidFill>
                          <a:srgbClr val="FF0000"/>
                        </a:solidFill>
                      </a:endParaRPr>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endParaRPr lang="en-GB" sz="100" dirty="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endParaRPr lang="en-GB" sz="100" dirty="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endParaRPr lang="en-GB" sz="100" dirty="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endParaRPr lang="en-GB" sz="100" dirty="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endParaRPr lang="en-GB" sz="100" dirty="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endParaRPr lang="en-GB" sz="100" dirty="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endParaRPr lang="en-GB" sz="100" dirty="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endParaRPr lang="en-GB" sz="10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12"/>
                  </a:ext>
                </a:extLst>
              </a:tr>
              <a:tr h="216000">
                <a:tc>
                  <a:txBody>
                    <a:bodyPr/>
                    <a:lstStyle/>
                    <a:p>
                      <a:endParaRPr lang="en-GB" sz="10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endParaRPr lang="en-GB" sz="10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endParaRPr lang="en-GB" sz="100" dirty="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endParaRPr lang="en-GB" sz="10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endParaRPr lang="en-GB" sz="10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endParaRPr lang="en-GB" sz="100" dirty="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endParaRPr lang="en-GB" sz="10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endParaRPr lang="en-GB" sz="100" dirty="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endParaRPr lang="en-GB" sz="100" dirty="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endParaRPr lang="en-GB" sz="10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endParaRPr lang="en-GB" sz="100" dirty="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endParaRPr lang="en-GB" sz="100" dirty="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endParaRPr lang="en-GB" sz="100" dirty="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endParaRPr lang="en-GB" sz="10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endParaRPr lang="en-GB" sz="10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endParaRPr lang="en-GB" sz="100" dirty="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endParaRPr lang="en-GB" sz="100" dirty="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endParaRPr lang="en-GB" sz="10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endParaRPr lang="en-GB" sz="100">
                        <a:solidFill>
                          <a:srgbClr val="FF0000"/>
                        </a:solidFill>
                      </a:endParaRPr>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endParaRPr lang="en-GB" sz="100" dirty="0">
                        <a:solidFill>
                          <a:srgbClr val="FF0000"/>
                        </a:solidFill>
                      </a:endParaRPr>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endParaRPr lang="en-GB" sz="100" dirty="0">
                        <a:solidFill>
                          <a:srgbClr val="FF0000"/>
                        </a:solidFill>
                      </a:endParaRPr>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endParaRPr lang="en-GB" sz="100" dirty="0">
                        <a:solidFill>
                          <a:srgbClr val="FF0000"/>
                        </a:solidFill>
                      </a:endParaRPr>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endParaRPr lang="en-GB" sz="100" dirty="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endParaRPr lang="en-GB" sz="100" dirty="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endParaRPr lang="en-GB" sz="100" dirty="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endParaRPr lang="en-GB" sz="100" dirty="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endParaRPr lang="en-GB" sz="100" dirty="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endParaRPr lang="en-GB" sz="100" dirty="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endParaRPr lang="en-GB" sz="100" dirty="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endParaRPr lang="en-GB" sz="10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13"/>
                  </a:ext>
                </a:extLst>
              </a:tr>
              <a:tr h="216000">
                <a:tc>
                  <a:txBody>
                    <a:bodyPr/>
                    <a:lstStyle/>
                    <a:p>
                      <a:endParaRPr lang="en-GB" sz="10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endParaRPr lang="en-GB" sz="10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endParaRPr lang="en-GB" sz="100" dirty="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endParaRPr lang="en-GB" sz="10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endParaRPr lang="en-GB" sz="10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endParaRPr lang="en-GB" sz="100" dirty="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endParaRPr lang="en-GB" sz="100" dirty="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endParaRPr lang="en-GB" sz="100" dirty="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endParaRPr lang="en-GB" sz="100" dirty="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endParaRPr lang="en-GB" sz="100" dirty="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endParaRPr lang="en-GB" sz="10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endParaRPr lang="en-GB" sz="10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endParaRPr lang="en-GB" sz="100" dirty="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endParaRPr lang="en-GB" sz="100" dirty="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endParaRPr lang="en-GB" sz="10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endParaRPr lang="en-GB" sz="10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endParaRPr lang="en-GB" sz="100" dirty="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endParaRPr lang="en-GB" sz="100" dirty="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endParaRPr lang="en-GB" sz="100">
                        <a:solidFill>
                          <a:srgbClr val="FF0000"/>
                        </a:solidFill>
                      </a:endParaRPr>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endParaRPr lang="en-GB" sz="100">
                        <a:solidFill>
                          <a:srgbClr val="FF0000"/>
                        </a:solidFill>
                      </a:endParaRPr>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endParaRPr lang="en-GB" sz="100" dirty="0">
                        <a:solidFill>
                          <a:srgbClr val="FF0000"/>
                        </a:solidFill>
                      </a:endParaRPr>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endParaRPr lang="en-GB" sz="100" dirty="0">
                        <a:solidFill>
                          <a:srgbClr val="FF0000"/>
                        </a:solidFill>
                      </a:endParaRPr>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endParaRPr lang="en-GB" sz="10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endParaRPr lang="en-GB" sz="100" dirty="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endParaRPr lang="en-GB" sz="10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endParaRPr lang="en-GB" sz="100" dirty="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endParaRPr lang="en-GB" sz="100" dirty="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endParaRPr lang="en-GB" sz="100" dirty="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endParaRPr lang="en-GB" sz="100" dirty="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endParaRPr lang="en-GB" sz="10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14"/>
                  </a:ext>
                </a:extLst>
              </a:tr>
              <a:tr h="216000">
                <a:tc>
                  <a:txBody>
                    <a:bodyPr/>
                    <a:lstStyle/>
                    <a:p>
                      <a:endParaRPr lang="en-GB" sz="10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endParaRPr lang="en-GB" sz="10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endParaRPr lang="en-GB" sz="10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endParaRPr lang="en-GB" sz="10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endParaRPr lang="en-GB" sz="10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endParaRPr lang="en-GB" sz="10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endParaRPr lang="en-GB" sz="10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endParaRPr lang="en-GB" sz="10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endParaRPr lang="en-GB" sz="100" dirty="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endParaRPr lang="en-GB" sz="100" dirty="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endParaRPr lang="en-GB" sz="100" dirty="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endParaRPr lang="en-GB" sz="100" dirty="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endParaRPr lang="en-GB" sz="10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endParaRPr lang="en-GB" sz="10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endParaRPr lang="en-GB" sz="10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endParaRPr lang="en-GB" sz="10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endParaRPr lang="en-GB" sz="10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endParaRPr lang="en-GB" sz="10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endParaRPr lang="en-GB" sz="10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endParaRPr lang="en-GB" sz="10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endParaRPr lang="en-GB" sz="10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endParaRPr lang="en-GB" sz="10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endParaRPr lang="en-GB" sz="100" dirty="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endParaRPr lang="en-GB" sz="100" dirty="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endParaRPr lang="en-GB" sz="100" dirty="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endParaRPr lang="en-GB" sz="100" dirty="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endParaRPr lang="en-GB" sz="10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endParaRPr lang="en-GB" sz="10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endParaRPr lang="en-GB" sz="10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endParaRPr lang="en-GB" sz="10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15"/>
                  </a:ext>
                </a:extLst>
              </a:tr>
              <a:tr h="216000">
                <a:tc>
                  <a:txBody>
                    <a:bodyPr/>
                    <a:lstStyle/>
                    <a:p>
                      <a:endParaRPr lang="en-GB" sz="100" dirty="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endParaRPr lang="en-GB" sz="100" dirty="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endParaRPr lang="en-GB" sz="100" dirty="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endParaRPr lang="en-GB" sz="100" dirty="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endParaRPr lang="en-GB" sz="100" dirty="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endParaRPr lang="en-GB" sz="100" dirty="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endParaRPr lang="en-GB" sz="100" dirty="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endParaRPr lang="en-GB" sz="100" dirty="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endParaRPr lang="en-GB" sz="100" dirty="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endParaRPr lang="en-GB" sz="100" dirty="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endParaRPr lang="en-GB" sz="100" dirty="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endParaRPr lang="en-GB" sz="100" dirty="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endParaRPr lang="en-GB" sz="100" dirty="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endParaRPr lang="en-GB" sz="100" dirty="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endParaRPr lang="en-GB" sz="100" dirty="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endParaRPr lang="en-GB" sz="100" dirty="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endParaRPr lang="en-GB" sz="10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endParaRPr lang="en-GB" sz="100" dirty="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endParaRPr lang="en-GB" sz="10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endParaRPr lang="en-GB" sz="100" dirty="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endParaRPr lang="en-GB" sz="100" dirty="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endParaRPr lang="en-GB" sz="100" dirty="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endParaRPr lang="en-GB" sz="100" dirty="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endParaRPr lang="en-GB" sz="100" dirty="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endParaRPr lang="en-GB" sz="100" dirty="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endParaRPr lang="en-GB" sz="100" dirty="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endParaRPr lang="en-GB" sz="100" dirty="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endParaRPr lang="en-GB" sz="100" dirty="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endParaRPr lang="en-GB" sz="100" dirty="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endParaRPr lang="en-GB" sz="100" dirty="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16"/>
                  </a:ext>
                </a:extLst>
              </a:tr>
              <a:tr h="216000">
                <a:tc>
                  <a:txBody>
                    <a:bodyPr/>
                    <a:lstStyle/>
                    <a:p>
                      <a:endParaRPr lang="en-GB" sz="10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endParaRPr lang="en-GB" sz="10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endParaRPr lang="en-GB" sz="10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endParaRPr lang="en-GB" sz="10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endParaRPr lang="en-GB" sz="10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endParaRPr lang="en-GB" sz="10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endParaRPr lang="en-GB" sz="10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endParaRPr lang="en-GB" sz="10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endParaRPr lang="en-GB" sz="10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endParaRPr lang="en-GB" sz="10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endParaRPr lang="en-GB" sz="10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endParaRPr lang="en-GB" sz="10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endParaRPr lang="en-GB" sz="10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endParaRPr lang="en-GB" sz="10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endParaRPr lang="en-GB" sz="10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endParaRPr lang="en-GB" sz="10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endParaRPr lang="en-GB" sz="10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endParaRPr lang="en-GB" sz="10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endParaRPr lang="en-GB" sz="100" dirty="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endParaRPr lang="en-GB" sz="100" dirty="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endParaRPr lang="en-GB" sz="100" dirty="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endParaRPr lang="en-GB" sz="10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endParaRPr lang="en-GB" sz="10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endParaRPr lang="en-GB" sz="10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endParaRPr lang="en-GB" sz="10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endParaRPr lang="en-GB" sz="10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endParaRPr lang="en-GB" sz="10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endParaRPr lang="en-GB" sz="10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endParaRPr lang="en-GB" sz="100" dirty="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endParaRPr lang="en-GB" sz="10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17"/>
                  </a:ext>
                </a:extLst>
              </a:tr>
              <a:tr h="216000">
                <a:tc>
                  <a:txBody>
                    <a:bodyPr/>
                    <a:lstStyle/>
                    <a:p>
                      <a:endParaRPr lang="en-GB" sz="10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endParaRPr lang="en-GB" sz="10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endParaRPr lang="en-GB" sz="10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endParaRPr lang="en-GB" sz="10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endParaRPr lang="en-GB" sz="10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endParaRPr lang="en-GB" sz="10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endParaRPr lang="en-GB" sz="10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endParaRPr lang="en-GB" sz="10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endParaRPr lang="en-GB" sz="10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endParaRPr lang="en-GB" sz="10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endParaRPr lang="en-GB" sz="10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endParaRPr lang="en-GB" sz="10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endParaRPr lang="en-GB" sz="10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endParaRPr lang="en-GB" sz="10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endParaRPr lang="en-GB" sz="10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endParaRPr lang="en-GB" sz="10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endParaRPr lang="en-GB" sz="10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endParaRPr lang="en-GB" sz="10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endParaRPr lang="en-GB" sz="10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endParaRPr lang="en-GB" sz="10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endParaRPr lang="en-GB" sz="10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endParaRPr lang="en-GB" sz="10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endParaRPr lang="en-GB" sz="10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endParaRPr lang="en-GB" sz="10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endParaRPr lang="en-GB" sz="10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endParaRPr lang="en-GB" sz="10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endParaRPr lang="en-GB" sz="10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endParaRPr lang="en-GB" sz="10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endParaRPr lang="en-GB" sz="100" dirty="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endParaRPr lang="en-GB" sz="100" dirty="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18"/>
                  </a:ext>
                </a:extLst>
              </a:tr>
              <a:tr h="216000">
                <a:tc>
                  <a:txBody>
                    <a:bodyPr/>
                    <a:lstStyle/>
                    <a:p>
                      <a:endParaRPr lang="en-GB" sz="10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endParaRPr lang="en-GB" sz="10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endParaRPr lang="en-GB" sz="10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endParaRPr lang="en-GB" sz="10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endParaRPr lang="en-GB" sz="10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endParaRPr lang="en-GB" sz="10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endParaRPr lang="en-GB" sz="10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endParaRPr lang="en-GB" sz="10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endParaRPr lang="en-GB" sz="10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endParaRPr lang="en-GB" sz="10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endParaRPr lang="en-GB" sz="10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endParaRPr lang="en-GB" sz="10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endParaRPr lang="en-GB" sz="10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endParaRPr lang="en-GB" sz="10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endParaRPr lang="en-GB" sz="10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endParaRPr lang="en-GB" sz="10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endParaRPr lang="en-GB" sz="10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endParaRPr lang="en-GB" sz="10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endParaRPr lang="en-GB" sz="10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endParaRPr lang="en-GB" sz="10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endParaRPr lang="en-GB" sz="10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endParaRPr lang="en-GB" sz="10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endParaRPr lang="en-GB" sz="10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endParaRPr lang="en-GB" sz="10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endParaRPr lang="en-GB" sz="10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endParaRPr lang="en-GB" sz="10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endParaRPr lang="en-GB" sz="10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endParaRPr lang="en-GB" sz="10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endParaRPr lang="en-GB" sz="10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endParaRPr lang="en-GB" sz="100" dirty="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19"/>
                  </a:ext>
                </a:extLst>
              </a:tr>
            </a:tbl>
          </a:graphicData>
        </a:graphic>
      </p:graphicFrame>
      <p:pic>
        <p:nvPicPr>
          <p:cNvPr id="7" name="Picture 6"/>
          <p:cNvPicPr>
            <a:picLocks noChangeAspect="1"/>
          </p:cNvPicPr>
          <p:nvPr/>
        </p:nvPicPr>
        <p:blipFill rotWithShape="1">
          <a:blip r:embed="rId4" cstate="screen">
            <a:extLst>
              <a:ext uri="{BEBA8EAE-BF5A-486C-A8C5-ECC9F3942E4B}">
                <a14:imgProps xmlns:a14="http://schemas.microsoft.com/office/drawing/2010/main">
                  <a14:imgLayer r:embed="rId5">
                    <a14:imgEffect>
                      <a14:artisticBlur/>
                    </a14:imgEffect>
                  </a14:imgLayer>
                </a14:imgProps>
              </a:ext>
              <a:ext uri="{28A0092B-C50C-407E-A947-70E740481C1C}">
                <a14:useLocalDpi xmlns:a14="http://schemas.microsoft.com/office/drawing/2010/main"/>
              </a:ext>
            </a:extLst>
          </a:blip>
          <a:srcRect/>
          <a:stretch/>
        </p:blipFill>
        <p:spPr>
          <a:xfrm>
            <a:off x="1312328" y="1693333"/>
            <a:ext cx="6477000" cy="4318000"/>
          </a:xfrm>
          <a:prstGeom prst="rect">
            <a:avLst/>
          </a:prstGeom>
        </p:spPr>
      </p:pic>
      <p:pic>
        <p:nvPicPr>
          <p:cNvPr id="11" name="Picture 10"/>
          <p:cNvPicPr>
            <a:picLocks noChangeAspect="1"/>
          </p:cNvPicPr>
          <p:nvPr/>
        </p:nvPicPr>
        <p:blipFill>
          <a:blip r:embed="rId6">
            <a:extLst>
              <a:ext uri="{28A0092B-C50C-407E-A947-70E740481C1C}">
                <a14:useLocalDpi xmlns:a14="http://schemas.microsoft.com/office/drawing/2010/main"/>
              </a:ext>
            </a:extLst>
          </a:blip>
          <a:stretch>
            <a:fillRect/>
          </a:stretch>
        </p:blipFill>
        <p:spPr>
          <a:xfrm>
            <a:off x="1202272" y="1557868"/>
            <a:ext cx="6695552" cy="4775200"/>
          </a:xfrm>
          <a:prstGeom prst="rect">
            <a:avLst/>
          </a:prstGeom>
        </p:spPr>
      </p:pic>
      <p:pic>
        <p:nvPicPr>
          <p:cNvPr id="8" name="Graphic 7">
            <a:extLst>
              <a:ext uri="{FF2B5EF4-FFF2-40B4-BE49-F238E27FC236}">
                <a16:creationId xmlns:a16="http://schemas.microsoft.com/office/drawing/2014/main" id="{46091901-F0A7-664E-9446-163B4AB91195}"/>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7267074" y="6313572"/>
            <a:ext cx="1428387" cy="337136"/>
          </a:xfrm>
          <a:prstGeom prst="rect">
            <a:avLst/>
          </a:prstGeom>
        </p:spPr>
      </p:pic>
    </p:spTree>
    <p:extLst>
      <p:ext uri="{BB962C8B-B14F-4D97-AF65-F5344CB8AC3E}">
        <p14:creationId xmlns:p14="http://schemas.microsoft.com/office/powerpoint/2010/main" val="8737155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1000"/>
                                        <p:tgtEl>
                                          <p:spTgt spid="7"/>
                                        </p:tgtEl>
                                      </p:cBhvr>
                                    </p:animEffect>
                                    <p:set>
                                      <p:cBhvr>
                                        <p:cTn id="7" dur="1" fill="hold">
                                          <p:stCondLst>
                                            <p:cond delay="999"/>
                                          </p:stCondLst>
                                        </p:cTn>
                                        <p:tgtEl>
                                          <p:spTgt spid="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GB" dirty="0">
                <a:solidFill>
                  <a:schemeClr val="bg1"/>
                </a:solidFill>
              </a:rPr>
              <a:t>Approximating an image</a:t>
            </a:r>
          </a:p>
        </p:txBody>
      </p:sp>
      <p:graphicFrame>
        <p:nvGraphicFramePr>
          <p:cNvPr id="4" name="Table 3"/>
          <p:cNvGraphicFramePr>
            <a:graphicFrameLocks noGrp="1"/>
          </p:cNvGraphicFramePr>
          <p:nvPr/>
        </p:nvGraphicFramePr>
        <p:xfrm>
          <a:off x="1300664" y="1702303"/>
          <a:ext cx="6480000" cy="4320000"/>
        </p:xfrm>
        <a:graphic>
          <a:graphicData uri="http://schemas.openxmlformats.org/drawingml/2006/table">
            <a:tbl>
              <a:tblPr firstRow="1" bandRow="1">
                <a:tableStyleId>{2D5ABB26-0587-4C30-8999-92F81FD0307C}</a:tableStyleId>
              </a:tblPr>
              <a:tblGrid>
                <a:gridCol w="216000">
                  <a:extLst>
                    <a:ext uri="{9D8B030D-6E8A-4147-A177-3AD203B41FA5}">
                      <a16:colId xmlns:a16="http://schemas.microsoft.com/office/drawing/2014/main" val="20000"/>
                    </a:ext>
                  </a:extLst>
                </a:gridCol>
                <a:gridCol w="216000">
                  <a:extLst>
                    <a:ext uri="{9D8B030D-6E8A-4147-A177-3AD203B41FA5}">
                      <a16:colId xmlns:a16="http://schemas.microsoft.com/office/drawing/2014/main" val="20001"/>
                    </a:ext>
                  </a:extLst>
                </a:gridCol>
                <a:gridCol w="216000">
                  <a:extLst>
                    <a:ext uri="{9D8B030D-6E8A-4147-A177-3AD203B41FA5}">
                      <a16:colId xmlns:a16="http://schemas.microsoft.com/office/drawing/2014/main" val="20002"/>
                    </a:ext>
                  </a:extLst>
                </a:gridCol>
                <a:gridCol w="216000">
                  <a:extLst>
                    <a:ext uri="{9D8B030D-6E8A-4147-A177-3AD203B41FA5}">
                      <a16:colId xmlns:a16="http://schemas.microsoft.com/office/drawing/2014/main" val="20003"/>
                    </a:ext>
                  </a:extLst>
                </a:gridCol>
                <a:gridCol w="216000">
                  <a:extLst>
                    <a:ext uri="{9D8B030D-6E8A-4147-A177-3AD203B41FA5}">
                      <a16:colId xmlns:a16="http://schemas.microsoft.com/office/drawing/2014/main" val="20004"/>
                    </a:ext>
                  </a:extLst>
                </a:gridCol>
                <a:gridCol w="216000">
                  <a:extLst>
                    <a:ext uri="{9D8B030D-6E8A-4147-A177-3AD203B41FA5}">
                      <a16:colId xmlns:a16="http://schemas.microsoft.com/office/drawing/2014/main" val="20005"/>
                    </a:ext>
                  </a:extLst>
                </a:gridCol>
                <a:gridCol w="216000">
                  <a:extLst>
                    <a:ext uri="{9D8B030D-6E8A-4147-A177-3AD203B41FA5}">
                      <a16:colId xmlns:a16="http://schemas.microsoft.com/office/drawing/2014/main" val="20006"/>
                    </a:ext>
                  </a:extLst>
                </a:gridCol>
                <a:gridCol w="216000">
                  <a:extLst>
                    <a:ext uri="{9D8B030D-6E8A-4147-A177-3AD203B41FA5}">
                      <a16:colId xmlns:a16="http://schemas.microsoft.com/office/drawing/2014/main" val="20007"/>
                    </a:ext>
                  </a:extLst>
                </a:gridCol>
                <a:gridCol w="216000">
                  <a:extLst>
                    <a:ext uri="{9D8B030D-6E8A-4147-A177-3AD203B41FA5}">
                      <a16:colId xmlns:a16="http://schemas.microsoft.com/office/drawing/2014/main" val="20008"/>
                    </a:ext>
                  </a:extLst>
                </a:gridCol>
                <a:gridCol w="216000">
                  <a:extLst>
                    <a:ext uri="{9D8B030D-6E8A-4147-A177-3AD203B41FA5}">
                      <a16:colId xmlns:a16="http://schemas.microsoft.com/office/drawing/2014/main" val="20009"/>
                    </a:ext>
                  </a:extLst>
                </a:gridCol>
                <a:gridCol w="216000">
                  <a:extLst>
                    <a:ext uri="{9D8B030D-6E8A-4147-A177-3AD203B41FA5}">
                      <a16:colId xmlns:a16="http://schemas.microsoft.com/office/drawing/2014/main" val="20010"/>
                    </a:ext>
                  </a:extLst>
                </a:gridCol>
                <a:gridCol w="216000">
                  <a:extLst>
                    <a:ext uri="{9D8B030D-6E8A-4147-A177-3AD203B41FA5}">
                      <a16:colId xmlns:a16="http://schemas.microsoft.com/office/drawing/2014/main" val="20011"/>
                    </a:ext>
                  </a:extLst>
                </a:gridCol>
                <a:gridCol w="216000">
                  <a:extLst>
                    <a:ext uri="{9D8B030D-6E8A-4147-A177-3AD203B41FA5}">
                      <a16:colId xmlns:a16="http://schemas.microsoft.com/office/drawing/2014/main" val="20012"/>
                    </a:ext>
                  </a:extLst>
                </a:gridCol>
                <a:gridCol w="216000">
                  <a:extLst>
                    <a:ext uri="{9D8B030D-6E8A-4147-A177-3AD203B41FA5}">
                      <a16:colId xmlns:a16="http://schemas.microsoft.com/office/drawing/2014/main" val="20013"/>
                    </a:ext>
                  </a:extLst>
                </a:gridCol>
                <a:gridCol w="216000">
                  <a:extLst>
                    <a:ext uri="{9D8B030D-6E8A-4147-A177-3AD203B41FA5}">
                      <a16:colId xmlns:a16="http://schemas.microsoft.com/office/drawing/2014/main" val="20014"/>
                    </a:ext>
                  </a:extLst>
                </a:gridCol>
                <a:gridCol w="216000">
                  <a:extLst>
                    <a:ext uri="{9D8B030D-6E8A-4147-A177-3AD203B41FA5}">
                      <a16:colId xmlns:a16="http://schemas.microsoft.com/office/drawing/2014/main" val="20015"/>
                    </a:ext>
                  </a:extLst>
                </a:gridCol>
                <a:gridCol w="216000">
                  <a:extLst>
                    <a:ext uri="{9D8B030D-6E8A-4147-A177-3AD203B41FA5}">
                      <a16:colId xmlns:a16="http://schemas.microsoft.com/office/drawing/2014/main" val="20016"/>
                    </a:ext>
                  </a:extLst>
                </a:gridCol>
                <a:gridCol w="216000">
                  <a:extLst>
                    <a:ext uri="{9D8B030D-6E8A-4147-A177-3AD203B41FA5}">
                      <a16:colId xmlns:a16="http://schemas.microsoft.com/office/drawing/2014/main" val="20017"/>
                    </a:ext>
                  </a:extLst>
                </a:gridCol>
                <a:gridCol w="216000">
                  <a:extLst>
                    <a:ext uri="{9D8B030D-6E8A-4147-A177-3AD203B41FA5}">
                      <a16:colId xmlns:a16="http://schemas.microsoft.com/office/drawing/2014/main" val="20018"/>
                    </a:ext>
                  </a:extLst>
                </a:gridCol>
                <a:gridCol w="216000">
                  <a:extLst>
                    <a:ext uri="{9D8B030D-6E8A-4147-A177-3AD203B41FA5}">
                      <a16:colId xmlns:a16="http://schemas.microsoft.com/office/drawing/2014/main" val="20019"/>
                    </a:ext>
                  </a:extLst>
                </a:gridCol>
                <a:gridCol w="216000">
                  <a:extLst>
                    <a:ext uri="{9D8B030D-6E8A-4147-A177-3AD203B41FA5}">
                      <a16:colId xmlns:a16="http://schemas.microsoft.com/office/drawing/2014/main" val="20020"/>
                    </a:ext>
                  </a:extLst>
                </a:gridCol>
                <a:gridCol w="216000">
                  <a:extLst>
                    <a:ext uri="{9D8B030D-6E8A-4147-A177-3AD203B41FA5}">
                      <a16:colId xmlns:a16="http://schemas.microsoft.com/office/drawing/2014/main" val="20021"/>
                    </a:ext>
                  </a:extLst>
                </a:gridCol>
                <a:gridCol w="216000">
                  <a:extLst>
                    <a:ext uri="{9D8B030D-6E8A-4147-A177-3AD203B41FA5}">
                      <a16:colId xmlns:a16="http://schemas.microsoft.com/office/drawing/2014/main" val="20022"/>
                    </a:ext>
                  </a:extLst>
                </a:gridCol>
                <a:gridCol w="216000">
                  <a:extLst>
                    <a:ext uri="{9D8B030D-6E8A-4147-A177-3AD203B41FA5}">
                      <a16:colId xmlns:a16="http://schemas.microsoft.com/office/drawing/2014/main" val="20023"/>
                    </a:ext>
                  </a:extLst>
                </a:gridCol>
                <a:gridCol w="216000">
                  <a:extLst>
                    <a:ext uri="{9D8B030D-6E8A-4147-A177-3AD203B41FA5}">
                      <a16:colId xmlns:a16="http://schemas.microsoft.com/office/drawing/2014/main" val="20024"/>
                    </a:ext>
                  </a:extLst>
                </a:gridCol>
                <a:gridCol w="216000">
                  <a:extLst>
                    <a:ext uri="{9D8B030D-6E8A-4147-A177-3AD203B41FA5}">
                      <a16:colId xmlns:a16="http://schemas.microsoft.com/office/drawing/2014/main" val="20025"/>
                    </a:ext>
                  </a:extLst>
                </a:gridCol>
                <a:gridCol w="216000">
                  <a:extLst>
                    <a:ext uri="{9D8B030D-6E8A-4147-A177-3AD203B41FA5}">
                      <a16:colId xmlns:a16="http://schemas.microsoft.com/office/drawing/2014/main" val="20026"/>
                    </a:ext>
                  </a:extLst>
                </a:gridCol>
                <a:gridCol w="216000">
                  <a:extLst>
                    <a:ext uri="{9D8B030D-6E8A-4147-A177-3AD203B41FA5}">
                      <a16:colId xmlns:a16="http://schemas.microsoft.com/office/drawing/2014/main" val="20027"/>
                    </a:ext>
                  </a:extLst>
                </a:gridCol>
                <a:gridCol w="216000">
                  <a:extLst>
                    <a:ext uri="{9D8B030D-6E8A-4147-A177-3AD203B41FA5}">
                      <a16:colId xmlns:a16="http://schemas.microsoft.com/office/drawing/2014/main" val="20028"/>
                    </a:ext>
                  </a:extLst>
                </a:gridCol>
                <a:gridCol w="216000">
                  <a:extLst>
                    <a:ext uri="{9D8B030D-6E8A-4147-A177-3AD203B41FA5}">
                      <a16:colId xmlns:a16="http://schemas.microsoft.com/office/drawing/2014/main" val="20029"/>
                    </a:ext>
                  </a:extLst>
                </a:gridCol>
              </a:tblGrid>
              <a:tr h="216000">
                <a:tc>
                  <a:txBody>
                    <a:bodyPr/>
                    <a:lstStyle/>
                    <a:p>
                      <a:endParaRPr lang="en-GB" sz="100" dirty="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endParaRPr lang="en-GB" sz="100" dirty="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endParaRPr lang="en-GB" sz="10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endParaRPr lang="en-GB" sz="10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endParaRPr lang="en-GB" sz="10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endParaRPr lang="en-GB" sz="10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endParaRPr lang="en-GB" sz="10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endParaRPr lang="en-GB" sz="10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endParaRPr lang="en-GB" sz="10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endParaRPr lang="en-GB" sz="10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endParaRPr lang="en-GB" sz="10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endParaRPr lang="en-GB" sz="10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endParaRPr lang="en-GB" sz="10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endParaRPr lang="en-GB" sz="10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endParaRPr lang="en-GB" sz="10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endParaRPr lang="en-GB" sz="10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endParaRPr lang="en-GB" sz="10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endParaRPr lang="en-GB" sz="10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endParaRPr lang="en-GB" sz="10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endParaRPr lang="en-GB" sz="10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endParaRPr lang="en-GB" sz="10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endParaRPr lang="en-GB" sz="10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endParaRPr lang="en-GB" sz="10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endParaRPr lang="en-GB" sz="10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endParaRPr lang="en-GB" sz="10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endParaRPr lang="en-GB" sz="10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endParaRPr lang="en-GB" sz="10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endParaRPr lang="en-GB" sz="10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endParaRPr lang="en-GB" sz="10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endParaRPr lang="en-GB" sz="10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0"/>
                  </a:ext>
                </a:extLst>
              </a:tr>
              <a:tr h="216000">
                <a:tc>
                  <a:txBody>
                    <a:bodyPr/>
                    <a:lstStyle/>
                    <a:p>
                      <a:endParaRPr lang="en-GB" sz="10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endParaRPr lang="en-GB" sz="10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endParaRPr lang="en-GB" sz="100" dirty="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endParaRPr lang="en-GB" sz="10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endParaRPr lang="en-GB" sz="100" dirty="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endParaRPr lang="en-GB" sz="100" dirty="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endParaRPr lang="en-GB" sz="10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endParaRPr lang="en-GB" sz="10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endParaRPr lang="en-GB" sz="10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endParaRPr lang="en-GB" sz="10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endParaRPr lang="en-GB" sz="10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endParaRPr lang="en-GB" sz="10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endParaRPr lang="en-GB" sz="10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endParaRPr lang="en-GB" sz="10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endParaRPr lang="en-GB" sz="10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endParaRPr lang="en-GB" sz="10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endParaRPr lang="en-GB" sz="10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endParaRPr lang="en-GB" sz="10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endParaRPr lang="en-GB" sz="10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endParaRPr lang="en-GB" sz="10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endParaRPr lang="en-GB" sz="10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endParaRPr lang="en-GB" sz="10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endParaRPr lang="en-GB" sz="10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endParaRPr lang="en-GB" sz="10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endParaRPr lang="en-GB" sz="10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endParaRPr lang="en-GB" sz="10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endParaRPr lang="en-GB" sz="10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endParaRPr lang="en-GB" sz="10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endParaRPr lang="en-GB" sz="10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endParaRPr lang="en-GB" sz="10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r h="216000">
                <a:tc>
                  <a:txBody>
                    <a:bodyPr/>
                    <a:lstStyle/>
                    <a:p>
                      <a:endParaRPr lang="en-GB" sz="10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endParaRPr lang="en-GB" sz="10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endParaRPr lang="en-GB" sz="10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endParaRPr lang="en-GB" sz="10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endParaRPr lang="en-GB" sz="10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endParaRPr lang="en-GB" sz="10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endParaRPr lang="en-GB" sz="10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endParaRPr lang="en-GB" sz="100" dirty="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endParaRPr lang="en-GB" sz="10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endParaRPr lang="en-GB" sz="10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endParaRPr lang="en-GB" sz="100" dirty="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endParaRPr lang="en-GB" sz="100" dirty="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endParaRPr lang="en-GB" sz="100" dirty="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endParaRPr lang="en-GB" sz="100" dirty="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endParaRPr lang="en-GB" sz="100" dirty="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endParaRPr lang="en-GB" sz="100" dirty="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endParaRPr lang="en-GB" sz="100" dirty="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endParaRPr lang="en-GB" sz="100" dirty="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endParaRPr lang="en-GB" sz="100" dirty="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endParaRPr lang="en-GB" sz="100" dirty="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endParaRPr lang="en-GB" sz="100" dirty="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endParaRPr lang="en-GB" sz="100" dirty="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endParaRPr lang="en-GB" sz="100" dirty="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endParaRPr lang="en-GB" sz="100" dirty="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endParaRPr lang="en-GB" sz="100" dirty="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endParaRPr lang="en-GB" sz="100" dirty="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endParaRPr lang="en-GB" sz="100" dirty="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endParaRPr lang="en-GB" sz="100" dirty="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endParaRPr lang="en-GB" sz="100" dirty="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endParaRPr lang="en-GB" sz="10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2"/>
                  </a:ext>
                </a:extLst>
              </a:tr>
              <a:tr h="216000">
                <a:tc>
                  <a:txBody>
                    <a:bodyPr/>
                    <a:lstStyle/>
                    <a:p>
                      <a:endParaRPr lang="en-GB" sz="10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endParaRPr lang="en-GB" sz="10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endParaRPr lang="en-GB" sz="10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endParaRPr lang="en-GB" sz="10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endParaRPr lang="en-GB" sz="10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endParaRPr lang="en-GB" sz="10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endParaRPr lang="en-GB" sz="10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endParaRPr lang="en-GB" sz="10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endParaRPr lang="en-GB" sz="10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endParaRPr lang="en-GB" sz="10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endParaRPr lang="en-GB" sz="10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endParaRPr lang="en-GB" sz="10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endParaRPr lang="en-GB" sz="10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endParaRPr lang="en-GB" sz="10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endParaRPr lang="en-GB" sz="10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endParaRPr lang="en-GB" sz="10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endParaRPr lang="en-GB" sz="10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endParaRPr lang="en-GB" sz="10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endParaRPr lang="en-GB" sz="10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endParaRPr lang="en-GB" sz="10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endParaRPr lang="en-GB" sz="10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endParaRPr lang="en-GB" sz="10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endParaRPr lang="en-GB" sz="10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endParaRPr lang="en-GB" sz="10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endParaRPr lang="en-GB" sz="10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endParaRPr lang="en-GB" sz="10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endParaRPr lang="en-GB" sz="10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endParaRPr lang="en-GB" sz="10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endParaRPr lang="en-GB" sz="100" dirty="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endParaRPr lang="en-GB" sz="100" dirty="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3"/>
                  </a:ext>
                </a:extLst>
              </a:tr>
              <a:tr h="216000">
                <a:tc>
                  <a:txBody>
                    <a:bodyPr/>
                    <a:lstStyle/>
                    <a:p>
                      <a:endParaRPr lang="en-GB" sz="100" dirty="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endParaRPr lang="en-GB" sz="100" dirty="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endParaRPr lang="en-GB" sz="100" dirty="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lumMod val="85000"/>
                      </a:schemeClr>
                    </a:solidFill>
                  </a:tcPr>
                </a:tc>
                <a:tc>
                  <a:txBody>
                    <a:bodyPr/>
                    <a:lstStyle/>
                    <a:p>
                      <a:endParaRPr lang="en-GB" sz="100" dirty="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lumMod val="85000"/>
                      </a:schemeClr>
                    </a:solidFill>
                  </a:tcPr>
                </a:tc>
                <a:tc>
                  <a:txBody>
                    <a:bodyPr/>
                    <a:lstStyle/>
                    <a:p>
                      <a:endParaRPr lang="en-GB" sz="100" dirty="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lumMod val="85000"/>
                      </a:schemeClr>
                    </a:solidFill>
                  </a:tcPr>
                </a:tc>
                <a:tc>
                  <a:txBody>
                    <a:bodyPr/>
                    <a:lstStyle/>
                    <a:p>
                      <a:endParaRPr lang="en-GB" sz="100" dirty="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lumMod val="85000"/>
                      </a:schemeClr>
                    </a:solidFill>
                  </a:tcPr>
                </a:tc>
                <a:tc>
                  <a:txBody>
                    <a:bodyPr/>
                    <a:lstStyle/>
                    <a:p>
                      <a:endParaRPr lang="en-GB" sz="100" dirty="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lumMod val="85000"/>
                      </a:schemeClr>
                    </a:solidFill>
                  </a:tcPr>
                </a:tc>
                <a:tc>
                  <a:txBody>
                    <a:bodyPr/>
                    <a:lstStyle/>
                    <a:p>
                      <a:endParaRPr lang="en-GB" sz="10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lumMod val="85000"/>
                      </a:schemeClr>
                    </a:solidFill>
                  </a:tcPr>
                </a:tc>
                <a:tc>
                  <a:txBody>
                    <a:bodyPr/>
                    <a:lstStyle/>
                    <a:p>
                      <a:endParaRPr lang="en-GB" sz="100" dirty="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lumMod val="85000"/>
                      </a:schemeClr>
                    </a:solidFill>
                  </a:tcPr>
                </a:tc>
                <a:tc>
                  <a:txBody>
                    <a:bodyPr/>
                    <a:lstStyle/>
                    <a:p>
                      <a:endParaRPr lang="en-GB" sz="100" dirty="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lumMod val="85000"/>
                      </a:schemeClr>
                    </a:solidFill>
                  </a:tcPr>
                </a:tc>
                <a:tc>
                  <a:txBody>
                    <a:bodyPr/>
                    <a:lstStyle/>
                    <a:p>
                      <a:endParaRPr lang="en-GB" sz="10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lumMod val="85000"/>
                      </a:schemeClr>
                    </a:solidFill>
                  </a:tcPr>
                </a:tc>
                <a:tc>
                  <a:txBody>
                    <a:bodyPr/>
                    <a:lstStyle/>
                    <a:p>
                      <a:endParaRPr lang="en-GB" sz="100" dirty="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lumMod val="85000"/>
                      </a:schemeClr>
                    </a:solidFill>
                  </a:tcPr>
                </a:tc>
                <a:tc>
                  <a:txBody>
                    <a:bodyPr/>
                    <a:lstStyle/>
                    <a:p>
                      <a:endParaRPr lang="en-GB" sz="100" dirty="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lumMod val="85000"/>
                      </a:schemeClr>
                    </a:solidFill>
                  </a:tcPr>
                </a:tc>
                <a:tc>
                  <a:txBody>
                    <a:bodyPr/>
                    <a:lstStyle/>
                    <a:p>
                      <a:endParaRPr lang="en-GB" sz="100" dirty="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lumMod val="85000"/>
                      </a:schemeClr>
                    </a:solidFill>
                  </a:tcPr>
                </a:tc>
                <a:tc>
                  <a:txBody>
                    <a:bodyPr/>
                    <a:lstStyle/>
                    <a:p>
                      <a:endParaRPr lang="en-GB" sz="100" dirty="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lumMod val="85000"/>
                      </a:schemeClr>
                    </a:solidFill>
                  </a:tcPr>
                </a:tc>
                <a:tc>
                  <a:txBody>
                    <a:bodyPr/>
                    <a:lstStyle/>
                    <a:p>
                      <a:endParaRPr lang="en-GB" sz="100" dirty="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lumMod val="85000"/>
                      </a:schemeClr>
                    </a:solidFill>
                  </a:tcPr>
                </a:tc>
                <a:tc>
                  <a:txBody>
                    <a:bodyPr/>
                    <a:lstStyle/>
                    <a:p>
                      <a:endParaRPr lang="en-GB" sz="100" dirty="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lumMod val="85000"/>
                      </a:schemeClr>
                    </a:solidFill>
                  </a:tcPr>
                </a:tc>
                <a:tc>
                  <a:txBody>
                    <a:bodyPr/>
                    <a:lstStyle/>
                    <a:p>
                      <a:endParaRPr lang="en-GB" sz="100" dirty="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lumMod val="85000"/>
                      </a:schemeClr>
                    </a:solidFill>
                  </a:tcPr>
                </a:tc>
                <a:tc>
                  <a:txBody>
                    <a:bodyPr/>
                    <a:lstStyle/>
                    <a:p>
                      <a:endParaRPr lang="en-GB" sz="100" dirty="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lumMod val="85000"/>
                      </a:schemeClr>
                    </a:solidFill>
                  </a:tcPr>
                </a:tc>
                <a:tc>
                  <a:txBody>
                    <a:bodyPr/>
                    <a:lstStyle/>
                    <a:p>
                      <a:endParaRPr lang="en-GB" sz="100" dirty="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endParaRPr lang="en-GB" sz="10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lumMod val="65000"/>
                      </a:schemeClr>
                    </a:solidFill>
                  </a:tcPr>
                </a:tc>
                <a:tc>
                  <a:txBody>
                    <a:bodyPr/>
                    <a:lstStyle/>
                    <a:p>
                      <a:endParaRPr lang="en-GB" sz="100" dirty="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lumMod val="65000"/>
                      </a:schemeClr>
                    </a:solidFill>
                  </a:tcPr>
                </a:tc>
                <a:tc>
                  <a:txBody>
                    <a:bodyPr/>
                    <a:lstStyle/>
                    <a:p>
                      <a:endParaRPr lang="en-GB" sz="100" dirty="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endParaRPr lang="en-GB" sz="100" dirty="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endParaRPr lang="en-GB" sz="10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endParaRPr lang="en-GB" sz="10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endParaRPr lang="en-GB" sz="100" dirty="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endParaRPr lang="en-GB" sz="100" dirty="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endParaRPr lang="en-GB" sz="100" dirty="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endParaRPr lang="en-GB" sz="10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4"/>
                  </a:ext>
                </a:extLst>
              </a:tr>
              <a:tr h="216000">
                <a:tc>
                  <a:txBody>
                    <a:bodyPr/>
                    <a:lstStyle/>
                    <a:p>
                      <a:endParaRPr lang="en-GB" sz="100" dirty="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endParaRPr lang="en-GB" sz="100" dirty="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lumMod val="65000"/>
                      </a:schemeClr>
                    </a:solidFill>
                  </a:tcPr>
                </a:tc>
                <a:tc>
                  <a:txBody>
                    <a:bodyPr/>
                    <a:lstStyle/>
                    <a:p>
                      <a:endParaRPr lang="en-GB" sz="100" dirty="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lumMod val="65000"/>
                      </a:schemeClr>
                    </a:solidFill>
                  </a:tcPr>
                </a:tc>
                <a:tc>
                  <a:txBody>
                    <a:bodyPr/>
                    <a:lstStyle/>
                    <a:p>
                      <a:endParaRPr lang="en-GB" sz="100" dirty="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lumMod val="65000"/>
                      </a:schemeClr>
                    </a:solidFill>
                  </a:tcPr>
                </a:tc>
                <a:tc>
                  <a:txBody>
                    <a:bodyPr/>
                    <a:lstStyle/>
                    <a:p>
                      <a:endParaRPr lang="en-GB" sz="100" dirty="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lumMod val="65000"/>
                      </a:schemeClr>
                    </a:solidFill>
                  </a:tcPr>
                </a:tc>
                <a:tc>
                  <a:txBody>
                    <a:bodyPr/>
                    <a:lstStyle/>
                    <a:p>
                      <a:endParaRPr lang="en-GB" sz="100" dirty="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lumMod val="65000"/>
                      </a:schemeClr>
                    </a:solidFill>
                  </a:tcPr>
                </a:tc>
                <a:tc>
                  <a:txBody>
                    <a:bodyPr/>
                    <a:lstStyle/>
                    <a:p>
                      <a:endParaRPr lang="en-GB" sz="10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lumMod val="65000"/>
                      </a:schemeClr>
                    </a:solidFill>
                  </a:tcPr>
                </a:tc>
                <a:tc>
                  <a:txBody>
                    <a:bodyPr/>
                    <a:lstStyle/>
                    <a:p>
                      <a:endParaRPr lang="en-GB" sz="100" dirty="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lumMod val="65000"/>
                      </a:schemeClr>
                    </a:solidFill>
                  </a:tcPr>
                </a:tc>
                <a:tc>
                  <a:txBody>
                    <a:bodyPr/>
                    <a:lstStyle/>
                    <a:p>
                      <a:endParaRPr lang="en-GB" sz="10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lumMod val="65000"/>
                      </a:schemeClr>
                    </a:solidFill>
                  </a:tcPr>
                </a:tc>
                <a:tc>
                  <a:txBody>
                    <a:bodyPr/>
                    <a:lstStyle/>
                    <a:p>
                      <a:endParaRPr lang="en-GB" sz="100" dirty="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lumMod val="65000"/>
                      </a:schemeClr>
                    </a:solidFill>
                  </a:tcPr>
                </a:tc>
                <a:tc>
                  <a:txBody>
                    <a:bodyPr/>
                    <a:lstStyle/>
                    <a:p>
                      <a:endParaRPr lang="en-GB" sz="10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lumMod val="65000"/>
                      </a:schemeClr>
                    </a:solidFill>
                  </a:tcPr>
                </a:tc>
                <a:tc>
                  <a:txBody>
                    <a:bodyPr/>
                    <a:lstStyle/>
                    <a:p>
                      <a:endParaRPr lang="en-GB" sz="100" dirty="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lumMod val="65000"/>
                      </a:schemeClr>
                    </a:solidFill>
                  </a:tcPr>
                </a:tc>
                <a:tc>
                  <a:txBody>
                    <a:bodyPr/>
                    <a:lstStyle/>
                    <a:p>
                      <a:endParaRPr lang="en-GB" sz="10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lumMod val="65000"/>
                      </a:schemeClr>
                    </a:solidFill>
                  </a:tcPr>
                </a:tc>
                <a:tc>
                  <a:txBody>
                    <a:bodyPr/>
                    <a:lstStyle/>
                    <a:p>
                      <a:endParaRPr lang="en-GB" sz="100" dirty="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lumMod val="65000"/>
                      </a:schemeClr>
                    </a:solidFill>
                  </a:tcPr>
                </a:tc>
                <a:tc>
                  <a:txBody>
                    <a:bodyPr/>
                    <a:lstStyle/>
                    <a:p>
                      <a:endParaRPr lang="en-GB" sz="100" dirty="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lumMod val="65000"/>
                      </a:schemeClr>
                    </a:solidFill>
                  </a:tcPr>
                </a:tc>
                <a:tc>
                  <a:txBody>
                    <a:bodyPr/>
                    <a:lstStyle/>
                    <a:p>
                      <a:endParaRPr lang="en-GB" sz="100" dirty="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lumMod val="65000"/>
                      </a:schemeClr>
                    </a:solidFill>
                  </a:tcPr>
                </a:tc>
                <a:tc>
                  <a:txBody>
                    <a:bodyPr/>
                    <a:lstStyle/>
                    <a:p>
                      <a:endParaRPr lang="en-GB" sz="100" dirty="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lumMod val="65000"/>
                      </a:schemeClr>
                    </a:solidFill>
                  </a:tcPr>
                </a:tc>
                <a:tc>
                  <a:txBody>
                    <a:bodyPr/>
                    <a:lstStyle/>
                    <a:p>
                      <a:endParaRPr lang="en-GB" sz="100" dirty="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lumMod val="65000"/>
                      </a:schemeClr>
                    </a:solidFill>
                  </a:tcPr>
                </a:tc>
                <a:tc>
                  <a:txBody>
                    <a:bodyPr/>
                    <a:lstStyle/>
                    <a:p>
                      <a:endParaRPr lang="en-GB" sz="100" dirty="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lumMod val="65000"/>
                      </a:schemeClr>
                    </a:solidFill>
                  </a:tcPr>
                </a:tc>
                <a:tc>
                  <a:txBody>
                    <a:bodyPr/>
                    <a:lstStyle/>
                    <a:p>
                      <a:endParaRPr lang="en-GB" sz="100" dirty="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lumMod val="65000"/>
                      </a:schemeClr>
                    </a:solidFill>
                  </a:tcPr>
                </a:tc>
                <a:tc>
                  <a:txBody>
                    <a:bodyPr/>
                    <a:lstStyle/>
                    <a:p>
                      <a:endParaRPr lang="en-GB" sz="100" dirty="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lumMod val="65000"/>
                      </a:schemeClr>
                    </a:solidFill>
                  </a:tcPr>
                </a:tc>
                <a:tc>
                  <a:txBody>
                    <a:bodyPr/>
                    <a:lstStyle/>
                    <a:p>
                      <a:endParaRPr lang="en-GB" sz="100" dirty="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lumMod val="65000"/>
                      </a:schemeClr>
                    </a:solidFill>
                  </a:tcPr>
                </a:tc>
                <a:tc>
                  <a:txBody>
                    <a:bodyPr/>
                    <a:lstStyle/>
                    <a:p>
                      <a:endParaRPr lang="en-GB" sz="10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endParaRPr lang="en-GB" sz="100" dirty="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endParaRPr lang="en-GB" sz="10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00B0F0"/>
                    </a:solidFill>
                  </a:tcPr>
                </a:tc>
                <a:tc>
                  <a:txBody>
                    <a:bodyPr/>
                    <a:lstStyle/>
                    <a:p>
                      <a:endParaRPr lang="en-GB" sz="10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00B0F0"/>
                    </a:solidFill>
                  </a:tcPr>
                </a:tc>
                <a:tc>
                  <a:txBody>
                    <a:bodyPr/>
                    <a:lstStyle/>
                    <a:p>
                      <a:endParaRPr lang="en-GB" sz="100" dirty="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endParaRPr lang="en-GB" sz="100" dirty="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endParaRPr lang="en-GB" sz="100" dirty="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endParaRPr lang="en-GB" sz="10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5"/>
                  </a:ext>
                </a:extLst>
              </a:tr>
              <a:tr h="216000">
                <a:tc>
                  <a:txBody>
                    <a:bodyPr/>
                    <a:lstStyle/>
                    <a:p>
                      <a:endParaRPr lang="en-GB" sz="100" dirty="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endParaRPr lang="en-GB" sz="100" dirty="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endParaRPr lang="en-GB" sz="100" dirty="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endParaRPr lang="en-GB" sz="100" dirty="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endParaRPr lang="en-GB" sz="100" dirty="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lumMod val="50000"/>
                      </a:schemeClr>
                    </a:solidFill>
                  </a:tcPr>
                </a:tc>
                <a:tc>
                  <a:txBody>
                    <a:bodyPr/>
                    <a:lstStyle/>
                    <a:p>
                      <a:endParaRPr lang="en-GB" sz="100" dirty="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lumMod val="50000"/>
                      </a:schemeClr>
                    </a:solidFill>
                  </a:tcPr>
                </a:tc>
                <a:tc>
                  <a:txBody>
                    <a:bodyPr/>
                    <a:lstStyle/>
                    <a:p>
                      <a:endParaRPr lang="en-GB" sz="100" dirty="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lumMod val="50000"/>
                      </a:schemeClr>
                    </a:solidFill>
                  </a:tcPr>
                </a:tc>
                <a:tc>
                  <a:txBody>
                    <a:bodyPr/>
                    <a:lstStyle/>
                    <a:p>
                      <a:endParaRPr lang="en-GB" sz="100" dirty="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endParaRPr lang="en-GB" sz="100" dirty="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endParaRPr lang="en-GB" sz="100" dirty="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endParaRPr lang="en-GB" sz="100" dirty="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endParaRPr lang="en-GB" sz="100" dirty="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lumMod val="50000"/>
                      </a:schemeClr>
                    </a:solidFill>
                  </a:tcPr>
                </a:tc>
                <a:tc>
                  <a:txBody>
                    <a:bodyPr/>
                    <a:lstStyle/>
                    <a:p>
                      <a:endParaRPr lang="en-GB" sz="10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lumMod val="50000"/>
                      </a:schemeClr>
                    </a:solidFill>
                  </a:tcPr>
                </a:tc>
                <a:tc>
                  <a:txBody>
                    <a:bodyPr/>
                    <a:lstStyle/>
                    <a:p>
                      <a:endParaRPr lang="en-GB" sz="100" dirty="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lumMod val="50000"/>
                      </a:schemeClr>
                    </a:solidFill>
                  </a:tcPr>
                </a:tc>
                <a:tc>
                  <a:txBody>
                    <a:bodyPr/>
                    <a:lstStyle/>
                    <a:p>
                      <a:endParaRPr lang="en-GB" sz="100" dirty="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lumMod val="50000"/>
                      </a:schemeClr>
                    </a:solidFill>
                  </a:tcPr>
                </a:tc>
                <a:tc>
                  <a:txBody>
                    <a:bodyPr/>
                    <a:lstStyle/>
                    <a:p>
                      <a:endParaRPr lang="en-GB" sz="100" dirty="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lumMod val="50000"/>
                      </a:schemeClr>
                    </a:solidFill>
                  </a:tcPr>
                </a:tc>
                <a:tc>
                  <a:txBody>
                    <a:bodyPr/>
                    <a:lstStyle/>
                    <a:p>
                      <a:endParaRPr lang="en-GB" sz="100" dirty="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lumMod val="50000"/>
                      </a:schemeClr>
                    </a:solidFill>
                  </a:tcPr>
                </a:tc>
                <a:tc>
                  <a:txBody>
                    <a:bodyPr/>
                    <a:lstStyle/>
                    <a:p>
                      <a:endParaRPr lang="en-GB" sz="10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endParaRPr lang="en-GB" sz="10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endParaRPr lang="en-GB" sz="10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endParaRPr lang="en-GB" sz="10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endParaRPr lang="en-GB" sz="10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endParaRPr lang="en-GB" sz="10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endParaRPr lang="en-GB" sz="100" dirty="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endParaRPr lang="en-GB" sz="10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00B0F0"/>
                    </a:solidFill>
                  </a:tcPr>
                </a:tc>
                <a:tc>
                  <a:txBody>
                    <a:bodyPr/>
                    <a:lstStyle/>
                    <a:p>
                      <a:endParaRPr lang="en-GB" sz="100" dirty="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00B0F0"/>
                    </a:solidFill>
                  </a:tcPr>
                </a:tc>
                <a:tc>
                  <a:txBody>
                    <a:bodyPr/>
                    <a:lstStyle/>
                    <a:p>
                      <a:endParaRPr lang="en-GB" sz="100" dirty="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lumMod val="85000"/>
                      </a:schemeClr>
                    </a:solidFill>
                  </a:tcPr>
                </a:tc>
                <a:tc>
                  <a:txBody>
                    <a:bodyPr/>
                    <a:lstStyle/>
                    <a:p>
                      <a:endParaRPr lang="en-GB" sz="100" dirty="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lumMod val="85000"/>
                      </a:schemeClr>
                    </a:solidFill>
                  </a:tcPr>
                </a:tc>
                <a:tc>
                  <a:txBody>
                    <a:bodyPr/>
                    <a:lstStyle/>
                    <a:p>
                      <a:endParaRPr lang="en-GB" sz="100" dirty="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endParaRPr lang="en-GB" sz="10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6"/>
                  </a:ext>
                </a:extLst>
              </a:tr>
              <a:tr h="216000">
                <a:tc>
                  <a:txBody>
                    <a:bodyPr/>
                    <a:lstStyle/>
                    <a:p>
                      <a:endParaRPr lang="en-GB" sz="100" dirty="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endParaRPr lang="en-GB" sz="100" dirty="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endParaRPr lang="en-GB" sz="100" dirty="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EE3127"/>
                    </a:solidFill>
                  </a:tcPr>
                </a:tc>
                <a:tc>
                  <a:txBody>
                    <a:bodyPr/>
                    <a:lstStyle/>
                    <a:p>
                      <a:endParaRPr lang="en-GB" sz="100" dirty="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EE3127"/>
                    </a:solidFill>
                  </a:tcPr>
                </a:tc>
                <a:tc>
                  <a:txBody>
                    <a:bodyPr/>
                    <a:lstStyle/>
                    <a:p>
                      <a:endParaRPr lang="en-GB" sz="10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EE3127"/>
                    </a:solidFill>
                  </a:tcPr>
                </a:tc>
                <a:tc>
                  <a:txBody>
                    <a:bodyPr/>
                    <a:lstStyle/>
                    <a:p>
                      <a:endParaRPr lang="en-GB" sz="100" dirty="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EE3127"/>
                    </a:solidFill>
                  </a:tcPr>
                </a:tc>
                <a:tc>
                  <a:txBody>
                    <a:bodyPr/>
                    <a:lstStyle/>
                    <a:p>
                      <a:endParaRPr lang="en-GB" sz="100" dirty="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EE3127"/>
                    </a:solidFill>
                  </a:tcPr>
                </a:tc>
                <a:tc>
                  <a:txBody>
                    <a:bodyPr/>
                    <a:lstStyle/>
                    <a:p>
                      <a:endParaRPr lang="en-GB" sz="10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EE3127"/>
                    </a:solidFill>
                  </a:tcPr>
                </a:tc>
                <a:tc>
                  <a:txBody>
                    <a:bodyPr/>
                    <a:lstStyle/>
                    <a:p>
                      <a:endParaRPr lang="en-GB" sz="100" dirty="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EE3127"/>
                    </a:solidFill>
                  </a:tcPr>
                </a:tc>
                <a:tc>
                  <a:txBody>
                    <a:bodyPr/>
                    <a:lstStyle/>
                    <a:p>
                      <a:endParaRPr lang="en-GB" sz="100" dirty="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EE3127"/>
                    </a:solidFill>
                  </a:tcPr>
                </a:tc>
                <a:tc>
                  <a:txBody>
                    <a:bodyPr/>
                    <a:lstStyle/>
                    <a:p>
                      <a:endParaRPr lang="en-GB" sz="10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EE3127"/>
                    </a:solidFill>
                  </a:tcPr>
                </a:tc>
                <a:tc>
                  <a:txBody>
                    <a:bodyPr/>
                    <a:lstStyle/>
                    <a:p>
                      <a:endParaRPr lang="en-GB" sz="100" dirty="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EE3127"/>
                    </a:solidFill>
                  </a:tcPr>
                </a:tc>
                <a:tc>
                  <a:txBody>
                    <a:bodyPr/>
                    <a:lstStyle/>
                    <a:p>
                      <a:endParaRPr lang="en-GB" sz="10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EE3127"/>
                    </a:solidFill>
                  </a:tcPr>
                </a:tc>
                <a:tc>
                  <a:txBody>
                    <a:bodyPr/>
                    <a:lstStyle/>
                    <a:p>
                      <a:endParaRPr lang="en-GB" sz="100" dirty="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EE3127"/>
                    </a:solidFill>
                  </a:tcPr>
                </a:tc>
                <a:tc>
                  <a:txBody>
                    <a:bodyPr/>
                    <a:lstStyle/>
                    <a:p>
                      <a:endParaRPr lang="en-GB" sz="100" dirty="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EE3127"/>
                    </a:solidFill>
                  </a:tcPr>
                </a:tc>
                <a:tc>
                  <a:txBody>
                    <a:bodyPr/>
                    <a:lstStyle/>
                    <a:p>
                      <a:endParaRPr lang="en-GB" sz="100" dirty="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EE3127"/>
                    </a:solidFill>
                  </a:tcPr>
                </a:tc>
                <a:tc>
                  <a:txBody>
                    <a:bodyPr/>
                    <a:lstStyle/>
                    <a:p>
                      <a:endParaRPr lang="en-GB" sz="100" dirty="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EE3127"/>
                    </a:solidFill>
                  </a:tcPr>
                </a:tc>
                <a:tc>
                  <a:txBody>
                    <a:bodyPr/>
                    <a:lstStyle/>
                    <a:p>
                      <a:endParaRPr lang="en-GB" sz="100" dirty="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EE3127"/>
                    </a:solidFill>
                  </a:tcPr>
                </a:tc>
                <a:tc>
                  <a:txBody>
                    <a:bodyPr/>
                    <a:lstStyle/>
                    <a:p>
                      <a:endParaRPr lang="en-GB" sz="10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EE3127"/>
                    </a:solidFill>
                  </a:tcPr>
                </a:tc>
                <a:tc>
                  <a:txBody>
                    <a:bodyPr/>
                    <a:lstStyle/>
                    <a:p>
                      <a:endParaRPr lang="en-GB" sz="10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EE3127"/>
                    </a:solidFill>
                  </a:tcPr>
                </a:tc>
                <a:tc>
                  <a:txBody>
                    <a:bodyPr/>
                    <a:lstStyle/>
                    <a:p>
                      <a:endParaRPr lang="en-GB" sz="10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EE3127"/>
                    </a:solidFill>
                  </a:tcPr>
                </a:tc>
                <a:tc>
                  <a:txBody>
                    <a:bodyPr/>
                    <a:lstStyle/>
                    <a:p>
                      <a:endParaRPr lang="en-GB" sz="10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EE3127"/>
                    </a:solidFill>
                  </a:tcPr>
                </a:tc>
                <a:tc>
                  <a:txBody>
                    <a:bodyPr/>
                    <a:lstStyle/>
                    <a:p>
                      <a:endParaRPr lang="en-GB" sz="10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EE3127"/>
                    </a:solidFill>
                  </a:tcPr>
                </a:tc>
                <a:tc>
                  <a:txBody>
                    <a:bodyPr/>
                    <a:lstStyle/>
                    <a:p>
                      <a:endParaRPr lang="en-GB" sz="10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EE3127"/>
                    </a:solidFill>
                  </a:tcPr>
                </a:tc>
                <a:tc>
                  <a:txBody>
                    <a:bodyPr/>
                    <a:lstStyle/>
                    <a:p>
                      <a:endParaRPr lang="en-GB" sz="10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EE3127"/>
                    </a:solidFill>
                  </a:tcPr>
                </a:tc>
                <a:tc>
                  <a:txBody>
                    <a:bodyPr/>
                    <a:lstStyle/>
                    <a:p>
                      <a:endParaRPr lang="en-GB" sz="10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EE3127"/>
                    </a:solidFill>
                  </a:tcPr>
                </a:tc>
                <a:tc>
                  <a:txBody>
                    <a:bodyPr/>
                    <a:lstStyle/>
                    <a:p>
                      <a:endParaRPr lang="en-GB" sz="100" dirty="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EE3127"/>
                    </a:solidFill>
                  </a:tcPr>
                </a:tc>
                <a:tc>
                  <a:txBody>
                    <a:bodyPr/>
                    <a:lstStyle/>
                    <a:p>
                      <a:endParaRPr lang="en-GB" sz="100" dirty="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EE3127"/>
                    </a:solidFill>
                  </a:tcPr>
                </a:tc>
                <a:tc>
                  <a:txBody>
                    <a:bodyPr/>
                    <a:lstStyle/>
                    <a:p>
                      <a:endParaRPr lang="en-GB" sz="100" dirty="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endParaRPr lang="en-GB" sz="10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7"/>
                  </a:ext>
                </a:extLst>
              </a:tr>
              <a:tr h="216000">
                <a:tc>
                  <a:txBody>
                    <a:bodyPr/>
                    <a:lstStyle/>
                    <a:p>
                      <a:endParaRPr lang="en-GB" sz="100" dirty="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endParaRPr lang="en-GB" sz="100" dirty="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lumMod val="85000"/>
                      </a:schemeClr>
                    </a:solidFill>
                  </a:tcPr>
                </a:tc>
                <a:tc>
                  <a:txBody>
                    <a:bodyPr/>
                    <a:lstStyle/>
                    <a:p>
                      <a:endParaRPr lang="en-GB" sz="100" dirty="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EE3127"/>
                    </a:solidFill>
                  </a:tcPr>
                </a:tc>
                <a:tc>
                  <a:txBody>
                    <a:bodyPr/>
                    <a:lstStyle/>
                    <a:p>
                      <a:endParaRPr lang="en-GB" sz="100" dirty="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FFC000"/>
                    </a:solidFill>
                  </a:tcPr>
                </a:tc>
                <a:tc>
                  <a:txBody>
                    <a:bodyPr/>
                    <a:lstStyle/>
                    <a:p>
                      <a:endParaRPr lang="en-GB" sz="100" dirty="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FFC000"/>
                    </a:solidFill>
                  </a:tcPr>
                </a:tc>
                <a:tc>
                  <a:txBody>
                    <a:bodyPr/>
                    <a:lstStyle/>
                    <a:p>
                      <a:endParaRPr lang="en-GB" sz="100" dirty="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FFC000"/>
                    </a:solidFill>
                  </a:tcPr>
                </a:tc>
                <a:tc>
                  <a:txBody>
                    <a:bodyPr/>
                    <a:lstStyle/>
                    <a:p>
                      <a:endParaRPr lang="en-GB" sz="100" dirty="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FFC000"/>
                    </a:solidFill>
                  </a:tcPr>
                </a:tc>
                <a:tc>
                  <a:txBody>
                    <a:bodyPr/>
                    <a:lstStyle/>
                    <a:p>
                      <a:endParaRPr lang="en-GB" sz="100" dirty="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FFC000"/>
                    </a:solidFill>
                  </a:tcPr>
                </a:tc>
                <a:tc>
                  <a:txBody>
                    <a:bodyPr/>
                    <a:lstStyle/>
                    <a:p>
                      <a:endParaRPr lang="en-GB" sz="100" dirty="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endParaRPr lang="en-GB" sz="100" dirty="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endParaRPr lang="en-GB" sz="100" dirty="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endParaRPr lang="en-GB" sz="100" dirty="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FFC000"/>
                    </a:solidFill>
                  </a:tcPr>
                </a:tc>
                <a:tc>
                  <a:txBody>
                    <a:bodyPr/>
                    <a:lstStyle/>
                    <a:p>
                      <a:endParaRPr lang="en-GB" sz="100" dirty="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FFC000"/>
                    </a:solidFill>
                  </a:tcPr>
                </a:tc>
                <a:tc>
                  <a:txBody>
                    <a:bodyPr/>
                    <a:lstStyle/>
                    <a:p>
                      <a:endParaRPr lang="en-GB" sz="100" dirty="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FFC000"/>
                    </a:solidFill>
                  </a:tcPr>
                </a:tc>
                <a:tc>
                  <a:txBody>
                    <a:bodyPr/>
                    <a:lstStyle/>
                    <a:p>
                      <a:endParaRPr lang="en-GB" sz="100" dirty="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FFC000"/>
                    </a:solidFill>
                  </a:tcPr>
                </a:tc>
                <a:tc>
                  <a:txBody>
                    <a:bodyPr/>
                    <a:lstStyle/>
                    <a:p>
                      <a:endParaRPr lang="en-GB" sz="100" dirty="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FFC000"/>
                    </a:solidFill>
                  </a:tcPr>
                </a:tc>
                <a:tc>
                  <a:txBody>
                    <a:bodyPr/>
                    <a:lstStyle/>
                    <a:p>
                      <a:endParaRPr lang="en-GB" sz="100" dirty="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FFC000"/>
                    </a:solidFill>
                  </a:tcPr>
                </a:tc>
                <a:tc>
                  <a:txBody>
                    <a:bodyPr/>
                    <a:lstStyle/>
                    <a:p>
                      <a:endParaRPr lang="en-GB" sz="100" dirty="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FFC000"/>
                    </a:solidFill>
                  </a:tcPr>
                </a:tc>
                <a:tc>
                  <a:txBody>
                    <a:bodyPr/>
                    <a:lstStyle/>
                    <a:p>
                      <a:endParaRPr lang="en-GB" sz="100" dirty="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EE3127"/>
                    </a:solidFill>
                  </a:tcPr>
                </a:tc>
                <a:tc>
                  <a:txBody>
                    <a:bodyPr/>
                    <a:lstStyle/>
                    <a:p>
                      <a:endParaRPr lang="en-GB" sz="10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EE3127"/>
                    </a:solidFill>
                  </a:tcPr>
                </a:tc>
                <a:tc>
                  <a:txBody>
                    <a:bodyPr/>
                    <a:lstStyle/>
                    <a:p>
                      <a:endParaRPr lang="en-GB" sz="100" dirty="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endParaRPr lang="en-GB" sz="100" dirty="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EE3127"/>
                    </a:solidFill>
                  </a:tcPr>
                </a:tc>
                <a:tc>
                  <a:txBody>
                    <a:bodyPr/>
                    <a:lstStyle/>
                    <a:p>
                      <a:endParaRPr lang="en-GB" sz="100" dirty="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endParaRPr lang="en-GB" sz="100" dirty="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EE3127"/>
                    </a:solidFill>
                  </a:tcPr>
                </a:tc>
                <a:tc>
                  <a:txBody>
                    <a:bodyPr/>
                    <a:lstStyle/>
                    <a:p>
                      <a:endParaRPr lang="en-GB" sz="100" dirty="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lumMod val="50000"/>
                      </a:schemeClr>
                    </a:solidFill>
                  </a:tcPr>
                </a:tc>
                <a:tc>
                  <a:txBody>
                    <a:bodyPr/>
                    <a:lstStyle/>
                    <a:p>
                      <a:endParaRPr lang="en-GB" sz="100" dirty="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endParaRPr lang="en-GB" sz="100" dirty="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endParaRPr lang="en-GB" sz="100" dirty="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EE3127"/>
                    </a:solidFill>
                  </a:tcPr>
                </a:tc>
                <a:tc>
                  <a:txBody>
                    <a:bodyPr/>
                    <a:lstStyle/>
                    <a:p>
                      <a:endParaRPr lang="en-GB" sz="100" dirty="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endParaRPr lang="en-GB" sz="100" dirty="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8"/>
                  </a:ext>
                </a:extLst>
              </a:tr>
              <a:tr h="216000">
                <a:tc>
                  <a:txBody>
                    <a:bodyPr/>
                    <a:lstStyle/>
                    <a:p>
                      <a:endParaRPr lang="en-GB" sz="100" dirty="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endParaRPr lang="en-GB" sz="100" dirty="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endParaRPr lang="en-GB" sz="100" dirty="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lumMod val="65000"/>
                      </a:schemeClr>
                    </a:solidFill>
                  </a:tcPr>
                </a:tc>
                <a:tc>
                  <a:txBody>
                    <a:bodyPr/>
                    <a:lstStyle/>
                    <a:p>
                      <a:endParaRPr lang="en-GB" sz="100" dirty="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lumMod val="85000"/>
                      </a:schemeClr>
                    </a:solidFill>
                  </a:tcPr>
                </a:tc>
                <a:tc>
                  <a:txBody>
                    <a:bodyPr/>
                    <a:lstStyle/>
                    <a:p>
                      <a:endParaRPr lang="en-GB" sz="10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lumMod val="85000"/>
                      </a:schemeClr>
                    </a:solidFill>
                  </a:tcPr>
                </a:tc>
                <a:tc>
                  <a:txBody>
                    <a:bodyPr/>
                    <a:lstStyle/>
                    <a:p>
                      <a:endParaRPr lang="en-GB" sz="10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lumMod val="85000"/>
                      </a:schemeClr>
                    </a:solidFill>
                  </a:tcPr>
                </a:tc>
                <a:tc>
                  <a:txBody>
                    <a:bodyPr/>
                    <a:lstStyle/>
                    <a:p>
                      <a:endParaRPr lang="en-GB" sz="100" dirty="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lumMod val="65000"/>
                      </a:schemeClr>
                    </a:solidFill>
                  </a:tcPr>
                </a:tc>
                <a:tc>
                  <a:txBody>
                    <a:bodyPr/>
                    <a:lstStyle/>
                    <a:p>
                      <a:endParaRPr lang="en-GB" sz="100" dirty="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lumMod val="85000"/>
                      </a:schemeClr>
                    </a:solidFill>
                  </a:tcPr>
                </a:tc>
                <a:tc>
                  <a:txBody>
                    <a:bodyPr/>
                    <a:lstStyle/>
                    <a:p>
                      <a:endParaRPr lang="en-GB" sz="100" dirty="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lumMod val="85000"/>
                      </a:schemeClr>
                    </a:solidFill>
                  </a:tcPr>
                </a:tc>
                <a:tc>
                  <a:txBody>
                    <a:bodyPr/>
                    <a:lstStyle/>
                    <a:p>
                      <a:endParaRPr lang="en-GB" sz="10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lumMod val="85000"/>
                      </a:schemeClr>
                    </a:solidFill>
                  </a:tcPr>
                </a:tc>
                <a:tc>
                  <a:txBody>
                    <a:bodyPr/>
                    <a:lstStyle/>
                    <a:p>
                      <a:endParaRPr lang="en-GB" sz="10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lumMod val="85000"/>
                      </a:schemeClr>
                    </a:solidFill>
                  </a:tcPr>
                </a:tc>
                <a:tc>
                  <a:txBody>
                    <a:bodyPr/>
                    <a:lstStyle/>
                    <a:p>
                      <a:endParaRPr lang="en-GB" sz="10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lumMod val="85000"/>
                      </a:schemeClr>
                    </a:solidFill>
                  </a:tcPr>
                </a:tc>
                <a:tc>
                  <a:txBody>
                    <a:bodyPr/>
                    <a:lstStyle/>
                    <a:p>
                      <a:endParaRPr lang="en-GB" sz="100" dirty="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lumMod val="65000"/>
                      </a:schemeClr>
                    </a:solidFill>
                  </a:tcPr>
                </a:tc>
                <a:tc>
                  <a:txBody>
                    <a:bodyPr/>
                    <a:lstStyle/>
                    <a:p>
                      <a:endParaRPr lang="en-GB" sz="100" dirty="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lumMod val="85000"/>
                      </a:schemeClr>
                    </a:solidFill>
                  </a:tcPr>
                </a:tc>
                <a:tc>
                  <a:txBody>
                    <a:bodyPr/>
                    <a:lstStyle/>
                    <a:p>
                      <a:endParaRPr lang="en-GB" sz="10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lumMod val="85000"/>
                      </a:schemeClr>
                    </a:solidFill>
                  </a:tcPr>
                </a:tc>
                <a:tc>
                  <a:txBody>
                    <a:bodyPr/>
                    <a:lstStyle/>
                    <a:p>
                      <a:endParaRPr lang="en-GB" sz="10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lumMod val="85000"/>
                      </a:schemeClr>
                    </a:solidFill>
                  </a:tcPr>
                </a:tc>
                <a:tc>
                  <a:txBody>
                    <a:bodyPr/>
                    <a:lstStyle/>
                    <a:p>
                      <a:endParaRPr lang="en-GB" sz="10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lumMod val="85000"/>
                      </a:schemeClr>
                    </a:solidFill>
                  </a:tcPr>
                </a:tc>
                <a:tc>
                  <a:txBody>
                    <a:bodyPr/>
                    <a:lstStyle/>
                    <a:p>
                      <a:endParaRPr lang="en-GB" sz="10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lumMod val="85000"/>
                      </a:schemeClr>
                    </a:solidFill>
                  </a:tcPr>
                </a:tc>
                <a:tc>
                  <a:txBody>
                    <a:bodyPr/>
                    <a:lstStyle/>
                    <a:p>
                      <a:endParaRPr lang="en-GB" sz="100" dirty="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EE3127"/>
                    </a:solidFill>
                  </a:tcPr>
                </a:tc>
                <a:tc>
                  <a:txBody>
                    <a:bodyPr/>
                    <a:lstStyle/>
                    <a:p>
                      <a:endParaRPr lang="en-GB" sz="100" dirty="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EE3127"/>
                    </a:solidFill>
                  </a:tcPr>
                </a:tc>
                <a:tc>
                  <a:txBody>
                    <a:bodyPr/>
                    <a:lstStyle/>
                    <a:p>
                      <a:endParaRPr lang="en-GB" sz="100" dirty="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endParaRPr lang="en-GB" sz="100" dirty="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tx1"/>
                    </a:solidFill>
                  </a:tcPr>
                </a:tc>
                <a:tc>
                  <a:txBody>
                    <a:bodyPr/>
                    <a:lstStyle/>
                    <a:p>
                      <a:endParaRPr lang="en-GB" sz="100" dirty="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endParaRPr lang="en-GB" sz="10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EE3127"/>
                    </a:solidFill>
                  </a:tcPr>
                </a:tc>
                <a:tc>
                  <a:txBody>
                    <a:bodyPr/>
                    <a:lstStyle/>
                    <a:p>
                      <a:endParaRPr lang="en-GB" sz="10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lumMod val="50000"/>
                      </a:schemeClr>
                    </a:solidFill>
                  </a:tcPr>
                </a:tc>
                <a:tc>
                  <a:txBody>
                    <a:bodyPr/>
                    <a:lstStyle/>
                    <a:p>
                      <a:endParaRPr lang="en-GB" sz="100" dirty="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lumMod val="85000"/>
                      </a:schemeClr>
                    </a:solidFill>
                  </a:tcPr>
                </a:tc>
                <a:tc>
                  <a:txBody>
                    <a:bodyPr/>
                    <a:lstStyle/>
                    <a:p>
                      <a:endParaRPr lang="en-GB" sz="100" dirty="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lumMod val="85000"/>
                      </a:schemeClr>
                    </a:solidFill>
                  </a:tcPr>
                </a:tc>
                <a:tc>
                  <a:txBody>
                    <a:bodyPr/>
                    <a:lstStyle/>
                    <a:p>
                      <a:endParaRPr lang="en-GB" sz="100" dirty="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EE3127"/>
                    </a:solidFill>
                  </a:tcPr>
                </a:tc>
                <a:tc>
                  <a:txBody>
                    <a:bodyPr/>
                    <a:lstStyle/>
                    <a:p>
                      <a:endParaRPr lang="en-GB" sz="100" dirty="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EE3127"/>
                    </a:solidFill>
                  </a:tcPr>
                </a:tc>
                <a:tc>
                  <a:txBody>
                    <a:bodyPr/>
                    <a:lstStyle/>
                    <a:p>
                      <a:endParaRPr lang="en-GB" sz="10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9"/>
                  </a:ext>
                </a:extLst>
              </a:tr>
              <a:tr h="216000">
                <a:tc>
                  <a:txBody>
                    <a:bodyPr/>
                    <a:lstStyle/>
                    <a:p>
                      <a:endParaRPr lang="en-GB" sz="100" dirty="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endParaRPr lang="en-GB" sz="100" dirty="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endParaRPr lang="en-GB" sz="100" dirty="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lumMod val="65000"/>
                      </a:schemeClr>
                    </a:solidFill>
                  </a:tcPr>
                </a:tc>
                <a:tc>
                  <a:txBody>
                    <a:bodyPr/>
                    <a:lstStyle/>
                    <a:p>
                      <a:endParaRPr lang="en-GB" sz="100" dirty="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lumMod val="85000"/>
                      </a:schemeClr>
                    </a:solidFill>
                  </a:tcPr>
                </a:tc>
                <a:tc>
                  <a:txBody>
                    <a:bodyPr/>
                    <a:lstStyle/>
                    <a:p>
                      <a:endParaRPr lang="en-GB" sz="100" dirty="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lumMod val="85000"/>
                      </a:schemeClr>
                    </a:solidFill>
                  </a:tcPr>
                </a:tc>
                <a:tc>
                  <a:txBody>
                    <a:bodyPr/>
                    <a:lstStyle/>
                    <a:p>
                      <a:endParaRPr lang="en-GB" sz="10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lumMod val="85000"/>
                      </a:schemeClr>
                    </a:solidFill>
                  </a:tcPr>
                </a:tc>
                <a:tc>
                  <a:txBody>
                    <a:bodyPr/>
                    <a:lstStyle/>
                    <a:p>
                      <a:endParaRPr lang="en-GB" sz="100" dirty="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lumMod val="65000"/>
                      </a:schemeClr>
                    </a:solidFill>
                  </a:tcPr>
                </a:tc>
                <a:tc>
                  <a:txBody>
                    <a:bodyPr/>
                    <a:lstStyle/>
                    <a:p>
                      <a:endParaRPr lang="en-GB" sz="10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lumMod val="85000"/>
                      </a:schemeClr>
                    </a:solidFill>
                  </a:tcPr>
                </a:tc>
                <a:tc>
                  <a:txBody>
                    <a:bodyPr/>
                    <a:lstStyle/>
                    <a:p>
                      <a:endParaRPr lang="en-GB" sz="100" dirty="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lumMod val="85000"/>
                      </a:schemeClr>
                    </a:solidFill>
                  </a:tcPr>
                </a:tc>
                <a:tc>
                  <a:txBody>
                    <a:bodyPr/>
                    <a:lstStyle/>
                    <a:p>
                      <a:endParaRPr lang="en-GB" sz="100" dirty="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lumMod val="85000"/>
                      </a:schemeClr>
                    </a:solidFill>
                  </a:tcPr>
                </a:tc>
                <a:tc>
                  <a:txBody>
                    <a:bodyPr/>
                    <a:lstStyle/>
                    <a:p>
                      <a:endParaRPr lang="en-GB" sz="100" dirty="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lumMod val="85000"/>
                      </a:schemeClr>
                    </a:solidFill>
                  </a:tcPr>
                </a:tc>
                <a:tc>
                  <a:txBody>
                    <a:bodyPr/>
                    <a:lstStyle/>
                    <a:p>
                      <a:endParaRPr lang="en-GB" sz="10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lumMod val="85000"/>
                      </a:schemeClr>
                    </a:solidFill>
                  </a:tcPr>
                </a:tc>
                <a:tc>
                  <a:txBody>
                    <a:bodyPr/>
                    <a:lstStyle/>
                    <a:p>
                      <a:endParaRPr lang="en-GB" sz="100" dirty="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lumMod val="65000"/>
                      </a:schemeClr>
                    </a:solidFill>
                  </a:tcPr>
                </a:tc>
                <a:tc>
                  <a:txBody>
                    <a:bodyPr/>
                    <a:lstStyle/>
                    <a:p>
                      <a:endParaRPr lang="en-GB" sz="10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lumMod val="85000"/>
                      </a:schemeClr>
                    </a:solidFill>
                  </a:tcPr>
                </a:tc>
                <a:tc>
                  <a:txBody>
                    <a:bodyPr/>
                    <a:lstStyle/>
                    <a:p>
                      <a:endParaRPr lang="en-GB" sz="100" dirty="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lumMod val="85000"/>
                      </a:schemeClr>
                    </a:solidFill>
                  </a:tcPr>
                </a:tc>
                <a:tc>
                  <a:txBody>
                    <a:bodyPr/>
                    <a:lstStyle/>
                    <a:p>
                      <a:endParaRPr lang="en-GB" sz="10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lumMod val="85000"/>
                      </a:schemeClr>
                    </a:solidFill>
                  </a:tcPr>
                </a:tc>
                <a:tc>
                  <a:txBody>
                    <a:bodyPr/>
                    <a:lstStyle/>
                    <a:p>
                      <a:endParaRPr lang="en-GB" sz="10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lumMod val="85000"/>
                      </a:schemeClr>
                    </a:solidFill>
                  </a:tcPr>
                </a:tc>
                <a:tc>
                  <a:txBody>
                    <a:bodyPr/>
                    <a:lstStyle/>
                    <a:p>
                      <a:endParaRPr lang="en-GB" sz="10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lumMod val="85000"/>
                      </a:schemeClr>
                    </a:solidFill>
                  </a:tcPr>
                </a:tc>
                <a:tc>
                  <a:txBody>
                    <a:bodyPr/>
                    <a:lstStyle/>
                    <a:p>
                      <a:endParaRPr lang="en-GB" sz="100" dirty="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FFC000"/>
                    </a:solidFill>
                  </a:tcPr>
                </a:tc>
                <a:tc>
                  <a:txBody>
                    <a:bodyPr/>
                    <a:lstStyle/>
                    <a:p>
                      <a:endParaRPr lang="en-GB" sz="100" dirty="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FFC000"/>
                    </a:solidFill>
                  </a:tcPr>
                </a:tc>
                <a:tc>
                  <a:txBody>
                    <a:bodyPr/>
                    <a:lstStyle/>
                    <a:p>
                      <a:endParaRPr lang="en-GB" sz="100" dirty="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FFC000"/>
                    </a:solidFill>
                  </a:tcPr>
                </a:tc>
                <a:tc>
                  <a:txBody>
                    <a:bodyPr/>
                    <a:lstStyle/>
                    <a:p>
                      <a:endParaRPr lang="en-GB" sz="100" dirty="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FFC000"/>
                    </a:solidFill>
                  </a:tcPr>
                </a:tc>
                <a:tc>
                  <a:txBody>
                    <a:bodyPr/>
                    <a:lstStyle/>
                    <a:p>
                      <a:endParaRPr lang="en-GB" sz="100" dirty="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FFC000"/>
                    </a:solidFill>
                  </a:tcPr>
                </a:tc>
                <a:tc>
                  <a:txBody>
                    <a:bodyPr/>
                    <a:lstStyle/>
                    <a:p>
                      <a:endParaRPr lang="en-GB" sz="100" dirty="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FFC000"/>
                    </a:solidFill>
                  </a:tcPr>
                </a:tc>
                <a:tc>
                  <a:txBody>
                    <a:bodyPr/>
                    <a:lstStyle/>
                    <a:p>
                      <a:endParaRPr lang="en-GB" sz="100" dirty="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FFC000"/>
                    </a:solidFill>
                  </a:tcPr>
                </a:tc>
                <a:tc>
                  <a:txBody>
                    <a:bodyPr/>
                    <a:lstStyle/>
                    <a:p>
                      <a:endParaRPr lang="en-GB" sz="100" dirty="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FFC000"/>
                    </a:solidFill>
                  </a:tcPr>
                </a:tc>
                <a:tc>
                  <a:txBody>
                    <a:bodyPr/>
                    <a:lstStyle/>
                    <a:p>
                      <a:endParaRPr lang="en-GB" sz="100" dirty="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FFC000"/>
                    </a:solidFill>
                  </a:tcPr>
                </a:tc>
                <a:tc>
                  <a:txBody>
                    <a:bodyPr/>
                    <a:lstStyle/>
                    <a:p>
                      <a:endParaRPr lang="en-GB" sz="100" dirty="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EE3127"/>
                    </a:solidFill>
                  </a:tcPr>
                </a:tc>
                <a:tc>
                  <a:txBody>
                    <a:bodyPr/>
                    <a:lstStyle/>
                    <a:p>
                      <a:endParaRPr lang="en-GB" sz="100" dirty="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EE3127"/>
                    </a:solidFill>
                  </a:tcPr>
                </a:tc>
                <a:tc>
                  <a:txBody>
                    <a:bodyPr/>
                    <a:lstStyle/>
                    <a:p>
                      <a:endParaRPr lang="en-GB" sz="10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10"/>
                  </a:ext>
                </a:extLst>
              </a:tr>
              <a:tr h="216000">
                <a:tc>
                  <a:txBody>
                    <a:bodyPr/>
                    <a:lstStyle/>
                    <a:p>
                      <a:endParaRPr lang="en-GB" sz="10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endParaRPr lang="en-GB" sz="100" dirty="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endParaRPr lang="en-GB" sz="100" dirty="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lumMod val="65000"/>
                      </a:schemeClr>
                    </a:solidFill>
                  </a:tcPr>
                </a:tc>
                <a:tc>
                  <a:txBody>
                    <a:bodyPr/>
                    <a:lstStyle/>
                    <a:p>
                      <a:endParaRPr lang="en-GB" sz="10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lumMod val="85000"/>
                      </a:schemeClr>
                    </a:solidFill>
                  </a:tcPr>
                </a:tc>
                <a:tc>
                  <a:txBody>
                    <a:bodyPr/>
                    <a:lstStyle/>
                    <a:p>
                      <a:endParaRPr lang="en-GB" sz="100" dirty="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lumMod val="85000"/>
                      </a:schemeClr>
                    </a:solidFill>
                  </a:tcPr>
                </a:tc>
                <a:tc>
                  <a:txBody>
                    <a:bodyPr/>
                    <a:lstStyle/>
                    <a:p>
                      <a:endParaRPr lang="en-GB" sz="10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lumMod val="85000"/>
                      </a:schemeClr>
                    </a:solidFill>
                  </a:tcPr>
                </a:tc>
                <a:tc>
                  <a:txBody>
                    <a:bodyPr/>
                    <a:lstStyle/>
                    <a:p>
                      <a:endParaRPr lang="en-GB" sz="100" dirty="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lumMod val="65000"/>
                      </a:schemeClr>
                    </a:solidFill>
                  </a:tcPr>
                </a:tc>
                <a:tc>
                  <a:txBody>
                    <a:bodyPr/>
                    <a:lstStyle/>
                    <a:p>
                      <a:endParaRPr lang="en-GB" sz="10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lumMod val="85000"/>
                      </a:schemeClr>
                    </a:solidFill>
                  </a:tcPr>
                </a:tc>
                <a:tc>
                  <a:txBody>
                    <a:bodyPr/>
                    <a:lstStyle/>
                    <a:p>
                      <a:endParaRPr lang="en-GB" sz="10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lumMod val="85000"/>
                      </a:schemeClr>
                    </a:solidFill>
                  </a:tcPr>
                </a:tc>
                <a:tc>
                  <a:txBody>
                    <a:bodyPr/>
                    <a:lstStyle/>
                    <a:p>
                      <a:endParaRPr lang="en-GB" sz="10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lumMod val="85000"/>
                      </a:schemeClr>
                    </a:solidFill>
                  </a:tcPr>
                </a:tc>
                <a:tc>
                  <a:txBody>
                    <a:bodyPr/>
                    <a:lstStyle/>
                    <a:p>
                      <a:endParaRPr lang="en-GB" sz="100" dirty="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lumMod val="85000"/>
                      </a:schemeClr>
                    </a:solidFill>
                  </a:tcPr>
                </a:tc>
                <a:tc>
                  <a:txBody>
                    <a:bodyPr/>
                    <a:lstStyle/>
                    <a:p>
                      <a:endParaRPr lang="en-GB" sz="100" dirty="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lumMod val="85000"/>
                      </a:schemeClr>
                    </a:solidFill>
                  </a:tcPr>
                </a:tc>
                <a:tc>
                  <a:txBody>
                    <a:bodyPr/>
                    <a:lstStyle/>
                    <a:p>
                      <a:endParaRPr lang="en-GB" sz="100" dirty="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lumMod val="65000"/>
                      </a:schemeClr>
                    </a:solidFill>
                  </a:tcPr>
                </a:tc>
                <a:tc>
                  <a:txBody>
                    <a:bodyPr/>
                    <a:lstStyle/>
                    <a:p>
                      <a:endParaRPr lang="en-GB" sz="10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lumMod val="85000"/>
                      </a:schemeClr>
                    </a:solidFill>
                  </a:tcPr>
                </a:tc>
                <a:tc>
                  <a:txBody>
                    <a:bodyPr/>
                    <a:lstStyle/>
                    <a:p>
                      <a:endParaRPr lang="en-GB" sz="100" dirty="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lumMod val="85000"/>
                      </a:schemeClr>
                    </a:solidFill>
                  </a:tcPr>
                </a:tc>
                <a:tc>
                  <a:txBody>
                    <a:bodyPr/>
                    <a:lstStyle/>
                    <a:p>
                      <a:endParaRPr lang="en-GB" sz="100" dirty="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lumMod val="85000"/>
                      </a:schemeClr>
                    </a:solidFill>
                  </a:tcPr>
                </a:tc>
                <a:tc>
                  <a:txBody>
                    <a:bodyPr/>
                    <a:lstStyle/>
                    <a:p>
                      <a:endParaRPr lang="en-GB" sz="10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lumMod val="85000"/>
                      </a:schemeClr>
                    </a:solidFill>
                  </a:tcPr>
                </a:tc>
                <a:tc>
                  <a:txBody>
                    <a:bodyPr/>
                    <a:lstStyle/>
                    <a:p>
                      <a:endParaRPr lang="en-GB" sz="10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lumMod val="85000"/>
                      </a:schemeClr>
                    </a:solidFill>
                  </a:tcPr>
                </a:tc>
                <a:tc>
                  <a:txBody>
                    <a:bodyPr/>
                    <a:lstStyle/>
                    <a:p>
                      <a:endParaRPr lang="en-GB" sz="100" dirty="0">
                        <a:solidFill>
                          <a:srgbClr val="FF0000"/>
                        </a:solidFill>
                      </a:endParaRPr>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EE3127"/>
                    </a:solidFill>
                  </a:tcPr>
                </a:tc>
                <a:tc>
                  <a:txBody>
                    <a:bodyPr/>
                    <a:lstStyle/>
                    <a:p>
                      <a:endParaRPr lang="en-GB" sz="100">
                        <a:solidFill>
                          <a:srgbClr val="FF0000"/>
                        </a:solidFill>
                      </a:endParaRPr>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EE3127"/>
                    </a:solidFill>
                  </a:tcPr>
                </a:tc>
                <a:tc>
                  <a:txBody>
                    <a:bodyPr/>
                    <a:lstStyle/>
                    <a:p>
                      <a:endParaRPr lang="en-GB" sz="100">
                        <a:solidFill>
                          <a:srgbClr val="FF0000"/>
                        </a:solidFill>
                      </a:endParaRPr>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EE3127"/>
                    </a:solidFill>
                  </a:tcPr>
                </a:tc>
                <a:tc>
                  <a:txBody>
                    <a:bodyPr/>
                    <a:lstStyle/>
                    <a:p>
                      <a:endParaRPr lang="en-GB" sz="100">
                        <a:solidFill>
                          <a:srgbClr val="FF0000"/>
                        </a:solidFill>
                      </a:endParaRPr>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EE3127"/>
                    </a:solidFill>
                  </a:tcPr>
                </a:tc>
                <a:tc>
                  <a:txBody>
                    <a:bodyPr/>
                    <a:lstStyle/>
                    <a:p>
                      <a:endParaRPr lang="en-GB" sz="100" dirty="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EE3127"/>
                    </a:solidFill>
                  </a:tcPr>
                </a:tc>
                <a:tc>
                  <a:txBody>
                    <a:bodyPr/>
                    <a:lstStyle/>
                    <a:p>
                      <a:endParaRPr lang="en-GB" sz="100" dirty="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EE3127"/>
                    </a:solidFill>
                  </a:tcPr>
                </a:tc>
                <a:tc>
                  <a:txBody>
                    <a:bodyPr/>
                    <a:lstStyle/>
                    <a:p>
                      <a:endParaRPr lang="en-GB" sz="100" dirty="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EE3127"/>
                    </a:solidFill>
                  </a:tcPr>
                </a:tc>
                <a:tc>
                  <a:txBody>
                    <a:bodyPr/>
                    <a:lstStyle/>
                    <a:p>
                      <a:endParaRPr lang="en-GB" sz="100" dirty="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EE3127"/>
                    </a:solidFill>
                  </a:tcPr>
                </a:tc>
                <a:tc>
                  <a:txBody>
                    <a:bodyPr/>
                    <a:lstStyle/>
                    <a:p>
                      <a:endParaRPr lang="en-GB" sz="100" dirty="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EE3127"/>
                    </a:solidFill>
                  </a:tcPr>
                </a:tc>
                <a:tc>
                  <a:txBody>
                    <a:bodyPr/>
                    <a:lstStyle/>
                    <a:p>
                      <a:endParaRPr lang="en-GB" sz="100" dirty="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tx1"/>
                    </a:solidFill>
                  </a:tcPr>
                </a:tc>
                <a:tc>
                  <a:txBody>
                    <a:bodyPr/>
                    <a:lstStyle/>
                    <a:p>
                      <a:endParaRPr lang="en-GB" sz="100" dirty="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tx1"/>
                    </a:solidFill>
                  </a:tcPr>
                </a:tc>
                <a:tc>
                  <a:txBody>
                    <a:bodyPr/>
                    <a:lstStyle/>
                    <a:p>
                      <a:endParaRPr lang="en-GB" sz="10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11"/>
                  </a:ext>
                </a:extLst>
              </a:tr>
              <a:tr h="216000">
                <a:tc>
                  <a:txBody>
                    <a:bodyPr/>
                    <a:lstStyle/>
                    <a:p>
                      <a:endParaRPr lang="en-GB" sz="100" dirty="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endParaRPr lang="en-GB" sz="100" dirty="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endParaRPr lang="en-GB" sz="100" dirty="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lumMod val="65000"/>
                      </a:schemeClr>
                    </a:solidFill>
                  </a:tcPr>
                </a:tc>
                <a:tc>
                  <a:txBody>
                    <a:bodyPr/>
                    <a:lstStyle/>
                    <a:p>
                      <a:endParaRPr lang="en-GB" sz="10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lumMod val="85000"/>
                      </a:schemeClr>
                    </a:solidFill>
                  </a:tcPr>
                </a:tc>
                <a:tc>
                  <a:txBody>
                    <a:bodyPr/>
                    <a:lstStyle/>
                    <a:p>
                      <a:endParaRPr lang="en-GB" sz="100" dirty="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lumMod val="85000"/>
                      </a:schemeClr>
                    </a:solidFill>
                  </a:tcPr>
                </a:tc>
                <a:tc>
                  <a:txBody>
                    <a:bodyPr/>
                    <a:lstStyle/>
                    <a:p>
                      <a:endParaRPr lang="en-GB" sz="100" dirty="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lumMod val="85000"/>
                      </a:schemeClr>
                    </a:solidFill>
                  </a:tcPr>
                </a:tc>
                <a:tc>
                  <a:txBody>
                    <a:bodyPr/>
                    <a:lstStyle/>
                    <a:p>
                      <a:endParaRPr lang="en-GB" sz="10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EE3127"/>
                    </a:solidFill>
                  </a:tcPr>
                </a:tc>
                <a:tc>
                  <a:txBody>
                    <a:bodyPr/>
                    <a:lstStyle/>
                    <a:p>
                      <a:endParaRPr lang="en-GB" sz="100" dirty="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EE3127"/>
                    </a:solidFill>
                  </a:tcPr>
                </a:tc>
                <a:tc>
                  <a:txBody>
                    <a:bodyPr/>
                    <a:lstStyle/>
                    <a:p>
                      <a:endParaRPr lang="en-GB" sz="100" dirty="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EE3127"/>
                    </a:solidFill>
                  </a:tcPr>
                </a:tc>
                <a:tc>
                  <a:txBody>
                    <a:bodyPr/>
                    <a:lstStyle/>
                    <a:p>
                      <a:endParaRPr lang="en-GB" sz="100" dirty="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EE3127"/>
                    </a:solidFill>
                  </a:tcPr>
                </a:tc>
                <a:tc>
                  <a:txBody>
                    <a:bodyPr/>
                    <a:lstStyle/>
                    <a:p>
                      <a:endParaRPr lang="en-GB" sz="100" dirty="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EE3127"/>
                    </a:solidFill>
                  </a:tcPr>
                </a:tc>
                <a:tc>
                  <a:txBody>
                    <a:bodyPr/>
                    <a:lstStyle/>
                    <a:p>
                      <a:endParaRPr lang="en-GB" sz="100" dirty="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EE3127"/>
                    </a:solidFill>
                  </a:tcPr>
                </a:tc>
                <a:tc>
                  <a:txBody>
                    <a:bodyPr/>
                    <a:lstStyle/>
                    <a:p>
                      <a:endParaRPr lang="en-GB" sz="100" dirty="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EE3127"/>
                    </a:solidFill>
                  </a:tcPr>
                </a:tc>
                <a:tc>
                  <a:txBody>
                    <a:bodyPr/>
                    <a:lstStyle/>
                    <a:p>
                      <a:endParaRPr lang="en-GB" sz="10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lumMod val="85000"/>
                      </a:schemeClr>
                    </a:solidFill>
                  </a:tcPr>
                </a:tc>
                <a:tc>
                  <a:txBody>
                    <a:bodyPr/>
                    <a:lstStyle/>
                    <a:p>
                      <a:endParaRPr lang="en-GB" sz="10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lumMod val="85000"/>
                      </a:schemeClr>
                    </a:solidFill>
                  </a:tcPr>
                </a:tc>
                <a:tc>
                  <a:txBody>
                    <a:bodyPr/>
                    <a:lstStyle/>
                    <a:p>
                      <a:endParaRPr lang="en-GB" sz="100" dirty="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lumMod val="85000"/>
                      </a:schemeClr>
                    </a:solidFill>
                  </a:tcPr>
                </a:tc>
                <a:tc>
                  <a:txBody>
                    <a:bodyPr/>
                    <a:lstStyle/>
                    <a:p>
                      <a:endParaRPr lang="en-GB" sz="10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lumMod val="85000"/>
                      </a:schemeClr>
                    </a:solidFill>
                  </a:tcPr>
                </a:tc>
                <a:tc>
                  <a:txBody>
                    <a:bodyPr/>
                    <a:lstStyle/>
                    <a:p>
                      <a:endParaRPr lang="en-GB" sz="10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lumMod val="85000"/>
                      </a:schemeClr>
                    </a:solidFill>
                  </a:tcPr>
                </a:tc>
                <a:tc>
                  <a:txBody>
                    <a:bodyPr/>
                    <a:lstStyle/>
                    <a:p>
                      <a:endParaRPr lang="en-GB" sz="100" dirty="0">
                        <a:solidFill>
                          <a:srgbClr val="FF0000"/>
                        </a:solidFill>
                      </a:endParaRPr>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EE3127"/>
                    </a:solidFill>
                  </a:tcPr>
                </a:tc>
                <a:tc>
                  <a:txBody>
                    <a:bodyPr/>
                    <a:lstStyle/>
                    <a:p>
                      <a:endParaRPr lang="en-GB" sz="100" dirty="0">
                        <a:solidFill>
                          <a:srgbClr val="FF0000"/>
                        </a:solidFill>
                      </a:endParaRPr>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EE3127"/>
                    </a:solidFill>
                  </a:tcPr>
                </a:tc>
                <a:tc>
                  <a:txBody>
                    <a:bodyPr/>
                    <a:lstStyle/>
                    <a:p>
                      <a:endParaRPr lang="en-GB" sz="100" dirty="0">
                        <a:solidFill>
                          <a:srgbClr val="FF0000"/>
                        </a:solidFill>
                      </a:endParaRPr>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EE3127"/>
                    </a:solidFill>
                  </a:tcPr>
                </a:tc>
                <a:tc>
                  <a:txBody>
                    <a:bodyPr/>
                    <a:lstStyle/>
                    <a:p>
                      <a:endParaRPr lang="en-GB" sz="100">
                        <a:solidFill>
                          <a:srgbClr val="FF0000"/>
                        </a:solidFill>
                      </a:endParaRPr>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EE3127"/>
                    </a:solidFill>
                  </a:tcPr>
                </a:tc>
                <a:tc>
                  <a:txBody>
                    <a:bodyPr/>
                    <a:lstStyle/>
                    <a:p>
                      <a:endParaRPr lang="en-GB" sz="100" dirty="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tx1"/>
                    </a:solidFill>
                  </a:tcPr>
                </a:tc>
                <a:tc>
                  <a:txBody>
                    <a:bodyPr/>
                    <a:lstStyle/>
                    <a:p>
                      <a:endParaRPr lang="en-GB" sz="100" dirty="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tx1"/>
                    </a:solidFill>
                  </a:tcPr>
                </a:tc>
                <a:tc>
                  <a:txBody>
                    <a:bodyPr/>
                    <a:lstStyle/>
                    <a:p>
                      <a:endParaRPr lang="en-GB" sz="100" dirty="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tx1"/>
                    </a:solidFill>
                  </a:tcPr>
                </a:tc>
                <a:tc>
                  <a:txBody>
                    <a:bodyPr/>
                    <a:lstStyle/>
                    <a:p>
                      <a:endParaRPr lang="en-GB" sz="100" dirty="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tx1"/>
                    </a:solidFill>
                  </a:tcPr>
                </a:tc>
                <a:tc>
                  <a:txBody>
                    <a:bodyPr/>
                    <a:lstStyle/>
                    <a:p>
                      <a:endParaRPr lang="en-GB" sz="100" dirty="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EE3127"/>
                    </a:solidFill>
                  </a:tcPr>
                </a:tc>
                <a:tc>
                  <a:txBody>
                    <a:bodyPr/>
                    <a:lstStyle/>
                    <a:p>
                      <a:endParaRPr lang="en-GB" sz="100" dirty="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EE3127"/>
                    </a:solidFill>
                  </a:tcPr>
                </a:tc>
                <a:tc>
                  <a:txBody>
                    <a:bodyPr/>
                    <a:lstStyle/>
                    <a:p>
                      <a:endParaRPr lang="en-GB" sz="100" dirty="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tx1"/>
                    </a:solidFill>
                  </a:tcPr>
                </a:tc>
                <a:tc>
                  <a:txBody>
                    <a:bodyPr/>
                    <a:lstStyle/>
                    <a:p>
                      <a:endParaRPr lang="en-GB" sz="10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12"/>
                  </a:ext>
                </a:extLst>
              </a:tr>
              <a:tr h="216000">
                <a:tc>
                  <a:txBody>
                    <a:bodyPr/>
                    <a:lstStyle/>
                    <a:p>
                      <a:endParaRPr lang="en-GB" sz="10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endParaRPr lang="en-GB" sz="100" dirty="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endParaRPr lang="en-GB" sz="100" dirty="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lumMod val="65000"/>
                      </a:schemeClr>
                    </a:solidFill>
                  </a:tcPr>
                </a:tc>
                <a:tc>
                  <a:txBody>
                    <a:bodyPr/>
                    <a:lstStyle/>
                    <a:p>
                      <a:endParaRPr lang="en-GB" sz="10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lumMod val="85000"/>
                      </a:schemeClr>
                    </a:solidFill>
                  </a:tcPr>
                </a:tc>
                <a:tc>
                  <a:txBody>
                    <a:bodyPr/>
                    <a:lstStyle/>
                    <a:p>
                      <a:endParaRPr lang="en-GB" sz="10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lumMod val="85000"/>
                      </a:schemeClr>
                    </a:solidFill>
                  </a:tcPr>
                </a:tc>
                <a:tc>
                  <a:txBody>
                    <a:bodyPr/>
                    <a:lstStyle/>
                    <a:p>
                      <a:endParaRPr lang="en-GB" sz="100" dirty="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lumMod val="85000"/>
                      </a:schemeClr>
                    </a:solidFill>
                  </a:tcPr>
                </a:tc>
                <a:tc>
                  <a:txBody>
                    <a:bodyPr/>
                    <a:lstStyle/>
                    <a:p>
                      <a:endParaRPr lang="en-GB" sz="10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EE3127"/>
                    </a:solidFill>
                  </a:tcPr>
                </a:tc>
                <a:tc>
                  <a:txBody>
                    <a:bodyPr/>
                    <a:lstStyle/>
                    <a:p>
                      <a:endParaRPr lang="en-GB" sz="100" dirty="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EE3127"/>
                    </a:solidFill>
                  </a:tcPr>
                </a:tc>
                <a:tc>
                  <a:txBody>
                    <a:bodyPr/>
                    <a:lstStyle/>
                    <a:p>
                      <a:endParaRPr lang="en-GB" sz="100" dirty="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tx1"/>
                    </a:solidFill>
                  </a:tcPr>
                </a:tc>
                <a:tc>
                  <a:txBody>
                    <a:bodyPr/>
                    <a:lstStyle/>
                    <a:p>
                      <a:endParaRPr lang="en-GB" sz="10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tx1"/>
                    </a:solidFill>
                  </a:tcPr>
                </a:tc>
                <a:tc>
                  <a:txBody>
                    <a:bodyPr/>
                    <a:lstStyle/>
                    <a:p>
                      <a:endParaRPr lang="en-GB" sz="100" dirty="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tx1"/>
                    </a:solidFill>
                  </a:tcPr>
                </a:tc>
                <a:tc>
                  <a:txBody>
                    <a:bodyPr/>
                    <a:lstStyle/>
                    <a:p>
                      <a:endParaRPr lang="en-GB" sz="100" dirty="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tx1"/>
                    </a:solidFill>
                  </a:tcPr>
                </a:tc>
                <a:tc>
                  <a:txBody>
                    <a:bodyPr/>
                    <a:lstStyle/>
                    <a:p>
                      <a:endParaRPr lang="en-GB" sz="100" dirty="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EE3127"/>
                    </a:solidFill>
                  </a:tcPr>
                </a:tc>
                <a:tc>
                  <a:txBody>
                    <a:bodyPr/>
                    <a:lstStyle/>
                    <a:p>
                      <a:endParaRPr lang="en-GB" sz="10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lumMod val="85000"/>
                      </a:schemeClr>
                    </a:solidFill>
                  </a:tcPr>
                </a:tc>
                <a:tc>
                  <a:txBody>
                    <a:bodyPr/>
                    <a:lstStyle/>
                    <a:p>
                      <a:endParaRPr lang="en-GB" sz="10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lumMod val="85000"/>
                      </a:schemeClr>
                    </a:solidFill>
                  </a:tcPr>
                </a:tc>
                <a:tc>
                  <a:txBody>
                    <a:bodyPr/>
                    <a:lstStyle/>
                    <a:p>
                      <a:endParaRPr lang="en-GB" sz="100" dirty="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lumMod val="85000"/>
                      </a:schemeClr>
                    </a:solidFill>
                  </a:tcPr>
                </a:tc>
                <a:tc>
                  <a:txBody>
                    <a:bodyPr/>
                    <a:lstStyle/>
                    <a:p>
                      <a:endParaRPr lang="en-GB" sz="100" dirty="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lumMod val="85000"/>
                      </a:schemeClr>
                    </a:solidFill>
                  </a:tcPr>
                </a:tc>
                <a:tc>
                  <a:txBody>
                    <a:bodyPr/>
                    <a:lstStyle/>
                    <a:p>
                      <a:endParaRPr lang="en-GB" sz="10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lumMod val="85000"/>
                      </a:schemeClr>
                    </a:solidFill>
                  </a:tcPr>
                </a:tc>
                <a:tc>
                  <a:txBody>
                    <a:bodyPr/>
                    <a:lstStyle/>
                    <a:p>
                      <a:endParaRPr lang="en-GB" sz="100">
                        <a:solidFill>
                          <a:srgbClr val="FF0000"/>
                        </a:solidFill>
                      </a:endParaRPr>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EE3127"/>
                    </a:solidFill>
                  </a:tcPr>
                </a:tc>
                <a:tc>
                  <a:txBody>
                    <a:bodyPr/>
                    <a:lstStyle/>
                    <a:p>
                      <a:endParaRPr lang="en-GB" sz="100" dirty="0">
                        <a:solidFill>
                          <a:srgbClr val="FF0000"/>
                        </a:solidFill>
                      </a:endParaRPr>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EE3127"/>
                    </a:solidFill>
                  </a:tcPr>
                </a:tc>
                <a:tc>
                  <a:txBody>
                    <a:bodyPr/>
                    <a:lstStyle/>
                    <a:p>
                      <a:endParaRPr lang="en-GB" sz="100" dirty="0">
                        <a:solidFill>
                          <a:srgbClr val="FF0000"/>
                        </a:solidFill>
                      </a:endParaRPr>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EE3127"/>
                    </a:solidFill>
                  </a:tcPr>
                </a:tc>
                <a:tc>
                  <a:txBody>
                    <a:bodyPr/>
                    <a:lstStyle/>
                    <a:p>
                      <a:endParaRPr lang="en-GB" sz="100" dirty="0">
                        <a:solidFill>
                          <a:srgbClr val="FF0000"/>
                        </a:solidFill>
                      </a:endParaRPr>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EE3127"/>
                    </a:solidFill>
                  </a:tcPr>
                </a:tc>
                <a:tc>
                  <a:txBody>
                    <a:bodyPr/>
                    <a:lstStyle/>
                    <a:p>
                      <a:endParaRPr lang="en-GB" sz="100" dirty="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tx1"/>
                    </a:solidFill>
                  </a:tcPr>
                </a:tc>
                <a:tc>
                  <a:txBody>
                    <a:bodyPr/>
                    <a:lstStyle/>
                    <a:p>
                      <a:endParaRPr lang="en-GB" sz="100" dirty="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tx1"/>
                    </a:solidFill>
                  </a:tcPr>
                </a:tc>
                <a:tc>
                  <a:txBody>
                    <a:bodyPr/>
                    <a:lstStyle/>
                    <a:p>
                      <a:endParaRPr lang="en-GB" sz="100" dirty="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tx1"/>
                    </a:solidFill>
                  </a:tcPr>
                </a:tc>
                <a:tc>
                  <a:txBody>
                    <a:bodyPr/>
                    <a:lstStyle/>
                    <a:p>
                      <a:endParaRPr lang="en-GB" sz="100" dirty="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tx1"/>
                    </a:solidFill>
                  </a:tcPr>
                </a:tc>
                <a:tc>
                  <a:txBody>
                    <a:bodyPr/>
                    <a:lstStyle/>
                    <a:p>
                      <a:endParaRPr lang="en-GB" sz="100" dirty="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EE3127"/>
                    </a:solidFill>
                  </a:tcPr>
                </a:tc>
                <a:tc>
                  <a:txBody>
                    <a:bodyPr/>
                    <a:lstStyle/>
                    <a:p>
                      <a:endParaRPr lang="en-GB" sz="100" dirty="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EE3127"/>
                    </a:solidFill>
                  </a:tcPr>
                </a:tc>
                <a:tc>
                  <a:txBody>
                    <a:bodyPr/>
                    <a:lstStyle/>
                    <a:p>
                      <a:endParaRPr lang="en-GB" sz="100" dirty="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EE3127"/>
                    </a:solidFill>
                  </a:tcPr>
                </a:tc>
                <a:tc>
                  <a:txBody>
                    <a:bodyPr/>
                    <a:lstStyle/>
                    <a:p>
                      <a:endParaRPr lang="en-GB" sz="10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13"/>
                  </a:ext>
                </a:extLst>
              </a:tr>
              <a:tr h="216000">
                <a:tc>
                  <a:txBody>
                    <a:bodyPr/>
                    <a:lstStyle/>
                    <a:p>
                      <a:endParaRPr lang="en-GB" sz="100" dirty="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endParaRPr lang="en-GB" sz="100" dirty="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endParaRPr lang="en-GB" sz="100" dirty="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lumMod val="65000"/>
                      </a:schemeClr>
                    </a:solidFill>
                  </a:tcPr>
                </a:tc>
                <a:tc>
                  <a:txBody>
                    <a:bodyPr/>
                    <a:lstStyle/>
                    <a:p>
                      <a:endParaRPr lang="en-GB" sz="10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lumMod val="85000"/>
                      </a:schemeClr>
                    </a:solidFill>
                  </a:tcPr>
                </a:tc>
                <a:tc>
                  <a:txBody>
                    <a:bodyPr/>
                    <a:lstStyle/>
                    <a:p>
                      <a:endParaRPr lang="en-GB" sz="10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lumMod val="85000"/>
                      </a:schemeClr>
                    </a:solidFill>
                  </a:tcPr>
                </a:tc>
                <a:tc>
                  <a:txBody>
                    <a:bodyPr/>
                    <a:lstStyle/>
                    <a:p>
                      <a:endParaRPr lang="en-GB" sz="100" dirty="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lumMod val="85000"/>
                      </a:schemeClr>
                    </a:solidFill>
                  </a:tcPr>
                </a:tc>
                <a:tc>
                  <a:txBody>
                    <a:bodyPr/>
                    <a:lstStyle/>
                    <a:p>
                      <a:endParaRPr lang="en-GB" sz="100" dirty="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EE3127"/>
                    </a:solidFill>
                  </a:tcPr>
                </a:tc>
                <a:tc>
                  <a:txBody>
                    <a:bodyPr/>
                    <a:lstStyle/>
                    <a:p>
                      <a:endParaRPr lang="en-GB" sz="100" dirty="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tx1"/>
                    </a:solidFill>
                  </a:tcPr>
                </a:tc>
                <a:tc>
                  <a:txBody>
                    <a:bodyPr/>
                    <a:lstStyle/>
                    <a:p>
                      <a:endParaRPr lang="en-GB" sz="100" dirty="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tx1"/>
                    </a:solidFill>
                  </a:tcPr>
                </a:tc>
                <a:tc>
                  <a:txBody>
                    <a:bodyPr/>
                    <a:lstStyle/>
                    <a:p>
                      <a:endParaRPr lang="en-GB" sz="100" dirty="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lumMod val="50000"/>
                      </a:schemeClr>
                    </a:solidFill>
                  </a:tcPr>
                </a:tc>
                <a:tc>
                  <a:txBody>
                    <a:bodyPr/>
                    <a:lstStyle/>
                    <a:p>
                      <a:endParaRPr lang="en-GB" sz="10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lumMod val="50000"/>
                      </a:schemeClr>
                    </a:solidFill>
                  </a:tcPr>
                </a:tc>
                <a:tc>
                  <a:txBody>
                    <a:bodyPr/>
                    <a:lstStyle/>
                    <a:p>
                      <a:endParaRPr lang="en-GB" sz="10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tx1"/>
                    </a:solidFill>
                  </a:tcPr>
                </a:tc>
                <a:tc>
                  <a:txBody>
                    <a:bodyPr/>
                    <a:lstStyle/>
                    <a:p>
                      <a:endParaRPr lang="en-GB" sz="100" dirty="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lumMod val="50000"/>
                      </a:schemeClr>
                    </a:solidFill>
                  </a:tcPr>
                </a:tc>
                <a:tc>
                  <a:txBody>
                    <a:bodyPr/>
                    <a:lstStyle/>
                    <a:p>
                      <a:endParaRPr lang="en-GB" sz="100" dirty="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lumMod val="50000"/>
                      </a:schemeClr>
                    </a:solidFill>
                  </a:tcPr>
                </a:tc>
                <a:tc>
                  <a:txBody>
                    <a:bodyPr/>
                    <a:lstStyle/>
                    <a:p>
                      <a:endParaRPr lang="en-GB" sz="10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lumMod val="50000"/>
                      </a:schemeClr>
                    </a:solidFill>
                  </a:tcPr>
                </a:tc>
                <a:tc>
                  <a:txBody>
                    <a:bodyPr/>
                    <a:lstStyle/>
                    <a:p>
                      <a:endParaRPr lang="en-GB" sz="10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lumMod val="50000"/>
                      </a:schemeClr>
                    </a:solidFill>
                  </a:tcPr>
                </a:tc>
                <a:tc>
                  <a:txBody>
                    <a:bodyPr/>
                    <a:lstStyle/>
                    <a:p>
                      <a:endParaRPr lang="en-GB" sz="100" dirty="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lumMod val="50000"/>
                      </a:schemeClr>
                    </a:solidFill>
                  </a:tcPr>
                </a:tc>
                <a:tc>
                  <a:txBody>
                    <a:bodyPr/>
                    <a:lstStyle/>
                    <a:p>
                      <a:endParaRPr lang="en-GB" sz="100" dirty="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lumMod val="50000"/>
                      </a:schemeClr>
                    </a:solidFill>
                  </a:tcPr>
                </a:tc>
                <a:tc>
                  <a:txBody>
                    <a:bodyPr/>
                    <a:lstStyle/>
                    <a:p>
                      <a:endParaRPr lang="en-GB" sz="100">
                        <a:solidFill>
                          <a:srgbClr val="FF0000"/>
                        </a:solidFill>
                      </a:endParaRPr>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EE3127"/>
                    </a:solidFill>
                  </a:tcPr>
                </a:tc>
                <a:tc>
                  <a:txBody>
                    <a:bodyPr/>
                    <a:lstStyle/>
                    <a:p>
                      <a:endParaRPr lang="en-GB" sz="100">
                        <a:solidFill>
                          <a:srgbClr val="FF0000"/>
                        </a:solidFill>
                      </a:endParaRPr>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EE3127"/>
                    </a:solidFill>
                  </a:tcPr>
                </a:tc>
                <a:tc>
                  <a:txBody>
                    <a:bodyPr/>
                    <a:lstStyle/>
                    <a:p>
                      <a:endParaRPr lang="en-GB" sz="100" dirty="0">
                        <a:solidFill>
                          <a:srgbClr val="FF0000"/>
                        </a:solidFill>
                      </a:endParaRPr>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EE3127"/>
                    </a:solidFill>
                  </a:tcPr>
                </a:tc>
                <a:tc>
                  <a:txBody>
                    <a:bodyPr/>
                    <a:lstStyle/>
                    <a:p>
                      <a:endParaRPr lang="en-GB" sz="100" dirty="0">
                        <a:solidFill>
                          <a:srgbClr val="FF0000"/>
                        </a:solidFill>
                      </a:endParaRPr>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EE3127"/>
                    </a:solidFill>
                  </a:tcPr>
                </a:tc>
                <a:tc>
                  <a:txBody>
                    <a:bodyPr/>
                    <a:lstStyle/>
                    <a:p>
                      <a:endParaRPr lang="en-GB" sz="10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tx1"/>
                    </a:solidFill>
                  </a:tcPr>
                </a:tc>
                <a:tc>
                  <a:txBody>
                    <a:bodyPr/>
                    <a:lstStyle/>
                    <a:p>
                      <a:endParaRPr lang="en-GB" sz="100" dirty="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lumMod val="50000"/>
                      </a:schemeClr>
                    </a:solidFill>
                  </a:tcPr>
                </a:tc>
                <a:tc>
                  <a:txBody>
                    <a:bodyPr/>
                    <a:lstStyle/>
                    <a:p>
                      <a:endParaRPr lang="en-GB" sz="10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lumMod val="50000"/>
                      </a:schemeClr>
                    </a:solidFill>
                  </a:tcPr>
                </a:tc>
                <a:tc>
                  <a:txBody>
                    <a:bodyPr/>
                    <a:lstStyle/>
                    <a:p>
                      <a:endParaRPr lang="en-GB" sz="100" dirty="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tx1"/>
                    </a:solidFill>
                  </a:tcPr>
                </a:tc>
                <a:tc>
                  <a:txBody>
                    <a:bodyPr/>
                    <a:lstStyle/>
                    <a:p>
                      <a:endParaRPr lang="en-GB" sz="100" dirty="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EE3127"/>
                    </a:solidFill>
                  </a:tcPr>
                </a:tc>
                <a:tc>
                  <a:txBody>
                    <a:bodyPr/>
                    <a:lstStyle/>
                    <a:p>
                      <a:endParaRPr lang="en-GB" sz="100" dirty="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EE3127"/>
                    </a:solidFill>
                  </a:tcPr>
                </a:tc>
                <a:tc>
                  <a:txBody>
                    <a:bodyPr/>
                    <a:lstStyle/>
                    <a:p>
                      <a:endParaRPr lang="en-GB" sz="100" dirty="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EE3127"/>
                    </a:solidFill>
                  </a:tcPr>
                </a:tc>
                <a:tc>
                  <a:txBody>
                    <a:bodyPr/>
                    <a:lstStyle/>
                    <a:p>
                      <a:endParaRPr lang="en-GB" sz="100" dirty="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14"/>
                  </a:ext>
                </a:extLst>
              </a:tr>
              <a:tr h="216000">
                <a:tc>
                  <a:txBody>
                    <a:bodyPr/>
                    <a:lstStyle/>
                    <a:p>
                      <a:endParaRPr lang="en-GB" sz="100" dirty="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endParaRPr lang="en-GB" sz="100" dirty="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endParaRPr lang="en-GB" sz="100" dirty="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endParaRPr lang="en-GB" sz="100" dirty="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endParaRPr lang="en-GB" sz="100" dirty="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endParaRPr lang="en-GB" sz="100" dirty="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endParaRPr lang="en-GB" sz="100" dirty="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endParaRPr lang="en-GB" sz="100" dirty="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endParaRPr lang="en-GB" sz="100" dirty="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tx1"/>
                    </a:solidFill>
                  </a:tcPr>
                </a:tc>
                <a:tc>
                  <a:txBody>
                    <a:bodyPr/>
                    <a:lstStyle/>
                    <a:p>
                      <a:endParaRPr lang="en-GB" sz="100" dirty="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lumMod val="50000"/>
                      </a:schemeClr>
                    </a:solidFill>
                  </a:tcPr>
                </a:tc>
                <a:tc>
                  <a:txBody>
                    <a:bodyPr/>
                    <a:lstStyle/>
                    <a:p>
                      <a:endParaRPr lang="en-GB" sz="100" dirty="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lumMod val="50000"/>
                      </a:schemeClr>
                    </a:solidFill>
                  </a:tcPr>
                </a:tc>
                <a:tc>
                  <a:txBody>
                    <a:bodyPr/>
                    <a:lstStyle/>
                    <a:p>
                      <a:endParaRPr lang="en-GB" sz="100" dirty="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tx1"/>
                    </a:solidFill>
                  </a:tcPr>
                </a:tc>
                <a:tc>
                  <a:txBody>
                    <a:bodyPr/>
                    <a:lstStyle/>
                    <a:p>
                      <a:endParaRPr lang="en-GB" sz="10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lumMod val="85000"/>
                      </a:schemeClr>
                    </a:solidFill>
                  </a:tcPr>
                </a:tc>
                <a:tc>
                  <a:txBody>
                    <a:bodyPr/>
                    <a:lstStyle/>
                    <a:p>
                      <a:endParaRPr lang="en-GB" sz="10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lumMod val="85000"/>
                      </a:schemeClr>
                    </a:solidFill>
                  </a:tcPr>
                </a:tc>
                <a:tc>
                  <a:txBody>
                    <a:bodyPr/>
                    <a:lstStyle/>
                    <a:p>
                      <a:endParaRPr lang="en-GB" sz="10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lumMod val="85000"/>
                      </a:schemeClr>
                    </a:solidFill>
                  </a:tcPr>
                </a:tc>
                <a:tc>
                  <a:txBody>
                    <a:bodyPr/>
                    <a:lstStyle/>
                    <a:p>
                      <a:endParaRPr lang="en-GB" sz="10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lumMod val="85000"/>
                      </a:schemeClr>
                    </a:solidFill>
                  </a:tcPr>
                </a:tc>
                <a:tc>
                  <a:txBody>
                    <a:bodyPr/>
                    <a:lstStyle/>
                    <a:p>
                      <a:endParaRPr lang="en-GB" sz="10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lumMod val="85000"/>
                      </a:schemeClr>
                    </a:solidFill>
                  </a:tcPr>
                </a:tc>
                <a:tc>
                  <a:txBody>
                    <a:bodyPr/>
                    <a:lstStyle/>
                    <a:p>
                      <a:endParaRPr lang="en-GB" sz="10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lumMod val="85000"/>
                      </a:schemeClr>
                    </a:solidFill>
                  </a:tcPr>
                </a:tc>
                <a:tc>
                  <a:txBody>
                    <a:bodyPr/>
                    <a:lstStyle/>
                    <a:p>
                      <a:endParaRPr lang="en-GB" sz="10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lumMod val="85000"/>
                      </a:schemeClr>
                    </a:solidFill>
                  </a:tcPr>
                </a:tc>
                <a:tc>
                  <a:txBody>
                    <a:bodyPr/>
                    <a:lstStyle/>
                    <a:p>
                      <a:endParaRPr lang="en-GB" sz="10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lumMod val="85000"/>
                      </a:schemeClr>
                    </a:solidFill>
                  </a:tcPr>
                </a:tc>
                <a:tc>
                  <a:txBody>
                    <a:bodyPr/>
                    <a:lstStyle/>
                    <a:p>
                      <a:endParaRPr lang="en-GB" sz="10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lumMod val="85000"/>
                      </a:schemeClr>
                    </a:solidFill>
                  </a:tcPr>
                </a:tc>
                <a:tc>
                  <a:txBody>
                    <a:bodyPr/>
                    <a:lstStyle/>
                    <a:p>
                      <a:endParaRPr lang="en-GB" sz="10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lumMod val="85000"/>
                      </a:schemeClr>
                    </a:solidFill>
                  </a:tcPr>
                </a:tc>
                <a:tc>
                  <a:txBody>
                    <a:bodyPr/>
                    <a:lstStyle/>
                    <a:p>
                      <a:endParaRPr lang="en-GB" sz="100" dirty="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tx1"/>
                    </a:solidFill>
                  </a:tcPr>
                </a:tc>
                <a:tc>
                  <a:txBody>
                    <a:bodyPr/>
                    <a:lstStyle/>
                    <a:p>
                      <a:endParaRPr lang="en-GB" sz="100" dirty="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lumMod val="50000"/>
                      </a:schemeClr>
                    </a:solidFill>
                  </a:tcPr>
                </a:tc>
                <a:tc>
                  <a:txBody>
                    <a:bodyPr/>
                    <a:lstStyle/>
                    <a:p>
                      <a:endParaRPr lang="en-GB" sz="100" dirty="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lumMod val="50000"/>
                      </a:schemeClr>
                    </a:solidFill>
                  </a:tcPr>
                </a:tc>
                <a:tc>
                  <a:txBody>
                    <a:bodyPr/>
                    <a:lstStyle/>
                    <a:p>
                      <a:endParaRPr lang="en-GB" sz="100" dirty="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tx1"/>
                    </a:solidFill>
                  </a:tcPr>
                </a:tc>
                <a:tc>
                  <a:txBody>
                    <a:bodyPr/>
                    <a:lstStyle/>
                    <a:p>
                      <a:endParaRPr lang="en-GB" sz="10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lumMod val="85000"/>
                      </a:schemeClr>
                    </a:solidFill>
                  </a:tcPr>
                </a:tc>
                <a:tc>
                  <a:txBody>
                    <a:bodyPr/>
                    <a:lstStyle/>
                    <a:p>
                      <a:endParaRPr lang="en-GB" sz="10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lumMod val="85000"/>
                      </a:schemeClr>
                    </a:solidFill>
                  </a:tcPr>
                </a:tc>
                <a:tc>
                  <a:txBody>
                    <a:bodyPr/>
                    <a:lstStyle/>
                    <a:p>
                      <a:endParaRPr lang="en-GB" sz="10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lumMod val="85000"/>
                      </a:schemeClr>
                    </a:solidFill>
                  </a:tcPr>
                </a:tc>
                <a:tc>
                  <a:txBody>
                    <a:bodyPr/>
                    <a:lstStyle/>
                    <a:p>
                      <a:endParaRPr lang="en-GB" sz="10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10015"/>
                  </a:ext>
                </a:extLst>
              </a:tr>
              <a:tr h="216000">
                <a:tc>
                  <a:txBody>
                    <a:bodyPr/>
                    <a:lstStyle/>
                    <a:p>
                      <a:endParaRPr lang="en-GB" sz="100" dirty="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lumMod val="85000"/>
                      </a:schemeClr>
                    </a:solidFill>
                  </a:tcPr>
                </a:tc>
                <a:tc>
                  <a:txBody>
                    <a:bodyPr/>
                    <a:lstStyle/>
                    <a:p>
                      <a:endParaRPr lang="en-GB" sz="100" dirty="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lumMod val="85000"/>
                      </a:schemeClr>
                    </a:solidFill>
                  </a:tcPr>
                </a:tc>
                <a:tc>
                  <a:txBody>
                    <a:bodyPr/>
                    <a:lstStyle/>
                    <a:p>
                      <a:endParaRPr lang="en-GB" sz="100" dirty="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lumMod val="85000"/>
                      </a:schemeClr>
                    </a:solidFill>
                  </a:tcPr>
                </a:tc>
                <a:tc>
                  <a:txBody>
                    <a:bodyPr/>
                    <a:lstStyle/>
                    <a:p>
                      <a:endParaRPr lang="en-GB" sz="100" dirty="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lumMod val="85000"/>
                      </a:schemeClr>
                    </a:solidFill>
                  </a:tcPr>
                </a:tc>
                <a:tc>
                  <a:txBody>
                    <a:bodyPr/>
                    <a:lstStyle/>
                    <a:p>
                      <a:endParaRPr lang="en-GB" sz="100" dirty="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lumMod val="85000"/>
                      </a:schemeClr>
                    </a:solidFill>
                  </a:tcPr>
                </a:tc>
                <a:tc>
                  <a:txBody>
                    <a:bodyPr/>
                    <a:lstStyle/>
                    <a:p>
                      <a:endParaRPr lang="en-GB" sz="100" dirty="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lumMod val="85000"/>
                      </a:schemeClr>
                    </a:solidFill>
                  </a:tcPr>
                </a:tc>
                <a:tc>
                  <a:txBody>
                    <a:bodyPr/>
                    <a:lstStyle/>
                    <a:p>
                      <a:endParaRPr lang="en-GB" sz="100" dirty="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lumMod val="85000"/>
                      </a:schemeClr>
                    </a:solidFill>
                  </a:tcPr>
                </a:tc>
                <a:tc>
                  <a:txBody>
                    <a:bodyPr/>
                    <a:lstStyle/>
                    <a:p>
                      <a:endParaRPr lang="en-GB" sz="100" dirty="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lumMod val="85000"/>
                      </a:schemeClr>
                    </a:solidFill>
                  </a:tcPr>
                </a:tc>
                <a:tc>
                  <a:txBody>
                    <a:bodyPr/>
                    <a:lstStyle/>
                    <a:p>
                      <a:endParaRPr lang="en-GB" sz="100" dirty="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tx1"/>
                    </a:solidFill>
                  </a:tcPr>
                </a:tc>
                <a:tc>
                  <a:txBody>
                    <a:bodyPr/>
                    <a:lstStyle/>
                    <a:p>
                      <a:endParaRPr lang="en-GB" sz="100" dirty="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tx1"/>
                    </a:solidFill>
                  </a:tcPr>
                </a:tc>
                <a:tc>
                  <a:txBody>
                    <a:bodyPr/>
                    <a:lstStyle/>
                    <a:p>
                      <a:endParaRPr lang="en-GB" sz="100" dirty="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tx1"/>
                    </a:solidFill>
                  </a:tcPr>
                </a:tc>
                <a:tc>
                  <a:txBody>
                    <a:bodyPr/>
                    <a:lstStyle/>
                    <a:p>
                      <a:endParaRPr lang="en-GB" sz="100" dirty="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tx1"/>
                    </a:solidFill>
                  </a:tcPr>
                </a:tc>
                <a:tc>
                  <a:txBody>
                    <a:bodyPr/>
                    <a:lstStyle/>
                    <a:p>
                      <a:endParaRPr lang="en-GB" sz="100" dirty="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lumMod val="50000"/>
                      </a:schemeClr>
                    </a:solidFill>
                  </a:tcPr>
                </a:tc>
                <a:tc>
                  <a:txBody>
                    <a:bodyPr/>
                    <a:lstStyle/>
                    <a:p>
                      <a:endParaRPr lang="en-GB" sz="100" dirty="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lumMod val="50000"/>
                      </a:schemeClr>
                    </a:solidFill>
                  </a:tcPr>
                </a:tc>
                <a:tc>
                  <a:txBody>
                    <a:bodyPr/>
                    <a:lstStyle/>
                    <a:p>
                      <a:endParaRPr lang="en-GB" sz="100" dirty="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lumMod val="50000"/>
                      </a:schemeClr>
                    </a:solidFill>
                  </a:tcPr>
                </a:tc>
                <a:tc>
                  <a:txBody>
                    <a:bodyPr/>
                    <a:lstStyle/>
                    <a:p>
                      <a:endParaRPr lang="en-GB" sz="100" dirty="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lumMod val="85000"/>
                      </a:schemeClr>
                    </a:solidFill>
                  </a:tcPr>
                </a:tc>
                <a:tc>
                  <a:txBody>
                    <a:bodyPr/>
                    <a:lstStyle/>
                    <a:p>
                      <a:endParaRPr lang="en-GB" sz="10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lumMod val="85000"/>
                      </a:schemeClr>
                    </a:solidFill>
                  </a:tcPr>
                </a:tc>
                <a:tc>
                  <a:txBody>
                    <a:bodyPr/>
                    <a:lstStyle/>
                    <a:p>
                      <a:endParaRPr lang="en-GB" sz="100" dirty="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lumMod val="85000"/>
                      </a:schemeClr>
                    </a:solidFill>
                  </a:tcPr>
                </a:tc>
                <a:tc>
                  <a:txBody>
                    <a:bodyPr/>
                    <a:lstStyle/>
                    <a:p>
                      <a:endParaRPr lang="en-GB" sz="10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lumMod val="85000"/>
                      </a:schemeClr>
                    </a:solidFill>
                  </a:tcPr>
                </a:tc>
                <a:tc>
                  <a:txBody>
                    <a:bodyPr/>
                    <a:lstStyle/>
                    <a:p>
                      <a:endParaRPr lang="en-GB" sz="100" dirty="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lumMod val="85000"/>
                      </a:schemeClr>
                    </a:solidFill>
                  </a:tcPr>
                </a:tc>
                <a:tc>
                  <a:txBody>
                    <a:bodyPr/>
                    <a:lstStyle/>
                    <a:p>
                      <a:endParaRPr lang="en-GB" sz="100" dirty="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lumMod val="85000"/>
                      </a:schemeClr>
                    </a:solidFill>
                  </a:tcPr>
                </a:tc>
                <a:tc>
                  <a:txBody>
                    <a:bodyPr/>
                    <a:lstStyle/>
                    <a:p>
                      <a:endParaRPr lang="en-GB" sz="100" dirty="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lumMod val="85000"/>
                      </a:schemeClr>
                    </a:solidFill>
                  </a:tcPr>
                </a:tc>
                <a:tc>
                  <a:txBody>
                    <a:bodyPr/>
                    <a:lstStyle/>
                    <a:p>
                      <a:endParaRPr lang="en-GB" sz="100" dirty="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tx1"/>
                    </a:solidFill>
                  </a:tcPr>
                </a:tc>
                <a:tc>
                  <a:txBody>
                    <a:bodyPr/>
                    <a:lstStyle/>
                    <a:p>
                      <a:endParaRPr lang="en-GB" sz="100" dirty="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tx1"/>
                    </a:solidFill>
                  </a:tcPr>
                </a:tc>
                <a:tc>
                  <a:txBody>
                    <a:bodyPr/>
                    <a:lstStyle/>
                    <a:p>
                      <a:endParaRPr lang="en-GB" sz="100" dirty="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tx1"/>
                    </a:solidFill>
                  </a:tcPr>
                </a:tc>
                <a:tc>
                  <a:txBody>
                    <a:bodyPr/>
                    <a:lstStyle/>
                    <a:p>
                      <a:endParaRPr lang="en-GB" sz="100" dirty="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tx1"/>
                    </a:solidFill>
                  </a:tcPr>
                </a:tc>
                <a:tc>
                  <a:txBody>
                    <a:bodyPr/>
                    <a:lstStyle/>
                    <a:p>
                      <a:endParaRPr lang="en-GB" sz="100" dirty="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lumMod val="50000"/>
                      </a:schemeClr>
                    </a:solidFill>
                  </a:tcPr>
                </a:tc>
                <a:tc>
                  <a:txBody>
                    <a:bodyPr/>
                    <a:lstStyle/>
                    <a:p>
                      <a:endParaRPr lang="en-GB" sz="100" dirty="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lumMod val="50000"/>
                      </a:schemeClr>
                    </a:solidFill>
                  </a:tcPr>
                </a:tc>
                <a:tc>
                  <a:txBody>
                    <a:bodyPr/>
                    <a:lstStyle/>
                    <a:p>
                      <a:endParaRPr lang="en-GB" sz="100" dirty="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lumMod val="85000"/>
                      </a:schemeClr>
                    </a:solidFill>
                  </a:tcPr>
                </a:tc>
                <a:tc>
                  <a:txBody>
                    <a:bodyPr/>
                    <a:lstStyle/>
                    <a:p>
                      <a:endParaRPr lang="en-GB" sz="100" dirty="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10016"/>
                  </a:ext>
                </a:extLst>
              </a:tr>
              <a:tr h="216000">
                <a:tc>
                  <a:txBody>
                    <a:bodyPr/>
                    <a:lstStyle/>
                    <a:p>
                      <a:endParaRPr lang="en-GB" sz="100" dirty="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endParaRPr lang="en-GB" sz="10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endParaRPr lang="en-GB" sz="100" dirty="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endParaRPr lang="en-GB" sz="100" dirty="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endParaRPr lang="en-GB" sz="100" dirty="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endParaRPr lang="en-GB" sz="10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endParaRPr lang="en-GB" sz="10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endParaRPr lang="en-GB" sz="10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endParaRPr lang="en-GB" sz="10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endParaRPr lang="en-GB" sz="10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endParaRPr lang="en-GB" sz="10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endParaRPr lang="en-GB" sz="10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endParaRPr lang="en-GB" sz="10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endParaRPr lang="en-GB" sz="10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endParaRPr lang="en-GB" sz="10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endParaRPr lang="en-GB" sz="10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endParaRPr lang="en-GB" sz="10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endParaRPr lang="en-GB" sz="10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endParaRPr lang="en-GB" sz="100" dirty="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endParaRPr lang="en-GB" sz="100" dirty="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endParaRPr lang="en-GB" sz="100" dirty="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endParaRPr lang="en-GB" sz="10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endParaRPr lang="en-GB" sz="10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endParaRPr lang="en-GB" sz="10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endParaRPr lang="en-GB" sz="10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endParaRPr lang="en-GB" sz="10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endParaRPr lang="en-GB" sz="10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endParaRPr lang="en-GB" sz="10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endParaRPr lang="en-GB" sz="10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endParaRPr lang="en-GB" sz="10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17"/>
                  </a:ext>
                </a:extLst>
              </a:tr>
              <a:tr h="216000">
                <a:tc>
                  <a:txBody>
                    <a:bodyPr/>
                    <a:lstStyle/>
                    <a:p>
                      <a:endParaRPr lang="en-GB" sz="10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endParaRPr lang="en-GB" sz="10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endParaRPr lang="en-GB" sz="10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endParaRPr lang="en-GB" sz="10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endParaRPr lang="en-GB" sz="10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endParaRPr lang="en-GB" sz="100" dirty="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endParaRPr lang="en-GB" sz="100" dirty="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endParaRPr lang="en-GB" sz="10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endParaRPr lang="en-GB" sz="100" dirty="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endParaRPr lang="en-GB" sz="10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endParaRPr lang="en-GB" sz="100" dirty="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endParaRPr lang="en-GB" sz="100" dirty="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endParaRPr lang="en-GB" sz="100" dirty="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endParaRPr lang="en-GB" sz="10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endParaRPr lang="en-GB" sz="10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endParaRPr lang="en-GB" sz="10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endParaRPr lang="en-GB" sz="10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endParaRPr lang="en-GB" sz="10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endParaRPr lang="en-GB" sz="10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endParaRPr lang="en-GB" sz="10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endParaRPr lang="en-GB" sz="10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endParaRPr lang="en-GB" sz="10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endParaRPr lang="en-GB" sz="10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endParaRPr lang="en-GB" sz="10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endParaRPr lang="en-GB" sz="10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endParaRPr lang="en-GB" sz="10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endParaRPr lang="en-GB" sz="10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endParaRPr lang="en-GB" sz="10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endParaRPr lang="en-GB" sz="10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endParaRPr lang="en-GB" sz="10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18"/>
                  </a:ext>
                </a:extLst>
              </a:tr>
              <a:tr h="216000">
                <a:tc>
                  <a:txBody>
                    <a:bodyPr/>
                    <a:lstStyle/>
                    <a:p>
                      <a:endParaRPr lang="en-GB" sz="10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endParaRPr lang="en-GB" sz="10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endParaRPr lang="en-GB" sz="10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endParaRPr lang="en-GB" sz="10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endParaRPr lang="en-GB" sz="10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endParaRPr lang="en-GB" sz="10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endParaRPr lang="en-GB" sz="10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endParaRPr lang="en-GB" sz="10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endParaRPr lang="en-GB" sz="10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endParaRPr lang="en-GB" sz="10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endParaRPr lang="en-GB" sz="10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endParaRPr lang="en-GB" sz="10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endParaRPr lang="en-GB" sz="10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endParaRPr lang="en-GB" sz="10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endParaRPr lang="en-GB" sz="100" dirty="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endParaRPr lang="en-GB" sz="100" dirty="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endParaRPr lang="en-GB" sz="100" dirty="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endParaRPr lang="en-GB" sz="100" dirty="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endParaRPr lang="en-GB" sz="100" dirty="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endParaRPr lang="en-GB" sz="100" dirty="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endParaRPr lang="en-GB" sz="100" dirty="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endParaRPr lang="en-GB" sz="100" dirty="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endParaRPr lang="en-GB" sz="100" dirty="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endParaRPr lang="en-GB" sz="100" dirty="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endParaRPr lang="en-GB" sz="100" dirty="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endParaRPr lang="en-GB" sz="100" dirty="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endParaRPr lang="en-GB" sz="100" dirty="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endParaRPr lang="en-GB" sz="100" dirty="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endParaRPr lang="en-GB" sz="100" dirty="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endParaRPr lang="en-GB" sz="100" dirty="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19"/>
                  </a:ext>
                </a:extLst>
              </a:tr>
            </a:tbl>
          </a:graphicData>
        </a:graphic>
      </p:graphicFrame>
      <p:pic>
        <p:nvPicPr>
          <p:cNvPr id="5" name="Picture 4"/>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1204106" y="1577005"/>
            <a:ext cx="6695552" cy="4756558"/>
          </a:xfrm>
          <a:prstGeom prst="rect">
            <a:avLst/>
          </a:prstGeom>
        </p:spPr>
      </p:pic>
      <p:pic>
        <p:nvPicPr>
          <p:cNvPr id="6" name="Graphic 5">
            <a:extLst>
              <a:ext uri="{FF2B5EF4-FFF2-40B4-BE49-F238E27FC236}">
                <a16:creationId xmlns:a16="http://schemas.microsoft.com/office/drawing/2014/main" id="{B062251C-644D-4540-A7BA-D5C7BED608F8}"/>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7267074" y="6313572"/>
            <a:ext cx="1428387" cy="337136"/>
          </a:xfrm>
          <a:prstGeom prst="rect">
            <a:avLst/>
          </a:prstGeom>
        </p:spPr>
      </p:pic>
    </p:spTree>
    <p:extLst>
      <p:ext uri="{BB962C8B-B14F-4D97-AF65-F5344CB8AC3E}">
        <p14:creationId xmlns:p14="http://schemas.microsoft.com/office/powerpoint/2010/main" val="2899839418"/>
      </p:ext>
    </p:extLst>
  </p:cSld>
  <p:clrMapOvr>
    <a:masterClrMapping/>
  </p:clrMapOvr>
  <p:transition>
    <p:cut thruBlk="1"/>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3"/>
          </p:nvPr>
        </p:nvSpPr>
        <p:spPr/>
        <p:txBody>
          <a:bodyPr/>
          <a:lstStyle/>
          <a:p>
            <a:r>
              <a:rPr lang="en-GB" dirty="0"/>
              <a:t>Worksheet 2</a:t>
            </a:r>
          </a:p>
        </p:txBody>
      </p:sp>
      <p:sp>
        <p:nvSpPr>
          <p:cNvPr id="2" name="Text Placeholder 1"/>
          <p:cNvSpPr>
            <a:spLocks noGrp="1"/>
          </p:cNvSpPr>
          <p:nvPr>
            <p:ph type="body" sz="quarter" idx="14"/>
          </p:nvPr>
        </p:nvSpPr>
        <p:spPr/>
        <p:txBody>
          <a:bodyPr/>
          <a:lstStyle/>
          <a:p>
            <a:r>
              <a:rPr lang="en-GB" dirty="0"/>
              <a:t>Complete </a:t>
            </a:r>
            <a:r>
              <a:rPr lang="en-GB" b="1" dirty="0"/>
              <a:t>Task 2 </a:t>
            </a:r>
            <a:r>
              <a:rPr lang="en-GB" dirty="0"/>
              <a:t>on </a:t>
            </a:r>
            <a:r>
              <a:rPr lang="en-GB" b="1" dirty="0"/>
              <a:t>Worksheet 2</a:t>
            </a:r>
          </a:p>
        </p:txBody>
      </p:sp>
    </p:spTree>
    <p:extLst>
      <p:ext uri="{BB962C8B-B14F-4D97-AF65-F5344CB8AC3E}">
        <p14:creationId xmlns:p14="http://schemas.microsoft.com/office/powerpoint/2010/main" val="262890779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07E5A3EA-0109-42B5-B552-8EE2EFAAF2B0}"/>
              </a:ext>
            </a:extLst>
          </p:cNvPr>
          <p:cNvSpPr>
            <a:spLocks noGrp="1"/>
          </p:cNvSpPr>
          <p:nvPr>
            <p:ph type="body" sz="quarter" idx="13"/>
          </p:nvPr>
        </p:nvSpPr>
        <p:spPr/>
        <p:txBody>
          <a:bodyPr/>
          <a:lstStyle/>
          <a:p>
            <a:r>
              <a:rPr lang="en-GB" dirty="0"/>
              <a:t>Plenary</a:t>
            </a:r>
          </a:p>
        </p:txBody>
      </p:sp>
      <p:sp>
        <p:nvSpPr>
          <p:cNvPr id="3" name="Text Placeholder 2">
            <a:extLst>
              <a:ext uri="{FF2B5EF4-FFF2-40B4-BE49-F238E27FC236}">
                <a16:creationId xmlns:a16="http://schemas.microsoft.com/office/drawing/2014/main" id="{E8BDDF76-4A48-4A61-8A3F-ED3203A3191D}"/>
              </a:ext>
            </a:extLst>
          </p:cNvPr>
          <p:cNvSpPr>
            <a:spLocks noGrp="1"/>
          </p:cNvSpPr>
          <p:nvPr>
            <p:ph type="body" sz="quarter" idx="14"/>
          </p:nvPr>
        </p:nvSpPr>
        <p:spPr/>
        <p:txBody>
          <a:bodyPr/>
          <a:lstStyle/>
          <a:p>
            <a:r>
              <a:rPr lang="en-GB" dirty="0"/>
              <a:t>With a partner, give at least </a:t>
            </a:r>
            <a:r>
              <a:rPr lang="en-GB" b="1" dirty="0"/>
              <a:t>two </a:t>
            </a:r>
            <a:r>
              <a:rPr lang="en-GB" dirty="0"/>
              <a:t>reasons why the following input devices are used</a:t>
            </a:r>
          </a:p>
          <a:p>
            <a:pPr lvl="1"/>
            <a:r>
              <a:rPr lang="en-GB" dirty="0"/>
              <a:t>2D and 3D scanners</a:t>
            </a:r>
          </a:p>
          <a:p>
            <a:pPr lvl="1"/>
            <a:r>
              <a:rPr lang="en-GB" dirty="0"/>
              <a:t>Barcode scanners</a:t>
            </a:r>
          </a:p>
          <a:p>
            <a:pPr lvl="1"/>
            <a:r>
              <a:rPr lang="en-GB" dirty="0"/>
              <a:t>QR code readers</a:t>
            </a:r>
          </a:p>
          <a:p>
            <a:pPr lvl="1"/>
            <a:r>
              <a:rPr lang="en-GB" dirty="0"/>
              <a:t>Digital cameras</a:t>
            </a:r>
          </a:p>
          <a:p>
            <a:r>
              <a:rPr lang="en-GB" dirty="0"/>
              <a:t>Which technology do you think has most revolutionised our lives?</a:t>
            </a:r>
          </a:p>
        </p:txBody>
      </p:sp>
    </p:spTree>
    <p:extLst>
      <p:ext uri="{BB962C8B-B14F-4D97-AF65-F5344CB8AC3E}">
        <p14:creationId xmlns:p14="http://schemas.microsoft.com/office/powerpoint/2010/main" val="76140406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07E5A3EA-0109-42B5-B552-8EE2EFAAF2B0}"/>
              </a:ext>
            </a:extLst>
          </p:cNvPr>
          <p:cNvSpPr>
            <a:spLocks noGrp="1"/>
          </p:cNvSpPr>
          <p:nvPr>
            <p:ph type="body" sz="quarter" idx="13"/>
          </p:nvPr>
        </p:nvSpPr>
        <p:spPr/>
        <p:txBody>
          <a:bodyPr/>
          <a:lstStyle/>
          <a:p>
            <a:r>
              <a:rPr lang="en-GB" dirty="0"/>
              <a:t>Plenary</a:t>
            </a:r>
          </a:p>
        </p:txBody>
      </p:sp>
      <p:sp>
        <p:nvSpPr>
          <p:cNvPr id="3" name="Text Placeholder 2">
            <a:extLst>
              <a:ext uri="{FF2B5EF4-FFF2-40B4-BE49-F238E27FC236}">
                <a16:creationId xmlns:a16="http://schemas.microsoft.com/office/drawing/2014/main" id="{E8BDDF76-4A48-4A61-8A3F-ED3203A3191D}"/>
              </a:ext>
            </a:extLst>
          </p:cNvPr>
          <p:cNvSpPr>
            <a:spLocks noGrp="1"/>
          </p:cNvSpPr>
          <p:nvPr>
            <p:ph type="body" sz="quarter" idx="14"/>
          </p:nvPr>
        </p:nvSpPr>
        <p:spPr/>
        <p:txBody>
          <a:bodyPr/>
          <a:lstStyle/>
          <a:p>
            <a:r>
              <a:rPr lang="en-GB" dirty="0"/>
              <a:t>2D and 3D scanners</a:t>
            </a:r>
          </a:p>
          <a:p>
            <a:pPr lvl="1"/>
            <a:r>
              <a:rPr lang="en-GB" dirty="0">
                <a:solidFill>
                  <a:srgbClr val="FF0000"/>
                </a:solidFill>
              </a:rPr>
              <a:t>2D: To scan photos; to photocopy; to send a fax</a:t>
            </a:r>
          </a:p>
          <a:p>
            <a:pPr lvl="1"/>
            <a:r>
              <a:rPr lang="en-GB" dirty="0">
                <a:solidFill>
                  <a:srgbClr val="FF0000"/>
                </a:solidFill>
              </a:rPr>
              <a:t>3D: MRI scan; scanning objects to create computer models</a:t>
            </a:r>
          </a:p>
          <a:p>
            <a:r>
              <a:rPr lang="en-GB" dirty="0"/>
              <a:t>Barcode scanners</a:t>
            </a:r>
          </a:p>
          <a:p>
            <a:pPr lvl="1"/>
            <a:r>
              <a:rPr lang="en-GB" dirty="0">
                <a:solidFill>
                  <a:srgbClr val="FF0000"/>
                </a:solidFill>
              </a:rPr>
              <a:t>Checkouts; tracking packages</a:t>
            </a:r>
          </a:p>
          <a:p>
            <a:r>
              <a:rPr lang="en-GB" dirty="0"/>
              <a:t>QR code readers</a:t>
            </a:r>
          </a:p>
          <a:p>
            <a:pPr lvl="1"/>
            <a:r>
              <a:rPr lang="en-GB" dirty="0">
                <a:solidFill>
                  <a:srgbClr val="FF0000"/>
                </a:solidFill>
              </a:rPr>
              <a:t>Restaurant menus; advertising; website links</a:t>
            </a:r>
          </a:p>
          <a:p>
            <a:r>
              <a:rPr lang="en-GB" dirty="0"/>
              <a:t>Digital cameras</a:t>
            </a:r>
          </a:p>
          <a:p>
            <a:pPr lvl="1"/>
            <a:r>
              <a:rPr lang="en-GB" dirty="0">
                <a:solidFill>
                  <a:srgbClr val="FF0000"/>
                </a:solidFill>
              </a:rPr>
              <a:t>Photography; security cameras; video conferencing</a:t>
            </a:r>
          </a:p>
        </p:txBody>
      </p:sp>
    </p:spTree>
    <p:extLst>
      <p:ext uri="{BB962C8B-B14F-4D97-AF65-F5344CB8AC3E}">
        <p14:creationId xmlns:p14="http://schemas.microsoft.com/office/powerpoint/2010/main" val="379727958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5561886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6F0A5232-D0EC-413E-9E08-D05AC28A8A20}"/>
              </a:ext>
            </a:extLst>
          </p:cNvPr>
          <p:cNvSpPr>
            <a:spLocks noGrp="1"/>
          </p:cNvSpPr>
          <p:nvPr>
            <p:ph type="body" sz="quarter" idx="13"/>
          </p:nvPr>
        </p:nvSpPr>
        <p:spPr>
          <a:xfrm>
            <a:off x="724280" y="906233"/>
            <a:ext cx="7816470" cy="670772"/>
          </a:xfrm>
        </p:spPr>
        <p:txBody>
          <a:bodyPr/>
          <a:lstStyle/>
          <a:p>
            <a:r>
              <a:rPr lang="en-GB" dirty="0"/>
              <a:t>Starter</a:t>
            </a:r>
          </a:p>
        </p:txBody>
      </p:sp>
      <p:sp>
        <p:nvSpPr>
          <p:cNvPr id="3" name="Text Placeholder 2">
            <a:extLst>
              <a:ext uri="{FF2B5EF4-FFF2-40B4-BE49-F238E27FC236}">
                <a16:creationId xmlns:a16="http://schemas.microsoft.com/office/drawing/2014/main" id="{0FA9E7B4-EBEA-4AB0-9DE0-A75A7D483D40}"/>
              </a:ext>
            </a:extLst>
          </p:cNvPr>
          <p:cNvSpPr>
            <a:spLocks noGrp="1"/>
          </p:cNvSpPr>
          <p:nvPr>
            <p:ph type="body" sz="quarter" idx="14"/>
          </p:nvPr>
        </p:nvSpPr>
        <p:spPr>
          <a:xfrm>
            <a:off x="724280" y="1704179"/>
            <a:ext cx="7797230" cy="3453607"/>
          </a:xfrm>
        </p:spPr>
        <p:txBody>
          <a:bodyPr/>
          <a:lstStyle/>
          <a:p>
            <a:r>
              <a:rPr lang="en-GB" dirty="0"/>
              <a:t>Computer systems require four components</a:t>
            </a:r>
          </a:p>
          <a:p>
            <a:pPr lvl="1"/>
            <a:r>
              <a:rPr lang="en-GB" dirty="0"/>
              <a:t>Name each of the components required to complete the diagram below of a computer system</a:t>
            </a:r>
          </a:p>
        </p:txBody>
      </p:sp>
      <p:sp>
        <p:nvSpPr>
          <p:cNvPr id="9" name="TextBox 8">
            <a:extLst>
              <a:ext uri="{FF2B5EF4-FFF2-40B4-BE49-F238E27FC236}">
                <a16:creationId xmlns:a16="http://schemas.microsoft.com/office/drawing/2014/main" id="{4F527F45-1AF1-47F6-8990-7F01C7C6FB1D}"/>
              </a:ext>
            </a:extLst>
          </p:cNvPr>
          <p:cNvSpPr txBox="1"/>
          <p:nvPr/>
        </p:nvSpPr>
        <p:spPr>
          <a:xfrm>
            <a:off x="1176678" y="3326649"/>
            <a:ext cx="1757778" cy="369332"/>
          </a:xfrm>
          <a:prstGeom prst="rect">
            <a:avLst/>
          </a:prstGeom>
          <a:solidFill>
            <a:srgbClr val="7DC24E"/>
          </a:solidFill>
          <a:ln>
            <a:noFill/>
          </a:ln>
        </p:spPr>
        <p:txBody>
          <a:bodyPr wrap="square" rtlCol="0">
            <a:spAutoFit/>
          </a:bodyPr>
          <a:lstStyle/>
          <a:p>
            <a:endParaRPr lang="en-GB" dirty="0"/>
          </a:p>
        </p:txBody>
      </p:sp>
      <p:sp>
        <p:nvSpPr>
          <p:cNvPr id="10" name="TextBox 9">
            <a:extLst>
              <a:ext uri="{FF2B5EF4-FFF2-40B4-BE49-F238E27FC236}">
                <a16:creationId xmlns:a16="http://schemas.microsoft.com/office/drawing/2014/main" id="{D0854CE0-C4B1-49F4-ACDE-2CE4128CA849}"/>
              </a:ext>
            </a:extLst>
          </p:cNvPr>
          <p:cNvSpPr txBox="1"/>
          <p:nvPr/>
        </p:nvSpPr>
        <p:spPr>
          <a:xfrm>
            <a:off x="6460371" y="3326649"/>
            <a:ext cx="1757778" cy="369332"/>
          </a:xfrm>
          <a:prstGeom prst="rect">
            <a:avLst/>
          </a:prstGeom>
          <a:solidFill>
            <a:srgbClr val="7DC24E"/>
          </a:solidFill>
          <a:ln>
            <a:noFill/>
          </a:ln>
        </p:spPr>
        <p:txBody>
          <a:bodyPr wrap="square" rtlCol="0">
            <a:spAutoFit/>
          </a:bodyPr>
          <a:lstStyle/>
          <a:p>
            <a:endParaRPr lang="en-GB" dirty="0"/>
          </a:p>
        </p:txBody>
      </p:sp>
      <p:sp>
        <p:nvSpPr>
          <p:cNvPr id="11" name="TextBox 10">
            <a:extLst>
              <a:ext uri="{FF2B5EF4-FFF2-40B4-BE49-F238E27FC236}">
                <a16:creationId xmlns:a16="http://schemas.microsoft.com/office/drawing/2014/main" id="{4E84C5FA-7A84-4F6D-8B86-15A3E3458857}"/>
              </a:ext>
            </a:extLst>
          </p:cNvPr>
          <p:cNvSpPr txBox="1"/>
          <p:nvPr/>
        </p:nvSpPr>
        <p:spPr>
          <a:xfrm>
            <a:off x="3818524" y="3326649"/>
            <a:ext cx="1757778" cy="369332"/>
          </a:xfrm>
          <a:prstGeom prst="rect">
            <a:avLst/>
          </a:prstGeom>
          <a:solidFill>
            <a:srgbClr val="7DC24E"/>
          </a:solidFill>
          <a:ln>
            <a:noFill/>
          </a:ln>
        </p:spPr>
        <p:txBody>
          <a:bodyPr wrap="square" rtlCol="0">
            <a:spAutoFit/>
          </a:bodyPr>
          <a:lstStyle/>
          <a:p>
            <a:endParaRPr lang="en-GB" dirty="0"/>
          </a:p>
        </p:txBody>
      </p:sp>
      <p:sp>
        <p:nvSpPr>
          <p:cNvPr id="12" name="TextBox 11">
            <a:extLst>
              <a:ext uri="{FF2B5EF4-FFF2-40B4-BE49-F238E27FC236}">
                <a16:creationId xmlns:a16="http://schemas.microsoft.com/office/drawing/2014/main" id="{444DF48D-3D98-4926-AE2D-D0E7FE9FD888}"/>
              </a:ext>
            </a:extLst>
          </p:cNvPr>
          <p:cNvSpPr txBox="1"/>
          <p:nvPr/>
        </p:nvSpPr>
        <p:spPr>
          <a:xfrm>
            <a:off x="3818524" y="4572270"/>
            <a:ext cx="1757778" cy="369332"/>
          </a:xfrm>
          <a:prstGeom prst="rect">
            <a:avLst/>
          </a:prstGeom>
          <a:solidFill>
            <a:srgbClr val="7DC24E"/>
          </a:solidFill>
          <a:ln>
            <a:noFill/>
          </a:ln>
        </p:spPr>
        <p:txBody>
          <a:bodyPr wrap="square" rtlCol="0">
            <a:spAutoFit/>
          </a:bodyPr>
          <a:lstStyle/>
          <a:p>
            <a:endParaRPr lang="en-GB" dirty="0"/>
          </a:p>
        </p:txBody>
      </p:sp>
      <p:cxnSp>
        <p:nvCxnSpPr>
          <p:cNvPr id="13" name="Straight Arrow Connector 12">
            <a:extLst>
              <a:ext uri="{FF2B5EF4-FFF2-40B4-BE49-F238E27FC236}">
                <a16:creationId xmlns:a16="http://schemas.microsoft.com/office/drawing/2014/main" id="{BBEDC7C3-9258-48C4-861E-9790D4CEC874}"/>
              </a:ext>
            </a:extLst>
          </p:cNvPr>
          <p:cNvCxnSpPr>
            <a:stCxn id="9" idx="3"/>
            <a:endCxn id="11" idx="1"/>
          </p:cNvCxnSpPr>
          <p:nvPr/>
        </p:nvCxnSpPr>
        <p:spPr>
          <a:xfrm>
            <a:off x="2934456" y="3511315"/>
            <a:ext cx="884068" cy="0"/>
          </a:xfrm>
          <a:prstGeom prst="straightConnector1">
            <a:avLst/>
          </a:prstGeom>
          <a:ln w="57150">
            <a:solidFill>
              <a:srgbClr val="225A34"/>
            </a:solidFill>
            <a:tailEnd type="triangle"/>
          </a:ln>
        </p:spPr>
        <p:style>
          <a:lnRef idx="2">
            <a:schemeClr val="accent3"/>
          </a:lnRef>
          <a:fillRef idx="0">
            <a:schemeClr val="accent3"/>
          </a:fillRef>
          <a:effectRef idx="1">
            <a:schemeClr val="accent3"/>
          </a:effectRef>
          <a:fontRef idx="minor">
            <a:schemeClr val="tx1"/>
          </a:fontRef>
        </p:style>
      </p:cxnSp>
      <p:cxnSp>
        <p:nvCxnSpPr>
          <p:cNvPr id="14" name="Straight Arrow Connector 13">
            <a:extLst>
              <a:ext uri="{FF2B5EF4-FFF2-40B4-BE49-F238E27FC236}">
                <a16:creationId xmlns:a16="http://schemas.microsoft.com/office/drawing/2014/main" id="{551FA305-0B9F-4460-952B-9C852B42C504}"/>
              </a:ext>
            </a:extLst>
          </p:cNvPr>
          <p:cNvCxnSpPr/>
          <p:nvPr/>
        </p:nvCxnSpPr>
        <p:spPr>
          <a:xfrm>
            <a:off x="5576303" y="3511315"/>
            <a:ext cx="884068" cy="0"/>
          </a:xfrm>
          <a:prstGeom prst="straightConnector1">
            <a:avLst/>
          </a:prstGeom>
          <a:ln w="57150">
            <a:solidFill>
              <a:srgbClr val="225A34"/>
            </a:solidFill>
            <a:tailEnd type="triangle"/>
          </a:ln>
        </p:spPr>
        <p:style>
          <a:lnRef idx="2">
            <a:schemeClr val="accent3"/>
          </a:lnRef>
          <a:fillRef idx="0">
            <a:schemeClr val="accent3"/>
          </a:fillRef>
          <a:effectRef idx="1">
            <a:schemeClr val="accent3"/>
          </a:effectRef>
          <a:fontRef idx="minor">
            <a:schemeClr val="tx1"/>
          </a:fontRef>
        </p:style>
      </p:cxnSp>
      <p:cxnSp>
        <p:nvCxnSpPr>
          <p:cNvPr id="15" name="Straight Arrow Connector 14">
            <a:extLst>
              <a:ext uri="{FF2B5EF4-FFF2-40B4-BE49-F238E27FC236}">
                <a16:creationId xmlns:a16="http://schemas.microsoft.com/office/drawing/2014/main" id="{D3D12339-7180-4EBD-A737-144982D84D4A}"/>
              </a:ext>
            </a:extLst>
          </p:cNvPr>
          <p:cNvCxnSpPr>
            <a:cxnSpLocks/>
          </p:cNvCxnSpPr>
          <p:nvPr/>
        </p:nvCxnSpPr>
        <p:spPr>
          <a:xfrm flipV="1">
            <a:off x="4807496" y="3695981"/>
            <a:ext cx="0" cy="876289"/>
          </a:xfrm>
          <a:prstGeom prst="straightConnector1">
            <a:avLst/>
          </a:prstGeom>
          <a:ln w="57150">
            <a:solidFill>
              <a:srgbClr val="225A34"/>
            </a:solidFill>
            <a:tailEnd type="triangle"/>
          </a:ln>
        </p:spPr>
        <p:style>
          <a:lnRef idx="2">
            <a:schemeClr val="accent3"/>
          </a:lnRef>
          <a:fillRef idx="0">
            <a:schemeClr val="accent3"/>
          </a:fillRef>
          <a:effectRef idx="1">
            <a:schemeClr val="accent3"/>
          </a:effectRef>
          <a:fontRef idx="minor">
            <a:schemeClr val="tx1"/>
          </a:fontRef>
        </p:style>
      </p:cxnSp>
      <p:cxnSp>
        <p:nvCxnSpPr>
          <p:cNvPr id="16" name="Straight Arrow Connector 15">
            <a:extLst>
              <a:ext uri="{FF2B5EF4-FFF2-40B4-BE49-F238E27FC236}">
                <a16:creationId xmlns:a16="http://schemas.microsoft.com/office/drawing/2014/main" id="{8C95093D-51E6-4070-A3A3-B1139758D3F0}"/>
              </a:ext>
            </a:extLst>
          </p:cNvPr>
          <p:cNvCxnSpPr>
            <a:cxnSpLocks/>
          </p:cNvCxnSpPr>
          <p:nvPr/>
        </p:nvCxnSpPr>
        <p:spPr>
          <a:xfrm>
            <a:off x="4535838" y="3695981"/>
            <a:ext cx="0" cy="876289"/>
          </a:xfrm>
          <a:prstGeom prst="straightConnector1">
            <a:avLst/>
          </a:prstGeom>
          <a:ln w="57150">
            <a:solidFill>
              <a:srgbClr val="225A34"/>
            </a:solidFill>
            <a:tailEnd type="triangle"/>
          </a:ln>
        </p:spPr>
        <p:style>
          <a:lnRef idx="2">
            <a:schemeClr val="accent3"/>
          </a:lnRef>
          <a:fillRef idx="0">
            <a:schemeClr val="accent3"/>
          </a:fillRef>
          <a:effectRef idx="1">
            <a:schemeClr val="accent3"/>
          </a:effectRef>
          <a:fontRef idx="minor">
            <a:schemeClr val="tx1"/>
          </a:fontRef>
        </p:style>
      </p:cxnSp>
    </p:spTree>
    <p:extLst>
      <p:ext uri="{BB962C8B-B14F-4D97-AF65-F5344CB8AC3E}">
        <p14:creationId xmlns:p14="http://schemas.microsoft.com/office/powerpoint/2010/main" val="115512765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6F0A5232-D0EC-413E-9E08-D05AC28A8A20}"/>
              </a:ext>
            </a:extLst>
          </p:cNvPr>
          <p:cNvSpPr>
            <a:spLocks noGrp="1"/>
          </p:cNvSpPr>
          <p:nvPr>
            <p:ph type="body" sz="quarter" idx="13"/>
          </p:nvPr>
        </p:nvSpPr>
        <p:spPr/>
        <p:txBody>
          <a:bodyPr/>
          <a:lstStyle/>
          <a:p>
            <a:r>
              <a:rPr lang="en-GB" dirty="0"/>
              <a:t>Starter</a:t>
            </a:r>
          </a:p>
        </p:txBody>
      </p:sp>
      <p:sp>
        <p:nvSpPr>
          <p:cNvPr id="3" name="Text Placeholder 2">
            <a:extLst>
              <a:ext uri="{FF2B5EF4-FFF2-40B4-BE49-F238E27FC236}">
                <a16:creationId xmlns:a16="http://schemas.microsoft.com/office/drawing/2014/main" id="{0FA9E7B4-EBEA-4AB0-9DE0-A75A7D483D40}"/>
              </a:ext>
            </a:extLst>
          </p:cNvPr>
          <p:cNvSpPr>
            <a:spLocks noGrp="1"/>
          </p:cNvSpPr>
          <p:nvPr>
            <p:ph type="body" sz="quarter" idx="14"/>
          </p:nvPr>
        </p:nvSpPr>
        <p:spPr/>
        <p:txBody>
          <a:bodyPr/>
          <a:lstStyle/>
          <a:p>
            <a:r>
              <a:rPr lang="en-GB" dirty="0"/>
              <a:t>Computer systems require four components</a:t>
            </a:r>
          </a:p>
          <a:p>
            <a:pPr lvl="1"/>
            <a:r>
              <a:rPr lang="en-GB" dirty="0"/>
              <a:t>Name each of the components required to complete the diagram below of a computer system</a:t>
            </a:r>
          </a:p>
        </p:txBody>
      </p:sp>
      <p:sp>
        <p:nvSpPr>
          <p:cNvPr id="17" name="TextBox 16">
            <a:extLst>
              <a:ext uri="{FF2B5EF4-FFF2-40B4-BE49-F238E27FC236}">
                <a16:creationId xmlns:a16="http://schemas.microsoft.com/office/drawing/2014/main" id="{93807531-CCD5-B547-9692-20A3E5751752}"/>
              </a:ext>
            </a:extLst>
          </p:cNvPr>
          <p:cNvSpPr txBox="1"/>
          <p:nvPr/>
        </p:nvSpPr>
        <p:spPr>
          <a:xfrm>
            <a:off x="1176678" y="3326649"/>
            <a:ext cx="1757778" cy="369332"/>
          </a:xfrm>
          <a:prstGeom prst="rect">
            <a:avLst/>
          </a:prstGeom>
          <a:solidFill>
            <a:srgbClr val="7DC24E">
              <a:alpha val="52135"/>
            </a:srgbClr>
          </a:solidFill>
          <a:ln>
            <a:noFill/>
          </a:ln>
        </p:spPr>
        <p:txBody>
          <a:bodyPr wrap="square" rtlCol="0">
            <a:spAutoFit/>
          </a:bodyPr>
          <a:lstStyle/>
          <a:p>
            <a:pPr algn="ctr"/>
            <a:r>
              <a:rPr lang="en-GB" dirty="0">
                <a:solidFill>
                  <a:srgbClr val="FF0000"/>
                </a:solidFill>
              </a:rPr>
              <a:t>Input</a:t>
            </a:r>
            <a:endParaRPr lang="en-GB" dirty="0"/>
          </a:p>
        </p:txBody>
      </p:sp>
      <p:sp>
        <p:nvSpPr>
          <p:cNvPr id="18" name="TextBox 17">
            <a:extLst>
              <a:ext uri="{FF2B5EF4-FFF2-40B4-BE49-F238E27FC236}">
                <a16:creationId xmlns:a16="http://schemas.microsoft.com/office/drawing/2014/main" id="{EECF5CE5-6E45-6A4E-A76E-7768E44CA11C}"/>
              </a:ext>
            </a:extLst>
          </p:cNvPr>
          <p:cNvSpPr txBox="1"/>
          <p:nvPr/>
        </p:nvSpPr>
        <p:spPr>
          <a:xfrm>
            <a:off x="6460371" y="3326649"/>
            <a:ext cx="1757778" cy="369332"/>
          </a:xfrm>
          <a:prstGeom prst="rect">
            <a:avLst/>
          </a:prstGeom>
          <a:solidFill>
            <a:srgbClr val="7DC24E">
              <a:alpha val="52135"/>
            </a:srgbClr>
          </a:solidFill>
          <a:ln>
            <a:noFill/>
          </a:ln>
        </p:spPr>
        <p:txBody>
          <a:bodyPr wrap="square" rtlCol="0">
            <a:spAutoFit/>
          </a:bodyPr>
          <a:lstStyle/>
          <a:p>
            <a:pPr algn="ctr"/>
            <a:r>
              <a:rPr lang="en-GB" dirty="0">
                <a:solidFill>
                  <a:srgbClr val="FF0000"/>
                </a:solidFill>
              </a:rPr>
              <a:t>Output</a:t>
            </a:r>
          </a:p>
        </p:txBody>
      </p:sp>
      <p:sp>
        <p:nvSpPr>
          <p:cNvPr id="19" name="TextBox 18">
            <a:extLst>
              <a:ext uri="{FF2B5EF4-FFF2-40B4-BE49-F238E27FC236}">
                <a16:creationId xmlns:a16="http://schemas.microsoft.com/office/drawing/2014/main" id="{F1E592C9-04B0-C54E-979D-3D25D06AE9DF}"/>
              </a:ext>
            </a:extLst>
          </p:cNvPr>
          <p:cNvSpPr txBox="1"/>
          <p:nvPr/>
        </p:nvSpPr>
        <p:spPr>
          <a:xfrm>
            <a:off x="3818524" y="3326649"/>
            <a:ext cx="1757778" cy="369332"/>
          </a:xfrm>
          <a:prstGeom prst="rect">
            <a:avLst/>
          </a:prstGeom>
          <a:solidFill>
            <a:srgbClr val="7DC24E">
              <a:alpha val="52135"/>
            </a:srgbClr>
          </a:solidFill>
          <a:ln>
            <a:noFill/>
          </a:ln>
        </p:spPr>
        <p:txBody>
          <a:bodyPr wrap="square" rtlCol="0">
            <a:spAutoFit/>
          </a:bodyPr>
          <a:lstStyle/>
          <a:p>
            <a:pPr algn="ctr"/>
            <a:r>
              <a:rPr lang="en-GB" dirty="0">
                <a:solidFill>
                  <a:srgbClr val="FF0000"/>
                </a:solidFill>
              </a:rPr>
              <a:t>Processing</a:t>
            </a:r>
            <a:endParaRPr lang="en-GB" dirty="0"/>
          </a:p>
        </p:txBody>
      </p:sp>
      <p:sp>
        <p:nvSpPr>
          <p:cNvPr id="20" name="TextBox 19">
            <a:extLst>
              <a:ext uri="{FF2B5EF4-FFF2-40B4-BE49-F238E27FC236}">
                <a16:creationId xmlns:a16="http://schemas.microsoft.com/office/drawing/2014/main" id="{A9FE92DE-ABBB-1F42-9391-E47EAC7DB646}"/>
              </a:ext>
            </a:extLst>
          </p:cNvPr>
          <p:cNvSpPr txBox="1"/>
          <p:nvPr/>
        </p:nvSpPr>
        <p:spPr>
          <a:xfrm>
            <a:off x="3818524" y="4572270"/>
            <a:ext cx="1757778" cy="369332"/>
          </a:xfrm>
          <a:prstGeom prst="rect">
            <a:avLst/>
          </a:prstGeom>
          <a:solidFill>
            <a:srgbClr val="7DC24E">
              <a:alpha val="52135"/>
            </a:srgbClr>
          </a:solidFill>
          <a:ln>
            <a:noFill/>
          </a:ln>
        </p:spPr>
        <p:txBody>
          <a:bodyPr wrap="square" rtlCol="0">
            <a:spAutoFit/>
          </a:bodyPr>
          <a:lstStyle/>
          <a:p>
            <a:pPr algn="ctr"/>
            <a:r>
              <a:rPr lang="en-GB" dirty="0">
                <a:solidFill>
                  <a:srgbClr val="FF0000"/>
                </a:solidFill>
              </a:rPr>
              <a:t>Storage</a:t>
            </a:r>
            <a:endParaRPr lang="en-GB" dirty="0"/>
          </a:p>
        </p:txBody>
      </p:sp>
      <p:cxnSp>
        <p:nvCxnSpPr>
          <p:cNvPr id="21" name="Straight Arrow Connector 20">
            <a:extLst>
              <a:ext uri="{FF2B5EF4-FFF2-40B4-BE49-F238E27FC236}">
                <a16:creationId xmlns:a16="http://schemas.microsoft.com/office/drawing/2014/main" id="{E0A42736-A8CC-3C45-8143-96C916B56E63}"/>
              </a:ext>
            </a:extLst>
          </p:cNvPr>
          <p:cNvCxnSpPr>
            <a:stCxn id="17" idx="3"/>
            <a:endCxn id="19" idx="1"/>
          </p:cNvCxnSpPr>
          <p:nvPr/>
        </p:nvCxnSpPr>
        <p:spPr>
          <a:xfrm>
            <a:off x="2934456" y="3511315"/>
            <a:ext cx="884068" cy="0"/>
          </a:xfrm>
          <a:prstGeom prst="straightConnector1">
            <a:avLst/>
          </a:prstGeom>
          <a:ln w="57150">
            <a:solidFill>
              <a:srgbClr val="225A34"/>
            </a:solidFill>
            <a:tailEnd type="triangle"/>
          </a:ln>
        </p:spPr>
        <p:style>
          <a:lnRef idx="2">
            <a:schemeClr val="accent3"/>
          </a:lnRef>
          <a:fillRef idx="0">
            <a:schemeClr val="accent3"/>
          </a:fillRef>
          <a:effectRef idx="1">
            <a:schemeClr val="accent3"/>
          </a:effectRef>
          <a:fontRef idx="minor">
            <a:schemeClr val="tx1"/>
          </a:fontRef>
        </p:style>
      </p:cxnSp>
      <p:cxnSp>
        <p:nvCxnSpPr>
          <p:cNvPr id="22" name="Straight Arrow Connector 21">
            <a:extLst>
              <a:ext uri="{FF2B5EF4-FFF2-40B4-BE49-F238E27FC236}">
                <a16:creationId xmlns:a16="http://schemas.microsoft.com/office/drawing/2014/main" id="{B2F060AE-F9E8-1341-B8BD-1CA509C7F12C}"/>
              </a:ext>
            </a:extLst>
          </p:cNvPr>
          <p:cNvCxnSpPr/>
          <p:nvPr/>
        </p:nvCxnSpPr>
        <p:spPr>
          <a:xfrm>
            <a:off x="5576303" y="3511315"/>
            <a:ext cx="884068" cy="0"/>
          </a:xfrm>
          <a:prstGeom prst="straightConnector1">
            <a:avLst/>
          </a:prstGeom>
          <a:ln w="57150">
            <a:solidFill>
              <a:srgbClr val="225A34"/>
            </a:solidFill>
            <a:tailEnd type="triangle"/>
          </a:ln>
        </p:spPr>
        <p:style>
          <a:lnRef idx="2">
            <a:schemeClr val="accent3"/>
          </a:lnRef>
          <a:fillRef idx="0">
            <a:schemeClr val="accent3"/>
          </a:fillRef>
          <a:effectRef idx="1">
            <a:schemeClr val="accent3"/>
          </a:effectRef>
          <a:fontRef idx="minor">
            <a:schemeClr val="tx1"/>
          </a:fontRef>
        </p:style>
      </p:cxnSp>
      <p:cxnSp>
        <p:nvCxnSpPr>
          <p:cNvPr id="23" name="Straight Arrow Connector 22">
            <a:extLst>
              <a:ext uri="{FF2B5EF4-FFF2-40B4-BE49-F238E27FC236}">
                <a16:creationId xmlns:a16="http://schemas.microsoft.com/office/drawing/2014/main" id="{D0B840C3-62B9-AF4D-8E18-23B55D446A8F}"/>
              </a:ext>
            </a:extLst>
          </p:cNvPr>
          <p:cNvCxnSpPr>
            <a:cxnSpLocks/>
          </p:cNvCxnSpPr>
          <p:nvPr/>
        </p:nvCxnSpPr>
        <p:spPr>
          <a:xfrm flipV="1">
            <a:off x="4807496" y="3695981"/>
            <a:ext cx="0" cy="876289"/>
          </a:xfrm>
          <a:prstGeom prst="straightConnector1">
            <a:avLst/>
          </a:prstGeom>
          <a:ln w="57150">
            <a:solidFill>
              <a:srgbClr val="225A34"/>
            </a:solidFill>
            <a:tailEnd type="triangle"/>
          </a:ln>
        </p:spPr>
        <p:style>
          <a:lnRef idx="2">
            <a:schemeClr val="accent3"/>
          </a:lnRef>
          <a:fillRef idx="0">
            <a:schemeClr val="accent3"/>
          </a:fillRef>
          <a:effectRef idx="1">
            <a:schemeClr val="accent3"/>
          </a:effectRef>
          <a:fontRef idx="minor">
            <a:schemeClr val="tx1"/>
          </a:fontRef>
        </p:style>
      </p:cxnSp>
      <p:cxnSp>
        <p:nvCxnSpPr>
          <p:cNvPr id="24" name="Straight Arrow Connector 23">
            <a:extLst>
              <a:ext uri="{FF2B5EF4-FFF2-40B4-BE49-F238E27FC236}">
                <a16:creationId xmlns:a16="http://schemas.microsoft.com/office/drawing/2014/main" id="{FE8BA902-992E-7843-875A-C3BB61102F0F}"/>
              </a:ext>
            </a:extLst>
          </p:cNvPr>
          <p:cNvCxnSpPr>
            <a:cxnSpLocks/>
          </p:cNvCxnSpPr>
          <p:nvPr/>
        </p:nvCxnSpPr>
        <p:spPr>
          <a:xfrm>
            <a:off x="4535838" y="3695981"/>
            <a:ext cx="0" cy="876289"/>
          </a:xfrm>
          <a:prstGeom prst="straightConnector1">
            <a:avLst/>
          </a:prstGeom>
          <a:ln w="57150">
            <a:solidFill>
              <a:srgbClr val="225A34"/>
            </a:solidFill>
            <a:tailEnd type="triangle"/>
          </a:ln>
        </p:spPr>
        <p:style>
          <a:lnRef idx="2">
            <a:schemeClr val="accent3"/>
          </a:lnRef>
          <a:fillRef idx="0">
            <a:schemeClr val="accent3"/>
          </a:fillRef>
          <a:effectRef idx="1">
            <a:schemeClr val="accent3"/>
          </a:effectRef>
          <a:fontRef idx="minor">
            <a:schemeClr val="tx1"/>
          </a:fontRef>
        </p:style>
      </p:cxnSp>
    </p:spTree>
    <p:extLst>
      <p:ext uri="{BB962C8B-B14F-4D97-AF65-F5344CB8AC3E}">
        <p14:creationId xmlns:p14="http://schemas.microsoft.com/office/powerpoint/2010/main" val="49707361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3"/>
          </p:nvPr>
        </p:nvSpPr>
        <p:spPr/>
        <p:txBody>
          <a:bodyPr/>
          <a:lstStyle/>
          <a:p>
            <a:r>
              <a:rPr lang="en-GB" dirty="0"/>
              <a:t>Input devices</a:t>
            </a:r>
          </a:p>
        </p:txBody>
      </p:sp>
      <p:sp>
        <p:nvSpPr>
          <p:cNvPr id="5" name="Text Placeholder 4"/>
          <p:cNvSpPr>
            <a:spLocks noGrp="1"/>
          </p:cNvSpPr>
          <p:nvPr>
            <p:ph type="body" sz="quarter" idx="14"/>
          </p:nvPr>
        </p:nvSpPr>
        <p:spPr/>
        <p:txBody>
          <a:bodyPr/>
          <a:lstStyle/>
          <a:p>
            <a:r>
              <a:rPr lang="en-GB" dirty="0"/>
              <a:t>Last topic you learnt that input devices transfer data from the source in the outside world to the computer</a:t>
            </a:r>
          </a:p>
          <a:p>
            <a:r>
              <a:rPr lang="en-GB" dirty="0"/>
              <a:t>Some do part of this automatically and these devices include:</a:t>
            </a:r>
          </a:p>
          <a:p>
            <a:pPr lvl="1"/>
            <a:r>
              <a:rPr lang="en-GB" dirty="0"/>
              <a:t>Scanners</a:t>
            </a:r>
          </a:p>
          <a:p>
            <a:pPr lvl="1"/>
            <a:r>
              <a:rPr lang="en-GB" dirty="0"/>
              <a:t>Barcode readers</a:t>
            </a:r>
          </a:p>
          <a:p>
            <a:pPr lvl="1"/>
            <a:r>
              <a:rPr lang="en-GB" dirty="0"/>
              <a:t>Digital cameras</a:t>
            </a:r>
          </a:p>
          <a:p>
            <a:r>
              <a:rPr lang="en-GB" dirty="0"/>
              <a:t>Manual input devices require greater human intervention to generate the data using keypresses, mouse clicks or a touch pad</a:t>
            </a:r>
          </a:p>
        </p:txBody>
      </p:sp>
    </p:spTree>
    <p:extLst>
      <p:ext uri="{BB962C8B-B14F-4D97-AF65-F5344CB8AC3E}">
        <p14:creationId xmlns:p14="http://schemas.microsoft.com/office/powerpoint/2010/main" val="144064120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GB" dirty="0"/>
              <a:t>Barcode readers</a:t>
            </a:r>
          </a:p>
        </p:txBody>
      </p:sp>
      <p:sp>
        <p:nvSpPr>
          <p:cNvPr id="3" name="Text Placeholder 2"/>
          <p:cNvSpPr>
            <a:spLocks noGrp="1"/>
          </p:cNvSpPr>
          <p:nvPr>
            <p:ph type="body" sz="quarter" idx="14"/>
          </p:nvPr>
        </p:nvSpPr>
        <p:spPr/>
        <p:txBody>
          <a:bodyPr/>
          <a:lstStyle/>
          <a:p>
            <a:r>
              <a:rPr lang="en-GB" dirty="0"/>
              <a:t>Two common types of barcode system:</a:t>
            </a:r>
          </a:p>
          <a:p>
            <a:pPr lvl="1"/>
            <a:r>
              <a:rPr lang="en-GB" b="1" dirty="0"/>
              <a:t>Universal Product Code version ‘A’</a:t>
            </a:r>
            <a:br>
              <a:rPr lang="en-GB" b="1" dirty="0"/>
            </a:br>
            <a:r>
              <a:rPr lang="en-GB" b="1" dirty="0"/>
              <a:t>(UPC-A)</a:t>
            </a:r>
          </a:p>
          <a:p>
            <a:pPr lvl="1">
              <a:spcAft>
                <a:spcPts val="2400"/>
              </a:spcAft>
            </a:pPr>
            <a:r>
              <a:rPr lang="en-GB" dirty="0"/>
              <a:t>Used in retail and warehousing</a:t>
            </a:r>
          </a:p>
          <a:p>
            <a:pPr lvl="1"/>
            <a:r>
              <a:rPr lang="en-GB" b="1" dirty="0"/>
              <a:t>Code 128</a:t>
            </a:r>
          </a:p>
          <a:p>
            <a:pPr lvl="1"/>
            <a:r>
              <a:rPr lang="en-GB" dirty="0"/>
              <a:t>Used in transport and </a:t>
            </a:r>
            <a:br>
              <a:rPr lang="en-GB" dirty="0"/>
            </a:br>
            <a:r>
              <a:rPr lang="en-GB" dirty="0"/>
              <a:t>shipment tracking</a:t>
            </a:r>
          </a:p>
          <a:p>
            <a:r>
              <a:rPr lang="en-GB" dirty="0"/>
              <a:t>Code 128 can represent letters and numbers whilst UPC-A can only represent numeric digits</a:t>
            </a:r>
          </a:p>
        </p:txBody>
      </p:sp>
      <p:pic>
        <p:nvPicPr>
          <p:cNvPr id="4" name="Picture 3" descr="C:\Users\David Watson\Downloads\barcode.png"/>
          <p:cNvPicPr/>
          <p:nvPr/>
        </p:nvPicPr>
        <p:blipFill>
          <a:blip r:embed="rId3">
            <a:extLst>
              <a:ext uri="{28A0092B-C50C-407E-A947-70E740481C1C}">
                <a14:useLocalDpi xmlns:a14="http://schemas.microsoft.com/office/drawing/2010/main"/>
              </a:ext>
            </a:extLst>
          </a:blip>
          <a:srcRect/>
          <a:stretch>
            <a:fillRect/>
          </a:stretch>
        </p:blipFill>
        <p:spPr bwMode="auto">
          <a:xfrm>
            <a:off x="6412945" y="2286541"/>
            <a:ext cx="2194560" cy="1121410"/>
          </a:xfrm>
          <a:prstGeom prst="rect">
            <a:avLst/>
          </a:prstGeom>
          <a:noFill/>
          <a:ln>
            <a:noFill/>
          </a:ln>
        </p:spPr>
      </p:pic>
      <p:pic>
        <p:nvPicPr>
          <p:cNvPr id="6" name="Picture 5" descr="C:\Users\David Watson\Downloads\barcode (2).png"/>
          <p:cNvPicPr/>
          <p:nvPr/>
        </p:nvPicPr>
        <p:blipFill>
          <a:blip r:embed="rId4">
            <a:extLst>
              <a:ext uri="{28A0092B-C50C-407E-A947-70E740481C1C}">
                <a14:useLocalDpi xmlns:a14="http://schemas.microsoft.com/office/drawing/2010/main"/>
              </a:ext>
            </a:extLst>
          </a:blip>
          <a:srcRect/>
          <a:stretch>
            <a:fillRect/>
          </a:stretch>
        </p:blipFill>
        <p:spPr bwMode="auto">
          <a:xfrm>
            <a:off x="4969130" y="3681559"/>
            <a:ext cx="3450590" cy="871855"/>
          </a:xfrm>
          <a:prstGeom prst="rect">
            <a:avLst/>
          </a:prstGeom>
          <a:noFill/>
          <a:ln>
            <a:noFill/>
          </a:ln>
        </p:spPr>
      </p:pic>
    </p:spTree>
    <p:extLst>
      <p:ext uri="{BB962C8B-B14F-4D97-AF65-F5344CB8AC3E}">
        <p14:creationId xmlns:p14="http://schemas.microsoft.com/office/powerpoint/2010/main" val="162448826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body" sz="quarter" idx="13"/>
          </p:nvPr>
        </p:nvSpPr>
        <p:spPr/>
        <p:txBody>
          <a:bodyPr>
            <a:normAutofit/>
          </a:bodyPr>
          <a:lstStyle/>
          <a:p>
            <a:pPr algn="just"/>
            <a:r>
              <a:rPr lang="en-GB" dirty="0"/>
              <a:t>UPC-A systems</a:t>
            </a:r>
            <a:endParaRPr lang="en-GB" dirty="0">
              <a:solidFill>
                <a:schemeClr val="tx1"/>
              </a:solidFill>
            </a:endParaRPr>
          </a:p>
        </p:txBody>
      </p:sp>
      <p:sp>
        <p:nvSpPr>
          <p:cNvPr id="6" name="Text Placeholder 5"/>
          <p:cNvSpPr>
            <a:spLocks noGrp="1"/>
          </p:cNvSpPr>
          <p:nvPr>
            <p:ph type="body" sz="quarter" idx="14"/>
          </p:nvPr>
        </p:nvSpPr>
        <p:spPr>
          <a:xfrm>
            <a:off x="724280" y="1704179"/>
            <a:ext cx="4896591" cy="3453607"/>
          </a:xfrm>
        </p:spPr>
        <p:txBody>
          <a:bodyPr/>
          <a:lstStyle/>
          <a:p>
            <a:r>
              <a:rPr lang="en-GB" sz="2800" dirty="0"/>
              <a:t>This uses long guard bars to show the start and end of the barcode and also central guard bars to distinguish left uniquely from right</a:t>
            </a:r>
          </a:p>
          <a:p>
            <a:pPr lvl="1"/>
            <a:r>
              <a:rPr lang="en-GB" sz="2300" dirty="0"/>
              <a:t>UPC-A uses seven bar elements to form four alternating dark and light bars of varying thicknesses to represent each data item between the guard bars</a:t>
            </a:r>
          </a:p>
          <a:p>
            <a:pPr lvl="1"/>
            <a:endParaRPr lang="en-GB" sz="2300" dirty="0"/>
          </a:p>
        </p:txBody>
      </p:sp>
      <p:pic>
        <p:nvPicPr>
          <p:cNvPr id="4" name="Picture 3" descr="C:\Users\David Watson\Downloads\barcode.png"/>
          <p:cNvPicPr/>
          <p:nvPr/>
        </p:nvPicPr>
        <p:blipFill>
          <a:blip r:embed="rId3">
            <a:extLst>
              <a:ext uri="{28A0092B-C50C-407E-A947-70E740481C1C}">
                <a14:useLocalDpi xmlns:a14="http://schemas.microsoft.com/office/drawing/2010/main"/>
              </a:ext>
            </a:extLst>
          </a:blip>
          <a:srcRect/>
          <a:stretch>
            <a:fillRect/>
          </a:stretch>
        </p:blipFill>
        <p:spPr bwMode="auto">
          <a:xfrm>
            <a:off x="5748618" y="1776771"/>
            <a:ext cx="3185859" cy="1509710"/>
          </a:xfrm>
          <a:prstGeom prst="rect">
            <a:avLst/>
          </a:prstGeom>
          <a:noFill/>
          <a:ln>
            <a:noFill/>
          </a:ln>
        </p:spPr>
      </p:pic>
      <p:sp>
        <p:nvSpPr>
          <p:cNvPr id="12" name="Rectangle 11"/>
          <p:cNvSpPr/>
          <p:nvPr/>
        </p:nvSpPr>
        <p:spPr>
          <a:xfrm>
            <a:off x="5367770" y="3699071"/>
            <a:ext cx="1714880" cy="830997"/>
          </a:xfrm>
          <a:prstGeom prst="rect">
            <a:avLst/>
          </a:prstGeom>
        </p:spPr>
        <p:txBody>
          <a:bodyPr wrap="square" lIns="0" tIns="0" rIns="0" bIns="0">
            <a:spAutoFit/>
          </a:bodyPr>
          <a:lstStyle/>
          <a:p>
            <a:pPr algn="r"/>
            <a:r>
              <a:rPr lang="en-GB" b="1" dirty="0">
                <a:solidFill>
                  <a:srgbClr val="7DC24E"/>
                </a:solidFill>
                <a:latin typeface="Arial" panose="020B0604020202020204" pitchFamily="34" charset="0"/>
                <a:cs typeface="Arial" panose="020B0604020202020204" pitchFamily="34" charset="0"/>
              </a:rPr>
              <a:t>Left:</a:t>
            </a:r>
            <a:br>
              <a:rPr lang="en-GB" b="1" dirty="0">
                <a:solidFill>
                  <a:srgbClr val="7DC24E"/>
                </a:solidFill>
                <a:latin typeface="Arial" panose="020B0604020202020204" pitchFamily="34" charset="0"/>
                <a:cs typeface="Arial" panose="020B0604020202020204" pitchFamily="34" charset="0"/>
              </a:rPr>
            </a:br>
            <a:r>
              <a:rPr lang="en-GB" b="1" dirty="0">
                <a:solidFill>
                  <a:srgbClr val="7DC24E"/>
                </a:solidFill>
                <a:latin typeface="Arial" panose="020B0604020202020204" pitchFamily="34" charset="0"/>
                <a:cs typeface="Arial" panose="020B0604020202020204" pitchFamily="34" charset="0"/>
              </a:rPr>
              <a:t>Manufacturer </a:t>
            </a:r>
            <a:br>
              <a:rPr lang="en-GB" b="1" dirty="0">
                <a:solidFill>
                  <a:srgbClr val="7DC24E"/>
                </a:solidFill>
                <a:latin typeface="Arial" panose="020B0604020202020204" pitchFamily="34" charset="0"/>
                <a:cs typeface="Arial" panose="020B0604020202020204" pitchFamily="34" charset="0"/>
              </a:rPr>
            </a:br>
            <a:r>
              <a:rPr lang="en-GB" b="1" dirty="0">
                <a:solidFill>
                  <a:srgbClr val="7DC24E"/>
                </a:solidFill>
                <a:latin typeface="Arial" panose="020B0604020202020204" pitchFamily="34" charset="0"/>
                <a:cs typeface="Arial" panose="020B0604020202020204" pitchFamily="34" charset="0"/>
              </a:rPr>
              <a:t>number</a:t>
            </a:r>
            <a:endParaRPr lang="en-GB" dirty="0">
              <a:solidFill>
                <a:srgbClr val="7DC24E"/>
              </a:solidFill>
            </a:endParaRPr>
          </a:p>
        </p:txBody>
      </p:sp>
      <p:sp>
        <p:nvSpPr>
          <p:cNvPr id="13" name="Rectangle 12"/>
          <p:cNvSpPr/>
          <p:nvPr/>
        </p:nvSpPr>
        <p:spPr>
          <a:xfrm>
            <a:off x="7695412" y="3699071"/>
            <a:ext cx="1188705" cy="830997"/>
          </a:xfrm>
          <a:prstGeom prst="rect">
            <a:avLst/>
          </a:prstGeom>
        </p:spPr>
        <p:txBody>
          <a:bodyPr wrap="square" lIns="0" tIns="0" rIns="0" bIns="0">
            <a:spAutoFit/>
          </a:bodyPr>
          <a:lstStyle/>
          <a:p>
            <a:r>
              <a:rPr lang="en-GB" b="1" dirty="0">
                <a:solidFill>
                  <a:srgbClr val="7DC24E"/>
                </a:solidFill>
                <a:latin typeface="Arial" panose="020B0604020202020204" pitchFamily="34" charset="0"/>
                <a:cs typeface="Arial" panose="020B0604020202020204" pitchFamily="34" charset="0"/>
              </a:rPr>
              <a:t>Right:</a:t>
            </a:r>
            <a:br>
              <a:rPr lang="en-GB" b="1" dirty="0">
                <a:solidFill>
                  <a:srgbClr val="7DC24E"/>
                </a:solidFill>
                <a:latin typeface="Arial" panose="020B0604020202020204" pitchFamily="34" charset="0"/>
                <a:cs typeface="Arial" panose="020B0604020202020204" pitchFamily="34" charset="0"/>
              </a:rPr>
            </a:br>
            <a:r>
              <a:rPr lang="en-GB" b="1" dirty="0">
                <a:solidFill>
                  <a:srgbClr val="7DC24E"/>
                </a:solidFill>
                <a:latin typeface="Arial" panose="020B0604020202020204" pitchFamily="34" charset="0"/>
                <a:cs typeface="Arial" panose="020B0604020202020204" pitchFamily="34" charset="0"/>
              </a:rPr>
              <a:t>Product </a:t>
            </a:r>
            <a:br>
              <a:rPr lang="en-GB" b="1" dirty="0">
                <a:solidFill>
                  <a:srgbClr val="7DC24E"/>
                </a:solidFill>
                <a:latin typeface="Arial" panose="020B0604020202020204" pitchFamily="34" charset="0"/>
                <a:cs typeface="Arial" panose="020B0604020202020204" pitchFamily="34" charset="0"/>
              </a:rPr>
            </a:br>
            <a:r>
              <a:rPr lang="en-GB" b="1" dirty="0">
                <a:solidFill>
                  <a:srgbClr val="7DC24E"/>
                </a:solidFill>
                <a:latin typeface="Arial" panose="020B0604020202020204" pitchFamily="34" charset="0"/>
                <a:cs typeface="Arial" panose="020B0604020202020204" pitchFamily="34" charset="0"/>
              </a:rPr>
              <a:t>number</a:t>
            </a:r>
            <a:endParaRPr lang="en-GB" dirty="0">
              <a:solidFill>
                <a:srgbClr val="7DC24E"/>
              </a:solidFill>
            </a:endParaRPr>
          </a:p>
        </p:txBody>
      </p:sp>
      <p:cxnSp>
        <p:nvCxnSpPr>
          <p:cNvPr id="7" name="Straight Connector 6">
            <a:extLst>
              <a:ext uri="{FF2B5EF4-FFF2-40B4-BE49-F238E27FC236}">
                <a16:creationId xmlns:a16="http://schemas.microsoft.com/office/drawing/2014/main" id="{56EB36F3-3E39-B64A-ABB4-989271CDCFF0}"/>
              </a:ext>
            </a:extLst>
          </p:cNvPr>
          <p:cNvCxnSpPr/>
          <p:nvPr/>
        </p:nvCxnSpPr>
        <p:spPr>
          <a:xfrm flipV="1">
            <a:off x="6763871" y="3286481"/>
            <a:ext cx="0" cy="412590"/>
          </a:xfrm>
          <a:prstGeom prst="line">
            <a:avLst/>
          </a:prstGeom>
          <a:ln w="19050">
            <a:solidFill>
              <a:srgbClr val="7DC24E"/>
            </a:solidFill>
            <a:tailEnd type="oval"/>
          </a:ln>
        </p:spPr>
        <p:style>
          <a:lnRef idx="2">
            <a:schemeClr val="accent1"/>
          </a:lnRef>
          <a:fillRef idx="0">
            <a:schemeClr val="accent1"/>
          </a:fillRef>
          <a:effectRef idx="1">
            <a:schemeClr val="accent1"/>
          </a:effectRef>
          <a:fontRef idx="minor">
            <a:schemeClr val="tx1"/>
          </a:fontRef>
        </p:style>
      </p:cxnSp>
      <p:cxnSp>
        <p:nvCxnSpPr>
          <p:cNvPr id="14" name="Straight Connector 13">
            <a:extLst>
              <a:ext uri="{FF2B5EF4-FFF2-40B4-BE49-F238E27FC236}">
                <a16:creationId xmlns:a16="http://schemas.microsoft.com/office/drawing/2014/main" id="{3626F90B-CD3E-6E4A-8124-DE2A2FAED2FB}"/>
              </a:ext>
            </a:extLst>
          </p:cNvPr>
          <p:cNvCxnSpPr/>
          <p:nvPr/>
        </p:nvCxnSpPr>
        <p:spPr>
          <a:xfrm flipV="1">
            <a:off x="7900147" y="3286481"/>
            <a:ext cx="0" cy="412590"/>
          </a:xfrm>
          <a:prstGeom prst="line">
            <a:avLst/>
          </a:prstGeom>
          <a:ln w="19050">
            <a:solidFill>
              <a:srgbClr val="7DC24E"/>
            </a:solidFill>
            <a:tailEnd type="ova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04219186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GB" dirty="0"/>
              <a:t>UPC-A barcode anatomy</a:t>
            </a:r>
          </a:p>
        </p:txBody>
      </p:sp>
      <p:graphicFrame>
        <p:nvGraphicFramePr>
          <p:cNvPr id="4" name="Table 3"/>
          <p:cNvGraphicFramePr>
            <a:graphicFrameLocks noGrp="1"/>
          </p:cNvGraphicFramePr>
          <p:nvPr>
            <p:extLst>
              <p:ext uri="{D42A27DB-BD31-4B8C-83A1-F6EECF244321}">
                <p14:modId xmlns:p14="http://schemas.microsoft.com/office/powerpoint/2010/main" val="3497135968"/>
              </p:ext>
            </p:extLst>
          </p:nvPr>
        </p:nvGraphicFramePr>
        <p:xfrm>
          <a:off x="5915025" y="2244725"/>
          <a:ext cx="2412004" cy="400939"/>
        </p:xfrm>
        <a:graphic>
          <a:graphicData uri="http://schemas.openxmlformats.org/drawingml/2006/table">
            <a:tbl>
              <a:tblPr firstRow="1" firstCol="1" bandRow="1"/>
              <a:tblGrid>
                <a:gridCol w="143081">
                  <a:extLst>
                    <a:ext uri="{9D8B030D-6E8A-4147-A177-3AD203B41FA5}">
                      <a16:colId xmlns:a16="http://schemas.microsoft.com/office/drawing/2014/main" val="20000"/>
                    </a:ext>
                  </a:extLst>
                </a:gridCol>
                <a:gridCol w="143616">
                  <a:extLst>
                    <a:ext uri="{9D8B030D-6E8A-4147-A177-3AD203B41FA5}">
                      <a16:colId xmlns:a16="http://schemas.microsoft.com/office/drawing/2014/main" val="20001"/>
                    </a:ext>
                  </a:extLst>
                </a:gridCol>
                <a:gridCol w="149511">
                  <a:extLst>
                    <a:ext uri="{9D8B030D-6E8A-4147-A177-3AD203B41FA5}">
                      <a16:colId xmlns:a16="http://schemas.microsoft.com/office/drawing/2014/main" val="20002"/>
                    </a:ext>
                  </a:extLst>
                </a:gridCol>
                <a:gridCol w="137186">
                  <a:extLst>
                    <a:ext uri="{9D8B030D-6E8A-4147-A177-3AD203B41FA5}">
                      <a16:colId xmlns:a16="http://schemas.microsoft.com/office/drawing/2014/main" val="20003"/>
                    </a:ext>
                  </a:extLst>
                </a:gridCol>
                <a:gridCol w="143616">
                  <a:extLst>
                    <a:ext uri="{9D8B030D-6E8A-4147-A177-3AD203B41FA5}">
                      <a16:colId xmlns:a16="http://schemas.microsoft.com/office/drawing/2014/main" val="20004"/>
                    </a:ext>
                  </a:extLst>
                </a:gridCol>
                <a:gridCol w="143616">
                  <a:extLst>
                    <a:ext uri="{9D8B030D-6E8A-4147-A177-3AD203B41FA5}">
                      <a16:colId xmlns:a16="http://schemas.microsoft.com/office/drawing/2014/main" val="20005"/>
                    </a:ext>
                  </a:extLst>
                </a:gridCol>
                <a:gridCol w="143616">
                  <a:extLst>
                    <a:ext uri="{9D8B030D-6E8A-4147-A177-3AD203B41FA5}">
                      <a16:colId xmlns:a16="http://schemas.microsoft.com/office/drawing/2014/main" val="20006"/>
                    </a:ext>
                  </a:extLst>
                </a:gridCol>
                <a:gridCol w="364400">
                  <a:extLst>
                    <a:ext uri="{9D8B030D-6E8A-4147-A177-3AD203B41FA5}">
                      <a16:colId xmlns:a16="http://schemas.microsoft.com/office/drawing/2014/main" val="20007"/>
                    </a:ext>
                  </a:extLst>
                </a:gridCol>
                <a:gridCol w="143616">
                  <a:extLst>
                    <a:ext uri="{9D8B030D-6E8A-4147-A177-3AD203B41FA5}">
                      <a16:colId xmlns:a16="http://schemas.microsoft.com/office/drawing/2014/main" val="20008"/>
                    </a:ext>
                  </a:extLst>
                </a:gridCol>
                <a:gridCol w="149511">
                  <a:extLst>
                    <a:ext uri="{9D8B030D-6E8A-4147-A177-3AD203B41FA5}">
                      <a16:colId xmlns:a16="http://schemas.microsoft.com/office/drawing/2014/main" val="20009"/>
                    </a:ext>
                  </a:extLst>
                </a:gridCol>
                <a:gridCol w="150047">
                  <a:extLst>
                    <a:ext uri="{9D8B030D-6E8A-4147-A177-3AD203B41FA5}">
                      <a16:colId xmlns:a16="http://schemas.microsoft.com/office/drawing/2014/main" val="20010"/>
                    </a:ext>
                  </a:extLst>
                </a:gridCol>
                <a:gridCol w="150047">
                  <a:extLst>
                    <a:ext uri="{9D8B030D-6E8A-4147-A177-3AD203B41FA5}">
                      <a16:colId xmlns:a16="http://schemas.microsoft.com/office/drawing/2014/main" val="20011"/>
                    </a:ext>
                  </a:extLst>
                </a:gridCol>
                <a:gridCol w="150047">
                  <a:extLst>
                    <a:ext uri="{9D8B030D-6E8A-4147-A177-3AD203B41FA5}">
                      <a16:colId xmlns:a16="http://schemas.microsoft.com/office/drawing/2014/main" val="20012"/>
                    </a:ext>
                  </a:extLst>
                </a:gridCol>
                <a:gridCol w="150047">
                  <a:extLst>
                    <a:ext uri="{9D8B030D-6E8A-4147-A177-3AD203B41FA5}">
                      <a16:colId xmlns:a16="http://schemas.microsoft.com/office/drawing/2014/main" val="20013"/>
                    </a:ext>
                  </a:extLst>
                </a:gridCol>
                <a:gridCol w="150047">
                  <a:extLst>
                    <a:ext uri="{9D8B030D-6E8A-4147-A177-3AD203B41FA5}">
                      <a16:colId xmlns:a16="http://schemas.microsoft.com/office/drawing/2014/main" val="20014"/>
                    </a:ext>
                  </a:extLst>
                </a:gridCol>
              </a:tblGrid>
              <a:tr h="360000">
                <a:tc>
                  <a:txBody>
                    <a:bodyPr/>
                    <a:lstStyle/>
                    <a:p>
                      <a:pPr algn="just">
                        <a:lnSpc>
                          <a:spcPct val="115000"/>
                        </a:lnSpc>
                        <a:spcAft>
                          <a:spcPts val="0"/>
                        </a:spcAft>
                      </a:pPr>
                      <a:r>
                        <a:rPr lang="en-GB" sz="1100" dirty="0">
                          <a:solidFill>
                            <a:srgbClr val="000000"/>
                          </a:solidFill>
                          <a:effectLst/>
                          <a:latin typeface="Arial"/>
                          <a:ea typeface="Calibri"/>
                          <a:cs typeface="Arial"/>
                        </a:rPr>
                        <a:t> </a:t>
                      </a:r>
                      <a:endParaRPr lang="en-GB" sz="1100" dirty="0">
                        <a:effectLst/>
                        <a:latin typeface="Calibri"/>
                        <a:ea typeface="Calibri"/>
                        <a:cs typeface="Arial"/>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en-GB" sz="1100">
                          <a:solidFill>
                            <a:srgbClr val="000000"/>
                          </a:solidFill>
                          <a:effectLst/>
                          <a:latin typeface="Arial"/>
                          <a:ea typeface="Calibri"/>
                          <a:cs typeface="Arial"/>
                        </a:rPr>
                        <a:t> </a:t>
                      </a:r>
                      <a:endParaRPr lang="en-GB" sz="1100">
                        <a:effectLst/>
                        <a:latin typeface="Calibri"/>
                        <a:ea typeface="Calibri"/>
                        <a:cs typeface="Arial"/>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0000"/>
                    </a:solidFill>
                  </a:tcPr>
                </a:tc>
                <a:tc>
                  <a:txBody>
                    <a:bodyPr/>
                    <a:lstStyle/>
                    <a:p>
                      <a:pPr algn="just">
                        <a:lnSpc>
                          <a:spcPct val="115000"/>
                        </a:lnSpc>
                        <a:spcAft>
                          <a:spcPts val="0"/>
                        </a:spcAft>
                      </a:pPr>
                      <a:r>
                        <a:rPr lang="en-GB" sz="1100">
                          <a:solidFill>
                            <a:srgbClr val="000000"/>
                          </a:solidFill>
                          <a:effectLst/>
                          <a:latin typeface="Arial"/>
                          <a:ea typeface="Calibri"/>
                          <a:cs typeface="Arial"/>
                        </a:rPr>
                        <a:t> </a:t>
                      </a:r>
                      <a:endParaRPr lang="en-GB" sz="1100">
                        <a:effectLst/>
                        <a:latin typeface="Calibri"/>
                        <a:ea typeface="Calibri"/>
                        <a:cs typeface="Arial"/>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0000"/>
                    </a:solidFill>
                  </a:tcPr>
                </a:tc>
                <a:tc>
                  <a:txBody>
                    <a:bodyPr/>
                    <a:lstStyle/>
                    <a:p>
                      <a:pPr algn="just">
                        <a:lnSpc>
                          <a:spcPct val="115000"/>
                        </a:lnSpc>
                        <a:spcAft>
                          <a:spcPts val="0"/>
                        </a:spcAft>
                      </a:pPr>
                      <a:r>
                        <a:rPr lang="en-GB" sz="1100">
                          <a:solidFill>
                            <a:srgbClr val="000000"/>
                          </a:solidFill>
                          <a:effectLst/>
                          <a:latin typeface="Arial"/>
                          <a:ea typeface="Calibri"/>
                          <a:cs typeface="Arial"/>
                        </a:rPr>
                        <a:t> </a:t>
                      </a:r>
                      <a:endParaRPr lang="en-GB" sz="1100">
                        <a:effectLst/>
                        <a:latin typeface="Calibri"/>
                        <a:ea typeface="Calibri"/>
                        <a:cs typeface="Arial"/>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0000"/>
                    </a:solidFill>
                  </a:tcPr>
                </a:tc>
                <a:tc>
                  <a:txBody>
                    <a:bodyPr/>
                    <a:lstStyle/>
                    <a:p>
                      <a:pPr algn="just">
                        <a:lnSpc>
                          <a:spcPct val="115000"/>
                        </a:lnSpc>
                        <a:spcAft>
                          <a:spcPts val="0"/>
                        </a:spcAft>
                      </a:pPr>
                      <a:r>
                        <a:rPr lang="en-GB" sz="1100">
                          <a:solidFill>
                            <a:srgbClr val="000000"/>
                          </a:solidFill>
                          <a:effectLst/>
                          <a:latin typeface="Arial"/>
                          <a:ea typeface="Calibri"/>
                          <a:cs typeface="Arial"/>
                        </a:rPr>
                        <a:t> </a:t>
                      </a:r>
                      <a:endParaRPr lang="en-GB" sz="1100">
                        <a:effectLst/>
                        <a:latin typeface="Calibri"/>
                        <a:ea typeface="Calibri"/>
                        <a:cs typeface="Arial"/>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0000"/>
                    </a:solidFill>
                  </a:tcPr>
                </a:tc>
                <a:tc>
                  <a:txBody>
                    <a:bodyPr/>
                    <a:lstStyle/>
                    <a:p>
                      <a:pPr algn="just">
                        <a:lnSpc>
                          <a:spcPct val="115000"/>
                        </a:lnSpc>
                        <a:spcAft>
                          <a:spcPts val="0"/>
                        </a:spcAft>
                      </a:pPr>
                      <a:r>
                        <a:rPr lang="en-GB" sz="1100">
                          <a:solidFill>
                            <a:srgbClr val="000000"/>
                          </a:solidFill>
                          <a:effectLst/>
                          <a:latin typeface="Arial"/>
                          <a:ea typeface="Calibri"/>
                          <a:cs typeface="Arial"/>
                        </a:rPr>
                        <a:t> </a:t>
                      </a:r>
                      <a:endParaRPr lang="en-GB" sz="1100">
                        <a:effectLst/>
                        <a:latin typeface="Calibri"/>
                        <a:ea typeface="Calibri"/>
                        <a:cs typeface="Arial"/>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en-GB" sz="1100">
                          <a:solidFill>
                            <a:srgbClr val="000000"/>
                          </a:solidFill>
                          <a:effectLst/>
                          <a:latin typeface="Arial"/>
                          <a:ea typeface="Calibri"/>
                          <a:cs typeface="Arial"/>
                        </a:rPr>
                        <a:t> </a:t>
                      </a:r>
                      <a:endParaRPr lang="en-GB" sz="1100">
                        <a:effectLst/>
                        <a:latin typeface="Calibri"/>
                        <a:ea typeface="Calibri"/>
                        <a:cs typeface="Arial"/>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0000"/>
                    </a:solidFill>
                  </a:tcPr>
                </a:tc>
                <a:tc>
                  <a:txBody>
                    <a:bodyPr/>
                    <a:lstStyle/>
                    <a:p>
                      <a:pPr marL="0" algn="ctr" defTabSz="457200" rtl="0" eaLnBrk="1" latinLnBrk="0" hangingPunct="1">
                        <a:lnSpc>
                          <a:spcPct val="115000"/>
                        </a:lnSpc>
                        <a:spcAft>
                          <a:spcPts val="0"/>
                        </a:spcAft>
                      </a:pPr>
                      <a:r>
                        <a:rPr lang="en-GB" sz="2500" b="1" kern="1200" dirty="0">
                          <a:solidFill>
                            <a:srgbClr val="7DC24E"/>
                          </a:solidFill>
                          <a:effectLst/>
                          <a:latin typeface="Arial"/>
                          <a:ea typeface="Calibri"/>
                          <a:cs typeface="Arial"/>
                        </a:rPr>
                        <a:t>3</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just">
                        <a:lnSpc>
                          <a:spcPct val="115000"/>
                        </a:lnSpc>
                        <a:spcAft>
                          <a:spcPts val="0"/>
                        </a:spcAft>
                      </a:pPr>
                      <a:r>
                        <a:rPr lang="en-GB" sz="1100">
                          <a:solidFill>
                            <a:srgbClr val="000000"/>
                          </a:solidFill>
                          <a:effectLst/>
                          <a:latin typeface="Arial"/>
                          <a:ea typeface="Calibri"/>
                          <a:cs typeface="Arial"/>
                        </a:rPr>
                        <a:t> </a:t>
                      </a:r>
                      <a:endParaRPr lang="en-GB" sz="1100">
                        <a:effectLst/>
                        <a:latin typeface="Calibri"/>
                        <a:ea typeface="Calibri"/>
                        <a:cs typeface="Arial"/>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0000"/>
                    </a:solidFill>
                  </a:tcPr>
                </a:tc>
                <a:tc>
                  <a:txBody>
                    <a:bodyPr/>
                    <a:lstStyle/>
                    <a:p>
                      <a:pPr algn="just">
                        <a:lnSpc>
                          <a:spcPct val="115000"/>
                        </a:lnSpc>
                        <a:spcAft>
                          <a:spcPts val="0"/>
                        </a:spcAft>
                      </a:pPr>
                      <a:r>
                        <a:rPr lang="en-GB" sz="1100">
                          <a:solidFill>
                            <a:srgbClr val="000000"/>
                          </a:solidFill>
                          <a:effectLst/>
                          <a:latin typeface="Arial"/>
                          <a:ea typeface="Calibri"/>
                          <a:cs typeface="Arial"/>
                        </a:rPr>
                        <a:t> </a:t>
                      </a:r>
                      <a:endParaRPr lang="en-GB" sz="1100">
                        <a:effectLst/>
                        <a:latin typeface="Calibri"/>
                        <a:ea typeface="Calibri"/>
                        <a:cs typeface="Arial"/>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en-GB" sz="1100" dirty="0">
                          <a:solidFill>
                            <a:srgbClr val="000000"/>
                          </a:solidFill>
                          <a:effectLst/>
                          <a:latin typeface="Arial"/>
                          <a:ea typeface="Calibri"/>
                          <a:cs typeface="Arial"/>
                        </a:rPr>
                        <a:t> </a:t>
                      </a:r>
                      <a:endParaRPr lang="en-GB" sz="1100" dirty="0">
                        <a:effectLst/>
                        <a:latin typeface="Calibri"/>
                        <a:ea typeface="Calibri"/>
                        <a:cs typeface="Arial"/>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en-GB" sz="1100">
                          <a:solidFill>
                            <a:srgbClr val="000000"/>
                          </a:solidFill>
                          <a:effectLst/>
                          <a:latin typeface="Arial"/>
                          <a:ea typeface="Calibri"/>
                          <a:cs typeface="Arial"/>
                        </a:rPr>
                        <a:t> </a:t>
                      </a:r>
                      <a:endParaRPr lang="en-GB" sz="1100">
                        <a:effectLst/>
                        <a:latin typeface="Calibri"/>
                        <a:ea typeface="Calibri"/>
                        <a:cs typeface="Arial"/>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en-GB" sz="1100">
                          <a:solidFill>
                            <a:srgbClr val="000000"/>
                          </a:solidFill>
                          <a:effectLst/>
                          <a:latin typeface="Arial"/>
                          <a:ea typeface="Calibri"/>
                          <a:cs typeface="Arial"/>
                        </a:rPr>
                        <a:t> </a:t>
                      </a:r>
                      <a:endParaRPr lang="en-GB" sz="1100">
                        <a:effectLst/>
                        <a:latin typeface="Calibri"/>
                        <a:ea typeface="Calibri"/>
                        <a:cs typeface="Arial"/>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en-GB" sz="1100">
                          <a:solidFill>
                            <a:srgbClr val="000000"/>
                          </a:solidFill>
                          <a:effectLst/>
                          <a:latin typeface="Arial"/>
                          <a:ea typeface="Calibri"/>
                          <a:cs typeface="Arial"/>
                        </a:rPr>
                        <a:t> </a:t>
                      </a:r>
                      <a:endParaRPr lang="en-GB" sz="1100">
                        <a:effectLst/>
                        <a:latin typeface="Calibri"/>
                        <a:ea typeface="Calibri"/>
                        <a:cs typeface="Arial"/>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0000"/>
                    </a:solidFill>
                  </a:tcPr>
                </a:tc>
                <a:tc>
                  <a:txBody>
                    <a:bodyPr/>
                    <a:lstStyle/>
                    <a:p>
                      <a:pPr algn="just">
                        <a:lnSpc>
                          <a:spcPct val="115000"/>
                        </a:lnSpc>
                        <a:spcAft>
                          <a:spcPts val="0"/>
                        </a:spcAft>
                      </a:pPr>
                      <a:r>
                        <a:rPr lang="en-GB" sz="1100" dirty="0">
                          <a:solidFill>
                            <a:srgbClr val="000000"/>
                          </a:solidFill>
                          <a:effectLst/>
                          <a:latin typeface="Arial"/>
                          <a:ea typeface="Calibri"/>
                          <a:cs typeface="Arial"/>
                        </a:rPr>
                        <a:t> </a:t>
                      </a:r>
                      <a:endParaRPr lang="en-GB" sz="1100" dirty="0">
                        <a:effectLst/>
                        <a:latin typeface="Calibri"/>
                        <a:ea typeface="Calibri"/>
                        <a:cs typeface="Arial"/>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bl>
          </a:graphicData>
        </a:graphic>
      </p:graphicFrame>
      <p:graphicFrame>
        <p:nvGraphicFramePr>
          <p:cNvPr id="5" name="Table 4"/>
          <p:cNvGraphicFramePr>
            <a:graphicFrameLocks noGrp="1"/>
          </p:cNvGraphicFramePr>
          <p:nvPr>
            <p:extLst>
              <p:ext uri="{D42A27DB-BD31-4B8C-83A1-F6EECF244321}">
                <p14:modId xmlns:p14="http://schemas.microsoft.com/office/powerpoint/2010/main" val="591617009"/>
              </p:ext>
            </p:extLst>
          </p:nvPr>
        </p:nvGraphicFramePr>
        <p:xfrm>
          <a:off x="5915025" y="2863850"/>
          <a:ext cx="2412004" cy="2304510"/>
        </p:xfrm>
        <a:graphic>
          <a:graphicData uri="http://schemas.openxmlformats.org/drawingml/2006/table">
            <a:tbl>
              <a:tblPr firstRow="1" firstCol="1" bandRow="1"/>
              <a:tblGrid>
                <a:gridCol w="143081">
                  <a:extLst>
                    <a:ext uri="{9D8B030D-6E8A-4147-A177-3AD203B41FA5}">
                      <a16:colId xmlns:a16="http://schemas.microsoft.com/office/drawing/2014/main" val="20000"/>
                    </a:ext>
                  </a:extLst>
                </a:gridCol>
                <a:gridCol w="143616">
                  <a:extLst>
                    <a:ext uri="{9D8B030D-6E8A-4147-A177-3AD203B41FA5}">
                      <a16:colId xmlns:a16="http://schemas.microsoft.com/office/drawing/2014/main" val="20001"/>
                    </a:ext>
                  </a:extLst>
                </a:gridCol>
                <a:gridCol w="149511">
                  <a:extLst>
                    <a:ext uri="{9D8B030D-6E8A-4147-A177-3AD203B41FA5}">
                      <a16:colId xmlns:a16="http://schemas.microsoft.com/office/drawing/2014/main" val="20002"/>
                    </a:ext>
                  </a:extLst>
                </a:gridCol>
                <a:gridCol w="137186">
                  <a:extLst>
                    <a:ext uri="{9D8B030D-6E8A-4147-A177-3AD203B41FA5}">
                      <a16:colId xmlns:a16="http://schemas.microsoft.com/office/drawing/2014/main" val="20003"/>
                    </a:ext>
                  </a:extLst>
                </a:gridCol>
                <a:gridCol w="143616">
                  <a:extLst>
                    <a:ext uri="{9D8B030D-6E8A-4147-A177-3AD203B41FA5}">
                      <a16:colId xmlns:a16="http://schemas.microsoft.com/office/drawing/2014/main" val="20004"/>
                    </a:ext>
                  </a:extLst>
                </a:gridCol>
                <a:gridCol w="143616">
                  <a:extLst>
                    <a:ext uri="{9D8B030D-6E8A-4147-A177-3AD203B41FA5}">
                      <a16:colId xmlns:a16="http://schemas.microsoft.com/office/drawing/2014/main" val="20005"/>
                    </a:ext>
                  </a:extLst>
                </a:gridCol>
                <a:gridCol w="143616">
                  <a:extLst>
                    <a:ext uri="{9D8B030D-6E8A-4147-A177-3AD203B41FA5}">
                      <a16:colId xmlns:a16="http://schemas.microsoft.com/office/drawing/2014/main" val="20006"/>
                    </a:ext>
                  </a:extLst>
                </a:gridCol>
                <a:gridCol w="364400">
                  <a:extLst>
                    <a:ext uri="{9D8B030D-6E8A-4147-A177-3AD203B41FA5}">
                      <a16:colId xmlns:a16="http://schemas.microsoft.com/office/drawing/2014/main" val="20007"/>
                    </a:ext>
                  </a:extLst>
                </a:gridCol>
                <a:gridCol w="143616">
                  <a:extLst>
                    <a:ext uri="{9D8B030D-6E8A-4147-A177-3AD203B41FA5}">
                      <a16:colId xmlns:a16="http://schemas.microsoft.com/office/drawing/2014/main" val="20008"/>
                    </a:ext>
                  </a:extLst>
                </a:gridCol>
                <a:gridCol w="149511">
                  <a:extLst>
                    <a:ext uri="{9D8B030D-6E8A-4147-A177-3AD203B41FA5}">
                      <a16:colId xmlns:a16="http://schemas.microsoft.com/office/drawing/2014/main" val="20009"/>
                    </a:ext>
                  </a:extLst>
                </a:gridCol>
                <a:gridCol w="150047">
                  <a:extLst>
                    <a:ext uri="{9D8B030D-6E8A-4147-A177-3AD203B41FA5}">
                      <a16:colId xmlns:a16="http://schemas.microsoft.com/office/drawing/2014/main" val="20010"/>
                    </a:ext>
                  </a:extLst>
                </a:gridCol>
                <a:gridCol w="150047">
                  <a:extLst>
                    <a:ext uri="{9D8B030D-6E8A-4147-A177-3AD203B41FA5}">
                      <a16:colId xmlns:a16="http://schemas.microsoft.com/office/drawing/2014/main" val="20011"/>
                    </a:ext>
                  </a:extLst>
                </a:gridCol>
                <a:gridCol w="150047">
                  <a:extLst>
                    <a:ext uri="{9D8B030D-6E8A-4147-A177-3AD203B41FA5}">
                      <a16:colId xmlns:a16="http://schemas.microsoft.com/office/drawing/2014/main" val="20012"/>
                    </a:ext>
                  </a:extLst>
                </a:gridCol>
                <a:gridCol w="150047">
                  <a:extLst>
                    <a:ext uri="{9D8B030D-6E8A-4147-A177-3AD203B41FA5}">
                      <a16:colId xmlns:a16="http://schemas.microsoft.com/office/drawing/2014/main" val="20013"/>
                    </a:ext>
                  </a:extLst>
                </a:gridCol>
                <a:gridCol w="150047">
                  <a:extLst>
                    <a:ext uri="{9D8B030D-6E8A-4147-A177-3AD203B41FA5}">
                      <a16:colId xmlns:a16="http://schemas.microsoft.com/office/drawing/2014/main" val="20014"/>
                    </a:ext>
                  </a:extLst>
                </a:gridCol>
              </a:tblGrid>
              <a:tr h="2304510">
                <a:tc>
                  <a:txBody>
                    <a:bodyPr/>
                    <a:lstStyle/>
                    <a:p>
                      <a:pPr algn="just">
                        <a:lnSpc>
                          <a:spcPct val="115000"/>
                        </a:lnSpc>
                        <a:spcAft>
                          <a:spcPts val="0"/>
                        </a:spcAft>
                      </a:pPr>
                      <a:r>
                        <a:rPr lang="en-GB" sz="1100" dirty="0">
                          <a:solidFill>
                            <a:srgbClr val="000000"/>
                          </a:solidFill>
                          <a:effectLst/>
                          <a:latin typeface="Arial"/>
                          <a:ea typeface="Calibri"/>
                          <a:cs typeface="Arial"/>
                        </a:rPr>
                        <a:t> </a:t>
                      </a:r>
                      <a:endParaRPr lang="en-GB" sz="1100" dirty="0">
                        <a:effectLst/>
                        <a:latin typeface="Calibri"/>
                        <a:ea typeface="Calibri"/>
                        <a:cs typeface="Arial"/>
                      </a:endParaRPr>
                    </a:p>
                  </a:txBody>
                  <a:tcPr marL="0" marR="0" marT="0" marB="0">
                    <a:lnL w="12700" cap="flat" cmpd="sng" algn="ctr">
                      <a:solidFill>
                        <a:srgbClr val="000000"/>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en-GB" sz="1100" dirty="0">
                          <a:solidFill>
                            <a:srgbClr val="000000"/>
                          </a:solidFill>
                          <a:effectLst/>
                          <a:latin typeface="Arial"/>
                          <a:ea typeface="Calibri"/>
                          <a:cs typeface="Arial"/>
                        </a:rPr>
                        <a:t> </a:t>
                      </a:r>
                      <a:endParaRPr lang="en-GB" sz="1100" dirty="0">
                        <a:effectLst/>
                        <a:latin typeface="Calibri"/>
                        <a:ea typeface="Calibri"/>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0000"/>
                    </a:solidFill>
                  </a:tcPr>
                </a:tc>
                <a:tc>
                  <a:txBody>
                    <a:bodyPr/>
                    <a:lstStyle/>
                    <a:p>
                      <a:pPr algn="just">
                        <a:lnSpc>
                          <a:spcPct val="115000"/>
                        </a:lnSpc>
                        <a:spcAft>
                          <a:spcPts val="0"/>
                        </a:spcAft>
                      </a:pPr>
                      <a:r>
                        <a:rPr lang="en-GB" sz="1100" dirty="0">
                          <a:solidFill>
                            <a:srgbClr val="000000"/>
                          </a:solidFill>
                          <a:effectLst/>
                          <a:latin typeface="Arial"/>
                          <a:ea typeface="Calibri"/>
                          <a:cs typeface="Arial"/>
                        </a:rPr>
                        <a:t> </a:t>
                      </a:r>
                      <a:endParaRPr lang="en-GB" sz="1100" dirty="0">
                        <a:effectLst/>
                        <a:latin typeface="Calibri"/>
                        <a:ea typeface="Calibri"/>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0000"/>
                    </a:solidFill>
                  </a:tcPr>
                </a:tc>
                <a:tc>
                  <a:txBody>
                    <a:bodyPr/>
                    <a:lstStyle/>
                    <a:p>
                      <a:pPr algn="just">
                        <a:lnSpc>
                          <a:spcPct val="115000"/>
                        </a:lnSpc>
                        <a:spcAft>
                          <a:spcPts val="0"/>
                        </a:spcAft>
                      </a:pPr>
                      <a:r>
                        <a:rPr lang="en-GB" sz="1100" dirty="0">
                          <a:solidFill>
                            <a:srgbClr val="000000"/>
                          </a:solidFill>
                          <a:effectLst/>
                          <a:latin typeface="Arial"/>
                          <a:ea typeface="Calibri"/>
                          <a:cs typeface="Arial"/>
                        </a:rPr>
                        <a:t> </a:t>
                      </a:r>
                      <a:endParaRPr lang="en-GB" sz="1100" dirty="0">
                        <a:effectLst/>
                        <a:latin typeface="Calibri"/>
                        <a:ea typeface="Calibri"/>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0000"/>
                    </a:solidFill>
                  </a:tcPr>
                </a:tc>
                <a:tc>
                  <a:txBody>
                    <a:bodyPr/>
                    <a:lstStyle/>
                    <a:p>
                      <a:pPr algn="just">
                        <a:lnSpc>
                          <a:spcPct val="115000"/>
                        </a:lnSpc>
                        <a:spcAft>
                          <a:spcPts val="0"/>
                        </a:spcAft>
                      </a:pPr>
                      <a:r>
                        <a:rPr lang="en-GB" sz="1100" dirty="0">
                          <a:solidFill>
                            <a:srgbClr val="000000"/>
                          </a:solidFill>
                          <a:effectLst/>
                          <a:latin typeface="Arial"/>
                          <a:ea typeface="Calibri"/>
                          <a:cs typeface="Arial"/>
                        </a:rPr>
                        <a:t> </a:t>
                      </a:r>
                      <a:endParaRPr lang="en-GB" sz="1100" dirty="0">
                        <a:effectLst/>
                        <a:latin typeface="Calibri"/>
                        <a:ea typeface="Calibri"/>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0000"/>
                    </a:solidFill>
                  </a:tcPr>
                </a:tc>
                <a:tc>
                  <a:txBody>
                    <a:bodyPr/>
                    <a:lstStyle/>
                    <a:p>
                      <a:pPr algn="just">
                        <a:lnSpc>
                          <a:spcPct val="115000"/>
                        </a:lnSpc>
                        <a:spcAft>
                          <a:spcPts val="0"/>
                        </a:spcAft>
                      </a:pPr>
                      <a:r>
                        <a:rPr lang="en-GB" sz="1100" dirty="0">
                          <a:solidFill>
                            <a:srgbClr val="000000"/>
                          </a:solidFill>
                          <a:effectLst/>
                          <a:latin typeface="Arial"/>
                          <a:ea typeface="Calibri"/>
                          <a:cs typeface="Arial"/>
                        </a:rPr>
                        <a:t> </a:t>
                      </a:r>
                      <a:endParaRPr lang="en-GB" sz="1100" dirty="0">
                        <a:effectLst/>
                        <a:latin typeface="Calibri"/>
                        <a:ea typeface="Calibri"/>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en-GB" sz="1100" dirty="0">
                          <a:solidFill>
                            <a:srgbClr val="000000"/>
                          </a:solidFill>
                          <a:effectLst/>
                          <a:latin typeface="Arial"/>
                          <a:ea typeface="Calibri"/>
                          <a:cs typeface="Arial"/>
                        </a:rPr>
                        <a:t> </a:t>
                      </a:r>
                      <a:endParaRPr lang="en-GB" sz="1100" dirty="0">
                        <a:effectLst/>
                        <a:latin typeface="Calibri"/>
                        <a:ea typeface="Calibri"/>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0000"/>
                    </a:solidFill>
                  </a:tcPr>
                </a:tc>
                <a:tc>
                  <a:txBody>
                    <a:bodyPr/>
                    <a:lstStyle/>
                    <a:p>
                      <a:pPr algn="ctr">
                        <a:lnSpc>
                          <a:spcPct val="115000"/>
                        </a:lnSpc>
                        <a:spcAft>
                          <a:spcPts val="0"/>
                        </a:spcAft>
                      </a:pPr>
                      <a:r>
                        <a:rPr lang="en-GB" sz="2500" b="1" dirty="0">
                          <a:solidFill>
                            <a:srgbClr val="7DC24E"/>
                          </a:solidFill>
                          <a:effectLst/>
                          <a:latin typeface="Arial"/>
                          <a:ea typeface="Calibri"/>
                          <a:cs typeface="Arial"/>
                        </a:rPr>
                        <a:t>3</a:t>
                      </a:r>
                      <a:endParaRPr lang="en-GB" sz="2500" b="1" dirty="0">
                        <a:solidFill>
                          <a:srgbClr val="7DC24E"/>
                        </a:solidFill>
                        <a:effectLst/>
                        <a:latin typeface="Calibri"/>
                        <a:ea typeface="Calibri"/>
                        <a:cs typeface="Arial"/>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just">
                        <a:lnSpc>
                          <a:spcPct val="115000"/>
                        </a:lnSpc>
                        <a:spcAft>
                          <a:spcPts val="0"/>
                        </a:spcAft>
                      </a:pPr>
                      <a:r>
                        <a:rPr lang="en-GB" sz="1100" dirty="0">
                          <a:solidFill>
                            <a:srgbClr val="000000"/>
                          </a:solidFill>
                          <a:effectLst/>
                          <a:latin typeface="Arial"/>
                          <a:ea typeface="Calibri"/>
                          <a:cs typeface="Arial"/>
                        </a:rPr>
                        <a:t> </a:t>
                      </a:r>
                      <a:endParaRPr lang="en-GB" sz="1100" dirty="0">
                        <a:effectLst/>
                        <a:latin typeface="Calibri"/>
                        <a:ea typeface="Calibri"/>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0000"/>
                    </a:solidFill>
                  </a:tcPr>
                </a:tc>
                <a:tc>
                  <a:txBody>
                    <a:bodyPr/>
                    <a:lstStyle/>
                    <a:p>
                      <a:pPr algn="just">
                        <a:lnSpc>
                          <a:spcPct val="115000"/>
                        </a:lnSpc>
                        <a:spcAft>
                          <a:spcPts val="0"/>
                        </a:spcAft>
                      </a:pPr>
                      <a:r>
                        <a:rPr lang="en-GB" sz="1100" dirty="0">
                          <a:solidFill>
                            <a:srgbClr val="000000"/>
                          </a:solidFill>
                          <a:effectLst/>
                          <a:latin typeface="Arial"/>
                          <a:ea typeface="Calibri"/>
                          <a:cs typeface="Arial"/>
                        </a:rPr>
                        <a:t> </a:t>
                      </a:r>
                      <a:endParaRPr lang="en-GB" sz="1100" dirty="0">
                        <a:effectLst/>
                        <a:latin typeface="Calibri"/>
                        <a:ea typeface="Calibri"/>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en-GB" sz="1100" dirty="0">
                          <a:solidFill>
                            <a:srgbClr val="000000"/>
                          </a:solidFill>
                          <a:effectLst/>
                          <a:latin typeface="Arial"/>
                          <a:ea typeface="Calibri"/>
                          <a:cs typeface="Arial"/>
                        </a:rPr>
                        <a:t> </a:t>
                      </a:r>
                      <a:endParaRPr lang="en-GB" sz="1100" dirty="0">
                        <a:effectLst/>
                        <a:latin typeface="Calibri"/>
                        <a:ea typeface="Calibri"/>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en-GB" sz="1100" dirty="0">
                          <a:solidFill>
                            <a:srgbClr val="000000"/>
                          </a:solidFill>
                          <a:effectLst/>
                          <a:latin typeface="Arial"/>
                          <a:ea typeface="Calibri"/>
                          <a:cs typeface="Arial"/>
                        </a:rPr>
                        <a:t> </a:t>
                      </a:r>
                      <a:endParaRPr lang="en-GB" sz="1100" dirty="0">
                        <a:effectLst/>
                        <a:latin typeface="Calibri"/>
                        <a:ea typeface="Calibri"/>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en-GB" sz="1100" dirty="0">
                          <a:solidFill>
                            <a:srgbClr val="000000"/>
                          </a:solidFill>
                          <a:effectLst/>
                          <a:latin typeface="Arial"/>
                          <a:ea typeface="Calibri"/>
                          <a:cs typeface="Arial"/>
                        </a:rPr>
                        <a:t> </a:t>
                      </a:r>
                      <a:endParaRPr lang="en-GB" sz="1100" dirty="0">
                        <a:effectLst/>
                        <a:latin typeface="Calibri"/>
                        <a:ea typeface="Calibri"/>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en-GB" sz="1100" dirty="0">
                          <a:solidFill>
                            <a:srgbClr val="000000"/>
                          </a:solidFill>
                          <a:effectLst/>
                          <a:latin typeface="Arial"/>
                          <a:ea typeface="Calibri"/>
                          <a:cs typeface="Arial"/>
                        </a:rPr>
                        <a:t> </a:t>
                      </a:r>
                      <a:endParaRPr lang="en-GB" sz="1100" dirty="0">
                        <a:effectLst/>
                        <a:latin typeface="Calibri"/>
                        <a:ea typeface="Calibri"/>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0000"/>
                    </a:solidFill>
                  </a:tcPr>
                </a:tc>
                <a:tc>
                  <a:txBody>
                    <a:bodyPr/>
                    <a:lstStyle/>
                    <a:p>
                      <a:pPr algn="just">
                        <a:lnSpc>
                          <a:spcPct val="115000"/>
                        </a:lnSpc>
                        <a:spcAft>
                          <a:spcPts val="0"/>
                        </a:spcAft>
                      </a:pPr>
                      <a:r>
                        <a:rPr lang="en-GB" sz="1100" dirty="0">
                          <a:solidFill>
                            <a:srgbClr val="000000"/>
                          </a:solidFill>
                          <a:effectLst/>
                          <a:latin typeface="Arial"/>
                          <a:ea typeface="Calibri"/>
                          <a:cs typeface="Arial"/>
                        </a:rPr>
                        <a:t> </a:t>
                      </a:r>
                      <a:endParaRPr lang="en-GB" sz="1100" dirty="0">
                        <a:effectLst/>
                        <a:latin typeface="Calibri"/>
                        <a:ea typeface="Calibri"/>
                        <a:cs typeface="Arial"/>
                      </a:endParaRPr>
                    </a:p>
                  </a:txBody>
                  <a:tcPr marL="0" marR="0" marT="0" marB="0">
                    <a:lnL w="12700" cap="flat" cmpd="sng" algn="ctr">
                      <a:no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bl>
          </a:graphicData>
        </a:graphic>
      </p:graphicFrame>
      <p:pic>
        <p:nvPicPr>
          <p:cNvPr id="6" name="Picture 5" descr="C:\Users\David Watson\Downloads\barcode.png"/>
          <p:cNvPicPr/>
          <p:nvPr/>
        </p:nvPicPr>
        <p:blipFill>
          <a:blip r:embed="rId2">
            <a:extLst>
              <a:ext uri="{28A0092B-C50C-407E-A947-70E740481C1C}">
                <a14:useLocalDpi xmlns:a14="http://schemas.microsoft.com/office/drawing/2010/main"/>
              </a:ext>
            </a:extLst>
          </a:blip>
          <a:srcRect/>
          <a:stretch>
            <a:fillRect/>
          </a:stretch>
        </p:blipFill>
        <p:spPr bwMode="auto">
          <a:xfrm>
            <a:off x="533779" y="2854325"/>
            <a:ext cx="5195571" cy="2708275"/>
          </a:xfrm>
          <a:prstGeom prst="rect">
            <a:avLst/>
          </a:prstGeom>
          <a:noFill/>
          <a:ln>
            <a:noFill/>
          </a:ln>
        </p:spPr>
      </p:pic>
      <p:sp>
        <p:nvSpPr>
          <p:cNvPr id="7" name="TextBox 6"/>
          <p:cNvSpPr txBox="1"/>
          <p:nvPr/>
        </p:nvSpPr>
        <p:spPr>
          <a:xfrm>
            <a:off x="6074600" y="1904737"/>
            <a:ext cx="2126425" cy="307777"/>
          </a:xfrm>
          <a:prstGeom prst="rect">
            <a:avLst/>
          </a:prstGeom>
          <a:noFill/>
        </p:spPr>
        <p:txBody>
          <a:bodyPr wrap="square" lIns="0" tIns="0" rIns="0" bIns="0" rtlCol="0">
            <a:spAutoFit/>
          </a:bodyPr>
          <a:lstStyle/>
          <a:p>
            <a:r>
              <a:rPr lang="en-GB" sz="2000" b="1" dirty="0">
                <a:latin typeface="Arial" panose="020B0604020202020204" pitchFamily="34" charset="0"/>
                <a:cs typeface="Arial" panose="020B0604020202020204" pitchFamily="34" charset="0"/>
              </a:rPr>
              <a:t>Left	     Right </a:t>
            </a:r>
          </a:p>
        </p:txBody>
      </p:sp>
      <p:grpSp>
        <p:nvGrpSpPr>
          <p:cNvPr id="16" name="Group 15"/>
          <p:cNvGrpSpPr/>
          <p:nvPr/>
        </p:nvGrpSpPr>
        <p:grpSpPr>
          <a:xfrm>
            <a:off x="2700336" y="5168360"/>
            <a:ext cx="1962149" cy="583629"/>
            <a:chOff x="2881310" y="5096923"/>
            <a:chExt cx="1962149" cy="583629"/>
          </a:xfrm>
        </p:grpSpPr>
        <p:cxnSp>
          <p:nvCxnSpPr>
            <p:cNvPr id="11" name="Straight Connector 10"/>
            <p:cNvCxnSpPr/>
            <p:nvPr/>
          </p:nvCxnSpPr>
          <p:spPr>
            <a:xfrm>
              <a:off x="2881312" y="5173664"/>
              <a:ext cx="320675" cy="0"/>
            </a:xfrm>
            <a:prstGeom prst="line">
              <a:avLst/>
            </a:prstGeom>
            <a:ln w="28575">
              <a:solidFill>
                <a:srgbClr val="7DC24E"/>
              </a:solidFill>
            </a:ln>
            <a:effectLst/>
          </p:spPr>
          <p:style>
            <a:lnRef idx="2">
              <a:schemeClr val="accent1"/>
            </a:lnRef>
            <a:fillRef idx="0">
              <a:schemeClr val="accent1"/>
            </a:fillRef>
            <a:effectRef idx="1">
              <a:schemeClr val="accent1"/>
            </a:effectRef>
            <a:fontRef idx="minor">
              <a:schemeClr val="tx1"/>
            </a:fontRef>
          </p:style>
        </p:cxnSp>
        <p:cxnSp>
          <p:nvCxnSpPr>
            <p:cNvPr id="13" name="Straight Connector 12"/>
            <p:cNvCxnSpPr/>
            <p:nvPr/>
          </p:nvCxnSpPr>
          <p:spPr>
            <a:xfrm>
              <a:off x="2881310" y="5096923"/>
              <a:ext cx="0" cy="93149"/>
            </a:xfrm>
            <a:prstGeom prst="line">
              <a:avLst/>
            </a:prstGeom>
            <a:ln w="28575">
              <a:solidFill>
                <a:srgbClr val="7DC24E"/>
              </a:solidFill>
            </a:ln>
            <a:effectLst/>
          </p:spPr>
          <p:style>
            <a:lnRef idx="2">
              <a:schemeClr val="accent1"/>
            </a:lnRef>
            <a:fillRef idx="0">
              <a:schemeClr val="accent1"/>
            </a:fillRef>
            <a:effectRef idx="1">
              <a:schemeClr val="accent1"/>
            </a:effectRef>
            <a:fontRef idx="minor">
              <a:schemeClr val="tx1"/>
            </a:fontRef>
          </p:style>
        </p:cxnSp>
        <p:cxnSp>
          <p:nvCxnSpPr>
            <p:cNvPr id="15" name="Straight Connector 14"/>
            <p:cNvCxnSpPr/>
            <p:nvPr/>
          </p:nvCxnSpPr>
          <p:spPr>
            <a:xfrm>
              <a:off x="3201987" y="5096923"/>
              <a:ext cx="0" cy="93149"/>
            </a:xfrm>
            <a:prstGeom prst="line">
              <a:avLst/>
            </a:prstGeom>
            <a:ln w="28575">
              <a:solidFill>
                <a:srgbClr val="7DC24E"/>
              </a:solidFill>
            </a:ln>
            <a:effectLst/>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p:nvCxnSpPr>
          <p:spPr>
            <a:xfrm>
              <a:off x="3038472" y="5180013"/>
              <a:ext cx="0" cy="500539"/>
            </a:xfrm>
            <a:prstGeom prst="line">
              <a:avLst/>
            </a:prstGeom>
            <a:ln w="28575">
              <a:solidFill>
                <a:srgbClr val="7DC24E"/>
              </a:solidFill>
            </a:ln>
            <a:effectLst/>
          </p:spPr>
          <p:style>
            <a:lnRef idx="2">
              <a:schemeClr val="accent1"/>
            </a:lnRef>
            <a:fillRef idx="0">
              <a:schemeClr val="accent1"/>
            </a:fillRef>
            <a:effectRef idx="1">
              <a:schemeClr val="accent1"/>
            </a:effectRef>
            <a:fontRef idx="minor">
              <a:schemeClr val="tx1"/>
            </a:fontRef>
          </p:style>
        </p:cxnSp>
        <p:cxnSp>
          <p:nvCxnSpPr>
            <p:cNvPr id="26" name="Straight Connector 25"/>
            <p:cNvCxnSpPr/>
            <p:nvPr/>
          </p:nvCxnSpPr>
          <p:spPr>
            <a:xfrm>
              <a:off x="3041649" y="5661504"/>
              <a:ext cx="1801810" cy="0"/>
            </a:xfrm>
            <a:prstGeom prst="line">
              <a:avLst/>
            </a:prstGeom>
            <a:ln w="28575">
              <a:solidFill>
                <a:srgbClr val="7DC24E"/>
              </a:solidFill>
            </a:ln>
            <a:effectLst/>
          </p:spPr>
          <p:style>
            <a:lnRef idx="2">
              <a:schemeClr val="accent1"/>
            </a:lnRef>
            <a:fillRef idx="0">
              <a:schemeClr val="accent1"/>
            </a:fillRef>
            <a:effectRef idx="1">
              <a:schemeClr val="accent1"/>
            </a:effectRef>
            <a:fontRef idx="minor">
              <a:schemeClr val="tx1"/>
            </a:fontRef>
          </p:style>
        </p:cxnSp>
      </p:grpSp>
      <p:grpSp>
        <p:nvGrpSpPr>
          <p:cNvPr id="20" name="Group 19"/>
          <p:cNvGrpSpPr/>
          <p:nvPr/>
        </p:nvGrpSpPr>
        <p:grpSpPr>
          <a:xfrm>
            <a:off x="4505323" y="5175503"/>
            <a:ext cx="320677" cy="578867"/>
            <a:chOff x="2881310" y="5096923"/>
            <a:chExt cx="320677" cy="578867"/>
          </a:xfrm>
        </p:grpSpPr>
        <p:cxnSp>
          <p:nvCxnSpPr>
            <p:cNvPr id="21" name="Straight Connector 20"/>
            <p:cNvCxnSpPr/>
            <p:nvPr/>
          </p:nvCxnSpPr>
          <p:spPr>
            <a:xfrm>
              <a:off x="2881312" y="5173664"/>
              <a:ext cx="320675" cy="0"/>
            </a:xfrm>
            <a:prstGeom prst="line">
              <a:avLst/>
            </a:prstGeom>
            <a:ln w="31750">
              <a:solidFill>
                <a:srgbClr val="7DC24E"/>
              </a:solidFill>
            </a:ln>
            <a:effectLst/>
          </p:spPr>
          <p:style>
            <a:lnRef idx="2">
              <a:schemeClr val="accent1"/>
            </a:lnRef>
            <a:fillRef idx="0">
              <a:schemeClr val="accent1"/>
            </a:fillRef>
            <a:effectRef idx="1">
              <a:schemeClr val="accent1"/>
            </a:effectRef>
            <a:fontRef idx="minor">
              <a:schemeClr val="tx1"/>
            </a:fontRef>
          </p:style>
        </p:cxnSp>
        <p:cxnSp>
          <p:nvCxnSpPr>
            <p:cNvPr id="22" name="Straight Connector 21"/>
            <p:cNvCxnSpPr/>
            <p:nvPr/>
          </p:nvCxnSpPr>
          <p:spPr>
            <a:xfrm>
              <a:off x="2881310" y="5096923"/>
              <a:ext cx="0" cy="93149"/>
            </a:xfrm>
            <a:prstGeom prst="line">
              <a:avLst/>
            </a:prstGeom>
            <a:ln w="31750">
              <a:solidFill>
                <a:srgbClr val="7DC24E"/>
              </a:solidFill>
            </a:ln>
            <a:effectLst/>
          </p:spPr>
          <p:style>
            <a:lnRef idx="2">
              <a:schemeClr val="accent1"/>
            </a:lnRef>
            <a:fillRef idx="0">
              <a:schemeClr val="accent1"/>
            </a:fillRef>
            <a:effectRef idx="1">
              <a:schemeClr val="accent1"/>
            </a:effectRef>
            <a:fontRef idx="minor">
              <a:schemeClr val="tx1"/>
            </a:fontRef>
          </p:style>
        </p:cxnSp>
        <p:cxnSp>
          <p:nvCxnSpPr>
            <p:cNvPr id="23" name="Straight Connector 22"/>
            <p:cNvCxnSpPr/>
            <p:nvPr/>
          </p:nvCxnSpPr>
          <p:spPr>
            <a:xfrm>
              <a:off x="3201987" y="5096923"/>
              <a:ext cx="0" cy="93149"/>
            </a:xfrm>
            <a:prstGeom prst="line">
              <a:avLst/>
            </a:prstGeom>
            <a:ln w="31750">
              <a:solidFill>
                <a:srgbClr val="7DC24E"/>
              </a:solidFill>
            </a:ln>
            <a:effectLst/>
          </p:spPr>
          <p:style>
            <a:lnRef idx="2">
              <a:schemeClr val="accent1"/>
            </a:lnRef>
            <a:fillRef idx="0">
              <a:schemeClr val="accent1"/>
            </a:fillRef>
            <a:effectRef idx="1">
              <a:schemeClr val="accent1"/>
            </a:effectRef>
            <a:fontRef idx="minor">
              <a:schemeClr val="tx1"/>
            </a:fontRef>
          </p:style>
        </p:cxnSp>
        <p:cxnSp>
          <p:nvCxnSpPr>
            <p:cNvPr id="24" name="Straight Connector 23"/>
            <p:cNvCxnSpPr/>
            <p:nvPr/>
          </p:nvCxnSpPr>
          <p:spPr>
            <a:xfrm>
              <a:off x="3038472" y="5175251"/>
              <a:ext cx="0" cy="500539"/>
            </a:xfrm>
            <a:prstGeom prst="line">
              <a:avLst/>
            </a:prstGeom>
            <a:ln w="31750">
              <a:solidFill>
                <a:srgbClr val="7DC24E"/>
              </a:solidFill>
            </a:ln>
            <a:effectLst/>
          </p:spPr>
          <p:style>
            <a:lnRef idx="2">
              <a:schemeClr val="accent1"/>
            </a:lnRef>
            <a:fillRef idx="0">
              <a:schemeClr val="accent1"/>
            </a:fillRef>
            <a:effectRef idx="1">
              <a:schemeClr val="accent1"/>
            </a:effectRef>
            <a:fontRef idx="minor">
              <a:schemeClr val="tx1"/>
            </a:fontRef>
          </p:style>
        </p:cxnSp>
      </p:grpSp>
      <p:grpSp>
        <p:nvGrpSpPr>
          <p:cNvPr id="28" name="Group 27"/>
          <p:cNvGrpSpPr/>
          <p:nvPr/>
        </p:nvGrpSpPr>
        <p:grpSpPr>
          <a:xfrm>
            <a:off x="2445389" y="5463631"/>
            <a:ext cx="2002209" cy="503782"/>
            <a:chOff x="2971613" y="5142162"/>
            <a:chExt cx="2002209" cy="503782"/>
          </a:xfrm>
        </p:grpSpPr>
        <p:cxnSp>
          <p:nvCxnSpPr>
            <p:cNvPr id="29" name="Straight Connector 28"/>
            <p:cNvCxnSpPr/>
            <p:nvPr/>
          </p:nvCxnSpPr>
          <p:spPr>
            <a:xfrm>
              <a:off x="2971613" y="5218903"/>
              <a:ext cx="149597" cy="0"/>
            </a:xfrm>
            <a:prstGeom prst="line">
              <a:avLst/>
            </a:prstGeom>
            <a:ln w="28575">
              <a:solidFill>
                <a:srgbClr val="7DC24E"/>
              </a:solidFill>
            </a:ln>
            <a:effectLst/>
          </p:spPr>
          <p:style>
            <a:lnRef idx="2">
              <a:schemeClr val="accent1"/>
            </a:lnRef>
            <a:fillRef idx="0">
              <a:schemeClr val="accent1"/>
            </a:fillRef>
            <a:effectRef idx="1">
              <a:schemeClr val="accent1"/>
            </a:effectRef>
            <a:fontRef idx="minor">
              <a:schemeClr val="tx1"/>
            </a:fontRef>
          </p:style>
        </p:cxnSp>
        <p:cxnSp>
          <p:nvCxnSpPr>
            <p:cNvPr id="30" name="Straight Connector 29"/>
            <p:cNvCxnSpPr/>
            <p:nvPr/>
          </p:nvCxnSpPr>
          <p:spPr>
            <a:xfrm>
              <a:off x="2983705" y="5142162"/>
              <a:ext cx="0" cy="93149"/>
            </a:xfrm>
            <a:prstGeom prst="line">
              <a:avLst/>
            </a:prstGeom>
            <a:ln w="28575">
              <a:solidFill>
                <a:srgbClr val="7DC24E"/>
              </a:solidFill>
            </a:ln>
            <a:effectLst/>
          </p:spPr>
          <p:style>
            <a:lnRef idx="2">
              <a:schemeClr val="accent1"/>
            </a:lnRef>
            <a:fillRef idx="0">
              <a:schemeClr val="accent1"/>
            </a:fillRef>
            <a:effectRef idx="1">
              <a:schemeClr val="accent1"/>
            </a:effectRef>
            <a:fontRef idx="minor">
              <a:schemeClr val="tx1"/>
            </a:fontRef>
          </p:style>
        </p:cxnSp>
        <p:cxnSp>
          <p:nvCxnSpPr>
            <p:cNvPr id="31" name="Straight Connector 30"/>
            <p:cNvCxnSpPr/>
            <p:nvPr/>
          </p:nvCxnSpPr>
          <p:spPr>
            <a:xfrm>
              <a:off x="3109117" y="5142162"/>
              <a:ext cx="0" cy="93149"/>
            </a:xfrm>
            <a:prstGeom prst="line">
              <a:avLst/>
            </a:prstGeom>
            <a:ln w="28575">
              <a:solidFill>
                <a:srgbClr val="7DC24E"/>
              </a:solidFill>
            </a:ln>
            <a:effectLst/>
          </p:spPr>
          <p:style>
            <a:lnRef idx="2">
              <a:schemeClr val="accent1"/>
            </a:lnRef>
            <a:fillRef idx="0">
              <a:schemeClr val="accent1"/>
            </a:fillRef>
            <a:effectRef idx="1">
              <a:schemeClr val="accent1"/>
            </a:effectRef>
            <a:fontRef idx="minor">
              <a:schemeClr val="tx1"/>
            </a:fontRef>
          </p:style>
        </p:cxnSp>
        <p:cxnSp>
          <p:nvCxnSpPr>
            <p:cNvPr id="33" name="Straight Connector 32"/>
            <p:cNvCxnSpPr/>
            <p:nvPr/>
          </p:nvCxnSpPr>
          <p:spPr>
            <a:xfrm>
              <a:off x="3045615" y="5222871"/>
              <a:ext cx="0" cy="423073"/>
            </a:xfrm>
            <a:prstGeom prst="line">
              <a:avLst/>
            </a:prstGeom>
            <a:ln w="28575">
              <a:solidFill>
                <a:srgbClr val="7DC24E"/>
              </a:solidFill>
            </a:ln>
            <a:effectLst/>
          </p:spPr>
          <p:style>
            <a:lnRef idx="2">
              <a:schemeClr val="accent1"/>
            </a:lnRef>
            <a:fillRef idx="0">
              <a:schemeClr val="accent1"/>
            </a:fillRef>
            <a:effectRef idx="1">
              <a:schemeClr val="accent1"/>
            </a:effectRef>
            <a:fontRef idx="minor">
              <a:schemeClr val="tx1"/>
            </a:fontRef>
          </p:style>
        </p:cxnSp>
        <p:cxnSp>
          <p:nvCxnSpPr>
            <p:cNvPr id="34" name="Straight Connector 33"/>
            <p:cNvCxnSpPr/>
            <p:nvPr/>
          </p:nvCxnSpPr>
          <p:spPr>
            <a:xfrm>
              <a:off x="3041649" y="5627686"/>
              <a:ext cx="1856578" cy="0"/>
            </a:xfrm>
            <a:prstGeom prst="line">
              <a:avLst/>
            </a:prstGeom>
            <a:ln w="28575">
              <a:solidFill>
                <a:srgbClr val="7DC24E"/>
              </a:solidFill>
            </a:ln>
            <a:effectLst/>
          </p:spPr>
          <p:style>
            <a:lnRef idx="2">
              <a:schemeClr val="accent1"/>
            </a:lnRef>
            <a:fillRef idx="0">
              <a:schemeClr val="accent1"/>
            </a:fillRef>
            <a:effectRef idx="1">
              <a:schemeClr val="accent1"/>
            </a:effectRef>
            <a:fontRef idx="minor">
              <a:schemeClr val="tx1"/>
            </a:fontRef>
          </p:style>
        </p:cxnSp>
        <p:cxnSp>
          <p:nvCxnSpPr>
            <p:cNvPr id="36" name="Straight Connector 35"/>
            <p:cNvCxnSpPr/>
            <p:nvPr/>
          </p:nvCxnSpPr>
          <p:spPr>
            <a:xfrm>
              <a:off x="4824225" y="5218903"/>
              <a:ext cx="149597" cy="0"/>
            </a:xfrm>
            <a:prstGeom prst="line">
              <a:avLst/>
            </a:prstGeom>
            <a:ln w="28575">
              <a:solidFill>
                <a:srgbClr val="7DC24E"/>
              </a:solidFill>
            </a:ln>
            <a:effectLst/>
          </p:spPr>
          <p:style>
            <a:lnRef idx="2">
              <a:schemeClr val="accent1"/>
            </a:lnRef>
            <a:fillRef idx="0">
              <a:schemeClr val="accent1"/>
            </a:fillRef>
            <a:effectRef idx="1">
              <a:schemeClr val="accent1"/>
            </a:effectRef>
            <a:fontRef idx="minor">
              <a:schemeClr val="tx1"/>
            </a:fontRef>
          </p:style>
        </p:cxnSp>
        <p:cxnSp>
          <p:nvCxnSpPr>
            <p:cNvPr id="37" name="Straight Connector 36"/>
            <p:cNvCxnSpPr/>
            <p:nvPr/>
          </p:nvCxnSpPr>
          <p:spPr>
            <a:xfrm>
              <a:off x="4836317" y="5142162"/>
              <a:ext cx="0" cy="93149"/>
            </a:xfrm>
            <a:prstGeom prst="line">
              <a:avLst/>
            </a:prstGeom>
            <a:ln w="28575">
              <a:solidFill>
                <a:srgbClr val="7DC24E"/>
              </a:solidFill>
            </a:ln>
            <a:effectLst/>
          </p:spPr>
          <p:style>
            <a:lnRef idx="2">
              <a:schemeClr val="accent1"/>
            </a:lnRef>
            <a:fillRef idx="0">
              <a:schemeClr val="accent1"/>
            </a:fillRef>
            <a:effectRef idx="1">
              <a:schemeClr val="accent1"/>
            </a:effectRef>
            <a:fontRef idx="minor">
              <a:schemeClr val="tx1"/>
            </a:fontRef>
          </p:style>
        </p:cxnSp>
        <p:cxnSp>
          <p:nvCxnSpPr>
            <p:cNvPr id="38" name="Straight Connector 37"/>
            <p:cNvCxnSpPr/>
            <p:nvPr/>
          </p:nvCxnSpPr>
          <p:spPr>
            <a:xfrm>
              <a:off x="4961729" y="5142162"/>
              <a:ext cx="0" cy="93149"/>
            </a:xfrm>
            <a:prstGeom prst="line">
              <a:avLst/>
            </a:prstGeom>
            <a:ln w="28575">
              <a:solidFill>
                <a:srgbClr val="7DC24E"/>
              </a:solidFill>
            </a:ln>
            <a:effectLst/>
          </p:spPr>
          <p:style>
            <a:lnRef idx="2">
              <a:schemeClr val="accent1"/>
            </a:lnRef>
            <a:fillRef idx="0">
              <a:schemeClr val="accent1"/>
            </a:fillRef>
            <a:effectRef idx="1">
              <a:schemeClr val="accent1"/>
            </a:effectRef>
            <a:fontRef idx="minor">
              <a:schemeClr val="tx1"/>
            </a:fontRef>
          </p:style>
        </p:cxnSp>
        <p:cxnSp>
          <p:nvCxnSpPr>
            <p:cNvPr id="39" name="Straight Connector 38"/>
            <p:cNvCxnSpPr/>
            <p:nvPr/>
          </p:nvCxnSpPr>
          <p:spPr>
            <a:xfrm>
              <a:off x="4898227" y="5222871"/>
              <a:ext cx="0" cy="423073"/>
            </a:xfrm>
            <a:prstGeom prst="line">
              <a:avLst/>
            </a:prstGeom>
            <a:ln w="28575">
              <a:solidFill>
                <a:srgbClr val="7DC24E"/>
              </a:solidFill>
            </a:ln>
            <a:effectLst/>
          </p:spPr>
          <p:style>
            <a:lnRef idx="2">
              <a:schemeClr val="accent1"/>
            </a:lnRef>
            <a:fillRef idx="0">
              <a:schemeClr val="accent1"/>
            </a:fillRef>
            <a:effectRef idx="1">
              <a:schemeClr val="accent1"/>
            </a:effectRef>
            <a:fontRef idx="minor">
              <a:schemeClr val="tx1"/>
            </a:fontRef>
          </p:style>
        </p:cxnSp>
      </p:grpSp>
      <p:grpSp>
        <p:nvGrpSpPr>
          <p:cNvPr id="41" name="Group 40"/>
          <p:cNvGrpSpPr/>
          <p:nvPr/>
        </p:nvGrpSpPr>
        <p:grpSpPr>
          <a:xfrm>
            <a:off x="5917387" y="5212810"/>
            <a:ext cx="2403080" cy="541560"/>
            <a:chOff x="2574082" y="5141373"/>
            <a:chExt cx="2403080" cy="541560"/>
          </a:xfrm>
        </p:grpSpPr>
        <p:cxnSp>
          <p:nvCxnSpPr>
            <p:cNvPr id="42" name="Straight Connector 41"/>
            <p:cNvCxnSpPr/>
            <p:nvPr/>
          </p:nvCxnSpPr>
          <p:spPr>
            <a:xfrm>
              <a:off x="2574082" y="5215733"/>
              <a:ext cx="992284" cy="0"/>
            </a:xfrm>
            <a:prstGeom prst="line">
              <a:avLst/>
            </a:prstGeom>
            <a:ln w="28575">
              <a:solidFill>
                <a:srgbClr val="7DC24E"/>
              </a:solidFill>
            </a:ln>
            <a:effectLst/>
          </p:spPr>
          <p:style>
            <a:lnRef idx="2">
              <a:schemeClr val="accent1"/>
            </a:lnRef>
            <a:fillRef idx="0">
              <a:schemeClr val="accent1"/>
            </a:fillRef>
            <a:effectRef idx="1">
              <a:schemeClr val="accent1"/>
            </a:effectRef>
            <a:fontRef idx="minor">
              <a:schemeClr val="tx1"/>
            </a:fontRef>
          </p:style>
        </p:cxnSp>
        <p:cxnSp>
          <p:nvCxnSpPr>
            <p:cNvPr id="43" name="Straight Connector 42"/>
            <p:cNvCxnSpPr/>
            <p:nvPr/>
          </p:nvCxnSpPr>
          <p:spPr>
            <a:xfrm>
              <a:off x="2576510" y="5141373"/>
              <a:ext cx="0" cy="93149"/>
            </a:xfrm>
            <a:prstGeom prst="line">
              <a:avLst/>
            </a:prstGeom>
            <a:ln w="28575">
              <a:solidFill>
                <a:srgbClr val="7DC24E"/>
              </a:solidFill>
            </a:ln>
            <a:effectLst/>
          </p:spPr>
          <p:style>
            <a:lnRef idx="2">
              <a:schemeClr val="accent1"/>
            </a:lnRef>
            <a:fillRef idx="0">
              <a:schemeClr val="accent1"/>
            </a:fillRef>
            <a:effectRef idx="1">
              <a:schemeClr val="accent1"/>
            </a:effectRef>
            <a:fontRef idx="minor">
              <a:schemeClr val="tx1"/>
            </a:fontRef>
          </p:style>
        </p:cxnSp>
        <p:cxnSp>
          <p:nvCxnSpPr>
            <p:cNvPr id="44" name="Straight Connector 43"/>
            <p:cNvCxnSpPr/>
            <p:nvPr/>
          </p:nvCxnSpPr>
          <p:spPr>
            <a:xfrm>
              <a:off x="3560762" y="5141373"/>
              <a:ext cx="0" cy="93149"/>
            </a:xfrm>
            <a:prstGeom prst="line">
              <a:avLst/>
            </a:prstGeom>
            <a:ln w="28575">
              <a:solidFill>
                <a:srgbClr val="7DC24E"/>
              </a:solidFill>
            </a:ln>
            <a:effectLst/>
          </p:spPr>
          <p:style>
            <a:lnRef idx="2">
              <a:schemeClr val="accent1"/>
            </a:lnRef>
            <a:fillRef idx="0">
              <a:schemeClr val="accent1"/>
            </a:fillRef>
            <a:effectRef idx="1">
              <a:schemeClr val="accent1"/>
            </a:effectRef>
            <a:fontRef idx="minor">
              <a:schemeClr val="tx1"/>
            </a:fontRef>
          </p:style>
        </p:cxnSp>
        <p:cxnSp>
          <p:nvCxnSpPr>
            <p:cNvPr id="46" name="Straight Connector 45"/>
            <p:cNvCxnSpPr/>
            <p:nvPr/>
          </p:nvCxnSpPr>
          <p:spPr>
            <a:xfrm>
              <a:off x="3038472" y="5229226"/>
              <a:ext cx="0" cy="453707"/>
            </a:xfrm>
            <a:prstGeom prst="line">
              <a:avLst/>
            </a:prstGeom>
            <a:ln w="28575">
              <a:solidFill>
                <a:srgbClr val="7DC24E"/>
              </a:solidFill>
            </a:ln>
            <a:effectLst/>
          </p:spPr>
          <p:style>
            <a:lnRef idx="2">
              <a:schemeClr val="accent1"/>
            </a:lnRef>
            <a:fillRef idx="0">
              <a:schemeClr val="accent1"/>
            </a:fillRef>
            <a:effectRef idx="1">
              <a:schemeClr val="accent1"/>
            </a:effectRef>
            <a:fontRef idx="minor">
              <a:schemeClr val="tx1"/>
            </a:fontRef>
          </p:style>
        </p:cxnSp>
        <p:cxnSp>
          <p:nvCxnSpPr>
            <p:cNvPr id="47" name="Straight Connector 46"/>
            <p:cNvCxnSpPr/>
            <p:nvPr/>
          </p:nvCxnSpPr>
          <p:spPr>
            <a:xfrm>
              <a:off x="3041649" y="5664733"/>
              <a:ext cx="1422398" cy="0"/>
            </a:xfrm>
            <a:prstGeom prst="line">
              <a:avLst/>
            </a:prstGeom>
            <a:ln w="28575">
              <a:solidFill>
                <a:srgbClr val="7DC24E"/>
              </a:solidFill>
            </a:ln>
            <a:effectLst/>
          </p:spPr>
          <p:style>
            <a:lnRef idx="2">
              <a:schemeClr val="accent1"/>
            </a:lnRef>
            <a:fillRef idx="0">
              <a:schemeClr val="accent1"/>
            </a:fillRef>
            <a:effectRef idx="1">
              <a:schemeClr val="accent1"/>
            </a:effectRef>
            <a:fontRef idx="minor">
              <a:schemeClr val="tx1"/>
            </a:fontRef>
          </p:style>
        </p:cxnSp>
        <p:cxnSp>
          <p:nvCxnSpPr>
            <p:cNvPr id="48" name="Straight Connector 47"/>
            <p:cNvCxnSpPr/>
            <p:nvPr/>
          </p:nvCxnSpPr>
          <p:spPr>
            <a:xfrm>
              <a:off x="3944587" y="5215733"/>
              <a:ext cx="1032575" cy="0"/>
            </a:xfrm>
            <a:prstGeom prst="line">
              <a:avLst/>
            </a:prstGeom>
            <a:ln w="28575">
              <a:solidFill>
                <a:srgbClr val="7DC24E"/>
              </a:solidFill>
            </a:ln>
            <a:effectLst/>
          </p:spPr>
          <p:style>
            <a:lnRef idx="2">
              <a:schemeClr val="accent1"/>
            </a:lnRef>
            <a:fillRef idx="0">
              <a:schemeClr val="accent1"/>
            </a:fillRef>
            <a:effectRef idx="1">
              <a:schemeClr val="accent1"/>
            </a:effectRef>
            <a:fontRef idx="minor">
              <a:schemeClr val="tx1"/>
            </a:fontRef>
          </p:style>
        </p:cxnSp>
        <p:cxnSp>
          <p:nvCxnSpPr>
            <p:cNvPr id="49" name="Straight Connector 48"/>
            <p:cNvCxnSpPr/>
            <p:nvPr/>
          </p:nvCxnSpPr>
          <p:spPr>
            <a:xfrm>
              <a:off x="3954460" y="5141373"/>
              <a:ext cx="0" cy="93149"/>
            </a:xfrm>
            <a:prstGeom prst="line">
              <a:avLst/>
            </a:prstGeom>
            <a:ln w="28575">
              <a:solidFill>
                <a:srgbClr val="7DC24E"/>
              </a:solidFill>
            </a:ln>
            <a:effectLst/>
          </p:spPr>
          <p:style>
            <a:lnRef idx="2">
              <a:schemeClr val="accent1"/>
            </a:lnRef>
            <a:fillRef idx="0">
              <a:schemeClr val="accent1"/>
            </a:fillRef>
            <a:effectRef idx="1">
              <a:schemeClr val="accent1"/>
            </a:effectRef>
            <a:fontRef idx="minor">
              <a:schemeClr val="tx1"/>
            </a:fontRef>
          </p:style>
        </p:cxnSp>
        <p:cxnSp>
          <p:nvCxnSpPr>
            <p:cNvPr id="50" name="Straight Connector 49"/>
            <p:cNvCxnSpPr/>
            <p:nvPr/>
          </p:nvCxnSpPr>
          <p:spPr>
            <a:xfrm>
              <a:off x="4976812" y="5141373"/>
              <a:ext cx="0" cy="93149"/>
            </a:xfrm>
            <a:prstGeom prst="line">
              <a:avLst/>
            </a:prstGeom>
            <a:ln w="28575">
              <a:solidFill>
                <a:srgbClr val="7DC24E"/>
              </a:solidFill>
            </a:ln>
            <a:effectLst/>
          </p:spPr>
          <p:style>
            <a:lnRef idx="2">
              <a:schemeClr val="accent1"/>
            </a:lnRef>
            <a:fillRef idx="0">
              <a:schemeClr val="accent1"/>
            </a:fillRef>
            <a:effectRef idx="1">
              <a:schemeClr val="accent1"/>
            </a:effectRef>
            <a:fontRef idx="minor">
              <a:schemeClr val="tx1"/>
            </a:fontRef>
          </p:style>
        </p:cxnSp>
        <p:cxnSp>
          <p:nvCxnSpPr>
            <p:cNvPr id="51" name="Straight Connector 50"/>
            <p:cNvCxnSpPr/>
            <p:nvPr/>
          </p:nvCxnSpPr>
          <p:spPr>
            <a:xfrm>
              <a:off x="4464047" y="5229226"/>
              <a:ext cx="0" cy="453707"/>
            </a:xfrm>
            <a:prstGeom prst="line">
              <a:avLst/>
            </a:prstGeom>
            <a:ln w="28575">
              <a:solidFill>
                <a:srgbClr val="7DC24E"/>
              </a:solidFill>
            </a:ln>
            <a:effectLst/>
          </p:spPr>
          <p:style>
            <a:lnRef idx="2">
              <a:schemeClr val="accent1"/>
            </a:lnRef>
            <a:fillRef idx="0">
              <a:schemeClr val="accent1"/>
            </a:fillRef>
            <a:effectRef idx="1">
              <a:schemeClr val="accent1"/>
            </a:effectRef>
            <a:fontRef idx="minor">
              <a:schemeClr val="tx1"/>
            </a:fontRef>
          </p:style>
        </p:cxnSp>
      </p:grpSp>
      <p:sp>
        <p:nvSpPr>
          <p:cNvPr id="57" name="Arc 56"/>
          <p:cNvSpPr/>
          <p:nvPr/>
        </p:nvSpPr>
        <p:spPr>
          <a:xfrm flipH="1" flipV="1">
            <a:off x="4574248" y="5149310"/>
            <a:ext cx="2545880" cy="1235941"/>
          </a:xfrm>
          <a:prstGeom prst="arc">
            <a:avLst>
              <a:gd name="adj1" fmla="val 10754091"/>
              <a:gd name="adj2" fmla="val 21316138"/>
            </a:avLst>
          </a:prstGeom>
          <a:ln w="28575">
            <a:solidFill>
              <a:srgbClr val="7DC24E"/>
            </a:solidFill>
            <a:prstDash val="sysDot"/>
            <a:headEnd type="none" w="med" len="med"/>
            <a:tailEnd type="triangle" w="med" len="med"/>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GB"/>
          </a:p>
        </p:txBody>
      </p:sp>
      <p:grpSp>
        <p:nvGrpSpPr>
          <p:cNvPr id="73" name="Group 72"/>
          <p:cNvGrpSpPr/>
          <p:nvPr/>
        </p:nvGrpSpPr>
        <p:grpSpPr>
          <a:xfrm>
            <a:off x="1046400" y="2396610"/>
            <a:ext cx="4162425" cy="425624"/>
            <a:chOff x="1046400" y="2396610"/>
            <a:chExt cx="4162425" cy="425624"/>
          </a:xfrm>
        </p:grpSpPr>
        <p:cxnSp>
          <p:nvCxnSpPr>
            <p:cNvPr id="61" name="Straight Arrow Connector 60"/>
            <p:cNvCxnSpPr/>
            <p:nvPr/>
          </p:nvCxnSpPr>
          <p:spPr>
            <a:xfrm>
              <a:off x="1046400" y="2396610"/>
              <a:ext cx="0" cy="425624"/>
            </a:xfrm>
            <a:prstGeom prst="straightConnector1">
              <a:avLst/>
            </a:prstGeom>
            <a:ln w="28575">
              <a:solidFill>
                <a:srgbClr val="7DC24E"/>
              </a:solidFill>
              <a:prstDash val="sysDot"/>
              <a:headEnd type="none" w="med" len="med"/>
              <a:tailEnd type="triangle" w="med" len="med"/>
            </a:ln>
            <a:effectLst/>
          </p:spPr>
          <p:style>
            <a:lnRef idx="2">
              <a:schemeClr val="accent1"/>
            </a:lnRef>
            <a:fillRef idx="0">
              <a:schemeClr val="accent1"/>
            </a:fillRef>
            <a:effectRef idx="1">
              <a:schemeClr val="accent1"/>
            </a:effectRef>
            <a:fontRef idx="minor">
              <a:schemeClr val="tx1"/>
            </a:fontRef>
          </p:style>
        </p:cxnSp>
        <p:cxnSp>
          <p:nvCxnSpPr>
            <p:cNvPr id="62" name="Straight Arrow Connector 61"/>
            <p:cNvCxnSpPr/>
            <p:nvPr/>
          </p:nvCxnSpPr>
          <p:spPr>
            <a:xfrm>
              <a:off x="5208825" y="2396610"/>
              <a:ext cx="0" cy="425624"/>
            </a:xfrm>
            <a:prstGeom prst="straightConnector1">
              <a:avLst/>
            </a:prstGeom>
            <a:ln w="28575">
              <a:solidFill>
                <a:srgbClr val="7DC24E"/>
              </a:solidFill>
              <a:prstDash val="sysDot"/>
              <a:headEnd type="none" w="med" len="med"/>
              <a:tailEnd type="triangle" w="med" len="med"/>
            </a:ln>
            <a:effectLst/>
          </p:spPr>
          <p:style>
            <a:lnRef idx="2">
              <a:schemeClr val="accent1"/>
            </a:lnRef>
            <a:fillRef idx="0">
              <a:schemeClr val="accent1"/>
            </a:fillRef>
            <a:effectRef idx="1">
              <a:schemeClr val="accent1"/>
            </a:effectRef>
            <a:fontRef idx="minor">
              <a:schemeClr val="tx1"/>
            </a:fontRef>
          </p:style>
        </p:cxnSp>
        <p:cxnSp>
          <p:nvCxnSpPr>
            <p:cNvPr id="63" name="Straight Arrow Connector 62"/>
            <p:cNvCxnSpPr/>
            <p:nvPr/>
          </p:nvCxnSpPr>
          <p:spPr>
            <a:xfrm>
              <a:off x="3131564" y="2396610"/>
              <a:ext cx="0" cy="425624"/>
            </a:xfrm>
            <a:prstGeom prst="straightConnector1">
              <a:avLst/>
            </a:prstGeom>
            <a:ln w="28575">
              <a:solidFill>
                <a:srgbClr val="7DC24E"/>
              </a:solidFill>
              <a:prstDash val="sysDot"/>
              <a:headEnd type="none" w="med" len="med"/>
              <a:tailEnd type="triangle" w="med" len="med"/>
            </a:ln>
            <a:effectLst/>
          </p:spPr>
          <p:style>
            <a:lnRef idx="2">
              <a:schemeClr val="accent1"/>
            </a:lnRef>
            <a:fillRef idx="0">
              <a:schemeClr val="accent1"/>
            </a:fillRef>
            <a:effectRef idx="1">
              <a:schemeClr val="accent1"/>
            </a:effectRef>
            <a:fontRef idx="minor">
              <a:schemeClr val="tx1"/>
            </a:fontRef>
          </p:style>
        </p:cxnSp>
        <p:cxnSp>
          <p:nvCxnSpPr>
            <p:cNvPr id="64" name="Straight Connector 63"/>
            <p:cNvCxnSpPr/>
            <p:nvPr/>
          </p:nvCxnSpPr>
          <p:spPr>
            <a:xfrm>
              <a:off x="1046400" y="2415660"/>
              <a:ext cx="4162425" cy="0"/>
            </a:xfrm>
            <a:prstGeom prst="line">
              <a:avLst/>
            </a:prstGeom>
            <a:ln w="28575">
              <a:solidFill>
                <a:srgbClr val="7DC24E"/>
              </a:solidFill>
              <a:prstDash val="sysDot"/>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grpSp>
      <p:sp>
        <p:nvSpPr>
          <p:cNvPr id="66" name="TextBox 65"/>
          <p:cNvSpPr txBox="1"/>
          <p:nvPr/>
        </p:nvSpPr>
        <p:spPr>
          <a:xfrm>
            <a:off x="2336164" y="2049444"/>
            <a:ext cx="1590799" cy="307777"/>
          </a:xfrm>
          <a:prstGeom prst="rect">
            <a:avLst/>
          </a:prstGeom>
          <a:noFill/>
        </p:spPr>
        <p:txBody>
          <a:bodyPr wrap="square" lIns="0" tIns="0" rIns="0" bIns="0" rtlCol="0">
            <a:spAutoFit/>
          </a:bodyPr>
          <a:lstStyle/>
          <a:p>
            <a:pPr algn="ctr"/>
            <a:r>
              <a:rPr lang="en-GB" sz="2000" b="1" dirty="0">
                <a:solidFill>
                  <a:srgbClr val="7DC24E"/>
                </a:solidFill>
                <a:latin typeface="Arial" panose="020B0604020202020204" pitchFamily="34" charset="0"/>
                <a:cs typeface="Arial" panose="020B0604020202020204" pitchFamily="34" charset="0"/>
              </a:rPr>
              <a:t>Guard bars</a:t>
            </a:r>
          </a:p>
        </p:txBody>
      </p:sp>
      <p:cxnSp>
        <p:nvCxnSpPr>
          <p:cNvPr id="67" name="Straight Arrow Connector 66"/>
          <p:cNvCxnSpPr/>
          <p:nvPr/>
        </p:nvCxnSpPr>
        <p:spPr>
          <a:xfrm>
            <a:off x="5504100" y="1874636"/>
            <a:ext cx="0" cy="3265149"/>
          </a:xfrm>
          <a:prstGeom prst="straightConnector1">
            <a:avLst/>
          </a:prstGeom>
          <a:ln w="28575">
            <a:solidFill>
              <a:srgbClr val="7DC24E"/>
            </a:solidFill>
            <a:prstDash val="sysDot"/>
            <a:headEnd type="none" w="med" len="med"/>
            <a:tailEnd type="triangle" w="med" len="med"/>
          </a:ln>
          <a:effectLst/>
        </p:spPr>
        <p:style>
          <a:lnRef idx="2">
            <a:schemeClr val="accent1"/>
          </a:lnRef>
          <a:fillRef idx="0">
            <a:schemeClr val="accent1"/>
          </a:fillRef>
          <a:effectRef idx="1">
            <a:schemeClr val="accent1"/>
          </a:effectRef>
          <a:fontRef idx="minor">
            <a:schemeClr val="tx1"/>
          </a:fontRef>
        </p:style>
      </p:cxnSp>
      <p:sp>
        <p:nvSpPr>
          <p:cNvPr id="69" name="TextBox 68"/>
          <p:cNvSpPr txBox="1"/>
          <p:nvPr/>
        </p:nvSpPr>
        <p:spPr>
          <a:xfrm>
            <a:off x="3926963" y="1683568"/>
            <a:ext cx="1590799" cy="307777"/>
          </a:xfrm>
          <a:prstGeom prst="rect">
            <a:avLst/>
          </a:prstGeom>
          <a:noFill/>
        </p:spPr>
        <p:txBody>
          <a:bodyPr wrap="square" lIns="0" tIns="0" rIns="0" bIns="0" rtlCol="0">
            <a:spAutoFit/>
          </a:bodyPr>
          <a:lstStyle/>
          <a:p>
            <a:pPr algn="ctr"/>
            <a:r>
              <a:rPr lang="en-GB" sz="2000" b="1" dirty="0">
                <a:solidFill>
                  <a:srgbClr val="7DC24E"/>
                </a:solidFill>
                <a:latin typeface="Arial" panose="020B0604020202020204" pitchFamily="34" charset="0"/>
                <a:cs typeface="Arial" panose="020B0604020202020204" pitchFamily="34" charset="0"/>
              </a:rPr>
              <a:t>Check digit</a:t>
            </a:r>
          </a:p>
        </p:txBody>
      </p:sp>
      <p:cxnSp>
        <p:nvCxnSpPr>
          <p:cNvPr id="71" name="Straight Arrow Connector 70"/>
          <p:cNvCxnSpPr/>
          <p:nvPr/>
        </p:nvCxnSpPr>
        <p:spPr>
          <a:xfrm>
            <a:off x="757240" y="1874636"/>
            <a:ext cx="0" cy="3265149"/>
          </a:xfrm>
          <a:prstGeom prst="straightConnector1">
            <a:avLst/>
          </a:prstGeom>
          <a:ln w="28575">
            <a:solidFill>
              <a:srgbClr val="7DC24E"/>
            </a:solidFill>
            <a:prstDash val="sysDot"/>
            <a:headEnd type="none" w="med" len="med"/>
            <a:tailEnd type="triangle" w="med" len="med"/>
          </a:ln>
          <a:effectLst/>
        </p:spPr>
        <p:style>
          <a:lnRef idx="2">
            <a:schemeClr val="accent1"/>
          </a:lnRef>
          <a:fillRef idx="0">
            <a:schemeClr val="accent1"/>
          </a:fillRef>
          <a:effectRef idx="1">
            <a:schemeClr val="accent1"/>
          </a:effectRef>
          <a:fontRef idx="minor">
            <a:schemeClr val="tx1"/>
          </a:fontRef>
        </p:style>
      </p:cxnSp>
      <p:sp>
        <p:nvSpPr>
          <p:cNvPr id="72" name="TextBox 71"/>
          <p:cNvSpPr txBox="1"/>
          <p:nvPr/>
        </p:nvSpPr>
        <p:spPr>
          <a:xfrm>
            <a:off x="724280" y="1683568"/>
            <a:ext cx="816332" cy="307777"/>
          </a:xfrm>
          <a:prstGeom prst="rect">
            <a:avLst/>
          </a:prstGeom>
          <a:noFill/>
        </p:spPr>
        <p:txBody>
          <a:bodyPr wrap="square" lIns="0" tIns="0" rIns="0" bIns="0" rtlCol="0">
            <a:spAutoFit/>
          </a:bodyPr>
          <a:lstStyle/>
          <a:p>
            <a:pPr algn="ctr"/>
            <a:r>
              <a:rPr lang="en-GB" sz="2000" b="1" dirty="0">
                <a:solidFill>
                  <a:srgbClr val="7DC24E"/>
                </a:solidFill>
                <a:latin typeface="Arial" panose="020B0604020202020204" pitchFamily="34" charset="0"/>
                <a:cs typeface="Arial" panose="020B0604020202020204" pitchFamily="34" charset="0"/>
              </a:rPr>
              <a:t>Start</a:t>
            </a:r>
          </a:p>
        </p:txBody>
      </p:sp>
      <p:cxnSp>
        <p:nvCxnSpPr>
          <p:cNvPr id="74" name="Straight Connector 73"/>
          <p:cNvCxnSpPr/>
          <p:nvPr/>
        </p:nvCxnSpPr>
        <p:spPr>
          <a:xfrm>
            <a:off x="6421468" y="2673350"/>
            <a:ext cx="0" cy="151879"/>
          </a:xfrm>
          <a:prstGeom prst="line">
            <a:avLst/>
          </a:prstGeom>
          <a:ln w="28575">
            <a:solidFill>
              <a:srgbClr val="7DC24E"/>
            </a:solidFill>
            <a:prstDash val="sysDot"/>
            <a:headEnd type="none" w="med" len="med"/>
            <a:tailEnd type="triangle" w="sm" len="sm"/>
          </a:ln>
          <a:effectLst/>
        </p:spPr>
        <p:style>
          <a:lnRef idx="2">
            <a:schemeClr val="accent1"/>
          </a:lnRef>
          <a:fillRef idx="0">
            <a:schemeClr val="accent1"/>
          </a:fillRef>
          <a:effectRef idx="1">
            <a:schemeClr val="accent1"/>
          </a:effectRef>
          <a:fontRef idx="minor">
            <a:schemeClr val="tx1"/>
          </a:fontRef>
        </p:style>
      </p:cxnSp>
      <p:cxnSp>
        <p:nvCxnSpPr>
          <p:cNvPr id="76" name="Straight Connector 75"/>
          <p:cNvCxnSpPr/>
          <p:nvPr/>
        </p:nvCxnSpPr>
        <p:spPr>
          <a:xfrm>
            <a:off x="7799418" y="2673350"/>
            <a:ext cx="0" cy="151879"/>
          </a:xfrm>
          <a:prstGeom prst="line">
            <a:avLst/>
          </a:prstGeom>
          <a:ln w="28575">
            <a:solidFill>
              <a:srgbClr val="7DC24E"/>
            </a:solidFill>
            <a:prstDash val="sysDot"/>
            <a:headEnd type="none" w="med" len="med"/>
            <a:tailEnd type="triangle" w="sm" len="sm"/>
          </a:ln>
          <a:effectLst/>
        </p:spPr>
        <p:style>
          <a:lnRef idx="2">
            <a:schemeClr val="accent1"/>
          </a:lnRef>
          <a:fillRef idx="0">
            <a:schemeClr val="accent1"/>
          </a:fillRef>
          <a:effectRef idx="1">
            <a:schemeClr val="accent1"/>
          </a:effectRef>
          <a:fontRef idx="minor">
            <a:schemeClr val="tx1"/>
          </a:fontRef>
        </p:style>
      </p:cxnSp>
      <p:sp>
        <p:nvSpPr>
          <p:cNvPr id="77" name="Arc 76"/>
          <p:cNvSpPr/>
          <p:nvPr/>
        </p:nvSpPr>
        <p:spPr>
          <a:xfrm flipH="1" flipV="1">
            <a:off x="4957184" y="5320246"/>
            <a:ext cx="546916" cy="447034"/>
          </a:xfrm>
          <a:prstGeom prst="arc">
            <a:avLst>
              <a:gd name="adj1" fmla="val 10754091"/>
              <a:gd name="adj2" fmla="val 739410"/>
            </a:avLst>
          </a:prstGeom>
          <a:ln w="38100">
            <a:solidFill>
              <a:srgbClr val="62686E"/>
            </a:solidFill>
            <a:prstDash val="sysDot"/>
            <a:headEnd type="none" w="med" len="med"/>
            <a:tailEnd type="triangle" w="med" len="med"/>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GB"/>
          </a:p>
        </p:txBody>
      </p:sp>
      <p:sp>
        <p:nvSpPr>
          <p:cNvPr id="78" name="Arc 77"/>
          <p:cNvSpPr/>
          <p:nvPr/>
        </p:nvSpPr>
        <p:spPr>
          <a:xfrm flipV="1">
            <a:off x="758013" y="5320246"/>
            <a:ext cx="546916" cy="447034"/>
          </a:xfrm>
          <a:prstGeom prst="arc">
            <a:avLst>
              <a:gd name="adj1" fmla="val 10754091"/>
              <a:gd name="adj2" fmla="val 739410"/>
            </a:avLst>
          </a:prstGeom>
          <a:ln w="38100">
            <a:solidFill>
              <a:srgbClr val="62686E"/>
            </a:solidFill>
            <a:prstDash val="sysDot"/>
            <a:headEnd type="none" w="med" len="med"/>
            <a:tailEnd type="triangle" w="med" len="med"/>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GB"/>
          </a:p>
        </p:txBody>
      </p:sp>
    </p:spTree>
    <p:extLst>
      <p:ext uri="{BB962C8B-B14F-4D97-AF65-F5344CB8AC3E}">
        <p14:creationId xmlns:p14="http://schemas.microsoft.com/office/powerpoint/2010/main" val="94059556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3"/>
          </p:nvPr>
        </p:nvSpPr>
        <p:spPr/>
        <p:txBody>
          <a:bodyPr/>
          <a:lstStyle/>
          <a:p>
            <a:pPr algn="just"/>
            <a:r>
              <a:rPr lang="en-GB" dirty="0"/>
              <a:t>Reading UPC-A retail barcodes</a:t>
            </a:r>
          </a:p>
        </p:txBody>
      </p:sp>
      <p:sp>
        <p:nvSpPr>
          <p:cNvPr id="5" name="Text Placeholder 4"/>
          <p:cNvSpPr>
            <a:spLocks noGrp="1"/>
          </p:cNvSpPr>
          <p:nvPr>
            <p:ph type="body" sz="quarter" idx="14"/>
          </p:nvPr>
        </p:nvSpPr>
        <p:spPr>
          <a:xfrm>
            <a:off x="724280" y="1704179"/>
            <a:ext cx="4257295" cy="3453607"/>
          </a:xfrm>
        </p:spPr>
        <p:txBody>
          <a:bodyPr/>
          <a:lstStyle/>
          <a:p>
            <a:r>
              <a:rPr lang="en-GB" dirty="0"/>
              <a:t>Visually, a grouping of two or more adjacent bars appear as a single wide bar</a:t>
            </a:r>
          </a:p>
          <a:p>
            <a:pPr lvl="1"/>
            <a:r>
              <a:rPr lang="en-GB" sz="2300" dirty="0"/>
              <a:t>Right hand codes are the inverse of left hand codes</a:t>
            </a:r>
          </a:p>
          <a:p>
            <a:pPr lvl="1"/>
            <a:r>
              <a:rPr lang="en-GB" sz="2300" dirty="0"/>
              <a:t>Left hand codes all have an odd number of black bars. Right hand codes all have an even number</a:t>
            </a:r>
          </a:p>
          <a:p>
            <a:pPr lvl="1"/>
            <a:r>
              <a:rPr lang="en-GB" sz="2300" dirty="0"/>
              <a:t>How could this be useful?</a:t>
            </a:r>
          </a:p>
        </p:txBody>
      </p:sp>
      <p:graphicFrame>
        <p:nvGraphicFramePr>
          <p:cNvPr id="4" name="Table 3"/>
          <p:cNvGraphicFramePr>
            <a:graphicFrameLocks noGrp="1"/>
          </p:cNvGraphicFramePr>
          <p:nvPr>
            <p:extLst>
              <p:ext uri="{D42A27DB-BD31-4B8C-83A1-F6EECF244321}">
                <p14:modId xmlns:p14="http://schemas.microsoft.com/office/powerpoint/2010/main" val="3524858473"/>
              </p:ext>
            </p:extLst>
          </p:nvPr>
        </p:nvGraphicFramePr>
        <p:xfrm>
          <a:off x="5605652" y="1740583"/>
          <a:ext cx="2412004" cy="4423010"/>
        </p:xfrm>
        <a:graphic>
          <a:graphicData uri="http://schemas.openxmlformats.org/drawingml/2006/table">
            <a:tbl>
              <a:tblPr firstRow="1" firstCol="1" bandRow="1"/>
              <a:tblGrid>
                <a:gridCol w="143081">
                  <a:extLst>
                    <a:ext uri="{9D8B030D-6E8A-4147-A177-3AD203B41FA5}">
                      <a16:colId xmlns:a16="http://schemas.microsoft.com/office/drawing/2014/main" val="20000"/>
                    </a:ext>
                  </a:extLst>
                </a:gridCol>
                <a:gridCol w="143616">
                  <a:extLst>
                    <a:ext uri="{9D8B030D-6E8A-4147-A177-3AD203B41FA5}">
                      <a16:colId xmlns:a16="http://schemas.microsoft.com/office/drawing/2014/main" val="20001"/>
                    </a:ext>
                  </a:extLst>
                </a:gridCol>
                <a:gridCol w="149511">
                  <a:extLst>
                    <a:ext uri="{9D8B030D-6E8A-4147-A177-3AD203B41FA5}">
                      <a16:colId xmlns:a16="http://schemas.microsoft.com/office/drawing/2014/main" val="20002"/>
                    </a:ext>
                  </a:extLst>
                </a:gridCol>
                <a:gridCol w="137186">
                  <a:extLst>
                    <a:ext uri="{9D8B030D-6E8A-4147-A177-3AD203B41FA5}">
                      <a16:colId xmlns:a16="http://schemas.microsoft.com/office/drawing/2014/main" val="20003"/>
                    </a:ext>
                  </a:extLst>
                </a:gridCol>
                <a:gridCol w="143616">
                  <a:extLst>
                    <a:ext uri="{9D8B030D-6E8A-4147-A177-3AD203B41FA5}">
                      <a16:colId xmlns:a16="http://schemas.microsoft.com/office/drawing/2014/main" val="20004"/>
                    </a:ext>
                  </a:extLst>
                </a:gridCol>
                <a:gridCol w="143616">
                  <a:extLst>
                    <a:ext uri="{9D8B030D-6E8A-4147-A177-3AD203B41FA5}">
                      <a16:colId xmlns:a16="http://schemas.microsoft.com/office/drawing/2014/main" val="20005"/>
                    </a:ext>
                  </a:extLst>
                </a:gridCol>
                <a:gridCol w="143616">
                  <a:extLst>
                    <a:ext uri="{9D8B030D-6E8A-4147-A177-3AD203B41FA5}">
                      <a16:colId xmlns:a16="http://schemas.microsoft.com/office/drawing/2014/main" val="20006"/>
                    </a:ext>
                  </a:extLst>
                </a:gridCol>
                <a:gridCol w="364400">
                  <a:extLst>
                    <a:ext uri="{9D8B030D-6E8A-4147-A177-3AD203B41FA5}">
                      <a16:colId xmlns:a16="http://schemas.microsoft.com/office/drawing/2014/main" val="20007"/>
                    </a:ext>
                  </a:extLst>
                </a:gridCol>
                <a:gridCol w="143616">
                  <a:extLst>
                    <a:ext uri="{9D8B030D-6E8A-4147-A177-3AD203B41FA5}">
                      <a16:colId xmlns:a16="http://schemas.microsoft.com/office/drawing/2014/main" val="20008"/>
                    </a:ext>
                  </a:extLst>
                </a:gridCol>
                <a:gridCol w="149511">
                  <a:extLst>
                    <a:ext uri="{9D8B030D-6E8A-4147-A177-3AD203B41FA5}">
                      <a16:colId xmlns:a16="http://schemas.microsoft.com/office/drawing/2014/main" val="20009"/>
                    </a:ext>
                  </a:extLst>
                </a:gridCol>
                <a:gridCol w="150047">
                  <a:extLst>
                    <a:ext uri="{9D8B030D-6E8A-4147-A177-3AD203B41FA5}">
                      <a16:colId xmlns:a16="http://schemas.microsoft.com/office/drawing/2014/main" val="20010"/>
                    </a:ext>
                  </a:extLst>
                </a:gridCol>
                <a:gridCol w="150047">
                  <a:extLst>
                    <a:ext uri="{9D8B030D-6E8A-4147-A177-3AD203B41FA5}">
                      <a16:colId xmlns:a16="http://schemas.microsoft.com/office/drawing/2014/main" val="20011"/>
                    </a:ext>
                  </a:extLst>
                </a:gridCol>
                <a:gridCol w="150047">
                  <a:extLst>
                    <a:ext uri="{9D8B030D-6E8A-4147-A177-3AD203B41FA5}">
                      <a16:colId xmlns:a16="http://schemas.microsoft.com/office/drawing/2014/main" val="20012"/>
                    </a:ext>
                  </a:extLst>
                </a:gridCol>
                <a:gridCol w="150047">
                  <a:extLst>
                    <a:ext uri="{9D8B030D-6E8A-4147-A177-3AD203B41FA5}">
                      <a16:colId xmlns:a16="http://schemas.microsoft.com/office/drawing/2014/main" val="20013"/>
                    </a:ext>
                  </a:extLst>
                </a:gridCol>
                <a:gridCol w="150047">
                  <a:extLst>
                    <a:ext uri="{9D8B030D-6E8A-4147-A177-3AD203B41FA5}">
                      <a16:colId xmlns:a16="http://schemas.microsoft.com/office/drawing/2014/main" val="20014"/>
                    </a:ext>
                  </a:extLst>
                </a:gridCol>
              </a:tblGrid>
              <a:tr h="360000">
                <a:tc>
                  <a:txBody>
                    <a:bodyPr/>
                    <a:lstStyle/>
                    <a:p>
                      <a:pPr algn="just">
                        <a:lnSpc>
                          <a:spcPct val="115000"/>
                        </a:lnSpc>
                        <a:spcAft>
                          <a:spcPts val="0"/>
                        </a:spcAft>
                      </a:pPr>
                      <a:r>
                        <a:rPr lang="en-GB" sz="1100" dirty="0">
                          <a:solidFill>
                            <a:srgbClr val="000000"/>
                          </a:solidFill>
                          <a:effectLst/>
                          <a:latin typeface="Arial"/>
                          <a:ea typeface="Calibri"/>
                          <a:cs typeface="Arial"/>
                        </a:rPr>
                        <a:t> </a:t>
                      </a:r>
                      <a:endParaRPr lang="en-GB" sz="1100" dirty="0">
                        <a:effectLst/>
                        <a:latin typeface="Calibri"/>
                        <a:ea typeface="Calibri"/>
                        <a:cs typeface="Arial"/>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en-GB" sz="1100">
                          <a:solidFill>
                            <a:srgbClr val="000000"/>
                          </a:solidFill>
                          <a:effectLst/>
                          <a:latin typeface="Arial"/>
                          <a:ea typeface="Calibri"/>
                          <a:cs typeface="Arial"/>
                        </a:rPr>
                        <a:t> </a:t>
                      </a:r>
                      <a:endParaRPr lang="en-GB" sz="1100">
                        <a:effectLst/>
                        <a:latin typeface="Calibri"/>
                        <a:ea typeface="Calibri"/>
                        <a:cs typeface="Arial"/>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en-GB" sz="1100">
                          <a:solidFill>
                            <a:srgbClr val="000000"/>
                          </a:solidFill>
                          <a:effectLst/>
                          <a:latin typeface="Arial"/>
                          <a:ea typeface="Calibri"/>
                          <a:cs typeface="Arial"/>
                        </a:rPr>
                        <a:t> </a:t>
                      </a:r>
                      <a:endParaRPr lang="en-GB" sz="1100">
                        <a:effectLst/>
                        <a:latin typeface="Calibri"/>
                        <a:ea typeface="Calibri"/>
                        <a:cs typeface="Arial"/>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en-GB" sz="1100">
                          <a:solidFill>
                            <a:srgbClr val="000000"/>
                          </a:solidFill>
                          <a:effectLst/>
                          <a:latin typeface="Arial"/>
                          <a:ea typeface="Calibri"/>
                          <a:cs typeface="Arial"/>
                        </a:rPr>
                        <a:t> </a:t>
                      </a:r>
                      <a:endParaRPr lang="en-GB" sz="1100">
                        <a:effectLst/>
                        <a:latin typeface="Calibri"/>
                        <a:ea typeface="Calibri"/>
                        <a:cs typeface="Arial"/>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0000"/>
                    </a:solidFill>
                  </a:tcPr>
                </a:tc>
                <a:tc>
                  <a:txBody>
                    <a:bodyPr/>
                    <a:lstStyle/>
                    <a:p>
                      <a:pPr algn="just">
                        <a:lnSpc>
                          <a:spcPct val="115000"/>
                        </a:lnSpc>
                        <a:spcAft>
                          <a:spcPts val="0"/>
                        </a:spcAft>
                      </a:pPr>
                      <a:r>
                        <a:rPr lang="en-GB" sz="1100">
                          <a:solidFill>
                            <a:srgbClr val="000000"/>
                          </a:solidFill>
                          <a:effectLst/>
                          <a:latin typeface="Arial"/>
                          <a:ea typeface="Calibri"/>
                          <a:cs typeface="Arial"/>
                        </a:rPr>
                        <a:t> </a:t>
                      </a:r>
                      <a:endParaRPr lang="en-GB" sz="1100">
                        <a:effectLst/>
                        <a:latin typeface="Calibri"/>
                        <a:ea typeface="Calibri"/>
                        <a:cs typeface="Arial"/>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0000"/>
                    </a:solidFill>
                  </a:tcPr>
                </a:tc>
                <a:tc>
                  <a:txBody>
                    <a:bodyPr/>
                    <a:lstStyle/>
                    <a:p>
                      <a:pPr algn="just">
                        <a:lnSpc>
                          <a:spcPct val="115000"/>
                        </a:lnSpc>
                        <a:spcAft>
                          <a:spcPts val="0"/>
                        </a:spcAft>
                      </a:pPr>
                      <a:r>
                        <a:rPr lang="en-GB" sz="1100" dirty="0">
                          <a:solidFill>
                            <a:srgbClr val="000000"/>
                          </a:solidFill>
                          <a:effectLst/>
                          <a:latin typeface="Arial"/>
                          <a:ea typeface="Calibri"/>
                          <a:cs typeface="Arial"/>
                        </a:rPr>
                        <a:t> </a:t>
                      </a:r>
                      <a:endParaRPr lang="en-GB" sz="1100" dirty="0">
                        <a:effectLst/>
                        <a:latin typeface="Calibri"/>
                        <a:ea typeface="Calibri"/>
                        <a:cs typeface="Arial"/>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en-GB" sz="1100" dirty="0">
                          <a:solidFill>
                            <a:srgbClr val="000000"/>
                          </a:solidFill>
                          <a:effectLst/>
                          <a:latin typeface="Arial"/>
                          <a:ea typeface="Calibri"/>
                          <a:cs typeface="Arial"/>
                        </a:rPr>
                        <a:t> </a:t>
                      </a:r>
                      <a:endParaRPr lang="en-GB" sz="1100" dirty="0">
                        <a:effectLst/>
                        <a:latin typeface="Calibri"/>
                        <a:ea typeface="Calibri"/>
                        <a:cs typeface="Arial"/>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0000"/>
                    </a:solidFill>
                  </a:tcPr>
                </a:tc>
                <a:tc>
                  <a:txBody>
                    <a:bodyPr/>
                    <a:lstStyle/>
                    <a:p>
                      <a:pPr algn="ctr">
                        <a:lnSpc>
                          <a:spcPct val="115000"/>
                        </a:lnSpc>
                        <a:spcAft>
                          <a:spcPts val="0"/>
                        </a:spcAft>
                      </a:pPr>
                      <a:r>
                        <a:rPr lang="en-GB" sz="1100" b="1" dirty="0">
                          <a:solidFill>
                            <a:srgbClr val="7DC24E"/>
                          </a:solidFill>
                          <a:effectLst/>
                          <a:latin typeface="Arial"/>
                          <a:ea typeface="Calibri"/>
                          <a:cs typeface="Arial"/>
                        </a:rPr>
                        <a:t>0</a:t>
                      </a:r>
                      <a:endParaRPr lang="en-GB" sz="1100" b="1" dirty="0">
                        <a:solidFill>
                          <a:srgbClr val="7DC24E"/>
                        </a:solidFill>
                        <a:effectLst/>
                        <a:latin typeface="Calibri"/>
                        <a:ea typeface="Calibri"/>
                        <a:cs typeface="Arial"/>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just">
                        <a:lnSpc>
                          <a:spcPct val="115000"/>
                        </a:lnSpc>
                        <a:spcAft>
                          <a:spcPts val="0"/>
                        </a:spcAft>
                      </a:pPr>
                      <a:r>
                        <a:rPr lang="en-GB" sz="1100">
                          <a:solidFill>
                            <a:srgbClr val="000000"/>
                          </a:solidFill>
                          <a:effectLst/>
                          <a:latin typeface="Arial"/>
                          <a:ea typeface="Calibri"/>
                          <a:cs typeface="Arial"/>
                        </a:rPr>
                        <a:t> </a:t>
                      </a:r>
                      <a:endParaRPr lang="en-GB" sz="1100">
                        <a:effectLst/>
                        <a:latin typeface="Calibri"/>
                        <a:ea typeface="Calibri"/>
                        <a:cs typeface="Arial"/>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0000"/>
                    </a:solidFill>
                  </a:tcPr>
                </a:tc>
                <a:tc>
                  <a:txBody>
                    <a:bodyPr/>
                    <a:lstStyle/>
                    <a:p>
                      <a:pPr algn="just">
                        <a:lnSpc>
                          <a:spcPct val="115000"/>
                        </a:lnSpc>
                        <a:spcAft>
                          <a:spcPts val="0"/>
                        </a:spcAft>
                      </a:pPr>
                      <a:r>
                        <a:rPr lang="en-GB" sz="1100">
                          <a:solidFill>
                            <a:srgbClr val="000000"/>
                          </a:solidFill>
                          <a:effectLst/>
                          <a:latin typeface="Arial"/>
                          <a:ea typeface="Calibri"/>
                          <a:cs typeface="Arial"/>
                        </a:rPr>
                        <a:t> </a:t>
                      </a:r>
                      <a:endParaRPr lang="en-GB" sz="1100">
                        <a:effectLst/>
                        <a:latin typeface="Calibri"/>
                        <a:ea typeface="Calibri"/>
                        <a:cs typeface="Arial"/>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0000"/>
                    </a:solidFill>
                  </a:tcPr>
                </a:tc>
                <a:tc>
                  <a:txBody>
                    <a:bodyPr/>
                    <a:lstStyle/>
                    <a:p>
                      <a:pPr algn="just">
                        <a:lnSpc>
                          <a:spcPct val="115000"/>
                        </a:lnSpc>
                        <a:spcAft>
                          <a:spcPts val="0"/>
                        </a:spcAft>
                      </a:pPr>
                      <a:r>
                        <a:rPr lang="en-GB" sz="1100">
                          <a:solidFill>
                            <a:srgbClr val="000000"/>
                          </a:solidFill>
                          <a:effectLst/>
                          <a:latin typeface="Arial"/>
                          <a:ea typeface="Calibri"/>
                          <a:cs typeface="Arial"/>
                        </a:rPr>
                        <a:t> </a:t>
                      </a:r>
                      <a:endParaRPr lang="en-GB" sz="1100">
                        <a:effectLst/>
                        <a:latin typeface="Calibri"/>
                        <a:ea typeface="Calibri"/>
                        <a:cs typeface="Arial"/>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0000"/>
                    </a:solidFill>
                  </a:tcPr>
                </a:tc>
                <a:tc>
                  <a:txBody>
                    <a:bodyPr/>
                    <a:lstStyle/>
                    <a:p>
                      <a:pPr algn="just">
                        <a:lnSpc>
                          <a:spcPct val="115000"/>
                        </a:lnSpc>
                        <a:spcAft>
                          <a:spcPts val="0"/>
                        </a:spcAft>
                      </a:pPr>
                      <a:r>
                        <a:rPr lang="en-GB" sz="1100">
                          <a:solidFill>
                            <a:srgbClr val="000000"/>
                          </a:solidFill>
                          <a:effectLst/>
                          <a:latin typeface="Arial"/>
                          <a:ea typeface="Calibri"/>
                          <a:cs typeface="Arial"/>
                        </a:rPr>
                        <a:t> </a:t>
                      </a:r>
                      <a:endParaRPr lang="en-GB" sz="1100">
                        <a:effectLst/>
                        <a:latin typeface="Calibri"/>
                        <a:ea typeface="Calibri"/>
                        <a:cs typeface="Arial"/>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en-GB" sz="1100" dirty="0">
                          <a:solidFill>
                            <a:srgbClr val="000000"/>
                          </a:solidFill>
                          <a:effectLst/>
                          <a:latin typeface="Arial"/>
                          <a:ea typeface="Calibri"/>
                          <a:cs typeface="Arial"/>
                        </a:rPr>
                        <a:t> </a:t>
                      </a:r>
                      <a:endParaRPr lang="en-GB" sz="1100" dirty="0">
                        <a:effectLst/>
                        <a:latin typeface="Calibri"/>
                        <a:ea typeface="Calibri"/>
                        <a:cs typeface="Arial"/>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en-GB" sz="1100">
                          <a:solidFill>
                            <a:srgbClr val="000000"/>
                          </a:solidFill>
                          <a:effectLst/>
                          <a:latin typeface="Arial"/>
                          <a:ea typeface="Calibri"/>
                          <a:cs typeface="Arial"/>
                        </a:rPr>
                        <a:t> </a:t>
                      </a:r>
                      <a:endParaRPr lang="en-GB" sz="1100">
                        <a:effectLst/>
                        <a:latin typeface="Calibri"/>
                        <a:ea typeface="Calibri"/>
                        <a:cs typeface="Arial"/>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0000"/>
                    </a:solidFill>
                  </a:tcPr>
                </a:tc>
                <a:tc>
                  <a:txBody>
                    <a:bodyPr/>
                    <a:lstStyle/>
                    <a:p>
                      <a:pPr algn="just">
                        <a:lnSpc>
                          <a:spcPct val="115000"/>
                        </a:lnSpc>
                        <a:spcAft>
                          <a:spcPts val="0"/>
                        </a:spcAft>
                      </a:pPr>
                      <a:r>
                        <a:rPr lang="en-GB" sz="1100" dirty="0">
                          <a:solidFill>
                            <a:srgbClr val="000000"/>
                          </a:solidFill>
                          <a:effectLst/>
                          <a:latin typeface="Arial"/>
                          <a:ea typeface="Calibri"/>
                          <a:cs typeface="Arial"/>
                        </a:rPr>
                        <a:t> </a:t>
                      </a:r>
                      <a:endParaRPr lang="en-GB" sz="1100" dirty="0">
                        <a:effectLst/>
                        <a:latin typeface="Calibri"/>
                        <a:ea typeface="Calibri"/>
                        <a:cs typeface="Arial"/>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91490">
                <a:tc>
                  <a:txBody>
                    <a:bodyPr/>
                    <a:lstStyle/>
                    <a:p>
                      <a:pPr algn="just">
                        <a:lnSpc>
                          <a:spcPct val="100000"/>
                        </a:lnSpc>
                        <a:spcAft>
                          <a:spcPts val="0"/>
                        </a:spcAft>
                      </a:pPr>
                      <a:endParaRPr lang="en-GB" sz="600" dirty="0">
                        <a:effectLst/>
                        <a:latin typeface="Calibri"/>
                        <a:ea typeface="Calibri"/>
                        <a:cs typeface="Arial"/>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just">
                        <a:lnSpc>
                          <a:spcPct val="100000"/>
                        </a:lnSpc>
                        <a:spcAft>
                          <a:spcPts val="0"/>
                        </a:spcAft>
                      </a:pPr>
                      <a:endParaRPr lang="en-GB" sz="600" dirty="0">
                        <a:effectLst/>
                        <a:latin typeface="Calibri"/>
                        <a:ea typeface="Calibri"/>
                        <a:cs typeface="Arial"/>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just">
                        <a:lnSpc>
                          <a:spcPct val="100000"/>
                        </a:lnSpc>
                        <a:spcAft>
                          <a:spcPts val="0"/>
                        </a:spcAft>
                      </a:pPr>
                      <a:endParaRPr lang="en-GB" sz="600" dirty="0">
                        <a:effectLst/>
                        <a:latin typeface="Calibri"/>
                        <a:ea typeface="Calibri"/>
                        <a:cs typeface="Arial"/>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just">
                        <a:lnSpc>
                          <a:spcPct val="100000"/>
                        </a:lnSpc>
                        <a:spcAft>
                          <a:spcPts val="0"/>
                        </a:spcAft>
                      </a:pPr>
                      <a:endParaRPr lang="en-GB" sz="600" dirty="0">
                        <a:effectLst/>
                        <a:latin typeface="Calibri"/>
                        <a:ea typeface="Calibri"/>
                        <a:cs typeface="Arial"/>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just">
                        <a:lnSpc>
                          <a:spcPct val="100000"/>
                        </a:lnSpc>
                        <a:spcAft>
                          <a:spcPts val="0"/>
                        </a:spcAft>
                      </a:pPr>
                      <a:endParaRPr lang="en-GB" sz="600" dirty="0">
                        <a:effectLst/>
                        <a:latin typeface="Calibri"/>
                        <a:ea typeface="Calibri"/>
                        <a:cs typeface="Arial"/>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just">
                        <a:lnSpc>
                          <a:spcPct val="100000"/>
                        </a:lnSpc>
                        <a:spcAft>
                          <a:spcPts val="0"/>
                        </a:spcAft>
                      </a:pPr>
                      <a:endParaRPr lang="en-GB" sz="600" dirty="0">
                        <a:effectLst/>
                        <a:latin typeface="Calibri"/>
                        <a:ea typeface="Calibri"/>
                        <a:cs typeface="Arial"/>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just">
                        <a:lnSpc>
                          <a:spcPct val="100000"/>
                        </a:lnSpc>
                        <a:spcAft>
                          <a:spcPts val="0"/>
                        </a:spcAft>
                      </a:pPr>
                      <a:endParaRPr lang="en-GB" sz="600" dirty="0">
                        <a:effectLst/>
                        <a:latin typeface="Calibri"/>
                        <a:ea typeface="Calibri"/>
                        <a:cs typeface="Arial"/>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00000"/>
                        </a:lnSpc>
                        <a:spcAft>
                          <a:spcPts val="0"/>
                        </a:spcAft>
                      </a:pPr>
                      <a:endParaRPr lang="en-GB" sz="600" b="1" dirty="0">
                        <a:solidFill>
                          <a:srgbClr val="7DC24E"/>
                        </a:solidFill>
                        <a:effectLst/>
                        <a:latin typeface="Calibri"/>
                        <a:ea typeface="Calibri"/>
                        <a:cs typeface="Arial"/>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algn="just">
                        <a:lnSpc>
                          <a:spcPct val="100000"/>
                        </a:lnSpc>
                        <a:spcAft>
                          <a:spcPts val="0"/>
                        </a:spcAft>
                      </a:pPr>
                      <a:endParaRPr lang="en-GB" sz="600" dirty="0">
                        <a:effectLst/>
                        <a:latin typeface="Calibri"/>
                        <a:ea typeface="Calibri"/>
                        <a:cs typeface="Arial"/>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just">
                        <a:lnSpc>
                          <a:spcPct val="100000"/>
                        </a:lnSpc>
                        <a:spcAft>
                          <a:spcPts val="0"/>
                        </a:spcAft>
                      </a:pPr>
                      <a:endParaRPr lang="en-GB" sz="600" dirty="0">
                        <a:effectLst/>
                        <a:latin typeface="Calibri"/>
                        <a:ea typeface="Calibri"/>
                        <a:cs typeface="Arial"/>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just">
                        <a:lnSpc>
                          <a:spcPct val="100000"/>
                        </a:lnSpc>
                        <a:spcAft>
                          <a:spcPts val="0"/>
                        </a:spcAft>
                      </a:pPr>
                      <a:endParaRPr lang="en-GB" sz="600" dirty="0">
                        <a:effectLst/>
                        <a:latin typeface="Calibri"/>
                        <a:ea typeface="Calibri"/>
                        <a:cs typeface="Arial"/>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just">
                        <a:lnSpc>
                          <a:spcPct val="100000"/>
                        </a:lnSpc>
                        <a:spcAft>
                          <a:spcPts val="0"/>
                        </a:spcAft>
                      </a:pPr>
                      <a:endParaRPr lang="en-GB" sz="600" dirty="0">
                        <a:effectLst/>
                        <a:latin typeface="Calibri"/>
                        <a:ea typeface="Calibri"/>
                        <a:cs typeface="Arial"/>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just">
                        <a:lnSpc>
                          <a:spcPct val="100000"/>
                        </a:lnSpc>
                        <a:spcAft>
                          <a:spcPts val="0"/>
                        </a:spcAft>
                      </a:pPr>
                      <a:endParaRPr lang="en-GB" sz="600" dirty="0">
                        <a:effectLst/>
                        <a:latin typeface="Calibri"/>
                        <a:ea typeface="Calibri"/>
                        <a:cs typeface="Arial"/>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just">
                        <a:lnSpc>
                          <a:spcPct val="100000"/>
                        </a:lnSpc>
                        <a:spcAft>
                          <a:spcPts val="0"/>
                        </a:spcAft>
                      </a:pPr>
                      <a:endParaRPr lang="en-GB" sz="600" dirty="0">
                        <a:effectLst/>
                        <a:latin typeface="Calibri"/>
                        <a:ea typeface="Calibri"/>
                        <a:cs typeface="Arial"/>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just">
                        <a:lnSpc>
                          <a:spcPct val="100000"/>
                        </a:lnSpc>
                        <a:spcAft>
                          <a:spcPts val="0"/>
                        </a:spcAft>
                      </a:pPr>
                      <a:endParaRPr lang="en-GB" sz="600" dirty="0">
                        <a:effectLst/>
                        <a:latin typeface="Calibri"/>
                        <a:ea typeface="Calibri"/>
                        <a:cs typeface="Arial"/>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0001"/>
                  </a:ext>
                </a:extLst>
              </a:tr>
              <a:tr h="360000">
                <a:tc>
                  <a:txBody>
                    <a:bodyPr/>
                    <a:lstStyle/>
                    <a:p>
                      <a:pPr algn="just">
                        <a:lnSpc>
                          <a:spcPct val="115000"/>
                        </a:lnSpc>
                        <a:spcAft>
                          <a:spcPts val="0"/>
                        </a:spcAft>
                      </a:pPr>
                      <a:r>
                        <a:rPr lang="en-GB" sz="1100">
                          <a:solidFill>
                            <a:srgbClr val="000000"/>
                          </a:solidFill>
                          <a:effectLst/>
                          <a:latin typeface="Arial"/>
                          <a:ea typeface="Calibri"/>
                          <a:cs typeface="Arial"/>
                        </a:rPr>
                        <a:t> </a:t>
                      </a:r>
                      <a:endParaRPr lang="en-GB" sz="1100">
                        <a:effectLst/>
                        <a:latin typeface="Calibri"/>
                        <a:ea typeface="Calibri"/>
                        <a:cs typeface="Arial"/>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en-GB" sz="1100">
                          <a:solidFill>
                            <a:srgbClr val="000000"/>
                          </a:solidFill>
                          <a:effectLst/>
                          <a:latin typeface="Arial"/>
                          <a:ea typeface="Calibri"/>
                          <a:cs typeface="Arial"/>
                        </a:rPr>
                        <a:t> </a:t>
                      </a:r>
                      <a:endParaRPr lang="en-GB" sz="1100">
                        <a:effectLst/>
                        <a:latin typeface="Calibri"/>
                        <a:ea typeface="Calibri"/>
                        <a:cs typeface="Arial"/>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en-GB" sz="1100">
                          <a:solidFill>
                            <a:srgbClr val="000000"/>
                          </a:solidFill>
                          <a:effectLst/>
                          <a:latin typeface="Arial"/>
                          <a:ea typeface="Calibri"/>
                          <a:cs typeface="Arial"/>
                        </a:rPr>
                        <a:t> </a:t>
                      </a:r>
                      <a:endParaRPr lang="en-GB" sz="1100">
                        <a:effectLst/>
                        <a:latin typeface="Calibri"/>
                        <a:ea typeface="Calibri"/>
                        <a:cs typeface="Arial"/>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0000"/>
                    </a:solidFill>
                  </a:tcPr>
                </a:tc>
                <a:tc>
                  <a:txBody>
                    <a:bodyPr/>
                    <a:lstStyle/>
                    <a:p>
                      <a:pPr algn="just">
                        <a:lnSpc>
                          <a:spcPct val="115000"/>
                        </a:lnSpc>
                        <a:spcAft>
                          <a:spcPts val="0"/>
                        </a:spcAft>
                      </a:pPr>
                      <a:r>
                        <a:rPr lang="en-GB" sz="1100">
                          <a:solidFill>
                            <a:srgbClr val="000000"/>
                          </a:solidFill>
                          <a:effectLst/>
                          <a:latin typeface="Arial"/>
                          <a:ea typeface="Calibri"/>
                          <a:cs typeface="Arial"/>
                        </a:rPr>
                        <a:t> </a:t>
                      </a:r>
                      <a:endParaRPr lang="en-GB" sz="1100">
                        <a:effectLst/>
                        <a:latin typeface="Calibri"/>
                        <a:ea typeface="Calibri"/>
                        <a:cs typeface="Arial"/>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0000"/>
                    </a:solidFill>
                  </a:tcPr>
                </a:tc>
                <a:tc>
                  <a:txBody>
                    <a:bodyPr/>
                    <a:lstStyle/>
                    <a:p>
                      <a:pPr algn="just">
                        <a:lnSpc>
                          <a:spcPct val="115000"/>
                        </a:lnSpc>
                        <a:spcAft>
                          <a:spcPts val="0"/>
                        </a:spcAft>
                      </a:pPr>
                      <a:r>
                        <a:rPr lang="en-GB" sz="1100">
                          <a:solidFill>
                            <a:srgbClr val="000000"/>
                          </a:solidFill>
                          <a:effectLst/>
                          <a:latin typeface="Arial"/>
                          <a:ea typeface="Calibri"/>
                          <a:cs typeface="Arial"/>
                        </a:rPr>
                        <a:t> </a:t>
                      </a:r>
                      <a:endParaRPr lang="en-GB" sz="1100">
                        <a:effectLst/>
                        <a:latin typeface="Calibri"/>
                        <a:ea typeface="Calibri"/>
                        <a:cs typeface="Arial"/>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en-GB" sz="1100" dirty="0">
                          <a:solidFill>
                            <a:srgbClr val="000000"/>
                          </a:solidFill>
                          <a:effectLst/>
                          <a:latin typeface="Arial"/>
                          <a:ea typeface="Calibri"/>
                          <a:cs typeface="Arial"/>
                        </a:rPr>
                        <a:t> </a:t>
                      </a:r>
                      <a:endParaRPr lang="en-GB" sz="1100" dirty="0">
                        <a:effectLst/>
                        <a:latin typeface="Calibri"/>
                        <a:ea typeface="Calibri"/>
                        <a:cs typeface="Arial"/>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en-GB" sz="1100">
                          <a:solidFill>
                            <a:srgbClr val="000000"/>
                          </a:solidFill>
                          <a:effectLst/>
                          <a:latin typeface="Arial"/>
                          <a:ea typeface="Calibri"/>
                          <a:cs typeface="Arial"/>
                        </a:rPr>
                        <a:t> </a:t>
                      </a:r>
                      <a:endParaRPr lang="en-GB" sz="1100">
                        <a:effectLst/>
                        <a:latin typeface="Calibri"/>
                        <a:ea typeface="Calibri"/>
                        <a:cs typeface="Arial"/>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0000"/>
                    </a:solidFill>
                  </a:tcPr>
                </a:tc>
                <a:tc>
                  <a:txBody>
                    <a:bodyPr/>
                    <a:lstStyle/>
                    <a:p>
                      <a:pPr algn="ctr">
                        <a:lnSpc>
                          <a:spcPct val="115000"/>
                        </a:lnSpc>
                        <a:spcAft>
                          <a:spcPts val="0"/>
                        </a:spcAft>
                      </a:pPr>
                      <a:r>
                        <a:rPr lang="en-GB" sz="1100" b="1" dirty="0">
                          <a:solidFill>
                            <a:srgbClr val="7DC24E"/>
                          </a:solidFill>
                          <a:effectLst/>
                          <a:latin typeface="Arial"/>
                          <a:ea typeface="Calibri"/>
                          <a:cs typeface="Arial"/>
                        </a:rPr>
                        <a:t>1</a:t>
                      </a:r>
                      <a:endParaRPr lang="en-GB" sz="1100" b="1" dirty="0">
                        <a:solidFill>
                          <a:srgbClr val="7DC24E"/>
                        </a:solidFill>
                        <a:effectLst/>
                        <a:latin typeface="Calibri"/>
                        <a:ea typeface="Calibri"/>
                        <a:cs typeface="Arial"/>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just">
                        <a:lnSpc>
                          <a:spcPct val="115000"/>
                        </a:lnSpc>
                        <a:spcAft>
                          <a:spcPts val="0"/>
                        </a:spcAft>
                      </a:pPr>
                      <a:r>
                        <a:rPr lang="en-GB" sz="1100" dirty="0">
                          <a:solidFill>
                            <a:srgbClr val="000000"/>
                          </a:solidFill>
                          <a:effectLst/>
                          <a:latin typeface="Arial"/>
                          <a:ea typeface="Calibri"/>
                          <a:cs typeface="Arial"/>
                        </a:rPr>
                        <a:t> </a:t>
                      </a:r>
                      <a:endParaRPr lang="en-GB" sz="1100" dirty="0">
                        <a:effectLst/>
                        <a:latin typeface="Calibri"/>
                        <a:ea typeface="Calibri"/>
                        <a:cs typeface="Arial"/>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0000"/>
                    </a:solidFill>
                  </a:tcPr>
                </a:tc>
                <a:tc>
                  <a:txBody>
                    <a:bodyPr/>
                    <a:lstStyle/>
                    <a:p>
                      <a:pPr algn="just">
                        <a:lnSpc>
                          <a:spcPct val="115000"/>
                        </a:lnSpc>
                        <a:spcAft>
                          <a:spcPts val="0"/>
                        </a:spcAft>
                      </a:pPr>
                      <a:r>
                        <a:rPr lang="en-GB" sz="1100">
                          <a:solidFill>
                            <a:srgbClr val="000000"/>
                          </a:solidFill>
                          <a:effectLst/>
                          <a:latin typeface="Arial"/>
                          <a:ea typeface="Calibri"/>
                          <a:cs typeface="Arial"/>
                        </a:rPr>
                        <a:t> </a:t>
                      </a:r>
                      <a:endParaRPr lang="en-GB" sz="1100">
                        <a:effectLst/>
                        <a:latin typeface="Calibri"/>
                        <a:ea typeface="Calibri"/>
                        <a:cs typeface="Arial"/>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0000"/>
                    </a:solidFill>
                  </a:tcPr>
                </a:tc>
                <a:tc>
                  <a:txBody>
                    <a:bodyPr/>
                    <a:lstStyle/>
                    <a:p>
                      <a:pPr algn="just">
                        <a:lnSpc>
                          <a:spcPct val="115000"/>
                        </a:lnSpc>
                        <a:spcAft>
                          <a:spcPts val="0"/>
                        </a:spcAft>
                      </a:pPr>
                      <a:r>
                        <a:rPr lang="en-GB" sz="1100">
                          <a:solidFill>
                            <a:srgbClr val="000000"/>
                          </a:solidFill>
                          <a:effectLst/>
                          <a:latin typeface="Arial"/>
                          <a:ea typeface="Calibri"/>
                          <a:cs typeface="Arial"/>
                        </a:rPr>
                        <a:t> </a:t>
                      </a:r>
                      <a:endParaRPr lang="en-GB" sz="1100">
                        <a:effectLst/>
                        <a:latin typeface="Calibri"/>
                        <a:ea typeface="Calibri"/>
                        <a:cs typeface="Arial"/>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en-GB" sz="1100">
                          <a:solidFill>
                            <a:srgbClr val="000000"/>
                          </a:solidFill>
                          <a:effectLst/>
                          <a:latin typeface="Arial"/>
                          <a:ea typeface="Calibri"/>
                          <a:cs typeface="Arial"/>
                        </a:rPr>
                        <a:t> </a:t>
                      </a:r>
                      <a:endParaRPr lang="en-GB" sz="1100">
                        <a:effectLst/>
                        <a:latin typeface="Calibri"/>
                        <a:ea typeface="Calibri"/>
                        <a:cs typeface="Arial"/>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en-GB" sz="1100">
                          <a:solidFill>
                            <a:srgbClr val="000000"/>
                          </a:solidFill>
                          <a:effectLst/>
                          <a:latin typeface="Arial"/>
                          <a:ea typeface="Calibri"/>
                          <a:cs typeface="Arial"/>
                        </a:rPr>
                        <a:t> </a:t>
                      </a:r>
                      <a:endParaRPr lang="en-GB" sz="1100">
                        <a:effectLst/>
                        <a:latin typeface="Calibri"/>
                        <a:ea typeface="Calibri"/>
                        <a:cs typeface="Arial"/>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0000"/>
                    </a:solidFill>
                  </a:tcPr>
                </a:tc>
                <a:tc>
                  <a:txBody>
                    <a:bodyPr/>
                    <a:lstStyle/>
                    <a:p>
                      <a:pPr algn="just">
                        <a:lnSpc>
                          <a:spcPct val="115000"/>
                        </a:lnSpc>
                        <a:spcAft>
                          <a:spcPts val="0"/>
                        </a:spcAft>
                      </a:pPr>
                      <a:r>
                        <a:rPr lang="en-GB" sz="1100">
                          <a:solidFill>
                            <a:srgbClr val="000000"/>
                          </a:solidFill>
                          <a:effectLst/>
                          <a:latin typeface="Arial"/>
                          <a:ea typeface="Calibri"/>
                          <a:cs typeface="Arial"/>
                        </a:rPr>
                        <a:t> </a:t>
                      </a:r>
                      <a:endParaRPr lang="en-GB" sz="1100">
                        <a:effectLst/>
                        <a:latin typeface="Calibri"/>
                        <a:ea typeface="Calibri"/>
                        <a:cs typeface="Arial"/>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0000"/>
                    </a:solidFill>
                  </a:tcPr>
                </a:tc>
                <a:tc>
                  <a:txBody>
                    <a:bodyPr/>
                    <a:lstStyle/>
                    <a:p>
                      <a:pPr algn="just">
                        <a:lnSpc>
                          <a:spcPct val="115000"/>
                        </a:lnSpc>
                        <a:spcAft>
                          <a:spcPts val="0"/>
                        </a:spcAft>
                      </a:pPr>
                      <a:r>
                        <a:rPr lang="en-GB" sz="1100" dirty="0">
                          <a:solidFill>
                            <a:srgbClr val="000000"/>
                          </a:solidFill>
                          <a:effectLst/>
                          <a:latin typeface="Arial"/>
                          <a:ea typeface="Calibri"/>
                          <a:cs typeface="Arial"/>
                        </a:rPr>
                        <a:t> </a:t>
                      </a:r>
                      <a:endParaRPr lang="en-GB" sz="1100" dirty="0">
                        <a:effectLst/>
                        <a:latin typeface="Calibri"/>
                        <a:ea typeface="Calibri"/>
                        <a:cs typeface="Arial"/>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72000">
                <a:tc>
                  <a:txBody>
                    <a:bodyPr/>
                    <a:lstStyle/>
                    <a:p>
                      <a:pPr marL="0" algn="just" defTabSz="457200" rtl="0" eaLnBrk="1" latinLnBrk="0" hangingPunct="1">
                        <a:lnSpc>
                          <a:spcPct val="100000"/>
                        </a:lnSpc>
                        <a:spcAft>
                          <a:spcPts val="0"/>
                        </a:spcAft>
                      </a:pPr>
                      <a:endParaRPr lang="en-GB" sz="600" kern="1200">
                        <a:solidFill>
                          <a:schemeClr val="tx1"/>
                        </a:solidFill>
                        <a:effectLst/>
                        <a:latin typeface="Calibri"/>
                        <a:ea typeface="Calibri"/>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just" defTabSz="457200" rtl="0" eaLnBrk="1" latinLnBrk="0" hangingPunct="1">
                        <a:lnSpc>
                          <a:spcPct val="100000"/>
                        </a:lnSpc>
                        <a:spcAft>
                          <a:spcPts val="0"/>
                        </a:spcAft>
                      </a:pPr>
                      <a:endParaRPr lang="en-GB" sz="600" kern="1200">
                        <a:solidFill>
                          <a:schemeClr val="tx1"/>
                        </a:solidFill>
                        <a:effectLst/>
                        <a:latin typeface="Calibri"/>
                        <a:ea typeface="Calibri"/>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just" defTabSz="457200" rtl="0" eaLnBrk="1" latinLnBrk="0" hangingPunct="1">
                        <a:lnSpc>
                          <a:spcPct val="100000"/>
                        </a:lnSpc>
                        <a:spcAft>
                          <a:spcPts val="0"/>
                        </a:spcAft>
                      </a:pPr>
                      <a:endParaRPr lang="en-GB" sz="600" kern="1200">
                        <a:solidFill>
                          <a:schemeClr val="tx1"/>
                        </a:solidFill>
                        <a:effectLst/>
                        <a:latin typeface="Calibri"/>
                        <a:ea typeface="Calibri"/>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algn="just" defTabSz="457200" rtl="0" eaLnBrk="1" latinLnBrk="0" hangingPunct="1">
                        <a:lnSpc>
                          <a:spcPct val="100000"/>
                        </a:lnSpc>
                        <a:spcAft>
                          <a:spcPts val="0"/>
                        </a:spcAft>
                      </a:pPr>
                      <a:endParaRPr lang="en-GB" sz="600" kern="1200" dirty="0">
                        <a:solidFill>
                          <a:schemeClr val="tx1"/>
                        </a:solidFill>
                        <a:effectLst/>
                        <a:latin typeface="Calibri"/>
                        <a:ea typeface="Calibri"/>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algn="just" defTabSz="457200" rtl="0" eaLnBrk="1" latinLnBrk="0" hangingPunct="1">
                        <a:lnSpc>
                          <a:spcPct val="100000"/>
                        </a:lnSpc>
                        <a:spcAft>
                          <a:spcPts val="0"/>
                        </a:spcAft>
                      </a:pPr>
                      <a:endParaRPr lang="en-GB" sz="600" kern="1200">
                        <a:solidFill>
                          <a:schemeClr val="tx1"/>
                        </a:solidFill>
                        <a:effectLst/>
                        <a:latin typeface="Calibri"/>
                        <a:ea typeface="Calibri"/>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just" defTabSz="457200" rtl="0" eaLnBrk="1" latinLnBrk="0" hangingPunct="1">
                        <a:lnSpc>
                          <a:spcPct val="100000"/>
                        </a:lnSpc>
                        <a:spcAft>
                          <a:spcPts val="0"/>
                        </a:spcAft>
                      </a:pPr>
                      <a:endParaRPr lang="en-GB" sz="600" kern="1200" dirty="0">
                        <a:solidFill>
                          <a:schemeClr val="tx1"/>
                        </a:solidFill>
                        <a:effectLst/>
                        <a:latin typeface="Calibri"/>
                        <a:ea typeface="Calibri"/>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just" defTabSz="457200" rtl="0" eaLnBrk="1" latinLnBrk="0" hangingPunct="1">
                        <a:lnSpc>
                          <a:spcPct val="100000"/>
                        </a:lnSpc>
                        <a:spcAft>
                          <a:spcPts val="0"/>
                        </a:spcAft>
                      </a:pPr>
                      <a:endParaRPr lang="en-GB" sz="600" kern="1200">
                        <a:solidFill>
                          <a:schemeClr val="tx1"/>
                        </a:solidFill>
                        <a:effectLst/>
                        <a:latin typeface="Calibri"/>
                        <a:ea typeface="Calibri"/>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algn="just" defTabSz="457200" rtl="0" eaLnBrk="1" latinLnBrk="0" hangingPunct="1">
                        <a:lnSpc>
                          <a:spcPct val="100000"/>
                        </a:lnSpc>
                        <a:spcAft>
                          <a:spcPts val="0"/>
                        </a:spcAft>
                      </a:pPr>
                      <a:endParaRPr lang="en-GB" sz="600" b="1" kern="1200" dirty="0">
                        <a:solidFill>
                          <a:srgbClr val="7DC24E"/>
                        </a:solidFill>
                        <a:effectLst/>
                        <a:latin typeface="Calibri"/>
                        <a:ea typeface="Calibri"/>
                        <a:cs typeface="Arial"/>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marL="0" algn="just" defTabSz="457200" rtl="0" eaLnBrk="1" latinLnBrk="0" hangingPunct="1">
                        <a:lnSpc>
                          <a:spcPct val="100000"/>
                        </a:lnSpc>
                        <a:spcAft>
                          <a:spcPts val="0"/>
                        </a:spcAft>
                      </a:pPr>
                      <a:endParaRPr lang="en-GB" sz="600" kern="1200" dirty="0">
                        <a:solidFill>
                          <a:schemeClr val="tx1"/>
                        </a:solidFill>
                        <a:effectLst/>
                        <a:latin typeface="Calibri"/>
                        <a:ea typeface="Calibri"/>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algn="just" defTabSz="457200" rtl="0" eaLnBrk="1" latinLnBrk="0" hangingPunct="1">
                        <a:lnSpc>
                          <a:spcPct val="100000"/>
                        </a:lnSpc>
                        <a:spcAft>
                          <a:spcPts val="0"/>
                        </a:spcAft>
                      </a:pPr>
                      <a:endParaRPr lang="en-GB" sz="600" kern="1200">
                        <a:solidFill>
                          <a:schemeClr val="tx1"/>
                        </a:solidFill>
                        <a:effectLst/>
                        <a:latin typeface="Calibri"/>
                        <a:ea typeface="Calibri"/>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algn="just" defTabSz="457200" rtl="0" eaLnBrk="1" latinLnBrk="0" hangingPunct="1">
                        <a:lnSpc>
                          <a:spcPct val="100000"/>
                        </a:lnSpc>
                        <a:spcAft>
                          <a:spcPts val="0"/>
                        </a:spcAft>
                      </a:pPr>
                      <a:endParaRPr lang="en-GB" sz="600" kern="1200">
                        <a:solidFill>
                          <a:schemeClr val="tx1"/>
                        </a:solidFill>
                        <a:effectLst/>
                        <a:latin typeface="Calibri"/>
                        <a:ea typeface="Calibri"/>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just" defTabSz="457200" rtl="0" eaLnBrk="1" latinLnBrk="0" hangingPunct="1">
                        <a:lnSpc>
                          <a:spcPct val="100000"/>
                        </a:lnSpc>
                        <a:spcAft>
                          <a:spcPts val="0"/>
                        </a:spcAft>
                      </a:pPr>
                      <a:endParaRPr lang="en-GB" sz="600" kern="1200">
                        <a:solidFill>
                          <a:schemeClr val="tx1"/>
                        </a:solidFill>
                        <a:effectLst/>
                        <a:latin typeface="Calibri"/>
                        <a:ea typeface="Calibri"/>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just" defTabSz="457200" rtl="0" eaLnBrk="1" latinLnBrk="0" hangingPunct="1">
                        <a:lnSpc>
                          <a:spcPct val="100000"/>
                        </a:lnSpc>
                        <a:spcAft>
                          <a:spcPts val="0"/>
                        </a:spcAft>
                      </a:pPr>
                      <a:endParaRPr lang="en-GB" sz="600" kern="1200">
                        <a:solidFill>
                          <a:schemeClr val="tx1"/>
                        </a:solidFill>
                        <a:effectLst/>
                        <a:latin typeface="Calibri"/>
                        <a:ea typeface="Calibri"/>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algn="just" defTabSz="457200" rtl="0" eaLnBrk="1" latinLnBrk="0" hangingPunct="1">
                        <a:lnSpc>
                          <a:spcPct val="100000"/>
                        </a:lnSpc>
                        <a:spcAft>
                          <a:spcPts val="0"/>
                        </a:spcAft>
                      </a:pPr>
                      <a:endParaRPr lang="en-GB" sz="600" kern="1200">
                        <a:solidFill>
                          <a:schemeClr val="tx1"/>
                        </a:solidFill>
                        <a:effectLst/>
                        <a:latin typeface="Calibri"/>
                        <a:ea typeface="Calibri"/>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algn="just" defTabSz="457200" rtl="0" eaLnBrk="1" latinLnBrk="0" hangingPunct="1">
                        <a:lnSpc>
                          <a:spcPct val="100000"/>
                        </a:lnSpc>
                        <a:spcAft>
                          <a:spcPts val="0"/>
                        </a:spcAft>
                      </a:pPr>
                      <a:endParaRPr lang="en-GB" sz="600" kern="1200" dirty="0">
                        <a:solidFill>
                          <a:schemeClr val="tx1"/>
                        </a:solidFill>
                        <a:effectLst/>
                        <a:latin typeface="Calibri"/>
                        <a:ea typeface="Calibri"/>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360000">
                <a:tc>
                  <a:txBody>
                    <a:bodyPr/>
                    <a:lstStyle/>
                    <a:p>
                      <a:pPr algn="just">
                        <a:lnSpc>
                          <a:spcPct val="115000"/>
                        </a:lnSpc>
                        <a:spcAft>
                          <a:spcPts val="0"/>
                        </a:spcAft>
                      </a:pPr>
                      <a:r>
                        <a:rPr lang="en-GB" sz="1100">
                          <a:solidFill>
                            <a:srgbClr val="000000"/>
                          </a:solidFill>
                          <a:effectLst/>
                          <a:latin typeface="Arial"/>
                          <a:ea typeface="Calibri"/>
                          <a:cs typeface="Arial"/>
                        </a:rPr>
                        <a:t> </a:t>
                      </a:r>
                      <a:endParaRPr lang="en-GB" sz="1100">
                        <a:effectLst/>
                        <a:latin typeface="Calibri"/>
                        <a:ea typeface="Calibri"/>
                        <a:cs typeface="Arial"/>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en-GB" sz="1100">
                          <a:solidFill>
                            <a:srgbClr val="000000"/>
                          </a:solidFill>
                          <a:effectLst/>
                          <a:latin typeface="Arial"/>
                          <a:ea typeface="Calibri"/>
                          <a:cs typeface="Arial"/>
                        </a:rPr>
                        <a:t> </a:t>
                      </a:r>
                      <a:endParaRPr lang="en-GB" sz="1100">
                        <a:effectLst/>
                        <a:latin typeface="Calibri"/>
                        <a:ea typeface="Calibri"/>
                        <a:cs typeface="Arial"/>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en-GB" sz="1100">
                          <a:solidFill>
                            <a:srgbClr val="000000"/>
                          </a:solidFill>
                          <a:effectLst/>
                          <a:latin typeface="Arial"/>
                          <a:ea typeface="Calibri"/>
                          <a:cs typeface="Arial"/>
                        </a:rPr>
                        <a:t> </a:t>
                      </a:r>
                      <a:endParaRPr lang="en-GB" sz="1100">
                        <a:effectLst/>
                        <a:latin typeface="Calibri"/>
                        <a:ea typeface="Calibri"/>
                        <a:cs typeface="Arial"/>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0000"/>
                    </a:solidFill>
                  </a:tcPr>
                </a:tc>
                <a:tc>
                  <a:txBody>
                    <a:bodyPr/>
                    <a:lstStyle/>
                    <a:p>
                      <a:pPr algn="just">
                        <a:lnSpc>
                          <a:spcPct val="115000"/>
                        </a:lnSpc>
                        <a:spcAft>
                          <a:spcPts val="0"/>
                        </a:spcAft>
                      </a:pPr>
                      <a:r>
                        <a:rPr lang="en-GB" sz="1100" dirty="0">
                          <a:solidFill>
                            <a:srgbClr val="000000"/>
                          </a:solidFill>
                          <a:effectLst/>
                          <a:latin typeface="Arial"/>
                          <a:ea typeface="Calibri"/>
                          <a:cs typeface="Arial"/>
                        </a:rPr>
                        <a:t> </a:t>
                      </a:r>
                      <a:endParaRPr lang="en-GB" sz="1100" dirty="0">
                        <a:effectLst/>
                        <a:latin typeface="Calibri"/>
                        <a:ea typeface="Calibri"/>
                        <a:cs typeface="Arial"/>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en-GB" sz="1100" dirty="0">
                          <a:solidFill>
                            <a:srgbClr val="000000"/>
                          </a:solidFill>
                          <a:effectLst/>
                          <a:latin typeface="Arial"/>
                          <a:ea typeface="Calibri"/>
                          <a:cs typeface="Arial"/>
                        </a:rPr>
                        <a:t> </a:t>
                      </a:r>
                      <a:endParaRPr lang="en-GB" sz="1100" dirty="0">
                        <a:effectLst/>
                        <a:latin typeface="Calibri"/>
                        <a:ea typeface="Calibri"/>
                        <a:cs typeface="Arial"/>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en-GB" sz="1100">
                          <a:solidFill>
                            <a:srgbClr val="000000"/>
                          </a:solidFill>
                          <a:effectLst/>
                          <a:latin typeface="Arial"/>
                          <a:ea typeface="Calibri"/>
                          <a:cs typeface="Arial"/>
                        </a:rPr>
                        <a:t> </a:t>
                      </a:r>
                      <a:endParaRPr lang="en-GB" sz="1100">
                        <a:effectLst/>
                        <a:latin typeface="Calibri"/>
                        <a:ea typeface="Calibri"/>
                        <a:cs typeface="Arial"/>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0000"/>
                    </a:solidFill>
                  </a:tcPr>
                </a:tc>
                <a:tc>
                  <a:txBody>
                    <a:bodyPr/>
                    <a:lstStyle/>
                    <a:p>
                      <a:pPr algn="just">
                        <a:lnSpc>
                          <a:spcPct val="115000"/>
                        </a:lnSpc>
                        <a:spcAft>
                          <a:spcPts val="0"/>
                        </a:spcAft>
                      </a:pPr>
                      <a:r>
                        <a:rPr lang="en-GB" sz="1100">
                          <a:solidFill>
                            <a:srgbClr val="000000"/>
                          </a:solidFill>
                          <a:effectLst/>
                          <a:latin typeface="Arial"/>
                          <a:ea typeface="Calibri"/>
                          <a:cs typeface="Arial"/>
                        </a:rPr>
                        <a:t> </a:t>
                      </a:r>
                      <a:endParaRPr lang="en-GB" sz="1100">
                        <a:effectLst/>
                        <a:latin typeface="Calibri"/>
                        <a:ea typeface="Calibri"/>
                        <a:cs typeface="Arial"/>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0000"/>
                    </a:solidFill>
                  </a:tcPr>
                </a:tc>
                <a:tc>
                  <a:txBody>
                    <a:bodyPr/>
                    <a:lstStyle/>
                    <a:p>
                      <a:pPr algn="ctr">
                        <a:lnSpc>
                          <a:spcPct val="115000"/>
                        </a:lnSpc>
                        <a:spcAft>
                          <a:spcPts val="0"/>
                        </a:spcAft>
                      </a:pPr>
                      <a:r>
                        <a:rPr lang="en-GB" sz="1100" b="1" dirty="0">
                          <a:solidFill>
                            <a:srgbClr val="7DC24E"/>
                          </a:solidFill>
                          <a:effectLst/>
                          <a:latin typeface="Arial"/>
                          <a:ea typeface="Calibri"/>
                          <a:cs typeface="Arial"/>
                        </a:rPr>
                        <a:t>2</a:t>
                      </a:r>
                      <a:endParaRPr lang="en-GB" sz="1100" b="1" dirty="0">
                        <a:solidFill>
                          <a:srgbClr val="7DC24E"/>
                        </a:solidFill>
                        <a:effectLst/>
                        <a:latin typeface="Calibri"/>
                        <a:ea typeface="Calibri"/>
                        <a:cs typeface="Arial"/>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just">
                        <a:lnSpc>
                          <a:spcPct val="115000"/>
                        </a:lnSpc>
                        <a:spcAft>
                          <a:spcPts val="0"/>
                        </a:spcAft>
                      </a:pPr>
                      <a:r>
                        <a:rPr lang="en-GB" sz="1100">
                          <a:solidFill>
                            <a:srgbClr val="000000"/>
                          </a:solidFill>
                          <a:effectLst/>
                          <a:latin typeface="Arial"/>
                          <a:ea typeface="Calibri"/>
                          <a:cs typeface="Arial"/>
                        </a:rPr>
                        <a:t> </a:t>
                      </a:r>
                      <a:endParaRPr lang="en-GB" sz="1100">
                        <a:effectLst/>
                        <a:latin typeface="Calibri"/>
                        <a:ea typeface="Calibri"/>
                        <a:cs typeface="Arial"/>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0000"/>
                    </a:solidFill>
                  </a:tcPr>
                </a:tc>
                <a:tc>
                  <a:txBody>
                    <a:bodyPr/>
                    <a:lstStyle/>
                    <a:p>
                      <a:pPr algn="just">
                        <a:lnSpc>
                          <a:spcPct val="115000"/>
                        </a:lnSpc>
                        <a:spcAft>
                          <a:spcPts val="0"/>
                        </a:spcAft>
                      </a:pPr>
                      <a:r>
                        <a:rPr lang="en-GB" sz="1100">
                          <a:solidFill>
                            <a:srgbClr val="000000"/>
                          </a:solidFill>
                          <a:effectLst/>
                          <a:latin typeface="Arial"/>
                          <a:ea typeface="Calibri"/>
                          <a:cs typeface="Arial"/>
                        </a:rPr>
                        <a:t> </a:t>
                      </a:r>
                      <a:endParaRPr lang="en-GB" sz="1100">
                        <a:effectLst/>
                        <a:latin typeface="Calibri"/>
                        <a:ea typeface="Calibri"/>
                        <a:cs typeface="Arial"/>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0000"/>
                    </a:solidFill>
                  </a:tcPr>
                </a:tc>
                <a:tc>
                  <a:txBody>
                    <a:bodyPr/>
                    <a:lstStyle/>
                    <a:p>
                      <a:pPr algn="just">
                        <a:lnSpc>
                          <a:spcPct val="115000"/>
                        </a:lnSpc>
                        <a:spcAft>
                          <a:spcPts val="0"/>
                        </a:spcAft>
                      </a:pPr>
                      <a:r>
                        <a:rPr lang="en-GB" sz="1100">
                          <a:solidFill>
                            <a:srgbClr val="000000"/>
                          </a:solidFill>
                          <a:effectLst/>
                          <a:latin typeface="Arial"/>
                          <a:ea typeface="Calibri"/>
                          <a:cs typeface="Arial"/>
                        </a:rPr>
                        <a:t> </a:t>
                      </a:r>
                      <a:endParaRPr lang="en-GB" sz="1100">
                        <a:effectLst/>
                        <a:latin typeface="Calibri"/>
                        <a:ea typeface="Calibri"/>
                        <a:cs typeface="Arial"/>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en-GB" sz="1100">
                          <a:solidFill>
                            <a:srgbClr val="000000"/>
                          </a:solidFill>
                          <a:effectLst/>
                          <a:latin typeface="Arial"/>
                          <a:ea typeface="Calibri"/>
                          <a:cs typeface="Arial"/>
                        </a:rPr>
                        <a:t> </a:t>
                      </a:r>
                      <a:endParaRPr lang="en-GB" sz="1100">
                        <a:effectLst/>
                        <a:latin typeface="Calibri"/>
                        <a:ea typeface="Calibri"/>
                        <a:cs typeface="Arial"/>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0000"/>
                    </a:solidFill>
                  </a:tcPr>
                </a:tc>
                <a:tc>
                  <a:txBody>
                    <a:bodyPr/>
                    <a:lstStyle/>
                    <a:p>
                      <a:pPr algn="just">
                        <a:lnSpc>
                          <a:spcPct val="115000"/>
                        </a:lnSpc>
                        <a:spcAft>
                          <a:spcPts val="0"/>
                        </a:spcAft>
                      </a:pPr>
                      <a:r>
                        <a:rPr lang="en-GB" sz="1100">
                          <a:solidFill>
                            <a:srgbClr val="000000"/>
                          </a:solidFill>
                          <a:effectLst/>
                          <a:latin typeface="Arial"/>
                          <a:ea typeface="Calibri"/>
                          <a:cs typeface="Arial"/>
                        </a:rPr>
                        <a:t> </a:t>
                      </a:r>
                      <a:endParaRPr lang="en-GB" sz="1100">
                        <a:effectLst/>
                        <a:latin typeface="Calibri"/>
                        <a:ea typeface="Calibri"/>
                        <a:cs typeface="Arial"/>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0000"/>
                    </a:solidFill>
                  </a:tcPr>
                </a:tc>
                <a:tc>
                  <a:txBody>
                    <a:bodyPr/>
                    <a:lstStyle/>
                    <a:p>
                      <a:pPr algn="just">
                        <a:lnSpc>
                          <a:spcPct val="115000"/>
                        </a:lnSpc>
                        <a:spcAft>
                          <a:spcPts val="0"/>
                        </a:spcAft>
                      </a:pPr>
                      <a:r>
                        <a:rPr lang="en-GB" sz="1100">
                          <a:solidFill>
                            <a:srgbClr val="000000"/>
                          </a:solidFill>
                          <a:effectLst/>
                          <a:latin typeface="Arial"/>
                          <a:ea typeface="Calibri"/>
                          <a:cs typeface="Arial"/>
                        </a:rPr>
                        <a:t> </a:t>
                      </a:r>
                      <a:endParaRPr lang="en-GB" sz="1100">
                        <a:effectLst/>
                        <a:latin typeface="Calibri"/>
                        <a:ea typeface="Calibri"/>
                        <a:cs typeface="Arial"/>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en-GB" sz="1100" dirty="0">
                          <a:solidFill>
                            <a:srgbClr val="000000"/>
                          </a:solidFill>
                          <a:effectLst/>
                          <a:latin typeface="Arial"/>
                          <a:ea typeface="Calibri"/>
                          <a:cs typeface="Arial"/>
                        </a:rPr>
                        <a:t> </a:t>
                      </a:r>
                      <a:endParaRPr lang="en-GB" sz="1100" dirty="0">
                        <a:effectLst/>
                        <a:latin typeface="Calibri"/>
                        <a:ea typeface="Calibri"/>
                        <a:cs typeface="Arial"/>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r h="72000">
                <a:tc>
                  <a:txBody>
                    <a:bodyPr/>
                    <a:lstStyle/>
                    <a:p>
                      <a:pPr marL="0" algn="just" defTabSz="457200" rtl="0" eaLnBrk="1" latinLnBrk="0" hangingPunct="1">
                        <a:lnSpc>
                          <a:spcPct val="100000"/>
                        </a:lnSpc>
                        <a:spcAft>
                          <a:spcPts val="0"/>
                        </a:spcAft>
                      </a:pPr>
                      <a:endParaRPr lang="en-GB" sz="600" kern="1200">
                        <a:solidFill>
                          <a:schemeClr val="tx1"/>
                        </a:solidFill>
                        <a:effectLst/>
                        <a:latin typeface="Calibri"/>
                        <a:ea typeface="Calibri"/>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just" defTabSz="457200" rtl="0" eaLnBrk="1" latinLnBrk="0" hangingPunct="1">
                        <a:lnSpc>
                          <a:spcPct val="100000"/>
                        </a:lnSpc>
                        <a:spcAft>
                          <a:spcPts val="0"/>
                        </a:spcAft>
                      </a:pPr>
                      <a:endParaRPr lang="en-GB" sz="600" kern="1200">
                        <a:solidFill>
                          <a:schemeClr val="tx1"/>
                        </a:solidFill>
                        <a:effectLst/>
                        <a:latin typeface="Calibri"/>
                        <a:ea typeface="Calibri"/>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just" defTabSz="457200" rtl="0" eaLnBrk="1" latinLnBrk="0" hangingPunct="1">
                        <a:lnSpc>
                          <a:spcPct val="100000"/>
                        </a:lnSpc>
                        <a:spcAft>
                          <a:spcPts val="0"/>
                        </a:spcAft>
                      </a:pPr>
                      <a:endParaRPr lang="en-GB" sz="600" kern="1200">
                        <a:solidFill>
                          <a:schemeClr val="tx1"/>
                        </a:solidFill>
                        <a:effectLst/>
                        <a:latin typeface="Calibri"/>
                        <a:ea typeface="Calibri"/>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algn="just" defTabSz="457200" rtl="0" eaLnBrk="1" latinLnBrk="0" hangingPunct="1">
                        <a:lnSpc>
                          <a:spcPct val="100000"/>
                        </a:lnSpc>
                        <a:spcAft>
                          <a:spcPts val="0"/>
                        </a:spcAft>
                      </a:pPr>
                      <a:endParaRPr lang="en-GB" sz="600" kern="1200">
                        <a:solidFill>
                          <a:schemeClr val="tx1"/>
                        </a:solidFill>
                        <a:effectLst/>
                        <a:latin typeface="Calibri"/>
                        <a:ea typeface="Calibri"/>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just" defTabSz="457200" rtl="0" eaLnBrk="1" latinLnBrk="0" hangingPunct="1">
                        <a:lnSpc>
                          <a:spcPct val="100000"/>
                        </a:lnSpc>
                        <a:spcAft>
                          <a:spcPts val="0"/>
                        </a:spcAft>
                      </a:pPr>
                      <a:endParaRPr lang="en-GB" sz="600" kern="1200">
                        <a:solidFill>
                          <a:schemeClr val="tx1"/>
                        </a:solidFill>
                        <a:effectLst/>
                        <a:latin typeface="Calibri"/>
                        <a:ea typeface="Calibri"/>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just" defTabSz="457200" rtl="0" eaLnBrk="1" latinLnBrk="0" hangingPunct="1">
                        <a:lnSpc>
                          <a:spcPct val="100000"/>
                        </a:lnSpc>
                        <a:spcAft>
                          <a:spcPts val="0"/>
                        </a:spcAft>
                      </a:pPr>
                      <a:endParaRPr lang="en-GB" sz="600" kern="1200">
                        <a:solidFill>
                          <a:schemeClr val="tx1"/>
                        </a:solidFill>
                        <a:effectLst/>
                        <a:latin typeface="Calibri"/>
                        <a:ea typeface="Calibri"/>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algn="just" defTabSz="457200" rtl="0" eaLnBrk="1" latinLnBrk="0" hangingPunct="1">
                        <a:lnSpc>
                          <a:spcPct val="100000"/>
                        </a:lnSpc>
                        <a:spcAft>
                          <a:spcPts val="0"/>
                        </a:spcAft>
                      </a:pPr>
                      <a:endParaRPr lang="en-GB" sz="600" kern="1200">
                        <a:solidFill>
                          <a:schemeClr val="tx1"/>
                        </a:solidFill>
                        <a:effectLst/>
                        <a:latin typeface="Calibri"/>
                        <a:ea typeface="Calibri"/>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algn="just" defTabSz="457200" rtl="0" eaLnBrk="1" latinLnBrk="0" hangingPunct="1">
                        <a:lnSpc>
                          <a:spcPct val="100000"/>
                        </a:lnSpc>
                        <a:spcAft>
                          <a:spcPts val="0"/>
                        </a:spcAft>
                      </a:pPr>
                      <a:endParaRPr lang="en-GB" sz="600" b="1" kern="1200" dirty="0">
                        <a:solidFill>
                          <a:srgbClr val="7DC24E"/>
                        </a:solidFill>
                        <a:effectLst/>
                        <a:latin typeface="Calibri"/>
                        <a:ea typeface="Calibri"/>
                        <a:cs typeface="Arial"/>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marL="0" algn="just" defTabSz="457200" rtl="0" eaLnBrk="1" latinLnBrk="0" hangingPunct="1">
                        <a:lnSpc>
                          <a:spcPct val="100000"/>
                        </a:lnSpc>
                        <a:spcAft>
                          <a:spcPts val="0"/>
                        </a:spcAft>
                      </a:pPr>
                      <a:endParaRPr lang="en-GB" sz="600" kern="1200">
                        <a:solidFill>
                          <a:schemeClr val="tx1"/>
                        </a:solidFill>
                        <a:effectLst/>
                        <a:latin typeface="Calibri"/>
                        <a:ea typeface="Calibri"/>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algn="just" defTabSz="457200" rtl="0" eaLnBrk="1" latinLnBrk="0" hangingPunct="1">
                        <a:lnSpc>
                          <a:spcPct val="100000"/>
                        </a:lnSpc>
                        <a:spcAft>
                          <a:spcPts val="0"/>
                        </a:spcAft>
                      </a:pPr>
                      <a:endParaRPr lang="en-GB" sz="600" kern="1200">
                        <a:solidFill>
                          <a:schemeClr val="tx1"/>
                        </a:solidFill>
                        <a:effectLst/>
                        <a:latin typeface="Calibri"/>
                        <a:ea typeface="Calibri"/>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algn="just" defTabSz="457200" rtl="0" eaLnBrk="1" latinLnBrk="0" hangingPunct="1">
                        <a:lnSpc>
                          <a:spcPct val="100000"/>
                        </a:lnSpc>
                        <a:spcAft>
                          <a:spcPts val="0"/>
                        </a:spcAft>
                      </a:pPr>
                      <a:endParaRPr lang="en-GB" sz="600" kern="1200">
                        <a:solidFill>
                          <a:schemeClr val="tx1"/>
                        </a:solidFill>
                        <a:effectLst/>
                        <a:latin typeface="Calibri"/>
                        <a:ea typeface="Calibri"/>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just" defTabSz="457200" rtl="0" eaLnBrk="1" latinLnBrk="0" hangingPunct="1">
                        <a:lnSpc>
                          <a:spcPct val="100000"/>
                        </a:lnSpc>
                        <a:spcAft>
                          <a:spcPts val="0"/>
                        </a:spcAft>
                      </a:pPr>
                      <a:endParaRPr lang="en-GB" sz="600" kern="1200">
                        <a:solidFill>
                          <a:schemeClr val="tx1"/>
                        </a:solidFill>
                        <a:effectLst/>
                        <a:latin typeface="Calibri"/>
                        <a:ea typeface="Calibri"/>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algn="just" defTabSz="457200" rtl="0" eaLnBrk="1" latinLnBrk="0" hangingPunct="1">
                        <a:lnSpc>
                          <a:spcPct val="100000"/>
                        </a:lnSpc>
                        <a:spcAft>
                          <a:spcPts val="0"/>
                        </a:spcAft>
                      </a:pPr>
                      <a:endParaRPr lang="en-GB" sz="600" kern="1200">
                        <a:solidFill>
                          <a:schemeClr val="tx1"/>
                        </a:solidFill>
                        <a:effectLst/>
                        <a:latin typeface="Calibri"/>
                        <a:ea typeface="Calibri"/>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algn="just" defTabSz="457200" rtl="0" eaLnBrk="1" latinLnBrk="0" hangingPunct="1">
                        <a:lnSpc>
                          <a:spcPct val="100000"/>
                        </a:lnSpc>
                        <a:spcAft>
                          <a:spcPts val="0"/>
                        </a:spcAft>
                      </a:pPr>
                      <a:endParaRPr lang="en-GB" sz="600" kern="1200">
                        <a:solidFill>
                          <a:schemeClr val="tx1"/>
                        </a:solidFill>
                        <a:effectLst/>
                        <a:latin typeface="Calibri"/>
                        <a:ea typeface="Calibri"/>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just" defTabSz="457200" rtl="0" eaLnBrk="1" latinLnBrk="0" hangingPunct="1">
                        <a:lnSpc>
                          <a:spcPct val="100000"/>
                        </a:lnSpc>
                        <a:spcAft>
                          <a:spcPts val="0"/>
                        </a:spcAft>
                      </a:pPr>
                      <a:endParaRPr lang="en-GB" sz="600" kern="1200" dirty="0">
                        <a:solidFill>
                          <a:schemeClr val="tx1"/>
                        </a:solidFill>
                        <a:effectLst/>
                        <a:latin typeface="Calibri"/>
                        <a:ea typeface="Calibri"/>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5"/>
                  </a:ext>
                </a:extLst>
              </a:tr>
              <a:tr h="360000">
                <a:tc>
                  <a:txBody>
                    <a:bodyPr/>
                    <a:lstStyle/>
                    <a:p>
                      <a:pPr algn="just">
                        <a:lnSpc>
                          <a:spcPct val="115000"/>
                        </a:lnSpc>
                        <a:spcAft>
                          <a:spcPts val="0"/>
                        </a:spcAft>
                      </a:pPr>
                      <a:r>
                        <a:rPr lang="en-GB" sz="1100">
                          <a:solidFill>
                            <a:srgbClr val="000000"/>
                          </a:solidFill>
                          <a:effectLst/>
                          <a:latin typeface="Arial"/>
                          <a:ea typeface="Calibri"/>
                          <a:cs typeface="Arial"/>
                        </a:rPr>
                        <a:t> </a:t>
                      </a:r>
                      <a:endParaRPr lang="en-GB" sz="1100">
                        <a:effectLst/>
                        <a:latin typeface="Calibri"/>
                        <a:ea typeface="Calibri"/>
                        <a:cs typeface="Arial"/>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en-GB" sz="1100">
                          <a:solidFill>
                            <a:srgbClr val="000000"/>
                          </a:solidFill>
                          <a:effectLst/>
                          <a:latin typeface="Arial"/>
                          <a:ea typeface="Calibri"/>
                          <a:cs typeface="Arial"/>
                        </a:rPr>
                        <a:t> </a:t>
                      </a:r>
                      <a:endParaRPr lang="en-GB" sz="1100">
                        <a:effectLst/>
                        <a:latin typeface="Calibri"/>
                        <a:ea typeface="Calibri"/>
                        <a:cs typeface="Arial"/>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0000"/>
                    </a:solidFill>
                  </a:tcPr>
                </a:tc>
                <a:tc>
                  <a:txBody>
                    <a:bodyPr/>
                    <a:lstStyle/>
                    <a:p>
                      <a:pPr algn="just">
                        <a:lnSpc>
                          <a:spcPct val="115000"/>
                        </a:lnSpc>
                        <a:spcAft>
                          <a:spcPts val="0"/>
                        </a:spcAft>
                      </a:pPr>
                      <a:r>
                        <a:rPr lang="en-GB" sz="1100">
                          <a:solidFill>
                            <a:srgbClr val="000000"/>
                          </a:solidFill>
                          <a:effectLst/>
                          <a:latin typeface="Arial"/>
                          <a:ea typeface="Calibri"/>
                          <a:cs typeface="Arial"/>
                        </a:rPr>
                        <a:t> </a:t>
                      </a:r>
                      <a:endParaRPr lang="en-GB" sz="1100">
                        <a:effectLst/>
                        <a:latin typeface="Calibri"/>
                        <a:ea typeface="Calibri"/>
                        <a:cs typeface="Arial"/>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0000"/>
                    </a:solidFill>
                  </a:tcPr>
                </a:tc>
                <a:tc>
                  <a:txBody>
                    <a:bodyPr/>
                    <a:lstStyle/>
                    <a:p>
                      <a:pPr algn="just">
                        <a:lnSpc>
                          <a:spcPct val="115000"/>
                        </a:lnSpc>
                        <a:spcAft>
                          <a:spcPts val="0"/>
                        </a:spcAft>
                      </a:pPr>
                      <a:r>
                        <a:rPr lang="en-GB" sz="1100">
                          <a:solidFill>
                            <a:srgbClr val="000000"/>
                          </a:solidFill>
                          <a:effectLst/>
                          <a:latin typeface="Arial"/>
                          <a:ea typeface="Calibri"/>
                          <a:cs typeface="Arial"/>
                        </a:rPr>
                        <a:t> </a:t>
                      </a:r>
                      <a:endParaRPr lang="en-GB" sz="1100">
                        <a:effectLst/>
                        <a:latin typeface="Calibri"/>
                        <a:ea typeface="Calibri"/>
                        <a:cs typeface="Arial"/>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0000"/>
                    </a:solidFill>
                  </a:tcPr>
                </a:tc>
                <a:tc>
                  <a:txBody>
                    <a:bodyPr/>
                    <a:lstStyle/>
                    <a:p>
                      <a:pPr algn="just">
                        <a:lnSpc>
                          <a:spcPct val="115000"/>
                        </a:lnSpc>
                        <a:spcAft>
                          <a:spcPts val="0"/>
                        </a:spcAft>
                      </a:pPr>
                      <a:r>
                        <a:rPr lang="en-GB" sz="1100">
                          <a:solidFill>
                            <a:srgbClr val="000000"/>
                          </a:solidFill>
                          <a:effectLst/>
                          <a:latin typeface="Arial"/>
                          <a:ea typeface="Calibri"/>
                          <a:cs typeface="Arial"/>
                        </a:rPr>
                        <a:t> </a:t>
                      </a:r>
                      <a:endParaRPr lang="en-GB" sz="1100">
                        <a:effectLst/>
                        <a:latin typeface="Calibri"/>
                        <a:ea typeface="Calibri"/>
                        <a:cs typeface="Arial"/>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0000"/>
                    </a:solidFill>
                  </a:tcPr>
                </a:tc>
                <a:tc>
                  <a:txBody>
                    <a:bodyPr/>
                    <a:lstStyle/>
                    <a:p>
                      <a:pPr algn="just">
                        <a:lnSpc>
                          <a:spcPct val="115000"/>
                        </a:lnSpc>
                        <a:spcAft>
                          <a:spcPts val="0"/>
                        </a:spcAft>
                      </a:pPr>
                      <a:r>
                        <a:rPr lang="en-GB" sz="1100">
                          <a:solidFill>
                            <a:srgbClr val="000000"/>
                          </a:solidFill>
                          <a:effectLst/>
                          <a:latin typeface="Arial"/>
                          <a:ea typeface="Calibri"/>
                          <a:cs typeface="Arial"/>
                        </a:rPr>
                        <a:t> </a:t>
                      </a:r>
                      <a:endParaRPr lang="en-GB" sz="1100">
                        <a:effectLst/>
                        <a:latin typeface="Calibri"/>
                        <a:ea typeface="Calibri"/>
                        <a:cs typeface="Arial"/>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en-GB" sz="1100">
                          <a:solidFill>
                            <a:srgbClr val="000000"/>
                          </a:solidFill>
                          <a:effectLst/>
                          <a:latin typeface="Arial"/>
                          <a:ea typeface="Calibri"/>
                          <a:cs typeface="Arial"/>
                        </a:rPr>
                        <a:t> </a:t>
                      </a:r>
                      <a:endParaRPr lang="en-GB" sz="1100">
                        <a:effectLst/>
                        <a:latin typeface="Calibri"/>
                        <a:ea typeface="Calibri"/>
                        <a:cs typeface="Arial"/>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0000"/>
                    </a:solidFill>
                  </a:tcPr>
                </a:tc>
                <a:tc>
                  <a:txBody>
                    <a:bodyPr/>
                    <a:lstStyle/>
                    <a:p>
                      <a:pPr algn="ctr">
                        <a:lnSpc>
                          <a:spcPct val="115000"/>
                        </a:lnSpc>
                        <a:spcAft>
                          <a:spcPts val="0"/>
                        </a:spcAft>
                      </a:pPr>
                      <a:r>
                        <a:rPr lang="en-GB" sz="1100" b="1" dirty="0">
                          <a:solidFill>
                            <a:srgbClr val="7DC24E"/>
                          </a:solidFill>
                          <a:effectLst/>
                          <a:latin typeface="Arial"/>
                          <a:ea typeface="Calibri"/>
                          <a:cs typeface="Arial"/>
                        </a:rPr>
                        <a:t>3</a:t>
                      </a:r>
                      <a:endParaRPr lang="en-GB" sz="1100" b="1" dirty="0">
                        <a:solidFill>
                          <a:srgbClr val="7DC24E"/>
                        </a:solidFill>
                        <a:effectLst/>
                        <a:latin typeface="Calibri"/>
                        <a:ea typeface="Calibri"/>
                        <a:cs typeface="Arial"/>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just">
                        <a:lnSpc>
                          <a:spcPct val="115000"/>
                        </a:lnSpc>
                        <a:spcAft>
                          <a:spcPts val="0"/>
                        </a:spcAft>
                      </a:pPr>
                      <a:r>
                        <a:rPr lang="en-GB" sz="1100">
                          <a:solidFill>
                            <a:srgbClr val="000000"/>
                          </a:solidFill>
                          <a:effectLst/>
                          <a:latin typeface="Arial"/>
                          <a:ea typeface="Calibri"/>
                          <a:cs typeface="Arial"/>
                        </a:rPr>
                        <a:t> </a:t>
                      </a:r>
                      <a:endParaRPr lang="en-GB" sz="1100">
                        <a:effectLst/>
                        <a:latin typeface="Calibri"/>
                        <a:ea typeface="Calibri"/>
                        <a:cs typeface="Arial"/>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0000"/>
                    </a:solidFill>
                  </a:tcPr>
                </a:tc>
                <a:tc>
                  <a:txBody>
                    <a:bodyPr/>
                    <a:lstStyle/>
                    <a:p>
                      <a:pPr algn="just">
                        <a:lnSpc>
                          <a:spcPct val="115000"/>
                        </a:lnSpc>
                        <a:spcAft>
                          <a:spcPts val="0"/>
                        </a:spcAft>
                      </a:pPr>
                      <a:r>
                        <a:rPr lang="en-GB" sz="1100">
                          <a:solidFill>
                            <a:srgbClr val="000000"/>
                          </a:solidFill>
                          <a:effectLst/>
                          <a:latin typeface="Arial"/>
                          <a:ea typeface="Calibri"/>
                          <a:cs typeface="Arial"/>
                        </a:rPr>
                        <a:t> </a:t>
                      </a:r>
                      <a:endParaRPr lang="en-GB" sz="1100">
                        <a:effectLst/>
                        <a:latin typeface="Calibri"/>
                        <a:ea typeface="Calibri"/>
                        <a:cs typeface="Arial"/>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en-GB" sz="1100">
                          <a:solidFill>
                            <a:srgbClr val="000000"/>
                          </a:solidFill>
                          <a:effectLst/>
                          <a:latin typeface="Arial"/>
                          <a:ea typeface="Calibri"/>
                          <a:cs typeface="Arial"/>
                        </a:rPr>
                        <a:t> </a:t>
                      </a:r>
                      <a:endParaRPr lang="en-GB" sz="1100">
                        <a:effectLst/>
                        <a:latin typeface="Calibri"/>
                        <a:ea typeface="Calibri"/>
                        <a:cs typeface="Arial"/>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en-GB" sz="1100">
                          <a:solidFill>
                            <a:srgbClr val="000000"/>
                          </a:solidFill>
                          <a:effectLst/>
                          <a:latin typeface="Arial"/>
                          <a:ea typeface="Calibri"/>
                          <a:cs typeface="Arial"/>
                        </a:rPr>
                        <a:t> </a:t>
                      </a:r>
                      <a:endParaRPr lang="en-GB" sz="1100">
                        <a:effectLst/>
                        <a:latin typeface="Calibri"/>
                        <a:ea typeface="Calibri"/>
                        <a:cs typeface="Arial"/>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en-GB" sz="1100">
                          <a:solidFill>
                            <a:srgbClr val="000000"/>
                          </a:solidFill>
                          <a:effectLst/>
                          <a:latin typeface="Arial"/>
                          <a:ea typeface="Calibri"/>
                          <a:cs typeface="Arial"/>
                        </a:rPr>
                        <a:t> </a:t>
                      </a:r>
                      <a:endParaRPr lang="en-GB" sz="1100">
                        <a:effectLst/>
                        <a:latin typeface="Calibri"/>
                        <a:ea typeface="Calibri"/>
                        <a:cs typeface="Arial"/>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en-GB" sz="1100">
                          <a:solidFill>
                            <a:srgbClr val="000000"/>
                          </a:solidFill>
                          <a:effectLst/>
                          <a:latin typeface="Arial"/>
                          <a:ea typeface="Calibri"/>
                          <a:cs typeface="Arial"/>
                        </a:rPr>
                        <a:t> </a:t>
                      </a:r>
                      <a:endParaRPr lang="en-GB" sz="1100">
                        <a:effectLst/>
                        <a:latin typeface="Calibri"/>
                        <a:ea typeface="Calibri"/>
                        <a:cs typeface="Arial"/>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0000"/>
                    </a:solidFill>
                  </a:tcPr>
                </a:tc>
                <a:tc>
                  <a:txBody>
                    <a:bodyPr/>
                    <a:lstStyle/>
                    <a:p>
                      <a:pPr algn="just">
                        <a:lnSpc>
                          <a:spcPct val="115000"/>
                        </a:lnSpc>
                        <a:spcAft>
                          <a:spcPts val="0"/>
                        </a:spcAft>
                      </a:pPr>
                      <a:r>
                        <a:rPr lang="en-GB" sz="1100" dirty="0">
                          <a:solidFill>
                            <a:srgbClr val="000000"/>
                          </a:solidFill>
                          <a:effectLst/>
                          <a:latin typeface="Arial"/>
                          <a:ea typeface="Calibri"/>
                          <a:cs typeface="Arial"/>
                        </a:rPr>
                        <a:t> </a:t>
                      </a:r>
                      <a:endParaRPr lang="en-GB" sz="1100" dirty="0">
                        <a:effectLst/>
                        <a:latin typeface="Calibri"/>
                        <a:ea typeface="Calibri"/>
                        <a:cs typeface="Arial"/>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6"/>
                  </a:ext>
                </a:extLst>
              </a:tr>
              <a:tr h="72000">
                <a:tc>
                  <a:txBody>
                    <a:bodyPr/>
                    <a:lstStyle/>
                    <a:p>
                      <a:pPr marL="0" algn="just" defTabSz="457200" rtl="0" eaLnBrk="1" latinLnBrk="0" hangingPunct="1">
                        <a:lnSpc>
                          <a:spcPct val="100000"/>
                        </a:lnSpc>
                        <a:spcAft>
                          <a:spcPts val="0"/>
                        </a:spcAft>
                      </a:pPr>
                      <a:endParaRPr lang="en-GB" sz="600" kern="1200">
                        <a:solidFill>
                          <a:schemeClr val="tx1"/>
                        </a:solidFill>
                        <a:effectLst/>
                        <a:latin typeface="Calibri"/>
                        <a:ea typeface="Calibri"/>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just" defTabSz="457200" rtl="0" eaLnBrk="1" latinLnBrk="0" hangingPunct="1">
                        <a:lnSpc>
                          <a:spcPct val="100000"/>
                        </a:lnSpc>
                        <a:spcAft>
                          <a:spcPts val="0"/>
                        </a:spcAft>
                      </a:pPr>
                      <a:endParaRPr lang="en-GB" sz="600" kern="1200">
                        <a:solidFill>
                          <a:schemeClr val="tx1"/>
                        </a:solidFill>
                        <a:effectLst/>
                        <a:latin typeface="Calibri"/>
                        <a:ea typeface="Calibri"/>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algn="just" defTabSz="457200" rtl="0" eaLnBrk="1" latinLnBrk="0" hangingPunct="1">
                        <a:lnSpc>
                          <a:spcPct val="100000"/>
                        </a:lnSpc>
                        <a:spcAft>
                          <a:spcPts val="0"/>
                        </a:spcAft>
                      </a:pPr>
                      <a:endParaRPr lang="en-GB" sz="600" kern="1200">
                        <a:solidFill>
                          <a:schemeClr val="tx1"/>
                        </a:solidFill>
                        <a:effectLst/>
                        <a:latin typeface="Calibri"/>
                        <a:ea typeface="Calibri"/>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algn="just" defTabSz="457200" rtl="0" eaLnBrk="1" latinLnBrk="0" hangingPunct="1">
                        <a:lnSpc>
                          <a:spcPct val="100000"/>
                        </a:lnSpc>
                        <a:spcAft>
                          <a:spcPts val="0"/>
                        </a:spcAft>
                      </a:pPr>
                      <a:endParaRPr lang="en-GB" sz="600" kern="1200">
                        <a:solidFill>
                          <a:schemeClr val="tx1"/>
                        </a:solidFill>
                        <a:effectLst/>
                        <a:latin typeface="Calibri"/>
                        <a:ea typeface="Calibri"/>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algn="just" defTabSz="457200" rtl="0" eaLnBrk="1" latinLnBrk="0" hangingPunct="1">
                        <a:lnSpc>
                          <a:spcPct val="100000"/>
                        </a:lnSpc>
                        <a:spcAft>
                          <a:spcPts val="0"/>
                        </a:spcAft>
                      </a:pPr>
                      <a:endParaRPr lang="en-GB" sz="600" kern="1200">
                        <a:solidFill>
                          <a:schemeClr val="tx1"/>
                        </a:solidFill>
                        <a:effectLst/>
                        <a:latin typeface="Calibri"/>
                        <a:ea typeface="Calibri"/>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algn="just" defTabSz="457200" rtl="0" eaLnBrk="1" latinLnBrk="0" hangingPunct="1">
                        <a:lnSpc>
                          <a:spcPct val="100000"/>
                        </a:lnSpc>
                        <a:spcAft>
                          <a:spcPts val="0"/>
                        </a:spcAft>
                      </a:pPr>
                      <a:endParaRPr lang="en-GB" sz="600" kern="1200">
                        <a:solidFill>
                          <a:schemeClr val="tx1"/>
                        </a:solidFill>
                        <a:effectLst/>
                        <a:latin typeface="Calibri"/>
                        <a:ea typeface="Calibri"/>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just" defTabSz="457200" rtl="0" eaLnBrk="1" latinLnBrk="0" hangingPunct="1">
                        <a:lnSpc>
                          <a:spcPct val="100000"/>
                        </a:lnSpc>
                        <a:spcAft>
                          <a:spcPts val="0"/>
                        </a:spcAft>
                      </a:pPr>
                      <a:endParaRPr lang="en-GB" sz="600" kern="1200">
                        <a:solidFill>
                          <a:schemeClr val="tx1"/>
                        </a:solidFill>
                        <a:effectLst/>
                        <a:latin typeface="Calibri"/>
                        <a:ea typeface="Calibri"/>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algn="just" defTabSz="457200" rtl="0" eaLnBrk="1" latinLnBrk="0" hangingPunct="1">
                        <a:lnSpc>
                          <a:spcPct val="100000"/>
                        </a:lnSpc>
                        <a:spcAft>
                          <a:spcPts val="0"/>
                        </a:spcAft>
                      </a:pPr>
                      <a:endParaRPr lang="en-GB" sz="600" b="1" kern="1200" dirty="0">
                        <a:solidFill>
                          <a:srgbClr val="7DC24E"/>
                        </a:solidFill>
                        <a:effectLst/>
                        <a:latin typeface="Calibri"/>
                        <a:ea typeface="Calibri"/>
                        <a:cs typeface="Arial"/>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marL="0" algn="just" defTabSz="457200" rtl="0" eaLnBrk="1" latinLnBrk="0" hangingPunct="1">
                        <a:lnSpc>
                          <a:spcPct val="100000"/>
                        </a:lnSpc>
                        <a:spcAft>
                          <a:spcPts val="0"/>
                        </a:spcAft>
                      </a:pPr>
                      <a:endParaRPr lang="en-GB" sz="600" kern="1200">
                        <a:solidFill>
                          <a:schemeClr val="tx1"/>
                        </a:solidFill>
                        <a:effectLst/>
                        <a:latin typeface="Calibri"/>
                        <a:ea typeface="Calibri"/>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algn="just" defTabSz="457200" rtl="0" eaLnBrk="1" latinLnBrk="0" hangingPunct="1">
                        <a:lnSpc>
                          <a:spcPct val="100000"/>
                        </a:lnSpc>
                        <a:spcAft>
                          <a:spcPts val="0"/>
                        </a:spcAft>
                      </a:pPr>
                      <a:endParaRPr lang="en-GB" sz="600" kern="1200">
                        <a:solidFill>
                          <a:schemeClr val="tx1"/>
                        </a:solidFill>
                        <a:effectLst/>
                        <a:latin typeface="Calibri"/>
                        <a:ea typeface="Calibri"/>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just" defTabSz="457200" rtl="0" eaLnBrk="1" latinLnBrk="0" hangingPunct="1">
                        <a:lnSpc>
                          <a:spcPct val="100000"/>
                        </a:lnSpc>
                        <a:spcAft>
                          <a:spcPts val="0"/>
                        </a:spcAft>
                      </a:pPr>
                      <a:endParaRPr lang="en-GB" sz="600" kern="1200">
                        <a:solidFill>
                          <a:schemeClr val="tx1"/>
                        </a:solidFill>
                        <a:effectLst/>
                        <a:latin typeface="Calibri"/>
                        <a:ea typeface="Calibri"/>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just" defTabSz="457200" rtl="0" eaLnBrk="1" latinLnBrk="0" hangingPunct="1">
                        <a:lnSpc>
                          <a:spcPct val="100000"/>
                        </a:lnSpc>
                        <a:spcAft>
                          <a:spcPts val="0"/>
                        </a:spcAft>
                      </a:pPr>
                      <a:endParaRPr lang="en-GB" sz="600" kern="1200">
                        <a:solidFill>
                          <a:schemeClr val="tx1"/>
                        </a:solidFill>
                        <a:effectLst/>
                        <a:latin typeface="Calibri"/>
                        <a:ea typeface="Calibri"/>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just" defTabSz="457200" rtl="0" eaLnBrk="1" latinLnBrk="0" hangingPunct="1">
                        <a:lnSpc>
                          <a:spcPct val="100000"/>
                        </a:lnSpc>
                        <a:spcAft>
                          <a:spcPts val="0"/>
                        </a:spcAft>
                      </a:pPr>
                      <a:endParaRPr lang="en-GB" sz="600" kern="1200">
                        <a:solidFill>
                          <a:schemeClr val="tx1"/>
                        </a:solidFill>
                        <a:effectLst/>
                        <a:latin typeface="Calibri"/>
                        <a:ea typeface="Calibri"/>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just" defTabSz="457200" rtl="0" eaLnBrk="1" latinLnBrk="0" hangingPunct="1">
                        <a:lnSpc>
                          <a:spcPct val="100000"/>
                        </a:lnSpc>
                        <a:spcAft>
                          <a:spcPts val="0"/>
                        </a:spcAft>
                      </a:pPr>
                      <a:endParaRPr lang="en-GB" sz="600" kern="1200">
                        <a:solidFill>
                          <a:schemeClr val="tx1"/>
                        </a:solidFill>
                        <a:effectLst/>
                        <a:latin typeface="Calibri"/>
                        <a:ea typeface="Calibri"/>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algn="just" defTabSz="457200" rtl="0" eaLnBrk="1" latinLnBrk="0" hangingPunct="1">
                        <a:lnSpc>
                          <a:spcPct val="100000"/>
                        </a:lnSpc>
                        <a:spcAft>
                          <a:spcPts val="0"/>
                        </a:spcAft>
                      </a:pPr>
                      <a:endParaRPr lang="en-GB" sz="600" kern="1200" dirty="0">
                        <a:solidFill>
                          <a:schemeClr val="tx1"/>
                        </a:solidFill>
                        <a:effectLst/>
                        <a:latin typeface="Calibri"/>
                        <a:ea typeface="Calibri"/>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7"/>
                  </a:ext>
                </a:extLst>
              </a:tr>
              <a:tr h="360000">
                <a:tc>
                  <a:txBody>
                    <a:bodyPr/>
                    <a:lstStyle/>
                    <a:p>
                      <a:pPr algn="just">
                        <a:lnSpc>
                          <a:spcPct val="115000"/>
                        </a:lnSpc>
                        <a:spcAft>
                          <a:spcPts val="0"/>
                        </a:spcAft>
                      </a:pPr>
                      <a:r>
                        <a:rPr lang="en-GB" sz="1100">
                          <a:solidFill>
                            <a:srgbClr val="000000"/>
                          </a:solidFill>
                          <a:effectLst/>
                          <a:latin typeface="Arial"/>
                          <a:ea typeface="Calibri"/>
                          <a:cs typeface="Arial"/>
                        </a:rPr>
                        <a:t> </a:t>
                      </a:r>
                      <a:endParaRPr lang="en-GB" sz="1100">
                        <a:effectLst/>
                        <a:latin typeface="Calibri"/>
                        <a:ea typeface="Calibri"/>
                        <a:cs typeface="Arial"/>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en-GB" sz="1100">
                          <a:solidFill>
                            <a:srgbClr val="000000"/>
                          </a:solidFill>
                          <a:effectLst/>
                          <a:latin typeface="Arial"/>
                          <a:ea typeface="Calibri"/>
                          <a:cs typeface="Arial"/>
                        </a:rPr>
                        <a:t> </a:t>
                      </a:r>
                      <a:endParaRPr lang="en-GB" sz="1100">
                        <a:effectLst/>
                        <a:latin typeface="Calibri"/>
                        <a:ea typeface="Calibri"/>
                        <a:cs typeface="Arial"/>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0000"/>
                    </a:solidFill>
                  </a:tcPr>
                </a:tc>
                <a:tc>
                  <a:txBody>
                    <a:bodyPr/>
                    <a:lstStyle/>
                    <a:p>
                      <a:pPr algn="just">
                        <a:lnSpc>
                          <a:spcPct val="115000"/>
                        </a:lnSpc>
                        <a:spcAft>
                          <a:spcPts val="0"/>
                        </a:spcAft>
                      </a:pPr>
                      <a:r>
                        <a:rPr lang="en-GB" sz="1100">
                          <a:solidFill>
                            <a:srgbClr val="000000"/>
                          </a:solidFill>
                          <a:effectLst/>
                          <a:latin typeface="Arial"/>
                          <a:ea typeface="Calibri"/>
                          <a:cs typeface="Arial"/>
                        </a:rPr>
                        <a:t> </a:t>
                      </a:r>
                      <a:endParaRPr lang="en-GB" sz="1100">
                        <a:effectLst/>
                        <a:latin typeface="Calibri"/>
                        <a:ea typeface="Calibri"/>
                        <a:cs typeface="Arial"/>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en-GB" sz="1100">
                          <a:solidFill>
                            <a:srgbClr val="000000"/>
                          </a:solidFill>
                          <a:effectLst/>
                          <a:latin typeface="Arial"/>
                          <a:ea typeface="Calibri"/>
                          <a:cs typeface="Arial"/>
                        </a:rPr>
                        <a:t> </a:t>
                      </a:r>
                      <a:endParaRPr lang="en-GB" sz="1100">
                        <a:effectLst/>
                        <a:latin typeface="Calibri"/>
                        <a:ea typeface="Calibri"/>
                        <a:cs typeface="Arial"/>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en-GB" sz="1100">
                          <a:solidFill>
                            <a:srgbClr val="000000"/>
                          </a:solidFill>
                          <a:effectLst/>
                          <a:latin typeface="Arial"/>
                          <a:ea typeface="Calibri"/>
                          <a:cs typeface="Arial"/>
                        </a:rPr>
                        <a:t> </a:t>
                      </a:r>
                      <a:endParaRPr lang="en-GB" sz="1100">
                        <a:effectLst/>
                        <a:latin typeface="Calibri"/>
                        <a:ea typeface="Calibri"/>
                        <a:cs typeface="Arial"/>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en-GB" sz="1100">
                          <a:solidFill>
                            <a:srgbClr val="000000"/>
                          </a:solidFill>
                          <a:effectLst/>
                          <a:latin typeface="Arial"/>
                          <a:ea typeface="Calibri"/>
                          <a:cs typeface="Arial"/>
                        </a:rPr>
                        <a:t> </a:t>
                      </a:r>
                      <a:endParaRPr lang="en-GB" sz="1100">
                        <a:effectLst/>
                        <a:latin typeface="Calibri"/>
                        <a:ea typeface="Calibri"/>
                        <a:cs typeface="Arial"/>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0000"/>
                    </a:solidFill>
                  </a:tcPr>
                </a:tc>
                <a:tc>
                  <a:txBody>
                    <a:bodyPr/>
                    <a:lstStyle/>
                    <a:p>
                      <a:pPr algn="just">
                        <a:lnSpc>
                          <a:spcPct val="115000"/>
                        </a:lnSpc>
                        <a:spcAft>
                          <a:spcPts val="0"/>
                        </a:spcAft>
                      </a:pPr>
                      <a:r>
                        <a:rPr lang="en-GB" sz="1100">
                          <a:solidFill>
                            <a:srgbClr val="000000"/>
                          </a:solidFill>
                          <a:effectLst/>
                          <a:latin typeface="Arial"/>
                          <a:ea typeface="Calibri"/>
                          <a:cs typeface="Arial"/>
                        </a:rPr>
                        <a:t> </a:t>
                      </a:r>
                      <a:endParaRPr lang="en-GB" sz="1100">
                        <a:effectLst/>
                        <a:latin typeface="Calibri"/>
                        <a:ea typeface="Calibri"/>
                        <a:cs typeface="Arial"/>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0000"/>
                    </a:solidFill>
                  </a:tcPr>
                </a:tc>
                <a:tc>
                  <a:txBody>
                    <a:bodyPr/>
                    <a:lstStyle/>
                    <a:p>
                      <a:pPr algn="ctr">
                        <a:lnSpc>
                          <a:spcPct val="115000"/>
                        </a:lnSpc>
                        <a:spcAft>
                          <a:spcPts val="0"/>
                        </a:spcAft>
                      </a:pPr>
                      <a:r>
                        <a:rPr lang="en-GB" sz="1100" b="1" dirty="0">
                          <a:solidFill>
                            <a:srgbClr val="7DC24E"/>
                          </a:solidFill>
                          <a:effectLst/>
                          <a:latin typeface="Arial"/>
                          <a:ea typeface="Calibri"/>
                          <a:cs typeface="Arial"/>
                        </a:rPr>
                        <a:t>4</a:t>
                      </a:r>
                      <a:endParaRPr lang="en-GB" sz="1100" b="1" dirty="0">
                        <a:solidFill>
                          <a:srgbClr val="7DC24E"/>
                        </a:solidFill>
                        <a:effectLst/>
                        <a:latin typeface="Calibri"/>
                        <a:ea typeface="Calibri"/>
                        <a:cs typeface="Arial"/>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just">
                        <a:lnSpc>
                          <a:spcPct val="115000"/>
                        </a:lnSpc>
                        <a:spcAft>
                          <a:spcPts val="0"/>
                        </a:spcAft>
                      </a:pPr>
                      <a:r>
                        <a:rPr lang="en-GB" sz="1100">
                          <a:solidFill>
                            <a:srgbClr val="000000"/>
                          </a:solidFill>
                          <a:effectLst/>
                          <a:latin typeface="Arial"/>
                          <a:ea typeface="Calibri"/>
                          <a:cs typeface="Arial"/>
                        </a:rPr>
                        <a:t> </a:t>
                      </a:r>
                      <a:endParaRPr lang="en-GB" sz="1100">
                        <a:effectLst/>
                        <a:latin typeface="Calibri"/>
                        <a:ea typeface="Calibri"/>
                        <a:cs typeface="Arial"/>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0000"/>
                    </a:solidFill>
                  </a:tcPr>
                </a:tc>
                <a:tc>
                  <a:txBody>
                    <a:bodyPr/>
                    <a:lstStyle/>
                    <a:p>
                      <a:pPr algn="just">
                        <a:lnSpc>
                          <a:spcPct val="115000"/>
                        </a:lnSpc>
                        <a:spcAft>
                          <a:spcPts val="0"/>
                        </a:spcAft>
                      </a:pPr>
                      <a:r>
                        <a:rPr lang="en-GB" sz="1100">
                          <a:solidFill>
                            <a:srgbClr val="000000"/>
                          </a:solidFill>
                          <a:effectLst/>
                          <a:latin typeface="Arial"/>
                          <a:ea typeface="Calibri"/>
                          <a:cs typeface="Arial"/>
                        </a:rPr>
                        <a:t> </a:t>
                      </a:r>
                      <a:endParaRPr lang="en-GB" sz="1100">
                        <a:effectLst/>
                        <a:latin typeface="Calibri"/>
                        <a:ea typeface="Calibri"/>
                        <a:cs typeface="Arial"/>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en-GB" sz="1100">
                          <a:solidFill>
                            <a:srgbClr val="000000"/>
                          </a:solidFill>
                          <a:effectLst/>
                          <a:latin typeface="Arial"/>
                          <a:ea typeface="Calibri"/>
                          <a:cs typeface="Arial"/>
                        </a:rPr>
                        <a:t> </a:t>
                      </a:r>
                      <a:endParaRPr lang="en-GB" sz="1100">
                        <a:effectLst/>
                        <a:latin typeface="Calibri"/>
                        <a:ea typeface="Calibri"/>
                        <a:cs typeface="Arial"/>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0000"/>
                    </a:solidFill>
                  </a:tcPr>
                </a:tc>
                <a:tc>
                  <a:txBody>
                    <a:bodyPr/>
                    <a:lstStyle/>
                    <a:p>
                      <a:pPr algn="just">
                        <a:lnSpc>
                          <a:spcPct val="115000"/>
                        </a:lnSpc>
                        <a:spcAft>
                          <a:spcPts val="0"/>
                        </a:spcAft>
                      </a:pPr>
                      <a:r>
                        <a:rPr lang="en-GB" sz="1100">
                          <a:solidFill>
                            <a:srgbClr val="000000"/>
                          </a:solidFill>
                          <a:effectLst/>
                          <a:latin typeface="Arial"/>
                          <a:ea typeface="Calibri"/>
                          <a:cs typeface="Arial"/>
                        </a:rPr>
                        <a:t> </a:t>
                      </a:r>
                      <a:endParaRPr lang="en-GB" sz="1100">
                        <a:effectLst/>
                        <a:latin typeface="Calibri"/>
                        <a:ea typeface="Calibri"/>
                        <a:cs typeface="Arial"/>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0000"/>
                    </a:solidFill>
                  </a:tcPr>
                </a:tc>
                <a:tc>
                  <a:txBody>
                    <a:bodyPr/>
                    <a:lstStyle/>
                    <a:p>
                      <a:pPr algn="just">
                        <a:lnSpc>
                          <a:spcPct val="115000"/>
                        </a:lnSpc>
                        <a:spcAft>
                          <a:spcPts val="0"/>
                        </a:spcAft>
                      </a:pPr>
                      <a:r>
                        <a:rPr lang="en-GB" sz="1100">
                          <a:solidFill>
                            <a:srgbClr val="000000"/>
                          </a:solidFill>
                          <a:effectLst/>
                          <a:latin typeface="Arial"/>
                          <a:ea typeface="Calibri"/>
                          <a:cs typeface="Arial"/>
                        </a:rPr>
                        <a:t> </a:t>
                      </a:r>
                      <a:endParaRPr lang="en-GB" sz="1100">
                        <a:effectLst/>
                        <a:latin typeface="Calibri"/>
                        <a:ea typeface="Calibri"/>
                        <a:cs typeface="Arial"/>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0000"/>
                    </a:solidFill>
                  </a:tcPr>
                </a:tc>
                <a:tc>
                  <a:txBody>
                    <a:bodyPr/>
                    <a:lstStyle/>
                    <a:p>
                      <a:pPr algn="just">
                        <a:lnSpc>
                          <a:spcPct val="115000"/>
                        </a:lnSpc>
                        <a:spcAft>
                          <a:spcPts val="0"/>
                        </a:spcAft>
                      </a:pPr>
                      <a:r>
                        <a:rPr lang="en-GB" sz="1100">
                          <a:solidFill>
                            <a:srgbClr val="000000"/>
                          </a:solidFill>
                          <a:effectLst/>
                          <a:latin typeface="Arial"/>
                          <a:ea typeface="Calibri"/>
                          <a:cs typeface="Arial"/>
                        </a:rPr>
                        <a:t> </a:t>
                      </a:r>
                      <a:endParaRPr lang="en-GB" sz="1100">
                        <a:effectLst/>
                        <a:latin typeface="Calibri"/>
                        <a:ea typeface="Calibri"/>
                        <a:cs typeface="Arial"/>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en-GB" sz="1100" dirty="0">
                          <a:solidFill>
                            <a:srgbClr val="000000"/>
                          </a:solidFill>
                          <a:effectLst/>
                          <a:latin typeface="Arial"/>
                          <a:ea typeface="Calibri"/>
                          <a:cs typeface="Arial"/>
                        </a:rPr>
                        <a:t> </a:t>
                      </a:r>
                      <a:endParaRPr lang="en-GB" sz="1100" dirty="0">
                        <a:effectLst/>
                        <a:latin typeface="Calibri"/>
                        <a:ea typeface="Calibri"/>
                        <a:cs typeface="Arial"/>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8"/>
                  </a:ext>
                </a:extLst>
              </a:tr>
              <a:tr h="72000">
                <a:tc>
                  <a:txBody>
                    <a:bodyPr/>
                    <a:lstStyle/>
                    <a:p>
                      <a:pPr marL="0" algn="just" defTabSz="457200" rtl="0" eaLnBrk="1" latinLnBrk="0" hangingPunct="1">
                        <a:lnSpc>
                          <a:spcPct val="100000"/>
                        </a:lnSpc>
                        <a:spcAft>
                          <a:spcPts val="0"/>
                        </a:spcAft>
                      </a:pPr>
                      <a:endParaRPr lang="en-GB" sz="600" kern="1200">
                        <a:solidFill>
                          <a:schemeClr val="tx1"/>
                        </a:solidFill>
                        <a:effectLst/>
                        <a:latin typeface="Calibri"/>
                        <a:ea typeface="Calibri"/>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just" defTabSz="457200" rtl="0" eaLnBrk="1" latinLnBrk="0" hangingPunct="1">
                        <a:lnSpc>
                          <a:spcPct val="100000"/>
                        </a:lnSpc>
                        <a:spcAft>
                          <a:spcPts val="0"/>
                        </a:spcAft>
                      </a:pPr>
                      <a:endParaRPr lang="en-GB" sz="600" kern="1200">
                        <a:solidFill>
                          <a:schemeClr val="tx1"/>
                        </a:solidFill>
                        <a:effectLst/>
                        <a:latin typeface="Calibri"/>
                        <a:ea typeface="Calibri"/>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algn="just" defTabSz="457200" rtl="0" eaLnBrk="1" latinLnBrk="0" hangingPunct="1">
                        <a:lnSpc>
                          <a:spcPct val="100000"/>
                        </a:lnSpc>
                        <a:spcAft>
                          <a:spcPts val="0"/>
                        </a:spcAft>
                      </a:pPr>
                      <a:endParaRPr lang="en-GB" sz="600" kern="1200">
                        <a:solidFill>
                          <a:schemeClr val="tx1"/>
                        </a:solidFill>
                        <a:effectLst/>
                        <a:latin typeface="Calibri"/>
                        <a:ea typeface="Calibri"/>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just" defTabSz="457200" rtl="0" eaLnBrk="1" latinLnBrk="0" hangingPunct="1">
                        <a:lnSpc>
                          <a:spcPct val="100000"/>
                        </a:lnSpc>
                        <a:spcAft>
                          <a:spcPts val="0"/>
                        </a:spcAft>
                      </a:pPr>
                      <a:endParaRPr lang="en-GB" sz="600" kern="1200">
                        <a:solidFill>
                          <a:schemeClr val="tx1"/>
                        </a:solidFill>
                        <a:effectLst/>
                        <a:latin typeface="Calibri"/>
                        <a:ea typeface="Calibri"/>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just" defTabSz="457200" rtl="0" eaLnBrk="1" latinLnBrk="0" hangingPunct="1">
                        <a:lnSpc>
                          <a:spcPct val="100000"/>
                        </a:lnSpc>
                        <a:spcAft>
                          <a:spcPts val="0"/>
                        </a:spcAft>
                      </a:pPr>
                      <a:endParaRPr lang="en-GB" sz="600" kern="1200">
                        <a:solidFill>
                          <a:schemeClr val="tx1"/>
                        </a:solidFill>
                        <a:effectLst/>
                        <a:latin typeface="Calibri"/>
                        <a:ea typeface="Calibri"/>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just" defTabSz="457200" rtl="0" eaLnBrk="1" latinLnBrk="0" hangingPunct="1">
                        <a:lnSpc>
                          <a:spcPct val="100000"/>
                        </a:lnSpc>
                        <a:spcAft>
                          <a:spcPts val="0"/>
                        </a:spcAft>
                      </a:pPr>
                      <a:endParaRPr lang="en-GB" sz="600" kern="1200">
                        <a:solidFill>
                          <a:schemeClr val="tx1"/>
                        </a:solidFill>
                        <a:effectLst/>
                        <a:latin typeface="Calibri"/>
                        <a:ea typeface="Calibri"/>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algn="just" defTabSz="457200" rtl="0" eaLnBrk="1" latinLnBrk="0" hangingPunct="1">
                        <a:lnSpc>
                          <a:spcPct val="100000"/>
                        </a:lnSpc>
                        <a:spcAft>
                          <a:spcPts val="0"/>
                        </a:spcAft>
                      </a:pPr>
                      <a:endParaRPr lang="en-GB" sz="600" kern="1200" dirty="0">
                        <a:solidFill>
                          <a:schemeClr val="tx1"/>
                        </a:solidFill>
                        <a:effectLst/>
                        <a:latin typeface="Calibri"/>
                        <a:ea typeface="Calibri"/>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algn="just" defTabSz="457200" rtl="0" eaLnBrk="1" latinLnBrk="0" hangingPunct="1">
                        <a:lnSpc>
                          <a:spcPct val="100000"/>
                        </a:lnSpc>
                        <a:spcAft>
                          <a:spcPts val="0"/>
                        </a:spcAft>
                      </a:pPr>
                      <a:endParaRPr lang="en-GB" sz="600" b="1" kern="1200" dirty="0">
                        <a:solidFill>
                          <a:srgbClr val="7DC24E"/>
                        </a:solidFill>
                        <a:effectLst/>
                        <a:latin typeface="Calibri"/>
                        <a:ea typeface="Calibri"/>
                        <a:cs typeface="Arial"/>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marL="0" algn="just" defTabSz="457200" rtl="0" eaLnBrk="1" latinLnBrk="0" hangingPunct="1">
                        <a:lnSpc>
                          <a:spcPct val="100000"/>
                        </a:lnSpc>
                        <a:spcAft>
                          <a:spcPts val="0"/>
                        </a:spcAft>
                      </a:pPr>
                      <a:endParaRPr lang="en-GB" sz="600" kern="1200">
                        <a:solidFill>
                          <a:schemeClr val="tx1"/>
                        </a:solidFill>
                        <a:effectLst/>
                        <a:latin typeface="Calibri"/>
                        <a:ea typeface="Calibri"/>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algn="just" defTabSz="457200" rtl="0" eaLnBrk="1" latinLnBrk="0" hangingPunct="1">
                        <a:lnSpc>
                          <a:spcPct val="100000"/>
                        </a:lnSpc>
                        <a:spcAft>
                          <a:spcPts val="0"/>
                        </a:spcAft>
                      </a:pPr>
                      <a:endParaRPr lang="en-GB" sz="600" kern="1200">
                        <a:solidFill>
                          <a:schemeClr val="tx1"/>
                        </a:solidFill>
                        <a:effectLst/>
                        <a:latin typeface="Calibri"/>
                        <a:ea typeface="Calibri"/>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just" defTabSz="457200" rtl="0" eaLnBrk="1" latinLnBrk="0" hangingPunct="1">
                        <a:lnSpc>
                          <a:spcPct val="100000"/>
                        </a:lnSpc>
                        <a:spcAft>
                          <a:spcPts val="0"/>
                        </a:spcAft>
                      </a:pPr>
                      <a:endParaRPr lang="en-GB" sz="600" kern="1200">
                        <a:solidFill>
                          <a:schemeClr val="tx1"/>
                        </a:solidFill>
                        <a:effectLst/>
                        <a:latin typeface="Calibri"/>
                        <a:ea typeface="Calibri"/>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algn="just" defTabSz="457200" rtl="0" eaLnBrk="1" latinLnBrk="0" hangingPunct="1">
                        <a:lnSpc>
                          <a:spcPct val="100000"/>
                        </a:lnSpc>
                        <a:spcAft>
                          <a:spcPts val="0"/>
                        </a:spcAft>
                      </a:pPr>
                      <a:endParaRPr lang="en-GB" sz="600" kern="1200">
                        <a:solidFill>
                          <a:schemeClr val="tx1"/>
                        </a:solidFill>
                        <a:effectLst/>
                        <a:latin typeface="Calibri"/>
                        <a:ea typeface="Calibri"/>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algn="just" defTabSz="457200" rtl="0" eaLnBrk="1" latinLnBrk="0" hangingPunct="1">
                        <a:lnSpc>
                          <a:spcPct val="100000"/>
                        </a:lnSpc>
                        <a:spcAft>
                          <a:spcPts val="0"/>
                        </a:spcAft>
                      </a:pPr>
                      <a:endParaRPr lang="en-GB" sz="600" kern="1200">
                        <a:solidFill>
                          <a:schemeClr val="tx1"/>
                        </a:solidFill>
                        <a:effectLst/>
                        <a:latin typeface="Calibri"/>
                        <a:ea typeface="Calibri"/>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algn="just" defTabSz="457200" rtl="0" eaLnBrk="1" latinLnBrk="0" hangingPunct="1">
                        <a:lnSpc>
                          <a:spcPct val="100000"/>
                        </a:lnSpc>
                        <a:spcAft>
                          <a:spcPts val="0"/>
                        </a:spcAft>
                      </a:pPr>
                      <a:endParaRPr lang="en-GB" sz="600" kern="1200">
                        <a:solidFill>
                          <a:schemeClr val="tx1"/>
                        </a:solidFill>
                        <a:effectLst/>
                        <a:latin typeface="Calibri"/>
                        <a:ea typeface="Calibri"/>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just" defTabSz="457200" rtl="0" eaLnBrk="1" latinLnBrk="0" hangingPunct="1">
                        <a:lnSpc>
                          <a:spcPct val="100000"/>
                        </a:lnSpc>
                        <a:spcAft>
                          <a:spcPts val="0"/>
                        </a:spcAft>
                      </a:pPr>
                      <a:endParaRPr lang="en-GB" sz="600" kern="1200" dirty="0">
                        <a:solidFill>
                          <a:schemeClr val="tx1"/>
                        </a:solidFill>
                        <a:effectLst/>
                        <a:latin typeface="Calibri"/>
                        <a:ea typeface="Calibri"/>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9"/>
                  </a:ext>
                </a:extLst>
              </a:tr>
              <a:tr h="360000">
                <a:tc>
                  <a:txBody>
                    <a:bodyPr/>
                    <a:lstStyle/>
                    <a:p>
                      <a:pPr algn="just">
                        <a:lnSpc>
                          <a:spcPct val="115000"/>
                        </a:lnSpc>
                        <a:spcAft>
                          <a:spcPts val="0"/>
                        </a:spcAft>
                      </a:pPr>
                      <a:r>
                        <a:rPr lang="en-GB" sz="1100">
                          <a:solidFill>
                            <a:srgbClr val="000000"/>
                          </a:solidFill>
                          <a:effectLst/>
                          <a:latin typeface="Arial"/>
                          <a:ea typeface="Calibri"/>
                          <a:cs typeface="Arial"/>
                        </a:rPr>
                        <a:t> </a:t>
                      </a:r>
                      <a:endParaRPr lang="en-GB" sz="1100">
                        <a:effectLst/>
                        <a:latin typeface="Calibri"/>
                        <a:ea typeface="Calibri"/>
                        <a:cs typeface="Arial"/>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en-GB" sz="1100">
                          <a:solidFill>
                            <a:srgbClr val="000000"/>
                          </a:solidFill>
                          <a:effectLst/>
                          <a:latin typeface="Arial"/>
                          <a:ea typeface="Calibri"/>
                          <a:cs typeface="Arial"/>
                        </a:rPr>
                        <a:t> </a:t>
                      </a:r>
                      <a:endParaRPr lang="en-GB" sz="1100">
                        <a:effectLst/>
                        <a:latin typeface="Calibri"/>
                        <a:ea typeface="Calibri"/>
                        <a:cs typeface="Arial"/>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0000"/>
                    </a:solidFill>
                  </a:tcPr>
                </a:tc>
                <a:tc>
                  <a:txBody>
                    <a:bodyPr/>
                    <a:lstStyle/>
                    <a:p>
                      <a:pPr algn="just">
                        <a:lnSpc>
                          <a:spcPct val="115000"/>
                        </a:lnSpc>
                        <a:spcAft>
                          <a:spcPts val="0"/>
                        </a:spcAft>
                      </a:pPr>
                      <a:r>
                        <a:rPr lang="en-GB" sz="1100">
                          <a:solidFill>
                            <a:srgbClr val="000000"/>
                          </a:solidFill>
                          <a:effectLst/>
                          <a:latin typeface="Arial"/>
                          <a:ea typeface="Calibri"/>
                          <a:cs typeface="Arial"/>
                        </a:rPr>
                        <a:t> </a:t>
                      </a:r>
                      <a:endParaRPr lang="en-GB" sz="1100">
                        <a:effectLst/>
                        <a:latin typeface="Calibri"/>
                        <a:ea typeface="Calibri"/>
                        <a:cs typeface="Arial"/>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0000"/>
                    </a:solidFill>
                  </a:tcPr>
                </a:tc>
                <a:tc>
                  <a:txBody>
                    <a:bodyPr/>
                    <a:lstStyle/>
                    <a:p>
                      <a:pPr algn="just">
                        <a:lnSpc>
                          <a:spcPct val="115000"/>
                        </a:lnSpc>
                        <a:spcAft>
                          <a:spcPts val="0"/>
                        </a:spcAft>
                      </a:pPr>
                      <a:r>
                        <a:rPr lang="en-GB" sz="1100">
                          <a:solidFill>
                            <a:srgbClr val="000000"/>
                          </a:solidFill>
                          <a:effectLst/>
                          <a:latin typeface="Arial"/>
                          <a:ea typeface="Calibri"/>
                          <a:cs typeface="Arial"/>
                        </a:rPr>
                        <a:t> </a:t>
                      </a:r>
                      <a:endParaRPr lang="en-GB" sz="1100">
                        <a:effectLst/>
                        <a:latin typeface="Calibri"/>
                        <a:ea typeface="Calibri"/>
                        <a:cs typeface="Arial"/>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en-GB" sz="1100">
                          <a:solidFill>
                            <a:srgbClr val="000000"/>
                          </a:solidFill>
                          <a:effectLst/>
                          <a:latin typeface="Arial"/>
                          <a:ea typeface="Calibri"/>
                          <a:cs typeface="Arial"/>
                        </a:rPr>
                        <a:t> </a:t>
                      </a:r>
                      <a:endParaRPr lang="en-GB" sz="1100">
                        <a:effectLst/>
                        <a:latin typeface="Calibri"/>
                        <a:ea typeface="Calibri"/>
                        <a:cs typeface="Arial"/>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en-GB" sz="1100" dirty="0">
                          <a:solidFill>
                            <a:srgbClr val="000000"/>
                          </a:solidFill>
                          <a:effectLst/>
                          <a:latin typeface="Arial"/>
                          <a:ea typeface="Calibri"/>
                          <a:cs typeface="Arial"/>
                        </a:rPr>
                        <a:t> </a:t>
                      </a:r>
                      <a:endParaRPr lang="en-GB" sz="1100" dirty="0">
                        <a:effectLst/>
                        <a:latin typeface="Calibri"/>
                        <a:ea typeface="Calibri"/>
                        <a:cs typeface="Arial"/>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en-GB" sz="1100" dirty="0">
                          <a:solidFill>
                            <a:srgbClr val="000000"/>
                          </a:solidFill>
                          <a:effectLst/>
                          <a:latin typeface="Arial"/>
                          <a:ea typeface="Calibri"/>
                          <a:cs typeface="Arial"/>
                        </a:rPr>
                        <a:t> </a:t>
                      </a:r>
                      <a:endParaRPr lang="en-GB" sz="1100" dirty="0">
                        <a:effectLst/>
                        <a:latin typeface="Calibri"/>
                        <a:ea typeface="Calibri"/>
                        <a:cs typeface="Arial"/>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0000"/>
                    </a:solidFill>
                  </a:tcPr>
                </a:tc>
                <a:tc>
                  <a:txBody>
                    <a:bodyPr/>
                    <a:lstStyle/>
                    <a:p>
                      <a:pPr algn="ctr">
                        <a:lnSpc>
                          <a:spcPct val="115000"/>
                        </a:lnSpc>
                        <a:spcAft>
                          <a:spcPts val="0"/>
                        </a:spcAft>
                      </a:pPr>
                      <a:r>
                        <a:rPr lang="en-GB" sz="1100" b="1" dirty="0">
                          <a:solidFill>
                            <a:srgbClr val="7DC24E"/>
                          </a:solidFill>
                          <a:effectLst/>
                          <a:latin typeface="Arial"/>
                          <a:ea typeface="Calibri"/>
                          <a:cs typeface="Arial"/>
                        </a:rPr>
                        <a:t>5</a:t>
                      </a:r>
                      <a:endParaRPr lang="en-GB" sz="1100" b="1" dirty="0">
                        <a:solidFill>
                          <a:srgbClr val="7DC24E"/>
                        </a:solidFill>
                        <a:effectLst/>
                        <a:latin typeface="Calibri"/>
                        <a:ea typeface="Calibri"/>
                        <a:cs typeface="Arial"/>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just">
                        <a:lnSpc>
                          <a:spcPct val="115000"/>
                        </a:lnSpc>
                        <a:spcAft>
                          <a:spcPts val="0"/>
                        </a:spcAft>
                      </a:pPr>
                      <a:r>
                        <a:rPr lang="en-GB" sz="1100">
                          <a:solidFill>
                            <a:srgbClr val="000000"/>
                          </a:solidFill>
                          <a:effectLst/>
                          <a:latin typeface="Arial"/>
                          <a:ea typeface="Calibri"/>
                          <a:cs typeface="Arial"/>
                        </a:rPr>
                        <a:t> </a:t>
                      </a:r>
                      <a:endParaRPr lang="en-GB" sz="1100">
                        <a:effectLst/>
                        <a:latin typeface="Calibri"/>
                        <a:ea typeface="Calibri"/>
                        <a:cs typeface="Arial"/>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0000"/>
                    </a:solidFill>
                  </a:tcPr>
                </a:tc>
                <a:tc>
                  <a:txBody>
                    <a:bodyPr/>
                    <a:lstStyle/>
                    <a:p>
                      <a:pPr algn="just">
                        <a:lnSpc>
                          <a:spcPct val="115000"/>
                        </a:lnSpc>
                        <a:spcAft>
                          <a:spcPts val="0"/>
                        </a:spcAft>
                      </a:pPr>
                      <a:r>
                        <a:rPr lang="en-GB" sz="1100">
                          <a:solidFill>
                            <a:srgbClr val="000000"/>
                          </a:solidFill>
                          <a:effectLst/>
                          <a:latin typeface="Arial"/>
                          <a:ea typeface="Calibri"/>
                          <a:cs typeface="Arial"/>
                        </a:rPr>
                        <a:t> </a:t>
                      </a:r>
                      <a:endParaRPr lang="en-GB" sz="1100">
                        <a:effectLst/>
                        <a:latin typeface="Calibri"/>
                        <a:ea typeface="Calibri"/>
                        <a:cs typeface="Arial"/>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en-GB" sz="1100">
                          <a:solidFill>
                            <a:srgbClr val="000000"/>
                          </a:solidFill>
                          <a:effectLst/>
                          <a:latin typeface="Arial"/>
                          <a:ea typeface="Calibri"/>
                          <a:cs typeface="Arial"/>
                        </a:rPr>
                        <a:t> </a:t>
                      </a:r>
                      <a:endParaRPr lang="en-GB" sz="1100">
                        <a:effectLst/>
                        <a:latin typeface="Calibri"/>
                        <a:ea typeface="Calibri"/>
                        <a:cs typeface="Arial"/>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en-GB" sz="1100">
                          <a:solidFill>
                            <a:srgbClr val="000000"/>
                          </a:solidFill>
                          <a:effectLst/>
                          <a:latin typeface="Arial"/>
                          <a:ea typeface="Calibri"/>
                          <a:cs typeface="Arial"/>
                        </a:rPr>
                        <a:t> </a:t>
                      </a:r>
                      <a:endParaRPr lang="en-GB" sz="1100">
                        <a:effectLst/>
                        <a:latin typeface="Calibri"/>
                        <a:ea typeface="Calibri"/>
                        <a:cs typeface="Arial"/>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0000"/>
                    </a:solidFill>
                  </a:tcPr>
                </a:tc>
                <a:tc>
                  <a:txBody>
                    <a:bodyPr/>
                    <a:lstStyle/>
                    <a:p>
                      <a:pPr algn="just">
                        <a:lnSpc>
                          <a:spcPct val="115000"/>
                        </a:lnSpc>
                        <a:spcAft>
                          <a:spcPts val="0"/>
                        </a:spcAft>
                      </a:pPr>
                      <a:r>
                        <a:rPr lang="en-GB" sz="1100">
                          <a:solidFill>
                            <a:srgbClr val="000000"/>
                          </a:solidFill>
                          <a:effectLst/>
                          <a:latin typeface="Arial"/>
                          <a:ea typeface="Calibri"/>
                          <a:cs typeface="Arial"/>
                        </a:rPr>
                        <a:t> </a:t>
                      </a:r>
                      <a:endParaRPr lang="en-GB" sz="1100">
                        <a:effectLst/>
                        <a:latin typeface="Calibri"/>
                        <a:ea typeface="Calibri"/>
                        <a:cs typeface="Arial"/>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0000"/>
                    </a:solidFill>
                  </a:tcPr>
                </a:tc>
                <a:tc>
                  <a:txBody>
                    <a:bodyPr/>
                    <a:lstStyle/>
                    <a:p>
                      <a:pPr algn="just">
                        <a:lnSpc>
                          <a:spcPct val="115000"/>
                        </a:lnSpc>
                        <a:spcAft>
                          <a:spcPts val="0"/>
                        </a:spcAft>
                      </a:pPr>
                      <a:r>
                        <a:rPr lang="en-GB" sz="1100">
                          <a:solidFill>
                            <a:srgbClr val="000000"/>
                          </a:solidFill>
                          <a:effectLst/>
                          <a:latin typeface="Arial"/>
                          <a:ea typeface="Calibri"/>
                          <a:cs typeface="Arial"/>
                        </a:rPr>
                        <a:t> </a:t>
                      </a:r>
                      <a:endParaRPr lang="en-GB" sz="1100">
                        <a:effectLst/>
                        <a:latin typeface="Calibri"/>
                        <a:ea typeface="Calibri"/>
                        <a:cs typeface="Arial"/>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0000"/>
                    </a:solidFill>
                  </a:tcPr>
                </a:tc>
                <a:tc>
                  <a:txBody>
                    <a:bodyPr/>
                    <a:lstStyle/>
                    <a:p>
                      <a:pPr algn="just">
                        <a:lnSpc>
                          <a:spcPct val="115000"/>
                        </a:lnSpc>
                        <a:spcAft>
                          <a:spcPts val="0"/>
                        </a:spcAft>
                      </a:pPr>
                      <a:r>
                        <a:rPr lang="en-GB" sz="1100" dirty="0">
                          <a:solidFill>
                            <a:srgbClr val="000000"/>
                          </a:solidFill>
                          <a:effectLst/>
                          <a:latin typeface="Arial"/>
                          <a:ea typeface="Calibri"/>
                          <a:cs typeface="Arial"/>
                        </a:rPr>
                        <a:t> </a:t>
                      </a:r>
                      <a:endParaRPr lang="en-GB" sz="1100" dirty="0">
                        <a:effectLst/>
                        <a:latin typeface="Calibri"/>
                        <a:ea typeface="Calibri"/>
                        <a:cs typeface="Arial"/>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0"/>
                  </a:ext>
                </a:extLst>
              </a:tr>
              <a:tr h="72000">
                <a:tc>
                  <a:txBody>
                    <a:bodyPr/>
                    <a:lstStyle/>
                    <a:p>
                      <a:pPr marL="0" algn="just" defTabSz="457200" rtl="0" eaLnBrk="1" latinLnBrk="0" hangingPunct="1">
                        <a:lnSpc>
                          <a:spcPct val="100000"/>
                        </a:lnSpc>
                        <a:spcAft>
                          <a:spcPts val="0"/>
                        </a:spcAft>
                      </a:pPr>
                      <a:endParaRPr lang="en-GB" sz="600" kern="1200">
                        <a:solidFill>
                          <a:schemeClr val="tx1"/>
                        </a:solidFill>
                        <a:effectLst/>
                        <a:latin typeface="Calibri"/>
                        <a:ea typeface="Calibri"/>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just" defTabSz="457200" rtl="0" eaLnBrk="1" latinLnBrk="0" hangingPunct="1">
                        <a:lnSpc>
                          <a:spcPct val="100000"/>
                        </a:lnSpc>
                        <a:spcAft>
                          <a:spcPts val="0"/>
                        </a:spcAft>
                      </a:pPr>
                      <a:endParaRPr lang="en-GB" sz="600" kern="1200">
                        <a:solidFill>
                          <a:schemeClr val="tx1"/>
                        </a:solidFill>
                        <a:effectLst/>
                        <a:latin typeface="Calibri"/>
                        <a:ea typeface="Calibri"/>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algn="just" defTabSz="457200" rtl="0" eaLnBrk="1" latinLnBrk="0" hangingPunct="1">
                        <a:lnSpc>
                          <a:spcPct val="100000"/>
                        </a:lnSpc>
                        <a:spcAft>
                          <a:spcPts val="0"/>
                        </a:spcAft>
                      </a:pPr>
                      <a:endParaRPr lang="en-GB" sz="600" kern="1200">
                        <a:solidFill>
                          <a:schemeClr val="tx1"/>
                        </a:solidFill>
                        <a:effectLst/>
                        <a:latin typeface="Calibri"/>
                        <a:ea typeface="Calibri"/>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algn="just" defTabSz="457200" rtl="0" eaLnBrk="1" latinLnBrk="0" hangingPunct="1">
                        <a:lnSpc>
                          <a:spcPct val="100000"/>
                        </a:lnSpc>
                        <a:spcAft>
                          <a:spcPts val="0"/>
                        </a:spcAft>
                      </a:pPr>
                      <a:endParaRPr lang="en-GB" sz="600" kern="1200">
                        <a:solidFill>
                          <a:schemeClr val="tx1"/>
                        </a:solidFill>
                        <a:effectLst/>
                        <a:latin typeface="Calibri"/>
                        <a:ea typeface="Calibri"/>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just" defTabSz="457200" rtl="0" eaLnBrk="1" latinLnBrk="0" hangingPunct="1">
                        <a:lnSpc>
                          <a:spcPct val="100000"/>
                        </a:lnSpc>
                        <a:spcAft>
                          <a:spcPts val="0"/>
                        </a:spcAft>
                      </a:pPr>
                      <a:endParaRPr lang="en-GB" sz="600" kern="1200">
                        <a:solidFill>
                          <a:schemeClr val="tx1"/>
                        </a:solidFill>
                        <a:effectLst/>
                        <a:latin typeface="Calibri"/>
                        <a:ea typeface="Calibri"/>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just" defTabSz="457200" rtl="0" eaLnBrk="1" latinLnBrk="0" hangingPunct="1">
                        <a:lnSpc>
                          <a:spcPct val="100000"/>
                        </a:lnSpc>
                        <a:spcAft>
                          <a:spcPts val="0"/>
                        </a:spcAft>
                      </a:pPr>
                      <a:endParaRPr lang="en-GB" sz="600" kern="1200" dirty="0">
                        <a:solidFill>
                          <a:schemeClr val="tx1"/>
                        </a:solidFill>
                        <a:effectLst/>
                        <a:latin typeface="Calibri"/>
                        <a:ea typeface="Calibri"/>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just" defTabSz="457200" rtl="0" eaLnBrk="1" latinLnBrk="0" hangingPunct="1">
                        <a:lnSpc>
                          <a:spcPct val="100000"/>
                        </a:lnSpc>
                        <a:spcAft>
                          <a:spcPts val="0"/>
                        </a:spcAft>
                      </a:pPr>
                      <a:endParaRPr lang="en-GB" sz="600" kern="1200">
                        <a:solidFill>
                          <a:schemeClr val="tx1"/>
                        </a:solidFill>
                        <a:effectLst/>
                        <a:latin typeface="Calibri"/>
                        <a:ea typeface="Calibri"/>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algn="just" defTabSz="457200" rtl="0" eaLnBrk="1" latinLnBrk="0" hangingPunct="1">
                        <a:lnSpc>
                          <a:spcPct val="100000"/>
                        </a:lnSpc>
                        <a:spcAft>
                          <a:spcPts val="0"/>
                        </a:spcAft>
                      </a:pPr>
                      <a:endParaRPr lang="en-GB" sz="600" b="1" kern="1200" dirty="0">
                        <a:solidFill>
                          <a:srgbClr val="7DC24E"/>
                        </a:solidFill>
                        <a:effectLst/>
                        <a:latin typeface="Calibri"/>
                        <a:ea typeface="Calibri"/>
                        <a:cs typeface="Arial"/>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marL="0" algn="just" defTabSz="457200" rtl="0" eaLnBrk="1" latinLnBrk="0" hangingPunct="1">
                        <a:lnSpc>
                          <a:spcPct val="100000"/>
                        </a:lnSpc>
                        <a:spcAft>
                          <a:spcPts val="0"/>
                        </a:spcAft>
                      </a:pPr>
                      <a:endParaRPr lang="en-GB" sz="600" kern="1200">
                        <a:solidFill>
                          <a:schemeClr val="tx1"/>
                        </a:solidFill>
                        <a:effectLst/>
                        <a:latin typeface="Calibri"/>
                        <a:ea typeface="Calibri"/>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algn="just" defTabSz="457200" rtl="0" eaLnBrk="1" latinLnBrk="0" hangingPunct="1">
                        <a:lnSpc>
                          <a:spcPct val="100000"/>
                        </a:lnSpc>
                        <a:spcAft>
                          <a:spcPts val="0"/>
                        </a:spcAft>
                      </a:pPr>
                      <a:endParaRPr lang="en-GB" sz="600" kern="1200">
                        <a:solidFill>
                          <a:schemeClr val="tx1"/>
                        </a:solidFill>
                        <a:effectLst/>
                        <a:latin typeface="Calibri"/>
                        <a:ea typeface="Calibri"/>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just" defTabSz="457200" rtl="0" eaLnBrk="1" latinLnBrk="0" hangingPunct="1">
                        <a:lnSpc>
                          <a:spcPct val="100000"/>
                        </a:lnSpc>
                        <a:spcAft>
                          <a:spcPts val="0"/>
                        </a:spcAft>
                      </a:pPr>
                      <a:endParaRPr lang="en-GB" sz="600" kern="1200">
                        <a:solidFill>
                          <a:schemeClr val="tx1"/>
                        </a:solidFill>
                        <a:effectLst/>
                        <a:latin typeface="Calibri"/>
                        <a:ea typeface="Calibri"/>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just" defTabSz="457200" rtl="0" eaLnBrk="1" latinLnBrk="0" hangingPunct="1">
                        <a:lnSpc>
                          <a:spcPct val="100000"/>
                        </a:lnSpc>
                        <a:spcAft>
                          <a:spcPts val="0"/>
                        </a:spcAft>
                      </a:pPr>
                      <a:endParaRPr lang="en-GB" sz="600" kern="1200">
                        <a:solidFill>
                          <a:schemeClr val="tx1"/>
                        </a:solidFill>
                        <a:effectLst/>
                        <a:latin typeface="Calibri"/>
                        <a:ea typeface="Calibri"/>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algn="just" defTabSz="457200" rtl="0" eaLnBrk="1" latinLnBrk="0" hangingPunct="1">
                        <a:lnSpc>
                          <a:spcPct val="100000"/>
                        </a:lnSpc>
                        <a:spcAft>
                          <a:spcPts val="0"/>
                        </a:spcAft>
                      </a:pPr>
                      <a:endParaRPr lang="en-GB" sz="600" kern="1200">
                        <a:solidFill>
                          <a:schemeClr val="tx1"/>
                        </a:solidFill>
                        <a:effectLst/>
                        <a:latin typeface="Calibri"/>
                        <a:ea typeface="Calibri"/>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algn="just" defTabSz="457200" rtl="0" eaLnBrk="1" latinLnBrk="0" hangingPunct="1">
                        <a:lnSpc>
                          <a:spcPct val="100000"/>
                        </a:lnSpc>
                        <a:spcAft>
                          <a:spcPts val="0"/>
                        </a:spcAft>
                      </a:pPr>
                      <a:endParaRPr lang="en-GB" sz="600" kern="1200">
                        <a:solidFill>
                          <a:schemeClr val="tx1"/>
                        </a:solidFill>
                        <a:effectLst/>
                        <a:latin typeface="Calibri"/>
                        <a:ea typeface="Calibri"/>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algn="just" defTabSz="457200" rtl="0" eaLnBrk="1" latinLnBrk="0" hangingPunct="1">
                        <a:lnSpc>
                          <a:spcPct val="100000"/>
                        </a:lnSpc>
                        <a:spcAft>
                          <a:spcPts val="0"/>
                        </a:spcAft>
                      </a:pPr>
                      <a:endParaRPr lang="en-GB" sz="600" kern="1200" dirty="0">
                        <a:solidFill>
                          <a:schemeClr val="tx1"/>
                        </a:solidFill>
                        <a:effectLst/>
                        <a:latin typeface="Calibri"/>
                        <a:ea typeface="Calibri"/>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1"/>
                  </a:ext>
                </a:extLst>
              </a:tr>
              <a:tr h="360000">
                <a:tc>
                  <a:txBody>
                    <a:bodyPr/>
                    <a:lstStyle/>
                    <a:p>
                      <a:pPr algn="just">
                        <a:lnSpc>
                          <a:spcPct val="115000"/>
                        </a:lnSpc>
                        <a:spcAft>
                          <a:spcPts val="0"/>
                        </a:spcAft>
                      </a:pPr>
                      <a:r>
                        <a:rPr lang="en-GB" sz="1100">
                          <a:solidFill>
                            <a:srgbClr val="000000"/>
                          </a:solidFill>
                          <a:effectLst/>
                          <a:latin typeface="Arial"/>
                          <a:ea typeface="Calibri"/>
                          <a:cs typeface="Arial"/>
                        </a:rPr>
                        <a:t> </a:t>
                      </a:r>
                      <a:endParaRPr lang="en-GB" sz="1100">
                        <a:effectLst/>
                        <a:latin typeface="Calibri"/>
                        <a:ea typeface="Calibri"/>
                        <a:cs typeface="Arial"/>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en-GB" sz="1100">
                          <a:solidFill>
                            <a:srgbClr val="000000"/>
                          </a:solidFill>
                          <a:effectLst/>
                          <a:latin typeface="Arial"/>
                          <a:ea typeface="Calibri"/>
                          <a:cs typeface="Arial"/>
                        </a:rPr>
                        <a:t> </a:t>
                      </a:r>
                      <a:endParaRPr lang="en-GB" sz="1100">
                        <a:effectLst/>
                        <a:latin typeface="Calibri"/>
                        <a:ea typeface="Calibri"/>
                        <a:cs typeface="Arial"/>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0000"/>
                    </a:solidFill>
                  </a:tcPr>
                </a:tc>
                <a:tc>
                  <a:txBody>
                    <a:bodyPr/>
                    <a:lstStyle/>
                    <a:p>
                      <a:pPr algn="just">
                        <a:lnSpc>
                          <a:spcPct val="115000"/>
                        </a:lnSpc>
                        <a:spcAft>
                          <a:spcPts val="0"/>
                        </a:spcAft>
                      </a:pPr>
                      <a:r>
                        <a:rPr lang="en-GB" sz="1100">
                          <a:solidFill>
                            <a:srgbClr val="000000"/>
                          </a:solidFill>
                          <a:effectLst/>
                          <a:latin typeface="Arial"/>
                          <a:ea typeface="Calibri"/>
                          <a:cs typeface="Arial"/>
                        </a:rPr>
                        <a:t> </a:t>
                      </a:r>
                      <a:endParaRPr lang="en-GB" sz="1100">
                        <a:effectLst/>
                        <a:latin typeface="Calibri"/>
                        <a:ea typeface="Calibri"/>
                        <a:cs typeface="Arial"/>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en-GB" sz="1100">
                          <a:solidFill>
                            <a:srgbClr val="000000"/>
                          </a:solidFill>
                          <a:effectLst/>
                          <a:latin typeface="Arial"/>
                          <a:ea typeface="Calibri"/>
                          <a:cs typeface="Arial"/>
                        </a:rPr>
                        <a:t> </a:t>
                      </a:r>
                      <a:endParaRPr lang="en-GB" sz="1100">
                        <a:effectLst/>
                        <a:latin typeface="Calibri"/>
                        <a:ea typeface="Calibri"/>
                        <a:cs typeface="Arial"/>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0000"/>
                    </a:solidFill>
                  </a:tcPr>
                </a:tc>
                <a:tc>
                  <a:txBody>
                    <a:bodyPr/>
                    <a:lstStyle/>
                    <a:p>
                      <a:pPr algn="just">
                        <a:lnSpc>
                          <a:spcPct val="115000"/>
                        </a:lnSpc>
                        <a:spcAft>
                          <a:spcPts val="0"/>
                        </a:spcAft>
                      </a:pPr>
                      <a:r>
                        <a:rPr lang="en-GB" sz="1100">
                          <a:solidFill>
                            <a:srgbClr val="000000"/>
                          </a:solidFill>
                          <a:effectLst/>
                          <a:latin typeface="Arial"/>
                          <a:ea typeface="Calibri"/>
                          <a:cs typeface="Arial"/>
                        </a:rPr>
                        <a:t> </a:t>
                      </a:r>
                      <a:endParaRPr lang="en-GB" sz="1100">
                        <a:effectLst/>
                        <a:latin typeface="Calibri"/>
                        <a:ea typeface="Calibri"/>
                        <a:cs typeface="Arial"/>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0000"/>
                    </a:solidFill>
                  </a:tcPr>
                </a:tc>
                <a:tc>
                  <a:txBody>
                    <a:bodyPr/>
                    <a:lstStyle/>
                    <a:p>
                      <a:pPr algn="just">
                        <a:lnSpc>
                          <a:spcPct val="115000"/>
                        </a:lnSpc>
                        <a:spcAft>
                          <a:spcPts val="0"/>
                        </a:spcAft>
                      </a:pPr>
                      <a:r>
                        <a:rPr lang="en-GB" sz="1100" dirty="0">
                          <a:solidFill>
                            <a:srgbClr val="000000"/>
                          </a:solidFill>
                          <a:effectLst/>
                          <a:latin typeface="Arial"/>
                          <a:ea typeface="Calibri"/>
                          <a:cs typeface="Arial"/>
                        </a:rPr>
                        <a:t> </a:t>
                      </a:r>
                      <a:endParaRPr lang="en-GB" sz="1100" dirty="0">
                        <a:effectLst/>
                        <a:latin typeface="Calibri"/>
                        <a:ea typeface="Calibri"/>
                        <a:cs typeface="Arial"/>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0000"/>
                    </a:solidFill>
                  </a:tcPr>
                </a:tc>
                <a:tc>
                  <a:txBody>
                    <a:bodyPr/>
                    <a:lstStyle/>
                    <a:p>
                      <a:pPr algn="just">
                        <a:lnSpc>
                          <a:spcPct val="115000"/>
                        </a:lnSpc>
                        <a:spcAft>
                          <a:spcPts val="0"/>
                        </a:spcAft>
                      </a:pPr>
                      <a:r>
                        <a:rPr lang="en-GB" sz="1100" dirty="0">
                          <a:solidFill>
                            <a:srgbClr val="000000"/>
                          </a:solidFill>
                          <a:effectLst/>
                          <a:latin typeface="Arial"/>
                          <a:ea typeface="Calibri"/>
                          <a:cs typeface="Arial"/>
                        </a:rPr>
                        <a:t> </a:t>
                      </a:r>
                      <a:endParaRPr lang="en-GB" sz="1100" dirty="0">
                        <a:effectLst/>
                        <a:latin typeface="Calibri"/>
                        <a:ea typeface="Calibri"/>
                        <a:cs typeface="Arial"/>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0000"/>
                    </a:solidFill>
                  </a:tcPr>
                </a:tc>
                <a:tc>
                  <a:txBody>
                    <a:bodyPr/>
                    <a:lstStyle/>
                    <a:p>
                      <a:pPr algn="ctr">
                        <a:lnSpc>
                          <a:spcPct val="115000"/>
                        </a:lnSpc>
                        <a:spcAft>
                          <a:spcPts val="0"/>
                        </a:spcAft>
                      </a:pPr>
                      <a:r>
                        <a:rPr lang="en-GB" sz="1100" b="1" dirty="0">
                          <a:solidFill>
                            <a:srgbClr val="7DC24E"/>
                          </a:solidFill>
                          <a:effectLst/>
                          <a:latin typeface="Arial"/>
                          <a:ea typeface="Calibri"/>
                          <a:cs typeface="Arial"/>
                        </a:rPr>
                        <a:t>6</a:t>
                      </a:r>
                      <a:endParaRPr lang="en-GB" sz="1100" b="1" dirty="0">
                        <a:solidFill>
                          <a:srgbClr val="7DC24E"/>
                        </a:solidFill>
                        <a:effectLst/>
                        <a:latin typeface="Calibri"/>
                        <a:ea typeface="Calibri"/>
                        <a:cs typeface="Arial"/>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just">
                        <a:lnSpc>
                          <a:spcPct val="115000"/>
                        </a:lnSpc>
                        <a:spcAft>
                          <a:spcPts val="0"/>
                        </a:spcAft>
                      </a:pPr>
                      <a:r>
                        <a:rPr lang="en-GB" sz="1100">
                          <a:solidFill>
                            <a:srgbClr val="000000"/>
                          </a:solidFill>
                          <a:effectLst/>
                          <a:latin typeface="Arial"/>
                          <a:ea typeface="Calibri"/>
                          <a:cs typeface="Arial"/>
                        </a:rPr>
                        <a:t> </a:t>
                      </a:r>
                      <a:endParaRPr lang="en-GB" sz="1100">
                        <a:effectLst/>
                        <a:latin typeface="Calibri"/>
                        <a:ea typeface="Calibri"/>
                        <a:cs typeface="Arial"/>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0000"/>
                    </a:solidFill>
                  </a:tcPr>
                </a:tc>
                <a:tc>
                  <a:txBody>
                    <a:bodyPr/>
                    <a:lstStyle/>
                    <a:p>
                      <a:pPr algn="just">
                        <a:lnSpc>
                          <a:spcPct val="115000"/>
                        </a:lnSpc>
                        <a:spcAft>
                          <a:spcPts val="0"/>
                        </a:spcAft>
                      </a:pPr>
                      <a:r>
                        <a:rPr lang="en-GB" sz="1100">
                          <a:solidFill>
                            <a:srgbClr val="000000"/>
                          </a:solidFill>
                          <a:effectLst/>
                          <a:latin typeface="Arial"/>
                          <a:ea typeface="Calibri"/>
                          <a:cs typeface="Arial"/>
                        </a:rPr>
                        <a:t> </a:t>
                      </a:r>
                      <a:endParaRPr lang="en-GB" sz="1100">
                        <a:effectLst/>
                        <a:latin typeface="Calibri"/>
                        <a:ea typeface="Calibri"/>
                        <a:cs typeface="Arial"/>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en-GB" sz="1100">
                          <a:solidFill>
                            <a:srgbClr val="000000"/>
                          </a:solidFill>
                          <a:effectLst/>
                          <a:latin typeface="Arial"/>
                          <a:ea typeface="Calibri"/>
                          <a:cs typeface="Arial"/>
                        </a:rPr>
                        <a:t> </a:t>
                      </a:r>
                      <a:endParaRPr lang="en-GB" sz="1100">
                        <a:effectLst/>
                        <a:latin typeface="Calibri"/>
                        <a:ea typeface="Calibri"/>
                        <a:cs typeface="Arial"/>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0000"/>
                    </a:solidFill>
                  </a:tcPr>
                </a:tc>
                <a:tc>
                  <a:txBody>
                    <a:bodyPr/>
                    <a:lstStyle/>
                    <a:p>
                      <a:pPr algn="just">
                        <a:lnSpc>
                          <a:spcPct val="115000"/>
                        </a:lnSpc>
                        <a:spcAft>
                          <a:spcPts val="0"/>
                        </a:spcAft>
                      </a:pPr>
                      <a:r>
                        <a:rPr lang="en-GB" sz="1100">
                          <a:solidFill>
                            <a:srgbClr val="000000"/>
                          </a:solidFill>
                          <a:effectLst/>
                          <a:latin typeface="Arial"/>
                          <a:ea typeface="Calibri"/>
                          <a:cs typeface="Arial"/>
                        </a:rPr>
                        <a:t> </a:t>
                      </a:r>
                      <a:endParaRPr lang="en-GB" sz="1100">
                        <a:effectLst/>
                        <a:latin typeface="Calibri"/>
                        <a:ea typeface="Calibri"/>
                        <a:cs typeface="Arial"/>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en-GB" sz="1100">
                          <a:solidFill>
                            <a:srgbClr val="000000"/>
                          </a:solidFill>
                          <a:effectLst/>
                          <a:latin typeface="Arial"/>
                          <a:ea typeface="Calibri"/>
                          <a:cs typeface="Arial"/>
                        </a:rPr>
                        <a:t> </a:t>
                      </a:r>
                      <a:endParaRPr lang="en-GB" sz="1100">
                        <a:effectLst/>
                        <a:latin typeface="Calibri"/>
                        <a:ea typeface="Calibri"/>
                        <a:cs typeface="Arial"/>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en-GB" sz="1100">
                          <a:solidFill>
                            <a:srgbClr val="000000"/>
                          </a:solidFill>
                          <a:effectLst/>
                          <a:latin typeface="Arial"/>
                          <a:ea typeface="Calibri"/>
                          <a:cs typeface="Arial"/>
                        </a:rPr>
                        <a:t> </a:t>
                      </a:r>
                      <a:endParaRPr lang="en-GB" sz="1100">
                        <a:effectLst/>
                        <a:latin typeface="Calibri"/>
                        <a:ea typeface="Calibri"/>
                        <a:cs typeface="Arial"/>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en-GB" sz="1100" dirty="0">
                          <a:solidFill>
                            <a:srgbClr val="000000"/>
                          </a:solidFill>
                          <a:effectLst/>
                          <a:latin typeface="Arial"/>
                          <a:ea typeface="Calibri"/>
                          <a:cs typeface="Arial"/>
                        </a:rPr>
                        <a:t> </a:t>
                      </a:r>
                      <a:endParaRPr lang="en-GB" sz="1100" dirty="0">
                        <a:effectLst/>
                        <a:latin typeface="Calibri"/>
                        <a:ea typeface="Calibri"/>
                        <a:cs typeface="Arial"/>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2"/>
                  </a:ext>
                </a:extLst>
              </a:tr>
              <a:tr h="72000">
                <a:tc>
                  <a:txBody>
                    <a:bodyPr/>
                    <a:lstStyle/>
                    <a:p>
                      <a:pPr marL="0" algn="just" defTabSz="457200" rtl="0" eaLnBrk="1" latinLnBrk="0" hangingPunct="1">
                        <a:lnSpc>
                          <a:spcPct val="100000"/>
                        </a:lnSpc>
                        <a:spcAft>
                          <a:spcPts val="0"/>
                        </a:spcAft>
                      </a:pPr>
                      <a:endParaRPr lang="en-GB" sz="600" kern="1200">
                        <a:solidFill>
                          <a:schemeClr val="tx1"/>
                        </a:solidFill>
                        <a:effectLst/>
                        <a:latin typeface="Calibri"/>
                        <a:ea typeface="Calibri"/>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just" defTabSz="457200" rtl="0" eaLnBrk="1" latinLnBrk="0" hangingPunct="1">
                        <a:lnSpc>
                          <a:spcPct val="100000"/>
                        </a:lnSpc>
                        <a:spcAft>
                          <a:spcPts val="0"/>
                        </a:spcAft>
                      </a:pPr>
                      <a:endParaRPr lang="en-GB" sz="600" kern="1200">
                        <a:solidFill>
                          <a:schemeClr val="tx1"/>
                        </a:solidFill>
                        <a:effectLst/>
                        <a:latin typeface="Calibri"/>
                        <a:ea typeface="Calibri"/>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algn="just" defTabSz="457200" rtl="0" eaLnBrk="1" latinLnBrk="0" hangingPunct="1">
                        <a:lnSpc>
                          <a:spcPct val="100000"/>
                        </a:lnSpc>
                        <a:spcAft>
                          <a:spcPts val="0"/>
                        </a:spcAft>
                      </a:pPr>
                      <a:endParaRPr lang="en-GB" sz="600" kern="1200">
                        <a:solidFill>
                          <a:schemeClr val="tx1"/>
                        </a:solidFill>
                        <a:effectLst/>
                        <a:latin typeface="Calibri"/>
                        <a:ea typeface="Calibri"/>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just" defTabSz="457200" rtl="0" eaLnBrk="1" latinLnBrk="0" hangingPunct="1">
                        <a:lnSpc>
                          <a:spcPct val="100000"/>
                        </a:lnSpc>
                        <a:spcAft>
                          <a:spcPts val="0"/>
                        </a:spcAft>
                      </a:pPr>
                      <a:endParaRPr lang="en-GB" sz="600" kern="1200">
                        <a:solidFill>
                          <a:schemeClr val="tx1"/>
                        </a:solidFill>
                        <a:effectLst/>
                        <a:latin typeface="Calibri"/>
                        <a:ea typeface="Calibri"/>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algn="just" defTabSz="457200" rtl="0" eaLnBrk="1" latinLnBrk="0" hangingPunct="1">
                        <a:lnSpc>
                          <a:spcPct val="100000"/>
                        </a:lnSpc>
                        <a:spcAft>
                          <a:spcPts val="0"/>
                        </a:spcAft>
                      </a:pPr>
                      <a:endParaRPr lang="en-GB" sz="600" kern="1200">
                        <a:solidFill>
                          <a:schemeClr val="tx1"/>
                        </a:solidFill>
                        <a:effectLst/>
                        <a:latin typeface="Calibri"/>
                        <a:ea typeface="Calibri"/>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algn="just" defTabSz="457200" rtl="0" eaLnBrk="1" latinLnBrk="0" hangingPunct="1">
                        <a:lnSpc>
                          <a:spcPct val="100000"/>
                        </a:lnSpc>
                        <a:spcAft>
                          <a:spcPts val="0"/>
                        </a:spcAft>
                      </a:pPr>
                      <a:endParaRPr lang="en-GB" sz="600" kern="1200">
                        <a:solidFill>
                          <a:schemeClr val="tx1"/>
                        </a:solidFill>
                        <a:effectLst/>
                        <a:latin typeface="Calibri"/>
                        <a:ea typeface="Calibri"/>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algn="just" defTabSz="457200" rtl="0" eaLnBrk="1" latinLnBrk="0" hangingPunct="1">
                        <a:lnSpc>
                          <a:spcPct val="100000"/>
                        </a:lnSpc>
                        <a:spcAft>
                          <a:spcPts val="0"/>
                        </a:spcAft>
                      </a:pPr>
                      <a:endParaRPr lang="en-GB" sz="600" kern="1200" dirty="0">
                        <a:solidFill>
                          <a:schemeClr val="tx1"/>
                        </a:solidFill>
                        <a:effectLst/>
                        <a:latin typeface="Calibri"/>
                        <a:ea typeface="Calibri"/>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algn="just" defTabSz="457200" rtl="0" eaLnBrk="1" latinLnBrk="0" hangingPunct="1">
                        <a:lnSpc>
                          <a:spcPct val="100000"/>
                        </a:lnSpc>
                        <a:spcAft>
                          <a:spcPts val="0"/>
                        </a:spcAft>
                      </a:pPr>
                      <a:endParaRPr lang="en-GB" sz="600" b="1" kern="1200" dirty="0">
                        <a:solidFill>
                          <a:srgbClr val="7DC24E"/>
                        </a:solidFill>
                        <a:effectLst/>
                        <a:latin typeface="Calibri"/>
                        <a:ea typeface="Calibri"/>
                        <a:cs typeface="Arial"/>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marL="0" algn="just" defTabSz="457200" rtl="0" eaLnBrk="1" latinLnBrk="0" hangingPunct="1">
                        <a:lnSpc>
                          <a:spcPct val="100000"/>
                        </a:lnSpc>
                        <a:spcAft>
                          <a:spcPts val="0"/>
                        </a:spcAft>
                      </a:pPr>
                      <a:endParaRPr lang="en-GB" sz="600" kern="1200">
                        <a:solidFill>
                          <a:schemeClr val="tx1"/>
                        </a:solidFill>
                        <a:effectLst/>
                        <a:latin typeface="Calibri"/>
                        <a:ea typeface="Calibri"/>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algn="just" defTabSz="457200" rtl="0" eaLnBrk="1" latinLnBrk="0" hangingPunct="1">
                        <a:lnSpc>
                          <a:spcPct val="100000"/>
                        </a:lnSpc>
                        <a:spcAft>
                          <a:spcPts val="0"/>
                        </a:spcAft>
                      </a:pPr>
                      <a:endParaRPr lang="en-GB" sz="600" kern="1200">
                        <a:solidFill>
                          <a:schemeClr val="tx1"/>
                        </a:solidFill>
                        <a:effectLst/>
                        <a:latin typeface="Calibri"/>
                        <a:ea typeface="Calibri"/>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just" defTabSz="457200" rtl="0" eaLnBrk="1" latinLnBrk="0" hangingPunct="1">
                        <a:lnSpc>
                          <a:spcPct val="100000"/>
                        </a:lnSpc>
                        <a:spcAft>
                          <a:spcPts val="0"/>
                        </a:spcAft>
                      </a:pPr>
                      <a:endParaRPr lang="en-GB" sz="600" kern="1200">
                        <a:solidFill>
                          <a:schemeClr val="tx1"/>
                        </a:solidFill>
                        <a:effectLst/>
                        <a:latin typeface="Calibri"/>
                        <a:ea typeface="Calibri"/>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algn="just" defTabSz="457200" rtl="0" eaLnBrk="1" latinLnBrk="0" hangingPunct="1">
                        <a:lnSpc>
                          <a:spcPct val="100000"/>
                        </a:lnSpc>
                        <a:spcAft>
                          <a:spcPts val="0"/>
                        </a:spcAft>
                      </a:pPr>
                      <a:endParaRPr lang="en-GB" sz="600" kern="1200">
                        <a:solidFill>
                          <a:schemeClr val="tx1"/>
                        </a:solidFill>
                        <a:effectLst/>
                        <a:latin typeface="Calibri"/>
                        <a:ea typeface="Calibri"/>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just" defTabSz="457200" rtl="0" eaLnBrk="1" latinLnBrk="0" hangingPunct="1">
                        <a:lnSpc>
                          <a:spcPct val="100000"/>
                        </a:lnSpc>
                        <a:spcAft>
                          <a:spcPts val="0"/>
                        </a:spcAft>
                      </a:pPr>
                      <a:endParaRPr lang="en-GB" sz="600" kern="1200">
                        <a:solidFill>
                          <a:schemeClr val="tx1"/>
                        </a:solidFill>
                        <a:effectLst/>
                        <a:latin typeface="Calibri"/>
                        <a:ea typeface="Calibri"/>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just" defTabSz="457200" rtl="0" eaLnBrk="1" latinLnBrk="0" hangingPunct="1">
                        <a:lnSpc>
                          <a:spcPct val="100000"/>
                        </a:lnSpc>
                        <a:spcAft>
                          <a:spcPts val="0"/>
                        </a:spcAft>
                      </a:pPr>
                      <a:endParaRPr lang="en-GB" sz="600" kern="1200">
                        <a:solidFill>
                          <a:schemeClr val="tx1"/>
                        </a:solidFill>
                        <a:effectLst/>
                        <a:latin typeface="Calibri"/>
                        <a:ea typeface="Calibri"/>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just" defTabSz="457200" rtl="0" eaLnBrk="1" latinLnBrk="0" hangingPunct="1">
                        <a:lnSpc>
                          <a:spcPct val="100000"/>
                        </a:lnSpc>
                        <a:spcAft>
                          <a:spcPts val="0"/>
                        </a:spcAft>
                      </a:pPr>
                      <a:endParaRPr lang="en-GB" sz="600" kern="1200" dirty="0">
                        <a:solidFill>
                          <a:schemeClr val="tx1"/>
                        </a:solidFill>
                        <a:effectLst/>
                        <a:latin typeface="Calibri"/>
                        <a:ea typeface="Calibri"/>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3"/>
                  </a:ext>
                </a:extLst>
              </a:tr>
              <a:tr h="360000">
                <a:tc>
                  <a:txBody>
                    <a:bodyPr/>
                    <a:lstStyle/>
                    <a:p>
                      <a:pPr algn="just">
                        <a:lnSpc>
                          <a:spcPct val="115000"/>
                        </a:lnSpc>
                        <a:spcAft>
                          <a:spcPts val="0"/>
                        </a:spcAft>
                      </a:pPr>
                      <a:r>
                        <a:rPr lang="en-GB" sz="1100">
                          <a:solidFill>
                            <a:srgbClr val="000000"/>
                          </a:solidFill>
                          <a:effectLst/>
                          <a:latin typeface="Arial"/>
                          <a:ea typeface="Calibri"/>
                          <a:cs typeface="Arial"/>
                        </a:rPr>
                        <a:t> </a:t>
                      </a:r>
                      <a:endParaRPr lang="en-GB" sz="1100">
                        <a:effectLst/>
                        <a:latin typeface="Calibri"/>
                        <a:ea typeface="Calibri"/>
                        <a:cs typeface="Arial"/>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en-GB" sz="1100" dirty="0">
                          <a:solidFill>
                            <a:srgbClr val="000000"/>
                          </a:solidFill>
                          <a:effectLst/>
                          <a:latin typeface="Arial"/>
                          <a:ea typeface="Calibri"/>
                          <a:cs typeface="Arial"/>
                        </a:rPr>
                        <a:t> </a:t>
                      </a:r>
                      <a:endParaRPr lang="en-GB" sz="1100" dirty="0">
                        <a:effectLst/>
                        <a:latin typeface="Calibri"/>
                        <a:ea typeface="Calibri"/>
                        <a:cs typeface="Arial"/>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0000"/>
                    </a:solidFill>
                  </a:tcPr>
                </a:tc>
                <a:tc>
                  <a:txBody>
                    <a:bodyPr/>
                    <a:lstStyle/>
                    <a:p>
                      <a:pPr algn="just">
                        <a:lnSpc>
                          <a:spcPct val="115000"/>
                        </a:lnSpc>
                        <a:spcAft>
                          <a:spcPts val="0"/>
                        </a:spcAft>
                      </a:pPr>
                      <a:r>
                        <a:rPr lang="en-GB" sz="1100">
                          <a:solidFill>
                            <a:srgbClr val="000000"/>
                          </a:solidFill>
                          <a:effectLst/>
                          <a:latin typeface="Arial"/>
                          <a:ea typeface="Calibri"/>
                          <a:cs typeface="Arial"/>
                        </a:rPr>
                        <a:t> </a:t>
                      </a:r>
                      <a:endParaRPr lang="en-GB" sz="1100">
                        <a:effectLst/>
                        <a:latin typeface="Calibri"/>
                        <a:ea typeface="Calibri"/>
                        <a:cs typeface="Arial"/>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0000"/>
                    </a:solidFill>
                  </a:tcPr>
                </a:tc>
                <a:tc>
                  <a:txBody>
                    <a:bodyPr/>
                    <a:lstStyle/>
                    <a:p>
                      <a:pPr algn="just">
                        <a:lnSpc>
                          <a:spcPct val="115000"/>
                        </a:lnSpc>
                        <a:spcAft>
                          <a:spcPts val="0"/>
                        </a:spcAft>
                      </a:pPr>
                      <a:r>
                        <a:rPr lang="en-GB" sz="1100">
                          <a:solidFill>
                            <a:srgbClr val="000000"/>
                          </a:solidFill>
                          <a:effectLst/>
                          <a:latin typeface="Arial"/>
                          <a:ea typeface="Calibri"/>
                          <a:cs typeface="Arial"/>
                        </a:rPr>
                        <a:t> </a:t>
                      </a:r>
                      <a:endParaRPr lang="en-GB" sz="1100">
                        <a:effectLst/>
                        <a:latin typeface="Calibri"/>
                        <a:ea typeface="Calibri"/>
                        <a:cs typeface="Arial"/>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0000"/>
                    </a:solidFill>
                  </a:tcPr>
                </a:tc>
                <a:tc>
                  <a:txBody>
                    <a:bodyPr/>
                    <a:lstStyle/>
                    <a:p>
                      <a:pPr algn="just">
                        <a:lnSpc>
                          <a:spcPct val="115000"/>
                        </a:lnSpc>
                        <a:spcAft>
                          <a:spcPts val="0"/>
                        </a:spcAft>
                      </a:pPr>
                      <a:r>
                        <a:rPr lang="en-GB" sz="1100">
                          <a:solidFill>
                            <a:srgbClr val="000000"/>
                          </a:solidFill>
                          <a:effectLst/>
                          <a:latin typeface="Arial"/>
                          <a:ea typeface="Calibri"/>
                          <a:cs typeface="Arial"/>
                        </a:rPr>
                        <a:t> </a:t>
                      </a:r>
                      <a:endParaRPr lang="en-GB" sz="1100">
                        <a:effectLst/>
                        <a:latin typeface="Calibri"/>
                        <a:ea typeface="Calibri"/>
                        <a:cs typeface="Arial"/>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en-GB" sz="1100">
                          <a:solidFill>
                            <a:srgbClr val="000000"/>
                          </a:solidFill>
                          <a:effectLst/>
                          <a:latin typeface="Arial"/>
                          <a:ea typeface="Calibri"/>
                          <a:cs typeface="Arial"/>
                        </a:rPr>
                        <a:t> </a:t>
                      </a:r>
                      <a:endParaRPr lang="en-GB" sz="1100">
                        <a:effectLst/>
                        <a:latin typeface="Calibri"/>
                        <a:ea typeface="Calibri"/>
                        <a:cs typeface="Arial"/>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0000"/>
                    </a:solidFill>
                  </a:tcPr>
                </a:tc>
                <a:tc>
                  <a:txBody>
                    <a:bodyPr/>
                    <a:lstStyle/>
                    <a:p>
                      <a:pPr algn="just">
                        <a:lnSpc>
                          <a:spcPct val="115000"/>
                        </a:lnSpc>
                        <a:spcAft>
                          <a:spcPts val="0"/>
                        </a:spcAft>
                      </a:pPr>
                      <a:r>
                        <a:rPr lang="en-GB" sz="1100" dirty="0">
                          <a:solidFill>
                            <a:srgbClr val="000000"/>
                          </a:solidFill>
                          <a:effectLst/>
                          <a:latin typeface="Arial"/>
                          <a:ea typeface="Calibri"/>
                          <a:cs typeface="Arial"/>
                        </a:rPr>
                        <a:t> </a:t>
                      </a:r>
                      <a:endParaRPr lang="en-GB" sz="1100" dirty="0">
                        <a:effectLst/>
                        <a:latin typeface="Calibri"/>
                        <a:ea typeface="Calibri"/>
                        <a:cs typeface="Arial"/>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0000"/>
                    </a:solidFill>
                  </a:tcPr>
                </a:tc>
                <a:tc>
                  <a:txBody>
                    <a:bodyPr/>
                    <a:lstStyle/>
                    <a:p>
                      <a:pPr algn="ctr">
                        <a:lnSpc>
                          <a:spcPct val="115000"/>
                        </a:lnSpc>
                        <a:spcAft>
                          <a:spcPts val="0"/>
                        </a:spcAft>
                      </a:pPr>
                      <a:r>
                        <a:rPr lang="en-GB" sz="1100" b="1" dirty="0">
                          <a:solidFill>
                            <a:srgbClr val="7DC24E"/>
                          </a:solidFill>
                          <a:effectLst/>
                          <a:latin typeface="Arial"/>
                          <a:ea typeface="Calibri"/>
                          <a:cs typeface="Arial"/>
                        </a:rPr>
                        <a:t>7</a:t>
                      </a:r>
                      <a:endParaRPr lang="en-GB" sz="1100" b="1" dirty="0">
                        <a:solidFill>
                          <a:srgbClr val="7DC24E"/>
                        </a:solidFill>
                        <a:effectLst/>
                        <a:latin typeface="Calibri"/>
                        <a:ea typeface="Calibri"/>
                        <a:cs typeface="Arial"/>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just">
                        <a:lnSpc>
                          <a:spcPct val="115000"/>
                        </a:lnSpc>
                        <a:spcAft>
                          <a:spcPts val="0"/>
                        </a:spcAft>
                      </a:pPr>
                      <a:r>
                        <a:rPr lang="en-GB" sz="1100">
                          <a:solidFill>
                            <a:srgbClr val="000000"/>
                          </a:solidFill>
                          <a:effectLst/>
                          <a:latin typeface="Arial"/>
                          <a:ea typeface="Calibri"/>
                          <a:cs typeface="Arial"/>
                        </a:rPr>
                        <a:t> </a:t>
                      </a:r>
                      <a:endParaRPr lang="en-GB" sz="1100">
                        <a:effectLst/>
                        <a:latin typeface="Calibri"/>
                        <a:ea typeface="Calibri"/>
                        <a:cs typeface="Arial"/>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0000"/>
                    </a:solidFill>
                  </a:tcPr>
                </a:tc>
                <a:tc>
                  <a:txBody>
                    <a:bodyPr/>
                    <a:lstStyle/>
                    <a:p>
                      <a:pPr algn="just">
                        <a:lnSpc>
                          <a:spcPct val="115000"/>
                        </a:lnSpc>
                        <a:spcAft>
                          <a:spcPts val="0"/>
                        </a:spcAft>
                      </a:pPr>
                      <a:r>
                        <a:rPr lang="en-GB" sz="1100">
                          <a:solidFill>
                            <a:srgbClr val="000000"/>
                          </a:solidFill>
                          <a:effectLst/>
                          <a:latin typeface="Arial"/>
                          <a:ea typeface="Calibri"/>
                          <a:cs typeface="Arial"/>
                        </a:rPr>
                        <a:t> </a:t>
                      </a:r>
                      <a:endParaRPr lang="en-GB" sz="1100">
                        <a:effectLst/>
                        <a:latin typeface="Calibri"/>
                        <a:ea typeface="Calibri"/>
                        <a:cs typeface="Arial"/>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en-GB" sz="1100">
                          <a:solidFill>
                            <a:srgbClr val="000000"/>
                          </a:solidFill>
                          <a:effectLst/>
                          <a:latin typeface="Arial"/>
                          <a:ea typeface="Calibri"/>
                          <a:cs typeface="Arial"/>
                        </a:rPr>
                        <a:t> </a:t>
                      </a:r>
                      <a:endParaRPr lang="en-GB" sz="1100">
                        <a:effectLst/>
                        <a:latin typeface="Calibri"/>
                        <a:ea typeface="Calibri"/>
                        <a:cs typeface="Arial"/>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en-GB" sz="1100">
                          <a:solidFill>
                            <a:srgbClr val="000000"/>
                          </a:solidFill>
                          <a:effectLst/>
                          <a:latin typeface="Arial"/>
                          <a:ea typeface="Calibri"/>
                          <a:cs typeface="Arial"/>
                        </a:rPr>
                        <a:t> </a:t>
                      </a:r>
                      <a:endParaRPr lang="en-GB" sz="1100">
                        <a:effectLst/>
                        <a:latin typeface="Calibri"/>
                        <a:ea typeface="Calibri"/>
                        <a:cs typeface="Arial"/>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en-GB" sz="1100">
                          <a:solidFill>
                            <a:srgbClr val="000000"/>
                          </a:solidFill>
                          <a:effectLst/>
                          <a:latin typeface="Arial"/>
                          <a:ea typeface="Calibri"/>
                          <a:cs typeface="Arial"/>
                        </a:rPr>
                        <a:t> </a:t>
                      </a:r>
                      <a:endParaRPr lang="en-GB" sz="1100">
                        <a:effectLst/>
                        <a:latin typeface="Calibri"/>
                        <a:ea typeface="Calibri"/>
                        <a:cs typeface="Arial"/>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0000"/>
                    </a:solidFill>
                  </a:tcPr>
                </a:tc>
                <a:tc>
                  <a:txBody>
                    <a:bodyPr/>
                    <a:lstStyle/>
                    <a:p>
                      <a:pPr algn="just">
                        <a:lnSpc>
                          <a:spcPct val="115000"/>
                        </a:lnSpc>
                        <a:spcAft>
                          <a:spcPts val="0"/>
                        </a:spcAft>
                      </a:pPr>
                      <a:r>
                        <a:rPr lang="en-GB" sz="1100">
                          <a:solidFill>
                            <a:srgbClr val="000000"/>
                          </a:solidFill>
                          <a:effectLst/>
                          <a:latin typeface="Arial"/>
                          <a:ea typeface="Calibri"/>
                          <a:cs typeface="Arial"/>
                        </a:rPr>
                        <a:t> </a:t>
                      </a:r>
                      <a:endParaRPr lang="en-GB" sz="1100">
                        <a:effectLst/>
                        <a:latin typeface="Calibri"/>
                        <a:ea typeface="Calibri"/>
                        <a:cs typeface="Arial"/>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en-GB" sz="1100" dirty="0">
                          <a:solidFill>
                            <a:srgbClr val="000000"/>
                          </a:solidFill>
                          <a:effectLst/>
                          <a:latin typeface="Arial"/>
                          <a:ea typeface="Calibri"/>
                          <a:cs typeface="Arial"/>
                        </a:rPr>
                        <a:t> </a:t>
                      </a:r>
                      <a:endParaRPr lang="en-GB" sz="1100" dirty="0">
                        <a:effectLst/>
                        <a:latin typeface="Calibri"/>
                        <a:ea typeface="Calibri"/>
                        <a:cs typeface="Arial"/>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4"/>
                  </a:ext>
                </a:extLst>
              </a:tr>
              <a:tr h="72000">
                <a:tc>
                  <a:txBody>
                    <a:bodyPr/>
                    <a:lstStyle/>
                    <a:p>
                      <a:pPr marL="0" algn="just" defTabSz="457200" rtl="0" eaLnBrk="1" latinLnBrk="0" hangingPunct="1">
                        <a:lnSpc>
                          <a:spcPct val="100000"/>
                        </a:lnSpc>
                        <a:spcAft>
                          <a:spcPts val="0"/>
                        </a:spcAft>
                      </a:pPr>
                      <a:endParaRPr lang="en-GB" sz="600" kern="1200">
                        <a:solidFill>
                          <a:schemeClr val="tx1"/>
                        </a:solidFill>
                        <a:effectLst/>
                        <a:latin typeface="Calibri"/>
                        <a:ea typeface="Calibri"/>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just" defTabSz="457200" rtl="0" eaLnBrk="1" latinLnBrk="0" hangingPunct="1">
                        <a:lnSpc>
                          <a:spcPct val="100000"/>
                        </a:lnSpc>
                        <a:spcAft>
                          <a:spcPts val="0"/>
                        </a:spcAft>
                      </a:pPr>
                      <a:endParaRPr lang="en-GB" sz="600" kern="1200">
                        <a:solidFill>
                          <a:schemeClr val="tx1"/>
                        </a:solidFill>
                        <a:effectLst/>
                        <a:latin typeface="Calibri"/>
                        <a:ea typeface="Calibri"/>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algn="just" defTabSz="457200" rtl="0" eaLnBrk="1" latinLnBrk="0" hangingPunct="1">
                        <a:lnSpc>
                          <a:spcPct val="100000"/>
                        </a:lnSpc>
                        <a:spcAft>
                          <a:spcPts val="0"/>
                        </a:spcAft>
                      </a:pPr>
                      <a:endParaRPr lang="en-GB" sz="600" kern="1200">
                        <a:solidFill>
                          <a:schemeClr val="tx1"/>
                        </a:solidFill>
                        <a:effectLst/>
                        <a:latin typeface="Calibri"/>
                        <a:ea typeface="Calibri"/>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algn="just" defTabSz="457200" rtl="0" eaLnBrk="1" latinLnBrk="0" hangingPunct="1">
                        <a:lnSpc>
                          <a:spcPct val="100000"/>
                        </a:lnSpc>
                        <a:spcAft>
                          <a:spcPts val="0"/>
                        </a:spcAft>
                      </a:pPr>
                      <a:endParaRPr lang="en-GB" sz="600" kern="1200">
                        <a:solidFill>
                          <a:schemeClr val="tx1"/>
                        </a:solidFill>
                        <a:effectLst/>
                        <a:latin typeface="Calibri"/>
                        <a:ea typeface="Calibri"/>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algn="just" defTabSz="457200" rtl="0" eaLnBrk="1" latinLnBrk="0" hangingPunct="1">
                        <a:lnSpc>
                          <a:spcPct val="100000"/>
                        </a:lnSpc>
                        <a:spcAft>
                          <a:spcPts val="0"/>
                        </a:spcAft>
                      </a:pPr>
                      <a:endParaRPr lang="en-GB" sz="600" kern="1200">
                        <a:solidFill>
                          <a:schemeClr val="tx1"/>
                        </a:solidFill>
                        <a:effectLst/>
                        <a:latin typeface="Calibri"/>
                        <a:ea typeface="Calibri"/>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just" defTabSz="457200" rtl="0" eaLnBrk="1" latinLnBrk="0" hangingPunct="1">
                        <a:lnSpc>
                          <a:spcPct val="100000"/>
                        </a:lnSpc>
                        <a:spcAft>
                          <a:spcPts val="0"/>
                        </a:spcAft>
                      </a:pPr>
                      <a:endParaRPr lang="en-GB" sz="600" kern="1200">
                        <a:solidFill>
                          <a:schemeClr val="tx1"/>
                        </a:solidFill>
                        <a:effectLst/>
                        <a:latin typeface="Calibri"/>
                        <a:ea typeface="Calibri"/>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algn="just" defTabSz="457200" rtl="0" eaLnBrk="1" latinLnBrk="0" hangingPunct="1">
                        <a:lnSpc>
                          <a:spcPct val="100000"/>
                        </a:lnSpc>
                        <a:spcAft>
                          <a:spcPts val="0"/>
                        </a:spcAft>
                      </a:pPr>
                      <a:endParaRPr lang="en-GB" sz="600" kern="1200">
                        <a:solidFill>
                          <a:schemeClr val="tx1"/>
                        </a:solidFill>
                        <a:effectLst/>
                        <a:latin typeface="Calibri"/>
                        <a:ea typeface="Calibri"/>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algn="just" defTabSz="457200" rtl="0" eaLnBrk="1" latinLnBrk="0" hangingPunct="1">
                        <a:lnSpc>
                          <a:spcPct val="100000"/>
                        </a:lnSpc>
                        <a:spcAft>
                          <a:spcPts val="0"/>
                        </a:spcAft>
                      </a:pPr>
                      <a:endParaRPr lang="en-GB" sz="600" b="1" kern="1200" dirty="0">
                        <a:solidFill>
                          <a:srgbClr val="7DC24E"/>
                        </a:solidFill>
                        <a:effectLst/>
                        <a:latin typeface="Calibri"/>
                        <a:ea typeface="Calibri"/>
                        <a:cs typeface="Arial"/>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marL="0" algn="just" defTabSz="457200" rtl="0" eaLnBrk="1" latinLnBrk="0" hangingPunct="1">
                        <a:lnSpc>
                          <a:spcPct val="100000"/>
                        </a:lnSpc>
                        <a:spcAft>
                          <a:spcPts val="0"/>
                        </a:spcAft>
                      </a:pPr>
                      <a:endParaRPr lang="en-GB" sz="600" kern="1200">
                        <a:solidFill>
                          <a:schemeClr val="tx1"/>
                        </a:solidFill>
                        <a:effectLst/>
                        <a:latin typeface="Calibri"/>
                        <a:ea typeface="Calibri"/>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algn="just" defTabSz="457200" rtl="0" eaLnBrk="1" latinLnBrk="0" hangingPunct="1">
                        <a:lnSpc>
                          <a:spcPct val="100000"/>
                        </a:lnSpc>
                        <a:spcAft>
                          <a:spcPts val="0"/>
                        </a:spcAft>
                      </a:pPr>
                      <a:endParaRPr lang="en-GB" sz="600" kern="1200">
                        <a:solidFill>
                          <a:schemeClr val="tx1"/>
                        </a:solidFill>
                        <a:effectLst/>
                        <a:latin typeface="Calibri"/>
                        <a:ea typeface="Calibri"/>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just" defTabSz="457200" rtl="0" eaLnBrk="1" latinLnBrk="0" hangingPunct="1">
                        <a:lnSpc>
                          <a:spcPct val="100000"/>
                        </a:lnSpc>
                        <a:spcAft>
                          <a:spcPts val="0"/>
                        </a:spcAft>
                      </a:pPr>
                      <a:endParaRPr lang="en-GB" sz="600" kern="1200">
                        <a:solidFill>
                          <a:schemeClr val="tx1"/>
                        </a:solidFill>
                        <a:effectLst/>
                        <a:latin typeface="Calibri"/>
                        <a:ea typeface="Calibri"/>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just" defTabSz="457200" rtl="0" eaLnBrk="1" latinLnBrk="0" hangingPunct="1">
                        <a:lnSpc>
                          <a:spcPct val="100000"/>
                        </a:lnSpc>
                        <a:spcAft>
                          <a:spcPts val="0"/>
                        </a:spcAft>
                      </a:pPr>
                      <a:endParaRPr lang="en-GB" sz="600" kern="1200">
                        <a:solidFill>
                          <a:schemeClr val="tx1"/>
                        </a:solidFill>
                        <a:effectLst/>
                        <a:latin typeface="Calibri"/>
                        <a:ea typeface="Calibri"/>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just" defTabSz="457200" rtl="0" eaLnBrk="1" latinLnBrk="0" hangingPunct="1">
                        <a:lnSpc>
                          <a:spcPct val="100000"/>
                        </a:lnSpc>
                        <a:spcAft>
                          <a:spcPts val="0"/>
                        </a:spcAft>
                      </a:pPr>
                      <a:endParaRPr lang="en-GB" sz="600" kern="1200">
                        <a:solidFill>
                          <a:schemeClr val="tx1"/>
                        </a:solidFill>
                        <a:effectLst/>
                        <a:latin typeface="Calibri"/>
                        <a:ea typeface="Calibri"/>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algn="just" defTabSz="457200" rtl="0" eaLnBrk="1" latinLnBrk="0" hangingPunct="1">
                        <a:lnSpc>
                          <a:spcPct val="100000"/>
                        </a:lnSpc>
                        <a:spcAft>
                          <a:spcPts val="0"/>
                        </a:spcAft>
                      </a:pPr>
                      <a:endParaRPr lang="en-GB" sz="600" kern="1200">
                        <a:solidFill>
                          <a:schemeClr val="tx1"/>
                        </a:solidFill>
                        <a:effectLst/>
                        <a:latin typeface="Calibri"/>
                        <a:ea typeface="Calibri"/>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just" defTabSz="457200" rtl="0" eaLnBrk="1" latinLnBrk="0" hangingPunct="1">
                        <a:lnSpc>
                          <a:spcPct val="100000"/>
                        </a:lnSpc>
                        <a:spcAft>
                          <a:spcPts val="0"/>
                        </a:spcAft>
                      </a:pPr>
                      <a:endParaRPr lang="en-GB" sz="600" kern="1200" dirty="0">
                        <a:solidFill>
                          <a:schemeClr val="tx1"/>
                        </a:solidFill>
                        <a:effectLst/>
                        <a:latin typeface="Calibri"/>
                        <a:ea typeface="Calibri"/>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5"/>
                  </a:ext>
                </a:extLst>
              </a:tr>
              <a:tr h="360000">
                <a:tc>
                  <a:txBody>
                    <a:bodyPr/>
                    <a:lstStyle/>
                    <a:p>
                      <a:pPr algn="just">
                        <a:lnSpc>
                          <a:spcPct val="115000"/>
                        </a:lnSpc>
                        <a:spcAft>
                          <a:spcPts val="0"/>
                        </a:spcAft>
                      </a:pPr>
                      <a:r>
                        <a:rPr lang="en-GB" sz="1100">
                          <a:solidFill>
                            <a:srgbClr val="000000"/>
                          </a:solidFill>
                          <a:effectLst/>
                          <a:latin typeface="Arial"/>
                          <a:ea typeface="Calibri"/>
                          <a:cs typeface="Arial"/>
                        </a:rPr>
                        <a:t> </a:t>
                      </a:r>
                      <a:endParaRPr lang="en-GB" sz="1100">
                        <a:effectLst/>
                        <a:latin typeface="Calibri"/>
                        <a:ea typeface="Calibri"/>
                        <a:cs typeface="Arial"/>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en-GB" sz="1100">
                          <a:solidFill>
                            <a:srgbClr val="000000"/>
                          </a:solidFill>
                          <a:effectLst/>
                          <a:latin typeface="Arial"/>
                          <a:ea typeface="Calibri"/>
                          <a:cs typeface="Arial"/>
                        </a:rPr>
                        <a:t> </a:t>
                      </a:r>
                      <a:endParaRPr lang="en-GB" sz="1100">
                        <a:effectLst/>
                        <a:latin typeface="Calibri"/>
                        <a:ea typeface="Calibri"/>
                        <a:cs typeface="Arial"/>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0000"/>
                    </a:solidFill>
                  </a:tcPr>
                </a:tc>
                <a:tc>
                  <a:txBody>
                    <a:bodyPr/>
                    <a:lstStyle/>
                    <a:p>
                      <a:pPr algn="just">
                        <a:lnSpc>
                          <a:spcPct val="115000"/>
                        </a:lnSpc>
                        <a:spcAft>
                          <a:spcPts val="0"/>
                        </a:spcAft>
                      </a:pPr>
                      <a:r>
                        <a:rPr lang="en-GB" sz="1100">
                          <a:solidFill>
                            <a:srgbClr val="000000"/>
                          </a:solidFill>
                          <a:effectLst/>
                          <a:latin typeface="Arial"/>
                          <a:ea typeface="Calibri"/>
                          <a:cs typeface="Arial"/>
                        </a:rPr>
                        <a:t> </a:t>
                      </a:r>
                      <a:endParaRPr lang="en-GB" sz="1100">
                        <a:effectLst/>
                        <a:latin typeface="Calibri"/>
                        <a:ea typeface="Calibri"/>
                        <a:cs typeface="Arial"/>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0000"/>
                    </a:solidFill>
                  </a:tcPr>
                </a:tc>
                <a:tc>
                  <a:txBody>
                    <a:bodyPr/>
                    <a:lstStyle/>
                    <a:p>
                      <a:pPr algn="just">
                        <a:lnSpc>
                          <a:spcPct val="115000"/>
                        </a:lnSpc>
                        <a:spcAft>
                          <a:spcPts val="0"/>
                        </a:spcAft>
                      </a:pPr>
                      <a:r>
                        <a:rPr lang="en-GB" sz="1100">
                          <a:solidFill>
                            <a:srgbClr val="000000"/>
                          </a:solidFill>
                          <a:effectLst/>
                          <a:latin typeface="Arial"/>
                          <a:ea typeface="Calibri"/>
                          <a:cs typeface="Arial"/>
                        </a:rPr>
                        <a:t> </a:t>
                      </a:r>
                      <a:endParaRPr lang="en-GB" sz="1100">
                        <a:effectLst/>
                        <a:latin typeface="Calibri"/>
                        <a:ea typeface="Calibri"/>
                        <a:cs typeface="Arial"/>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en-GB" sz="1100">
                          <a:solidFill>
                            <a:srgbClr val="000000"/>
                          </a:solidFill>
                          <a:effectLst/>
                          <a:latin typeface="Arial"/>
                          <a:ea typeface="Calibri"/>
                          <a:cs typeface="Arial"/>
                        </a:rPr>
                        <a:t> </a:t>
                      </a:r>
                      <a:endParaRPr lang="en-GB" sz="1100">
                        <a:effectLst/>
                        <a:latin typeface="Calibri"/>
                        <a:ea typeface="Calibri"/>
                        <a:cs typeface="Arial"/>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0000"/>
                    </a:solidFill>
                  </a:tcPr>
                </a:tc>
                <a:tc>
                  <a:txBody>
                    <a:bodyPr/>
                    <a:lstStyle/>
                    <a:p>
                      <a:pPr algn="just">
                        <a:lnSpc>
                          <a:spcPct val="115000"/>
                        </a:lnSpc>
                        <a:spcAft>
                          <a:spcPts val="0"/>
                        </a:spcAft>
                      </a:pPr>
                      <a:r>
                        <a:rPr lang="en-GB" sz="1100">
                          <a:solidFill>
                            <a:srgbClr val="000000"/>
                          </a:solidFill>
                          <a:effectLst/>
                          <a:latin typeface="Arial"/>
                          <a:ea typeface="Calibri"/>
                          <a:cs typeface="Arial"/>
                        </a:rPr>
                        <a:t> </a:t>
                      </a:r>
                      <a:endParaRPr lang="en-GB" sz="1100">
                        <a:effectLst/>
                        <a:latin typeface="Calibri"/>
                        <a:ea typeface="Calibri"/>
                        <a:cs typeface="Arial"/>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0000"/>
                    </a:solidFill>
                  </a:tcPr>
                </a:tc>
                <a:tc>
                  <a:txBody>
                    <a:bodyPr/>
                    <a:lstStyle/>
                    <a:p>
                      <a:pPr algn="just">
                        <a:lnSpc>
                          <a:spcPct val="115000"/>
                        </a:lnSpc>
                        <a:spcAft>
                          <a:spcPts val="0"/>
                        </a:spcAft>
                      </a:pPr>
                      <a:r>
                        <a:rPr lang="en-GB" sz="1100">
                          <a:solidFill>
                            <a:srgbClr val="000000"/>
                          </a:solidFill>
                          <a:effectLst/>
                          <a:latin typeface="Arial"/>
                          <a:ea typeface="Calibri"/>
                          <a:cs typeface="Arial"/>
                        </a:rPr>
                        <a:t> </a:t>
                      </a:r>
                      <a:endParaRPr lang="en-GB" sz="1100">
                        <a:effectLst/>
                        <a:latin typeface="Calibri"/>
                        <a:ea typeface="Calibri"/>
                        <a:cs typeface="Arial"/>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0000"/>
                    </a:solidFill>
                  </a:tcPr>
                </a:tc>
                <a:tc>
                  <a:txBody>
                    <a:bodyPr/>
                    <a:lstStyle/>
                    <a:p>
                      <a:pPr algn="ctr">
                        <a:lnSpc>
                          <a:spcPct val="115000"/>
                        </a:lnSpc>
                        <a:spcAft>
                          <a:spcPts val="0"/>
                        </a:spcAft>
                      </a:pPr>
                      <a:r>
                        <a:rPr lang="en-GB" sz="1100" b="1" dirty="0">
                          <a:solidFill>
                            <a:srgbClr val="7DC24E"/>
                          </a:solidFill>
                          <a:effectLst/>
                          <a:latin typeface="Arial"/>
                          <a:ea typeface="Calibri"/>
                          <a:cs typeface="Arial"/>
                        </a:rPr>
                        <a:t>8</a:t>
                      </a:r>
                      <a:endParaRPr lang="en-GB" sz="1100" b="1" dirty="0">
                        <a:solidFill>
                          <a:srgbClr val="7DC24E"/>
                        </a:solidFill>
                        <a:effectLst/>
                        <a:latin typeface="Calibri"/>
                        <a:ea typeface="Calibri"/>
                        <a:cs typeface="Arial"/>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just">
                        <a:lnSpc>
                          <a:spcPct val="115000"/>
                        </a:lnSpc>
                        <a:spcAft>
                          <a:spcPts val="0"/>
                        </a:spcAft>
                      </a:pPr>
                      <a:r>
                        <a:rPr lang="en-GB" sz="1100">
                          <a:solidFill>
                            <a:srgbClr val="000000"/>
                          </a:solidFill>
                          <a:effectLst/>
                          <a:latin typeface="Arial"/>
                          <a:ea typeface="Calibri"/>
                          <a:cs typeface="Arial"/>
                        </a:rPr>
                        <a:t> </a:t>
                      </a:r>
                      <a:endParaRPr lang="en-GB" sz="1100">
                        <a:effectLst/>
                        <a:latin typeface="Calibri"/>
                        <a:ea typeface="Calibri"/>
                        <a:cs typeface="Arial"/>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0000"/>
                    </a:solidFill>
                  </a:tcPr>
                </a:tc>
                <a:tc>
                  <a:txBody>
                    <a:bodyPr/>
                    <a:lstStyle/>
                    <a:p>
                      <a:pPr algn="just">
                        <a:lnSpc>
                          <a:spcPct val="115000"/>
                        </a:lnSpc>
                        <a:spcAft>
                          <a:spcPts val="0"/>
                        </a:spcAft>
                      </a:pPr>
                      <a:r>
                        <a:rPr lang="en-GB" sz="1100">
                          <a:solidFill>
                            <a:srgbClr val="000000"/>
                          </a:solidFill>
                          <a:effectLst/>
                          <a:latin typeface="Arial"/>
                          <a:ea typeface="Calibri"/>
                          <a:cs typeface="Arial"/>
                        </a:rPr>
                        <a:t> </a:t>
                      </a:r>
                      <a:endParaRPr lang="en-GB" sz="1100">
                        <a:effectLst/>
                        <a:latin typeface="Calibri"/>
                        <a:ea typeface="Calibri"/>
                        <a:cs typeface="Arial"/>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en-GB" sz="1100">
                          <a:solidFill>
                            <a:srgbClr val="000000"/>
                          </a:solidFill>
                          <a:effectLst/>
                          <a:latin typeface="Arial"/>
                          <a:ea typeface="Calibri"/>
                          <a:cs typeface="Arial"/>
                        </a:rPr>
                        <a:t> </a:t>
                      </a:r>
                      <a:endParaRPr lang="en-GB" sz="1100">
                        <a:effectLst/>
                        <a:latin typeface="Calibri"/>
                        <a:ea typeface="Calibri"/>
                        <a:cs typeface="Arial"/>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en-GB" sz="1100">
                          <a:solidFill>
                            <a:srgbClr val="000000"/>
                          </a:solidFill>
                          <a:effectLst/>
                          <a:latin typeface="Arial"/>
                          <a:ea typeface="Calibri"/>
                          <a:cs typeface="Arial"/>
                        </a:rPr>
                        <a:t>0</a:t>
                      </a:r>
                      <a:endParaRPr lang="en-GB" sz="1100">
                        <a:effectLst/>
                        <a:latin typeface="Calibri"/>
                        <a:ea typeface="Calibri"/>
                        <a:cs typeface="Arial"/>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0000"/>
                    </a:solidFill>
                  </a:tcPr>
                </a:tc>
                <a:tc>
                  <a:txBody>
                    <a:bodyPr/>
                    <a:lstStyle/>
                    <a:p>
                      <a:pPr algn="just">
                        <a:lnSpc>
                          <a:spcPct val="115000"/>
                        </a:lnSpc>
                        <a:spcAft>
                          <a:spcPts val="0"/>
                        </a:spcAft>
                      </a:pPr>
                      <a:r>
                        <a:rPr lang="en-GB" sz="1100">
                          <a:solidFill>
                            <a:srgbClr val="000000"/>
                          </a:solidFill>
                          <a:effectLst/>
                          <a:latin typeface="Arial"/>
                          <a:ea typeface="Calibri"/>
                          <a:cs typeface="Arial"/>
                        </a:rPr>
                        <a:t> </a:t>
                      </a:r>
                      <a:endParaRPr lang="en-GB" sz="1100">
                        <a:effectLst/>
                        <a:latin typeface="Calibri"/>
                        <a:ea typeface="Calibri"/>
                        <a:cs typeface="Arial"/>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en-GB" sz="1100">
                          <a:solidFill>
                            <a:srgbClr val="000000"/>
                          </a:solidFill>
                          <a:effectLst/>
                          <a:latin typeface="Arial"/>
                          <a:ea typeface="Calibri"/>
                          <a:cs typeface="Arial"/>
                        </a:rPr>
                        <a:t> </a:t>
                      </a:r>
                      <a:endParaRPr lang="en-GB" sz="1100">
                        <a:effectLst/>
                        <a:latin typeface="Calibri"/>
                        <a:ea typeface="Calibri"/>
                        <a:cs typeface="Arial"/>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en-GB" sz="1100" dirty="0">
                          <a:solidFill>
                            <a:srgbClr val="000000"/>
                          </a:solidFill>
                          <a:effectLst/>
                          <a:latin typeface="Arial"/>
                          <a:ea typeface="Calibri"/>
                          <a:cs typeface="Arial"/>
                        </a:rPr>
                        <a:t> </a:t>
                      </a:r>
                      <a:endParaRPr lang="en-GB" sz="1100" dirty="0">
                        <a:effectLst/>
                        <a:latin typeface="Calibri"/>
                        <a:ea typeface="Calibri"/>
                        <a:cs typeface="Arial"/>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6"/>
                  </a:ext>
                </a:extLst>
              </a:tr>
              <a:tr h="72000">
                <a:tc>
                  <a:txBody>
                    <a:bodyPr/>
                    <a:lstStyle/>
                    <a:p>
                      <a:pPr marL="0" algn="just" defTabSz="457200" rtl="0" eaLnBrk="1" latinLnBrk="0" hangingPunct="1">
                        <a:lnSpc>
                          <a:spcPct val="100000"/>
                        </a:lnSpc>
                        <a:spcAft>
                          <a:spcPts val="0"/>
                        </a:spcAft>
                      </a:pPr>
                      <a:endParaRPr lang="en-GB" sz="600" kern="1200">
                        <a:solidFill>
                          <a:schemeClr val="tx1"/>
                        </a:solidFill>
                        <a:effectLst/>
                        <a:latin typeface="Calibri"/>
                        <a:ea typeface="Calibri"/>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just" defTabSz="457200" rtl="0" eaLnBrk="1" latinLnBrk="0" hangingPunct="1">
                        <a:lnSpc>
                          <a:spcPct val="100000"/>
                        </a:lnSpc>
                        <a:spcAft>
                          <a:spcPts val="0"/>
                        </a:spcAft>
                      </a:pPr>
                      <a:endParaRPr lang="en-GB" sz="600" kern="1200">
                        <a:solidFill>
                          <a:schemeClr val="tx1"/>
                        </a:solidFill>
                        <a:effectLst/>
                        <a:latin typeface="Calibri"/>
                        <a:ea typeface="Calibri"/>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algn="just" defTabSz="457200" rtl="0" eaLnBrk="1" latinLnBrk="0" hangingPunct="1">
                        <a:lnSpc>
                          <a:spcPct val="100000"/>
                        </a:lnSpc>
                        <a:spcAft>
                          <a:spcPts val="0"/>
                        </a:spcAft>
                      </a:pPr>
                      <a:endParaRPr lang="en-GB" sz="600" kern="1200">
                        <a:solidFill>
                          <a:schemeClr val="tx1"/>
                        </a:solidFill>
                        <a:effectLst/>
                        <a:latin typeface="Calibri"/>
                        <a:ea typeface="Calibri"/>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algn="just" defTabSz="457200" rtl="0" eaLnBrk="1" latinLnBrk="0" hangingPunct="1">
                        <a:lnSpc>
                          <a:spcPct val="100000"/>
                        </a:lnSpc>
                        <a:spcAft>
                          <a:spcPts val="0"/>
                        </a:spcAft>
                      </a:pPr>
                      <a:endParaRPr lang="en-GB" sz="600" kern="1200">
                        <a:solidFill>
                          <a:schemeClr val="tx1"/>
                        </a:solidFill>
                        <a:effectLst/>
                        <a:latin typeface="Calibri"/>
                        <a:ea typeface="Calibri"/>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just" defTabSz="457200" rtl="0" eaLnBrk="1" latinLnBrk="0" hangingPunct="1">
                        <a:lnSpc>
                          <a:spcPct val="100000"/>
                        </a:lnSpc>
                        <a:spcAft>
                          <a:spcPts val="0"/>
                        </a:spcAft>
                      </a:pPr>
                      <a:endParaRPr lang="en-GB" sz="600" kern="1200">
                        <a:solidFill>
                          <a:schemeClr val="tx1"/>
                        </a:solidFill>
                        <a:effectLst/>
                        <a:latin typeface="Calibri"/>
                        <a:ea typeface="Calibri"/>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algn="just" defTabSz="457200" rtl="0" eaLnBrk="1" latinLnBrk="0" hangingPunct="1">
                        <a:lnSpc>
                          <a:spcPct val="100000"/>
                        </a:lnSpc>
                        <a:spcAft>
                          <a:spcPts val="0"/>
                        </a:spcAft>
                      </a:pPr>
                      <a:endParaRPr lang="en-GB" sz="600" kern="1200">
                        <a:solidFill>
                          <a:schemeClr val="tx1"/>
                        </a:solidFill>
                        <a:effectLst/>
                        <a:latin typeface="Calibri"/>
                        <a:ea typeface="Calibri"/>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algn="just" defTabSz="457200" rtl="0" eaLnBrk="1" latinLnBrk="0" hangingPunct="1">
                        <a:lnSpc>
                          <a:spcPct val="100000"/>
                        </a:lnSpc>
                        <a:spcAft>
                          <a:spcPts val="0"/>
                        </a:spcAft>
                      </a:pPr>
                      <a:endParaRPr lang="en-GB" sz="600" kern="1200">
                        <a:solidFill>
                          <a:schemeClr val="tx1"/>
                        </a:solidFill>
                        <a:effectLst/>
                        <a:latin typeface="Calibri"/>
                        <a:ea typeface="Calibri"/>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algn="just" defTabSz="457200" rtl="0" eaLnBrk="1" latinLnBrk="0" hangingPunct="1">
                        <a:lnSpc>
                          <a:spcPct val="100000"/>
                        </a:lnSpc>
                        <a:spcAft>
                          <a:spcPts val="0"/>
                        </a:spcAft>
                      </a:pPr>
                      <a:endParaRPr lang="en-GB" sz="600" b="1" kern="1200" dirty="0">
                        <a:solidFill>
                          <a:srgbClr val="7DC24E"/>
                        </a:solidFill>
                        <a:effectLst/>
                        <a:latin typeface="Calibri"/>
                        <a:ea typeface="Calibri"/>
                        <a:cs typeface="Arial"/>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marL="0" algn="just" defTabSz="457200" rtl="0" eaLnBrk="1" latinLnBrk="0" hangingPunct="1">
                        <a:lnSpc>
                          <a:spcPct val="100000"/>
                        </a:lnSpc>
                        <a:spcAft>
                          <a:spcPts val="0"/>
                        </a:spcAft>
                      </a:pPr>
                      <a:endParaRPr lang="en-GB" sz="600" kern="1200">
                        <a:solidFill>
                          <a:schemeClr val="tx1"/>
                        </a:solidFill>
                        <a:effectLst/>
                        <a:latin typeface="Calibri"/>
                        <a:ea typeface="Calibri"/>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algn="just" defTabSz="457200" rtl="0" eaLnBrk="1" latinLnBrk="0" hangingPunct="1">
                        <a:lnSpc>
                          <a:spcPct val="100000"/>
                        </a:lnSpc>
                        <a:spcAft>
                          <a:spcPts val="0"/>
                        </a:spcAft>
                      </a:pPr>
                      <a:endParaRPr lang="en-GB" sz="600" kern="1200">
                        <a:solidFill>
                          <a:schemeClr val="tx1"/>
                        </a:solidFill>
                        <a:effectLst/>
                        <a:latin typeface="Calibri"/>
                        <a:ea typeface="Calibri"/>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just" defTabSz="457200" rtl="0" eaLnBrk="1" latinLnBrk="0" hangingPunct="1">
                        <a:lnSpc>
                          <a:spcPct val="100000"/>
                        </a:lnSpc>
                        <a:spcAft>
                          <a:spcPts val="0"/>
                        </a:spcAft>
                      </a:pPr>
                      <a:endParaRPr lang="en-GB" sz="600" kern="1200">
                        <a:solidFill>
                          <a:schemeClr val="tx1"/>
                        </a:solidFill>
                        <a:effectLst/>
                        <a:latin typeface="Calibri"/>
                        <a:ea typeface="Calibri"/>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just" defTabSz="457200" rtl="0" eaLnBrk="1" latinLnBrk="0" hangingPunct="1">
                        <a:lnSpc>
                          <a:spcPct val="100000"/>
                        </a:lnSpc>
                        <a:spcAft>
                          <a:spcPts val="0"/>
                        </a:spcAft>
                      </a:pPr>
                      <a:endParaRPr lang="en-GB" sz="600" kern="1200">
                        <a:solidFill>
                          <a:schemeClr val="tx1"/>
                        </a:solidFill>
                        <a:effectLst/>
                        <a:latin typeface="Calibri"/>
                        <a:ea typeface="Calibri"/>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algn="just" defTabSz="457200" rtl="0" eaLnBrk="1" latinLnBrk="0" hangingPunct="1">
                        <a:lnSpc>
                          <a:spcPct val="100000"/>
                        </a:lnSpc>
                        <a:spcAft>
                          <a:spcPts val="0"/>
                        </a:spcAft>
                      </a:pPr>
                      <a:endParaRPr lang="en-GB" sz="600" kern="1200">
                        <a:solidFill>
                          <a:schemeClr val="tx1"/>
                        </a:solidFill>
                        <a:effectLst/>
                        <a:latin typeface="Calibri"/>
                        <a:ea typeface="Calibri"/>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just" defTabSz="457200" rtl="0" eaLnBrk="1" latinLnBrk="0" hangingPunct="1">
                        <a:lnSpc>
                          <a:spcPct val="100000"/>
                        </a:lnSpc>
                        <a:spcAft>
                          <a:spcPts val="0"/>
                        </a:spcAft>
                      </a:pPr>
                      <a:endParaRPr lang="en-GB" sz="600" kern="1200">
                        <a:solidFill>
                          <a:schemeClr val="tx1"/>
                        </a:solidFill>
                        <a:effectLst/>
                        <a:latin typeface="Calibri"/>
                        <a:ea typeface="Calibri"/>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just" defTabSz="457200" rtl="0" eaLnBrk="1" latinLnBrk="0" hangingPunct="1">
                        <a:lnSpc>
                          <a:spcPct val="100000"/>
                        </a:lnSpc>
                        <a:spcAft>
                          <a:spcPts val="0"/>
                        </a:spcAft>
                      </a:pPr>
                      <a:endParaRPr lang="en-GB" sz="600" kern="1200" dirty="0">
                        <a:solidFill>
                          <a:schemeClr val="tx1"/>
                        </a:solidFill>
                        <a:effectLst/>
                        <a:latin typeface="Calibri"/>
                        <a:ea typeface="Calibri"/>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7"/>
                  </a:ext>
                </a:extLst>
              </a:tr>
              <a:tr h="360000">
                <a:tc>
                  <a:txBody>
                    <a:bodyPr/>
                    <a:lstStyle/>
                    <a:p>
                      <a:pPr algn="just">
                        <a:lnSpc>
                          <a:spcPct val="115000"/>
                        </a:lnSpc>
                        <a:spcAft>
                          <a:spcPts val="0"/>
                        </a:spcAft>
                      </a:pPr>
                      <a:r>
                        <a:rPr lang="en-GB" sz="1100" dirty="0">
                          <a:solidFill>
                            <a:srgbClr val="000000"/>
                          </a:solidFill>
                          <a:effectLst/>
                          <a:latin typeface="Arial"/>
                          <a:ea typeface="Calibri"/>
                          <a:cs typeface="Arial"/>
                        </a:rPr>
                        <a:t> </a:t>
                      </a:r>
                      <a:endParaRPr lang="en-GB" sz="1100" dirty="0">
                        <a:effectLst/>
                        <a:latin typeface="Calibri"/>
                        <a:ea typeface="Calibri"/>
                        <a:cs typeface="Arial"/>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en-GB" sz="1100" dirty="0">
                          <a:solidFill>
                            <a:srgbClr val="000000"/>
                          </a:solidFill>
                          <a:effectLst/>
                          <a:latin typeface="Arial"/>
                          <a:ea typeface="Calibri"/>
                          <a:cs typeface="Arial"/>
                        </a:rPr>
                        <a:t> </a:t>
                      </a:r>
                      <a:endParaRPr lang="en-GB" sz="1100" dirty="0">
                        <a:effectLst/>
                        <a:latin typeface="Calibri"/>
                        <a:ea typeface="Calibri"/>
                        <a:cs typeface="Arial"/>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en-GB" sz="1100" dirty="0">
                          <a:solidFill>
                            <a:srgbClr val="000000"/>
                          </a:solidFill>
                          <a:effectLst/>
                          <a:latin typeface="Arial"/>
                          <a:ea typeface="Calibri"/>
                          <a:cs typeface="Arial"/>
                        </a:rPr>
                        <a:t> </a:t>
                      </a:r>
                      <a:endParaRPr lang="en-GB" sz="1100" dirty="0">
                        <a:effectLst/>
                        <a:latin typeface="Calibri"/>
                        <a:ea typeface="Calibri"/>
                        <a:cs typeface="Arial"/>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en-GB" sz="1100" dirty="0">
                          <a:solidFill>
                            <a:srgbClr val="000000"/>
                          </a:solidFill>
                          <a:effectLst/>
                          <a:latin typeface="Arial"/>
                          <a:ea typeface="Calibri"/>
                          <a:cs typeface="Arial"/>
                        </a:rPr>
                        <a:t> </a:t>
                      </a:r>
                      <a:endParaRPr lang="en-GB" sz="1100" dirty="0">
                        <a:effectLst/>
                        <a:latin typeface="Calibri"/>
                        <a:ea typeface="Calibri"/>
                        <a:cs typeface="Arial"/>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0000"/>
                    </a:solidFill>
                  </a:tcPr>
                </a:tc>
                <a:tc>
                  <a:txBody>
                    <a:bodyPr/>
                    <a:lstStyle/>
                    <a:p>
                      <a:pPr algn="just">
                        <a:lnSpc>
                          <a:spcPct val="115000"/>
                        </a:lnSpc>
                        <a:spcAft>
                          <a:spcPts val="0"/>
                        </a:spcAft>
                      </a:pPr>
                      <a:r>
                        <a:rPr lang="en-GB" sz="1100" dirty="0">
                          <a:solidFill>
                            <a:srgbClr val="000000"/>
                          </a:solidFill>
                          <a:effectLst/>
                          <a:latin typeface="Arial"/>
                          <a:ea typeface="Calibri"/>
                          <a:cs typeface="Arial"/>
                        </a:rPr>
                        <a:t> </a:t>
                      </a:r>
                      <a:endParaRPr lang="en-GB" sz="1100" dirty="0">
                        <a:effectLst/>
                        <a:latin typeface="Calibri"/>
                        <a:ea typeface="Calibri"/>
                        <a:cs typeface="Arial"/>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en-GB" sz="1100" dirty="0">
                          <a:solidFill>
                            <a:srgbClr val="000000"/>
                          </a:solidFill>
                          <a:effectLst/>
                          <a:latin typeface="Arial"/>
                          <a:ea typeface="Calibri"/>
                          <a:cs typeface="Arial"/>
                        </a:rPr>
                        <a:t> </a:t>
                      </a:r>
                      <a:endParaRPr lang="en-GB" sz="1100" dirty="0">
                        <a:effectLst/>
                        <a:latin typeface="Calibri"/>
                        <a:ea typeface="Calibri"/>
                        <a:cs typeface="Arial"/>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0000"/>
                    </a:solidFill>
                  </a:tcPr>
                </a:tc>
                <a:tc>
                  <a:txBody>
                    <a:bodyPr/>
                    <a:lstStyle/>
                    <a:p>
                      <a:pPr algn="just">
                        <a:lnSpc>
                          <a:spcPct val="115000"/>
                        </a:lnSpc>
                        <a:spcAft>
                          <a:spcPts val="0"/>
                        </a:spcAft>
                      </a:pPr>
                      <a:r>
                        <a:rPr lang="en-GB" sz="1100" dirty="0">
                          <a:solidFill>
                            <a:srgbClr val="000000"/>
                          </a:solidFill>
                          <a:effectLst/>
                          <a:latin typeface="Arial"/>
                          <a:ea typeface="Calibri"/>
                          <a:cs typeface="Arial"/>
                        </a:rPr>
                        <a:t> </a:t>
                      </a:r>
                      <a:endParaRPr lang="en-GB" sz="1100" dirty="0">
                        <a:effectLst/>
                        <a:latin typeface="Calibri"/>
                        <a:ea typeface="Calibri"/>
                        <a:cs typeface="Arial"/>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0000"/>
                    </a:solidFill>
                  </a:tcPr>
                </a:tc>
                <a:tc>
                  <a:txBody>
                    <a:bodyPr/>
                    <a:lstStyle/>
                    <a:p>
                      <a:pPr algn="ctr">
                        <a:lnSpc>
                          <a:spcPct val="115000"/>
                        </a:lnSpc>
                        <a:spcAft>
                          <a:spcPts val="0"/>
                        </a:spcAft>
                      </a:pPr>
                      <a:r>
                        <a:rPr lang="en-GB" sz="1100" b="1" dirty="0">
                          <a:solidFill>
                            <a:srgbClr val="7DC24E"/>
                          </a:solidFill>
                          <a:effectLst/>
                          <a:latin typeface="Arial"/>
                          <a:ea typeface="Calibri"/>
                          <a:cs typeface="Arial"/>
                        </a:rPr>
                        <a:t>9</a:t>
                      </a:r>
                      <a:endParaRPr lang="en-GB" sz="1100" b="1" dirty="0">
                        <a:solidFill>
                          <a:srgbClr val="7DC24E"/>
                        </a:solidFill>
                        <a:effectLst/>
                        <a:latin typeface="Calibri"/>
                        <a:ea typeface="Calibri"/>
                        <a:cs typeface="Arial"/>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just">
                        <a:lnSpc>
                          <a:spcPct val="115000"/>
                        </a:lnSpc>
                        <a:spcAft>
                          <a:spcPts val="0"/>
                        </a:spcAft>
                      </a:pPr>
                      <a:r>
                        <a:rPr lang="en-GB" sz="1100" dirty="0">
                          <a:solidFill>
                            <a:srgbClr val="000000"/>
                          </a:solidFill>
                          <a:effectLst/>
                          <a:latin typeface="Arial"/>
                          <a:ea typeface="Calibri"/>
                          <a:cs typeface="Arial"/>
                        </a:rPr>
                        <a:t> </a:t>
                      </a:r>
                      <a:endParaRPr lang="en-GB" sz="1100" dirty="0">
                        <a:effectLst/>
                        <a:latin typeface="Calibri"/>
                        <a:ea typeface="Calibri"/>
                        <a:cs typeface="Arial"/>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0000"/>
                    </a:solidFill>
                  </a:tcPr>
                </a:tc>
                <a:tc>
                  <a:txBody>
                    <a:bodyPr/>
                    <a:lstStyle/>
                    <a:p>
                      <a:pPr algn="just">
                        <a:lnSpc>
                          <a:spcPct val="115000"/>
                        </a:lnSpc>
                        <a:spcAft>
                          <a:spcPts val="0"/>
                        </a:spcAft>
                      </a:pPr>
                      <a:r>
                        <a:rPr lang="en-GB" sz="1100" dirty="0">
                          <a:solidFill>
                            <a:srgbClr val="000000"/>
                          </a:solidFill>
                          <a:effectLst/>
                          <a:latin typeface="Arial"/>
                          <a:ea typeface="Calibri"/>
                          <a:cs typeface="Arial"/>
                        </a:rPr>
                        <a:t> </a:t>
                      </a:r>
                      <a:endParaRPr lang="en-GB" sz="1100" dirty="0">
                        <a:effectLst/>
                        <a:latin typeface="Calibri"/>
                        <a:ea typeface="Calibri"/>
                        <a:cs typeface="Arial"/>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0000"/>
                    </a:solidFill>
                  </a:tcPr>
                </a:tc>
                <a:tc>
                  <a:txBody>
                    <a:bodyPr/>
                    <a:lstStyle/>
                    <a:p>
                      <a:pPr algn="just">
                        <a:lnSpc>
                          <a:spcPct val="115000"/>
                        </a:lnSpc>
                        <a:spcAft>
                          <a:spcPts val="0"/>
                        </a:spcAft>
                      </a:pPr>
                      <a:r>
                        <a:rPr lang="en-GB" sz="1100" dirty="0">
                          <a:solidFill>
                            <a:srgbClr val="000000"/>
                          </a:solidFill>
                          <a:effectLst/>
                          <a:latin typeface="Arial"/>
                          <a:ea typeface="Calibri"/>
                          <a:cs typeface="Arial"/>
                        </a:rPr>
                        <a:t> </a:t>
                      </a:r>
                      <a:endParaRPr lang="en-GB" sz="1100" dirty="0">
                        <a:effectLst/>
                        <a:latin typeface="Calibri"/>
                        <a:ea typeface="Calibri"/>
                        <a:cs typeface="Arial"/>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0000"/>
                    </a:solidFill>
                  </a:tcPr>
                </a:tc>
                <a:tc>
                  <a:txBody>
                    <a:bodyPr/>
                    <a:lstStyle/>
                    <a:p>
                      <a:pPr algn="just">
                        <a:lnSpc>
                          <a:spcPct val="115000"/>
                        </a:lnSpc>
                        <a:spcAft>
                          <a:spcPts val="0"/>
                        </a:spcAft>
                      </a:pPr>
                      <a:r>
                        <a:rPr lang="en-GB" sz="1100" dirty="0">
                          <a:solidFill>
                            <a:srgbClr val="000000"/>
                          </a:solidFill>
                          <a:effectLst/>
                          <a:latin typeface="Arial"/>
                          <a:ea typeface="Calibri"/>
                          <a:cs typeface="Arial"/>
                        </a:rPr>
                        <a:t> </a:t>
                      </a:r>
                      <a:endParaRPr lang="en-GB" sz="1100" dirty="0">
                        <a:effectLst/>
                        <a:latin typeface="Calibri"/>
                        <a:ea typeface="Calibri"/>
                        <a:cs typeface="Arial"/>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en-GB" sz="1100" dirty="0">
                          <a:solidFill>
                            <a:srgbClr val="000000"/>
                          </a:solidFill>
                          <a:effectLst/>
                          <a:latin typeface="Arial"/>
                          <a:ea typeface="Calibri"/>
                          <a:cs typeface="Arial"/>
                        </a:rPr>
                        <a:t> </a:t>
                      </a:r>
                      <a:endParaRPr lang="en-GB" sz="1100" dirty="0">
                        <a:effectLst/>
                        <a:latin typeface="Calibri"/>
                        <a:ea typeface="Calibri"/>
                        <a:cs typeface="Arial"/>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0000"/>
                    </a:solidFill>
                  </a:tcPr>
                </a:tc>
                <a:tc>
                  <a:txBody>
                    <a:bodyPr/>
                    <a:lstStyle/>
                    <a:p>
                      <a:pPr algn="just">
                        <a:lnSpc>
                          <a:spcPct val="115000"/>
                        </a:lnSpc>
                        <a:spcAft>
                          <a:spcPts val="0"/>
                        </a:spcAft>
                      </a:pPr>
                      <a:r>
                        <a:rPr lang="en-GB" sz="1100" dirty="0">
                          <a:solidFill>
                            <a:srgbClr val="000000"/>
                          </a:solidFill>
                          <a:effectLst/>
                          <a:latin typeface="Arial"/>
                          <a:ea typeface="Calibri"/>
                          <a:cs typeface="Arial"/>
                        </a:rPr>
                        <a:t> </a:t>
                      </a:r>
                      <a:endParaRPr lang="en-GB" sz="1100" dirty="0">
                        <a:effectLst/>
                        <a:latin typeface="Calibri"/>
                        <a:ea typeface="Calibri"/>
                        <a:cs typeface="Arial"/>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en-GB" sz="1100" dirty="0">
                          <a:solidFill>
                            <a:srgbClr val="000000"/>
                          </a:solidFill>
                          <a:effectLst/>
                          <a:latin typeface="Arial"/>
                          <a:ea typeface="Calibri"/>
                          <a:cs typeface="Arial"/>
                        </a:rPr>
                        <a:t> </a:t>
                      </a:r>
                      <a:endParaRPr lang="en-GB" sz="1100" dirty="0">
                        <a:effectLst/>
                        <a:latin typeface="Calibri"/>
                        <a:ea typeface="Calibri"/>
                        <a:cs typeface="Arial"/>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8"/>
                  </a:ext>
                </a:extLst>
              </a:tr>
            </a:tbl>
          </a:graphicData>
        </a:graphic>
      </p:graphicFrame>
      <p:sp>
        <p:nvSpPr>
          <p:cNvPr id="7" name="TextBox 6"/>
          <p:cNvSpPr txBox="1"/>
          <p:nvPr/>
        </p:nvSpPr>
        <p:spPr>
          <a:xfrm>
            <a:off x="4883975" y="3750035"/>
            <a:ext cx="4107625" cy="400110"/>
          </a:xfrm>
          <a:prstGeom prst="rect">
            <a:avLst/>
          </a:prstGeom>
          <a:noFill/>
        </p:spPr>
        <p:txBody>
          <a:bodyPr wrap="square" rtlCol="0">
            <a:spAutoFit/>
          </a:bodyPr>
          <a:lstStyle/>
          <a:p>
            <a:r>
              <a:rPr lang="en-GB" sz="2000" b="1" dirty="0">
                <a:latin typeface="Arial" panose="020B0604020202020204" pitchFamily="34" charset="0"/>
                <a:cs typeface="Arial" panose="020B0604020202020204" pitchFamily="34" charset="0"/>
              </a:rPr>
              <a:t>Left	         				Right </a:t>
            </a:r>
          </a:p>
        </p:txBody>
      </p:sp>
    </p:spTree>
    <p:extLst>
      <p:ext uri="{BB962C8B-B14F-4D97-AF65-F5344CB8AC3E}">
        <p14:creationId xmlns:p14="http://schemas.microsoft.com/office/powerpoint/2010/main" val="2659263206"/>
      </p:ext>
    </p:extLst>
  </p:cSld>
  <p:clrMapOvr>
    <a:masterClrMapping/>
  </p:clrMapOvr>
</p:sld>
</file>

<file path=ppt/theme/theme1.xml><?xml version="1.0" encoding="utf-8"?>
<a:theme xmlns:a="http://schemas.openxmlformats.org/drawingml/2006/main" name="Unit 1">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24951742A866DD4C8563BF4DFAFD4423" ma:contentTypeVersion="13" ma:contentTypeDescription="Create a new document." ma:contentTypeScope="" ma:versionID="f785eec6e2c67b839315347a29dc3713">
  <xsd:schema xmlns:xsd="http://www.w3.org/2001/XMLSchema" xmlns:xs="http://www.w3.org/2001/XMLSchema" xmlns:p="http://schemas.microsoft.com/office/2006/metadata/properties" xmlns:ns2="1ef05dc5-97a2-498b-bf7c-bd189143a1ff" xmlns:ns3="94dce8ab-38ff-4714-b1ed-1fc5e4d9abd1" targetNamespace="http://schemas.microsoft.com/office/2006/metadata/properties" ma:root="true" ma:fieldsID="a0c82b207cdf2da5c092e9a40fe5e576" ns2:_="" ns3:_="">
    <xsd:import namespace="1ef05dc5-97a2-498b-bf7c-bd189143a1ff"/>
    <xsd:import namespace="94dce8ab-38ff-4714-b1ed-1fc5e4d9abd1"/>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AutoTags" minOccurs="0"/>
                <xsd:element ref="ns3:MediaServiceOCR" minOccurs="0"/>
                <xsd:element ref="ns3:MediaServiceDateTaken" minOccurs="0"/>
                <xsd:element ref="ns3:MediaServiceLocation" minOccurs="0"/>
                <xsd:element ref="ns3:MediaServiceEventHashCode" minOccurs="0"/>
                <xsd:element ref="ns3:MediaServiceGenerationTime" minOccurs="0"/>
                <xsd:element ref="ns3:MediaServiceAutoKeyPoints" minOccurs="0"/>
                <xsd:element ref="ns3:MediaServiceKeyPoints" minOccurs="0"/>
                <xsd:element ref="ns3: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ef05dc5-97a2-498b-bf7c-bd189143a1ff"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94dce8ab-38ff-4714-b1ed-1fc5e4d9abd1"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AutoTags" ma:index="12" nillable="true" ma:displayName="MediaServiceAutoTags" ma:internalName="MediaServiceAutoTags" ma:readOnly="true">
      <xsd:simpleType>
        <xsd:restriction base="dms:Text"/>
      </xsd:simpleType>
    </xsd:element>
    <xsd:element name="MediaServiceOCR" ma:index="13" nillable="true" ma:displayName="MediaServiceOCR" ma:internalName="MediaServiceOCR" ma:readOnly="true">
      <xsd:simpleType>
        <xsd:restriction base="dms:Note">
          <xsd:maxLength value="255"/>
        </xsd:restriction>
      </xsd:simpleType>
    </xsd:element>
    <xsd:element name="MediaServiceDateTaken" ma:index="14" nillable="true" ma:displayName="MediaServiceDateTaken" ma:hidden="true" ma:internalName="MediaServiceDateTaken" ma:readOnly="true">
      <xsd:simpleType>
        <xsd:restriction base="dms:Text"/>
      </xsd:simpleType>
    </xsd:element>
    <xsd:element name="MediaServiceLocation" ma:index="15" nillable="true" ma:displayName="MediaServiceLocation" ma:internalName="MediaServiceLocation"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MediaLengthInSeconds" ma:index="20" nillable="true" ma:displayName="Length (seconds)" ma:internalName="MediaLengthInSeconds" ma:readOnly="tru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A25508A6-8018-4561-935E-939FAF1F4A16}">
  <ds:schemaRefs>
    <ds:schemaRef ds:uri="1ef05dc5-97a2-498b-bf7c-bd189143a1ff"/>
    <ds:schemaRef ds:uri="94dce8ab-38ff-4714-b1ed-1fc5e4d9abd1"/>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9DFE8CBB-5040-4C92-9769-4053F27334C1}">
  <ds:schemaRefs>
    <ds:schemaRef ds:uri="http://schemas.microsoft.com/sharepoint/v3/contenttype/forms"/>
  </ds:schemaRefs>
</ds:datastoreItem>
</file>

<file path=customXml/itemProps3.xml><?xml version="1.0" encoding="utf-8"?>
<ds:datastoreItem xmlns:ds="http://schemas.openxmlformats.org/officeDocument/2006/customXml" ds:itemID="{1203F46B-8742-4E7B-8016-551BACB8A156}">
  <ds:schemaRefs>
    <ds:schemaRef ds:uri="http://schemas.microsoft.com/office/2006/metadata/properties"/>
    <ds:schemaRef ds:uri="http://purl.org/dc/elements/1.1/"/>
    <ds:schemaRef ds:uri="http://purl.org/dc/dcmitype/"/>
    <ds:schemaRef ds:uri="94dce8ab-38ff-4714-b1ed-1fc5e4d9abd1"/>
    <ds:schemaRef ds:uri="http://schemas.microsoft.com/office/2006/documentManagement/types"/>
    <ds:schemaRef ds:uri="http://schemas.microsoft.com/office/infopath/2007/PartnerControls"/>
    <ds:schemaRef ds:uri="http://schemas.openxmlformats.org/package/2006/metadata/core-properties"/>
    <ds:schemaRef ds:uri="1ef05dc5-97a2-498b-bf7c-bd189143a1ff"/>
    <ds:schemaRef ds:uri="http://www.w3.org/XML/1998/namespace"/>
    <ds:schemaRef ds:uri="http://purl.org/dc/terms/"/>
  </ds:schemaRefs>
</ds:datastoreItem>
</file>

<file path=docProps/app.xml><?xml version="1.0" encoding="utf-8"?>
<Properties xmlns="http://schemas.openxmlformats.org/officeDocument/2006/extended-properties" xmlns:vt="http://schemas.openxmlformats.org/officeDocument/2006/docPropsVTypes">
  <Template>Data Representation L1 Introduction to binary</Template>
  <TotalTime>2378</TotalTime>
  <Words>1431</Words>
  <Application>Microsoft Office PowerPoint</Application>
  <PresentationFormat>On-screen Show (4:3)</PresentationFormat>
  <Paragraphs>348</Paragraphs>
  <Slides>29</Slides>
  <Notes>12</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29</vt:i4>
      </vt:variant>
    </vt:vector>
  </HeadingPairs>
  <TitlesOfParts>
    <vt:vector size="32" baseType="lpstr">
      <vt:lpstr>Calibri</vt:lpstr>
      <vt:lpstr>Arial</vt:lpstr>
      <vt:lpstr>Unit 1</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PG Online Ltd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PG Online Ltd</dc:creator>
  <cp:lastModifiedBy>Rob Heathcote</cp:lastModifiedBy>
  <cp:revision>15</cp:revision>
  <dcterms:created xsi:type="dcterms:W3CDTF">2014-10-31T16:25:47Z</dcterms:created>
  <dcterms:modified xsi:type="dcterms:W3CDTF">2021-08-25T17:25:52Z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0x01010024951742A866DD4C8563BF4DFAFD4423</vt:lpwstr>
  </property>
</Properties>
</file>