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57" r:id="rId5"/>
    <p:sldId id="262" r:id="rId6"/>
    <p:sldId id="271" r:id="rId7"/>
    <p:sldId id="264" r:id="rId8"/>
    <p:sldId id="275" r:id="rId9"/>
    <p:sldId id="267" r:id="rId10"/>
    <p:sldId id="293" r:id="rId11"/>
    <p:sldId id="274" r:id="rId12"/>
    <p:sldId id="269" r:id="rId13"/>
    <p:sldId id="272" r:id="rId14"/>
    <p:sldId id="273" r:id="rId15"/>
    <p:sldId id="270" r:id="rId16"/>
    <p:sldId id="277" r:id="rId17"/>
    <p:sldId id="276" r:id="rId18"/>
    <p:sldId id="278" r:id="rId19"/>
    <p:sldId id="290" r:id="rId20"/>
    <p:sldId id="291" r:id="rId21"/>
    <p:sldId id="281" r:id="rId22"/>
    <p:sldId id="280" r:id="rId23"/>
    <p:sldId id="282" r:id="rId24"/>
    <p:sldId id="283" r:id="rId25"/>
    <p:sldId id="294" r:id="rId26"/>
    <p:sldId id="295" r:id="rId27"/>
    <p:sldId id="296" r:id="rId28"/>
    <p:sldId id="292" r:id="rId29"/>
    <p:sldId id="297" r:id="rId30"/>
    <p:sldId id="298" r:id="rId31"/>
    <p:sldId id="288" r:id="rId32"/>
    <p:sldId id="260" r:id="rId33"/>
    <p:sldId id="300" r:id="rId34"/>
    <p:sldId id="299" r:id="rId35"/>
    <p:sldId id="259" r:id="rId36"/>
  </p:sldIdLst>
  <p:sldSz cx="9144000" cy="6858000" type="screen4x3"/>
  <p:notesSz cx="6797675" cy="9926638"/>
  <p:embeddedFontLst>
    <p:embeddedFont>
      <p:font typeface="Calibri" panose="020F0502020204030204" pitchFamily="34" charset="0"/>
      <p:regular r:id="rId38"/>
      <p:bold r:id="rId39"/>
      <p:italic r:id="rId40"/>
      <p:boldItalic r:id="rId41"/>
    </p:embeddedFont>
    <p:embeddedFont>
      <p:font typeface="Museo 100" panose="02000000000000000000" pitchFamily="2" charset="0"/>
      <p:regular r:id="rId42"/>
    </p:embeddedFont>
    <p:embeddedFont>
      <p:font typeface="Museo 500" panose="02000000000000000000" pitchFamily="2" charset="0"/>
      <p:regular r:id="rId43"/>
    </p:embeddedFont>
    <p:embeddedFont>
      <p:font typeface="Museo 700" panose="02000000000000000000" pitchFamily="2" charset="0"/>
      <p:bold r:id="rId44"/>
    </p:embeddedFont>
    <p:embeddedFont>
      <p:font typeface="Museo 900" panose="02000000000000000000" pitchFamily="2" charset="0"/>
      <p:bold r:id="rId45"/>
    </p:embeddedFont>
    <p:embeddedFont>
      <p:font typeface="Museo900-Regular" panose="02000000000000000000" pitchFamily="2" charset="0"/>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7617"/>
    <a:srgbClr val="247393"/>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0" autoAdjust="0"/>
  </p:normalViewPr>
  <p:slideViewPr>
    <p:cSldViewPr snapToGrid="0">
      <p:cViewPr varScale="1">
        <p:scale>
          <a:sx n="110" d="100"/>
          <a:sy n="110" d="100"/>
        </p:scale>
        <p:origin x="1560"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665DB80C-B455-4A82-A55B-C532727FCB8F}"/>
    <pc:docChg chg="custSel modSld">
      <pc:chgData name="Leonora Sheppard" userId="3688f6d8-1f97-408e-a4fe-cc859c551ddb" providerId="ADAL" clId="{665DB80C-B455-4A82-A55B-C532727FCB8F}" dt="2019-08-22T10:20:32.935" v="157" actId="20577"/>
      <pc:docMkLst>
        <pc:docMk/>
      </pc:docMkLst>
      <pc:sldChg chg="modSp">
        <pc:chgData name="Leonora Sheppard" userId="3688f6d8-1f97-408e-a4fe-cc859c551ddb" providerId="ADAL" clId="{665DB80C-B455-4A82-A55B-C532727FCB8F}" dt="2019-08-22T10:20:32.935" v="157" actId="20577"/>
        <pc:sldMkLst>
          <pc:docMk/>
          <pc:sldMk cId="3998161294" sldId="260"/>
        </pc:sldMkLst>
        <pc:spChg chg="mod">
          <ac:chgData name="Leonora Sheppard" userId="3688f6d8-1f97-408e-a4fe-cc859c551ddb" providerId="ADAL" clId="{665DB80C-B455-4A82-A55B-C532727FCB8F}" dt="2019-08-22T10:20:32.935" v="157" actId="20577"/>
          <ac:spMkLst>
            <pc:docMk/>
            <pc:sldMk cId="3998161294" sldId="260"/>
            <ac:spMk id="3" creationId="{76AB8E7A-A6C2-450A-9E27-9038DD65D762}"/>
          </ac:spMkLst>
        </pc:spChg>
      </pc:sldChg>
      <pc:sldChg chg="modSp">
        <pc:chgData name="Leonora Sheppard" userId="3688f6d8-1f97-408e-a4fe-cc859c551ddb" providerId="ADAL" clId="{665DB80C-B455-4A82-A55B-C532727FCB8F}" dt="2019-08-22T09:57:24.861" v="5" actId="20577"/>
        <pc:sldMkLst>
          <pc:docMk/>
          <pc:sldMk cId="1707165798" sldId="262"/>
        </pc:sldMkLst>
        <pc:spChg chg="mod">
          <ac:chgData name="Leonora Sheppard" userId="3688f6d8-1f97-408e-a4fe-cc859c551ddb" providerId="ADAL" clId="{665DB80C-B455-4A82-A55B-C532727FCB8F}" dt="2019-08-22T09:57:24.861" v="5" actId="20577"/>
          <ac:spMkLst>
            <pc:docMk/>
            <pc:sldMk cId="1707165798" sldId="262"/>
            <ac:spMk id="4" creationId="{245A97A3-DD2B-451A-8609-3F837D622E99}"/>
          </ac:spMkLst>
        </pc:spChg>
      </pc:sldChg>
      <pc:sldChg chg="modSp">
        <pc:chgData name="Leonora Sheppard" userId="3688f6d8-1f97-408e-a4fe-cc859c551ddb" providerId="ADAL" clId="{665DB80C-B455-4A82-A55B-C532727FCB8F}" dt="2019-08-22T09:58:16.524" v="17" actId="20577"/>
        <pc:sldMkLst>
          <pc:docMk/>
          <pc:sldMk cId="4098788732" sldId="264"/>
        </pc:sldMkLst>
        <pc:spChg chg="mod">
          <ac:chgData name="Leonora Sheppard" userId="3688f6d8-1f97-408e-a4fe-cc859c551ddb" providerId="ADAL" clId="{665DB80C-B455-4A82-A55B-C532727FCB8F}" dt="2019-08-22T09:58:16.524" v="17" actId="20577"/>
          <ac:spMkLst>
            <pc:docMk/>
            <pc:sldMk cId="4098788732" sldId="264"/>
            <ac:spMk id="3" creationId="{00000000-0000-0000-0000-000000000000}"/>
          </ac:spMkLst>
        </pc:spChg>
      </pc:sldChg>
      <pc:sldChg chg="modSp">
        <pc:chgData name="Leonora Sheppard" userId="3688f6d8-1f97-408e-a4fe-cc859c551ddb" providerId="ADAL" clId="{665DB80C-B455-4A82-A55B-C532727FCB8F}" dt="2019-08-22T09:57:33.273" v="6" actId="20577"/>
        <pc:sldMkLst>
          <pc:docMk/>
          <pc:sldMk cId="3232235812" sldId="271"/>
        </pc:sldMkLst>
        <pc:spChg chg="mod">
          <ac:chgData name="Leonora Sheppard" userId="3688f6d8-1f97-408e-a4fe-cc859c551ddb" providerId="ADAL" clId="{665DB80C-B455-4A82-A55B-C532727FCB8F}" dt="2019-08-22T09:57:33.273" v="6" actId="20577"/>
          <ac:spMkLst>
            <pc:docMk/>
            <pc:sldMk cId="3232235812" sldId="271"/>
            <ac:spMk id="2" creationId="{00000000-0000-0000-0000-000000000000}"/>
          </ac:spMkLst>
        </pc:spChg>
      </pc:sldChg>
      <pc:sldChg chg="modSp">
        <pc:chgData name="Leonora Sheppard" userId="3688f6d8-1f97-408e-a4fe-cc859c551ddb" providerId="ADAL" clId="{665DB80C-B455-4A82-A55B-C532727FCB8F}" dt="2019-08-22T10:00:31.710" v="32" actId="20577"/>
        <pc:sldMkLst>
          <pc:docMk/>
          <pc:sldMk cId="1840221654" sldId="274"/>
        </pc:sldMkLst>
        <pc:spChg chg="mod">
          <ac:chgData name="Leonora Sheppard" userId="3688f6d8-1f97-408e-a4fe-cc859c551ddb" providerId="ADAL" clId="{665DB80C-B455-4A82-A55B-C532727FCB8F}" dt="2019-08-22T10:00:31.710" v="32" actId="20577"/>
          <ac:spMkLst>
            <pc:docMk/>
            <pc:sldMk cId="1840221654" sldId="274"/>
            <ac:spMk id="3" creationId="{00000000-0000-0000-0000-000000000000}"/>
          </ac:spMkLst>
        </pc:spChg>
      </pc:sldChg>
      <pc:sldChg chg="modSp">
        <pc:chgData name="Leonora Sheppard" userId="3688f6d8-1f97-408e-a4fe-cc859c551ddb" providerId="ADAL" clId="{665DB80C-B455-4A82-A55B-C532727FCB8F}" dt="2019-08-22T10:02:14.293" v="38" actId="20577"/>
        <pc:sldMkLst>
          <pc:docMk/>
          <pc:sldMk cId="2225985600" sldId="277"/>
        </pc:sldMkLst>
        <pc:spChg chg="mod">
          <ac:chgData name="Leonora Sheppard" userId="3688f6d8-1f97-408e-a4fe-cc859c551ddb" providerId="ADAL" clId="{665DB80C-B455-4A82-A55B-C532727FCB8F}" dt="2019-08-22T10:02:14.293" v="38" actId="20577"/>
          <ac:spMkLst>
            <pc:docMk/>
            <pc:sldMk cId="2225985600" sldId="277"/>
            <ac:spMk id="3" creationId="{00000000-0000-0000-0000-000000000000}"/>
          </ac:spMkLst>
        </pc:spChg>
      </pc:sldChg>
      <pc:sldChg chg="modSp">
        <pc:chgData name="Leonora Sheppard" userId="3688f6d8-1f97-408e-a4fe-cc859c551ddb" providerId="ADAL" clId="{665DB80C-B455-4A82-A55B-C532727FCB8F}" dt="2019-08-22T10:04:23.197" v="41" actId="20577"/>
        <pc:sldMkLst>
          <pc:docMk/>
          <pc:sldMk cId="2185571104" sldId="278"/>
        </pc:sldMkLst>
        <pc:spChg chg="mod">
          <ac:chgData name="Leonora Sheppard" userId="3688f6d8-1f97-408e-a4fe-cc859c551ddb" providerId="ADAL" clId="{665DB80C-B455-4A82-A55B-C532727FCB8F}" dt="2019-08-22T10:04:23.197" v="41" actId="20577"/>
          <ac:spMkLst>
            <pc:docMk/>
            <pc:sldMk cId="2185571104" sldId="278"/>
            <ac:spMk id="3" creationId="{00000000-0000-0000-0000-000000000000}"/>
          </ac:spMkLst>
        </pc:spChg>
      </pc:sldChg>
      <pc:sldChg chg="modSp">
        <pc:chgData name="Leonora Sheppard" userId="3688f6d8-1f97-408e-a4fe-cc859c551ddb" providerId="ADAL" clId="{665DB80C-B455-4A82-A55B-C532727FCB8F}" dt="2019-08-22T10:06:16.995" v="52" actId="20577"/>
        <pc:sldMkLst>
          <pc:docMk/>
          <pc:sldMk cId="3121512984" sldId="281"/>
        </pc:sldMkLst>
        <pc:spChg chg="mod">
          <ac:chgData name="Leonora Sheppard" userId="3688f6d8-1f97-408e-a4fe-cc859c551ddb" providerId="ADAL" clId="{665DB80C-B455-4A82-A55B-C532727FCB8F}" dt="2019-08-22T10:06:16.995" v="52" actId="20577"/>
          <ac:spMkLst>
            <pc:docMk/>
            <pc:sldMk cId="3121512984" sldId="281"/>
            <ac:spMk id="3" creationId="{00000000-0000-0000-0000-000000000000}"/>
          </ac:spMkLst>
        </pc:spChg>
      </pc:sldChg>
      <pc:sldChg chg="modSp">
        <pc:chgData name="Leonora Sheppard" userId="3688f6d8-1f97-408e-a4fe-cc859c551ddb" providerId="ADAL" clId="{665DB80C-B455-4A82-A55B-C532727FCB8F}" dt="2019-08-22T10:07:07.702" v="56" actId="20577"/>
        <pc:sldMkLst>
          <pc:docMk/>
          <pc:sldMk cId="472377620" sldId="282"/>
        </pc:sldMkLst>
        <pc:spChg chg="mod">
          <ac:chgData name="Leonora Sheppard" userId="3688f6d8-1f97-408e-a4fe-cc859c551ddb" providerId="ADAL" clId="{665DB80C-B455-4A82-A55B-C532727FCB8F}" dt="2019-08-22T10:07:07.702" v="56" actId="20577"/>
          <ac:spMkLst>
            <pc:docMk/>
            <pc:sldMk cId="472377620" sldId="282"/>
            <ac:spMk id="3" creationId="{00000000-0000-0000-0000-000000000000}"/>
          </ac:spMkLst>
        </pc:spChg>
      </pc:sldChg>
      <pc:sldChg chg="modSp">
        <pc:chgData name="Leonora Sheppard" userId="3688f6d8-1f97-408e-a4fe-cc859c551ddb" providerId="ADAL" clId="{665DB80C-B455-4A82-A55B-C532727FCB8F}" dt="2019-08-22T10:05:29.854" v="51" actId="20577"/>
        <pc:sldMkLst>
          <pc:docMk/>
          <pc:sldMk cId="1733870456" sldId="290"/>
        </pc:sldMkLst>
        <pc:spChg chg="mod">
          <ac:chgData name="Leonora Sheppard" userId="3688f6d8-1f97-408e-a4fe-cc859c551ddb" providerId="ADAL" clId="{665DB80C-B455-4A82-A55B-C532727FCB8F}" dt="2019-08-22T10:05:29.854" v="51" actId="20577"/>
          <ac:spMkLst>
            <pc:docMk/>
            <pc:sldMk cId="1733870456" sldId="290"/>
            <ac:spMk id="3" creationId="{00000000-0000-0000-0000-000000000000}"/>
          </ac:spMkLst>
        </pc:spChg>
      </pc:sldChg>
      <pc:sldChg chg="modSp">
        <pc:chgData name="Leonora Sheppard" userId="3688f6d8-1f97-408e-a4fe-cc859c551ddb" providerId="ADAL" clId="{665DB80C-B455-4A82-A55B-C532727FCB8F}" dt="2019-08-22T10:13:41.214" v="112" actId="20577"/>
        <pc:sldMkLst>
          <pc:docMk/>
          <pc:sldMk cId="716471081" sldId="292"/>
        </pc:sldMkLst>
        <pc:spChg chg="mod">
          <ac:chgData name="Leonora Sheppard" userId="3688f6d8-1f97-408e-a4fe-cc859c551ddb" providerId="ADAL" clId="{665DB80C-B455-4A82-A55B-C532727FCB8F}" dt="2019-08-22T10:13:41.214" v="112" actId="20577"/>
          <ac:spMkLst>
            <pc:docMk/>
            <pc:sldMk cId="716471081" sldId="292"/>
            <ac:spMk id="3" creationId="{00000000-0000-0000-0000-000000000000}"/>
          </ac:spMkLst>
        </pc:spChg>
      </pc:sldChg>
      <pc:sldChg chg="modSp">
        <pc:chgData name="Leonora Sheppard" userId="3688f6d8-1f97-408e-a4fe-cc859c551ddb" providerId="ADAL" clId="{665DB80C-B455-4A82-A55B-C532727FCB8F}" dt="2019-08-22T10:09:49.205" v="79" actId="20577"/>
        <pc:sldMkLst>
          <pc:docMk/>
          <pc:sldMk cId="2940136644" sldId="295"/>
        </pc:sldMkLst>
        <pc:spChg chg="mod">
          <ac:chgData name="Leonora Sheppard" userId="3688f6d8-1f97-408e-a4fe-cc859c551ddb" providerId="ADAL" clId="{665DB80C-B455-4A82-A55B-C532727FCB8F}" dt="2019-08-22T10:09:49.205" v="79" actId="20577"/>
          <ac:spMkLst>
            <pc:docMk/>
            <pc:sldMk cId="2940136644" sldId="295"/>
            <ac:spMk id="3" creationId="{5B7EBD1A-6AA8-4D05-B6E6-90D330E7E69C}"/>
          </ac:spMkLst>
        </pc:spChg>
      </pc:sldChg>
      <pc:sldChg chg="modSp">
        <pc:chgData name="Leonora Sheppard" userId="3688f6d8-1f97-408e-a4fe-cc859c551ddb" providerId="ADAL" clId="{665DB80C-B455-4A82-A55B-C532727FCB8F}" dt="2019-08-22T10:12:40.081" v="106" actId="207"/>
        <pc:sldMkLst>
          <pc:docMk/>
          <pc:sldMk cId="204504318" sldId="296"/>
        </pc:sldMkLst>
        <pc:spChg chg="mod">
          <ac:chgData name="Leonora Sheppard" userId="3688f6d8-1f97-408e-a4fe-cc859c551ddb" providerId="ADAL" clId="{665DB80C-B455-4A82-A55B-C532727FCB8F}" dt="2019-08-22T10:12:40.081" v="106" actId="207"/>
          <ac:spMkLst>
            <pc:docMk/>
            <pc:sldMk cId="204504318" sldId="296"/>
            <ac:spMk id="3" creationId="{5B7EBD1A-6AA8-4D05-B6E6-90D330E7E69C}"/>
          </ac:spMkLst>
        </pc:spChg>
      </pc:sldChg>
      <pc:sldChg chg="modSp">
        <pc:chgData name="Leonora Sheppard" userId="3688f6d8-1f97-408e-a4fe-cc859c551ddb" providerId="ADAL" clId="{665DB80C-B455-4A82-A55B-C532727FCB8F}" dt="2019-08-22T10:17:17.442" v="153" actId="207"/>
        <pc:sldMkLst>
          <pc:docMk/>
          <pc:sldMk cId="3438217528" sldId="297"/>
        </pc:sldMkLst>
        <pc:spChg chg="mod">
          <ac:chgData name="Leonora Sheppard" userId="3688f6d8-1f97-408e-a4fe-cc859c551ddb" providerId="ADAL" clId="{665DB80C-B455-4A82-A55B-C532727FCB8F}" dt="2019-08-22T10:15:08.815" v="126" actId="20577"/>
          <ac:spMkLst>
            <pc:docMk/>
            <pc:sldMk cId="3438217528" sldId="297"/>
            <ac:spMk id="2" creationId="{C4FB2D57-F0BE-4835-8184-BEFBC9DFEC29}"/>
          </ac:spMkLst>
        </pc:spChg>
        <pc:spChg chg="mod">
          <ac:chgData name="Leonora Sheppard" userId="3688f6d8-1f97-408e-a4fe-cc859c551ddb" providerId="ADAL" clId="{665DB80C-B455-4A82-A55B-C532727FCB8F}" dt="2019-08-22T10:17:17.442" v="153" actId="207"/>
          <ac:spMkLst>
            <pc:docMk/>
            <pc:sldMk cId="3438217528" sldId="297"/>
            <ac:spMk id="3" creationId="{76AB8E7A-A6C2-450A-9E27-9038DD65D762}"/>
          </ac:spMkLst>
        </pc:spChg>
        <pc:picChg chg="mod">
          <ac:chgData name="Leonora Sheppard" userId="3688f6d8-1f97-408e-a4fe-cc859c551ddb" providerId="ADAL" clId="{665DB80C-B455-4A82-A55B-C532727FCB8F}" dt="2019-08-22T10:16:28.739" v="137" actId="1076"/>
          <ac:picMkLst>
            <pc:docMk/>
            <pc:sldMk cId="3438217528" sldId="297"/>
            <ac:picMk id="5" creationId="{B41D53AD-1222-4191-9404-5180A86E72DE}"/>
          </ac:picMkLst>
        </pc:picChg>
      </pc:sldChg>
      <pc:sldChg chg="modSp">
        <pc:chgData name="Leonora Sheppard" userId="3688f6d8-1f97-408e-a4fe-cc859c551ddb" providerId="ADAL" clId="{665DB80C-B455-4A82-A55B-C532727FCB8F}" dt="2019-08-22T10:17:48.360" v="156" actId="313"/>
        <pc:sldMkLst>
          <pc:docMk/>
          <pc:sldMk cId="2727801148" sldId="298"/>
        </pc:sldMkLst>
        <pc:spChg chg="mod">
          <ac:chgData name="Leonora Sheppard" userId="3688f6d8-1f97-408e-a4fe-cc859c551ddb" providerId="ADAL" clId="{665DB80C-B455-4A82-A55B-C532727FCB8F}" dt="2019-08-22T10:17:48.360" v="156" actId="313"/>
          <ac:spMkLst>
            <pc:docMk/>
            <pc:sldMk cId="2727801148" sldId="298"/>
            <ac:spMk id="3" creationId="{1F63DA3F-DB4B-4522-BF24-ECEC96162125}"/>
          </ac:spMkLst>
        </pc:spChg>
      </pc:sldChg>
    </pc:docChg>
  </pc:docChgLst>
  <pc:docChgLst>
    <pc:chgData name="Emma Arnold" userId="8993a44a-1dde-43d4-879e-84867f47ccd8" providerId="ADAL" clId="{25D1963C-2C6A-4AB0-9A0C-09E02C0AFE53}"/>
    <pc:docChg chg="undo custSel addSld delSld modSld modMainMaster">
      <pc:chgData name="Emma Arnold" userId="8993a44a-1dde-43d4-879e-84867f47ccd8" providerId="ADAL" clId="{25D1963C-2C6A-4AB0-9A0C-09E02C0AFE53}" dt="2019-07-04T15:33:49.920" v="3638" actId="2696"/>
      <pc:docMkLst>
        <pc:docMk/>
      </pc:docMkLst>
      <pc:sldChg chg="modSp">
        <pc:chgData name="Emma Arnold" userId="8993a44a-1dde-43d4-879e-84867f47ccd8" providerId="ADAL" clId="{25D1963C-2C6A-4AB0-9A0C-09E02C0AFE53}" dt="2019-07-04T13:00:58.029" v="794" actId="1076"/>
        <pc:sldMkLst>
          <pc:docMk/>
          <pc:sldMk cId="1707165798" sldId="262"/>
        </pc:sldMkLst>
        <pc:spChg chg="mod">
          <ac:chgData name="Emma Arnold" userId="8993a44a-1dde-43d4-879e-84867f47ccd8" providerId="ADAL" clId="{25D1963C-2C6A-4AB0-9A0C-09E02C0AFE53}" dt="2019-07-04T12:25:19.501" v="280" actId="5793"/>
          <ac:spMkLst>
            <pc:docMk/>
            <pc:sldMk cId="1707165798" sldId="262"/>
            <ac:spMk id="4" creationId="{245A97A3-DD2B-451A-8609-3F837D622E99}"/>
          </ac:spMkLst>
        </pc:spChg>
        <pc:picChg chg="mod">
          <ac:chgData name="Emma Arnold" userId="8993a44a-1dde-43d4-879e-84867f47ccd8" providerId="ADAL" clId="{25D1963C-2C6A-4AB0-9A0C-09E02C0AFE53}" dt="2019-07-04T13:00:58.029" v="794" actId="1076"/>
          <ac:picMkLst>
            <pc:docMk/>
            <pc:sldMk cId="1707165798" sldId="262"/>
            <ac:picMk id="3" creationId="{00000000-0000-0000-0000-000000000000}"/>
          </ac:picMkLst>
        </pc:picChg>
      </pc:sldChg>
      <pc:sldChg chg="addSp delSp modSp">
        <pc:chgData name="Emma Arnold" userId="8993a44a-1dde-43d4-879e-84867f47ccd8" providerId="ADAL" clId="{25D1963C-2C6A-4AB0-9A0C-09E02C0AFE53}" dt="2019-07-04T12:30:25.964" v="369" actId="20577"/>
        <pc:sldMkLst>
          <pc:docMk/>
          <pc:sldMk cId="4098788732" sldId="264"/>
        </pc:sldMkLst>
        <pc:spChg chg="mod">
          <ac:chgData name="Emma Arnold" userId="8993a44a-1dde-43d4-879e-84867f47ccd8" providerId="ADAL" clId="{25D1963C-2C6A-4AB0-9A0C-09E02C0AFE53}" dt="2019-07-02T16:41:43.722" v="4" actId="20577"/>
          <ac:spMkLst>
            <pc:docMk/>
            <pc:sldMk cId="4098788732" sldId="264"/>
            <ac:spMk id="2" creationId="{00000000-0000-0000-0000-000000000000}"/>
          </ac:spMkLst>
        </pc:spChg>
        <pc:spChg chg="mod">
          <ac:chgData name="Emma Arnold" userId="8993a44a-1dde-43d4-879e-84867f47ccd8" providerId="ADAL" clId="{25D1963C-2C6A-4AB0-9A0C-09E02C0AFE53}" dt="2019-07-04T12:30:25.964" v="369" actId="20577"/>
          <ac:spMkLst>
            <pc:docMk/>
            <pc:sldMk cId="4098788732" sldId="264"/>
            <ac:spMk id="3" creationId="{00000000-0000-0000-0000-000000000000}"/>
          </ac:spMkLst>
        </pc:spChg>
        <pc:spChg chg="add del mod">
          <ac:chgData name="Emma Arnold" userId="8993a44a-1dde-43d4-879e-84867f47ccd8" providerId="ADAL" clId="{25D1963C-2C6A-4AB0-9A0C-09E02C0AFE53}" dt="2019-07-04T12:29:29.385" v="354"/>
          <ac:spMkLst>
            <pc:docMk/>
            <pc:sldMk cId="4098788732" sldId="264"/>
            <ac:spMk id="4" creationId="{4328F0F6-C80E-4C6F-AE30-7898656AE8C4}"/>
          </ac:spMkLst>
        </pc:spChg>
        <pc:spChg chg="add del mod">
          <ac:chgData name="Emma Arnold" userId="8993a44a-1dde-43d4-879e-84867f47ccd8" providerId="ADAL" clId="{25D1963C-2C6A-4AB0-9A0C-09E02C0AFE53}" dt="2019-07-04T12:29:29.385" v="354"/>
          <ac:spMkLst>
            <pc:docMk/>
            <pc:sldMk cId="4098788732" sldId="264"/>
            <ac:spMk id="5" creationId="{A493F256-EE05-4A76-93C5-7634C457AC9F}"/>
          </ac:spMkLst>
        </pc:spChg>
        <pc:picChg chg="del">
          <ac:chgData name="Emma Arnold" userId="8993a44a-1dde-43d4-879e-84867f47ccd8" providerId="ADAL" clId="{25D1963C-2C6A-4AB0-9A0C-09E02C0AFE53}" dt="2019-07-04T12:29:34.285" v="355" actId="478"/>
          <ac:picMkLst>
            <pc:docMk/>
            <pc:sldMk cId="4098788732" sldId="264"/>
            <ac:picMk id="3078" creationId="{00000000-0000-0000-0000-000000000000}"/>
          </ac:picMkLst>
        </pc:picChg>
      </pc:sldChg>
      <pc:sldChg chg="addSp delSp modSp">
        <pc:chgData name="Emma Arnold" userId="8993a44a-1dde-43d4-879e-84867f47ccd8" providerId="ADAL" clId="{25D1963C-2C6A-4AB0-9A0C-09E02C0AFE53}" dt="2019-07-04T12:59:09.742" v="791" actId="20577"/>
        <pc:sldMkLst>
          <pc:docMk/>
          <pc:sldMk cId="469729288" sldId="267"/>
        </pc:sldMkLst>
        <pc:spChg chg="mod">
          <ac:chgData name="Emma Arnold" userId="8993a44a-1dde-43d4-879e-84867f47ccd8" providerId="ADAL" clId="{25D1963C-2C6A-4AB0-9A0C-09E02C0AFE53}" dt="2019-07-04T12:54:41.734" v="701" actId="20577"/>
          <ac:spMkLst>
            <pc:docMk/>
            <pc:sldMk cId="469729288" sldId="267"/>
            <ac:spMk id="2" creationId="{00000000-0000-0000-0000-000000000000}"/>
          </ac:spMkLst>
        </pc:spChg>
        <pc:spChg chg="mod">
          <ac:chgData name="Emma Arnold" userId="8993a44a-1dde-43d4-879e-84867f47ccd8" providerId="ADAL" clId="{25D1963C-2C6A-4AB0-9A0C-09E02C0AFE53}" dt="2019-07-04T12:59:09.742" v="791" actId="20577"/>
          <ac:spMkLst>
            <pc:docMk/>
            <pc:sldMk cId="469729288" sldId="267"/>
            <ac:spMk id="3" creationId="{00000000-0000-0000-0000-000000000000}"/>
          </ac:spMkLst>
        </pc:spChg>
        <pc:spChg chg="del">
          <ac:chgData name="Emma Arnold" userId="8993a44a-1dde-43d4-879e-84867f47ccd8" providerId="ADAL" clId="{25D1963C-2C6A-4AB0-9A0C-09E02C0AFE53}" dt="2019-07-04T12:52:40.908" v="678" actId="478"/>
          <ac:spMkLst>
            <pc:docMk/>
            <pc:sldMk cId="469729288" sldId="267"/>
            <ac:spMk id="4" creationId="{00000000-0000-0000-0000-000000000000}"/>
          </ac:spMkLst>
        </pc:spChg>
        <pc:spChg chg="add del mod">
          <ac:chgData name="Emma Arnold" userId="8993a44a-1dde-43d4-879e-84867f47ccd8" providerId="ADAL" clId="{25D1963C-2C6A-4AB0-9A0C-09E02C0AFE53}" dt="2019-07-04T12:52:44.535" v="680"/>
          <ac:spMkLst>
            <pc:docMk/>
            <pc:sldMk cId="469729288" sldId="267"/>
            <ac:spMk id="5" creationId="{E5A6AA51-EAAD-479C-9E30-CD0F7315689C}"/>
          </ac:spMkLst>
        </pc:spChg>
        <pc:spChg chg="del">
          <ac:chgData name="Emma Arnold" userId="8993a44a-1dde-43d4-879e-84867f47ccd8" providerId="ADAL" clId="{25D1963C-2C6A-4AB0-9A0C-09E02C0AFE53}" dt="2019-07-04T12:52:39.088" v="677" actId="478"/>
          <ac:spMkLst>
            <pc:docMk/>
            <pc:sldMk cId="469729288" sldId="267"/>
            <ac:spMk id="6" creationId="{00000000-0000-0000-0000-000000000000}"/>
          </ac:spMkLst>
        </pc:spChg>
        <pc:spChg chg="add del mod">
          <ac:chgData name="Emma Arnold" userId="8993a44a-1dde-43d4-879e-84867f47ccd8" providerId="ADAL" clId="{25D1963C-2C6A-4AB0-9A0C-09E02C0AFE53}" dt="2019-07-04T12:52:44.535" v="680"/>
          <ac:spMkLst>
            <pc:docMk/>
            <pc:sldMk cId="469729288" sldId="267"/>
            <ac:spMk id="7" creationId="{B35764F7-C949-4C4D-BF7D-8A4A2B725F07}"/>
          </ac:spMkLst>
        </pc:spChg>
        <pc:picChg chg="add mod ord modCrop">
          <ac:chgData name="Emma Arnold" userId="8993a44a-1dde-43d4-879e-84867f47ccd8" providerId="ADAL" clId="{25D1963C-2C6A-4AB0-9A0C-09E02C0AFE53}" dt="2019-07-04T12:57:55.702" v="729" actId="732"/>
          <ac:picMkLst>
            <pc:docMk/>
            <pc:sldMk cId="469729288" sldId="267"/>
            <ac:picMk id="8" creationId="{98D8FDDA-52D8-4A72-BB18-72A320D1DECE}"/>
          </ac:picMkLst>
        </pc:picChg>
        <pc:picChg chg="del">
          <ac:chgData name="Emma Arnold" userId="8993a44a-1dde-43d4-879e-84867f47ccd8" providerId="ADAL" clId="{25D1963C-2C6A-4AB0-9A0C-09E02C0AFE53}" dt="2019-07-04T12:52:42.548" v="679" actId="478"/>
          <ac:picMkLst>
            <pc:docMk/>
            <pc:sldMk cId="469729288" sldId="267"/>
            <ac:picMk id="6148" creationId="{00000000-0000-0000-0000-000000000000}"/>
          </ac:picMkLst>
        </pc:picChg>
      </pc:sldChg>
      <pc:sldChg chg="addSp delSp modSp">
        <pc:chgData name="Emma Arnold" userId="8993a44a-1dde-43d4-879e-84867f47ccd8" providerId="ADAL" clId="{25D1963C-2C6A-4AB0-9A0C-09E02C0AFE53}" dt="2019-07-04T14:03:00.093" v="1724" actId="313"/>
        <pc:sldMkLst>
          <pc:docMk/>
          <pc:sldMk cId="1792476029" sldId="269"/>
        </pc:sldMkLst>
        <pc:spChg chg="mod">
          <ac:chgData name="Emma Arnold" userId="8993a44a-1dde-43d4-879e-84867f47ccd8" providerId="ADAL" clId="{25D1963C-2C6A-4AB0-9A0C-09E02C0AFE53}" dt="2019-07-04T13:53:13.915" v="1394" actId="20577"/>
          <ac:spMkLst>
            <pc:docMk/>
            <pc:sldMk cId="1792476029" sldId="269"/>
            <ac:spMk id="2" creationId="{00000000-0000-0000-0000-000000000000}"/>
          </ac:spMkLst>
        </pc:spChg>
        <pc:spChg chg="mod">
          <ac:chgData name="Emma Arnold" userId="8993a44a-1dde-43d4-879e-84867f47ccd8" providerId="ADAL" clId="{25D1963C-2C6A-4AB0-9A0C-09E02C0AFE53}" dt="2019-07-04T14:03:00.093" v="1724" actId="313"/>
          <ac:spMkLst>
            <pc:docMk/>
            <pc:sldMk cId="1792476029" sldId="269"/>
            <ac:spMk id="3" creationId="{00000000-0000-0000-0000-000000000000}"/>
          </ac:spMkLst>
        </pc:spChg>
        <pc:spChg chg="add del mod">
          <ac:chgData name="Emma Arnold" userId="8993a44a-1dde-43d4-879e-84867f47ccd8" providerId="ADAL" clId="{25D1963C-2C6A-4AB0-9A0C-09E02C0AFE53}" dt="2019-07-04T13:50:53.965" v="1384"/>
          <ac:spMkLst>
            <pc:docMk/>
            <pc:sldMk cId="1792476029" sldId="269"/>
            <ac:spMk id="4" creationId="{4CF75CE5-9E3D-4AAD-9DCB-AA14BA14E556}"/>
          </ac:spMkLst>
        </pc:spChg>
        <pc:spChg chg="add del mod">
          <ac:chgData name="Emma Arnold" userId="8993a44a-1dde-43d4-879e-84867f47ccd8" providerId="ADAL" clId="{25D1963C-2C6A-4AB0-9A0C-09E02C0AFE53}" dt="2019-07-04T13:50:53.965" v="1384"/>
          <ac:spMkLst>
            <pc:docMk/>
            <pc:sldMk cId="1792476029" sldId="269"/>
            <ac:spMk id="5" creationId="{70AB02CC-AD57-497E-98F6-6B3AA9C26130}"/>
          </ac:spMkLst>
        </pc:spChg>
        <pc:spChg chg="del">
          <ac:chgData name="Emma Arnold" userId="8993a44a-1dde-43d4-879e-84867f47ccd8" providerId="ADAL" clId="{25D1963C-2C6A-4AB0-9A0C-09E02C0AFE53}" dt="2019-07-04T13:50:42.901" v="1382" actId="478"/>
          <ac:spMkLst>
            <pc:docMk/>
            <pc:sldMk cId="1792476029" sldId="269"/>
            <ac:spMk id="6" creationId="{00000000-0000-0000-0000-000000000000}"/>
          </ac:spMkLst>
        </pc:spChg>
        <pc:spChg chg="del">
          <ac:chgData name="Emma Arnold" userId="8993a44a-1dde-43d4-879e-84867f47ccd8" providerId="ADAL" clId="{25D1963C-2C6A-4AB0-9A0C-09E02C0AFE53}" dt="2019-07-04T13:50:46.147" v="1383" actId="478"/>
          <ac:spMkLst>
            <pc:docMk/>
            <pc:sldMk cId="1792476029" sldId="269"/>
            <ac:spMk id="8" creationId="{00000000-0000-0000-0000-000000000000}"/>
          </ac:spMkLst>
        </pc:spChg>
        <pc:picChg chg="mod modCrop">
          <ac:chgData name="Emma Arnold" userId="8993a44a-1dde-43d4-879e-84867f47ccd8" providerId="ADAL" clId="{25D1963C-2C6A-4AB0-9A0C-09E02C0AFE53}" dt="2019-07-04T14:02:58.073" v="1723" actId="1076"/>
          <ac:picMkLst>
            <pc:docMk/>
            <pc:sldMk cId="1792476029" sldId="269"/>
            <ac:picMk id="1028" creationId="{00000000-0000-0000-0000-000000000000}"/>
          </ac:picMkLst>
        </pc:picChg>
      </pc:sldChg>
      <pc:sldChg chg="modSp">
        <pc:chgData name="Emma Arnold" userId="8993a44a-1dde-43d4-879e-84867f47ccd8" providerId="ADAL" clId="{25D1963C-2C6A-4AB0-9A0C-09E02C0AFE53}" dt="2019-07-04T14:17:00.964" v="2196" actId="20577"/>
        <pc:sldMkLst>
          <pc:docMk/>
          <pc:sldMk cId="536930859" sldId="270"/>
        </pc:sldMkLst>
        <pc:spChg chg="mod">
          <ac:chgData name="Emma Arnold" userId="8993a44a-1dde-43d4-879e-84867f47ccd8" providerId="ADAL" clId="{25D1963C-2C6A-4AB0-9A0C-09E02C0AFE53}" dt="2019-07-04T14:17:00.964" v="2196" actId="20577"/>
          <ac:spMkLst>
            <pc:docMk/>
            <pc:sldMk cId="536930859" sldId="270"/>
            <ac:spMk id="3" creationId="{00000000-0000-0000-0000-000000000000}"/>
          </ac:spMkLst>
        </pc:spChg>
      </pc:sldChg>
      <pc:sldChg chg="addSp delSp modSp">
        <pc:chgData name="Emma Arnold" userId="8993a44a-1dde-43d4-879e-84867f47ccd8" providerId="ADAL" clId="{25D1963C-2C6A-4AB0-9A0C-09E02C0AFE53}" dt="2019-07-04T12:28:29.272" v="307" actId="1076"/>
        <pc:sldMkLst>
          <pc:docMk/>
          <pc:sldMk cId="3232235812" sldId="271"/>
        </pc:sldMkLst>
        <pc:spChg chg="mod">
          <ac:chgData name="Emma Arnold" userId="8993a44a-1dde-43d4-879e-84867f47ccd8" providerId="ADAL" clId="{25D1963C-2C6A-4AB0-9A0C-09E02C0AFE53}" dt="2019-07-04T12:27:56.205" v="297" actId="1076"/>
          <ac:spMkLst>
            <pc:docMk/>
            <pc:sldMk cId="3232235812" sldId="271"/>
            <ac:spMk id="2" creationId="{00000000-0000-0000-0000-000000000000}"/>
          </ac:spMkLst>
        </pc:spChg>
        <pc:spChg chg="mod">
          <ac:chgData name="Emma Arnold" userId="8993a44a-1dde-43d4-879e-84867f47ccd8" providerId="ADAL" clId="{25D1963C-2C6A-4AB0-9A0C-09E02C0AFE53}" dt="2019-07-04T12:28:24.068" v="304" actId="1076"/>
          <ac:spMkLst>
            <pc:docMk/>
            <pc:sldMk cId="3232235812" sldId="271"/>
            <ac:spMk id="3" creationId="{00000000-0000-0000-0000-000000000000}"/>
          </ac:spMkLst>
        </pc:spChg>
        <pc:spChg chg="add del mod">
          <ac:chgData name="Emma Arnold" userId="8993a44a-1dde-43d4-879e-84867f47ccd8" providerId="ADAL" clId="{25D1963C-2C6A-4AB0-9A0C-09E02C0AFE53}" dt="2019-07-04T12:26:22.808" v="288"/>
          <ac:spMkLst>
            <pc:docMk/>
            <pc:sldMk cId="3232235812" sldId="271"/>
            <ac:spMk id="4" creationId="{9C6774E5-EE7C-4C89-9998-44529B57518C}"/>
          </ac:spMkLst>
        </pc:spChg>
        <pc:spChg chg="add del mod">
          <ac:chgData name="Emma Arnold" userId="8993a44a-1dde-43d4-879e-84867f47ccd8" providerId="ADAL" clId="{25D1963C-2C6A-4AB0-9A0C-09E02C0AFE53}" dt="2019-07-04T12:26:22.808" v="288"/>
          <ac:spMkLst>
            <pc:docMk/>
            <pc:sldMk cId="3232235812" sldId="271"/>
            <ac:spMk id="5" creationId="{2D8F0EEC-7BE8-496D-9AB9-9D9A6FBA17E3}"/>
          </ac:spMkLst>
        </pc:spChg>
        <pc:spChg chg="add del mod">
          <ac:chgData name="Emma Arnold" userId="8993a44a-1dde-43d4-879e-84867f47ccd8" providerId="ADAL" clId="{25D1963C-2C6A-4AB0-9A0C-09E02C0AFE53}" dt="2019-07-04T12:27:57.681" v="298"/>
          <ac:spMkLst>
            <pc:docMk/>
            <pc:sldMk cId="3232235812" sldId="271"/>
            <ac:spMk id="7" creationId="{BB5D7EA8-8C38-4738-88D5-F71374A8BDC7}"/>
          </ac:spMkLst>
        </pc:spChg>
        <pc:spChg chg="add del mod">
          <ac:chgData name="Emma Arnold" userId="8993a44a-1dde-43d4-879e-84867f47ccd8" providerId="ADAL" clId="{25D1963C-2C6A-4AB0-9A0C-09E02C0AFE53}" dt="2019-07-04T12:27:57.681" v="298"/>
          <ac:spMkLst>
            <pc:docMk/>
            <pc:sldMk cId="3232235812" sldId="271"/>
            <ac:spMk id="8" creationId="{8749D203-BAB2-40DD-9C93-705F57D5EC60}"/>
          </ac:spMkLst>
        </pc:spChg>
        <pc:spChg chg="add del mod">
          <ac:chgData name="Emma Arnold" userId="8993a44a-1dde-43d4-879e-84867f47ccd8" providerId="ADAL" clId="{25D1963C-2C6A-4AB0-9A0C-09E02C0AFE53}" dt="2019-07-04T12:28:25.191" v="305"/>
          <ac:spMkLst>
            <pc:docMk/>
            <pc:sldMk cId="3232235812" sldId="271"/>
            <ac:spMk id="9" creationId="{A68AF61B-8A31-441B-85FC-436AC08105BA}"/>
          </ac:spMkLst>
        </pc:spChg>
        <pc:spChg chg="add del mod">
          <ac:chgData name="Emma Arnold" userId="8993a44a-1dde-43d4-879e-84867f47ccd8" providerId="ADAL" clId="{25D1963C-2C6A-4AB0-9A0C-09E02C0AFE53}" dt="2019-07-04T12:28:25.191" v="305"/>
          <ac:spMkLst>
            <pc:docMk/>
            <pc:sldMk cId="3232235812" sldId="271"/>
            <ac:spMk id="10" creationId="{AEE90107-EE42-401E-A170-AEE16F489192}"/>
          </ac:spMkLst>
        </pc:spChg>
        <pc:picChg chg="add mod ord modCrop">
          <ac:chgData name="Emma Arnold" userId="8993a44a-1dde-43d4-879e-84867f47ccd8" providerId="ADAL" clId="{25D1963C-2C6A-4AB0-9A0C-09E02C0AFE53}" dt="2019-07-04T12:28:29.272" v="307" actId="1076"/>
          <ac:picMkLst>
            <pc:docMk/>
            <pc:sldMk cId="3232235812" sldId="271"/>
            <ac:picMk id="6" creationId="{B3359F9B-D8DB-4DE8-9B2E-2D6D0C9B8F50}"/>
          </ac:picMkLst>
        </pc:picChg>
        <pc:picChg chg="del">
          <ac:chgData name="Emma Arnold" userId="8993a44a-1dde-43d4-879e-84867f47ccd8" providerId="ADAL" clId="{25D1963C-2C6A-4AB0-9A0C-09E02C0AFE53}" dt="2019-07-04T12:26:29.912" v="289" actId="478"/>
          <ac:picMkLst>
            <pc:docMk/>
            <pc:sldMk cId="3232235812" sldId="271"/>
            <ac:picMk id="2050" creationId="{00000000-0000-0000-0000-000000000000}"/>
          </ac:picMkLst>
        </pc:picChg>
      </pc:sldChg>
      <pc:sldChg chg="addSp delSp modSp">
        <pc:chgData name="Emma Arnold" userId="8993a44a-1dde-43d4-879e-84867f47ccd8" providerId="ADAL" clId="{25D1963C-2C6A-4AB0-9A0C-09E02C0AFE53}" dt="2019-07-04T14:09:18.928" v="1893" actId="167"/>
        <pc:sldMkLst>
          <pc:docMk/>
          <pc:sldMk cId="2504357346" sldId="272"/>
        </pc:sldMkLst>
        <pc:spChg chg="mod">
          <ac:chgData name="Emma Arnold" userId="8993a44a-1dde-43d4-879e-84867f47ccd8" providerId="ADAL" clId="{25D1963C-2C6A-4AB0-9A0C-09E02C0AFE53}" dt="2019-07-04T14:07:24.139" v="1883" actId="20577"/>
          <ac:spMkLst>
            <pc:docMk/>
            <pc:sldMk cId="2504357346" sldId="272"/>
            <ac:spMk id="3" creationId="{00000000-0000-0000-0000-000000000000}"/>
          </ac:spMkLst>
        </pc:spChg>
        <pc:spChg chg="add del mod">
          <ac:chgData name="Emma Arnold" userId="8993a44a-1dde-43d4-879e-84867f47ccd8" providerId="ADAL" clId="{25D1963C-2C6A-4AB0-9A0C-09E02C0AFE53}" dt="2019-07-04T14:05:57.452" v="1856"/>
          <ac:spMkLst>
            <pc:docMk/>
            <pc:sldMk cId="2504357346" sldId="272"/>
            <ac:spMk id="4" creationId="{273600DC-A8DF-48C8-8F03-DA99BF8D8057}"/>
          </ac:spMkLst>
        </pc:spChg>
        <pc:spChg chg="add del mod">
          <ac:chgData name="Emma Arnold" userId="8993a44a-1dde-43d4-879e-84867f47ccd8" providerId="ADAL" clId="{25D1963C-2C6A-4AB0-9A0C-09E02C0AFE53}" dt="2019-07-04T14:05:57.452" v="1856"/>
          <ac:spMkLst>
            <pc:docMk/>
            <pc:sldMk cId="2504357346" sldId="272"/>
            <ac:spMk id="5" creationId="{627B0EF1-F10C-47A9-ADAC-E0D4C57C2286}"/>
          </ac:spMkLst>
        </pc:spChg>
        <pc:picChg chg="add mod ord modCrop">
          <ac:chgData name="Emma Arnold" userId="8993a44a-1dde-43d4-879e-84867f47ccd8" providerId="ADAL" clId="{25D1963C-2C6A-4AB0-9A0C-09E02C0AFE53}" dt="2019-07-04T14:09:18.928" v="1893" actId="167"/>
          <ac:picMkLst>
            <pc:docMk/>
            <pc:sldMk cId="2504357346" sldId="272"/>
            <ac:picMk id="6" creationId="{1C03D72B-BD23-4035-881C-F6C61CC6DBC5}"/>
          </ac:picMkLst>
        </pc:picChg>
      </pc:sldChg>
      <pc:sldChg chg="addSp delSp modSp">
        <pc:chgData name="Emma Arnold" userId="8993a44a-1dde-43d4-879e-84867f47ccd8" providerId="ADAL" clId="{25D1963C-2C6A-4AB0-9A0C-09E02C0AFE53}" dt="2019-07-04T14:16:38.789" v="2176" actId="732"/>
        <pc:sldMkLst>
          <pc:docMk/>
          <pc:sldMk cId="2980003633" sldId="273"/>
        </pc:sldMkLst>
        <pc:spChg chg="mod">
          <ac:chgData name="Emma Arnold" userId="8993a44a-1dde-43d4-879e-84867f47ccd8" providerId="ADAL" clId="{25D1963C-2C6A-4AB0-9A0C-09E02C0AFE53}" dt="2019-07-04T14:09:52.683" v="1909" actId="313"/>
          <ac:spMkLst>
            <pc:docMk/>
            <pc:sldMk cId="2980003633" sldId="273"/>
            <ac:spMk id="2" creationId="{00000000-0000-0000-0000-000000000000}"/>
          </ac:spMkLst>
        </pc:spChg>
        <pc:spChg chg="mod">
          <ac:chgData name="Emma Arnold" userId="8993a44a-1dde-43d4-879e-84867f47ccd8" providerId="ADAL" clId="{25D1963C-2C6A-4AB0-9A0C-09E02C0AFE53}" dt="2019-07-04T14:15:40.327" v="2167" actId="20577"/>
          <ac:spMkLst>
            <pc:docMk/>
            <pc:sldMk cId="2980003633" sldId="273"/>
            <ac:spMk id="3" creationId="{00000000-0000-0000-0000-000000000000}"/>
          </ac:spMkLst>
        </pc:spChg>
        <pc:spChg chg="add del mod">
          <ac:chgData name="Emma Arnold" userId="8993a44a-1dde-43d4-879e-84867f47ccd8" providerId="ADAL" clId="{25D1963C-2C6A-4AB0-9A0C-09E02C0AFE53}" dt="2019-07-04T14:10:41.273" v="1911"/>
          <ac:spMkLst>
            <pc:docMk/>
            <pc:sldMk cId="2980003633" sldId="273"/>
            <ac:spMk id="4" creationId="{5FD7241F-2A4D-40B1-B094-D38C673AD42E}"/>
          </ac:spMkLst>
        </pc:spChg>
        <pc:spChg chg="add del mod">
          <ac:chgData name="Emma Arnold" userId="8993a44a-1dde-43d4-879e-84867f47ccd8" providerId="ADAL" clId="{25D1963C-2C6A-4AB0-9A0C-09E02C0AFE53}" dt="2019-07-04T14:10:41.273" v="1911"/>
          <ac:spMkLst>
            <pc:docMk/>
            <pc:sldMk cId="2980003633" sldId="273"/>
            <ac:spMk id="5" creationId="{87E496E8-2C65-4ED8-837E-66E4B4C5D617}"/>
          </ac:spMkLst>
        </pc:spChg>
        <pc:picChg chg="add mod ord modCrop">
          <ac:chgData name="Emma Arnold" userId="8993a44a-1dde-43d4-879e-84867f47ccd8" providerId="ADAL" clId="{25D1963C-2C6A-4AB0-9A0C-09E02C0AFE53}" dt="2019-07-04T14:16:38.789" v="2176" actId="732"/>
          <ac:picMkLst>
            <pc:docMk/>
            <pc:sldMk cId="2980003633" sldId="273"/>
            <ac:picMk id="6" creationId="{5FD24D6A-53D1-4250-A2D5-927967093FB8}"/>
          </ac:picMkLst>
        </pc:picChg>
        <pc:picChg chg="del">
          <ac:chgData name="Emma Arnold" userId="8993a44a-1dde-43d4-879e-84867f47ccd8" providerId="ADAL" clId="{25D1963C-2C6A-4AB0-9A0C-09E02C0AFE53}" dt="2019-07-04T14:10:37.114" v="1910" actId="478"/>
          <ac:picMkLst>
            <pc:docMk/>
            <pc:sldMk cId="2980003633" sldId="273"/>
            <ac:picMk id="3074" creationId="{00000000-0000-0000-0000-000000000000}"/>
          </ac:picMkLst>
        </pc:picChg>
      </pc:sldChg>
      <pc:sldChg chg="addSp delSp modSp">
        <pc:chgData name="Emma Arnold" userId="8993a44a-1dde-43d4-879e-84867f47ccd8" providerId="ADAL" clId="{25D1963C-2C6A-4AB0-9A0C-09E02C0AFE53}" dt="2019-07-04T13:50:34.210" v="1381" actId="20577"/>
        <pc:sldMkLst>
          <pc:docMk/>
          <pc:sldMk cId="1840221654" sldId="274"/>
        </pc:sldMkLst>
        <pc:spChg chg="mod">
          <ac:chgData name="Emma Arnold" userId="8993a44a-1dde-43d4-879e-84867f47ccd8" providerId="ADAL" clId="{25D1963C-2C6A-4AB0-9A0C-09E02C0AFE53}" dt="2019-07-04T13:50:34.210" v="1381" actId="20577"/>
          <ac:spMkLst>
            <pc:docMk/>
            <pc:sldMk cId="1840221654" sldId="274"/>
            <ac:spMk id="3" creationId="{00000000-0000-0000-0000-000000000000}"/>
          </ac:spMkLst>
        </pc:spChg>
        <pc:spChg chg="add del mod">
          <ac:chgData name="Emma Arnold" userId="8993a44a-1dde-43d4-879e-84867f47ccd8" providerId="ADAL" clId="{25D1963C-2C6A-4AB0-9A0C-09E02C0AFE53}" dt="2019-07-04T13:11:17.450" v="1256"/>
          <ac:spMkLst>
            <pc:docMk/>
            <pc:sldMk cId="1840221654" sldId="274"/>
            <ac:spMk id="4" creationId="{ACB28148-9A4E-402F-B42C-950187AF4B2B}"/>
          </ac:spMkLst>
        </pc:spChg>
        <pc:spChg chg="add del mod">
          <ac:chgData name="Emma Arnold" userId="8993a44a-1dde-43d4-879e-84867f47ccd8" providerId="ADAL" clId="{25D1963C-2C6A-4AB0-9A0C-09E02C0AFE53}" dt="2019-07-04T13:11:17.450" v="1256"/>
          <ac:spMkLst>
            <pc:docMk/>
            <pc:sldMk cId="1840221654" sldId="274"/>
            <ac:spMk id="6" creationId="{08DC3F29-5E54-4CA7-86D7-4135171FCF58}"/>
          </ac:spMkLst>
        </pc:spChg>
        <pc:spChg chg="del">
          <ac:chgData name="Emma Arnold" userId="8993a44a-1dde-43d4-879e-84867f47ccd8" providerId="ADAL" clId="{25D1963C-2C6A-4AB0-9A0C-09E02C0AFE53}" dt="2019-07-04T13:10:46.912" v="1252" actId="478"/>
          <ac:spMkLst>
            <pc:docMk/>
            <pc:sldMk cId="1840221654" sldId="274"/>
            <ac:spMk id="8" creationId="{00000000-0000-0000-0000-000000000000}"/>
          </ac:spMkLst>
        </pc:spChg>
        <pc:graphicFrameChg chg="del mod">
          <ac:chgData name="Emma Arnold" userId="8993a44a-1dde-43d4-879e-84867f47ccd8" providerId="ADAL" clId="{25D1963C-2C6A-4AB0-9A0C-09E02C0AFE53}" dt="2019-07-04T13:14:16.345" v="1279" actId="478"/>
          <ac:graphicFrameMkLst>
            <pc:docMk/>
            <pc:sldMk cId="1840221654" sldId="274"/>
            <ac:graphicFrameMk id="5" creationId="{00000000-0000-0000-0000-000000000000}"/>
          </ac:graphicFrameMkLst>
        </pc:graphicFrameChg>
        <pc:picChg chg="add del mod modCrop">
          <ac:chgData name="Emma Arnold" userId="8993a44a-1dde-43d4-879e-84867f47ccd8" providerId="ADAL" clId="{25D1963C-2C6A-4AB0-9A0C-09E02C0AFE53}" dt="2019-07-04T13:37:50.761" v="1306" actId="478"/>
          <ac:picMkLst>
            <pc:docMk/>
            <pc:sldMk cId="1840221654" sldId="274"/>
            <ac:picMk id="7" creationId="{684741F8-F9D3-4A8D-AC77-52531272AEC1}"/>
          </ac:picMkLst>
        </pc:picChg>
        <pc:picChg chg="add del mod">
          <ac:chgData name="Emma Arnold" userId="8993a44a-1dde-43d4-879e-84867f47ccd8" providerId="ADAL" clId="{25D1963C-2C6A-4AB0-9A0C-09E02C0AFE53}" dt="2019-07-04T13:39:41.394" v="1309" actId="478"/>
          <ac:picMkLst>
            <pc:docMk/>
            <pc:sldMk cId="1840221654" sldId="274"/>
            <ac:picMk id="9" creationId="{B8E7290C-FBD9-4E43-B114-32C09E9BA161}"/>
          </ac:picMkLst>
        </pc:picChg>
        <pc:picChg chg="add del mod modCrop">
          <ac:chgData name="Emma Arnold" userId="8993a44a-1dde-43d4-879e-84867f47ccd8" providerId="ADAL" clId="{25D1963C-2C6A-4AB0-9A0C-09E02C0AFE53}" dt="2019-07-04T13:44:31.661" v="1320" actId="478"/>
          <ac:picMkLst>
            <pc:docMk/>
            <pc:sldMk cId="1840221654" sldId="274"/>
            <ac:picMk id="10" creationId="{0E38667C-90FE-4FF1-AB90-80236E14A4D9}"/>
          </ac:picMkLst>
        </pc:picChg>
        <pc:picChg chg="add mod ord modCrop">
          <ac:chgData name="Emma Arnold" userId="8993a44a-1dde-43d4-879e-84867f47ccd8" providerId="ADAL" clId="{25D1963C-2C6A-4AB0-9A0C-09E02C0AFE53}" dt="2019-07-04T13:49:42.812" v="1328" actId="167"/>
          <ac:picMkLst>
            <pc:docMk/>
            <pc:sldMk cId="1840221654" sldId="274"/>
            <ac:picMk id="11" creationId="{3E4617E4-C39D-4F0C-8D5C-1E6055B26F02}"/>
          </ac:picMkLst>
        </pc:picChg>
        <pc:picChg chg="del mod">
          <ac:chgData name="Emma Arnold" userId="8993a44a-1dde-43d4-879e-84867f47ccd8" providerId="ADAL" clId="{25D1963C-2C6A-4AB0-9A0C-09E02C0AFE53}" dt="2019-07-04T13:11:01.033" v="1255" actId="478"/>
          <ac:picMkLst>
            <pc:docMk/>
            <pc:sldMk cId="1840221654" sldId="274"/>
            <ac:picMk id="5122" creationId="{00000000-0000-0000-0000-000000000000}"/>
          </ac:picMkLst>
        </pc:picChg>
      </pc:sldChg>
      <pc:sldChg chg="addSp delSp modSp">
        <pc:chgData name="Emma Arnold" userId="8993a44a-1dde-43d4-879e-84867f47ccd8" providerId="ADAL" clId="{25D1963C-2C6A-4AB0-9A0C-09E02C0AFE53}" dt="2019-07-04T12:52:14.623" v="675" actId="1076"/>
        <pc:sldMkLst>
          <pc:docMk/>
          <pc:sldMk cId="1431140996" sldId="275"/>
        </pc:sldMkLst>
        <pc:spChg chg="mod">
          <ac:chgData name="Emma Arnold" userId="8993a44a-1dde-43d4-879e-84867f47ccd8" providerId="ADAL" clId="{25D1963C-2C6A-4AB0-9A0C-09E02C0AFE53}" dt="2019-07-04T12:51:42.889" v="668" actId="20577"/>
          <ac:spMkLst>
            <pc:docMk/>
            <pc:sldMk cId="1431140996" sldId="275"/>
            <ac:spMk id="3" creationId="{00000000-0000-0000-0000-000000000000}"/>
          </ac:spMkLst>
        </pc:spChg>
        <pc:spChg chg="add del mod">
          <ac:chgData name="Emma Arnold" userId="8993a44a-1dde-43d4-879e-84867f47ccd8" providerId="ADAL" clId="{25D1963C-2C6A-4AB0-9A0C-09E02C0AFE53}" dt="2019-07-04T12:30:45.783" v="373"/>
          <ac:spMkLst>
            <pc:docMk/>
            <pc:sldMk cId="1431140996" sldId="275"/>
            <ac:spMk id="4" creationId="{1C10597A-3955-4C34-A1E7-CE3B821DF589}"/>
          </ac:spMkLst>
        </pc:spChg>
        <pc:spChg chg="del">
          <ac:chgData name="Emma Arnold" userId="8993a44a-1dde-43d4-879e-84867f47ccd8" providerId="ADAL" clId="{25D1963C-2C6A-4AB0-9A0C-09E02C0AFE53}" dt="2019-07-04T12:30:44.143" v="372" actId="478"/>
          <ac:spMkLst>
            <pc:docMk/>
            <pc:sldMk cId="1431140996" sldId="275"/>
            <ac:spMk id="5" creationId="{00000000-0000-0000-0000-000000000000}"/>
          </ac:spMkLst>
        </pc:spChg>
        <pc:spChg chg="del">
          <ac:chgData name="Emma Arnold" userId="8993a44a-1dde-43d4-879e-84867f47ccd8" providerId="ADAL" clId="{25D1963C-2C6A-4AB0-9A0C-09E02C0AFE53}" dt="2019-07-04T12:30:39.117" v="370" actId="478"/>
          <ac:spMkLst>
            <pc:docMk/>
            <pc:sldMk cId="1431140996" sldId="275"/>
            <ac:spMk id="6" creationId="{00000000-0000-0000-0000-000000000000}"/>
          </ac:spMkLst>
        </pc:spChg>
        <pc:spChg chg="add del mod">
          <ac:chgData name="Emma Arnold" userId="8993a44a-1dde-43d4-879e-84867f47ccd8" providerId="ADAL" clId="{25D1963C-2C6A-4AB0-9A0C-09E02C0AFE53}" dt="2019-07-04T12:30:45.783" v="373"/>
          <ac:spMkLst>
            <pc:docMk/>
            <pc:sldMk cId="1431140996" sldId="275"/>
            <ac:spMk id="7" creationId="{D0B593FC-991D-4F71-91D6-EBAF33965284}"/>
          </ac:spMkLst>
        </pc:spChg>
        <pc:spChg chg="add mod ord">
          <ac:chgData name="Emma Arnold" userId="8993a44a-1dde-43d4-879e-84867f47ccd8" providerId="ADAL" clId="{25D1963C-2C6A-4AB0-9A0C-09E02C0AFE53}" dt="2019-07-04T12:52:14.623" v="675" actId="1076"/>
          <ac:spMkLst>
            <pc:docMk/>
            <pc:sldMk cId="1431140996" sldId="275"/>
            <ac:spMk id="10" creationId="{480234ED-77C0-4351-8919-9BC9609F5E73}"/>
          </ac:spMkLst>
        </pc:spChg>
        <pc:picChg chg="add del mod ord modCrop">
          <ac:chgData name="Emma Arnold" userId="8993a44a-1dde-43d4-879e-84867f47ccd8" providerId="ADAL" clId="{25D1963C-2C6A-4AB0-9A0C-09E02C0AFE53}" dt="2019-07-04T12:38:59.828" v="486" actId="478"/>
          <ac:picMkLst>
            <pc:docMk/>
            <pc:sldMk cId="1431140996" sldId="275"/>
            <ac:picMk id="8" creationId="{C8DE5211-60A6-4EE2-AACC-A01FF181355E}"/>
          </ac:picMkLst>
        </pc:picChg>
        <pc:picChg chg="add mod ord modCrop">
          <ac:chgData name="Emma Arnold" userId="8993a44a-1dde-43d4-879e-84867f47ccd8" providerId="ADAL" clId="{25D1963C-2C6A-4AB0-9A0C-09E02C0AFE53}" dt="2019-07-04T12:52:06.654" v="674" actId="1076"/>
          <ac:picMkLst>
            <pc:docMk/>
            <pc:sldMk cId="1431140996" sldId="275"/>
            <ac:picMk id="9" creationId="{B2139E9A-827C-4DEB-901D-AEB67DADE9F2}"/>
          </ac:picMkLst>
        </pc:picChg>
        <pc:picChg chg="del">
          <ac:chgData name="Emma Arnold" userId="8993a44a-1dde-43d4-879e-84867f47ccd8" providerId="ADAL" clId="{25D1963C-2C6A-4AB0-9A0C-09E02C0AFE53}" dt="2019-07-04T12:30:40.390" v="371" actId="478"/>
          <ac:picMkLst>
            <pc:docMk/>
            <pc:sldMk cId="1431140996" sldId="275"/>
            <ac:picMk id="7174" creationId="{00000000-0000-0000-0000-000000000000}"/>
          </ac:picMkLst>
        </pc:picChg>
      </pc:sldChg>
      <pc:sldChg chg="addSp delSp modSp modNotesTx">
        <pc:chgData name="Emma Arnold" userId="8993a44a-1dde-43d4-879e-84867f47ccd8" providerId="ADAL" clId="{25D1963C-2C6A-4AB0-9A0C-09E02C0AFE53}" dt="2019-07-04T14:48:37.832" v="2866" actId="20577"/>
        <pc:sldMkLst>
          <pc:docMk/>
          <pc:sldMk cId="3534883679" sldId="276"/>
        </pc:sldMkLst>
        <pc:spChg chg="mod">
          <ac:chgData name="Emma Arnold" userId="8993a44a-1dde-43d4-879e-84867f47ccd8" providerId="ADAL" clId="{25D1963C-2C6A-4AB0-9A0C-09E02C0AFE53}" dt="2019-07-04T14:39:55.691" v="2582" actId="20577"/>
          <ac:spMkLst>
            <pc:docMk/>
            <pc:sldMk cId="3534883679" sldId="276"/>
            <ac:spMk id="2" creationId="{00000000-0000-0000-0000-000000000000}"/>
          </ac:spMkLst>
        </pc:spChg>
        <pc:spChg chg="mod">
          <ac:chgData name="Emma Arnold" userId="8993a44a-1dde-43d4-879e-84867f47ccd8" providerId="ADAL" clId="{25D1963C-2C6A-4AB0-9A0C-09E02C0AFE53}" dt="2019-07-04T14:48:37.832" v="2866" actId="20577"/>
          <ac:spMkLst>
            <pc:docMk/>
            <pc:sldMk cId="3534883679" sldId="276"/>
            <ac:spMk id="3" creationId="{00000000-0000-0000-0000-000000000000}"/>
          </ac:spMkLst>
        </pc:spChg>
        <pc:spChg chg="add del mod">
          <ac:chgData name="Emma Arnold" userId="8993a44a-1dde-43d4-879e-84867f47ccd8" providerId="ADAL" clId="{25D1963C-2C6A-4AB0-9A0C-09E02C0AFE53}" dt="2019-07-04T14:40:02.327" v="2584"/>
          <ac:spMkLst>
            <pc:docMk/>
            <pc:sldMk cId="3534883679" sldId="276"/>
            <ac:spMk id="4" creationId="{E9302C32-E783-4235-9214-27ED91171B1A}"/>
          </ac:spMkLst>
        </pc:spChg>
        <pc:spChg chg="add del mod">
          <ac:chgData name="Emma Arnold" userId="8993a44a-1dde-43d4-879e-84867f47ccd8" providerId="ADAL" clId="{25D1963C-2C6A-4AB0-9A0C-09E02C0AFE53}" dt="2019-07-04T14:40:02.327" v="2584"/>
          <ac:spMkLst>
            <pc:docMk/>
            <pc:sldMk cId="3534883679" sldId="276"/>
            <ac:spMk id="5" creationId="{25F7EDCD-04B1-4549-97EF-BCE92E19D58B}"/>
          </ac:spMkLst>
        </pc:spChg>
        <pc:spChg chg="add del mod">
          <ac:chgData name="Emma Arnold" userId="8993a44a-1dde-43d4-879e-84867f47ccd8" providerId="ADAL" clId="{25D1963C-2C6A-4AB0-9A0C-09E02C0AFE53}" dt="2019-07-04T14:47:20.093" v="2817"/>
          <ac:spMkLst>
            <pc:docMk/>
            <pc:sldMk cId="3534883679" sldId="276"/>
            <ac:spMk id="7" creationId="{DBFC5FDD-FDCA-4800-AFB0-06DAE8BDC716}"/>
          </ac:spMkLst>
        </pc:spChg>
        <pc:spChg chg="add del mod">
          <ac:chgData name="Emma Arnold" userId="8993a44a-1dde-43d4-879e-84867f47ccd8" providerId="ADAL" clId="{25D1963C-2C6A-4AB0-9A0C-09E02C0AFE53}" dt="2019-07-04T14:47:20.093" v="2817"/>
          <ac:spMkLst>
            <pc:docMk/>
            <pc:sldMk cId="3534883679" sldId="276"/>
            <ac:spMk id="8" creationId="{8D05A928-F758-4144-B93D-7DD759B48A00}"/>
          </ac:spMkLst>
        </pc:spChg>
        <pc:picChg chg="add mod ord modCrop">
          <ac:chgData name="Emma Arnold" userId="8993a44a-1dde-43d4-879e-84867f47ccd8" providerId="ADAL" clId="{25D1963C-2C6A-4AB0-9A0C-09E02C0AFE53}" dt="2019-07-04T14:47:34.976" v="2820" actId="1076"/>
          <ac:picMkLst>
            <pc:docMk/>
            <pc:sldMk cId="3534883679" sldId="276"/>
            <ac:picMk id="6" creationId="{6A1EF012-0093-4BBB-A748-88BBC88B6762}"/>
          </ac:picMkLst>
        </pc:picChg>
        <pc:picChg chg="del">
          <ac:chgData name="Emma Arnold" userId="8993a44a-1dde-43d4-879e-84867f47ccd8" providerId="ADAL" clId="{25D1963C-2C6A-4AB0-9A0C-09E02C0AFE53}" dt="2019-07-04T14:39:59.684" v="2583" actId="478"/>
          <ac:picMkLst>
            <pc:docMk/>
            <pc:sldMk cId="3534883679" sldId="276"/>
            <ac:picMk id="1026" creationId="{00000000-0000-0000-0000-000000000000}"/>
          </ac:picMkLst>
        </pc:picChg>
      </pc:sldChg>
      <pc:sldChg chg="addSp delSp modSp">
        <pc:chgData name="Emma Arnold" userId="8993a44a-1dde-43d4-879e-84867f47ccd8" providerId="ADAL" clId="{25D1963C-2C6A-4AB0-9A0C-09E02C0AFE53}" dt="2019-07-04T14:39:36.020" v="2575" actId="171"/>
        <pc:sldMkLst>
          <pc:docMk/>
          <pc:sldMk cId="2225985600" sldId="277"/>
        </pc:sldMkLst>
        <pc:spChg chg="mod">
          <ac:chgData name="Emma Arnold" userId="8993a44a-1dde-43d4-879e-84867f47ccd8" providerId="ADAL" clId="{25D1963C-2C6A-4AB0-9A0C-09E02C0AFE53}" dt="2019-07-04T14:34:58.885" v="2484" actId="20577"/>
          <ac:spMkLst>
            <pc:docMk/>
            <pc:sldMk cId="2225985600" sldId="277"/>
            <ac:spMk id="3" creationId="{00000000-0000-0000-0000-000000000000}"/>
          </ac:spMkLst>
        </pc:spChg>
        <pc:spChg chg="add del mod">
          <ac:chgData name="Emma Arnold" userId="8993a44a-1dde-43d4-879e-84867f47ccd8" providerId="ADAL" clId="{25D1963C-2C6A-4AB0-9A0C-09E02C0AFE53}" dt="2019-07-04T14:30:36.666" v="2200"/>
          <ac:spMkLst>
            <pc:docMk/>
            <pc:sldMk cId="2225985600" sldId="277"/>
            <ac:spMk id="4" creationId="{0235E82F-7BEA-4393-882A-FA3CCA981D27}"/>
          </ac:spMkLst>
        </pc:spChg>
        <pc:spChg chg="del">
          <ac:chgData name="Emma Arnold" userId="8993a44a-1dde-43d4-879e-84867f47ccd8" providerId="ADAL" clId="{25D1963C-2C6A-4AB0-9A0C-09E02C0AFE53}" dt="2019-07-04T14:25:48.827" v="2197" actId="478"/>
          <ac:spMkLst>
            <pc:docMk/>
            <pc:sldMk cId="2225985600" sldId="277"/>
            <ac:spMk id="5" creationId="{00000000-0000-0000-0000-000000000000}"/>
          </ac:spMkLst>
        </pc:spChg>
        <pc:spChg chg="add del mod">
          <ac:chgData name="Emma Arnold" userId="8993a44a-1dde-43d4-879e-84867f47ccd8" providerId="ADAL" clId="{25D1963C-2C6A-4AB0-9A0C-09E02C0AFE53}" dt="2019-07-04T14:30:36.666" v="2200"/>
          <ac:spMkLst>
            <pc:docMk/>
            <pc:sldMk cId="2225985600" sldId="277"/>
            <ac:spMk id="6" creationId="{463FFB40-B2BF-437F-A179-CCB1A2C37BE4}"/>
          </ac:spMkLst>
        </pc:spChg>
        <pc:spChg chg="add mod ord">
          <ac:chgData name="Emma Arnold" userId="8993a44a-1dde-43d4-879e-84867f47ccd8" providerId="ADAL" clId="{25D1963C-2C6A-4AB0-9A0C-09E02C0AFE53}" dt="2019-07-04T14:38:34.473" v="2526" actId="171"/>
          <ac:spMkLst>
            <pc:docMk/>
            <pc:sldMk cId="2225985600" sldId="277"/>
            <ac:spMk id="8" creationId="{959C1CF6-0DB0-4307-AB2B-869608B099F4}"/>
          </ac:spMkLst>
        </pc:spChg>
        <pc:spChg chg="add mod ord">
          <ac:chgData name="Emma Arnold" userId="8993a44a-1dde-43d4-879e-84867f47ccd8" providerId="ADAL" clId="{25D1963C-2C6A-4AB0-9A0C-09E02C0AFE53}" dt="2019-07-04T14:39:36.020" v="2575" actId="171"/>
          <ac:spMkLst>
            <pc:docMk/>
            <pc:sldMk cId="2225985600" sldId="277"/>
            <ac:spMk id="9" creationId="{3E4C51B4-0C75-44A7-85C0-21C4B5713BFE}"/>
          </ac:spMkLst>
        </pc:spChg>
        <pc:picChg chg="add mod ord modCrop">
          <ac:chgData name="Emma Arnold" userId="8993a44a-1dde-43d4-879e-84867f47ccd8" providerId="ADAL" clId="{25D1963C-2C6A-4AB0-9A0C-09E02C0AFE53}" dt="2019-07-04T14:37:19.472" v="2491" actId="14100"/>
          <ac:picMkLst>
            <pc:docMk/>
            <pc:sldMk cId="2225985600" sldId="277"/>
            <ac:picMk id="7" creationId="{FEC145C2-EC40-4108-A163-08931A01ECD6}"/>
          </ac:picMkLst>
        </pc:picChg>
        <pc:picChg chg="del mod">
          <ac:chgData name="Emma Arnold" userId="8993a44a-1dde-43d4-879e-84867f47ccd8" providerId="ADAL" clId="{25D1963C-2C6A-4AB0-9A0C-09E02C0AFE53}" dt="2019-07-04T14:25:50.984" v="2199" actId="478"/>
          <ac:picMkLst>
            <pc:docMk/>
            <pc:sldMk cId="2225985600" sldId="277"/>
            <ac:picMk id="1026" creationId="{00000000-0000-0000-0000-000000000000}"/>
          </ac:picMkLst>
        </pc:picChg>
      </pc:sldChg>
      <pc:sldChg chg="addSp delSp modSp">
        <pc:chgData name="Emma Arnold" userId="8993a44a-1dde-43d4-879e-84867f47ccd8" providerId="ADAL" clId="{25D1963C-2C6A-4AB0-9A0C-09E02C0AFE53}" dt="2019-07-04T14:52:34.383" v="2912" actId="15"/>
        <pc:sldMkLst>
          <pc:docMk/>
          <pc:sldMk cId="2185571104" sldId="278"/>
        </pc:sldMkLst>
        <pc:spChg chg="mod">
          <ac:chgData name="Emma Arnold" userId="8993a44a-1dde-43d4-879e-84867f47ccd8" providerId="ADAL" clId="{25D1963C-2C6A-4AB0-9A0C-09E02C0AFE53}" dt="2019-07-04T14:52:34.383" v="2912" actId="15"/>
          <ac:spMkLst>
            <pc:docMk/>
            <pc:sldMk cId="2185571104" sldId="278"/>
            <ac:spMk id="3" creationId="{00000000-0000-0000-0000-000000000000}"/>
          </ac:spMkLst>
        </pc:spChg>
        <pc:spChg chg="add del mod">
          <ac:chgData name="Emma Arnold" userId="8993a44a-1dde-43d4-879e-84867f47ccd8" providerId="ADAL" clId="{25D1963C-2C6A-4AB0-9A0C-09E02C0AFE53}" dt="2019-07-04T14:48:51.787" v="2868"/>
          <ac:spMkLst>
            <pc:docMk/>
            <pc:sldMk cId="2185571104" sldId="278"/>
            <ac:spMk id="4" creationId="{68A2FD09-13C6-4BE9-8992-9AC5E8FE8153}"/>
          </ac:spMkLst>
        </pc:spChg>
        <pc:spChg chg="add del mod">
          <ac:chgData name="Emma Arnold" userId="8993a44a-1dde-43d4-879e-84867f47ccd8" providerId="ADAL" clId="{25D1963C-2C6A-4AB0-9A0C-09E02C0AFE53}" dt="2019-07-04T14:48:51.787" v="2868"/>
          <ac:spMkLst>
            <pc:docMk/>
            <pc:sldMk cId="2185571104" sldId="278"/>
            <ac:spMk id="5" creationId="{39F21635-034E-40D2-80AC-910EED857925}"/>
          </ac:spMkLst>
        </pc:spChg>
        <pc:picChg chg="del">
          <ac:chgData name="Emma Arnold" userId="8993a44a-1dde-43d4-879e-84867f47ccd8" providerId="ADAL" clId="{25D1963C-2C6A-4AB0-9A0C-09E02C0AFE53}" dt="2019-07-04T14:48:49.466" v="2867" actId="478"/>
          <ac:picMkLst>
            <pc:docMk/>
            <pc:sldMk cId="2185571104" sldId="278"/>
            <ac:picMk id="3078" creationId="{00000000-0000-0000-0000-000000000000}"/>
          </ac:picMkLst>
        </pc:picChg>
      </pc:sldChg>
      <pc:sldChg chg="addSp delSp modSp">
        <pc:chgData name="Emma Arnold" userId="8993a44a-1dde-43d4-879e-84867f47ccd8" providerId="ADAL" clId="{25D1963C-2C6A-4AB0-9A0C-09E02C0AFE53}" dt="2019-07-04T15:19:33.558" v="3411" actId="20577"/>
        <pc:sldMkLst>
          <pc:docMk/>
          <pc:sldMk cId="2243700602" sldId="280"/>
        </pc:sldMkLst>
        <pc:spChg chg="mod">
          <ac:chgData name="Emma Arnold" userId="8993a44a-1dde-43d4-879e-84867f47ccd8" providerId="ADAL" clId="{25D1963C-2C6A-4AB0-9A0C-09E02C0AFE53}" dt="2019-07-04T15:19:33.558" v="3411" actId="20577"/>
          <ac:spMkLst>
            <pc:docMk/>
            <pc:sldMk cId="2243700602" sldId="280"/>
            <ac:spMk id="3" creationId="{00000000-0000-0000-0000-000000000000}"/>
          </ac:spMkLst>
        </pc:spChg>
        <pc:spChg chg="add del mod">
          <ac:chgData name="Emma Arnold" userId="8993a44a-1dde-43d4-879e-84867f47ccd8" providerId="ADAL" clId="{25D1963C-2C6A-4AB0-9A0C-09E02C0AFE53}" dt="2019-07-04T15:18:36.698" v="3388"/>
          <ac:spMkLst>
            <pc:docMk/>
            <pc:sldMk cId="2243700602" sldId="280"/>
            <ac:spMk id="4" creationId="{4541D0B8-3686-4D34-8679-8425737D351F}"/>
          </ac:spMkLst>
        </pc:spChg>
        <pc:spChg chg="add del mod">
          <ac:chgData name="Emma Arnold" userId="8993a44a-1dde-43d4-879e-84867f47ccd8" providerId="ADAL" clId="{25D1963C-2C6A-4AB0-9A0C-09E02C0AFE53}" dt="2019-07-04T15:18:36.698" v="3388"/>
          <ac:spMkLst>
            <pc:docMk/>
            <pc:sldMk cId="2243700602" sldId="280"/>
            <ac:spMk id="5" creationId="{6F0CA734-FAF8-417F-B878-6DA12B4B9E78}"/>
          </ac:spMkLst>
        </pc:spChg>
        <pc:picChg chg="mod modCrop">
          <ac:chgData name="Emma Arnold" userId="8993a44a-1dde-43d4-879e-84867f47ccd8" providerId="ADAL" clId="{25D1963C-2C6A-4AB0-9A0C-09E02C0AFE53}" dt="2019-07-04T15:19:25.655" v="3409" actId="732"/>
          <ac:picMkLst>
            <pc:docMk/>
            <pc:sldMk cId="2243700602" sldId="280"/>
            <ac:picMk id="4102" creationId="{00000000-0000-0000-0000-000000000000}"/>
          </ac:picMkLst>
        </pc:picChg>
        <pc:picChg chg="mod modCrop">
          <ac:chgData name="Emma Arnold" userId="8993a44a-1dde-43d4-879e-84867f47ccd8" providerId="ADAL" clId="{25D1963C-2C6A-4AB0-9A0C-09E02C0AFE53}" dt="2019-07-04T15:19:21.161" v="3408" actId="732"/>
          <ac:picMkLst>
            <pc:docMk/>
            <pc:sldMk cId="2243700602" sldId="280"/>
            <ac:picMk id="4104" creationId="{00000000-0000-0000-0000-000000000000}"/>
          </ac:picMkLst>
        </pc:picChg>
      </pc:sldChg>
      <pc:sldChg chg="addSp delSp modSp">
        <pc:chgData name="Emma Arnold" userId="8993a44a-1dde-43d4-879e-84867f47ccd8" providerId="ADAL" clId="{25D1963C-2C6A-4AB0-9A0C-09E02C0AFE53}" dt="2019-07-04T15:26:21.241" v="3637" actId="20577"/>
        <pc:sldMkLst>
          <pc:docMk/>
          <pc:sldMk cId="3121512984" sldId="281"/>
        </pc:sldMkLst>
        <pc:spChg chg="mod">
          <ac:chgData name="Emma Arnold" userId="8993a44a-1dde-43d4-879e-84867f47ccd8" providerId="ADAL" clId="{25D1963C-2C6A-4AB0-9A0C-09E02C0AFE53}" dt="2019-07-04T15:26:21.241" v="3637" actId="20577"/>
          <ac:spMkLst>
            <pc:docMk/>
            <pc:sldMk cId="3121512984" sldId="281"/>
            <ac:spMk id="3" creationId="{00000000-0000-0000-0000-000000000000}"/>
          </ac:spMkLst>
        </pc:spChg>
        <pc:spChg chg="add del mod">
          <ac:chgData name="Emma Arnold" userId="8993a44a-1dde-43d4-879e-84867f47ccd8" providerId="ADAL" clId="{25D1963C-2C6A-4AB0-9A0C-09E02C0AFE53}" dt="2019-07-04T15:14:57.664" v="3333"/>
          <ac:spMkLst>
            <pc:docMk/>
            <pc:sldMk cId="3121512984" sldId="281"/>
            <ac:spMk id="4" creationId="{167B7A27-E803-400D-B45B-1C5C6730A16D}"/>
          </ac:spMkLst>
        </pc:spChg>
        <pc:spChg chg="add del mod">
          <ac:chgData name="Emma Arnold" userId="8993a44a-1dde-43d4-879e-84867f47ccd8" providerId="ADAL" clId="{25D1963C-2C6A-4AB0-9A0C-09E02C0AFE53}" dt="2019-07-04T15:14:57.664" v="3333"/>
          <ac:spMkLst>
            <pc:docMk/>
            <pc:sldMk cId="3121512984" sldId="281"/>
            <ac:spMk id="5" creationId="{2BA373BE-4127-4F2E-96BE-C60B0A79B61E}"/>
          </ac:spMkLst>
        </pc:spChg>
        <pc:spChg chg="add del mod">
          <ac:chgData name="Emma Arnold" userId="8993a44a-1dde-43d4-879e-84867f47ccd8" providerId="ADAL" clId="{25D1963C-2C6A-4AB0-9A0C-09E02C0AFE53}" dt="2019-07-04T15:15:38.235" v="3338"/>
          <ac:spMkLst>
            <pc:docMk/>
            <pc:sldMk cId="3121512984" sldId="281"/>
            <ac:spMk id="6" creationId="{E7DE9935-05EC-40C6-9323-97AE24C0DBF0}"/>
          </ac:spMkLst>
        </pc:spChg>
        <pc:spChg chg="add del mod">
          <ac:chgData name="Emma Arnold" userId="8993a44a-1dde-43d4-879e-84867f47ccd8" providerId="ADAL" clId="{25D1963C-2C6A-4AB0-9A0C-09E02C0AFE53}" dt="2019-07-04T15:15:38.235" v="3338"/>
          <ac:spMkLst>
            <pc:docMk/>
            <pc:sldMk cId="3121512984" sldId="281"/>
            <ac:spMk id="7" creationId="{705A5D07-9756-4D0B-9F04-0FEAD720A14F}"/>
          </ac:spMkLst>
        </pc:spChg>
        <pc:picChg chg="del mod modCrop">
          <ac:chgData name="Emma Arnold" userId="8993a44a-1dde-43d4-879e-84867f47ccd8" providerId="ADAL" clId="{25D1963C-2C6A-4AB0-9A0C-09E02C0AFE53}" dt="2019-07-04T15:18:02.080" v="3387" actId="478"/>
          <ac:picMkLst>
            <pc:docMk/>
            <pc:sldMk cId="3121512984" sldId="281"/>
            <ac:picMk id="2054" creationId="{00000000-0000-0000-0000-000000000000}"/>
          </ac:picMkLst>
        </pc:picChg>
      </pc:sldChg>
      <pc:sldChg chg="addSp delSp modSp">
        <pc:chgData name="Emma Arnold" userId="8993a44a-1dde-43d4-879e-84867f47ccd8" providerId="ADAL" clId="{25D1963C-2C6A-4AB0-9A0C-09E02C0AFE53}" dt="2019-07-04T15:20:33.182" v="3433" actId="732"/>
        <pc:sldMkLst>
          <pc:docMk/>
          <pc:sldMk cId="472377620" sldId="282"/>
        </pc:sldMkLst>
        <pc:spChg chg="mod">
          <ac:chgData name="Emma Arnold" userId="8993a44a-1dde-43d4-879e-84867f47ccd8" providerId="ADAL" clId="{25D1963C-2C6A-4AB0-9A0C-09E02C0AFE53}" dt="2019-07-04T15:20:25.381" v="3431" actId="20577"/>
          <ac:spMkLst>
            <pc:docMk/>
            <pc:sldMk cId="472377620" sldId="282"/>
            <ac:spMk id="3" creationId="{00000000-0000-0000-0000-000000000000}"/>
          </ac:spMkLst>
        </pc:spChg>
        <pc:spChg chg="add del mod">
          <ac:chgData name="Emma Arnold" userId="8993a44a-1dde-43d4-879e-84867f47ccd8" providerId="ADAL" clId="{25D1963C-2C6A-4AB0-9A0C-09E02C0AFE53}" dt="2019-07-04T15:19:44.352" v="3412"/>
          <ac:spMkLst>
            <pc:docMk/>
            <pc:sldMk cId="472377620" sldId="282"/>
            <ac:spMk id="4" creationId="{BAC72AAF-ED13-4AA4-A53E-CB55FB1DE4E9}"/>
          </ac:spMkLst>
        </pc:spChg>
        <pc:spChg chg="add del mod">
          <ac:chgData name="Emma Arnold" userId="8993a44a-1dde-43d4-879e-84867f47ccd8" providerId="ADAL" clId="{25D1963C-2C6A-4AB0-9A0C-09E02C0AFE53}" dt="2019-07-04T15:19:44.352" v="3412"/>
          <ac:spMkLst>
            <pc:docMk/>
            <pc:sldMk cId="472377620" sldId="282"/>
            <ac:spMk id="5" creationId="{5CCF2AAD-388F-4FB4-BE9E-3F4A8CAA11C7}"/>
          </ac:spMkLst>
        </pc:spChg>
        <pc:picChg chg="mod modCrop">
          <ac:chgData name="Emma Arnold" userId="8993a44a-1dde-43d4-879e-84867f47ccd8" providerId="ADAL" clId="{25D1963C-2C6A-4AB0-9A0C-09E02C0AFE53}" dt="2019-07-04T15:20:04.781" v="3420" actId="732"/>
          <ac:picMkLst>
            <pc:docMk/>
            <pc:sldMk cId="472377620" sldId="282"/>
            <ac:picMk id="6146" creationId="{00000000-0000-0000-0000-000000000000}"/>
          </ac:picMkLst>
        </pc:picChg>
        <pc:picChg chg="mod modCrop">
          <ac:chgData name="Emma Arnold" userId="8993a44a-1dde-43d4-879e-84867f47ccd8" providerId="ADAL" clId="{25D1963C-2C6A-4AB0-9A0C-09E02C0AFE53}" dt="2019-07-04T15:20:33.182" v="3433" actId="732"/>
          <ac:picMkLst>
            <pc:docMk/>
            <pc:sldMk cId="472377620" sldId="282"/>
            <ac:picMk id="6148" creationId="{00000000-0000-0000-0000-000000000000}"/>
          </ac:picMkLst>
        </pc:picChg>
      </pc:sldChg>
      <pc:sldChg chg="addSp delSp modSp">
        <pc:chgData name="Emma Arnold" userId="8993a44a-1dde-43d4-879e-84867f47ccd8" providerId="ADAL" clId="{25D1963C-2C6A-4AB0-9A0C-09E02C0AFE53}" dt="2019-07-04T15:22:49.419" v="3553" actId="20577"/>
        <pc:sldMkLst>
          <pc:docMk/>
          <pc:sldMk cId="1566858564" sldId="283"/>
        </pc:sldMkLst>
        <pc:spChg chg="mod">
          <ac:chgData name="Emma Arnold" userId="8993a44a-1dde-43d4-879e-84867f47ccd8" providerId="ADAL" clId="{25D1963C-2C6A-4AB0-9A0C-09E02C0AFE53}" dt="2019-07-04T15:22:49.419" v="3553" actId="20577"/>
          <ac:spMkLst>
            <pc:docMk/>
            <pc:sldMk cId="1566858564" sldId="283"/>
            <ac:spMk id="3" creationId="{00000000-0000-0000-0000-000000000000}"/>
          </ac:spMkLst>
        </pc:spChg>
        <pc:spChg chg="add del mod">
          <ac:chgData name="Emma Arnold" userId="8993a44a-1dde-43d4-879e-84867f47ccd8" providerId="ADAL" clId="{25D1963C-2C6A-4AB0-9A0C-09E02C0AFE53}" dt="2019-07-04T15:20:48.646" v="3434"/>
          <ac:spMkLst>
            <pc:docMk/>
            <pc:sldMk cId="1566858564" sldId="283"/>
            <ac:spMk id="4" creationId="{73F2813B-2B97-48D4-8FD9-D78FE8402696}"/>
          </ac:spMkLst>
        </pc:spChg>
        <pc:spChg chg="add del mod">
          <ac:chgData name="Emma Arnold" userId="8993a44a-1dde-43d4-879e-84867f47ccd8" providerId="ADAL" clId="{25D1963C-2C6A-4AB0-9A0C-09E02C0AFE53}" dt="2019-07-04T15:20:48.646" v="3434"/>
          <ac:spMkLst>
            <pc:docMk/>
            <pc:sldMk cId="1566858564" sldId="283"/>
            <ac:spMk id="5" creationId="{4366C723-7692-45A7-975B-7FA4E40F4A19}"/>
          </ac:spMkLst>
        </pc:spChg>
        <pc:picChg chg="mod modCrop">
          <ac:chgData name="Emma Arnold" userId="8993a44a-1dde-43d4-879e-84867f47ccd8" providerId="ADAL" clId="{25D1963C-2C6A-4AB0-9A0C-09E02C0AFE53}" dt="2019-07-04T15:21:09.945" v="3441" actId="732"/>
          <ac:picMkLst>
            <pc:docMk/>
            <pc:sldMk cId="1566858564" sldId="283"/>
            <ac:picMk id="7170" creationId="{00000000-0000-0000-0000-000000000000}"/>
          </ac:picMkLst>
        </pc:picChg>
      </pc:sldChg>
      <pc:sldChg chg="modTransition">
        <pc:chgData name="Emma Arnold" userId="8993a44a-1dde-43d4-879e-84867f47ccd8" providerId="ADAL" clId="{25D1963C-2C6A-4AB0-9A0C-09E02C0AFE53}" dt="2019-07-02T08:57:39.012" v="2"/>
        <pc:sldMkLst>
          <pc:docMk/>
          <pc:sldMk cId="478455873" sldId="288"/>
        </pc:sldMkLst>
      </pc:sldChg>
      <pc:sldChg chg="addSp delSp modSp">
        <pc:chgData name="Emma Arnold" userId="8993a44a-1dde-43d4-879e-84867f47ccd8" providerId="ADAL" clId="{25D1963C-2C6A-4AB0-9A0C-09E02C0AFE53}" dt="2019-07-04T15:05:24.191" v="3100" actId="1076"/>
        <pc:sldMkLst>
          <pc:docMk/>
          <pc:sldMk cId="1733870456" sldId="290"/>
        </pc:sldMkLst>
        <pc:spChg chg="mod">
          <ac:chgData name="Emma Arnold" userId="8993a44a-1dde-43d4-879e-84867f47ccd8" providerId="ADAL" clId="{25D1963C-2C6A-4AB0-9A0C-09E02C0AFE53}" dt="2019-07-04T15:05:20.420" v="3099" actId="20577"/>
          <ac:spMkLst>
            <pc:docMk/>
            <pc:sldMk cId="1733870456" sldId="290"/>
            <ac:spMk id="3" creationId="{00000000-0000-0000-0000-000000000000}"/>
          </ac:spMkLst>
        </pc:spChg>
        <pc:spChg chg="add del mod">
          <ac:chgData name="Emma Arnold" userId="8993a44a-1dde-43d4-879e-84867f47ccd8" providerId="ADAL" clId="{25D1963C-2C6A-4AB0-9A0C-09E02C0AFE53}" dt="2019-07-04T15:01:32" v="2992"/>
          <ac:spMkLst>
            <pc:docMk/>
            <pc:sldMk cId="1733870456" sldId="290"/>
            <ac:spMk id="4" creationId="{A1251769-39FF-4468-A45E-F70848B1FFAF}"/>
          </ac:spMkLst>
        </pc:spChg>
        <pc:spChg chg="add del mod">
          <ac:chgData name="Emma Arnold" userId="8993a44a-1dde-43d4-879e-84867f47ccd8" providerId="ADAL" clId="{25D1963C-2C6A-4AB0-9A0C-09E02C0AFE53}" dt="2019-07-04T15:01:32" v="2992"/>
          <ac:spMkLst>
            <pc:docMk/>
            <pc:sldMk cId="1733870456" sldId="290"/>
            <ac:spMk id="5" creationId="{B4A813F9-C2AA-49B8-A1C2-EACF6185D225}"/>
          </ac:spMkLst>
        </pc:spChg>
        <pc:picChg chg="add mod ord modCrop">
          <ac:chgData name="Emma Arnold" userId="8993a44a-1dde-43d4-879e-84867f47ccd8" providerId="ADAL" clId="{25D1963C-2C6A-4AB0-9A0C-09E02C0AFE53}" dt="2019-07-04T15:05:24.191" v="3100" actId="1076"/>
          <ac:picMkLst>
            <pc:docMk/>
            <pc:sldMk cId="1733870456" sldId="290"/>
            <ac:picMk id="6" creationId="{81EDBF09-72D2-478C-9E47-CEB4E404D74B}"/>
          </ac:picMkLst>
        </pc:picChg>
        <pc:picChg chg="del mod">
          <ac:chgData name="Emma Arnold" userId="8993a44a-1dde-43d4-879e-84867f47ccd8" providerId="ADAL" clId="{25D1963C-2C6A-4AB0-9A0C-09E02C0AFE53}" dt="2019-07-04T15:01:36.777" v="2994" actId="478"/>
          <ac:picMkLst>
            <pc:docMk/>
            <pc:sldMk cId="1733870456" sldId="290"/>
            <ac:picMk id="5122" creationId="{00000000-0000-0000-0000-000000000000}"/>
          </ac:picMkLst>
        </pc:picChg>
      </pc:sldChg>
      <pc:sldChg chg="addSp delSp modSp">
        <pc:chgData name="Emma Arnold" userId="8993a44a-1dde-43d4-879e-84867f47ccd8" providerId="ADAL" clId="{25D1963C-2C6A-4AB0-9A0C-09E02C0AFE53}" dt="2019-07-04T15:14:47.226" v="3332" actId="1076"/>
        <pc:sldMkLst>
          <pc:docMk/>
          <pc:sldMk cId="2113013362" sldId="291"/>
        </pc:sldMkLst>
        <pc:spChg chg="mod">
          <ac:chgData name="Emma Arnold" userId="8993a44a-1dde-43d4-879e-84867f47ccd8" providerId="ADAL" clId="{25D1963C-2C6A-4AB0-9A0C-09E02C0AFE53}" dt="2019-07-04T15:10:02.615" v="3326" actId="20577"/>
          <ac:spMkLst>
            <pc:docMk/>
            <pc:sldMk cId="2113013362" sldId="291"/>
            <ac:spMk id="3" creationId="{00000000-0000-0000-0000-000000000000}"/>
          </ac:spMkLst>
        </pc:spChg>
        <pc:spChg chg="add del mod">
          <ac:chgData name="Emma Arnold" userId="8993a44a-1dde-43d4-879e-84867f47ccd8" providerId="ADAL" clId="{25D1963C-2C6A-4AB0-9A0C-09E02C0AFE53}" dt="2019-07-04T15:06:03.621" v="3106"/>
          <ac:spMkLst>
            <pc:docMk/>
            <pc:sldMk cId="2113013362" sldId="291"/>
            <ac:spMk id="4" creationId="{E098F7D8-13A2-43E8-9E83-06775995E4F5}"/>
          </ac:spMkLst>
        </pc:spChg>
        <pc:spChg chg="add del mod">
          <ac:chgData name="Emma Arnold" userId="8993a44a-1dde-43d4-879e-84867f47ccd8" providerId="ADAL" clId="{25D1963C-2C6A-4AB0-9A0C-09E02C0AFE53}" dt="2019-07-04T15:06:03.621" v="3106"/>
          <ac:spMkLst>
            <pc:docMk/>
            <pc:sldMk cId="2113013362" sldId="291"/>
            <ac:spMk id="5" creationId="{C2BBD5C8-8DF1-4352-BEE2-ECF6D4298138}"/>
          </ac:spMkLst>
        </pc:spChg>
        <pc:picChg chg="add mod modCrop">
          <ac:chgData name="Emma Arnold" userId="8993a44a-1dde-43d4-879e-84867f47ccd8" providerId="ADAL" clId="{25D1963C-2C6A-4AB0-9A0C-09E02C0AFE53}" dt="2019-07-04T15:14:47.226" v="3332" actId="1076"/>
          <ac:picMkLst>
            <pc:docMk/>
            <pc:sldMk cId="2113013362" sldId="291"/>
            <ac:picMk id="6" creationId="{220A5517-9AFC-467E-979F-C2DFEEE551F4}"/>
          </ac:picMkLst>
        </pc:picChg>
        <pc:picChg chg="del mod modCrop">
          <ac:chgData name="Emma Arnold" userId="8993a44a-1dde-43d4-879e-84867f47ccd8" providerId="ADAL" clId="{25D1963C-2C6A-4AB0-9A0C-09E02C0AFE53}" dt="2019-07-04T15:14:33.784" v="3327" actId="478"/>
          <ac:picMkLst>
            <pc:docMk/>
            <pc:sldMk cId="2113013362" sldId="291"/>
            <ac:picMk id="4098" creationId="{00000000-0000-0000-0000-000000000000}"/>
          </ac:picMkLst>
        </pc:picChg>
      </pc:sldChg>
      <pc:sldChg chg="modTransition">
        <pc:chgData name="Emma Arnold" userId="8993a44a-1dde-43d4-879e-84867f47ccd8" providerId="ADAL" clId="{25D1963C-2C6A-4AB0-9A0C-09E02C0AFE53}" dt="2019-07-02T08:57:39.012" v="2"/>
        <pc:sldMkLst>
          <pc:docMk/>
          <pc:sldMk cId="716471081" sldId="292"/>
        </pc:sldMkLst>
      </pc:sldChg>
      <pc:sldChg chg="addSp delSp modSp add">
        <pc:chgData name="Emma Arnold" userId="8993a44a-1dde-43d4-879e-84867f47ccd8" providerId="ADAL" clId="{25D1963C-2C6A-4AB0-9A0C-09E02C0AFE53}" dt="2019-07-04T13:10:21.420" v="1251" actId="20577"/>
        <pc:sldMkLst>
          <pc:docMk/>
          <pc:sldMk cId="3103892343" sldId="293"/>
        </pc:sldMkLst>
        <pc:spChg chg="mod">
          <ac:chgData name="Emma Arnold" userId="8993a44a-1dde-43d4-879e-84867f47ccd8" providerId="ADAL" clId="{25D1963C-2C6A-4AB0-9A0C-09E02C0AFE53}" dt="2019-07-04T13:01:16.819" v="819" actId="20577"/>
          <ac:spMkLst>
            <pc:docMk/>
            <pc:sldMk cId="3103892343" sldId="293"/>
            <ac:spMk id="2" creationId="{00000000-0000-0000-0000-000000000000}"/>
          </ac:spMkLst>
        </pc:spChg>
        <pc:spChg chg="mod">
          <ac:chgData name="Emma Arnold" userId="8993a44a-1dde-43d4-879e-84867f47ccd8" providerId="ADAL" clId="{25D1963C-2C6A-4AB0-9A0C-09E02C0AFE53}" dt="2019-07-04T13:10:21.420" v="1251" actId="20577"/>
          <ac:spMkLst>
            <pc:docMk/>
            <pc:sldMk cId="3103892343" sldId="293"/>
            <ac:spMk id="3" creationId="{00000000-0000-0000-0000-000000000000}"/>
          </ac:spMkLst>
        </pc:spChg>
        <pc:picChg chg="add del mod modCrop">
          <ac:chgData name="Emma Arnold" userId="8993a44a-1dde-43d4-879e-84867f47ccd8" providerId="ADAL" clId="{25D1963C-2C6A-4AB0-9A0C-09E02C0AFE53}" dt="2019-07-04T13:04:01.330" v="1069" actId="478"/>
          <ac:picMkLst>
            <pc:docMk/>
            <pc:sldMk cId="3103892343" sldId="293"/>
            <ac:picMk id="4" creationId="{3355B4F7-AD56-4F38-8DBB-F6AB3F540FE9}"/>
          </ac:picMkLst>
        </pc:picChg>
        <pc:picChg chg="add mod ord modCrop">
          <ac:chgData name="Emma Arnold" userId="8993a44a-1dde-43d4-879e-84867f47ccd8" providerId="ADAL" clId="{25D1963C-2C6A-4AB0-9A0C-09E02C0AFE53}" dt="2019-07-04T13:07:26.647" v="1112" actId="167"/>
          <ac:picMkLst>
            <pc:docMk/>
            <pc:sldMk cId="3103892343" sldId="293"/>
            <ac:picMk id="5" creationId="{8EAC63B7-C884-4512-88DB-B7B93E69A587}"/>
          </ac:picMkLst>
        </pc:picChg>
      </pc:sldChg>
      <pc:sldMasterChg chg="modSldLayout">
        <pc:chgData name="Emma Arnold" userId="8993a44a-1dde-43d4-879e-84867f47ccd8" providerId="ADAL" clId="{25D1963C-2C6A-4AB0-9A0C-09E02C0AFE53}" dt="2019-07-04T12:25:34.917" v="281" actId="14100"/>
        <pc:sldMasterMkLst>
          <pc:docMk/>
          <pc:sldMasterMk cId="1310585009" sldId="2147483648"/>
        </pc:sldMasterMkLst>
        <pc:sldLayoutChg chg="modSp">
          <pc:chgData name="Emma Arnold" userId="8993a44a-1dde-43d4-879e-84867f47ccd8" providerId="ADAL" clId="{25D1963C-2C6A-4AB0-9A0C-09E02C0AFE53}" dt="2019-07-04T12:25:34.917" v="281" actId="14100"/>
          <pc:sldLayoutMkLst>
            <pc:docMk/>
            <pc:sldMasterMk cId="1310585009" sldId="2147483648"/>
            <pc:sldLayoutMk cId="3599343734" sldId="2147483650"/>
          </pc:sldLayoutMkLst>
          <pc:cxnChg chg="mod">
            <ac:chgData name="Emma Arnold" userId="8993a44a-1dde-43d4-879e-84867f47ccd8" providerId="ADAL" clId="{25D1963C-2C6A-4AB0-9A0C-09E02C0AFE53}" dt="2019-07-04T12:25:34.917" v="281" actId="14100"/>
            <ac:cxnSpMkLst>
              <pc:docMk/>
              <pc:sldMasterMk cId="1310585009" sldId="2147483648"/>
              <pc:sldLayoutMk cId="3599343734" sldId="2147483650"/>
              <ac:cxnSpMk id="8" creationId="{00000000-0000-0000-0000-000000000000}"/>
            </ac:cxnSpMkLst>
          </pc:cxnChg>
        </pc:sldLayoutChg>
      </pc:sldMasterChg>
    </pc:docChg>
  </pc:docChgLst>
  <pc:docChgLst>
    <pc:chgData name="Andy Gray" userId="3900aca3-aa6e-4813-b4e0-c02f9e48a0aa" providerId="ADAL" clId="{0C009D8F-E7B5-4A4A-BB56-AFB824DA549B}"/>
    <pc:docChg chg="undo custSel modSld modMainMaster">
      <pc:chgData name="Andy Gray" userId="3900aca3-aa6e-4813-b4e0-c02f9e48a0aa" providerId="ADAL" clId="{0C009D8F-E7B5-4A4A-BB56-AFB824DA549B}" dt="2019-08-27T15:46:58.450" v="465" actId="20577"/>
      <pc:docMkLst>
        <pc:docMk/>
      </pc:docMkLst>
      <pc:sldChg chg="modSp">
        <pc:chgData name="Andy Gray" userId="3900aca3-aa6e-4813-b4e0-c02f9e48a0aa" providerId="ADAL" clId="{0C009D8F-E7B5-4A4A-BB56-AFB824DA549B}" dt="2019-08-27T15:39:04.844" v="411" actId="947"/>
        <pc:sldMkLst>
          <pc:docMk/>
          <pc:sldMk cId="2819996977" sldId="257"/>
        </pc:sldMkLst>
        <pc:spChg chg="mod">
          <ac:chgData name="Andy Gray" userId="3900aca3-aa6e-4813-b4e0-c02f9e48a0aa" providerId="ADAL" clId="{0C009D8F-E7B5-4A4A-BB56-AFB824DA549B}" dt="2019-08-27T15:39:04.844" v="411" actId="947"/>
          <ac:spMkLst>
            <pc:docMk/>
            <pc:sldMk cId="2819996977" sldId="257"/>
            <ac:spMk id="9" creationId="{9B940526-E652-49E9-80CD-519D5A66C408}"/>
          </ac:spMkLst>
        </pc:spChg>
      </pc:sldChg>
      <pc:sldChg chg="addSp delSp modSp">
        <pc:chgData name="Andy Gray" userId="3900aca3-aa6e-4813-b4e0-c02f9e48a0aa" providerId="ADAL" clId="{0C009D8F-E7B5-4A4A-BB56-AFB824DA549B}" dt="2019-08-20T13:17:41.416" v="36" actId="732"/>
        <pc:sldMkLst>
          <pc:docMk/>
          <pc:sldMk cId="469729288" sldId="267"/>
        </pc:sldMkLst>
        <pc:picChg chg="add mod ord modCrop">
          <ac:chgData name="Andy Gray" userId="3900aca3-aa6e-4813-b4e0-c02f9e48a0aa" providerId="ADAL" clId="{0C009D8F-E7B5-4A4A-BB56-AFB824DA549B}" dt="2019-08-20T13:17:41.416" v="36" actId="732"/>
          <ac:picMkLst>
            <pc:docMk/>
            <pc:sldMk cId="469729288" sldId="267"/>
            <ac:picMk id="5" creationId="{7CA6BA39-B280-4F17-A915-5012A08E7397}"/>
          </ac:picMkLst>
        </pc:picChg>
        <pc:picChg chg="del mod modCrop">
          <ac:chgData name="Andy Gray" userId="3900aca3-aa6e-4813-b4e0-c02f9e48a0aa" providerId="ADAL" clId="{0C009D8F-E7B5-4A4A-BB56-AFB824DA549B}" dt="2019-08-20T13:15:43.955" v="26" actId="478"/>
          <ac:picMkLst>
            <pc:docMk/>
            <pc:sldMk cId="469729288" sldId="267"/>
            <ac:picMk id="8" creationId="{98D8FDDA-52D8-4A72-BB18-72A320D1DECE}"/>
          </ac:picMkLst>
        </pc:picChg>
      </pc:sldChg>
      <pc:sldChg chg="addSp delSp modSp">
        <pc:chgData name="Andy Gray" userId="3900aca3-aa6e-4813-b4e0-c02f9e48a0aa" providerId="ADAL" clId="{0C009D8F-E7B5-4A4A-BB56-AFB824DA549B}" dt="2019-08-20T13:21:37.361" v="75" actId="478"/>
        <pc:sldMkLst>
          <pc:docMk/>
          <pc:sldMk cId="1792476029" sldId="269"/>
        </pc:sldMkLst>
        <pc:picChg chg="add mod ord">
          <ac:chgData name="Andy Gray" userId="3900aca3-aa6e-4813-b4e0-c02f9e48a0aa" providerId="ADAL" clId="{0C009D8F-E7B5-4A4A-BB56-AFB824DA549B}" dt="2019-08-20T13:21:34.502" v="74" actId="167"/>
          <ac:picMkLst>
            <pc:docMk/>
            <pc:sldMk cId="1792476029" sldId="269"/>
            <ac:picMk id="5" creationId="{7279C2D8-18DD-4573-A5C7-2295AA36CAA3}"/>
          </ac:picMkLst>
        </pc:picChg>
        <pc:picChg chg="del mod">
          <ac:chgData name="Andy Gray" userId="3900aca3-aa6e-4813-b4e0-c02f9e48a0aa" providerId="ADAL" clId="{0C009D8F-E7B5-4A4A-BB56-AFB824DA549B}" dt="2019-08-20T13:21:37.361" v="75" actId="478"/>
          <ac:picMkLst>
            <pc:docMk/>
            <pc:sldMk cId="1792476029" sldId="269"/>
            <ac:picMk id="1028" creationId="{00000000-0000-0000-0000-000000000000}"/>
          </ac:picMkLst>
        </pc:picChg>
      </pc:sldChg>
      <pc:sldChg chg="addSp delSp modSp">
        <pc:chgData name="Andy Gray" userId="3900aca3-aa6e-4813-b4e0-c02f9e48a0aa" providerId="ADAL" clId="{0C009D8F-E7B5-4A4A-BB56-AFB824DA549B}" dt="2019-08-20T13:13:20.479" v="14" actId="1076"/>
        <pc:sldMkLst>
          <pc:docMk/>
          <pc:sldMk cId="3232235812" sldId="271"/>
        </pc:sldMkLst>
        <pc:picChg chg="add mod ord modCrop">
          <ac:chgData name="Andy Gray" userId="3900aca3-aa6e-4813-b4e0-c02f9e48a0aa" providerId="ADAL" clId="{0C009D8F-E7B5-4A4A-BB56-AFB824DA549B}" dt="2019-08-20T13:13:20.479" v="14" actId="1076"/>
          <ac:picMkLst>
            <pc:docMk/>
            <pc:sldMk cId="3232235812" sldId="271"/>
            <ac:picMk id="5" creationId="{E2966D20-74DF-4B1A-B5C5-0D224F9EDF0F}"/>
          </ac:picMkLst>
        </pc:picChg>
        <pc:picChg chg="del mod modCrop">
          <ac:chgData name="Andy Gray" userId="3900aca3-aa6e-4813-b4e0-c02f9e48a0aa" providerId="ADAL" clId="{0C009D8F-E7B5-4A4A-BB56-AFB824DA549B}" dt="2019-08-20T13:13:09.557" v="11" actId="478"/>
          <ac:picMkLst>
            <pc:docMk/>
            <pc:sldMk cId="3232235812" sldId="271"/>
            <ac:picMk id="6" creationId="{B3359F9B-D8DB-4DE8-9B2E-2D6D0C9B8F50}"/>
          </ac:picMkLst>
        </pc:picChg>
      </pc:sldChg>
      <pc:sldChg chg="addSp delSp modSp">
        <pc:chgData name="Andy Gray" userId="3900aca3-aa6e-4813-b4e0-c02f9e48a0aa" providerId="ADAL" clId="{0C009D8F-E7B5-4A4A-BB56-AFB824DA549B}" dt="2019-08-20T13:23:22.780" v="90" actId="1076"/>
        <pc:sldMkLst>
          <pc:docMk/>
          <pc:sldMk cId="2504357346" sldId="272"/>
        </pc:sldMkLst>
        <pc:picChg chg="add mod ord modCrop">
          <ac:chgData name="Andy Gray" userId="3900aca3-aa6e-4813-b4e0-c02f9e48a0aa" providerId="ADAL" clId="{0C009D8F-E7B5-4A4A-BB56-AFB824DA549B}" dt="2019-08-20T13:23:22.780" v="90" actId="1076"/>
          <ac:picMkLst>
            <pc:docMk/>
            <pc:sldMk cId="2504357346" sldId="272"/>
            <ac:picMk id="5" creationId="{FC314F17-FEDC-4C6F-BEDB-ECC31B707C33}"/>
          </ac:picMkLst>
        </pc:picChg>
        <pc:picChg chg="del mod modCrop">
          <ac:chgData name="Andy Gray" userId="3900aca3-aa6e-4813-b4e0-c02f9e48a0aa" providerId="ADAL" clId="{0C009D8F-E7B5-4A4A-BB56-AFB824DA549B}" dt="2019-08-20T13:23:11.974" v="87" actId="478"/>
          <ac:picMkLst>
            <pc:docMk/>
            <pc:sldMk cId="2504357346" sldId="272"/>
            <ac:picMk id="6" creationId="{1C03D72B-BD23-4035-881C-F6C61CC6DBC5}"/>
          </ac:picMkLst>
        </pc:picChg>
      </pc:sldChg>
      <pc:sldChg chg="addSp delSp modSp">
        <pc:chgData name="Andy Gray" userId="3900aca3-aa6e-4813-b4e0-c02f9e48a0aa" providerId="ADAL" clId="{0C009D8F-E7B5-4A4A-BB56-AFB824DA549B}" dt="2019-08-20T13:25:19.330" v="108" actId="732"/>
        <pc:sldMkLst>
          <pc:docMk/>
          <pc:sldMk cId="2980003633" sldId="273"/>
        </pc:sldMkLst>
        <pc:picChg chg="add mod ord modCrop">
          <ac:chgData name="Andy Gray" userId="3900aca3-aa6e-4813-b4e0-c02f9e48a0aa" providerId="ADAL" clId="{0C009D8F-E7B5-4A4A-BB56-AFB824DA549B}" dt="2019-08-20T13:25:19.330" v="108" actId="732"/>
          <ac:picMkLst>
            <pc:docMk/>
            <pc:sldMk cId="2980003633" sldId="273"/>
            <ac:picMk id="5" creationId="{0139D348-807A-4F33-9C7C-82E9483488E4}"/>
          </ac:picMkLst>
        </pc:picChg>
        <pc:picChg chg="del mod modCrop">
          <ac:chgData name="Andy Gray" userId="3900aca3-aa6e-4813-b4e0-c02f9e48a0aa" providerId="ADAL" clId="{0C009D8F-E7B5-4A4A-BB56-AFB824DA549B}" dt="2019-08-20T13:25:02.627" v="106" actId="478"/>
          <ac:picMkLst>
            <pc:docMk/>
            <pc:sldMk cId="2980003633" sldId="273"/>
            <ac:picMk id="6" creationId="{5FD24D6A-53D1-4250-A2D5-927967093FB8}"/>
          </ac:picMkLst>
        </pc:picChg>
      </pc:sldChg>
      <pc:sldChg chg="addSp delSp modSp">
        <pc:chgData name="Andy Gray" userId="3900aca3-aa6e-4813-b4e0-c02f9e48a0aa" providerId="ADAL" clId="{0C009D8F-E7B5-4A4A-BB56-AFB824DA549B}" dt="2019-08-20T13:20:17.453" v="65" actId="20577"/>
        <pc:sldMkLst>
          <pc:docMk/>
          <pc:sldMk cId="1840221654" sldId="274"/>
        </pc:sldMkLst>
        <pc:spChg chg="mod">
          <ac:chgData name="Andy Gray" userId="3900aca3-aa6e-4813-b4e0-c02f9e48a0aa" providerId="ADAL" clId="{0C009D8F-E7B5-4A4A-BB56-AFB824DA549B}" dt="2019-08-20T13:20:17.453" v="65" actId="20577"/>
          <ac:spMkLst>
            <pc:docMk/>
            <pc:sldMk cId="1840221654" sldId="274"/>
            <ac:spMk id="3" creationId="{00000000-0000-0000-0000-000000000000}"/>
          </ac:spMkLst>
        </pc:spChg>
        <pc:picChg chg="add mod ord modCrop">
          <ac:chgData name="Andy Gray" userId="3900aca3-aa6e-4813-b4e0-c02f9e48a0aa" providerId="ADAL" clId="{0C009D8F-E7B5-4A4A-BB56-AFB824DA549B}" dt="2019-08-20T13:19:54.684" v="61" actId="732"/>
          <ac:picMkLst>
            <pc:docMk/>
            <pc:sldMk cId="1840221654" sldId="274"/>
            <ac:picMk id="5" creationId="{143D6F31-A5F3-4055-AE03-07C8558C17FE}"/>
          </ac:picMkLst>
        </pc:picChg>
        <pc:picChg chg="del mod modCrop">
          <ac:chgData name="Andy Gray" userId="3900aca3-aa6e-4813-b4e0-c02f9e48a0aa" providerId="ADAL" clId="{0C009D8F-E7B5-4A4A-BB56-AFB824DA549B}" dt="2019-08-20T13:19:37.492" v="58" actId="478"/>
          <ac:picMkLst>
            <pc:docMk/>
            <pc:sldMk cId="1840221654" sldId="274"/>
            <ac:picMk id="11" creationId="{3E4617E4-C39D-4F0C-8D5C-1E6055B26F02}"/>
          </ac:picMkLst>
        </pc:picChg>
      </pc:sldChg>
      <pc:sldChg chg="addSp modSp modNotesTx">
        <pc:chgData name="Andy Gray" userId="3900aca3-aa6e-4813-b4e0-c02f9e48a0aa" providerId="ADAL" clId="{0C009D8F-E7B5-4A4A-BB56-AFB824DA549B}" dt="2019-08-27T15:46:51.173" v="464" actId="20577"/>
        <pc:sldMkLst>
          <pc:docMk/>
          <pc:sldMk cId="1431140996" sldId="275"/>
        </pc:sldMkLst>
        <pc:spChg chg="mod">
          <ac:chgData name="Andy Gray" userId="3900aca3-aa6e-4813-b4e0-c02f9e48a0aa" providerId="ADAL" clId="{0C009D8F-E7B5-4A4A-BB56-AFB824DA549B}" dt="2019-08-27T15:44:33.332" v="463" actId="14100"/>
          <ac:spMkLst>
            <pc:docMk/>
            <pc:sldMk cId="1431140996" sldId="275"/>
            <ac:spMk id="10" creationId="{480234ED-77C0-4351-8919-9BC9609F5E73}"/>
          </ac:spMkLst>
        </pc:spChg>
        <pc:picChg chg="add">
          <ac:chgData name="Andy Gray" userId="3900aca3-aa6e-4813-b4e0-c02f9e48a0aa" providerId="ADAL" clId="{0C009D8F-E7B5-4A4A-BB56-AFB824DA549B}" dt="2019-08-27T15:43:14.366" v="437"/>
          <ac:picMkLst>
            <pc:docMk/>
            <pc:sldMk cId="1431140996" sldId="275"/>
            <ac:picMk id="6" creationId="{9B110108-7D69-4C94-9FF8-99D70EFCFA01}"/>
          </ac:picMkLst>
        </pc:picChg>
        <pc:picChg chg="mod modCrop">
          <ac:chgData name="Andy Gray" userId="3900aca3-aa6e-4813-b4e0-c02f9e48a0aa" providerId="ADAL" clId="{0C009D8F-E7B5-4A4A-BB56-AFB824DA549B}" dt="2019-08-27T15:44:30.828" v="462" actId="14100"/>
          <ac:picMkLst>
            <pc:docMk/>
            <pc:sldMk cId="1431140996" sldId="275"/>
            <ac:picMk id="9" creationId="{B2139E9A-827C-4DEB-901D-AEB67DADE9F2}"/>
          </ac:picMkLst>
        </pc:picChg>
      </pc:sldChg>
      <pc:sldChg chg="addSp delSp modSp modNotesTx">
        <pc:chgData name="Andy Gray" userId="3900aca3-aa6e-4813-b4e0-c02f9e48a0aa" providerId="ADAL" clId="{0C009D8F-E7B5-4A4A-BB56-AFB824DA549B}" dt="2019-08-27T15:46:58.450" v="465" actId="20577"/>
        <pc:sldMkLst>
          <pc:docMk/>
          <pc:sldMk cId="3534883679" sldId="276"/>
        </pc:sldMkLst>
        <pc:picChg chg="add mod ord modCrop">
          <ac:chgData name="Andy Gray" userId="3900aca3-aa6e-4813-b4e0-c02f9e48a0aa" providerId="ADAL" clId="{0C009D8F-E7B5-4A4A-BB56-AFB824DA549B}" dt="2019-08-20T13:33:45.995" v="197" actId="1076"/>
          <ac:picMkLst>
            <pc:docMk/>
            <pc:sldMk cId="3534883679" sldId="276"/>
            <ac:picMk id="5" creationId="{3448E9E6-BC56-49C5-B281-52F7478D0860}"/>
          </ac:picMkLst>
        </pc:picChg>
        <pc:picChg chg="del mod modCrop">
          <ac:chgData name="Andy Gray" userId="3900aca3-aa6e-4813-b4e0-c02f9e48a0aa" providerId="ADAL" clId="{0C009D8F-E7B5-4A4A-BB56-AFB824DA549B}" dt="2019-08-20T13:33:04.469" v="188" actId="478"/>
          <ac:picMkLst>
            <pc:docMk/>
            <pc:sldMk cId="3534883679" sldId="276"/>
            <ac:picMk id="6" creationId="{6A1EF012-0093-4BBB-A748-88BBC88B6762}"/>
          </ac:picMkLst>
        </pc:picChg>
        <pc:picChg chg="add">
          <ac:chgData name="Andy Gray" userId="3900aca3-aa6e-4813-b4e0-c02f9e48a0aa" providerId="ADAL" clId="{0C009D8F-E7B5-4A4A-BB56-AFB824DA549B}" dt="2019-08-20T13:33:43.044" v="196"/>
          <ac:picMkLst>
            <pc:docMk/>
            <pc:sldMk cId="3534883679" sldId="276"/>
            <ac:picMk id="7" creationId="{BC7C88CE-1B05-49FC-9CA0-EA12BF36C219}"/>
          </ac:picMkLst>
        </pc:picChg>
      </pc:sldChg>
      <pc:sldChg chg="addSp delSp modSp">
        <pc:chgData name="Andy Gray" userId="3900aca3-aa6e-4813-b4e0-c02f9e48a0aa" providerId="ADAL" clId="{0C009D8F-E7B5-4A4A-BB56-AFB824DA549B}" dt="2019-08-20T13:31:11.487" v="174" actId="732"/>
        <pc:sldMkLst>
          <pc:docMk/>
          <pc:sldMk cId="2225985600" sldId="277"/>
        </pc:sldMkLst>
        <pc:spChg chg="mod">
          <ac:chgData name="Andy Gray" userId="3900aca3-aa6e-4813-b4e0-c02f9e48a0aa" providerId="ADAL" clId="{0C009D8F-E7B5-4A4A-BB56-AFB824DA549B}" dt="2019-08-20T13:30:29.939" v="167" actId="20577"/>
          <ac:spMkLst>
            <pc:docMk/>
            <pc:sldMk cId="2225985600" sldId="277"/>
            <ac:spMk id="3" creationId="{00000000-0000-0000-0000-000000000000}"/>
          </ac:spMkLst>
        </pc:spChg>
        <pc:spChg chg="mod ord">
          <ac:chgData name="Andy Gray" userId="3900aca3-aa6e-4813-b4e0-c02f9e48a0aa" providerId="ADAL" clId="{0C009D8F-E7B5-4A4A-BB56-AFB824DA549B}" dt="2019-08-20T13:31:02.170" v="172" actId="14100"/>
          <ac:spMkLst>
            <pc:docMk/>
            <pc:sldMk cId="2225985600" sldId="277"/>
            <ac:spMk id="8" creationId="{959C1CF6-0DB0-4307-AB2B-869608B099F4}"/>
          </ac:spMkLst>
        </pc:spChg>
        <pc:spChg chg="del mod ord">
          <ac:chgData name="Andy Gray" userId="3900aca3-aa6e-4813-b4e0-c02f9e48a0aa" providerId="ADAL" clId="{0C009D8F-E7B5-4A4A-BB56-AFB824DA549B}" dt="2019-08-20T13:29:26.099" v="149" actId="478"/>
          <ac:spMkLst>
            <pc:docMk/>
            <pc:sldMk cId="2225985600" sldId="277"/>
            <ac:spMk id="9" creationId="{3E4C51B4-0C75-44A7-85C0-21C4B5713BFE}"/>
          </ac:spMkLst>
        </pc:spChg>
        <pc:picChg chg="add mod ord modCrop">
          <ac:chgData name="Andy Gray" userId="3900aca3-aa6e-4813-b4e0-c02f9e48a0aa" providerId="ADAL" clId="{0C009D8F-E7B5-4A4A-BB56-AFB824DA549B}" dt="2019-08-20T13:31:11.487" v="174" actId="732"/>
          <ac:picMkLst>
            <pc:docMk/>
            <pc:sldMk cId="2225985600" sldId="277"/>
            <ac:picMk id="5" creationId="{97A6EAA6-82DA-4CAB-B6F5-C43A93A56FC2}"/>
          </ac:picMkLst>
        </pc:picChg>
        <pc:picChg chg="del mod modCrop">
          <ac:chgData name="Andy Gray" userId="3900aca3-aa6e-4813-b4e0-c02f9e48a0aa" providerId="ADAL" clId="{0C009D8F-E7B5-4A4A-BB56-AFB824DA549B}" dt="2019-08-20T13:29:32.418" v="151" actId="478"/>
          <ac:picMkLst>
            <pc:docMk/>
            <pc:sldMk cId="2225985600" sldId="277"/>
            <ac:picMk id="7" creationId="{FEC145C2-EC40-4108-A163-08931A01ECD6}"/>
          </ac:picMkLst>
        </pc:picChg>
      </pc:sldChg>
      <pc:sldChg chg="addSp delSp modSp">
        <pc:chgData name="Andy Gray" userId="3900aca3-aa6e-4813-b4e0-c02f9e48a0aa" providerId="ADAL" clId="{0C009D8F-E7B5-4A4A-BB56-AFB824DA549B}" dt="2019-08-20T13:36:37.291" v="215" actId="1076"/>
        <pc:sldMkLst>
          <pc:docMk/>
          <pc:sldMk cId="2185571104" sldId="278"/>
        </pc:sldMkLst>
        <pc:spChg chg="mod">
          <ac:chgData name="Andy Gray" userId="3900aca3-aa6e-4813-b4e0-c02f9e48a0aa" providerId="ADAL" clId="{0C009D8F-E7B5-4A4A-BB56-AFB824DA549B}" dt="2019-08-20T13:36:35.203" v="214" actId="1076"/>
          <ac:spMkLst>
            <pc:docMk/>
            <pc:sldMk cId="2185571104" sldId="278"/>
            <ac:spMk id="3" creationId="{00000000-0000-0000-0000-000000000000}"/>
          </ac:spMkLst>
        </pc:spChg>
        <pc:picChg chg="add mod ord modCrop">
          <ac:chgData name="Andy Gray" userId="3900aca3-aa6e-4813-b4e0-c02f9e48a0aa" providerId="ADAL" clId="{0C009D8F-E7B5-4A4A-BB56-AFB824DA549B}" dt="2019-08-20T13:36:37.291" v="215" actId="1076"/>
          <ac:picMkLst>
            <pc:docMk/>
            <pc:sldMk cId="2185571104" sldId="278"/>
            <ac:picMk id="5" creationId="{FF2A2847-5D6E-4000-B0E7-C129F015EC4B}"/>
          </ac:picMkLst>
        </pc:picChg>
        <pc:picChg chg="del">
          <ac:chgData name="Andy Gray" userId="3900aca3-aa6e-4813-b4e0-c02f9e48a0aa" providerId="ADAL" clId="{0C009D8F-E7B5-4A4A-BB56-AFB824DA549B}" dt="2019-08-20T13:36:15.147" v="209" actId="478"/>
          <ac:picMkLst>
            <pc:docMk/>
            <pc:sldMk cId="2185571104" sldId="278"/>
            <ac:picMk id="1028" creationId="{31C72E6E-0CE2-4DFA-9E47-393A502915A8}"/>
          </ac:picMkLst>
        </pc:picChg>
      </pc:sldChg>
      <pc:sldChg chg="addSp delSp modSp">
        <pc:chgData name="Andy Gray" userId="3900aca3-aa6e-4813-b4e0-c02f9e48a0aa" providerId="ADAL" clId="{0C009D8F-E7B5-4A4A-BB56-AFB824DA549B}" dt="2019-08-20T13:44:24.603" v="285" actId="12788"/>
        <pc:sldMkLst>
          <pc:docMk/>
          <pc:sldMk cId="2243700602" sldId="280"/>
        </pc:sldMkLst>
        <pc:picChg chg="add mod ord">
          <ac:chgData name="Andy Gray" userId="3900aca3-aa6e-4813-b4e0-c02f9e48a0aa" providerId="ADAL" clId="{0C009D8F-E7B5-4A4A-BB56-AFB824DA549B}" dt="2019-08-20T13:44:24.603" v="285" actId="12788"/>
          <ac:picMkLst>
            <pc:docMk/>
            <pc:sldMk cId="2243700602" sldId="280"/>
            <ac:picMk id="5" creationId="{95FFD34D-5CF7-4B91-B381-F46B92D5AF8F}"/>
          </ac:picMkLst>
        </pc:picChg>
        <pc:picChg chg="add mod ord">
          <ac:chgData name="Andy Gray" userId="3900aca3-aa6e-4813-b4e0-c02f9e48a0aa" providerId="ADAL" clId="{0C009D8F-E7B5-4A4A-BB56-AFB824DA549B}" dt="2019-08-20T13:44:24.603" v="285" actId="12788"/>
          <ac:picMkLst>
            <pc:docMk/>
            <pc:sldMk cId="2243700602" sldId="280"/>
            <ac:picMk id="7" creationId="{0E1DC047-3C1C-4AE2-9570-7F745D1A93CE}"/>
          </ac:picMkLst>
        </pc:picChg>
        <pc:picChg chg="del mod">
          <ac:chgData name="Andy Gray" userId="3900aca3-aa6e-4813-b4e0-c02f9e48a0aa" providerId="ADAL" clId="{0C009D8F-E7B5-4A4A-BB56-AFB824DA549B}" dt="2019-08-20T13:43:45.925" v="277" actId="478"/>
          <ac:picMkLst>
            <pc:docMk/>
            <pc:sldMk cId="2243700602" sldId="280"/>
            <ac:picMk id="4102" creationId="{00000000-0000-0000-0000-000000000000}"/>
          </ac:picMkLst>
        </pc:picChg>
        <pc:picChg chg="del mod">
          <ac:chgData name="Andy Gray" userId="3900aca3-aa6e-4813-b4e0-c02f9e48a0aa" providerId="ADAL" clId="{0C009D8F-E7B5-4A4A-BB56-AFB824DA549B}" dt="2019-08-20T13:43:12.501" v="266" actId="478"/>
          <ac:picMkLst>
            <pc:docMk/>
            <pc:sldMk cId="2243700602" sldId="280"/>
            <ac:picMk id="4104" creationId="{00000000-0000-0000-0000-000000000000}"/>
          </ac:picMkLst>
        </pc:picChg>
      </pc:sldChg>
      <pc:sldChg chg="addSp delSp modSp">
        <pc:chgData name="Andy Gray" userId="3900aca3-aa6e-4813-b4e0-c02f9e48a0aa" providerId="ADAL" clId="{0C009D8F-E7B5-4A4A-BB56-AFB824DA549B}" dt="2019-08-20T13:48:26.196" v="313" actId="1076"/>
        <pc:sldMkLst>
          <pc:docMk/>
          <pc:sldMk cId="472377620" sldId="282"/>
        </pc:sldMkLst>
        <pc:picChg chg="add mod">
          <ac:chgData name="Andy Gray" userId="3900aca3-aa6e-4813-b4e0-c02f9e48a0aa" providerId="ADAL" clId="{0C009D8F-E7B5-4A4A-BB56-AFB824DA549B}" dt="2019-08-20T13:48:26.196" v="313" actId="1076"/>
          <ac:picMkLst>
            <pc:docMk/>
            <pc:sldMk cId="472377620" sldId="282"/>
            <ac:picMk id="5" creationId="{8568899B-D482-4FCD-BD45-FF53E021512D}"/>
          </ac:picMkLst>
        </pc:picChg>
        <pc:picChg chg="add mod">
          <ac:chgData name="Andy Gray" userId="3900aca3-aa6e-4813-b4e0-c02f9e48a0aa" providerId="ADAL" clId="{0C009D8F-E7B5-4A4A-BB56-AFB824DA549B}" dt="2019-08-20T13:47:16.255" v="311" actId="12788"/>
          <ac:picMkLst>
            <pc:docMk/>
            <pc:sldMk cId="472377620" sldId="282"/>
            <ac:picMk id="7" creationId="{7880C023-0B28-4DBE-8436-E49E028D28EE}"/>
          </ac:picMkLst>
        </pc:picChg>
        <pc:picChg chg="del mod">
          <ac:chgData name="Andy Gray" userId="3900aca3-aa6e-4813-b4e0-c02f9e48a0aa" providerId="ADAL" clId="{0C009D8F-E7B5-4A4A-BB56-AFB824DA549B}" dt="2019-08-20T13:47:07.926" v="310" actId="478"/>
          <ac:picMkLst>
            <pc:docMk/>
            <pc:sldMk cId="472377620" sldId="282"/>
            <ac:picMk id="6146" creationId="{00000000-0000-0000-0000-000000000000}"/>
          </ac:picMkLst>
        </pc:picChg>
        <pc:picChg chg="del mod">
          <ac:chgData name="Andy Gray" userId="3900aca3-aa6e-4813-b4e0-c02f9e48a0aa" providerId="ADAL" clId="{0C009D8F-E7B5-4A4A-BB56-AFB824DA549B}" dt="2019-08-20T13:46:34.228" v="297" actId="478"/>
          <ac:picMkLst>
            <pc:docMk/>
            <pc:sldMk cId="472377620" sldId="282"/>
            <ac:picMk id="6148" creationId="{00000000-0000-0000-0000-000000000000}"/>
          </ac:picMkLst>
        </pc:picChg>
      </pc:sldChg>
      <pc:sldChg chg="addSp delSp modSp">
        <pc:chgData name="Andy Gray" userId="3900aca3-aa6e-4813-b4e0-c02f9e48a0aa" providerId="ADAL" clId="{0C009D8F-E7B5-4A4A-BB56-AFB824DA549B}" dt="2019-08-20T13:50:37.470" v="330" actId="1037"/>
        <pc:sldMkLst>
          <pc:docMk/>
          <pc:sldMk cId="1566858564" sldId="283"/>
        </pc:sldMkLst>
        <pc:picChg chg="add mod modCrop">
          <ac:chgData name="Andy Gray" userId="3900aca3-aa6e-4813-b4e0-c02f9e48a0aa" providerId="ADAL" clId="{0C009D8F-E7B5-4A4A-BB56-AFB824DA549B}" dt="2019-08-20T13:50:37.470" v="330" actId="1037"/>
          <ac:picMkLst>
            <pc:docMk/>
            <pc:sldMk cId="1566858564" sldId="283"/>
            <ac:picMk id="5" creationId="{4105A735-2542-4F01-9698-F88C4464A655}"/>
          </ac:picMkLst>
        </pc:picChg>
        <pc:picChg chg="del">
          <ac:chgData name="Andy Gray" userId="3900aca3-aa6e-4813-b4e0-c02f9e48a0aa" providerId="ADAL" clId="{0C009D8F-E7B5-4A4A-BB56-AFB824DA549B}" dt="2019-08-20T13:50:22.933" v="321" actId="478"/>
          <ac:picMkLst>
            <pc:docMk/>
            <pc:sldMk cId="1566858564" sldId="283"/>
            <ac:picMk id="2052" creationId="{7C0DD39F-9C4F-4A77-AF53-63868EE23E3E}"/>
          </ac:picMkLst>
        </pc:picChg>
      </pc:sldChg>
      <pc:sldChg chg="addSp delSp modSp">
        <pc:chgData name="Andy Gray" userId="3900aca3-aa6e-4813-b4e0-c02f9e48a0aa" providerId="ADAL" clId="{0C009D8F-E7B5-4A4A-BB56-AFB824DA549B}" dt="2019-08-20T13:38:38.977" v="237" actId="1076"/>
        <pc:sldMkLst>
          <pc:docMk/>
          <pc:sldMk cId="1733870456" sldId="290"/>
        </pc:sldMkLst>
        <pc:picChg chg="add mod ord modCrop">
          <ac:chgData name="Andy Gray" userId="3900aca3-aa6e-4813-b4e0-c02f9e48a0aa" providerId="ADAL" clId="{0C009D8F-E7B5-4A4A-BB56-AFB824DA549B}" dt="2019-08-20T13:38:38.977" v="237" actId="1076"/>
          <ac:picMkLst>
            <pc:docMk/>
            <pc:sldMk cId="1733870456" sldId="290"/>
            <ac:picMk id="5" creationId="{62499070-6101-4A5D-A77A-13A1ADE42AF4}"/>
          </ac:picMkLst>
        </pc:picChg>
        <pc:picChg chg="del mod modCrop">
          <ac:chgData name="Andy Gray" userId="3900aca3-aa6e-4813-b4e0-c02f9e48a0aa" providerId="ADAL" clId="{0C009D8F-E7B5-4A4A-BB56-AFB824DA549B}" dt="2019-08-20T13:38:22.492" v="234" actId="478"/>
          <ac:picMkLst>
            <pc:docMk/>
            <pc:sldMk cId="1733870456" sldId="290"/>
            <ac:picMk id="6" creationId="{81EDBF09-72D2-478C-9E47-CEB4E404D74B}"/>
          </ac:picMkLst>
        </pc:picChg>
      </pc:sldChg>
      <pc:sldChg chg="addSp delSp modSp">
        <pc:chgData name="Andy Gray" userId="3900aca3-aa6e-4813-b4e0-c02f9e48a0aa" providerId="ADAL" clId="{0C009D8F-E7B5-4A4A-BB56-AFB824DA549B}" dt="2019-08-20T13:40:31.783" v="250" actId="14100"/>
        <pc:sldMkLst>
          <pc:docMk/>
          <pc:sldMk cId="2113013362" sldId="291"/>
        </pc:sldMkLst>
        <pc:picChg chg="add mod ord">
          <ac:chgData name="Andy Gray" userId="3900aca3-aa6e-4813-b4e0-c02f9e48a0aa" providerId="ADAL" clId="{0C009D8F-E7B5-4A4A-BB56-AFB824DA549B}" dt="2019-08-20T13:40:31.783" v="250" actId="14100"/>
          <ac:picMkLst>
            <pc:docMk/>
            <pc:sldMk cId="2113013362" sldId="291"/>
            <ac:picMk id="5" creationId="{211267A1-F5A4-406E-BF48-B948F7F33D96}"/>
          </ac:picMkLst>
        </pc:picChg>
        <pc:picChg chg="del mod modCrop">
          <ac:chgData name="Andy Gray" userId="3900aca3-aa6e-4813-b4e0-c02f9e48a0aa" providerId="ADAL" clId="{0C009D8F-E7B5-4A4A-BB56-AFB824DA549B}" dt="2019-08-20T13:40:16.783" v="246" actId="478"/>
          <ac:picMkLst>
            <pc:docMk/>
            <pc:sldMk cId="2113013362" sldId="291"/>
            <ac:picMk id="6" creationId="{220A5517-9AFC-467E-979F-C2DFEEE551F4}"/>
          </ac:picMkLst>
        </pc:picChg>
      </pc:sldChg>
      <pc:sldChg chg="addSp delSp modSp">
        <pc:chgData name="Andy Gray" userId="3900aca3-aa6e-4813-b4e0-c02f9e48a0aa" providerId="ADAL" clId="{0C009D8F-E7B5-4A4A-BB56-AFB824DA549B}" dt="2019-08-20T13:55:50.968" v="373" actId="1076"/>
        <pc:sldMkLst>
          <pc:docMk/>
          <pc:sldMk cId="716471081" sldId="292"/>
        </pc:sldMkLst>
        <pc:picChg chg="add mod ord modCrop">
          <ac:chgData name="Andy Gray" userId="3900aca3-aa6e-4813-b4e0-c02f9e48a0aa" providerId="ADAL" clId="{0C009D8F-E7B5-4A4A-BB56-AFB824DA549B}" dt="2019-08-20T13:55:50.968" v="373" actId="1076"/>
          <ac:picMkLst>
            <pc:docMk/>
            <pc:sldMk cId="716471081" sldId="292"/>
            <ac:picMk id="5" creationId="{A5B5FF89-7432-4123-87EC-0E948420A39C}"/>
          </ac:picMkLst>
        </pc:picChg>
        <pc:picChg chg="del mod modCrop">
          <ac:chgData name="Andy Gray" userId="3900aca3-aa6e-4813-b4e0-c02f9e48a0aa" providerId="ADAL" clId="{0C009D8F-E7B5-4A4A-BB56-AFB824DA549B}" dt="2019-08-20T13:55:28.469" v="370" actId="478"/>
          <ac:picMkLst>
            <pc:docMk/>
            <pc:sldMk cId="716471081" sldId="292"/>
            <ac:picMk id="6" creationId="{11425D7A-BC3B-4EBE-83D1-E5B8C657D609}"/>
          </ac:picMkLst>
        </pc:picChg>
        <pc:picChg chg="del">
          <ac:chgData name="Andy Gray" userId="3900aca3-aa6e-4813-b4e0-c02f9e48a0aa" providerId="ADAL" clId="{0C009D8F-E7B5-4A4A-BB56-AFB824DA549B}" dt="2019-08-20T13:55:04.784" v="363" actId="478"/>
          <ac:picMkLst>
            <pc:docMk/>
            <pc:sldMk cId="716471081" sldId="292"/>
            <ac:picMk id="7" creationId="{71E54B8B-CAD7-4618-9F4D-54D5FC41E064}"/>
          </ac:picMkLst>
        </pc:picChg>
      </pc:sldChg>
      <pc:sldChg chg="addSp delSp modSp">
        <pc:chgData name="Andy Gray" userId="3900aca3-aa6e-4813-b4e0-c02f9e48a0aa" providerId="ADAL" clId="{0C009D8F-E7B5-4A4A-BB56-AFB824DA549B}" dt="2019-08-20T13:18:20.736" v="50" actId="1076"/>
        <pc:sldMkLst>
          <pc:docMk/>
          <pc:sldMk cId="3103892343" sldId="293"/>
        </pc:sldMkLst>
        <pc:picChg chg="del mod modCrop">
          <ac:chgData name="Andy Gray" userId="3900aca3-aa6e-4813-b4e0-c02f9e48a0aa" providerId="ADAL" clId="{0C009D8F-E7B5-4A4A-BB56-AFB824DA549B}" dt="2019-08-20T13:17:58.493" v="44" actId="478"/>
          <ac:picMkLst>
            <pc:docMk/>
            <pc:sldMk cId="3103892343" sldId="293"/>
            <ac:picMk id="5" creationId="{8EAC63B7-C884-4512-88DB-B7B93E69A587}"/>
          </ac:picMkLst>
        </pc:picChg>
        <pc:picChg chg="add mod ord modCrop">
          <ac:chgData name="Andy Gray" userId="3900aca3-aa6e-4813-b4e0-c02f9e48a0aa" providerId="ADAL" clId="{0C009D8F-E7B5-4A4A-BB56-AFB824DA549B}" dt="2019-08-20T13:18:20.736" v="50" actId="1076"/>
          <ac:picMkLst>
            <pc:docMk/>
            <pc:sldMk cId="3103892343" sldId="293"/>
            <ac:picMk id="6" creationId="{8F9C4716-486F-4A21-8264-B630B2305522}"/>
          </ac:picMkLst>
        </pc:picChg>
      </pc:sldChg>
      <pc:sldChg chg="addSp delSp modSp">
        <pc:chgData name="Andy Gray" userId="3900aca3-aa6e-4813-b4e0-c02f9e48a0aa" providerId="ADAL" clId="{0C009D8F-E7B5-4A4A-BB56-AFB824DA549B}" dt="2019-08-20T13:53:31.286" v="360" actId="732"/>
        <pc:sldMkLst>
          <pc:docMk/>
          <pc:sldMk cId="2940136644" sldId="295"/>
        </pc:sldMkLst>
        <pc:picChg chg="del mod modCrop">
          <ac:chgData name="Andy Gray" userId="3900aca3-aa6e-4813-b4e0-c02f9e48a0aa" providerId="ADAL" clId="{0C009D8F-E7B5-4A4A-BB56-AFB824DA549B}" dt="2019-08-20T13:53:16.413" v="358" actId="478"/>
          <ac:picMkLst>
            <pc:docMk/>
            <pc:sldMk cId="2940136644" sldId="295"/>
            <ac:picMk id="4" creationId="{3F3D4C5B-40AC-42C5-84A4-BB8EF065CFF6}"/>
          </ac:picMkLst>
        </pc:picChg>
        <pc:picChg chg="add mod ord modCrop">
          <ac:chgData name="Andy Gray" userId="3900aca3-aa6e-4813-b4e0-c02f9e48a0aa" providerId="ADAL" clId="{0C009D8F-E7B5-4A4A-BB56-AFB824DA549B}" dt="2019-08-20T13:53:31.286" v="360" actId="732"/>
          <ac:picMkLst>
            <pc:docMk/>
            <pc:sldMk cId="2940136644" sldId="295"/>
            <ac:picMk id="6" creationId="{E8677DDA-C3B5-49BA-906E-1F67C35B8EB5}"/>
          </ac:picMkLst>
        </pc:picChg>
      </pc:sldChg>
      <pc:sldChg chg="addSp delSp modSp">
        <pc:chgData name="Andy Gray" userId="3900aca3-aa6e-4813-b4e0-c02f9e48a0aa" providerId="ADAL" clId="{0C009D8F-E7B5-4A4A-BB56-AFB824DA549B}" dt="2019-08-20T13:57:54.414" v="390" actId="1076"/>
        <pc:sldMkLst>
          <pc:docMk/>
          <pc:sldMk cId="2727801148" sldId="298"/>
        </pc:sldMkLst>
        <pc:picChg chg="add mod ord modCrop">
          <ac:chgData name="Andy Gray" userId="3900aca3-aa6e-4813-b4e0-c02f9e48a0aa" providerId="ADAL" clId="{0C009D8F-E7B5-4A4A-BB56-AFB824DA549B}" dt="2019-08-20T13:57:54.414" v="390" actId="1076"/>
          <ac:picMkLst>
            <pc:docMk/>
            <pc:sldMk cId="2727801148" sldId="298"/>
            <ac:picMk id="5" creationId="{73690631-78AF-4D4B-A4E9-A7C1048B5564}"/>
          </ac:picMkLst>
        </pc:picChg>
        <pc:picChg chg="del mod modCrop">
          <ac:chgData name="Andy Gray" userId="3900aca3-aa6e-4813-b4e0-c02f9e48a0aa" providerId="ADAL" clId="{0C009D8F-E7B5-4A4A-BB56-AFB824DA549B}" dt="2019-08-20T13:57:49.684" v="389" actId="478"/>
          <ac:picMkLst>
            <pc:docMk/>
            <pc:sldMk cId="2727801148" sldId="298"/>
            <ac:picMk id="6" creationId="{E3234411-2026-4CD4-9EC0-7EC5369EFD6D}"/>
          </ac:picMkLst>
        </pc:picChg>
      </pc:sldChg>
      <pc:sldChg chg="addSp delSp modSp">
        <pc:chgData name="Andy Gray" userId="3900aca3-aa6e-4813-b4e0-c02f9e48a0aa" providerId="ADAL" clId="{0C009D8F-E7B5-4A4A-BB56-AFB824DA549B}" dt="2019-08-20T14:00:53.484" v="407" actId="1076"/>
        <pc:sldMkLst>
          <pc:docMk/>
          <pc:sldMk cId="465904574" sldId="299"/>
        </pc:sldMkLst>
        <pc:picChg chg="del mod modCrop">
          <ac:chgData name="Andy Gray" userId="3900aca3-aa6e-4813-b4e0-c02f9e48a0aa" providerId="ADAL" clId="{0C009D8F-E7B5-4A4A-BB56-AFB824DA549B}" dt="2019-08-20T14:00:43.238" v="403" actId="478"/>
          <ac:picMkLst>
            <pc:docMk/>
            <pc:sldMk cId="465904574" sldId="299"/>
            <ac:picMk id="4" creationId="{CF423317-877C-4989-B413-ED9C109E5166}"/>
          </ac:picMkLst>
        </pc:picChg>
        <pc:picChg chg="add mod ord">
          <ac:chgData name="Andy Gray" userId="3900aca3-aa6e-4813-b4e0-c02f9e48a0aa" providerId="ADAL" clId="{0C009D8F-E7B5-4A4A-BB56-AFB824DA549B}" dt="2019-08-20T14:00:53.484" v="407" actId="1076"/>
          <ac:picMkLst>
            <pc:docMk/>
            <pc:sldMk cId="465904574" sldId="299"/>
            <ac:picMk id="6" creationId="{D7767D77-7854-4623-AE53-CF20C540DB92}"/>
          </ac:picMkLst>
        </pc:picChg>
      </pc:sldChg>
      <pc:sldMasterChg chg="modSldLayout">
        <pc:chgData name="Andy Gray" userId="3900aca3-aa6e-4813-b4e0-c02f9e48a0aa" providerId="ADAL" clId="{0C009D8F-E7B5-4A4A-BB56-AFB824DA549B}" dt="2019-08-27T15:40:16.791" v="412" actId="14100"/>
        <pc:sldMasterMkLst>
          <pc:docMk/>
          <pc:sldMasterMk cId="1310585009" sldId="2147483648"/>
        </pc:sldMasterMkLst>
        <pc:sldLayoutChg chg="modSp">
          <pc:chgData name="Andy Gray" userId="3900aca3-aa6e-4813-b4e0-c02f9e48a0aa" providerId="ADAL" clId="{0C009D8F-E7B5-4A4A-BB56-AFB824DA549B}" dt="2019-08-27T15:40:16.791" v="412" actId="14100"/>
          <pc:sldLayoutMkLst>
            <pc:docMk/>
            <pc:sldMasterMk cId="1310585009" sldId="2147483648"/>
            <pc:sldLayoutMk cId="3599343734" sldId="2147483650"/>
          </pc:sldLayoutMkLst>
          <pc:cxnChg chg="mod">
            <ac:chgData name="Andy Gray" userId="3900aca3-aa6e-4813-b4e0-c02f9e48a0aa" providerId="ADAL" clId="{0C009D8F-E7B5-4A4A-BB56-AFB824DA549B}" dt="2019-08-27T15:40:16.791" v="412" actId="14100"/>
            <ac:cxnSpMkLst>
              <pc:docMk/>
              <pc:sldMasterMk cId="1310585009" sldId="2147483648"/>
              <pc:sldLayoutMk cId="3599343734" sldId="2147483650"/>
              <ac:cxnSpMk id="8" creationId="{00000000-0000-0000-0000-000000000000}"/>
            </ac:cxnSpMkLst>
          </pc:cxnChg>
        </pc:sldLayoutChg>
      </pc:sldMasterChg>
    </pc:docChg>
  </pc:docChgLst>
  <pc:docChgLst>
    <pc:chgData name="Rob Heathcote" userId="62419938-1f1d-43ca-9327-cfd6c1894440" providerId="ADAL" clId="{56B76F1A-7BE1-42C1-878C-A72A36DF3336}"/>
    <pc:docChg chg="modSld">
      <pc:chgData name="Rob Heathcote" userId="62419938-1f1d-43ca-9327-cfd6c1894440" providerId="ADAL" clId="{56B76F1A-7BE1-42C1-878C-A72A36DF3336}" dt="2019-08-28T13:20:07.365" v="3" actId="207"/>
      <pc:docMkLst>
        <pc:docMk/>
      </pc:docMkLst>
      <pc:sldChg chg="modSp">
        <pc:chgData name="Rob Heathcote" userId="62419938-1f1d-43ca-9327-cfd6c1894440" providerId="ADAL" clId="{56B76F1A-7BE1-42C1-878C-A72A36DF3336}" dt="2019-08-28T13:19:54.685" v="1" actId="20577"/>
        <pc:sldMkLst>
          <pc:docMk/>
          <pc:sldMk cId="1566858564" sldId="283"/>
        </pc:sldMkLst>
        <pc:spChg chg="mod">
          <ac:chgData name="Rob Heathcote" userId="62419938-1f1d-43ca-9327-cfd6c1894440" providerId="ADAL" clId="{56B76F1A-7BE1-42C1-878C-A72A36DF3336}" dt="2019-08-28T13:19:52.211" v="0" actId="20577"/>
          <ac:spMkLst>
            <pc:docMk/>
            <pc:sldMk cId="1566858564" sldId="283"/>
            <ac:spMk id="2" creationId="{00000000-0000-0000-0000-000000000000}"/>
          </ac:spMkLst>
        </pc:spChg>
        <pc:spChg chg="mod">
          <ac:chgData name="Rob Heathcote" userId="62419938-1f1d-43ca-9327-cfd6c1894440" providerId="ADAL" clId="{56B76F1A-7BE1-42C1-878C-A72A36DF3336}" dt="2019-08-28T13:19:54.685" v="1" actId="20577"/>
          <ac:spMkLst>
            <pc:docMk/>
            <pc:sldMk cId="1566858564" sldId="283"/>
            <ac:spMk id="3" creationId="{00000000-0000-0000-0000-000000000000}"/>
          </ac:spMkLst>
        </pc:spChg>
      </pc:sldChg>
      <pc:sldChg chg="modSp">
        <pc:chgData name="Rob Heathcote" userId="62419938-1f1d-43ca-9327-cfd6c1894440" providerId="ADAL" clId="{56B76F1A-7BE1-42C1-878C-A72A36DF3336}" dt="2019-08-28T13:20:07.365" v="3" actId="207"/>
        <pc:sldMkLst>
          <pc:docMk/>
          <pc:sldMk cId="716471081" sldId="292"/>
        </pc:sldMkLst>
        <pc:spChg chg="mod">
          <ac:chgData name="Rob Heathcote" userId="62419938-1f1d-43ca-9327-cfd6c1894440" providerId="ADAL" clId="{56B76F1A-7BE1-42C1-878C-A72A36DF3336}" dt="2019-08-28T13:20:04.105" v="2" actId="207"/>
          <ac:spMkLst>
            <pc:docMk/>
            <pc:sldMk cId="716471081" sldId="292"/>
            <ac:spMk id="2" creationId="{00000000-0000-0000-0000-000000000000}"/>
          </ac:spMkLst>
        </pc:spChg>
        <pc:spChg chg="mod">
          <ac:chgData name="Rob Heathcote" userId="62419938-1f1d-43ca-9327-cfd6c1894440" providerId="ADAL" clId="{56B76F1A-7BE1-42C1-878C-A72A36DF3336}" dt="2019-08-28T13:20:07.365" v="3" actId="207"/>
          <ac:spMkLst>
            <pc:docMk/>
            <pc:sldMk cId="716471081" sldId="292"/>
            <ac:spMk id="3" creationId="{00000000-0000-0000-0000-000000000000}"/>
          </ac:spMkLst>
        </pc:spChg>
      </pc:sldChg>
    </pc:docChg>
  </pc:docChgLst>
  <pc:docChgLst>
    <pc:chgData name="Mike Ross" userId="7954c944-6085-4b08-be0b-82a8f61afa5b" providerId="ADAL" clId="{F51D9897-53FE-4A2B-A6B8-249AC93261F2}"/>
    <pc:docChg chg="custSel modSld">
      <pc:chgData name="Mike Ross" userId="7954c944-6085-4b08-be0b-82a8f61afa5b" providerId="ADAL" clId="{F51D9897-53FE-4A2B-A6B8-249AC93261F2}" dt="2019-08-27T11:22:34.641" v="2" actId="478"/>
      <pc:docMkLst>
        <pc:docMk/>
      </pc:docMkLst>
      <pc:sldChg chg="delSp">
        <pc:chgData name="Mike Ross" userId="7954c944-6085-4b08-be0b-82a8f61afa5b" providerId="ADAL" clId="{F51D9897-53FE-4A2B-A6B8-249AC93261F2}" dt="2019-08-27T11:21:46.760" v="0" actId="478"/>
        <pc:sldMkLst>
          <pc:docMk/>
          <pc:sldMk cId="1707165798" sldId="262"/>
        </pc:sldMkLst>
        <pc:picChg chg="del">
          <ac:chgData name="Mike Ross" userId="7954c944-6085-4b08-be0b-82a8f61afa5b" providerId="ADAL" clId="{F51D9897-53FE-4A2B-A6B8-249AC93261F2}" dt="2019-08-27T11:21:46.760" v="0" actId="478"/>
          <ac:picMkLst>
            <pc:docMk/>
            <pc:sldMk cId="1707165798" sldId="262"/>
            <ac:picMk id="2" creationId="{D59C3EF0-61C6-45ED-BF18-A43BA26DFA2A}"/>
          </ac:picMkLst>
        </pc:picChg>
      </pc:sldChg>
      <pc:sldChg chg="delSp">
        <pc:chgData name="Mike Ross" userId="7954c944-6085-4b08-be0b-82a8f61afa5b" providerId="ADAL" clId="{F51D9897-53FE-4A2B-A6B8-249AC93261F2}" dt="2019-08-27T11:22:34.641" v="2" actId="478"/>
        <pc:sldMkLst>
          <pc:docMk/>
          <pc:sldMk cId="478455873" sldId="288"/>
        </pc:sldMkLst>
        <pc:spChg chg="del">
          <ac:chgData name="Mike Ross" userId="7954c944-6085-4b08-be0b-82a8f61afa5b" providerId="ADAL" clId="{F51D9897-53FE-4A2B-A6B8-249AC93261F2}" dt="2019-08-27T11:22:33.095" v="1" actId="478"/>
          <ac:spMkLst>
            <pc:docMk/>
            <pc:sldMk cId="478455873" sldId="288"/>
            <ac:spMk id="4" creationId="{F17B6F5E-E7F2-4741-9BEA-C62A0378FC46}"/>
          </ac:spMkLst>
        </pc:spChg>
        <pc:spChg chg="del">
          <ac:chgData name="Mike Ross" userId="7954c944-6085-4b08-be0b-82a8f61afa5b" providerId="ADAL" clId="{F51D9897-53FE-4A2B-A6B8-249AC93261F2}" dt="2019-08-27T11:22:34.641" v="2" actId="478"/>
          <ac:spMkLst>
            <pc:docMk/>
            <pc:sldMk cId="478455873" sldId="288"/>
            <ac:spMk id="5" creationId="{00000000-0000-0000-0000-000000000000}"/>
          </ac:spMkLst>
        </pc:spChg>
      </pc:sldChg>
    </pc:docChg>
  </pc:docChgLst>
  <pc:docChgLst>
    <pc:chgData name="Mike Ross" userId="7954c944-6085-4b08-be0b-82a8f61afa5b" providerId="ADAL" clId="{ED6CB7CE-FDB7-41B0-AFC9-5C7C336B2864}"/>
    <pc:docChg chg="undo custSel modSld modMainMaster">
      <pc:chgData name="Mike Ross" userId="7954c944-6085-4b08-be0b-82a8f61afa5b" providerId="ADAL" clId="{ED6CB7CE-FDB7-41B0-AFC9-5C7C336B2864}" dt="2019-08-07T14:42:07.411" v="448" actId="1076"/>
      <pc:docMkLst>
        <pc:docMk/>
      </pc:docMkLst>
      <pc:sldChg chg="modSp">
        <pc:chgData name="Mike Ross" userId="7954c944-6085-4b08-be0b-82a8f61afa5b" providerId="ADAL" clId="{ED6CB7CE-FDB7-41B0-AFC9-5C7C336B2864}" dt="2019-08-07T14:29:16.155" v="383" actId="6549"/>
        <pc:sldMkLst>
          <pc:docMk/>
          <pc:sldMk cId="3998161294" sldId="260"/>
        </pc:sldMkLst>
        <pc:spChg chg="mod">
          <ac:chgData name="Mike Ross" userId="7954c944-6085-4b08-be0b-82a8f61afa5b" providerId="ADAL" clId="{ED6CB7CE-FDB7-41B0-AFC9-5C7C336B2864}" dt="2019-08-07T14:29:16.155" v="383" actId="6549"/>
          <ac:spMkLst>
            <pc:docMk/>
            <pc:sldMk cId="3998161294" sldId="260"/>
            <ac:spMk id="3" creationId="{76AB8E7A-A6C2-450A-9E27-9038DD65D762}"/>
          </ac:spMkLst>
        </pc:spChg>
      </pc:sldChg>
      <pc:sldChg chg="addSp modSp">
        <pc:chgData name="Mike Ross" userId="7954c944-6085-4b08-be0b-82a8f61afa5b" providerId="ADAL" clId="{ED6CB7CE-FDB7-41B0-AFC9-5C7C336B2864}" dt="2019-08-07T09:17:34.498" v="66" actId="14100"/>
        <pc:sldMkLst>
          <pc:docMk/>
          <pc:sldMk cId="1707165798" sldId="262"/>
        </pc:sldMkLst>
        <pc:spChg chg="mod">
          <ac:chgData name="Mike Ross" userId="7954c944-6085-4b08-be0b-82a8f61afa5b" providerId="ADAL" clId="{ED6CB7CE-FDB7-41B0-AFC9-5C7C336B2864}" dt="2019-08-07T09:17:05.832" v="63" actId="20577"/>
          <ac:spMkLst>
            <pc:docMk/>
            <pc:sldMk cId="1707165798" sldId="262"/>
            <ac:spMk id="4" creationId="{245A97A3-DD2B-451A-8609-3F837D622E99}"/>
          </ac:spMkLst>
        </pc:spChg>
        <pc:picChg chg="add mod">
          <ac:chgData name="Mike Ross" userId="7954c944-6085-4b08-be0b-82a8f61afa5b" providerId="ADAL" clId="{ED6CB7CE-FDB7-41B0-AFC9-5C7C336B2864}" dt="2019-08-07T09:17:34.498" v="66" actId="14100"/>
          <ac:picMkLst>
            <pc:docMk/>
            <pc:sldMk cId="1707165798" sldId="262"/>
            <ac:picMk id="2" creationId="{D59C3EF0-61C6-45ED-BF18-A43BA26DFA2A}"/>
          </ac:picMkLst>
        </pc:picChg>
      </pc:sldChg>
      <pc:sldChg chg="modSp">
        <pc:chgData name="Mike Ross" userId="7954c944-6085-4b08-be0b-82a8f61afa5b" providerId="ADAL" clId="{ED6CB7CE-FDB7-41B0-AFC9-5C7C336B2864}" dt="2019-08-07T09:36:04.628" v="113" actId="20577"/>
        <pc:sldMkLst>
          <pc:docMk/>
          <pc:sldMk cId="469729288" sldId="267"/>
        </pc:sldMkLst>
        <pc:spChg chg="mod">
          <ac:chgData name="Mike Ross" userId="7954c944-6085-4b08-be0b-82a8f61afa5b" providerId="ADAL" clId="{ED6CB7CE-FDB7-41B0-AFC9-5C7C336B2864}" dt="2019-08-07T09:36:04.628" v="113" actId="20577"/>
          <ac:spMkLst>
            <pc:docMk/>
            <pc:sldMk cId="469729288" sldId="267"/>
            <ac:spMk id="3" creationId="{00000000-0000-0000-0000-000000000000}"/>
          </ac:spMkLst>
        </pc:spChg>
      </pc:sldChg>
      <pc:sldChg chg="modSp">
        <pc:chgData name="Mike Ross" userId="7954c944-6085-4b08-be0b-82a8f61afa5b" providerId="ADAL" clId="{ED6CB7CE-FDB7-41B0-AFC9-5C7C336B2864}" dt="2019-08-06T14:11:11.428" v="2" actId="207"/>
        <pc:sldMkLst>
          <pc:docMk/>
          <pc:sldMk cId="1792476029" sldId="269"/>
        </pc:sldMkLst>
        <pc:spChg chg="mod">
          <ac:chgData name="Mike Ross" userId="7954c944-6085-4b08-be0b-82a8f61afa5b" providerId="ADAL" clId="{ED6CB7CE-FDB7-41B0-AFC9-5C7C336B2864}" dt="2019-08-06T14:11:11.428" v="2" actId="207"/>
          <ac:spMkLst>
            <pc:docMk/>
            <pc:sldMk cId="1792476029" sldId="269"/>
            <ac:spMk id="3" creationId="{00000000-0000-0000-0000-000000000000}"/>
          </ac:spMkLst>
        </pc:spChg>
      </pc:sldChg>
      <pc:sldChg chg="modSp">
        <pc:chgData name="Mike Ross" userId="7954c944-6085-4b08-be0b-82a8f61afa5b" providerId="ADAL" clId="{ED6CB7CE-FDB7-41B0-AFC9-5C7C336B2864}" dt="2019-08-06T14:11:53.463" v="28" actId="20577"/>
        <pc:sldMkLst>
          <pc:docMk/>
          <pc:sldMk cId="536930859" sldId="270"/>
        </pc:sldMkLst>
        <pc:spChg chg="mod">
          <ac:chgData name="Mike Ross" userId="7954c944-6085-4b08-be0b-82a8f61afa5b" providerId="ADAL" clId="{ED6CB7CE-FDB7-41B0-AFC9-5C7C336B2864}" dt="2019-08-06T14:11:53.463" v="28" actId="20577"/>
          <ac:spMkLst>
            <pc:docMk/>
            <pc:sldMk cId="536930859" sldId="270"/>
            <ac:spMk id="3" creationId="{00000000-0000-0000-0000-000000000000}"/>
          </ac:spMkLst>
        </pc:spChg>
      </pc:sldChg>
      <pc:sldChg chg="modSp">
        <pc:chgData name="Mike Ross" userId="7954c944-6085-4b08-be0b-82a8f61afa5b" providerId="ADAL" clId="{ED6CB7CE-FDB7-41B0-AFC9-5C7C336B2864}" dt="2019-08-07T12:03:02.279" v="309" actId="20577"/>
        <pc:sldMkLst>
          <pc:docMk/>
          <pc:sldMk cId="3232235812" sldId="271"/>
        </pc:sldMkLst>
        <pc:spChg chg="mod">
          <ac:chgData name="Mike Ross" userId="7954c944-6085-4b08-be0b-82a8f61afa5b" providerId="ADAL" clId="{ED6CB7CE-FDB7-41B0-AFC9-5C7C336B2864}" dt="2019-08-07T12:03:02.279" v="309" actId="20577"/>
          <ac:spMkLst>
            <pc:docMk/>
            <pc:sldMk cId="3232235812" sldId="271"/>
            <ac:spMk id="2" creationId="{00000000-0000-0000-0000-000000000000}"/>
          </ac:spMkLst>
        </pc:spChg>
        <pc:spChg chg="mod">
          <ac:chgData name="Mike Ross" userId="7954c944-6085-4b08-be0b-82a8f61afa5b" providerId="ADAL" clId="{ED6CB7CE-FDB7-41B0-AFC9-5C7C336B2864}" dt="2019-08-07T09:25:16.985" v="80" actId="20577"/>
          <ac:spMkLst>
            <pc:docMk/>
            <pc:sldMk cId="3232235812" sldId="271"/>
            <ac:spMk id="3" creationId="{00000000-0000-0000-0000-000000000000}"/>
          </ac:spMkLst>
        </pc:spChg>
      </pc:sldChg>
      <pc:sldChg chg="modSp">
        <pc:chgData name="Mike Ross" userId="7954c944-6085-4b08-be0b-82a8f61afa5b" providerId="ADAL" clId="{ED6CB7CE-FDB7-41B0-AFC9-5C7C336B2864}" dt="2019-08-07T12:02:44.408" v="303" actId="20577"/>
        <pc:sldMkLst>
          <pc:docMk/>
          <pc:sldMk cId="2504357346" sldId="272"/>
        </pc:sldMkLst>
        <pc:spChg chg="mod">
          <ac:chgData name="Mike Ross" userId="7954c944-6085-4b08-be0b-82a8f61afa5b" providerId="ADAL" clId="{ED6CB7CE-FDB7-41B0-AFC9-5C7C336B2864}" dt="2019-08-07T12:02:44.408" v="303" actId="20577"/>
          <ac:spMkLst>
            <pc:docMk/>
            <pc:sldMk cId="2504357346" sldId="272"/>
            <ac:spMk id="2" creationId="{00000000-0000-0000-0000-000000000000}"/>
          </ac:spMkLst>
        </pc:spChg>
      </pc:sldChg>
      <pc:sldChg chg="modSp">
        <pc:chgData name="Mike Ross" userId="7954c944-6085-4b08-be0b-82a8f61afa5b" providerId="ADAL" clId="{ED6CB7CE-FDB7-41B0-AFC9-5C7C336B2864}" dt="2019-08-07T10:13:39.050" v="153" actId="20577"/>
        <pc:sldMkLst>
          <pc:docMk/>
          <pc:sldMk cId="2980003633" sldId="273"/>
        </pc:sldMkLst>
        <pc:spChg chg="mod">
          <ac:chgData name="Mike Ross" userId="7954c944-6085-4b08-be0b-82a8f61afa5b" providerId="ADAL" clId="{ED6CB7CE-FDB7-41B0-AFC9-5C7C336B2864}" dt="2019-08-07T10:13:39.050" v="153" actId="20577"/>
          <ac:spMkLst>
            <pc:docMk/>
            <pc:sldMk cId="2980003633" sldId="273"/>
            <ac:spMk id="3" creationId="{00000000-0000-0000-0000-000000000000}"/>
          </ac:spMkLst>
        </pc:spChg>
      </pc:sldChg>
      <pc:sldChg chg="modSp">
        <pc:chgData name="Mike Ross" userId="7954c944-6085-4b08-be0b-82a8f61afa5b" providerId="ADAL" clId="{ED6CB7CE-FDB7-41B0-AFC9-5C7C336B2864}" dt="2019-08-07T12:02:52.360" v="307" actId="20577"/>
        <pc:sldMkLst>
          <pc:docMk/>
          <pc:sldMk cId="1840221654" sldId="274"/>
        </pc:sldMkLst>
        <pc:spChg chg="mod">
          <ac:chgData name="Mike Ross" userId="7954c944-6085-4b08-be0b-82a8f61afa5b" providerId="ADAL" clId="{ED6CB7CE-FDB7-41B0-AFC9-5C7C336B2864}" dt="2019-08-07T12:02:52.360" v="307" actId="20577"/>
          <ac:spMkLst>
            <pc:docMk/>
            <pc:sldMk cId="1840221654" sldId="274"/>
            <ac:spMk id="2" creationId="{00000000-0000-0000-0000-000000000000}"/>
          </ac:spMkLst>
        </pc:spChg>
        <pc:spChg chg="mod">
          <ac:chgData name="Mike Ross" userId="7954c944-6085-4b08-be0b-82a8f61afa5b" providerId="ADAL" clId="{ED6CB7CE-FDB7-41B0-AFC9-5C7C336B2864}" dt="2019-08-07T10:02:22.973" v="150" actId="20577"/>
          <ac:spMkLst>
            <pc:docMk/>
            <pc:sldMk cId="1840221654" sldId="274"/>
            <ac:spMk id="3" creationId="{00000000-0000-0000-0000-000000000000}"/>
          </ac:spMkLst>
        </pc:spChg>
        <pc:picChg chg="mod">
          <ac:chgData name="Mike Ross" userId="7954c944-6085-4b08-be0b-82a8f61afa5b" providerId="ADAL" clId="{ED6CB7CE-FDB7-41B0-AFC9-5C7C336B2864}" dt="2019-08-07T10:06:25.392" v="152" actId="1076"/>
          <ac:picMkLst>
            <pc:docMk/>
            <pc:sldMk cId="1840221654" sldId="274"/>
            <ac:picMk id="11" creationId="{3E4617E4-C39D-4F0C-8D5C-1E6055B26F02}"/>
          </ac:picMkLst>
        </pc:picChg>
      </pc:sldChg>
      <pc:sldChg chg="modSp">
        <pc:chgData name="Mike Ross" userId="7954c944-6085-4b08-be0b-82a8f61afa5b" providerId="ADAL" clId="{ED6CB7CE-FDB7-41B0-AFC9-5C7C336B2864}" dt="2019-08-07T09:35:17.793" v="106" actId="20577"/>
        <pc:sldMkLst>
          <pc:docMk/>
          <pc:sldMk cId="1431140996" sldId="275"/>
        </pc:sldMkLst>
        <pc:spChg chg="mod">
          <ac:chgData name="Mike Ross" userId="7954c944-6085-4b08-be0b-82a8f61afa5b" providerId="ADAL" clId="{ED6CB7CE-FDB7-41B0-AFC9-5C7C336B2864}" dt="2019-08-07T09:35:17.793" v="106" actId="20577"/>
          <ac:spMkLst>
            <pc:docMk/>
            <pc:sldMk cId="1431140996" sldId="275"/>
            <ac:spMk id="3" creationId="{00000000-0000-0000-0000-000000000000}"/>
          </ac:spMkLst>
        </pc:spChg>
      </pc:sldChg>
      <pc:sldChg chg="modSp">
        <pc:chgData name="Mike Ross" userId="7954c944-6085-4b08-be0b-82a8f61afa5b" providerId="ADAL" clId="{ED6CB7CE-FDB7-41B0-AFC9-5C7C336B2864}" dt="2019-08-07T11:52:27.273" v="163" actId="113"/>
        <pc:sldMkLst>
          <pc:docMk/>
          <pc:sldMk cId="3534883679" sldId="276"/>
        </pc:sldMkLst>
        <pc:spChg chg="mod">
          <ac:chgData name="Mike Ross" userId="7954c944-6085-4b08-be0b-82a8f61afa5b" providerId="ADAL" clId="{ED6CB7CE-FDB7-41B0-AFC9-5C7C336B2864}" dt="2019-08-07T11:52:27.273" v="163" actId="113"/>
          <ac:spMkLst>
            <pc:docMk/>
            <pc:sldMk cId="3534883679" sldId="276"/>
            <ac:spMk id="3" creationId="{00000000-0000-0000-0000-000000000000}"/>
          </ac:spMkLst>
        </pc:spChg>
      </pc:sldChg>
      <pc:sldChg chg="modSp">
        <pc:chgData name="Mike Ross" userId="7954c944-6085-4b08-be0b-82a8f61afa5b" providerId="ADAL" clId="{ED6CB7CE-FDB7-41B0-AFC9-5C7C336B2864}" dt="2019-08-07T12:02:38.951" v="301" actId="20577"/>
        <pc:sldMkLst>
          <pc:docMk/>
          <pc:sldMk cId="2225985600" sldId="277"/>
        </pc:sldMkLst>
        <pc:spChg chg="mod">
          <ac:chgData name="Mike Ross" userId="7954c944-6085-4b08-be0b-82a8f61afa5b" providerId="ADAL" clId="{ED6CB7CE-FDB7-41B0-AFC9-5C7C336B2864}" dt="2019-08-07T12:02:38.951" v="301" actId="20577"/>
          <ac:spMkLst>
            <pc:docMk/>
            <pc:sldMk cId="2225985600" sldId="277"/>
            <ac:spMk id="2" creationId="{00000000-0000-0000-0000-000000000000}"/>
          </ac:spMkLst>
        </pc:spChg>
        <pc:spChg chg="mod">
          <ac:chgData name="Mike Ross" userId="7954c944-6085-4b08-be0b-82a8f61afa5b" providerId="ADAL" clId="{ED6CB7CE-FDB7-41B0-AFC9-5C7C336B2864}" dt="2019-08-07T10:41:08.351" v="162" actId="20577"/>
          <ac:spMkLst>
            <pc:docMk/>
            <pc:sldMk cId="2225985600" sldId="277"/>
            <ac:spMk id="3" creationId="{00000000-0000-0000-0000-000000000000}"/>
          </ac:spMkLst>
        </pc:spChg>
        <pc:spChg chg="mod">
          <ac:chgData name="Mike Ross" userId="7954c944-6085-4b08-be0b-82a8f61afa5b" providerId="ADAL" clId="{ED6CB7CE-FDB7-41B0-AFC9-5C7C336B2864}" dt="2019-08-06T14:12:07.702" v="30" actId="14100"/>
          <ac:spMkLst>
            <pc:docMk/>
            <pc:sldMk cId="2225985600" sldId="277"/>
            <ac:spMk id="8" creationId="{959C1CF6-0DB0-4307-AB2B-869608B099F4}"/>
          </ac:spMkLst>
        </pc:spChg>
      </pc:sldChg>
      <pc:sldChg chg="addSp delSp modSp">
        <pc:chgData name="Mike Ross" userId="7954c944-6085-4b08-be0b-82a8f61afa5b" providerId="ADAL" clId="{ED6CB7CE-FDB7-41B0-AFC9-5C7C336B2864}" dt="2019-08-07T12:02:29.504" v="297" actId="20577"/>
        <pc:sldMkLst>
          <pc:docMk/>
          <pc:sldMk cId="2185571104" sldId="278"/>
        </pc:sldMkLst>
        <pc:spChg chg="mod">
          <ac:chgData name="Mike Ross" userId="7954c944-6085-4b08-be0b-82a8f61afa5b" providerId="ADAL" clId="{ED6CB7CE-FDB7-41B0-AFC9-5C7C336B2864}" dt="2019-08-07T12:02:29.504" v="297" actId="20577"/>
          <ac:spMkLst>
            <pc:docMk/>
            <pc:sldMk cId="2185571104" sldId="278"/>
            <ac:spMk id="2" creationId="{00000000-0000-0000-0000-000000000000}"/>
          </ac:spMkLst>
        </pc:spChg>
        <pc:spChg chg="mod">
          <ac:chgData name="Mike Ross" userId="7954c944-6085-4b08-be0b-82a8f61afa5b" providerId="ADAL" clId="{ED6CB7CE-FDB7-41B0-AFC9-5C7C336B2864}" dt="2019-08-07T11:56:45.632" v="181" actId="20577"/>
          <ac:spMkLst>
            <pc:docMk/>
            <pc:sldMk cId="2185571104" sldId="278"/>
            <ac:spMk id="3" creationId="{00000000-0000-0000-0000-000000000000}"/>
          </ac:spMkLst>
        </pc:spChg>
        <pc:picChg chg="del">
          <ac:chgData name="Mike Ross" userId="7954c944-6085-4b08-be0b-82a8f61afa5b" providerId="ADAL" clId="{ED6CB7CE-FDB7-41B0-AFC9-5C7C336B2864}" dt="2019-08-07T11:55:13.563" v="165" actId="478"/>
          <ac:picMkLst>
            <pc:docMk/>
            <pc:sldMk cId="2185571104" sldId="278"/>
            <ac:picMk id="5" creationId="{A74FCB67-97AF-428D-906A-D9FBD94D907C}"/>
          </ac:picMkLst>
        </pc:picChg>
        <pc:picChg chg="add del mod">
          <ac:chgData name="Mike Ross" userId="7954c944-6085-4b08-be0b-82a8f61afa5b" providerId="ADAL" clId="{ED6CB7CE-FDB7-41B0-AFC9-5C7C336B2864}" dt="2019-08-07T11:55:34.582" v="173"/>
          <ac:picMkLst>
            <pc:docMk/>
            <pc:sldMk cId="2185571104" sldId="278"/>
            <ac:picMk id="1026" creationId="{4DC2129C-D877-4712-8214-88F5CFDE55AA}"/>
          </ac:picMkLst>
        </pc:picChg>
        <pc:picChg chg="add mod">
          <ac:chgData name="Mike Ross" userId="7954c944-6085-4b08-be0b-82a8f61afa5b" providerId="ADAL" clId="{ED6CB7CE-FDB7-41B0-AFC9-5C7C336B2864}" dt="2019-08-07T11:57:02.234" v="186" actId="14100"/>
          <ac:picMkLst>
            <pc:docMk/>
            <pc:sldMk cId="2185571104" sldId="278"/>
            <ac:picMk id="1028" creationId="{31C72E6E-0CE2-4DFA-9E47-393A502915A8}"/>
          </ac:picMkLst>
        </pc:picChg>
      </pc:sldChg>
      <pc:sldChg chg="modSp">
        <pc:chgData name="Mike Ross" userId="7954c944-6085-4b08-be0b-82a8f61afa5b" providerId="ADAL" clId="{ED6CB7CE-FDB7-41B0-AFC9-5C7C336B2864}" dt="2019-08-07T12:02:04.248" v="285" actId="20577"/>
        <pc:sldMkLst>
          <pc:docMk/>
          <pc:sldMk cId="2243700602" sldId="280"/>
        </pc:sldMkLst>
        <pc:spChg chg="mod">
          <ac:chgData name="Mike Ross" userId="7954c944-6085-4b08-be0b-82a8f61afa5b" providerId="ADAL" clId="{ED6CB7CE-FDB7-41B0-AFC9-5C7C336B2864}" dt="2019-08-07T12:02:04.248" v="285" actId="20577"/>
          <ac:spMkLst>
            <pc:docMk/>
            <pc:sldMk cId="2243700602" sldId="280"/>
            <ac:spMk id="2" creationId="{00000000-0000-0000-0000-000000000000}"/>
          </ac:spMkLst>
        </pc:spChg>
      </pc:sldChg>
      <pc:sldChg chg="modSp">
        <pc:chgData name="Mike Ross" userId="7954c944-6085-4b08-be0b-82a8f61afa5b" providerId="ADAL" clId="{ED6CB7CE-FDB7-41B0-AFC9-5C7C336B2864}" dt="2019-08-07T12:02:08.648" v="287" actId="20577"/>
        <pc:sldMkLst>
          <pc:docMk/>
          <pc:sldMk cId="3121512984" sldId="281"/>
        </pc:sldMkLst>
        <pc:spChg chg="mod">
          <ac:chgData name="Mike Ross" userId="7954c944-6085-4b08-be0b-82a8f61afa5b" providerId="ADAL" clId="{ED6CB7CE-FDB7-41B0-AFC9-5C7C336B2864}" dt="2019-08-07T12:02:08.648" v="287" actId="20577"/>
          <ac:spMkLst>
            <pc:docMk/>
            <pc:sldMk cId="3121512984" sldId="281"/>
            <ac:spMk id="2" creationId="{00000000-0000-0000-0000-000000000000}"/>
          </ac:spMkLst>
        </pc:spChg>
        <pc:spChg chg="mod">
          <ac:chgData name="Mike Ross" userId="7954c944-6085-4b08-be0b-82a8f61afa5b" providerId="ADAL" clId="{ED6CB7CE-FDB7-41B0-AFC9-5C7C336B2864}" dt="2019-08-07T12:01:40.911" v="281" actId="20577"/>
          <ac:spMkLst>
            <pc:docMk/>
            <pc:sldMk cId="3121512984" sldId="281"/>
            <ac:spMk id="3" creationId="{00000000-0000-0000-0000-000000000000}"/>
          </ac:spMkLst>
        </pc:spChg>
      </pc:sldChg>
      <pc:sldChg chg="modSp">
        <pc:chgData name="Mike Ross" userId="7954c944-6085-4b08-be0b-82a8f61afa5b" providerId="ADAL" clId="{ED6CB7CE-FDB7-41B0-AFC9-5C7C336B2864}" dt="2019-08-07T12:03:18.439" v="313" actId="20577"/>
        <pc:sldMkLst>
          <pc:docMk/>
          <pc:sldMk cId="472377620" sldId="282"/>
        </pc:sldMkLst>
        <pc:spChg chg="mod">
          <ac:chgData name="Mike Ross" userId="7954c944-6085-4b08-be0b-82a8f61afa5b" providerId="ADAL" clId="{ED6CB7CE-FDB7-41B0-AFC9-5C7C336B2864}" dt="2019-08-07T12:03:18.439" v="313" actId="20577"/>
          <ac:spMkLst>
            <pc:docMk/>
            <pc:sldMk cId="472377620" sldId="282"/>
            <ac:spMk id="2" creationId="{00000000-0000-0000-0000-000000000000}"/>
          </ac:spMkLst>
        </pc:spChg>
      </pc:sldChg>
      <pc:sldChg chg="addSp delSp modSp">
        <pc:chgData name="Mike Ross" userId="7954c944-6085-4b08-be0b-82a8f61afa5b" providerId="ADAL" clId="{ED6CB7CE-FDB7-41B0-AFC9-5C7C336B2864}" dt="2019-08-07T13:36:38.609" v="346" actId="14100"/>
        <pc:sldMkLst>
          <pc:docMk/>
          <pc:sldMk cId="1566858564" sldId="283"/>
        </pc:sldMkLst>
        <pc:spChg chg="mod">
          <ac:chgData name="Mike Ross" userId="7954c944-6085-4b08-be0b-82a8f61afa5b" providerId="ADAL" clId="{ED6CB7CE-FDB7-41B0-AFC9-5C7C336B2864}" dt="2019-08-07T13:31:51.110" v="331" actId="6549"/>
          <ac:spMkLst>
            <pc:docMk/>
            <pc:sldMk cId="1566858564" sldId="283"/>
            <ac:spMk id="3" creationId="{00000000-0000-0000-0000-000000000000}"/>
          </ac:spMkLst>
        </pc:spChg>
        <pc:picChg chg="add del mod">
          <ac:chgData name="Mike Ross" userId="7954c944-6085-4b08-be0b-82a8f61afa5b" providerId="ADAL" clId="{ED6CB7CE-FDB7-41B0-AFC9-5C7C336B2864}" dt="2019-08-07T13:36:30.599" v="342" actId="478"/>
          <ac:picMkLst>
            <pc:docMk/>
            <pc:sldMk cId="1566858564" sldId="283"/>
            <ac:picMk id="2050" creationId="{355A3D54-DCD1-4C8D-87FC-C556928F7A43}"/>
          </ac:picMkLst>
        </pc:picChg>
        <pc:picChg chg="add mod">
          <ac:chgData name="Mike Ross" userId="7954c944-6085-4b08-be0b-82a8f61afa5b" providerId="ADAL" clId="{ED6CB7CE-FDB7-41B0-AFC9-5C7C336B2864}" dt="2019-08-07T13:36:38.609" v="346" actId="14100"/>
          <ac:picMkLst>
            <pc:docMk/>
            <pc:sldMk cId="1566858564" sldId="283"/>
            <ac:picMk id="2052" creationId="{7C0DD39F-9C4F-4A77-AF53-63868EE23E3E}"/>
          </ac:picMkLst>
        </pc:picChg>
        <pc:picChg chg="del mod">
          <ac:chgData name="Mike Ross" userId="7954c944-6085-4b08-be0b-82a8f61afa5b" providerId="ADAL" clId="{ED6CB7CE-FDB7-41B0-AFC9-5C7C336B2864}" dt="2019-08-07T13:34:14.388" v="335" actId="478"/>
          <ac:picMkLst>
            <pc:docMk/>
            <pc:sldMk cId="1566858564" sldId="283"/>
            <ac:picMk id="7170" creationId="{00000000-0000-0000-0000-000000000000}"/>
          </ac:picMkLst>
        </pc:picChg>
      </pc:sldChg>
      <pc:sldChg chg="addSp modSp">
        <pc:chgData name="Mike Ross" userId="7954c944-6085-4b08-be0b-82a8f61afa5b" providerId="ADAL" clId="{ED6CB7CE-FDB7-41B0-AFC9-5C7C336B2864}" dt="2019-08-07T14:35:25.675" v="434" actId="1076"/>
        <pc:sldMkLst>
          <pc:docMk/>
          <pc:sldMk cId="478455873" sldId="288"/>
        </pc:sldMkLst>
        <pc:spChg chg="mod">
          <ac:chgData name="Mike Ross" userId="7954c944-6085-4b08-be0b-82a8f61afa5b" providerId="ADAL" clId="{ED6CB7CE-FDB7-41B0-AFC9-5C7C336B2864}" dt="2019-08-07T14:35:18.176" v="432" actId="20577"/>
          <ac:spMkLst>
            <pc:docMk/>
            <pc:sldMk cId="478455873" sldId="288"/>
            <ac:spMk id="3" creationId="{00000000-0000-0000-0000-000000000000}"/>
          </ac:spMkLst>
        </pc:spChg>
        <pc:spChg chg="add mod">
          <ac:chgData name="Mike Ross" userId="7954c944-6085-4b08-be0b-82a8f61afa5b" providerId="ADAL" clId="{ED6CB7CE-FDB7-41B0-AFC9-5C7C336B2864}" dt="2019-08-07T14:34:58.115" v="431" actId="1076"/>
          <ac:spMkLst>
            <pc:docMk/>
            <pc:sldMk cId="478455873" sldId="288"/>
            <ac:spMk id="4" creationId="{F17B6F5E-E7F2-4741-9BEA-C62A0378FC46}"/>
          </ac:spMkLst>
        </pc:spChg>
        <pc:spChg chg="mod">
          <ac:chgData name="Mike Ross" userId="7954c944-6085-4b08-be0b-82a8f61afa5b" providerId="ADAL" clId="{ED6CB7CE-FDB7-41B0-AFC9-5C7C336B2864}" dt="2019-08-06T14:14:43.713" v="40" actId="1076"/>
          <ac:spMkLst>
            <pc:docMk/>
            <pc:sldMk cId="478455873" sldId="288"/>
            <ac:spMk id="5" creationId="{00000000-0000-0000-0000-000000000000}"/>
          </ac:spMkLst>
        </pc:spChg>
        <pc:picChg chg="mod">
          <ac:chgData name="Mike Ross" userId="7954c944-6085-4b08-be0b-82a8f61afa5b" providerId="ADAL" clId="{ED6CB7CE-FDB7-41B0-AFC9-5C7C336B2864}" dt="2019-08-07T14:35:25.675" v="434" actId="1076"/>
          <ac:picMkLst>
            <pc:docMk/>
            <pc:sldMk cId="478455873" sldId="288"/>
            <ac:picMk id="3074" creationId="{00000000-0000-0000-0000-000000000000}"/>
          </ac:picMkLst>
        </pc:picChg>
      </pc:sldChg>
      <pc:sldChg chg="modSp">
        <pc:chgData name="Mike Ross" userId="7954c944-6085-4b08-be0b-82a8f61afa5b" providerId="ADAL" clId="{ED6CB7CE-FDB7-41B0-AFC9-5C7C336B2864}" dt="2019-08-07T12:02:21.903" v="293" actId="20577"/>
        <pc:sldMkLst>
          <pc:docMk/>
          <pc:sldMk cId="1733870456" sldId="290"/>
        </pc:sldMkLst>
        <pc:spChg chg="mod">
          <ac:chgData name="Mike Ross" userId="7954c944-6085-4b08-be0b-82a8f61afa5b" providerId="ADAL" clId="{ED6CB7CE-FDB7-41B0-AFC9-5C7C336B2864}" dt="2019-08-07T12:02:21.903" v="293" actId="20577"/>
          <ac:spMkLst>
            <pc:docMk/>
            <pc:sldMk cId="1733870456" sldId="290"/>
            <ac:spMk id="2" creationId="{00000000-0000-0000-0000-000000000000}"/>
          </ac:spMkLst>
        </pc:spChg>
        <pc:spChg chg="mod">
          <ac:chgData name="Mike Ross" userId="7954c944-6085-4b08-be0b-82a8f61afa5b" providerId="ADAL" clId="{ED6CB7CE-FDB7-41B0-AFC9-5C7C336B2864}" dt="2019-08-07T11:58:22.379" v="189" actId="20577"/>
          <ac:spMkLst>
            <pc:docMk/>
            <pc:sldMk cId="1733870456" sldId="290"/>
            <ac:spMk id="3" creationId="{00000000-0000-0000-0000-000000000000}"/>
          </ac:spMkLst>
        </pc:spChg>
      </pc:sldChg>
      <pc:sldChg chg="modSp">
        <pc:chgData name="Mike Ross" userId="7954c944-6085-4b08-be0b-82a8f61afa5b" providerId="ADAL" clId="{ED6CB7CE-FDB7-41B0-AFC9-5C7C336B2864}" dt="2019-08-07T12:02:13.425" v="289" actId="20577"/>
        <pc:sldMkLst>
          <pc:docMk/>
          <pc:sldMk cId="2113013362" sldId="291"/>
        </pc:sldMkLst>
        <pc:spChg chg="mod">
          <ac:chgData name="Mike Ross" userId="7954c944-6085-4b08-be0b-82a8f61afa5b" providerId="ADAL" clId="{ED6CB7CE-FDB7-41B0-AFC9-5C7C336B2864}" dt="2019-08-07T12:02:13.425" v="289" actId="20577"/>
          <ac:spMkLst>
            <pc:docMk/>
            <pc:sldMk cId="2113013362" sldId="291"/>
            <ac:spMk id="2" creationId="{00000000-0000-0000-0000-000000000000}"/>
          </ac:spMkLst>
        </pc:spChg>
        <pc:spChg chg="mod">
          <ac:chgData name="Mike Ross" userId="7954c944-6085-4b08-be0b-82a8f61afa5b" providerId="ADAL" clId="{ED6CB7CE-FDB7-41B0-AFC9-5C7C336B2864}" dt="2019-08-07T11:59:09.159" v="203" actId="20577"/>
          <ac:spMkLst>
            <pc:docMk/>
            <pc:sldMk cId="2113013362" sldId="291"/>
            <ac:spMk id="3" creationId="{00000000-0000-0000-0000-000000000000}"/>
          </ac:spMkLst>
        </pc:spChg>
      </pc:sldChg>
      <pc:sldChg chg="modSp">
        <pc:chgData name="Mike Ross" userId="7954c944-6085-4b08-be0b-82a8f61afa5b" providerId="ADAL" clId="{ED6CB7CE-FDB7-41B0-AFC9-5C7C336B2864}" dt="2019-08-07T13:54:08.456" v="372" actId="6549"/>
        <pc:sldMkLst>
          <pc:docMk/>
          <pc:sldMk cId="716471081" sldId="292"/>
        </pc:sldMkLst>
        <pc:spChg chg="mod">
          <ac:chgData name="Mike Ross" userId="7954c944-6085-4b08-be0b-82a8f61afa5b" providerId="ADAL" clId="{ED6CB7CE-FDB7-41B0-AFC9-5C7C336B2864}" dt="2019-08-07T13:54:08.456" v="372" actId="6549"/>
          <ac:spMkLst>
            <pc:docMk/>
            <pc:sldMk cId="716471081" sldId="292"/>
            <ac:spMk id="3" creationId="{00000000-0000-0000-0000-000000000000}"/>
          </ac:spMkLst>
        </pc:spChg>
        <pc:picChg chg="mod">
          <ac:chgData name="Mike Ross" userId="7954c944-6085-4b08-be0b-82a8f61afa5b" providerId="ADAL" clId="{ED6CB7CE-FDB7-41B0-AFC9-5C7C336B2864}" dt="2019-08-07T13:53:56" v="367" actId="1076"/>
          <ac:picMkLst>
            <pc:docMk/>
            <pc:sldMk cId="716471081" sldId="292"/>
            <ac:picMk id="6" creationId="{11425D7A-BC3B-4EBE-83D1-E5B8C657D609}"/>
          </ac:picMkLst>
        </pc:picChg>
      </pc:sldChg>
      <pc:sldChg chg="modSp">
        <pc:chgData name="Mike Ross" userId="7954c944-6085-4b08-be0b-82a8f61afa5b" providerId="ADAL" clId="{ED6CB7CE-FDB7-41B0-AFC9-5C7C336B2864}" dt="2019-08-07T09:42:36.643" v="149" actId="1076"/>
        <pc:sldMkLst>
          <pc:docMk/>
          <pc:sldMk cId="3103892343" sldId="293"/>
        </pc:sldMkLst>
        <pc:spChg chg="mod">
          <ac:chgData name="Mike Ross" userId="7954c944-6085-4b08-be0b-82a8f61afa5b" providerId="ADAL" clId="{ED6CB7CE-FDB7-41B0-AFC9-5C7C336B2864}" dt="2019-08-07T09:42:28.144" v="147" actId="6549"/>
          <ac:spMkLst>
            <pc:docMk/>
            <pc:sldMk cId="3103892343" sldId="293"/>
            <ac:spMk id="3" creationId="{00000000-0000-0000-0000-000000000000}"/>
          </ac:spMkLst>
        </pc:spChg>
        <pc:picChg chg="mod">
          <ac:chgData name="Mike Ross" userId="7954c944-6085-4b08-be0b-82a8f61afa5b" providerId="ADAL" clId="{ED6CB7CE-FDB7-41B0-AFC9-5C7C336B2864}" dt="2019-08-07T09:42:36.643" v="149" actId="1076"/>
          <ac:picMkLst>
            <pc:docMk/>
            <pc:sldMk cId="3103892343" sldId="293"/>
            <ac:picMk id="5" creationId="{8EAC63B7-C884-4512-88DB-B7B93E69A587}"/>
          </ac:picMkLst>
        </pc:picChg>
      </pc:sldChg>
      <pc:sldChg chg="modSp">
        <pc:chgData name="Mike Ross" userId="7954c944-6085-4b08-be0b-82a8f61afa5b" providerId="ADAL" clId="{ED6CB7CE-FDB7-41B0-AFC9-5C7C336B2864}" dt="2019-08-07T13:36:59.956" v="354" actId="20577"/>
        <pc:sldMkLst>
          <pc:docMk/>
          <pc:sldMk cId="2226876996" sldId="294"/>
        </pc:sldMkLst>
        <pc:spChg chg="mod">
          <ac:chgData name="Mike Ross" userId="7954c944-6085-4b08-be0b-82a8f61afa5b" providerId="ADAL" clId="{ED6CB7CE-FDB7-41B0-AFC9-5C7C336B2864}" dt="2019-08-07T13:36:59.956" v="354" actId="20577"/>
          <ac:spMkLst>
            <pc:docMk/>
            <pc:sldMk cId="2226876996" sldId="294"/>
            <ac:spMk id="3" creationId="{00000000-0000-0000-0000-000000000000}"/>
          </ac:spMkLst>
        </pc:spChg>
      </pc:sldChg>
      <pc:sldChg chg="modSp">
        <pc:chgData name="Mike Ross" userId="7954c944-6085-4b08-be0b-82a8f61afa5b" providerId="ADAL" clId="{ED6CB7CE-FDB7-41B0-AFC9-5C7C336B2864}" dt="2019-08-07T13:51:28.727" v="364" actId="20577"/>
        <pc:sldMkLst>
          <pc:docMk/>
          <pc:sldMk cId="2940136644" sldId="295"/>
        </pc:sldMkLst>
        <pc:spChg chg="mod">
          <ac:chgData name="Mike Ross" userId="7954c944-6085-4b08-be0b-82a8f61afa5b" providerId="ADAL" clId="{ED6CB7CE-FDB7-41B0-AFC9-5C7C336B2864}" dt="2019-08-07T13:51:28.727" v="364" actId="20577"/>
          <ac:spMkLst>
            <pc:docMk/>
            <pc:sldMk cId="2940136644" sldId="295"/>
            <ac:spMk id="3" creationId="{5B7EBD1A-6AA8-4D05-B6E6-90D330E7E69C}"/>
          </ac:spMkLst>
        </pc:spChg>
      </pc:sldChg>
      <pc:sldChg chg="addSp delSp modSp">
        <pc:chgData name="Mike Ross" userId="7954c944-6085-4b08-be0b-82a8f61afa5b" providerId="ADAL" clId="{ED6CB7CE-FDB7-41B0-AFC9-5C7C336B2864}" dt="2019-08-07T14:19:23.055" v="377" actId="1076"/>
        <pc:sldMkLst>
          <pc:docMk/>
          <pc:sldMk cId="3438217528" sldId="297"/>
        </pc:sldMkLst>
        <pc:picChg chg="add mod">
          <ac:chgData name="Mike Ross" userId="7954c944-6085-4b08-be0b-82a8f61afa5b" providerId="ADAL" clId="{ED6CB7CE-FDB7-41B0-AFC9-5C7C336B2864}" dt="2019-08-07T14:19:23.055" v="377" actId="1076"/>
          <ac:picMkLst>
            <pc:docMk/>
            <pc:sldMk cId="3438217528" sldId="297"/>
            <ac:picMk id="5" creationId="{B41D53AD-1222-4191-9404-5180A86E72DE}"/>
          </ac:picMkLst>
        </pc:picChg>
        <pc:picChg chg="del">
          <ac:chgData name="Mike Ross" userId="7954c944-6085-4b08-be0b-82a8f61afa5b" providerId="ADAL" clId="{ED6CB7CE-FDB7-41B0-AFC9-5C7C336B2864}" dt="2019-08-07T14:19:15.736" v="373" actId="478"/>
          <ac:picMkLst>
            <pc:docMk/>
            <pc:sldMk cId="3438217528" sldId="297"/>
            <ac:picMk id="6" creationId="{1D708CFC-4804-42DB-9849-581A7A1EA281}"/>
          </ac:picMkLst>
        </pc:picChg>
      </pc:sldChg>
      <pc:sldChg chg="modSp">
        <pc:chgData name="Mike Ross" userId="7954c944-6085-4b08-be0b-82a8f61afa5b" providerId="ADAL" clId="{ED6CB7CE-FDB7-41B0-AFC9-5C7C336B2864}" dt="2019-08-06T14:14:21.510" v="39" actId="207"/>
        <pc:sldMkLst>
          <pc:docMk/>
          <pc:sldMk cId="2727801148" sldId="298"/>
        </pc:sldMkLst>
        <pc:spChg chg="mod">
          <ac:chgData name="Mike Ross" userId="7954c944-6085-4b08-be0b-82a8f61afa5b" providerId="ADAL" clId="{ED6CB7CE-FDB7-41B0-AFC9-5C7C336B2864}" dt="2019-08-06T14:14:21.510" v="39" actId="207"/>
          <ac:spMkLst>
            <pc:docMk/>
            <pc:sldMk cId="2727801148" sldId="298"/>
            <ac:spMk id="3" creationId="{1F63DA3F-DB4B-4522-BF24-ECEC96162125}"/>
          </ac:spMkLst>
        </pc:spChg>
      </pc:sldChg>
      <pc:sldChg chg="modSp">
        <pc:chgData name="Mike Ross" userId="7954c944-6085-4b08-be0b-82a8f61afa5b" providerId="ADAL" clId="{ED6CB7CE-FDB7-41B0-AFC9-5C7C336B2864}" dt="2019-08-07T14:42:07.411" v="448" actId="1076"/>
        <pc:sldMkLst>
          <pc:docMk/>
          <pc:sldMk cId="465904574" sldId="299"/>
        </pc:sldMkLst>
        <pc:spChg chg="mod">
          <ac:chgData name="Mike Ross" userId="7954c944-6085-4b08-be0b-82a8f61afa5b" providerId="ADAL" clId="{ED6CB7CE-FDB7-41B0-AFC9-5C7C336B2864}" dt="2019-08-07T14:41:58.651" v="446" actId="20577"/>
          <ac:spMkLst>
            <pc:docMk/>
            <pc:sldMk cId="465904574" sldId="299"/>
            <ac:spMk id="3" creationId="{17B54C7C-B1B3-4FF6-9989-692EA9D7870A}"/>
          </ac:spMkLst>
        </pc:spChg>
        <pc:picChg chg="mod">
          <ac:chgData name="Mike Ross" userId="7954c944-6085-4b08-be0b-82a8f61afa5b" providerId="ADAL" clId="{ED6CB7CE-FDB7-41B0-AFC9-5C7C336B2864}" dt="2019-08-07T14:42:07.411" v="448" actId="1076"/>
          <ac:picMkLst>
            <pc:docMk/>
            <pc:sldMk cId="465904574" sldId="299"/>
            <ac:picMk id="4" creationId="{CF423317-877C-4989-B413-ED9C109E5166}"/>
          </ac:picMkLst>
        </pc:picChg>
      </pc:sldChg>
      <pc:sldChg chg="modSp">
        <pc:chgData name="Mike Ross" userId="7954c944-6085-4b08-be0b-82a8f61afa5b" providerId="ADAL" clId="{ED6CB7CE-FDB7-41B0-AFC9-5C7C336B2864}" dt="2019-08-06T14:14:58.606" v="48" actId="20577"/>
        <pc:sldMkLst>
          <pc:docMk/>
          <pc:sldMk cId="690162731" sldId="300"/>
        </pc:sldMkLst>
        <pc:spChg chg="mod">
          <ac:chgData name="Mike Ross" userId="7954c944-6085-4b08-be0b-82a8f61afa5b" providerId="ADAL" clId="{ED6CB7CE-FDB7-41B0-AFC9-5C7C336B2864}" dt="2019-08-06T14:14:58.606" v="48" actId="20577"/>
          <ac:spMkLst>
            <pc:docMk/>
            <pc:sldMk cId="690162731" sldId="300"/>
            <ac:spMk id="3" creationId="{00000000-0000-0000-0000-000000000000}"/>
          </ac:spMkLst>
        </pc:spChg>
      </pc:sldChg>
      <pc:sldMasterChg chg="modSldLayout">
        <pc:chgData name="Mike Ross" userId="7954c944-6085-4b08-be0b-82a8f61afa5b" providerId="ADAL" clId="{ED6CB7CE-FDB7-41B0-AFC9-5C7C336B2864}" dt="2019-08-07T09:17:22.899" v="64" actId="14100"/>
        <pc:sldMasterMkLst>
          <pc:docMk/>
          <pc:sldMasterMk cId="1310585009" sldId="2147483648"/>
        </pc:sldMasterMkLst>
        <pc:sldLayoutChg chg="modSp">
          <pc:chgData name="Mike Ross" userId="7954c944-6085-4b08-be0b-82a8f61afa5b" providerId="ADAL" clId="{ED6CB7CE-FDB7-41B0-AFC9-5C7C336B2864}" dt="2019-08-07T09:17:22.899" v="64" actId="14100"/>
          <pc:sldLayoutMkLst>
            <pc:docMk/>
            <pc:sldMasterMk cId="1310585009" sldId="2147483648"/>
            <pc:sldLayoutMk cId="3599343734" sldId="2147483650"/>
          </pc:sldLayoutMkLst>
          <pc:cxnChg chg="mod">
            <ac:chgData name="Mike Ross" userId="7954c944-6085-4b08-be0b-82a8f61afa5b" providerId="ADAL" clId="{ED6CB7CE-FDB7-41B0-AFC9-5C7C336B2864}" dt="2019-08-07T09:17:22.899" v="64"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ED6CB7CE-FDB7-41B0-AFC9-5C7C336B2864}" dt="2019-08-06T14:15:20.766" v="50" actId="20577"/>
          <pc:sldLayoutMkLst>
            <pc:docMk/>
            <pc:sldMasterMk cId="1310585009" sldId="2147483648"/>
            <pc:sldLayoutMk cId="1343773056" sldId="2147483656"/>
          </pc:sldLayoutMkLst>
          <pc:spChg chg="mod">
            <ac:chgData name="Mike Ross" userId="7954c944-6085-4b08-be0b-82a8f61afa5b" providerId="ADAL" clId="{ED6CB7CE-FDB7-41B0-AFC9-5C7C336B2864}" dt="2019-08-06T14:15:20.766" v="50" actId="20577"/>
            <ac:spMkLst>
              <pc:docMk/>
              <pc:sldMasterMk cId="1310585009" sldId="2147483648"/>
              <pc:sldLayoutMk cId="1343773056" sldId="2147483656"/>
              <ac:spMk id="2" creationId="{00000000-0000-0000-0000-000000000000}"/>
            </ac:spMkLst>
          </pc:spChg>
        </pc:sldLayoutChg>
      </pc:sldMasterChg>
    </pc:docChg>
  </pc:docChgLst>
  <pc:docChgLst>
    <pc:chgData name="Emma Arnold" userId="8993a44a-1dde-43d4-879e-84867f47ccd8" providerId="ADAL" clId="{B99CDEA4-1CA7-42B7-89FF-4E2F563B1C66}"/>
    <pc:docChg chg="undo custSel addSld delSld modSld sldOrd">
      <pc:chgData name="Emma Arnold" userId="8993a44a-1dde-43d4-879e-84867f47ccd8" providerId="ADAL" clId="{B99CDEA4-1CA7-42B7-89FF-4E2F563B1C66}" dt="2019-08-01T10:07:50.581" v="2850" actId="20577"/>
      <pc:docMkLst>
        <pc:docMk/>
      </pc:docMkLst>
      <pc:sldChg chg="modSp">
        <pc:chgData name="Emma Arnold" userId="8993a44a-1dde-43d4-879e-84867f47ccd8" providerId="ADAL" clId="{B99CDEA4-1CA7-42B7-89FF-4E2F563B1C66}" dt="2019-08-01T09:45:58.025" v="2616" actId="20577"/>
        <pc:sldMkLst>
          <pc:docMk/>
          <pc:sldMk cId="3998161294" sldId="260"/>
        </pc:sldMkLst>
        <pc:spChg chg="mod">
          <ac:chgData name="Emma Arnold" userId="8993a44a-1dde-43d4-879e-84867f47ccd8" providerId="ADAL" clId="{B99CDEA4-1CA7-42B7-89FF-4E2F563B1C66}" dt="2019-08-01T09:40:51.584" v="2017" actId="313"/>
          <ac:spMkLst>
            <pc:docMk/>
            <pc:sldMk cId="3998161294" sldId="260"/>
            <ac:spMk id="2" creationId="{C4FB2D57-F0BE-4835-8184-BEFBC9DFEC29}"/>
          </ac:spMkLst>
        </pc:spChg>
        <pc:spChg chg="mod">
          <ac:chgData name="Emma Arnold" userId="8993a44a-1dde-43d4-879e-84867f47ccd8" providerId="ADAL" clId="{B99CDEA4-1CA7-42B7-89FF-4E2F563B1C66}" dt="2019-08-01T09:45:58.025" v="2616" actId="20577"/>
          <ac:spMkLst>
            <pc:docMk/>
            <pc:sldMk cId="3998161294" sldId="260"/>
            <ac:spMk id="3" creationId="{76AB8E7A-A6C2-450A-9E27-9038DD65D762}"/>
          </ac:spMkLst>
        </pc:spChg>
      </pc:sldChg>
      <pc:sldChg chg="delSp">
        <pc:chgData name="Emma Arnold" userId="8993a44a-1dde-43d4-879e-84867f47ccd8" providerId="ADAL" clId="{B99CDEA4-1CA7-42B7-89FF-4E2F563B1C66}" dt="2019-07-31T16:24:10.404" v="0" actId="478"/>
        <pc:sldMkLst>
          <pc:docMk/>
          <pc:sldMk cId="1707165798" sldId="262"/>
        </pc:sldMkLst>
        <pc:picChg chg="del">
          <ac:chgData name="Emma Arnold" userId="8993a44a-1dde-43d4-879e-84867f47ccd8" providerId="ADAL" clId="{B99CDEA4-1CA7-42B7-89FF-4E2F563B1C66}" dt="2019-07-31T16:24:10.404" v="0" actId="478"/>
          <ac:picMkLst>
            <pc:docMk/>
            <pc:sldMk cId="1707165798" sldId="262"/>
            <ac:picMk id="3" creationId="{00000000-0000-0000-0000-000000000000}"/>
          </ac:picMkLst>
        </pc:picChg>
      </pc:sldChg>
      <pc:sldChg chg="addSp modSp">
        <pc:chgData name="Emma Arnold" userId="8993a44a-1dde-43d4-879e-84867f47ccd8" providerId="ADAL" clId="{B99CDEA4-1CA7-42B7-89FF-4E2F563B1C66}" dt="2019-08-01T07:25:05.375" v="27" actId="1076"/>
        <pc:sldMkLst>
          <pc:docMk/>
          <pc:sldMk cId="469729288" sldId="267"/>
        </pc:sldMkLst>
        <pc:spChg chg="mod">
          <ac:chgData name="Emma Arnold" userId="8993a44a-1dde-43d4-879e-84867f47ccd8" providerId="ADAL" clId="{B99CDEA4-1CA7-42B7-89FF-4E2F563B1C66}" dt="2019-07-31T16:31:11.014" v="1" actId="20577"/>
          <ac:spMkLst>
            <pc:docMk/>
            <pc:sldMk cId="469729288" sldId="267"/>
            <ac:spMk id="3" creationId="{00000000-0000-0000-0000-000000000000}"/>
          </ac:spMkLst>
        </pc:spChg>
        <pc:spChg chg="add mod">
          <ac:chgData name="Emma Arnold" userId="8993a44a-1dde-43d4-879e-84867f47ccd8" providerId="ADAL" clId="{B99CDEA4-1CA7-42B7-89FF-4E2F563B1C66}" dt="2019-08-01T07:25:05.375" v="27" actId="1076"/>
          <ac:spMkLst>
            <pc:docMk/>
            <pc:sldMk cId="469729288" sldId="267"/>
            <ac:spMk id="4" creationId="{2B77ED9A-C197-428F-9527-12E279A62258}"/>
          </ac:spMkLst>
        </pc:spChg>
      </pc:sldChg>
      <pc:sldChg chg="modSp">
        <pc:chgData name="Emma Arnold" userId="8993a44a-1dde-43d4-879e-84867f47ccd8" providerId="ADAL" clId="{B99CDEA4-1CA7-42B7-89FF-4E2F563B1C66}" dt="2019-07-31T16:39:04.228" v="10" actId="113"/>
        <pc:sldMkLst>
          <pc:docMk/>
          <pc:sldMk cId="536930859" sldId="270"/>
        </pc:sldMkLst>
        <pc:spChg chg="mod">
          <ac:chgData name="Emma Arnold" userId="8993a44a-1dde-43d4-879e-84867f47ccd8" providerId="ADAL" clId="{B99CDEA4-1CA7-42B7-89FF-4E2F563B1C66}" dt="2019-07-31T16:39:04.228" v="10" actId="113"/>
          <ac:spMkLst>
            <pc:docMk/>
            <pc:sldMk cId="536930859" sldId="270"/>
            <ac:spMk id="3" creationId="{00000000-0000-0000-0000-000000000000}"/>
          </ac:spMkLst>
        </pc:spChg>
      </pc:sldChg>
      <pc:sldChg chg="addSp modSp">
        <pc:chgData name="Emma Arnold" userId="8993a44a-1dde-43d4-879e-84867f47ccd8" providerId="ADAL" clId="{B99CDEA4-1CA7-42B7-89FF-4E2F563B1C66}" dt="2019-08-01T07:26:39.847" v="52" actId="20577"/>
        <pc:sldMkLst>
          <pc:docMk/>
          <pc:sldMk cId="2980003633" sldId="273"/>
        </pc:sldMkLst>
        <pc:spChg chg="add mod">
          <ac:chgData name="Emma Arnold" userId="8993a44a-1dde-43d4-879e-84867f47ccd8" providerId="ADAL" clId="{B99CDEA4-1CA7-42B7-89FF-4E2F563B1C66}" dt="2019-08-01T07:26:39.847" v="52" actId="20577"/>
          <ac:spMkLst>
            <pc:docMk/>
            <pc:sldMk cId="2980003633" sldId="273"/>
            <ac:spMk id="4" creationId="{5E22E23B-BCA2-41F3-84FF-9FB4906151A7}"/>
          </ac:spMkLst>
        </pc:spChg>
      </pc:sldChg>
      <pc:sldChg chg="modSp">
        <pc:chgData name="Emma Arnold" userId="8993a44a-1dde-43d4-879e-84867f47ccd8" providerId="ADAL" clId="{B99CDEA4-1CA7-42B7-89FF-4E2F563B1C66}" dt="2019-07-31T16:35:23.507" v="5" actId="20577"/>
        <pc:sldMkLst>
          <pc:docMk/>
          <pc:sldMk cId="1840221654" sldId="274"/>
        </pc:sldMkLst>
        <pc:spChg chg="mod">
          <ac:chgData name="Emma Arnold" userId="8993a44a-1dde-43d4-879e-84867f47ccd8" providerId="ADAL" clId="{B99CDEA4-1CA7-42B7-89FF-4E2F563B1C66}" dt="2019-07-31T16:35:23.507" v="5" actId="20577"/>
          <ac:spMkLst>
            <pc:docMk/>
            <pc:sldMk cId="1840221654" sldId="274"/>
            <ac:spMk id="3" creationId="{00000000-0000-0000-0000-000000000000}"/>
          </ac:spMkLst>
        </pc:spChg>
      </pc:sldChg>
      <pc:sldChg chg="modSp modNotesTx">
        <pc:chgData name="Emma Arnold" userId="8993a44a-1dde-43d4-879e-84867f47ccd8" providerId="ADAL" clId="{B99CDEA4-1CA7-42B7-89FF-4E2F563B1C66}" dt="2019-08-01T07:28:39.101" v="53" actId="20577"/>
        <pc:sldMkLst>
          <pc:docMk/>
          <pc:sldMk cId="2225985600" sldId="277"/>
        </pc:sldMkLst>
        <pc:spChg chg="mod">
          <ac:chgData name="Emma Arnold" userId="8993a44a-1dde-43d4-879e-84867f47ccd8" providerId="ADAL" clId="{B99CDEA4-1CA7-42B7-89FF-4E2F563B1C66}" dt="2019-08-01T07:18:40.513" v="11" actId="20577"/>
          <ac:spMkLst>
            <pc:docMk/>
            <pc:sldMk cId="2225985600" sldId="277"/>
            <ac:spMk id="3" creationId="{00000000-0000-0000-0000-000000000000}"/>
          </ac:spMkLst>
        </pc:spChg>
      </pc:sldChg>
      <pc:sldChg chg="addSp delSp modSp">
        <pc:chgData name="Emma Arnold" userId="8993a44a-1dde-43d4-879e-84867f47ccd8" providerId="ADAL" clId="{B99CDEA4-1CA7-42B7-89FF-4E2F563B1C66}" dt="2019-08-01T07:47:16.202" v="78" actId="14100"/>
        <pc:sldMkLst>
          <pc:docMk/>
          <pc:sldMk cId="2185571104" sldId="278"/>
        </pc:sldMkLst>
        <pc:picChg chg="add del mod ord modCrop">
          <ac:chgData name="Emma Arnold" userId="8993a44a-1dde-43d4-879e-84867f47ccd8" providerId="ADAL" clId="{B99CDEA4-1CA7-42B7-89FF-4E2F563B1C66}" dt="2019-08-01T07:46:50.945" v="72" actId="478"/>
          <ac:picMkLst>
            <pc:docMk/>
            <pc:sldMk cId="2185571104" sldId="278"/>
            <ac:picMk id="4" creationId="{DE463C29-6593-45EC-A1A2-489475F3A3CF}"/>
          </ac:picMkLst>
        </pc:picChg>
        <pc:picChg chg="add mod ord modCrop">
          <ac:chgData name="Emma Arnold" userId="8993a44a-1dde-43d4-879e-84867f47ccd8" providerId="ADAL" clId="{B99CDEA4-1CA7-42B7-89FF-4E2F563B1C66}" dt="2019-08-01T07:47:16.202" v="78" actId="14100"/>
          <ac:picMkLst>
            <pc:docMk/>
            <pc:sldMk cId="2185571104" sldId="278"/>
            <ac:picMk id="5" creationId="{A74FCB67-97AF-428D-906A-D9FBD94D907C}"/>
          </ac:picMkLst>
        </pc:picChg>
      </pc:sldChg>
      <pc:sldChg chg="modSp modTransition">
        <pc:chgData name="Emma Arnold" userId="8993a44a-1dde-43d4-879e-84867f47ccd8" providerId="ADAL" clId="{B99CDEA4-1CA7-42B7-89FF-4E2F563B1C66}" dt="2019-08-01T08:59:31.498" v="1400" actId="20577"/>
        <pc:sldMkLst>
          <pc:docMk/>
          <pc:sldMk cId="478455873" sldId="288"/>
        </pc:sldMkLst>
        <pc:spChg chg="mod">
          <ac:chgData name="Emma Arnold" userId="8993a44a-1dde-43d4-879e-84867f47ccd8" providerId="ADAL" clId="{B99CDEA4-1CA7-42B7-89FF-4E2F563B1C66}" dt="2019-08-01T08:59:31.498" v="1400" actId="20577"/>
          <ac:spMkLst>
            <pc:docMk/>
            <pc:sldMk cId="478455873" sldId="288"/>
            <ac:spMk id="3" creationId="{00000000-0000-0000-0000-000000000000}"/>
          </ac:spMkLst>
        </pc:spChg>
        <pc:spChg chg="mod">
          <ac:chgData name="Emma Arnold" userId="8993a44a-1dde-43d4-879e-84867f47ccd8" providerId="ADAL" clId="{B99CDEA4-1CA7-42B7-89FF-4E2F563B1C66}" dt="2019-08-01T08:57:25.396" v="1301" actId="20577"/>
          <ac:spMkLst>
            <pc:docMk/>
            <pc:sldMk cId="478455873" sldId="288"/>
            <ac:spMk id="5" creationId="{00000000-0000-0000-0000-000000000000}"/>
          </ac:spMkLst>
        </pc:spChg>
        <pc:picChg chg="mod">
          <ac:chgData name="Emma Arnold" userId="8993a44a-1dde-43d4-879e-84867f47ccd8" providerId="ADAL" clId="{B99CDEA4-1CA7-42B7-89FF-4E2F563B1C66}" dt="2019-08-01T08:58:26.611" v="1315" actId="1076"/>
          <ac:picMkLst>
            <pc:docMk/>
            <pc:sldMk cId="478455873" sldId="288"/>
            <ac:picMk id="3074" creationId="{00000000-0000-0000-0000-000000000000}"/>
          </ac:picMkLst>
        </pc:picChg>
      </pc:sldChg>
      <pc:sldChg chg="addSp delSp modSp modTransition">
        <pc:chgData name="Emma Arnold" userId="8993a44a-1dde-43d4-879e-84867f47ccd8" providerId="ADAL" clId="{B99CDEA4-1CA7-42B7-89FF-4E2F563B1C66}" dt="2019-08-01T08:44:50.133" v="1243" actId="20577"/>
        <pc:sldMkLst>
          <pc:docMk/>
          <pc:sldMk cId="716471081" sldId="292"/>
        </pc:sldMkLst>
        <pc:spChg chg="mod">
          <ac:chgData name="Emma Arnold" userId="8993a44a-1dde-43d4-879e-84867f47ccd8" providerId="ADAL" clId="{B99CDEA4-1CA7-42B7-89FF-4E2F563B1C66}" dt="2019-08-01T08:03:16.119" v="91" actId="20577"/>
          <ac:spMkLst>
            <pc:docMk/>
            <pc:sldMk cId="716471081" sldId="292"/>
            <ac:spMk id="2" creationId="{00000000-0000-0000-0000-000000000000}"/>
          </ac:spMkLst>
        </pc:spChg>
        <pc:spChg chg="mod">
          <ac:chgData name="Emma Arnold" userId="8993a44a-1dde-43d4-879e-84867f47ccd8" providerId="ADAL" clId="{B99CDEA4-1CA7-42B7-89FF-4E2F563B1C66}" dt="2019-08-01T08:44:50.133" v="1243" actId="20577"/>
          <ac:spMkLst>
            <pc:docMk/>
            <pc:sldMk cId="716471081" sldId="292"/>
            <ac:spMk id="3" creationId="{00000000-0000-0000-0000-000000000000}"/>
          </ac:spMkLst>
        </pc:spChg>
        <pc:spChg chg="add del mod">
          <ac:chgData name="Emma Arnold" userId="8993a44a-1dde-43d4-879e-84867f47ccd8" providerId="ADAL" clId="{B99CDEA4-1CA7-42B7-89FF-4E2F563B1C66}" dt="2019-08-01T08:03:41.534" v="116"/>
          <ac:spMkLst>
            <pc:docMk/>
            <pc:sldMk cId="716471081" sldId="292"/>
            <ac:spMk id="4" creationId="{6391C545-9C5F-4E55-8FCA-BA3A47FE7098}"/>
          </ac:spMkLst>
        </pc:spChg>
        <pc:spChg chg="add del mod">
          <ac:chgData name="Emma Arnold" userId="8993a44a-1dde-43d4-879e-84867f47ccd8" providerId="ADAL" clId="{B99CDEA4-1CA7-42B7-89FF-4E2F563B1C66}" dt="2019-08-01T08:03:41.534" v="116"/>
          <ac:spMkLst>
            <pc:docMk/>
            <pc:sldMk cId="716471081" sldId="292"/>
            <ac:spMk id="5" creationId="{53C69B32-3251-4F46-8C53-4A24A6AEB158}"/>
          </ac:spMkLst>
        </pc:spChg>
        <pc:picChg chg="add mod ord modCrop">
          <ac:chgData name="Emma Arnold" userId="8993a44a-1dde-43d4-879e-84867f47ccd8" providerId="ADAL" clId="{B99CDEA4-1CA7-42B7-89FF-4E2F563B1C66}" dt="2019-08-01T08:43:26.873" v="1229" actId="167"/>
          <ac:picMkLst>
            <pc:docMk/>
            <pc:sldMk cId="716471081" sldId="292"/>
            <ac:picMk id="6" creationId="{11425D7A-BC3B-4EBE-83D1-E5B8C657D609}"/>
          </ac:picMkLst>
        </pc:picChg>
        <pc:picChg chg="add mod ord modCrop">
          <ac:chgData name="Emma Arnold" userId="8993a44a-1dde-43d4-879e-84867f47ccd8" providerId="ADAL" clId="{B99CDEA4-1CA7-42B7-89FF-4E2F563B1C66}" dt="2019-08-01T08:44:06.267" v="1236" actId="167"/>
          <ac:picMkLst>
            <pc:docMk/>
            <pc:sldMk cId="716471081" sldId="292"/>
            <ac:picMk id="7" creationId="{71E54B8B-CAD7-4618-9F4D-54D5FC41E064}"/>
          </ac:picMkLst>
        </pc:picChg>
        <pc:picChg chg="del">
          <ac:chgData name="Emma Arnold" userId="8993a44a-1dde-43d4-879e-84867f47ccd8" providerId="ADAL" clId="{B99CDEA4-1CA7-42B7-89FF-4E2F563B1C66}" dt="2019-08-01T08:08:31.997" v="140" actId="478"/>
          <ac:picMkLst>
            <pc:docMk/>
            <pc:sldMk cId="716471081" sldId="292"/>
            <ac:picMk id="1030" creationId="{00000000-0000-0000-0000-000000000000}"/>
          </ac:picMkLst>
        </pc:picChg>
      </pc:sldChg>
      <pc:sldChg chg="modSp">
        <pc:chgData name="Emma Arnold" userId="8993a44a-1dde-43d4-879e-84867f47ccd8" providerId="ADAL" clId="{B99CDEA4-1CA7-42B7-89FF-4E2F563B1C66}" dt="2019-08-01T08:00:28.064" v="89" actId="20577"/>
        <pc:sldMkLst>
          <pc:docMk/>
          <pc:sldMk cId="2226876996" sldId="294"/>
        </pc:sldMkLst>
        <pc:spChg chg="mod">
          <ac:chgData name="Emma Arnold" userId="8993a44a-1dde-43d4-879e-84867f47ccd8" providerId="ADAL" clId="{B99CDEA4-1CA7-42B7-89FF-4E2F563B1C66}" dt="2019-08-01T08:00:28.064" v="89" actId="20577"/>
          <ac:spMkLst>
            <pc:docMk/>
            <pc:sldMk cId="2226876996" sldId="294"/>
            <ac:spMk id="3" creationId="{00000000-0000-0000-0000-000000000000}"/>
          </ac:spMkLst>
        </pc:spChg>
      </pc:sldChg>
      <pc:sldChg chg="addSp modSp add ord">
        <pc:chgData name="Emma Arnold" userId="8993a44a-1dde-43d4-879e-84867f47ccd8" providerId="ADAL" clId="{B99CDEA4-1CA7-42B7-89FF-4E2F563B1C66}" dt="2019-08-01T08:34:55.648" v="1107" actId="20577"/>
        <pc:sldMkLst>
          <pc:docMk/>
          <pc:sldMk cId="2940136644" sldId="295"/>
        </pc:sldMkLst>
        <pc:spChg chg="mod">
          <ac:chgData name="Emma Arnold" userId="8993a44a-1dde-43d4-879e-84867f47ccd8" providerId="ADAL" clId="{B99CDEA4-1CA7-42B7-89FF-4E2F563B1C66}" dt="2019-08-01T08:23:23.469" v="893" actId="20577"/>
          <ac:spMkLst>
            <pc:docMk/>
            <pc:sldMk cId="2940136644" sldId="295"/>
            <ac:spMk id="2" creationId="{BEAB431A-37D4-45EB-871B-6B578AA96625}"/>
          </ac:spMkLst>
        </pc:spChg>
        <pc:spChg chg="mod">
          <ac:chgData name="Emma Arnold" userId="8993a44a-1dde-43d4-879e-84867f47ccd8" providerId="ADAL" clId="{B99CDEA4-1CA7-42B7-89FF-4E2F563B1C66}" dt="2019-08-01T08:34:55.648" v="1107" actId="20577"/>
          <ac:spMkLst>
            <pc:docMk/>
            <pc:sldMk cId="2940136644" sldId="295"/>
            <ac:spMk id="3" creationId="{5B7EBD1A-6AA8-4D05-B6E6-90D330E7E69C}"/>
          </ac:spMkLst>
        </pc:spChg>
        <pc:picChg chg="add mod ord modCrop">
          <ac:chgData name="Emma Arnold" userId="8993a44a-1dde-43d4-879e-84867f47ccd8" providerId="ADAL" clId="{B99CDEA4-1CA7-42B7-89FF-4E2F563B1C66}" dt="2019-08-01T08:34:19.822" v="1101" actId="732"/>
          <ac:picMkLst>
            <pc:docMk/>
            <pc:sldMk cId="2940136644" sldId="295"/>
            <ac:picMk id="4" creationId="{3F3D4C5B-40AC-42C5-84A4-BB8EF065CFF6}"/>
          </ac:picMkLst>
        </pc:picChg>
      </pc:sldChg>
      <pc:sldChg chg="modSp add">
        <pc:chgData name="Emma Arnold" userId="8993a44a-1dde-43d4-879e-84867f47ccd8" providerId="ADAL" clId="{B99CDEA4-1CA7-42B7-89FF-4E2F563B1C66}" dt="2019-08-01T08:38:27.878" v="1196" actId="20577"/>
        <pc:sldMkLst>
          <pc:docMk/>
          <pc:sldMk cId="204504318" sldId="296"/>
        </pc:sldMkLst>
        <pc:spChg chg="mod">
          <ac:chgData name="Emma Arnold" userId="8993a44a-1dde-43d4-879e-84867f47ccd8" providerId="ADAL" clId="{B99CDEA4-1CA7-42B7-89FF-4E2F563B1C66}" dt="2019-08-01T08:38:27.878" v="1196" actId="20577"/>
          <ac:spMkLst>
            <pc:docMk/>
            <pc:sldMk cId="204504318" sldId="296"/>
            <ac:spMk id="3" creationId="{5B7EBD1A-6AA8-4D05-B6E6-90D330E7E69C}"/>
          </ac:spMkLst>
        </pc:spChg>
      </pc:sldChg>
      <pc:sldChg chg="addSp modSp add">
        <pc:chgData name="Emma Arnold" userId="8993a44a-1dde-43d4-879e-84867f47ccd8" providerId="ADAL" clId="{B99CDEA4-1CA7-42B7-89FF-4E2F563B1C66}" dt="2019-08-01T09:29:33.815" v="1740" actId="20577"/>
        <pc:sldMkLst>
          <pc:docMk/>
          <pc:sldMk cId="3438217528" sldId="297"/>
        </pc:sldMkLst>
        <pc:spChg chg="mod">
          <ac:chgData name="Emma Arnold" userId="8993a44a-1dde-43d4-879e-84867f47ccd8" providerId="ADAL" clId="{B99CDEA4-1CA7-42B7-89FF-4E2F563B1C66}" dt="2019-08-01T09:14:47.663" v="1591" actId="20577"/>
          <ac:spMkLst>
            <pc:docMk/>
            <pc:sldMk cId="3438217528" sldId="297"/>
            <ac:spMk id="3" creationId="{76AB8E7A-A6C2-450A-9E27-9038DD65D762}"/>
          </ac:spMkLst>
        </pc:spChg>
        <pc:spChg chg="add mod">
          <ac:chgData name="Emma Arnold" userId="8993a44a-1dde-43d4-879e-84867f47ccd8" providerId="ADAL" clId="{B99CDEA4-1CA7-42B7-89FF-4E2F563B1C66}" dt="2019-08-01T09:29:33.815" v="1740" actId="20577"/>
          <ac:spMkLst>
            <pc:docMk/>
            <pc:sldMk cId="3438217528" sldId="297"/>
            <ac:spMk id="4" creationId="{BABD15B6-BC98-4205-8699-B4AF7A00B08B}"/>
          </ac:spMkLst>
        </pc:spChg>
        <pc:picChg chg="mod ord">
          <ac:chgData name="Emma Arnold" userId="8993a44a-1dde-43d4-879e-84867f47ccd8" providerId="ADAL" clId="{B99CDEA4-1CA7-42B7-89FF-4E2F563B1C66}" dt="2019-08-01T09:13:31.025" v="1563" actId="1076"/>
          <ac:picMkLst>
            <pc:docMk/>
            <pc:sldMk cId="3438217528" sldId="297"/>
            <ac:picMk id="6" creationId="{1D708CFC-4804-42DB-9849-581A7A1EA281}"/>
          </ac:picMkLst>
        </pc:picChg>
      </pc:sldChg>
      <pc:sldChg chg="addSp delSp modSp add">
        <pc:chgData name="Emma Arnold" userId="8993a44a-1dde-43d4-879e-84867f47ccd8" providerId="ADAL" clId="{B99CDEA4-1CA7-42B7-89FF-4E2F563B1C66}" dt="2019-08-01T09:37:13.439" v="2001" actId="20577"/>
        <pc:sldMkLst>
          <pc:docMk/>
          <pc:sldMk cId="2727801148" sldId="298"/>
        </pc:sldMkLst>
        <pc:spChg chg="mod">
          <ac:chgData name="Emma Arnold" userId="8993a44a-1dde-43d4-879e-84867f47ccd8" providerId="ADAL" clId="{B99CDEA4-1CA7-42B7-89FF-4E2F563B1C66}" dt="2019-08-01T09:15:26.756" v="1609" actId="20577"/>
          <ac:spMkLst>
            <pc:docMk/>
            <pc:sldMk cId="2727801148" sldId="298"/>
            <ac:spMk id="2" creationId="{4A1394EF-51EE-4ED2-B5BD-3757D5F016A6}"/>
          </ac:spMkLst>
        </pc:spChg>
        <pc:spChg chg="mod">
          <ac:chgData name="Emma Arnold" userId="8993a44a-1dde-43d4-879e-84867f47ccd8" providerId="ADAL" clId="{B99CDEA4-1CA7-42B7-89FF-4E2F563B1C66}" dt="2019-08-01T09:37:13.439" v="2001" actId="20577"/>
          <ac:spMkLst>
            <pc:docMk/>
            <pc:sldMk cId="2727801148" sldId="298"/>
            <ac:spMk id="3" creationId="{1F63DA3F-DB4B-4522-BF24-ECEC96162125}"/>
          </ac:spMkLst>
        </pc:spChg>
        <pc:spChg chg="add del mod">
          <ac:chgData name="Emma Arnold" userId="8993a44a-1dde-43d4-879e-84867f47ccd8" providerId="ADAL" clId="{B99CDEA4-1CA7-42B7-89FF-4E2F563B1C66}" dt="2019-08-01T09:18:13.320" v="1708"/>
          <ac:spMkLst>
            <pc:docMk/>
            <pc:sldMk cId="2727801148" sldId="298"/>
            <ac:spMk id="4" creationId="{3F6CC818-54D8-4129-8F35-F390C9D26C8A}"/>
          </ac:spMkLst>
        </pc:spChg>
        <pc:spChg chg="add del mod">
          <ac:chgData name="Emma Arnold" userId="8993a44a-1dde-43d4-879e-84867f47ccd8" providerId="ADAL" clId="{B99CDEA4-1CA7-42B7-89FF-4E2F563B1C66}" dt="2019-08-01T09:18:13.320" v="1708"/>
          <ac:spMkLst>
            <pc:docMk/>
            <pc:sldMk cId="2727801148" sldId="298"/>
            <ac:spMk id="5" creationId="{C3C93EB6-65D6-4722-8493-63DE7380189B}"/>
          </ac:spMkLst>
        </pc:spChg>
        <pc:spChg chg="add mod">
          <ac:chgData name="Emma Arnold" userId="8993a44a-1dde-43d4-879e-84867f47ccd8" providerId="ADAL" clId="{B99CDEA4-1CA7-42B7-89FF-4E2F563B1C66}" dt="2019-08-01T09:32:10.387" v="1774" actId="20577"/>
          <ac:spMkLst>
            <pc:docMk/>
            <pc:sldMk cId="2727801148" sldId="298"/>
            <ac:spMk id="7" creationId="{EA587805-AD96-4036-B6CC-6C989980D5D2}"/>
          </ac:spMkLst>
        </pc:spChg>
        <pc:picChg chg="add mod ord modCrop">
          <ac:chgData name="Emma Arnold" userId="8993a44a-1dde-43d4-879e-84867f47ccd8" providerId="ADAL" clId="{B99CDEA4-1CA7-42B7-89FF-4E2F563B1C66}" dt="2019-08-01T09:31:37.963" v="1744" actId="1076"/>
          <ac:picMkLst>
            <pc:docMk/>
            <pc:sldMk cId="2727801148" sldId="298"/>
            <ac:picMk id="6" creationId="{E3234411-2026-4CD4-9EC0-7EC5369EFD6D}"/>
          </ac:picMkLst>
        </pc:picChg>
      </pc:sldChg>
      <pc:sldChg chg="addSp modSp add">
        <pc:chgData name="Emma Arnold" userId="8993a44a-1dde-43d4-879e-84867f47ccd8" providerId="ADAL" clId="{B99CDEA4-1CA7-42B7-89FF-4E2F563B1C66}" dt="2019-08-01T10:07:50.581" v="2850" actId="20577"/>
        <pc:sldMkLst>
          <pc:docMk/>
          <pc:sldMk cId="465904574" sldId="299"/>
        </pc:sldMkLst>
        <pc:spChg chg="mod">
          <ac:chgData name="Emma Arnold" userId="8993a44a-1dde-43d4-879e-84867f47ccd8" providerId="ADAL" clId="{B99CDEA4-1CA7-42B7-89FF-4E2F563B1C66}" dt="2019-08-01T10:00:50.084" v="2631" actId="20577"/>
          <ac:spMkLst>
            <pc:docMk/>
            <pc:sldMk cId="465904574" sldId="299"/>
            <ac:spMk id="2" creationId="{DF700BBD-0713-4520-BEEC-967145FE4E95}"/>
          </ac:spMkLst>
        </pc:spChg>
        <pc:spChg chg="mod">
          <ac:chgData name="Emma Arnold" userId="8993a44a-1dde-43d4-879e-84867f47ccd8" providerId="ADAL" clId="{B99CDEA4-1CA7-42B7-89FF-4E2F563B1C66}" dt="2019-08-01T10:07:50.581" v="2850" actId="20577"/>
          <ac:spMkLst>
            <pc:docMk/>
            <pc:sldMk cId="465904574" sldId="299"/>
            <ac:spMk id="3" creationId="{17B54C7C-B1B3-4FF6-9989-692EA9D7870A}"/>
          </ac:spMkLst>
        </pc:spChg>
        <pc:picChg chg="add mod ord modCrop">
          <ac:chgData name="Emma Arnold" userId="8993a44a-1dde-43d4-879e-84867f47ccd8" providerId="ADAL" clId="{B99CDEA4-1CA7-42B7-89FF-4E2F563B1C66}" dt="2019-08-01T10:07:13.953" v="2820" actId="1076"/>
          <ac:picMkLst>
            <pc:docMk/>
            <pc:sldMk cId="465904574" sldId="299"/>
            <ac:picMk id="4" creationId="{CF423317-877C-4989-B413-ED9C109E5166}"/>
          </ac:picMkLst>
        </pc:picChg>
      </pc:sldChg>
      <pc:sldChg chg="modSp">
        <pc:chgData name="Emma Arnold" userId="8993a44a-1dde-43d4-879e-84867f47ccd8" providerId="ADAL" clId="{B99CDEA4-1CA7-42B7-89FF-4E2F563B1C66}" dt="2019-08-01T09:50:43.457" v="2621" actId="20577"/>
        <pc:sldMkLst>
          <pc:docMk/>
          <pc:sldMk cId="690162731" sldId="300"/>
        </pc:sldMkLst>
        <pc:spChg chg="mod">
          <ac:chgData name="Emma Arnold" userId="8993a44a-1dde-43d4-879e-84867f47ccd8" providerId="ADAL" clId="{B99CDEA4-1CA7-42B7-89FF-4E2F563B1C66}" dt="2019-08-01T09:50:43.457" v="2621" actId="20577"/>
          <ac:spMkLst>
            <pc:docMk/>
            <pc:sldMk cId="690162731" sldId="300"/>
            <ac:spMk id="3" creationId="{00000000-0000-0000-0000-000000000000}"/>
          </ac:spMkLst>
        </pc:spChg>
      </pc:sldChg>
    </pc:docChg>
  </pc:docChgLst>
  <pc:docChgLst>
    <pc:chgData name="Emma Arnold" userId="S::emma.arnold@pgonline.co.uk::8993a44a-1dde-43d4-879e-84867f47ccd8" providerId="AD" clId="Web-{78D29388-CD9C-8077-D3E7-7DCEED2252FE}"/>
    <pc:docChg chg="modSld">
      <pc:chgData name="Emma Arnold" userId="S::emma.arnold@pgonline.co.uk::8993a44a-1dde-43d4-879e-84867f47ccd8" providerId="AD" clId="Web-{78D29388-CD9C-8077-D3E7-7DCEED2252FE}" dt="2019-08-02T11:13:09.449" v="5"/>
      <pc:docMkLst>
        <pc:docMk/>
      </pc:docMkLst>
      <pc:sldChg chg="delSp">
        <pc:chgData name="Emma Arnold" userId="S::emma.arnold@pgonline.co.uk::8993a44a-1dde-43d4-879e-84867f47ccd8" providerId="AD" clId="Web-{78D29388-CD9C-8077-D3E7-7DCEED2252FE}" dt="2019-08-02T11:09:31.041" v="0"/>
        <pc:sldMkLst>
          <pc:docMk/>
          <pc:sldMk cId="469729288" sldId="267"/>
        </pc:sldMkLst>
        <pc:spChg chg="del">
          <ac:chgData name="Emma Arnold" userId="S::emma.arnold@pgonline.co.uk::8993a44a-1dde-43d4-879e-84867f47ccd8" providerId="AD" clId="Web-{78D29388-CD9C-8077-D3E7-7DCEED2252FE}" dt="2019-08-02T11:09:31.041" v="0"/>
          <ac:spMkLst>
            <pc:docMk/>
            <pc:sldMk cId="469729288" sldId="267"/>
            <ac:spMk id="4" creationId="{2B77ED9A-C197-428F-9527-12E279A62258}"/>
          </ac:spMkLst>
        </pc:spChg>
      </pc:sldChg>
      <pc:sldChg chg="delSp">
        <pc:chgData name="Emma Arnold" userId="S::emma.arnold@pgonline.co.uk::8993a44a-1dde-43d4-879e-84867f47ccd8" providerId="AD" clId="Web-{78D29388-CD9C-8077-D3E7-7DCEED2252FE}" dt="2019-08-02T11:10:19.604" v="1"/>
        <pc:sldMkLst>
          <pc:docMk/>
          <pc:sldMk cId="2980003633" sldId="273"/>
        </pc:sldMkLst>
        <pc:spChg chg="del">
          <ac:chgData name="Emma Arnold" userId="S::emma.arnold@pgonline.co.uk::8993a44a-1dde-43d4-879e-84867f47ccd8" providerId="AD" clId="Web-{78D29388-CD9C-8077-D3E7-7DCEED2252FE}" dt="2019-08-02T11:10:19.604" v="1"/>
          <ac:spMkLst>
            <pc:docMk/>
            <pc:sldMk cId="2980003633" sldId="273"/>
            <ac:spMk id="4" creationId="{5E22E23B-BCA2-41F3-84FF-9FB4906151A7}"/>
          </ac:spMkLst>
        </pc:spChg>
      </pc:sldChg>
      <pc:sldChg chg="delSp">
        <pc:chgData name="Emma Arnold" userId="S::emma.arnold@pgonline.co.uk::8993a44a-1dde-43d4-879e-84867f47ccd8" providerId="AD" clId="Web-{78D29388-CD9C-8077-D3E7-7DCEED2252FE}" dt="2019-08-02T11:11:17.057" v="2"/>
        <pc:sldMkLst>
          <pc:docMk/>
          <pc:sldMk cId="3438217528" sldId="297"/>
        </pc:sldMkLst>
        <pc:spChg chg="del">
          <ac:chgData name="Emma Arnold" userId="S::emma.arnold@pgonline.co.uk::8993a44a-1dde-43d4-879e-84867f47ccd8" providerId="AD" clId="Web-{78D29388-CD9C-8077-D3E7-7DCEED2252FE}" dt="2019-08-02T11:11:17.057" v="2"/>
          <ac:spMkLst>
            <pc:docMk/>
            <pc:sldMk cId="3438217528" sldId="297"/>
            <ac:spMk id="4" creationId="{BABD15B6-BC98-4205-8699-B4AF7A00B08B}"/>
          </ac:spMkLst>
        </pc:spChg>
      </pc:sldChg>
      <pc:sldChg chg="delSp modSp">
        <pc:chgData name="Emma Arnold" userId="S::emma.arnold@pgonline.co.uk::8993a44a-1dde-43d4-879e-84867f47ccd8" providerId="AD" clId="Web-{78D29388-CD9C-8077-D3E7-7DCEED2252FE}" dt="2019-08-02T11:13:09.449" v="5"/>
        <pc:sldMkLst>
          <pc:docMk/>
          <pc:sldMk cId="2727801148" sldId="298"/>
        </pc:sldMkLst>
        <pc:spChg chg="del mod">
          <ac:chgData name="Emma Arnold" userId="S::emma.arnold@pgonline.co.uk::8993a44a-1dde-43d4-879e-84867f47ccd8" providerId="AD" clId="Web-{78D29388-CD9C-8077-D3E7-7DCEED2252FE}" dt="2019-08-02T11:13:09.449" v="5"/>
          <ac:spMkLst>
            <pc:docMk/>
            <pc:sldMk cId="2727801148" sldId="298"/>
            <ac:spMk id="7" creationId="{EA587805-AD96-4036-B6CC-6C989980D5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5</a:t>
            </a:fld>
            <a:endParaRPr lang="en-US"/>
          </a:p>
        </p:txBody>
      </p:sp>
    </p:spTree>
    <p:extLst>
      <p:ext uri="{BB962C8B-B14F-4D97-AF65-F5344CB8AC3E}">
        <p14:creationId xmlns:p14="http://schemas.microsoft.com/office/powerpoint/2010/main" val="112510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88720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182717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13</a:t>
            </a:fld>
            <a:endParaRPr lang="en-US"/>
          </a:p>
        </p:txBody>
      </p:sp>
    </p:spTree>
    <p:extLst>
      <p:ext uri="{BB962C8B-B14F-4D97-AF65-F5344CB8AC3E}">
        <p14:creationId xmlns:p14="http://schemas.microsoft.com/office/powerpoint/2010/main" val="175384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14</a:t>
            </a:fld>
            <a:endParaRPr lang="en-US"/>
          </a:p>
        </p:txBody>
      </p:sp>
    </p:spTree>
    <p:extLst>
      <p:ext uri="{BB962C8B-B14F-4D97-AF65-F5344CB8AC3E}">
        <p14:creationId xmlns:p14="http://schemas.microsoft.com/office/powerpoint/2010/main" val="155604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68872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1742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26</a:t>
            </a:fld>
            <a:endParaRPr lang="en-US"/>
          </a:p>
        </p:txBody>
      </p:sp>
    </p:spTree>
    <p:extLst>
      <p:ext uri="{BB962C8B-B14F-4D97-AF65-F5344CB8AC3E}">
        <p14:creationId xmlns:p14="http://schemas.microsoft.com/office/powerpoint/2010/main" val="2794523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13991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Safe working practices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Safe working practices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Safe working practices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Safe working practices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Safe working practices</a:t>
            </a:r>
          </a:p>
          <a:p>
            <a:pPr>
              <a:spcBef>
                <a:spcPts val="288"/>
              </a:spcBef>
            </a:pPr>
            <a:r>
              <a:rPr lang="en-GB" sz="1200" b="0" dirty="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B7617"/>
                </a:solidFill>
                <a:latin typeface="Arial"/>
                <a:cs typeface="Arial"/>
              </a:rPr>
              <a:t>3</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DB7617"/>
                </a:solidFill>
                <a:latin typeface="Museo 100" panose="02000000000000000000" pitchFamily="50" charset="0"/>
              </a:rPr>
              <a:t>7552</a:t>
            </a:r>
            <a:endParaRPr lang="en-GB" dirty="0">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95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Safe working practices</a:t>
            </a:r>
          </a:p>
          <a:p>
            <a:pPr>
              <a:lnSpc>
                <a:spcPts val="2000"/>
              </a:lnSpc>
              <a:spcBef>
                <a:spcPts val="56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C314F17-FEDC-4C6F-BEDB-ECC31B707C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7130" y="2637430"/>
            <a:ext cx="2189573" cy="3594693"/>
          </a:xfrm>
          <a:prstGeom prst="rect">
            <a:avLst/>
          </a:prstGeom>
        </p:spPr>
      </p:pic>
      <p:sp>
        <p:nvSpPr>
          <p:cNvPr id="2" name="Text Placeholder 1"/>
          <p:cNvSpPr>
            <a:spLocks noGrp="1"/>
          </p:cNvSpPr>
          <p:nvPr>
            <p:ph type="body" sz="quarter" idx="13"/>
          </p:nvPr>
        </p:nvSpPr>
        <p:spPr/>
        <p:txBody>
          <a:bodyPr/>
          <a:lstStyle/>
          <a:p>
            <a:r>
              <a:rPr lang="en-GB" dirty="0"/>
              <a:t>Risk assessment </a:t>
            </a:r>
          </a:p>
        </p:txBody>
      </p:sp>
      <p:sp>
        <p:nvSpPr>
          <p:cNvPr id="3" name="Text Placeholder 2"/>
          <p:cNvSpPr>
            <a:spLocks noGrp="1"/>
          </p:cNvSpPr>
          <p:nvPr>
            <p:ph type="body" sz="quarter" idx="14"/>
          </p:nvPr>
        </p:nvSpPr>
        <p:spPr/>
        <p:txBody>
          <a:bodyPr/>
          <a:lstStyle/>
          <a:p>
            <a:r>
              <a:rPr lang="en-GB" dirty="0"/>
              <a:t>A risk assessment is a document that takes into account any risk in the workplace, considers the level of risk and suggests what precautions </a:t>
            </a:r>
            <a:br>
              <a:rPr lang="en-GB" dirty="0"/>
            </a:br>
            <a:r>
              <a:rPr lang="en-GB" dirty="0"/>
              <a:t>should be taken to limit the risk  </a:t>
            </a:r>
          </a:p>
          <a:p>
            <a:pPr lvl="1"/>
            <a:r>
              <a:rPr lang="en-GB" dirty="0"/>
              <a:t>Employers that have five or more employees </a:t>
            </a:r>
            <a:br>
              <a:rPr lang="en-GB" dirty="0"/>
            </a:br>
            <a:r>
              <a:rPr lang="en-GB" dirty="0"/>
              <a:t>are required by law to record and conduct a </a:t>
            </a:r>
            <a:br>
              <a:rPr lang="en-GB" dirty="0"/>
            </a:br>
            <a:r>
              <a:rPr lang="en-GB" dirty="0"/>
              <a:t>risk assessment in the workplace</a:t>
            </a:r>
          </a:p>
          <a:p>
            <a:pPr lvl="1"/>
            <a:r>
              <a:rPr lang="en-GB" dirty="0"/>
              <a:t>From a legal standpoint not all risks can </a:t>
            </a:r>
            <a:br>
              <a:rPr lang="en-GB" dirty="0"/>
            </a:br>
            <a:r>
              <a:rPr lang="en-GB" dirty="0"/>
              <a:t>be eliminated, as long as the employer </a:t>
            </a:r>
            <a:br>
              <a:rPr lang="en-GB" dirty="0"/>
            </a:br>
            <a:r>
              <a:rPr lang="en-GB" dirty="0"/>
              <a:t>takes reasonable measures to identify </a:t>
            </a:r>
            <a:br>
              <a:rPr lang="en-GB" dirty="0"/>
            </a:br>
            <a:r>
              <a:rPr lang="en-GB" dirty="0"/>
              <a:t>potential hazards and minimise risk </a:t>
            </a:r>
          </a:p>
        </p:txBody>
      </p:sp>
    </p:spTree>
    <p:extLst>
      <p:ext uri="{BB962C8B-B14F-4D97-AF65-F5344CB8AC3E}">
        <p14:creationId xmlns:p14="http://schemas.microsoft.com/office/powerpoint/2010/main" val="250435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uniform&#10;&#10;Description automatically generated">
            <a:extLst>
              <a:ext uri="{FF2B5EF4-FFF2-40B4-BE49-F238E27FC236}">
                <a16:creationId xmlns:a16="http://schemas.microsoft.com/office/drawing/2014/main" id="{0139D348-807A-4F33-9C7C-82E9483488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4129" y="1997243"/>
            <a:ext cx="2949871" cy="4860757"/>
          </a:xfrm>
          <a:prstGeom prst="rect">
            <a:avLst/>
          </a:prstGeom>
        </p:spPr>
      </p:pic>
      <p:sp>
        <p:nvSpPr>
          <p:cNvPr id="2" name="Text Placeholder 1"/>
          <p:cNvSpPr>
            <a:spLocks noGrp="1"/>
          </p:cNvSpPr>
          <p:nvPr>
            <p:ph type="body" sz="quarter" idx="13"/>
          </p:nvPr>
        </p:nvSpPr>
        <p:spPr/>
        <p:txBody>
          <a:bodyPr/>
          <a:lstStyle/>
          <a:p>
            <a:r>
              <a:rPr lang="en-GB"/>
              <a:t>Assessing risk</a:t>
            </a:r>
            <a:endParaRPr lang="en-GB" dirty="0"/>
          </a:p>
        </p:txBody>
      </p:sp>
      <p:sp>
        <p:nvSpPr>
          <p:cNvPr id="3" name="Text Placeholder 2"/>
          <p:cNvSpPr>
            <a:spLocks noGrp="1"/>
          </p:cNvSpPr>
          <p:nvPr>
            <p:ph type="body" sz="quarter" idx="14"/>
          </p:nvPr>
        </p:nvSpPr>
        <p:spPr/>
        <p:txBody>
          <a:bodyPr/>
          <a:lstStyle/>
          <a:p>
            <a:r>
              <a:rPr lang="en-GB" dirty="0"/>
              <a:t>To assess risk specific questions should be asked</a:t>
            </a:r>
          </a:p>
          <a:p>
            <a:pPr lvl="1"/>
            <a:r>
              <a:rPr lang="en-GB" dirty="0"/>
              <a:t>What are the hazards?</a:t>
            </a:r>
          </a:p>
          <a:p>
            <a:pPr lvl="1"/>
            <a:r>
              <a:rPr lang="en-GB" dirty="0"/>
              <a:t>Who might be harmed and how? </a:t>
            </a:r>
          </a:p>
          <a:p>
            <a:pPr lvl="1"/>
            <a:r>
              <a:rPr lang="en-GB" dirty="0"/>
              <a:t>What is the likelihood of harm?</a:t>
            </a:r>
          </a:p>
          <a:p>
            <a:pPr lvl="1"/>
            <a:r>
              <a:rPr lang="en-GB" dirty="0"/>
              <a:t>What can be done to reduce the hazard?</a:t>
            </a:r>
          </a:p>
          <a:p>
            <a:pPr lvl="1"/>
            <a:r>
              <a:rPr lang="en-GB" dirty="0"/>
              <a:t>How will the risk be controlled long term?</a:t>
            </a:r>
          </a:p>
          <a:p>
            <a:pPr lvl="1"/>
            <a:r>
              <a:rPr lang="en-GB" dirty="0"/>
              <a:t>Who will take action?</a:t>
            </a:r>
          </a:p>
          <a:p>
            <a:pPr lvl="1"/>
            <a:r>
              <a:rPr lang="en-GB" dirty="0"/>
              <a:t>By what date will action be taken? </a:t>
            </a:r>
          </a:p>
          <a:p>
            <a:pPr lvl="2"/>
            <a:r>
              <a:rPr lang="en-GB" dirty="0"/>
              <a:t>What action would you take to minimise the </a:t>
            </a:r>
            <a:br>
              <a:rPr lang="en-GB" dirty="0"/>
            </a:br>
            <a:r>
              <a:rPr lang="en-GB" dirty="0"/>
              <a:t>risk of students slipping on the workshop floor? </a:t>
            </a:r>
          </a:p>
          <a:p>
            <a:endParaRPr lang="en-GB" dirty="0"/>
          </a:p>
        </p:txBody>
      </p:sp>
    </p:spTree>
    <p:extLst>
      <p:ext uri="{BB962C8B-B14F-4D97-AF65-F5344CB8AC3E}">
        <p14:creationId xmlns:p14="http://schemas.microsoft.com/office/powerpoint/2010/main" val="298000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 </a:t>
            </a:r>
          </a:p>
        </p:txBody>
      </p:sp>
      <p:sp>
        <p:nvSpPr>
          <p:cNvPr id="3" name="Text Placeholder 2"/>
          <p:cNvSpPr>
            <a:spLocks noGrp="1"/>
          </p:cNvSpPr>
          <p:nvPr>
            <p:ph type="body" sz="quarter" idx="14"/>
          </p:nvPr>
        </p:nvSpPr>
        <p:spPr/>
        <p:txBody>
          <a:bodyPr/>
          <a:lstStyle/>
          <a:p>
            <a:r>
              <a:rPr lang="en-GB" dirty="0"/>
              <a:t>Complete </a:t>
            </a:r>
            <a:r>
              <a:rPr lang="en-GB" b="1" dirty="0"/>
              <a:t>Tasks 1</a:t>
            </a:r>
            <a:r>
              <a:rPr lang="en-GB" dirty="0"/>
              <a:t> and </a:t>
            </a:r>
            <a:r>
              <a:rPr lang="en-GB" b="1" dirty="0"/>
              <a:t>2 </a:t>
            </a:r>
            <a:r>
              <a:rPr lang="en-GB" dirty="0"/>
              <a:t>of your </a:t>
            </a:r>
            <a:r>
              <a:rPr lang="en-GB" b="1" dirty="0"/>
              <a:t>Worksheet</a:t>
            </a:r>
            <a:endParaRPr lang="en-GB" dirty="0"/>
          </a:p>
        </p:txBody>
      </p:sp>
    </p:spTree>
    <p:extLst>
      <p:ext uri="{BB962C8B-B14F-4D97-AF65-F5344CB8AC3E}">
        <p14:creationId xmlns:p14="http://schemas.microsoft.com/office/powerpoint/2010/main" val="53693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blue hat&#10;&#10;Description automatically generated">
            <a:extLst>
              <a:ext uri="{FF2B5EF4-FFF2-40B4-BE49-F238E27FC236}">
                <a16:creationId xmlns:a16="http://schemas.microsoft.com/office/drawing/2014/main" id="{97A6EAA6-82DA-4CAB-B6F5-C43A93A56F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551156" y="651950"/>
            <a:ext cx="3592844" cy="6206050"/>
          </a:xfrm>
          <a:prstGeom prst="rect">
            <a:avLst/>
          </a:prstGeom>
        </p:spPr>
      </p:pic>
      <p:sp>
        <p:nvSpPr>
          <p:cNvPr id="8" name="Rectangle 7">
            <a:extLst>
              <a:ext uri="{FF2B5EF4-FFF2-40B4-BE49-F238E27FC236}">
                <a16:creationId xmlns:a16="http://schemas.microsoft.com/office/drawing/2014/main" id="{959C1CF6-0DB0-4307-AB2B-869608B099F4}"/>
              </a:ext>
            </a:extLst>
          </p:cNvPr>
          <p:cNvSpPr/>
          <p:nvPr/>
        </p:nvSpPr>
        <p:spPr>
          <a:xfrm>
            <a:off x="3034088" y="647140"/>
            <a:ext cx="4387644" cy="6210860"/>
          </a:xfrm>
          <a:prstGeom prst="rect">
            <a:avLst/>
          </a:prstGeom>
          <a:gradFill flip="none" rotWithShape="1">
            <a:gsLst>
              <a:gs pos="0">
                <a:schemeClr val="bg1"/>
              </a:gs>
              <a:gs pos="6200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t>Safe working practices (SWP)</a:t>
            </a:r>
          </a:p>
        </p:txBody>
      </p:sp>
      <p:sp>
        <p:nvSpPr>
          <p:cNvPr id="3" name="Text Placeholder 2"/>
          <p:cNvSpPr>
            <a:spLocks noGrp="1"/>
          </p:cNvSpPr>
          <p:nvPr>
            <p:ph type="body" sz="quarter" idx="14"/>
          </p:nvPr>
        </p:nvSpPr>
        <p:spPr>
          <a:xfrm>
            <a:off x="724280" y="1704179"/>
            <a:ext cx="7797230" cy="3453607"/>
          </a:xfrm>
        </p:spPr>
        <p:txBody>
          <a:bodyPr/>
          <a:lstStyle/>
          <a:p>
            <a:r>
              <a:rPr lang="en-GB" dirty="0"/>
              <a:t>Safe working practices should be at the </a:t>
            </a:r>
            <a:br>
              <a:rPr lang="en-GB" dirty="0"/>
            </a:br>
            <a:r>
              <a:rPr lang="en-GB" dirty="0"/>
              <a:t>core of any company, establishment or </a:t>
            </a:r>
            <a:br>
              <a:rPr lang="en-GB" dirty="0"/>
            </a:br>
            <a:r>
              <a:rPr lang="en-GB" dirty="0"/>
              <a:t>institution's Health and Safety policies </a:t>
            </a:r>
            <a:br>
              <a:rPr lang="en-GB" dirty="0"/>
            </a:br>
            <a:r>
              <a:rPr lang="en-GB" dirty="0"/>
              <a:t>and processes</a:t>
            </a:r>
          </a:p>
          <a:p>
            <a:r>
              <a:rPr lang="en-GB" dirty="0"/>
              <a:t>You will be familiar with these in school</a:t>
            </a:r>
          </a:p>
          <a:p>
            <a:pPr lvl="1"/>
            <a:r>
              <a:rPr lang="en-GB" dirty="0"/>
              <a:t>Do not touch or use any tools or machines</a:t>
            </a:r>
            <a:br>
              <a:rPr lang="en-GB" dirty="0"/>
            </a:br>
            <a:r>
              <a:rPr lang="en-GB" dirty="0"/>
              <a:t>without training and the permission of a </a:t>
            </a:r>
            <a:br>
              <a:rPr lang="en-GB" dirty="0"/>
            </a:br>
            <a:r>
              <a:rPr lang="en-GB" dirty="0"/>
              <a:t>trained supervisor or teacher </a:t>
            </a:r>
          </a:p>
          <a:p>
            <a:pPr lvl="1"/>
            <a:r>
              <a:rPr lang="en-GB" dirty="0"/>
              <a:t>Correct personal protective equipment (PPE) </a:t>
            </a:r>
            <a:br>
              <a:rPr lang="en-GB" dirty="0"/>
            </a:br>
            <a:r>
              <a:rPr lang="en-GB" dirty="0"/>
              <a:t>must be worn</a:t>
            </a:r>
          </a:p>
          <a:p>
            <a:pPr lvl="1"/>
            <a:r>
              <a:rPr lang="en-GB" dirty="0">
                <a:solidFill>
                  <a:srgbClr val="247393"/>
                </a:solidFill>
              </a:rPr>
              <a:t>What other safe working practices are</a:t>
            </a:r>
            <a:br>
              <a:rPr lang="en-GB" dirty="0">
                <a:solidFill>
                  <a:srgbClr val="247393"/>
                </a:solidFill>
              </a:rPr>
            </a:br>
            <a:r>
              <a:rPr lang="en-GB" dirty="0">
                <a:solidFill>
                  <a:srgbClr val="247393"/>
                </a:solidFill>
              </a:rPr>
              <a:t> observed in the school workshop?</a:t>
            </a:r>
          </a:p>
          <a:p>
            <a:pPr lvl="1"/>
            <a:endParaRPr lang="en-GB" dirty="0"/>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22259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snow, outdoor, truck&#10;&#10;Description automatically generated">
            <a:extLst>
              <a:ext uri="{FF2B5EF4-FFF2-40B4-BE49-F238E27FC236}">
                <a16:creationId xmlns:a16="http://schemas.microsoft.com/office/drawing/2014/main" id="{3448E9E6-BC56-49C5-B281-52F7478D08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735" y="2786808"/>
            <a:ext cx="4468265" cy="3862136"/>
          </a:xfrm>
          <a:prstGeom prst="rect">
            <a:avLst/>
          </a:prstGeom>
        </p:spPr>
      </p:pic>
      <p:sp>
        <p:nvSpPr>
          <p:cNvPr id="2" name="Text Placeholder 1"/>
          <p:cNvSpPr>
            <a:spLocks noGrp="1"/>
          </p:cNvSpPr>
          <p:nvPr>
            <p:ph type="body" sz="quarter" idx="13"/>
          </p:nvPr>
        </p:nvSpPr>
        <p:spPr/>
        <p:txBody>
          <a:bodyPr/>
          <a:lstStyle/>
          <a:p>
            <a:r>
              <a:rPr lang="en-GB"/>
              <a:t>SWP in industry </a:t>
            </a:r>
            <a:endParaRPr lang="en-GB" dirty="0"/>
          </a:p>
        </p:txBody>
      </p:sp>
      <p:sp>
        <p:nvSpPr>
          <p:cNvPr id="3" name="Text Placeholder 2"/>
          <p:cNvSpPr>
            <a:spLocks noGrp="1"/>
          </p:cNvSpPr>
          <p:nvPr>
            <p:ph type="body" sz="quarter" idx="14"/>
          </p:nvPr>
        </p:nvSpPr>
        <p:spPr/>
        <p:txBody>
          <a:bodyPr/>
          <a:lstStyle/>
          <a:p>
            <a:r>
              <a:rPr lang="en-GB" dirty="0"/>
              <a:t>Industries have to demonstrate that they are capable of designing, locating, operating and maintaining facilities to standards set by governing bodies</a:t>
            </a:r>
          </a:p>
          <a:p>
            <a:pPr lvl="1"/>
            <a:r>
              <a:rPr lang="en-GB" dirty="0"/>
              <a:t>Ensuring aisle sizes are fit for vehicular </a:t>
            </a:r>
            <a:br>
              <a:rPr lang="en-GB" dirty="0"/>
            </a:br>
            <a:r>
              <a:rPr lang="en-GB" dirty="0"/>
              <a:t>movement including fork lift trucks</a:t>
            </a:r>
          </a:p>
          <a:p>
            <a:pPr lvl="1"/>
            <a:r>
              <a:rPr lang="en-GB" dirty="0"/>
              <a:t>Warning sirens and flashing beacons to </a:t>
            </a:r>
            <a:br>
              <a:rPr lang="en-GB" dirty="0"/>
            </a:br>
            <a:r>
              <a:rPr lang="en-GB" dirty="0"/>
              <a:t>inform employees of vehicle operation  </a:t>
            </a:r>
          </a:p>
          <a:p>
            <a:pPr lvl="1"/>
            <a:r>
              <a:rPr lang="en-GB" dirty="0"/>
              <a:t>Ensuring there is equipment and training </a:t>
            </a:r>
            <a:br>
              <a:rPr lang="en-GB" dirty="0"/>
            </a:br>
            <a:r>
              <a:rPr lang="en-GB" dirty="0"/>
              <a:t>to enable correct lifting, holding, climbing </a:t>
            </a:r>
            <a:br>
              <a:rPr lang="en-GB" dirty="0"/>
            </a:br>
            <a:r>
              <a:rPr lang="en-GB" dirty="0"/>
              <a:t>and sitting positions </a:t>
            </a:r>
          </a:p>
          <a:p>
            <a:pPr lvl="1"/>
            <a:r>
              <a:rPr lang="en-GB" dirty="0">
                <a:solidFill>
                  <a:srgbClr val="247393"/>
                </a:solidFill>
              </a:rPr>
              <a:t>Suggest </a:t>
            </a:r>
            <a:r>
              <a:rPr lang="en-GB" b="1" dirty="0">
                <a:solidFill>
                  <a:srgbClr val="247393"/>
                </a:solidFill>
              </a:rPr>
              <a:t>three</a:t>
            </a:r>
            <a:r>
              <a:rPr lang="en-GB" dirty="0">
                <a:solidFill>
                  <a:srgbClr val="247393"/>
                </a:solidFill>
              </a:rPr>
              <a:t> more safe </a:t>
            </a:r>
            <a:br>
              <a:rPr lang="en-GB" dirty="0">
                <a:solidFill>
                  <a:srgbClr val="247393"/>
                </a:solidFill>
              </a:rPr>
            </a:br>
            <a:r>
              <a:rPr lang="en-GB" dirty="0">
                <a:solidFill>
                  <a:srgbClr val="247393"/>
                </a:solidFill>
              </a:rPr>
              <a:t>working practices</a:t>
            </a:r>
          </a:p>
        </p:txBody>
      </p:sp>
      <p:pic>
        <p:nvPicPr>
          <p:cNvPr id="7" name="Picture 6">
            <a:extLst>
              <a:ext uri="{FF2B5EF4-FFF2-40B4-BE49-F238E27FC236}">
                <a16:creationId xmlns:a16="http://schemas.microsoft.com/office/drawing/2014/main" id="{BC7C88CE-1B05-49FC-9CA0-EA12BF36C2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353488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F2A2847-5D6E-4000-B0E7-C129F015EC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2576" y="2604838"/>
            <a:ext cx="3587814" cy="3062036"/>
          </a:xfrm>
          <a:prstGeom prst="rect">
            <a:avLst/>
          </a:prstGeom>
        </p:spPr>
      </p:pic>
      <p:sp>
        <p:nvSpPr>
          <p:cNvPr id="2" name="Text Placeholder 1"/>
          <p:cNvSpPr>
            <a:spLocks noGrp="1"/>
          </p:cNvSpPr>
          <p:nvPr>
            <p:ph type="body" sz="quarter" idx="13"/>
          </p:nvPr>
        </p:nvSpPr>
        <p:spPr/>
        <p:txBody>
          <a:bodyPr/>
          <a:lstStyle/>
          <a:p>
            <a:r>
              <a:rPr lang="en-GB" dirty="0"/>
              <a:t>Breach of safety rules </a:t>
            </a:r>
          </a:p>
        </p:txBody>
      </p:sp>
      <p:sp>
        <p:nvSpPr>
          <p:cNvPr id="3" name="Text Placeholder 2"/>
          <p:cNvSpPr>
            <a:spLocks noGrp="1"/>
          </p:cNvSpPr>
          <p:nvPr>
            <p:ph type="body" sz="quarter" idx="14"/>
          </p:nvPr>
        </p:nvSpPr>
        <p:spPr>
          <a:xfrm>
            <a:off x="724280" y="1704179"/>
            <a:ext cx="7797230" cy="3453607"/>
          </a:xfrm>
        </p:spPr>
        <p:txBody>
          <a:bodyPr/>
          <a:lstStyle/>
          <a:p>
            <a:r>
              <a:rPr lang="en-GB" dirty="0"/>
              <a:t>The consequences of not following safe working practices can be severe and may lead to: </a:t>
            </a:r>
          </a:p>
          <a:p>
            <a:pPr lvl="1"/>
            <a:r>
              <a:rPr lang="en-GB" dirty="0"/>
              <a:t>life changing injuries 	</a:t>
            </a:r>
          </a:p>
          <a:p>
            <a:pPr lvl="1"/>
            <a:r>
              <a:rPr lang="en-GB" dirty="0"/>
              <a:t>fatalities</a:t>
            </a:r>
          </a:p>
          <a:p>
            <a:pPr lvl="1"/>
            <a:r>
              <a:rPr lang="en-GB" dirty="0"/>
              <a:t>prosecution </a:t>
            </a:r>
          </a:p>
          <a:p>
            <a:pPr lvl="1"/>
            <a:r>
              <a:rPr lang="en-GB" dirty="0"/>
              <a:t>civil claims</a:t>
            </a:r>
          </a:p>
          <a:p>
            <a:pPr lvl="2"/>
            <a:r>
              <a:rPr lang="en-GB" dirty="0"/>
              <a:t>How can schools and </a:t>
            </a:r>
            <a:br>
              <a:rPr lang="en-GB" dirty="0"/>
            </a:br>
            <a:r>
              <a:rPr lang="en-GB" dirty="0"/>
              <a:t>industry raise awareness </a:t>
            </a:r>
            <a:br>
              <a:rPr lang="en-GB" dirty="0"/>
            </a:br>
            <a:r>
              <a:rPr lang="en-GB" dirty="0"/>
              <a:t>of safe working practices? </a:t>
            </a:r>
          </a:p>
        </p:txBody>
      </p:sp>
    </p:spTree>
    <p:extLst>
      <p:ext uri="{BB962C8B-B14F-4D97-AF65-F5344CB8AC3E}">
        <p14:creationId xmlns:p14="http://schemas.microsoft.com/office/powerpoint/2010/main" val="218557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range&#10;&#10;Description automatically generated">
            <a:extLst>
              <a:ext uri="{FF2B5EF4-FFF2-40B4-BE49-F238E27FC236}">
                <a16:creationId xmlns:a16="http://schemas.microsoft.com/office/drawing/2014/main" id="{62499070-6101-4A5D-A77A-13A1ADE42A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54945" y="3194383"/>
            <a:ext cx="3989055" cy="3019927"/>
          </a:xfrm>
          <a:prstGeom prst="rect">
            <a:avLst/>
          </a:prstGeom>
        </p:spPr>
      </p:pic>
      <p:sp>
        <p:nvSpPr>
          <p:cNvPr id="2" name="Text Placeholder 1"/>
          <p:cNvSpPr>
            <a:spLocks noGrp="1"/>
          </p:cNvSpPr>
          <p:nvPr>
            <p:ph type="body" sz="quarter" idx="13"/>
          </p:nvPr>
        </p:nvSpPr>
        <p:spPr/>
        <p:txBody>
          <a:bodyPr/>
          <a:lstStyle/>
          <a:p>
            <a:r>
              <a:rPr lang="en-GB" dirty="0"/>
              <a:t>Personal protective equipment </a:t>
            </a:r>
          </a:p>
        </p:txBody>
      </p:sp>
      <p:sp>
        <p:nvSpPr>
          <p:cNvPr id="3" name="Text Placeholder 2"/>
          <p:cNvSpPr>
            <a:spLocks noGrp="1"/>
          </p:cNvSpPr>
          <p:nvPr>
            <p:ph type="body" sz="quarter" idx="14"/>
          </p:nvPr>
        </p:nvSpPr>
        <p:spPr/>
        <p:txBody>
          <a:bodyPr/>
          <a:lstStyle/>
          <a:p>
            <a:r>
              <a:rPr lang="en-GB" dirty="0"/>
              <a:t>PPE this is a requirement under the Personal Protective Equipment at Work Regulations (1992) </a:t>
            </a:r>
          </a:p>
          <a:p>
            <a:pPr lvl="1"/>
            <a:r>
              <a:rPr lang="en-GB" dirty="0"/>
              <a:t>PPE should not be a last resort, where risks cannot be adequately controlled in other ways</a:t>
            </a:r>
          </a:p>
          <a:p>
            <a:pPr lvl="1"/>
            <a:r>
              <a:rPr lang="en-GB" dirty="0"/>
              <a:t>PPE equipment should be a </a:t>
            </a:r>
            <a:br>
              <a:rPr lang="en-GB" dirty="0"/>
            </a:br>
            <a:r>
              <a:rPr lang="en-GB" dirty="0"/>
              <a:t>complementary control measure</a:t>
            </a:r>
          </a:p>
          <a:p>
            <a:r>
              <a:rPr lang="en-GB" dirty="0"/>
              <a:t>PPE includes items such as:</a:t>
            </a:r>
          </a:p>
          <a:p>
            <a:pPr lvl="2"/>
            <a:r>
              <a:rPr lang="en-GB" dirty="0"/>
              <a:t>Protective or high visibility clothing </a:t>
            </a:r>
          </a:p>
          <a:p>
            <a:pPr lvl="2"/>
            <a:r>
              <a:rPr lang="en-GB" dirty="0"/>
              <a:t>Eye and ear protection</a:t>
            </a:r>
          </a:p>
          <a:p>
            <a:pPr lvl="2"/>
            <a:r>
              <a:rPr lang="en-GB" dirty="0"/>
              <a:t>Masks and respirators</a:t>
            </a:r>
          </a:p>
          <a:p>
            <a:pPr lvl="2"/>
            <a:r>
              <a:rPr lang="en-GB" dirty="0"/>
              <a:t>Gloves and gauntlets</a:t>
            </a:r>
          </a:p>
        </p:txBody>
      </p:sp>
    </p:spTree>
    <p:extLst>
      <p:ext uri="{BB962C8B-B14F-4D97-AF65-F5344CB8AC3E}">
        <p14:creationId xmlns:p14="http://schemas.microsoft.com/office/powerpoint/2010/main" val="173387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267A1-F5A4-406E-BF48-B948F7F33D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6192" y="3212433"/>
            <a:ext cx="3787808" cy="2564346"/>
          </a:xfrm>
          <a:prstGeom prst="rect">
            <a:avLst/>
          </a:prstGeom>
        </p:spPr>
      </p:pic>
      <p:sp>
        <p:nvSpPr>
          <p:cNvPr id="2" name="Text Placeholder 1"/>
          <p:cNvSpPr>
            <a:spLocks noGrp="1"/>
          </p:cNvSpPr>
          <p:nvPr>
            <p:ph type="body" sz="quarter" idx="13"/>
          </p:nvPr>
        </p:nvSpPr>
        <p:spPr/>
        <p:txBody>
          <a:bodyPr/>
          <a:lstStyle/>
          <a:p>
            <a:r>
              <a:rPr lang="en-GB" dirty="0"/>
              <a:t>PPE regulations</a:t>
            </a:r>
          </a:p>
        </p:txBody>
      </p:sp>
      <p:sp>
        <p:nvSpPr>
          <p:cNvPr id="3" name="Text Placeholder 2"/>
          <p:cNvSpPr>
            <a:spLocks noGrp="1"/>
          </p:cNvSpPr>
          <p:nvPr>
            <p:ph type="body" sz="quarter" idx="14"/>
          </p:nvPr>
        </p:nvSpPr>
        <p:spPr/>
        <p:txBody>
          <a:bodyPr/>
          <a:lstStyle/>
          <a:p>
            <a:r>
              <a:rPr lang="en-GB" dirty="0"/>
              <a:t> Regulations require that PPE is:</a:t>
            </a:r>
          </a:p>
          <a:p>
            <a:pPr lvl="1"/>
            <a:r>
              <a:rPr lang="en-GB" dirty="0"/>
              <a:t>Properly assessed before use to make sure it is fit for purpose</a:t>
            </a:r>
          </a:p>
          <a:p>
            <a:pPr lvl="1"/>
            <a:r>
              <a:rPr lang="en-GB" dirty="0"/>
              <a:t>Provided with instructions on how to use it safely and correctly</a:t>
            </a:r>
          </a:p>
          <a:p>
            <a:pPr lvl="1"/>
            <a:r>
              <a:rPr lang="en-GB" dirty="0"/>
              <a:t>Maintained and stored correctly</a:t>
            </a:r>
          </a:p>
          <a:p>
            <a:pPr lvl="1"/>
            <a:r>
              <a:rPr lang="en-GB" dirty="0"/>
              <a:t>Used correctly by employees</a:t>
            </a:r>
          </a:p>
          <a:p>
            <a:pPr lvl="2"/>
            <a:r>
              <a:rPr lang="en-GB" dirty="0"/>
              <a:t>What types of PPE would be </a:t>
            </a:r>
            <a:br>
              <a:rPr lang="en-GB" dirty="0"/>
            </a:br>
            <a:r>
              <a:rPr lang="en-GB" dirty="0"/>
              <a:t>appropriate to mitigate against </a:t>
            </a:r>
            <a:br>
              <a:rPr lang="en-GB" dirty="0"/>
            </a:br>
            <a:r>
              <a:rPr lang="en-GB" dirty="0"/>
              <a:t>the hazard of using solvent based </a:t>
            </a:r>
            <a:br>
              <a:rPr lang="en-GB" dirty="0"/>
            </a:br>
            <a:r>
              <a:rPr lang="en-GB" dirty="0"/>
              <a:t>adhesives in the school workshop? </a:t>
            </a:r>
          </a:p>
          <a:p>
            <a:endParaRPr lang="en-GB" dirty="0"/>
          </a:p>
          <a:p>
            <a:endParaRPr lang="en-GB" dirty="0"/>
          </a:p>
        </p:txBody>
      </p:sp>
    </p:spTree>
    <p:extLst>
      <p:ext uri="{BB962C8B-B14F-4D97-AF65-F5344CB8AC3E}">
        <p14:creationId xmlns:p14="http://schemas.microsoft.com/office/powerpoint/2010/main" val="211301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Safety precautions</a:t>
            </a:r>
          </a:p>
        </p:txBody>
      </p:sp>
      <p:sp>
        <p:nvSpPr>
          <p:cNvPr id="3" name="Text Placeholder 2"/>
          <p:cNvSpPr>
            <a:spLocks noGrp="1"/>
          </p:cNvSpPr>
          <p:nvPr>
            <p:ph type="body" sz="quarter" idx="14"/>
          </p:nvPr>
        </p:nvSpPr>
        <p:spPr/>
        <p:txBody>
          <a:bodyPr/>
          <a:lstStyle/>
          <a:p>
            <a:r>
              <a:rPr lang="en-GB" dirty="0"/>
              <a:t>Safety signs are one of many effective methods of communicating health and safety information </a:t>
            </a:r>
          </a:p>
          <a:p>
            <a:r>
              <a:rPr lang="en-GB" dirty="0"/>
              <a:t>There are five main types of safety precautions </a:t>
            </a:r>
          </a:p>
          <a:p>
            <a:pPr lvl="1"/>
            <a:r>
              <a:rPr lang="en-GB" dirty="0"/>
              <a:t>They are designed to warn of risk and instruct </a:t>
            </a:r>
            <a:br>
              <a:rPr lang="en-GB" dirty="0"/>
            </a:br>
            <a:r>
              <a:rPr lang="en-GB" dirty="0"/>
              <a:t>employees of the measures they must take </a:t>
            </a:r>
            <a:br>
              <a:rPr lang="en-GB" dirty="0"/>
            </a:br>
            <a:r>
              <a:rPr lang="en-GB" dirty="0"/>
              <a:t>through a combination of shape, colour, </a:t>
            </a:r>
            <a:br>
              <a:rPr lang="en-GB" dirty="0"/>
            </a:br>
            <a:r>
              <a:rPr lang="en-GB" dirty="0"/>
              <a:t>pictogram and text </a:t>
            </a:r>
          </a:p>
          <a:p>
            <a:pPr lvl="1"/>
            <a:r>
              <a:rPr lang="en-GB" dirty="0">
                <a:solidFill>
                  <a:srgbClr val="247393"/>
                </a:solidFill>
              </a:rPr>
              <a:t>Name any examples of these in the room you are </a:t>
            </a:r>
            <a:br>
              <a:rPr lang="en-GB" dirty="0">
                <a:solidFill>
                  <a:srgbClr val="247393"/>
                </a:solidFill>
              </a:rPr>
            </a:br>
            <a:r>
              <a:rPr lang="en-GB" dirty="0">
                <a:solidFill>
                  <a:srgbClr val="247393"/>
                </a:solidFill>
              </a:rPr>
              <a:t>currently in or the workshops and laboratories </a:t>
            </a:r>
            <a:br>
              <a:rPr lang="en-GB" dirty="0">
                <a:solidFill>
                  <a:srgbClr val="247393"/>
                </a:solidFill>
              </a:rPr>
            </a:br>
            <a:r>
              <a:rPr lang="en-GB" dirty="0">
                <a:solidFill>
                  <a:srgbClr val="247393"/>
                </a:solidFill>
              </a:rPr>
              <a:t>you use around the school</a:t>
            </a:r>
          </a:p>
        </p:txBody>
      </p:sp>
    </p:spTree>
    <p:extLst>
      <p:ext uri="{BB962C8B-B14F-4D97-AF65-F5344CB8AC3E}">
        <p14:creationId xmlns:p14="http://schemas.microsoft.com/office/powerpoint/2010/main" val="312151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0E1DC047-3C1C-4AE2-9570-7F745D1A93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4781" y="1812887"/>
            <a:ext cx="2014449" cy="2014449"/>
          </a:xfrm>
          <a:prstGeom prst="rect">
            <a:avLst/>
          </a:prstGeom>
        </p:spPr>
      </p:pic>
      <p:pic>
        <p:nvPicPr>
          <p:cNvPr id="5" name="Picture 4" descr="A close up of a sign&#10;&#10;Description automatically generated">
            <a:extLst>
              <a:ext uri="{FF2B5EF4-FFF2-40B4-BE49-F238E27FC236}">
                <a16:creationId xmlns:a16="http://schemas.microsoft.com/office/drawing/2014/main" id="{95FFD34D-5CF7-4B91-B381-F46B92D5A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9321" y="3936044"/>
            <a:ext cx="2045369" cy="2045369"/>
          </a:xfrm>
          <a:prstGeom prst="rect">
            <a:avLst/>
          </a:prstGeom>
        </p:spPr>
      </p:pic>
      <p:sp>
        <p:nvSpPr>
          <p:cNvPr id="2" name="Text Placeholder 1"/>
          <p:cNvSpPr>
            <a:spLocks noGrp="1"/>
          </p:cNvSpPr>
          <p:nvPr>
            <p:ph type="body" sz="quarter" idx="13"/>
          </p:nvPr>
        </p:nvSpPr>
        <p:spPr/>
        <p:txBody>
          <a:bodyPr/>
          <a:lstStyle/>
          <a:p>
            <a:r>
              <a:rPr lang="en-GB" dirty="0"/>
              <a:t>Prohibition and warning signs</a:t>
            </a:r>
          </a:p>
        </p:txBody>
      </p:sp>
      <p:sp>
        <p:nvSpPr>
          <p:cNvPr id="3" name="Text Placeholder 2"/>
          <p:cNvSpPr>
            <a:spLocks noGrp="1"/>
          </p:cNvSpPr>
          <p:nvPr>
            <p:ph type="body" sz="quarter" idx="14"/>
          </p:nvPr>
        </p:nvSpPr>
        <p:spPr/>
        <p:txBody>
          <a:bodyPr/>
          <a:lstStyle/>
          <a:p>
            <a:r>
              <a:rPr lang="en-GB" dirty="0"/>
              <a:t>Prohibition signs</a:t>
            </a:r>
          </a:p>
          <a:p>
            <a:pPr lvl="1"/>
            <a:r>
              <a:rPr lang="en-GB" dirty="0"/>
              <a:t>Prohibit actions detrimental to safety</a:t>
            </a:r>
          </a:p>
          <a:p>
            <a:pPr lvl="1"/>
            <a:r>
              <a:rPr lang="en-GB" dirty="0"/>
              <a:t>Round shape, black pictogram on a white </a:t>
            </a:r>
            <a:br>
              <a:rPr lang="en-GB" dirty="0"/>
            </a:br>
            <a:r>
              <a:rPr lang="en-GB" dirty="0"/>
              <a:t>background, red edging and diagonal line.</a:t>
            </a:r>
          </a:p>
          <a:p>
            <a:r>
              <a:rPr lang="en-GB" dirty="0"/>
              <a:t>Warning signs</a:t>
            </a:r>
          </a:p>
          <a:p>
            <a:pPr lvl="1"/>
            <a:r>
              <a:rPr lang="en-GB" dirty="0"/>
              <a:t>Give warning of potential risks</a:t>
            </a:r>
          </a:p>
          <a:p>
            <a:pPr lvl="1"/>
            <a:r>
              <a:rPr lang="en-GB" dirty="0"/>
              <a:t>Triangle shape, black pictogram on a yellow</a:t>
            </a:r>
            <a:br>
              <a:rPr lang="en-GB" dirty="0"/>
            </a:br>
            <a:r>
              <a:rPr lang="en-GB" dirty="0"/>
              <a:t>or amber background with black edging</a:t>
            </a:r>
          </a:p>
        </p:txBody>
      </p:sp>
    </p:spTree>
    <p:extLst>
      <p:ext uri="{BB962C8B-B14F-4D97-AF65-F5344CB8AC3E}">
        <p14:creationId xmlns:p14="http://schemas.microsoft.com/office/powerpoint/2010/main" val="224370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45A97A3-DD2B-451A-8609-3F837D622E99}"/>
              </a:ext>
            </a:extLst>
          </p:cNvPr>
          <p:cNvSpPr>
            <a:spLocks noGrp="1"/>
          </p:cNvSpPr>
          <p:nvPr>
            <p:ph type="body" sz="quarter" idx="14"/>
          </p:nvPr>
        </p:nvSpPr>
        <p:spPr>
          <a:xfrm>
            <a:off x="723600" y="1702799"/>
            <a:ext cx="7861300" cy="4918133"/>
          </a:xfrm>
        </p:spPr>
        <p:txBody>
          <a:bodyPr/>
          <a:lstStyle/>
          <a:p>
            <a:r>
              <a:rPr lang="en-GB" sz="2400" dirty="0"/>
              <a:t>Be aware of and able to explain health and safety procedures related to products and manufacturing including:</a:t>
            </a:r>
          </a:p>
          <a:p>
            <a:pPr lvl="2"/>
            <a:r>
              <a:rPr lang="en-GB" sz="2400" dirty="0">
                <a:ln w="0"/>
                <a:solidFill>
                  <a:schemeClr val="bg1"/>
                </a:solidFill>
                <a:latin typeface="Arial"/>
                <a:cs typeface="Arial"/>
              </a:rPr>
              <a:t>Health and Safety at Work Act (1974)</a:t>
            </a:r>
          </a:p>
          <a:p>
            <a:pPr lvl="2"/>
            <a:r>
              <a:rPr lang="en-GB" sz="2400" dirty="0">
                <a:ln w="0"/>
                <a:solidFill>
                  <a:schemeClr val="bg1"/>
                </a:solidFill>
                <a:latin typeface="Arial"/>
                <a:cs typeface="Arial"/>
              </a:rPr>
              <a:t>Control of Substances Hazardous to Health</a:t>
            </a:r>
            <a:br>
              <a:rPr lang="en-GB" sz="2400" dirty="0">
                <a:ln w="0"/>
                <a:solidFill>
                  <a:schemeClr val="bg1"/>
                </a:solidFill>
                <a:latin typeface="Arial"/>
                <a:cs typeface="Arial"/>
              </a:rPr>
            </a:br>
            <a:endParaRPr lang="en-GB" sz="1900" dirty="0">
              <a:solidFill>
                <a:schemeClr val="bg1"/>
              </a:solidFill>
            </a:endParaRPr>
          </a:p>
          <a:p>
            <a:r>
              <a:rPr lang="en-GB" sz="2400" dirty="0"/>
              <a:t>Understand safe working practices, identify potential hazards and asses risk in workshops </a:t>
            </a:r>
          </a:p>
        </p:txBody>
      </p:sp>
      <p:sp>
        <p:nvSpPr>
          <p:cNvPr id="5" name="Text Placeholder 2">
            <a:extLst>
              <a:ext uri="{FF2B5EF4-FFF2-40B4-BE49-F238E27FC236}">
                <a16:creationId xmlns:a16="http://schemas.microsoft.com/office/drawing/2014/main" id="{0379E05F-9F3E-4922-B26C-296FDB8E6EE7}"/>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170716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Mandatory and safe condition</a:t>
            </a:r>
          </a:p>
        </p:txBody>
      </p:sp>
      <p:sp>
        <p:nvSpPr>
          <p:cNvPr id="3" name="Text Placeholder 2"/>
          <p:cNvSpPr>
            <a:spLocks noGrp="1"/>
          </p:cNvSpPr>
          <p:nvPr>
            <p:ph type="body" sz="quarter" idx="14"/>
          </p:nvPr>
        </p:nvSpPr>
        <p:spPr/>
        <p:txBody>
          <a:bodyPr/>
          <a:lstStyle/>
          <a:p>
            <a:r>
              <a:rPr lang="en-GB" dirty="0"/>
              <a:t>Mandatory signs</a:t>
            </a:r>
          </a:p>
          <a:p>
            <a:pPr lvl="1"/>
            <a:r>
              <a:rPr lang="en-GB" dirty="0"/>
              <a:t>Requires action that will </a:t>
            </a:r>
            <a:br>
              <a:rPr lang="en-GB" dirty="0"/>
            </a:br>
            <a:r>
              <a:rPr lang="en-GB" dirty="0"/>
              <a:t>contribute towards safety</a:t>
            </a:r>
          </a:p>
          <a:p>
            <a:pPr lvl="1"/>
            <a:r>
              <a:rPr lang="en-GB" dirty="0"/>
              <a:t>Round shape, white pictogram on a </a:t>
            </a:r>
            <a:br>
              <a:rPr lang="en-GB" dirty="0"/>
            </a:br>
            <a:r>
              <a:rPr lang="en-GB" dirty="0"/>
              <a:t>blue background </a:t>
            </a:r>
          </a:p>
          <a:p>
            <a:r>
              <a:rPr lang="en-GB" dirty="0"/>
              <a:t>Safe Conditions signs</a:t>
            </a:r>
          </a:p>
          <a:p>
            <a:pPr lvl="1"/>
            <a:r>
              <a:rPr lang="en-GB" dirty="0"/>
              <a:t>Indicate exit routes in the event of a </a:t>
            </a:r>
            <a:br>
              <a:rPr lang="en-GB" dirty="0"/>
            </a:br>
            <a:r>
              <a:rPr lang="en-GB" dirty="0"/>
              <a:t>fire and location of safety equipment </a:t>
            </a:r>
          </a:p>
          <a:p>
            <a:pPr lvl="1"/>
            <a:r>
              <a:rPr lang="en-GB" dirty="0"/>
              <a:t>Rectangle or square shape, white</a:t>
            </a:r>
            <a:br>
              <a:rPr lang="en-GB" dirty="0"/>
            </a:br>
            <a:r>
              <a:rPr lang="en-GB" dirty="0"/>
              <a:t>pictogram on a green background</a:t>
            </a:r>
          </a:p>
        </p:txBody>
      </p:sp>
      <p:pic>
        <p:nvPicPr>
          <p:cNvPr id="5" name="Picture 4" descr="A close up of a sign&#10;&#10;Description automatically generated">
            <a:extLst>
              <a:ext uri="{FF2B5EF4-FFF2-40B4-BE49-F238E27FC236}">
                <a16:creationId xmlns:a16="http://schemas.microsoft.com/office/drawing/2014/main" id="{8568899B-D482-4FCD-BD45-FF53E0215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9384" y="2019578"/>
            <a:ext cx="2117751" cy="237949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7880C023-0B28-4DBE-8436-E49E028D2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1492" y="4728411"/>
            <a:ext cx="2373536" cy="1037923"/>
          </a:xfrm>
          <a:prstGeom prst="rect">
            <a:avLst/>
          </a:prstGeom>
        </p:spPr>
      </p:pic>
    </p:spTree>
    <p:extLst>
      <p:ext uri="{BB962C8B-B14F-4D97-AF65-F5344CB8AC3E}">
        <p14:creationId xmlns:p14="http://schemas.microsoft.com/office/powerpoint/2010/main" val="472377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Fire safety</a:t>
            </a:r>
          </a:p>
        </p:txBody>
      </p:sp>
      <p:sp>
        <p:nvSpPr>
          <p:cNvPr id="3" name="Text Placeholder 2"/>
          <p:cNvSpPr>
            <a:spLocks noGrp="1"/>
          </p:cNvSpPr>
          <p:nvPr>
            <p:ph type="body" sz="quarter" idx="14"/>
          </p:nvPr>
        </p:nvSpPr>
        <p:spPr/>
        <p:txBody>
          <a:bodyPr/>
          <a:lstStyle/>
          <a:p>
            <a:r>
              <a:rPr lang="en-GB" dirty="0"/>
              <a:t>Fire safety signs</a:t>
            </a:r>
          </a:p>
          <a:p>
            <a:pPr lvl="1"/>
            <a:r>
              <a:rPr lang="en-GB" dirty="0"/>
              <a:t>Indicate location of fire fighting equipment. </a:t>
            </a:r>
          </a:p>
          <a:p>
            <a:pPr lvl="1"/>
            <a:r>
              <a:rPr lang="en-GB" dirty="0"/>
              <a:t>Rectangle or square shape, white </a:t>
            </a:r>
            <a:br>
              <a:rPr lang="en-GB" dirty="0"/>
            </a:br>
            <a:r>
              <a:rPr lang="en-GB" dirty="0"/>
              <a:t>pictogram on a red background </a:t>
            </a:r>
          </a:p>
          <a:p>
            <a:pPr lvl="1"/>
            <a:r>
              <a:rPr lang="en-GB" dirty="0">
                <a:solidFill>
                  <a:srgbClr val="247393"/>
                </a:solidFill>
              </a:rPr>
              <a:t>Why is important to design </a:t>
            </a:r>
            <a:br>
              <a:rPr lang="en-GB" dirty="0">
                <a:solidFill>
                  <a:srgbClr val="247393"/>
                </a:solidFill>
              </a:rPr>
            </a:br>
            <a:r>
              <a:rPr lang="en-GB" dirty="0">
                <a:solidFill>
                  <a:srgbClr val="247393"/>
                </a:solidFill>
              </a:rPr>
              <a:t>the safety symbols in specific </a:t>
            </a:r>
            <a:br>
              <a:rPr lang="en-GB" dirty="0">
                <a:solidFill>
                  <a:srgbClr val="247393"/>
                </a:solidFill>
              </a:rPr>
            </a:br>
            <a:r>
              <a:rPr lang="en-GB" dirty="0">
                <a:solidFill>
                  <a:srgbClr val="247393"/>
                </a:solidFill>
              </a:rPr>
              <a:t>colours and shapes? </a:t>
            </a:r>
          </a:p>
          <a:p>
            <a:pPr lvl="1"/>
            <a:r>
              <a:rPr lang="en-GB" dirty="0">
                <a:solidFill>
                  <a:srgbClr val="247393"/>
                </a:solidFill>
              </a:rPr>
              <a:t>How does our perception of </a:t>
            </a:r>
            <a:br>
              <a:rPr lang="en-GB" dirty="0">
                <a:solidFill>
                  <a:srgbClr val="247393"/>
                </a:solidFill>
              </a:rPr>
            </a:br>
            <a:r>
              <a:rPr lang="en-GB" dirty="0">
                <a:solidFill>
                  <a:srgbClr val="247393"/>
                </a:solidFill>
              </a:rPr>
              <a:t>the meaning of colour </a:t>
            </a:r>
            <a:br>
              <a:rPr lang="en-GB" dirty="0">
                <a:solidFill>
                  <a:srgbClr val="247393"/>
                </a:solidFill>
              </a:rPr>
            </a:br>
            <a:r>
              <a:rPr lang="en-GB" dirty="0">
                <a:solidFill>
                  <a:srgbClr val="247393"/>
                </a:solidFill>
              </a:rPr>
              <a:t>play a part?</a:t>
            </a:r>
          </a:p>
          <a:p>
            <a:pPr lvl="1"/>
            <a:r>
              <a:rPr lang="en-GB" dirty="0">
                <a:solidFill>
                  <a:srgbClr val="247393"/>
                </a:solidFill>
              </a:rPr>
              <a:t>Are these signs universal?</a:t>
            </a:r>
          </a:p>
          <a:p>
            <a:endParaRPr lang="en-GB" dirty="0"/>
          </a:p>
        </p:txBody>
      </p:sp>
      <p:pic>
        <p:nvPicPr>
          <p:cNvPr id="5" name="Picture 4">
            <a:extLst>
              <a:ext uri="{FF2B5EF4-FFF2-40B4-BE49-F238E27FC236}">
                <a16:creationId xmlns:a16="http://schemas.microsoft.com/office/drawing/2014/main" id="{4105A735-2542-4F01-9698-F88C4464A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5690" y="2851484"/>
            <a:ext cx="2953028" cy="2923673"/>
          </a:xfrm>
          <a:prstGeom prst="rect">
            <a:avLst/>
          </a:prstGeom>
        </p:spPr>
      </p:pic>
    </p:spTree>
    <p:extLst>
      <p:ext uri="{BB962C8B-B14F-4D97-AF65-F5344CB8AC3E}">
        <p14:creationId xmlns:p14="http://schemas.microsoft.com/office/powerpoint/2010/main" val="156685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 </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of your </a:t>
            </a:r>
            <a:r>
              <a:rPr lang="en-GB" b="1" dirty="0"/>
              <a:t>Worksheet</a:t>
            </a:r>
            <a:endParaRPr lang="en-GB" dirty="0"/>
          </a:p>
        </p:txBody>
      </p:sp>
    </p:spTree>
    <p:extLst>
      <p:ext uri="{BB962C8B-B14F-4D97-AF65-F5344CB8AC3E}">
        <p14:creationId xmlns:p14="http://schemas.microsoft.com/office/powerpoint/2010/main" val="222687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E8677DDA-C3B5-49BA-906E-1F67C35B8E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32020" y="3099140"/>
            <a:ext cx="4111980" cy="3093005"/>
          </a:xfrm>
          <a:prstGeom prst="rect">
            <a:avLst/>
          </a:prstGeom>
        </p:spPr>
      </p:pic>
      <p:sp>
        <p:nvSpPr>
          <p:cNvPr id="2" name="Text Placeholder 1">
            <a:extLst>
              <a:ext uri="{FF2B5EF4-FFF2-40B4-BE49-F238E27FC236}">
                <a16:creationId xmlns:a16="http://schemas.microsoft.com/office/drawing/2014/main" id="{BEAB431A-37D4-45EB-871B-6B578AA96625}"/>
              </a:ext>
            </a:extLst>
          </p:cNvPr>
          <p:cNvSpPr>
            <a:spLocks noGrp="1"/>
          </p:cNvSpPr>
          <p:nvPr>
            <p:ph type="body" sz="quarter" idx="13"/>
          </p:nvPr>
        </p:nvSpPr>
        <p:spPr/>
        <p:txBody>
          <a:bodyPr/>
          <a:lstStyle/>
          <a:p>
            <a:r>
              <a:rPr lang="en-GB" dirty="0"/>
              <a:t>Sales of goods</a:t>
            </a:r>
          </a:p>
        </p:txBody>
      </p:sp>
      <p:sp>
        <p:nvSpPr>
          <p:cNvPr id="3" name="Text Placeholder 2">
            <a:extLst>
              <a:ext uri="{FF2B5EF4-FFF2-40B4-BE49-F238E27FC236}">
                <a16:creationId xmlns:a16="http://schemas.microsoft.com/office/drawing/2014/main" id="{5B7EBD1A-6AA8-4D05-B6E6-90D330E7E69C}"/>
              </a:ext>
            </a:extLst>
          </p:cNvPr>
          <p:cNvSpPr>
            <a:spLocks noGrp="1"/>
          </p:cNvSpPr>
          <p:nvPr>
            <p:ph type="body" sz="quarter" idx="14"/>
          </p:nvPr>
        </p:nvSpPr>
        <p:spPr/>
        <p:txBody>
          <a:bodyPr/>
          <a:lstStyle/>
          <a:p>
            <a:r>
              <a:rPr lang="en-GB" dirty="0"/>
              <a:t>Not only must employers ensure conditions are safe for their employees, they must also ensure the products they sell are safe for consumer use</a:t>
            </a:r>
          </a:p>
          <a:p>
            <a:pPr lvl="1"/>
            <a:r>
              <a:rPr lang="en-GB" dirty="0"/>
              <a:t>The Sale of Goods Act (1979) was designed to set </a:t>
            </a:r>
            <a:br>
              <a:rPr lang="en-GB" dirty="0"/>
            </a:br>
            <a:r>
              <a:rPr lang="en-GB" dirty="0"/>
              <a:t>out expectations for quality and safety and provide </a:t>
            </a:r>
            <a:br>
              <a:rPr lang="en-GB" dirty="0"/>
            </a:br>
            <a:r>
              <a:rPr lang="en-GB" dirty="0"/>
              <a:t>protection for the consumer</a:t>
            </a:r>
          </a:p>
          <a:p>
            <a:pPr lvl="2"/>
            <a:r>
              <a:rPr lang="en-GB" dirty="0"/>
              <a:t>It replaced an outdated act of 1893 and </a:t>
            </a:r>
            <a:br>
              <a:rPr lang="en-GB" dirty="0"/>
            </a:br>
            <a:r>
              <a:rPr lang="en-GB" dirty="0"/>
              <a:t>in the years following there were </a:t>
            </a:r>
            <a:br>
              <a:rPr lang="en-GB" dirty="0"/>
            </a:br>
            <a:r>
              <a:rPr lang="en-GB" dirty="0"/>
              <a:t>several statutory amendments</a:t>
            </a:r>
          </a:p>
          <a:p>
            <a:pPr lvl="2"/>
            <a:r>
              <a:rPr lang="en-GB" dirty="0"/>
              <a:t>Why do you think these</a:t>
            </a:r>
            <a:br>
              <a:rPr lang="en-GB" dirty="0"/>
            </a:br>
            <a:r>
              <a:rPr lang="en-GB" dirty="0"/>
              <a:t>amendments were necessary?</a:t>
            </a:r>
          </a:p>
        </p:txBody>
      </p:sp>
    </p:spTree>
    <p:extLst>
      <p:ext uri="{BB962C8B-B14F-4D97-AF65-F5344CB8AC3E}">
        <p14:creationId xmlns:p14="http://schemas.microsoft.com/office/powerpoint/2010/main" val="294013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B431A-37D4-45EB-871B-6B578AA96625}"/>
              </a:ext>
            </a:extLst>
          </p:cNvPr>
          <p:cNvSpPr>
            <a:spLocks noGrp="1"/>
          </p:cNvSpPr>
          <p:nvPr>
            <p:ph type="body" sz="quarter" idx="13"/>
          </p:nvPr>
        </p:nvSpPr>
        <p:spPr/>
        <p:txBody>
          <a:bodyPr/>
          <a:lstStyle/>
          <a:p>
            <a:r>
              <a:rPr lang="en-GB" dirty="0"/>
              <a:t>Consumer rights</a:t>
            </a:r>
          </a:p>
        </p:txBody>
      </p:sp>
      <p:sp>
        <p:nvSpPr>
          <p:cNvPr id="3" name="Text Placeholder 2">
            <a:extLst>
              <a:ext uri="{FF2B5EF4-FFF2-40B4-BE49-F238E27FC236}">
                <a16:creationId xmlns:a16="http://schemas.microsoft.com/office/drawing/2014/main" id="{5B7EBD1A-6AA8-4D05-B6E6-90D330E7E69C}"/>
              </a:ext>
            </a:extLst>
          </p:cNvPr>
          <p:cNvSpPr>
            <a:spLocks noGrp="1"/>
          </p:cNvSpPr>
          <p:nvPr>
            <p:ph type="body" sz="quarter" idx="14"/>
          </p:nvPr>
        </p:nvSpPr>
        <p:spPr/>
        <p:txBody>
          <a:bodyPr/>
          <a:lstStyle/>
          <a:p>
            <a:r>
              <a:rPr lang="en-GB" dirty="0"/>
              <a:t>In 2015, the Consumer Rights Act superseded many aspects of the Sales of Goods Act, adding greater protections for the consumer and specifying that</a:t>
            </a:r>
          </a:p>
          <a:p>
            <a:pPr lvl="1"/>
            <a:r>
              <a:rPr lang="en-GB" dirty="0"/>
              <a:t>goods should be ‘as described’, ‘of </a:t>
            </a:r>
            <a:r>
              <a:rPr lang="en-US" dirty="0"/>
              <a:t>satisfactory quality’ </a:t>
            </a:r>
            <a:br>
              <a:rPr lang="en-US" dirty="0"/>
            </a:br>
            <a:r>
              <a:rPr lang="en-US" dirty="0"/>
              <a:t>and ‘fit for the consumer's particular purpose’</a:t>
            </a:r>
          </a:p>
          <a:p>
            <a:r>
              <a:rPr lang="en-US" dirty="0"/>
              <a:t>It adds that services should be carried out with ‘reasonable care and skill’ and ‘within a </a:t>
            </a:r>
            <a:br>
              <a:rPr lang="en-US" dirty="0"/>
            </a:br>
            <a:r>
              <a:rPr lang="en-US" dirty="0"/>
              <a:t>reasonable time’</a:t>
            </a:r>
          </a:p>
          <a:p>
            <a:pPr lvl="2"/>
            <a:r>
              <a:rPr lang="en-US" dirty="0">
                <a:solidFill>
                  <a:srgbClr val="DB7617"/>
                </a:solidFill>
              </a:rPr>
              <a:t>Digital content is also covered in the Consumer Rights Act</a:t>
            </a:r>
          </a:p>
          <a:p>
            <a:pPr lvl="2"/>
            <a:r>
              <a:rPr lang="en-US" dirty="0"/>
              <a:t>Why was this not included in the Sales of Goods Act?</a:t>
            </a:r>
          </a:p>
        </p:txBody>
      </p:sp>
    </p:spTree>
    <p:extLst>
      <p:ext uri="{BB962C8B-B14F-4D97-AF65-F5344CB8AC3E}">
        <p14:creationId xmlns:p14="http://schemas.microsoft.com/office/powerpoint/2010/main" val="204504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nature&#10;&#10;Description automatically generated">
            <a:extLst>
              <a:ext uri="{FF2B5EF4-FFF2-40B4-BE49-F238E27FC236}">
                <a16:creationId xmlns:a16="http://schemas.microsoft.com/office/drawing/2014/main" id="{A5B5FF89-7432-4123-87EC-0E948420A3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588"/>
            <a:ext cx="9144000" cy="6210412"/>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Consumer Protection Act</a:t>
            </a:r>
          </a:p>
        </p:txBody>
      </p:sp>
      <p:sp>
        <p:nvSpPr>
          <p:cNvPr id="3" name="Text Placeholder 2"/>
          <p:cNvSpPr>
            <a:spLocks noGrp="1"/>
          </p:cNvSpPr>
          <p:nvPr>
            <p:ph type="body" sz="quarter" idx="14"/>
          </p:nvPr>
        </p:nvSpPr>
        <p:spPr/>
        <p:txBody>
          <a:bodyPr/>
          <a:lstStyle/>
          <a:p>
            <a:r>
              <a:rPr lang="en-GB" dirty="0">
                <a:solidFill>
                  <a:schemeClr val="bg1"/>
                </a:solidFill>
              </a:rPr>
              <a:t>Amended in 1987, the aim of this act </a:t>
            </a:r>
            <a:br>
              <a:rPr lang="en-GB" dirty="0">
                <a:solidFill>
                  <a:schemeClr val="bg1"/>
                </a:solidFill>
              </a:rPr>
            </a:br>
            <a:r>
              <a:rPr lang="en-GB" dirty="0">
                <a:solidFill>
                  <a:schemeClr val="bg1"/>
                </a:solidFill>
              </a:rPr>
              <a:t>is to help safeguard the consumer </a:t>
            </a:r>
            <a:br>
              <a:rPr lang="en-GB" dirty="0">
                <a:solidFill>
                  <a:schemeClr val="bg1"/>
                </a:solidFill>
              </a:rPr>
            </a:br>
            <a:r>
              <a:rPr lang="en-GB" dirty="0">
                <a:solidFill>
                  <a:schemeClr val="bg1"/>
                </a:solidFill>
              </a:rPr>
              <a:t>from products that do not reach a </a:t>
            </a:r>
            <a:br>
              <a:rPr lang="en-GB" dirty="0">
                <a:solidFill>
                  <a:schemeClr val="bg1"/>
                </a:solidFill>
              </a:rPr>
            </a:br>
            <a:r>
              <a:rPr lang="en-GB" dirty="0">
                <a:solidFill>
                  <a:schemeClr val="bg1"/>
                </a:solidFill>
              </a:rPr>
              <a:t>reasonable level of safety</a:t>
            </a:r>
          </a:p>
          <a:p>
            <a:pPr lvl="1"/>
            <a:r>
              <a:rPr lang="en-GB" dirty="0">
                <a:solidFill>
                  <a:schemeClr val="bg1"/>
                </a:solidFill>
              </a:rPr>
              <a:t>If the defective goods cause an injury </a:t>
            </a:r>
            <a:br>
              <a:rPr lang="en-GB" dirty="0">
                <a:solidFill>
                  <a:schemeClr val="bg1"/>
                </a:solidFill>
              </a:rPr>
            </a:br>
            <a:r>
              <a:rPr lang="en-GB" dirty="0">
                <a:solidFill>
                  <a:schemeClr val="bg1"/>
                </a:solidFill>
              </a:rPr>
              <a:t>or death the manufacturer, supplier </a:t>
            </a:r>
            <a:br>
              <a:rPr lang="en-GB" dirty="0">
                <a:solidFill>
                  <a:schemeClr val="bg1"/>
                </a:solidFill>
              </a:rPr>
            </a:br>
            <a:r>
              <a:rPr lang="en-GB" dirty="0">
                <a:solidFill>
                  <a:schemeClr val="bg1"/>
                </a:solidFill>
              </a:rPr>
              <a:t>or importer will be held liable</a:t>
            </a:r>
          </a:p>
          <a:p>
            <a:pPr lvl="1"/>
            <a:r>
              <a:rPr lang="en-GB" dirty="0">
                <a:solidFill>
                  <a:schemeClr val="bg1"/>
                </a:solidFill>
              </a:rPr>
              <a:t>All domestic goods must be reasonably </a:t>
            </a:r>
            <a:br>
              <a:rPr lang="en-GB" dirty="0">
                <a:solidFill>
                  <a:schemeClr val="bg1"/>
                </a:solidFill>
              </a:rPr>
            </a:br>
            <a:r>
              <a:rPr lang="en-GB" dirty="0">
                <a:solidFill>
                  <a:schemeClr val="bg1"/>
                </a:solidFill>
              </a:rPr>
              <a:t>safe otherwise the sale of goods can </a:t>
            </a:r>
            <a:br>
              <a:rPr lang="en-GB" dirty="0">
                <a:solidFill>
                  <a:schemeClr val="bg1"/>
                </a:solidFill>
              </a:rPr>
            </a:br>
            <a:r>
              <a:rPr lang="en-GB" dirty="0">
                <a:solidFill>
                  <a:schemeClr val="bg1"/>
                </a:solidFill>
              </a:rPr>
              <a:t>be suspended for up to six months</a:t>
            </a:r>
          </a:p>
        </p:txBody>
      </p:sp>
    </p:spTree>
    <p:extLst>
      <p:ext uri="{BB962C8B-B14F-4D97-AF65-F5344CB8AC3E}">
        <p14:creationId xmlns:p14="http://schemas.microsoft.com/office/powerpoint/2010/main" val="71647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British Standard Institution</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British Standards Institution (BSI) came into being in the early 1900s and was the world’s first national standards body</a:t>
            </a:r>
          </a:p>
          <a:p>
            <a:pPr lvl="1"/>
            <a:r>
              <a:rPr lang="en-US" dirty="0"/>
              <a:t>It sets standards relating to goods, services </a:t>
            </a:r>
            <a:br>
              <a:rPr lang="en-US" dirty="0"/>
            </a:br>
            <a:r>
              <a:rPr lang="en-US" dirty="0"/>
              <a:t>and management systems and will also </a:t>
            </a:r>
            <a:br>
              <a:rPr lang="en-US" dirty="0"/>
            </a:br>
            <a:r>
              <a:rPr lang="en-US" dirty="0"/>
              <a:t>carry out assessment and certification </a:t>
            </a:r>
          </a:p>
          <a:p>
            <a:pPr lvl="1"/>
            <a:r>
              <a:rPr lang="en-US" dirty="0"/>
              <a:t>The BSI Kitemark™ (right) was first registered</a:t>
            </a:r>
            <a:br>
              <a:rPr lang="en-US" dirty="0"/>
            </a:br>
            <a:r>
              <a:rPr lang="en-US" dirty="0"/>
              <a:t>in1903 and is seen as a key indicator of safety</a:t>
            </a:r>
            <a:r>
              <a:rPr lang="en-US" dirty="0">
                <a:solidFill>
                  <a:srgbClr val="247393"/>
                </a:solidFill>
              </a:rPr>
              <a:t> </a:t>
            </a:r>
          </a:p>
          <a:p>
            <a:pPr lvl="1"/>
            <a:r>
              <a:rPr lang="en-US" dirty="0"/>
              <a:t>The Kitemark is made up from the </a:t>
            </a:r>
            <a:br>
              <a:rPr lang="en-US" dirty="0"/>
            </a:br>
            <a:r>
              <a:rPr lang="en-US" dirty="0"/>
              <a:t>letters B for British, S for standard </a:t>
            </a:r>
            <a:br>
              <a:rPr lang="en-US" dirty="0"/>
            </a:br>
            <a:r>
              <a:rPr lang="en-US" dirty="0"/>
              <a:t>and V for verification</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B41D53AD-1222-4191-9404-5180A86E7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7453" y="2622249"/>
            <a:ext cx="2354951" cy="2531572"/>
          </a:xfrm>
          <a:prstGeom prst="rect">
            <a:avLst/>
          </a:prstGeom>
        </p:spPr>
      </p:pic>
    </p:spTree>
    <p:extLst>
      <p:ext uri="{BB962C8B-B14F-4D97-AF65-F5344CB8AC3E}">
        <p14:creationId xmlns:p14="http://schemas.microsoft.com/office/powerpoint/2010/main" val="343821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a snowboard down a snow covered slope&#10;&#10;Description automatically generated">
            <a:extLst>
              <a:ext uri="{FF2B5EF4-FFF2-40B4-BE49-F238E27FC236}">
                <a16:creationId xmlns:a16="http://schemas.microsoft.com/office/drawing/2014/main" id="{73690631-78AF-4D4B-A4E9-A7C1048B55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37484" y="2538662"/>
            <a:ext cx="4006516" cy="3565770"/>
          </a:xfrm>
          <a:prstGeom prst="rect">
            <a:avLst/>
          </a:prstGeom>
        </p:spPr>
      </p:pic>
      <p:sp>
        <p:nvSpPr>
          <p:cNvPr id="2" name="Text Placeholder 1">
            <a:extLst>
              <a:ext uri="{FF2B5EF4-FFF2-40B4-BE49-F238E27FC236}">
                <a16:creationId xmlns:a16="http://schemas.microsoft.com/office/drawing/2014/main" id="{4A1394EF-51EE-4ED2-B5BD-3757D5F016A6}"/>
              </a:ext>
            </a:extLst>
          </p:cNvPr>
          <p:cNvSpPr>
            <a:spLocks noGrp="1"/>
          </p:cNvSpPr>
          <p:nvPr>
            <p:ph type="body" sz="quarter" idx="13"/>
          </p:nvPr>
        </p:nvSpPr>
        <p:spPr/>
        <p:txBody>
          <a:bodyPr/>
          <a:lstStyle/>
          <a:p>
            <a:r>
              <a:rPr lang="en-GB" dirty="0"/>
              <a:t>Meeting standards</a:t>
            </a:r>
          </a:p>
        </p:txBody>
      </p:sp>
      <p:sp>
        <p:nvSpPr>
          <p:cNvPr id="3" name="Text Placeholder 2">
            <a:extLst>
              <a:ext uri="{FF2B5EF4-FFF2-40B4-BE49-F238E27FC236}">
                <a16:creationId xmlns:a16="http://schemas.microsoft.com/office/drawing/2014/main" id="{1F63DA3F-DB4B-4522-BF24-ECEC96162125}"/>
              </a:ext>
            </a:extLst>
          </p:cNvPr>
          <p:cNvSpPr>
            <a:spLocks noGrp="1"/>
          </p:cNvSpPr>
          <p:nvPr>
            <p:ph type="body" sz="quarter" idx="14"/>
          </p:nvPr>
        </p:nvSpPr>
        <p:spPr/>
        <p:txBody>
          <a:bodyPr/>
          <a:lstStyle/>
          <a:p>
            <a:r>
              <a:rPr lang="en-GB" dirty="0"/>
              <a:t>To display the Kitemark™ a product must undergo rigorous testing appropriate to its intended use</a:t>
            </a:r>
          </a:p>
          <a:p>
            <a:pPr lvl="1"/>
            <a:r>
              <a:rPr lang="en-GB" dirty="0"/>
              <a:t>Test rigs are used to carry out specific </a:t>
            </a:r>
            <a:br>
              <a:rPr lang="en-GB" dirty="0"/>
            </a:br>
            <a:r>
              <a:rPr lang="en-GB" dirty="0"/>
              <a:t>tests to gauge a product’s performance</a:t>
            </a:r>
            <a:br>
              <a:rPr lang="en-GB" dirty="0"/>
            </a:br>
            <a:r>
              <a:rPr lang="en-GB" dirty="0"/>
              <a:t>in a variety of scenarios</a:t>
            </a:r>
          </a:p>
          <a:p>
            <a:pPr lvl="1"/>
            <a:r>
              <a:rPr lang="en-GB" dirty="0">
                <a:solidFill>
                  <a:srgbClr val="247393"/>
                </a:solidFill>
              </a:rPr>
              <a:t>What type of tests may be carried </a:t>
            </a:r>
            <a:br>
              <a:rPr lang="en-GB" dirty="0">
                <a:solidFill>
                  <a:srgbClr val="247393"/>
                </a:solidFill>
              </a:rPr>
            </a:br>
            <a:r>
              <a:rPr lang="en-GB" dirty="0">
                <a:solidFill>
                  <a:srgbClr val="247393"/>
                </a:solidFill>
              </a:rPr>
              <a:t>out when assessing the efficacy </a:t>
            </a:r>
            <a:br>
              <a:rPr lang="en-GB" dirty="0">
                <a:solidFill>
                  <a:srgbClr val="247393"/>
                </a:solidFill>
              </a:rPr>
            </a:br>
            <a:r>
              <a:rPr lang="en-GB" dirty="0">
                <a:solidFill>
                  <a:srgbClr val="247393"/>
                </a:solidFill>
              </a:rPr>
              <a:t>of a snowboarding helmet?</a:t>
            </a:r>
          </a:p>
          <a:p>
            <a:pPr lvl="1"/>
            <a:r>
              <a:rPr lang="en-US" dirty="0">
                <a:solidFill>
                  <a:srgbClr val="247393"/>
                </a:solidFill>
              </a:rPr>
              <a:t>What type of tests may be carried </a:t>
            </a:r>
            <a:br>
              <a:rPr lang="en-US" dirty="0">
                <a:solidFill>
                  <a:srgbClr val="247393"/>
                </a:solidFill>
              </a:rPr>
            </a:br>
            <a:r>
              <a:rPr lang="en-US" dirty="0">
                <a:solidFill>
                  <a:srgbClr val="247393"/>
                </a:solidFill>
              </a:rPr>
              <a:t>out when assessing the efficacy </a:t>
            </a:r>
            <a:br>
              <a:rPr lang="en-US" dirty="0">
                <a:solidFill>
                  <a:srgbClr val="247393"/>
                </a:solidFill>
              </a:rPr>
            </a:br>
            <a:r>
              <a:rPr lang="en-US" dirty="0">
                <a:solidFill>
                  <a:srgbClr val="247393"/>
                </a:solidFill>
              </a:rPr>
              <a:t>of a snowboard?</a:t>
            </a:r>
            <a:endParaRPr lang="en-GB" dirty="0">
              <a:solidFill>
                <a:srgbClr val="247393"/>
              </a:solidFill>
            </a:endParaRPr>
          </a:p>
        </p:txBody>
      </p:sp>
    </p:spTree>
    <p:extLst>
      <p:ext uri="{BB962C8B-B14F-4D97-AF65-F5344CB8AC3E}">
        <p14:creationId xmlns:p14="http://schemas.microsoft.com/office/powerpoint/2010/main" val="272780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btha.co.uk/wp-content/uploads/2017/05/lionmark-shadow.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78380" y="3122391"/>
            <a:ext cx="3494065" cy="2480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Lion Mark</a:t>
            </a:r>
          </a:p>
        </p:txBody>
      </p:sp>
      <p:sp>
        <p:nvSpPr>
          <p:cNvPr id="3" name="Text Placeholder 2"/>
          <p:cNvSpPr>
            <a:spLocks noGrp="1"/>
          </p:cNvSpPr>
          <p:nvPr>
            <p:ph type="body" sz="quarter" idx="14"/>
          </p:nvPr>
        </p:nvSpPr>
        <p:spPr/>
        <p:txBody>
          <a:bodyPr/>
          <a:lstStyle/>
          <a:p>
            <a:r>
              <a:rPr lang="en-GB" dirty="0"/>
              <a:t>Developed in 1988 by the British Toy and Hobby Association (BTHA) as a symbol of toy safety </a:t>
            </a:r>
            <a:br>
              <a:rPr lang="en-GB" dirty="0"/>
            </a:br>
            <a:r>
              <a:rPr lang="en-GB" dirty="0"/>
              <a:t>and quality for the consumer </a:t>
            </a:r>
          </a:p>
          <a:p>
            <a:pPr lvl="1"/>
            <a:r>
              <a:rPr lang="en-GB" dirty="0"/>
              <a:t>For a toy to display the Lion Mark, the supplier </a:t>
            </a:r>
            <a:br>
              <a:rPr lang="en-GB" dirty="0"/>
            </a:br>
            <a:r>
              <a:rPr lang="en-GB" dirty="0"/>
              <a:t>must have signed a Code of Practice which </a:t>
            </a:r>
            <a:br>
              <a:rPr lang="en-GB" dirty="0"/>
            </a:br>
            <a:r>
              <a:rPr lang="en-GB" dirty="0"/>
              <a:t>covers toy safety and demands highest </a:t>
            </a:r>
            <a:br>
              <a:rPr lang="en-GB" dirty="0"/>
            </a:br>
            <a:r>
              <a:rPr lang="en-GB" dirty="0"/>
              <a:t>standards of ethics in advertising </a:t>
            </a:r>
          </a:p>
          <a:p>
            <a:pPr lvl="1"/>
            <a:r>
              <a:rPr lang="en-GB" dirty="0"/>
              <a:t>The Lion Mark is only used by </a:t>
            </a:r>
            <a:br>
              <a:rPr lang="en-GB" dirty="0"/>
            </a:br>
            <a:r>
              <a:rPr lang="en-GB" dirty="0"/>
              <a:t>BTHA members who supply </a:t>
            </a:r>
            <a:br>
              <a:rPr lang="en-GB" dirty="0"/>
            </a:br>
            <a:r>
              <a:rPr lang="en-GB" dirty="0"/>
              <a:t>95% of all toys sold in the UK</a:t>
            </a:r>
          </a:p>
          <a:p>
            <a:pPr lvl="2"/>
            <a:r>
              <a:rPr lang="en-GB" dirty="0"/>
              <a:t>What factors might contribute to a toy </a:t>
            </a:r>
            <a:br>
              <a:rPr lang="en-GB" dirty="0"/>
            </a:br>
            <a:r>
              <a:rPr lang="en-GB" dirty="0"/>
              <a:t>being deemed unsafe for use by children?</a:t>
            </a:r>
          </a:p>
        </p:txBody>
      </p:sp>
    </p:spTree>
    <p:extLst>
      <p:ext uri="{BB962C8B-B14F-4D97-AF65-F5344CB8AC3E}">
        <p14:creationId xmlns:p14="http://schemas.microsoft.com/office/powerpoint/2010/main" val="47845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Consumer advice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Many products come with instructions or manuals </a:t>
            </a:r>
          </a:p>
          <a:p>
            <a:r>
              <a:rPr lang="en-US" dirty="0"/>
              <a:t>Whilst not always read by the consumer, these are important documents and will often include:</a:t>
            </a:r>
          </a:p>
          <a:p>
            <a:pPr lvl="1"/>
            <a:r>
              <a:rPr lang="en-US" dirty="0"/>
              <a:t>Operating instructions or instructions for use</a:t>
            </a:r>
          </a:p>
          <a:p>
            <a:pPr lvl="1"/>
            <a:r>
              <a:rPr lang="en-US" dirty="0"/>
              <a:t>Specific safety warnings and advice</a:t>
            </a:r>
          </a:p>
          <a:p>
            <a:pPr lvl="1"/>
            <a:r>
              <a:rPr lang="en-US" dirty="0"/>
              <a:t>Advice about aftercare and maintenance</a:t>
            </a:r>
          </a:p>
          <a:p>
            <a:pPr lvl="1"/>
            <a:r>
              <a:rPr lang="en-US" dirty="0">
                <a:solidFill>
                  <a:srgbClr val="247393"/>
                </a:solidFill>
              </a:rPr>
              <a:t>Why would a manufacturer include such information?</a:t>
            </a:r>
          </a:p>
          <a:p>
            <a:pPr lvl="1"/>
            <a:r>
              <a:rPr lang="en-US" dirty="0">
                <a:solidFill>
                  <a:srgbClr val="247393"/>
                </a:solidFill>
              </a:rPr>
              <a:t>Whose responsibility is it to follow up on this information?</a:t>
            </a:r>
          </a:p>
          <a:p>
            <a:pPr lvl="1"/>
            <a:r>
              <a:rPr lang="en-US" dirty="0">
                <a:solidFill>
                  <a:srgbClr val="247393"/>
                </a:solidFill>
              </a:rPr>
              <a:t>How may a manufacturer ensure it is accessible to </a:t>
            </a:r>
            <a:br>
              <a:rPr lang="en-US" dirty="0">
                <a:solidFill>
                  <a:srgbClr val="247393"/>
                </a:solidFill>
              </a:rPr>
            </a:br>
            <a:r>
              <a:rPr lang="en-US" dirty="0">
                <a:solidFill>
                  <a:srgbClr val="247393"/>
                </a:solidFill>
              </a:rPr>
              <a:t>as wide an audience as possible?</a:t>
            </a:r>
          </a:p>
        </p:txBody>
      </p:sp>
    </p:spTree>
    <p:extLst>
      <p:ext uri="{BB962C8B-B14F-4D97-AF65-F5344CB8AC3E}">
        <p14:creationId xmlns:p14="http://schemas.microsoft.com/office/powerpoint/2010/main" val="399816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966D20-74DF-4B1A-B5C5-0D224F9EDF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1321" y="3429000"/>
            <a:ext cx="4129938" cy="2781396"/>
          </a:xfrm>
          <a:prstGeom prst="rect">
            <a:avLst/>
          </a:prstGeom>
        </p:spPr>
      </p:pic>
      <p:sp>
        <p:nvSpPr>
          <p:cNvPr id="2" name="Text Placeholder 1"/>
          <p:cNvSpPr>
            <a:spLocks noGrp="1"/>
          </p:cNvSpPr>
          <p:nvPr>
            <p:ph type="body" sz="quarter" idx="13"/>
          </p:nvPr>
        </p:nvSpPr>
        <p:spPr/>
        <p:txBody>
          <a:bodyPr/>
          <a:lstStyle/>
          <a:p>
            <a:r>
              <a:rPr lang="en-GB" dirty="0"/>
              <a:t>Starter – health and safety</a:t>
            </a:r>
          </a:p>
        </p:txBody>
      </p:sp>
      <p:sp>
        <p:nvSpPr>
          <p:cNvPr id="3" name="Text Placeholder 2"/>
          <p:cNvSpPr>
            <a:spLocks noGrp="1"/>
          </p:cNvSpPr>
          <p:nvPr>
            <p:ph type="body" sz="quarter" idx="14"/>
          </p:nvPr>
        </p:nvSpPr>
        <p:spPr/>
        <p:txBody>
          <a:bodyPr/>
          <a:lstStyle/>
          <a:p>
            <a:r>
              <a:rPr lang="en-GB" dirty="0"/>
              <a:t>Discuss which one of these statements is true:</a:t>
            </a:r>
          </a:p>
          <a:p>
            <a:pPr lvl="1"/>
            <a:r>
              <a:rPr lang="en-GB" dirty="0"/>
              <a:t>The ultimate responsibility of Health and Safety in the workplace is that of… </a:t>
            </a:r>
          </a:p>
          <a:p>
            <a:pPr marL="901700" lvl="2" indent="-457200">
              <a:buFont typeface="+mj-lt"/>
              <a:buAutoNum type="arabicPeriod"/>
            </a:pPr>
            <a:r>
              <a:rPr lang="en-GB" dirty="0"/>
              <a:t>Everyone who is employed by the company </a:t>
            </a:r>
          </a:p>
          <a:p>
            <a:pPr marL="901700" lvl="2" indent="-457200">
              <a:buFont typeface="+mj-lt"/>
              <a:buAutoNum type="arabicPeriod"/>
            </a:pPr>
            <a:r>
              <a:rPr lang="en-GB" dirty="0"/>
              <a:t>Staff who received specialist training</a:t>
            </a:r>
          </a:p>
          <a:p>
            <a:pPr marL="901700" lvl="2" indent="-457200">
              <a:buFont typeface="+mj-lt"/>
              <a:buAutoNum type="arabicPeriod"/>
            </a:pPr>
            <a:r>
              <a:rPr lang="en-GB" dirty="0"/>
              <a:t>The Health and Safety Officer </a:t>
            </a:r>
          </a:p>
          <a:p>
            <a:pPr marL="901700" lvl="2" indent="-457200">
              <a:buFont typeface="+mj-lt"/>
              <a:buAutoNum type="arabicPeriod"/>
            </a:pPr>
            <a:r>
              <a:rPr lang="en-GB" dirty="0"/>
              <a:t>The Owner / Employer </a:t>
            </a:r>
          </a:p>
        </p:txBody>
      </p:sp>
    </p:spTree>
    <p:extLst>
      <p:ext uri="{BB962C8B-B14F-4D97-AF65-F5344CB8AC3E}">
        <p14:creationId xmlns:p14="http://schemas.microsoft.com/office/powerpoint/2010/main" val="323223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 </a:t>
            </a:r>
          </a:p>
        </p:txBody>
      </p:sp>
      <p:sp>
        <p:nvSpPr>
          <p:cNvPr id="3" name="Text Placeholder 2"/>
          <p:cNvSpPr>
            <a:spLocks noGrp="1"/>
          </p:cNvSpPr>
          <p:nvPr>
            <p:ph type="body" sz="quarter" idx="14"/>
          </p:nvPr>
        </p:nvSpPr>
        <p:spPr/>
        <p:txBody>
          <a:bodyPr/>
          <a:lstStyle/>
          <a:p>
            <a:r>
              <a:rPr lang="en-GB" dirty="0"/>
              <a:t>Complete </a:t>
            </a:r>
            <a:r>
              <a:rPr lang="en-GB" b="1" dirty="0"/>
              <a:t>Task 4 </a:t>
            </a:r>
            <a:r>
              <a:rPr lang="en-GB" dirty="0"/>
              <a:t>of your </a:t>
            </a:r>
            <a:r>
              <a:rPr lang="en-GB" b="1" dirty="0"/>
              <a:t>Worksheet</a:t>
            </a:r>
            <a:endParaRPr lang="en-GB" dirty="0"/>
          </a:p>
        </p:txBody>
      </p:sp>
    </p:spTree>
    <p:extLst>
      <p:ext uri="{BB962C8B-B14F-4D97-AF65-F5344CB8AC3E}">
        <p14:creationId xmlns:p14="http://schemas.microsoft.com/office/powerpoint/2010/main" val="69016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automatically generated">
            <a:extLst>
              <a:ext uri="{FF2B5EF4-FFF2-40B4-BE49-F238E27FC236}">
                <a16:creationId xmlns:a16="http://schemas.microsoft.com/office/drawing/2014/main" id="{D7767D77-7854-4623-AE53-CF20C540DB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146255" y="2267953"/>
            <a:ext cx="5919347" cy="3941120"/>
          </a:xfrm>
          <a:prstGeom prst="rect">
            <a:avLst/>
          </a:prstGeom>
        </p:spPr>
      </p:pic>
      <p:sp>
        <p:nvSpPr>
          <p:cNvPr id="2" name="Text Placeholder 1">
            <a:extLst>
              <a:ext uri="{FF2B5EF4-FFF2-40B4-BE49-F238E27FC236}">
                <a16:creationId xmlns:a16="http://schemas.microsoft.com/office/drawing/2014/main" id="{DF700BBD-0713-4520-BEEC-967145FE4E95}"/>
              </a:ext>
            </a:extLst>
          </p:cNvPr>
          <p:cNvSpPr>
            <a:spLocks noGrp="1"/>
          </p:cNvSpPr>
          <p:nvPr>
            <p:ph type="body" sz="quarter" idx="13"/>
          </p:nvPr>
        </p:nvSpPr>
        <p:spPr/>
        <p:txBody>
          <a:bodyPr/>
          <a:lstStyle/>
          <a:p>
            <a:r>
              <a:rPr lang="en-GB" dirty="0"/>
              <a:t>Protection</a:t>
            </a:r>
          </a:p>
        </p:txBody>
      </p:sp>
      <p:sp>
        <p:nvSpPr>
          <p:cNvPr id="3" name="Text Placeholder 2">
            <a:extLst>
              <a:ext uri="{FF2B5EF4-FFF2-40B4-BE49-F238E27FC236}">
                <a16:creationId xmlns:a16="http://schemas.microsoft.com/office/drawing/2014/main" id="{17B54C7C-B1B3-4FF6-9989-692EA9D7870A}"/>
              </a:ext>
            </a:extLst>
          </p:cNvPr>
          <p:cNvSpPr>
            <a:spLocks noGrp="1"/>
          </p:cNvSpPr>
          <p:nvPr>
            <p:ph type="body" sz="quarter" idx="14"/>
          </p:nvPr>
        </p:nvSpPr>
        <p:spPr/>
        <p:txBody>
          <a:bodyPr/>
          <a:lstStyle/>
          <a:p>
            <a:r>
              <a:rPr lang="en-GB" dirty="0"/>
              <a:t>Study the painted wooden train toy pictured and discuss the product in terms of:</a:t>
            </a:r>
          </a:p>
          <a:p>
            <a:pPr lvl="1"/>
            <a:r>
              <a:rPr lang="en-GB" dirty="0"/>
              <a:t>Safe working practice for the </a:t>
            </a:r>
            <a:br>
              <a:rPr lang="en-GB" dirty="0"/>
            </a:br>
            <a:r>
              <a:rPr lang="en-GB" dirty="0"/>
              <a:t>manufacturers of the toy</a:t>
            </a:r>
          </a:p>
          <a:p>
            <a:pPr lvl="1"/>
            <a:r>
              <a:rPr lang="en-GB" dirty="0"/>
              <a:t>Consumer protection for the </a:t>
            </a:r>
            <a:br>
              <a:rPr lang="en-GB" dirty="0"/>
            </a:br>
            <a:r>
              <a:rPr lang="en-GB" dirty="0"/>
              <a:t>users of the toy</a:t>
            </a:r>
          </a:p>
        </p:txBody>
      </p:sp>
    </p:spTree>
    <p:extLst>
      <p:ext uri="{BB962C8B-B14F-4D97-AF65-F5344CB8AC3E}">
        <p14:creationId xmlns:p14="http://schemas.microsoft.com/office/powerpoint/2010/main" val="46590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Safety and the law</a:t>
            </a:r>
            <a:endParaRPr lang="en-GB" dirty="0"/>
          </a:p>
        </p:txBody>
      </p:sp>
      <p:sp>
        <p:nvSpPr>
          <p:cNvPr id="3" name="Text Placeholder 2"/>
          <p:cNvSpPr>
            <a:spLocks noGrp="1"/>
          </p:cNvSpPr>
          <p:nvPr>
            <p:ph type="body" sz="quarter" idx="14"/>
          </p:nvPr>
        </p:nvSpPr>
        <p:spPr/>
        <p:txBody>
          <a:bodyPr/>
          <a:lstStyle/>
          <a:p>
            <a:r>
              <a:rPr lang="en-GB" dirty="0"/>
              <a:t>Health and Safety is the responsibility of everyone in the workplace </a:t>
            </a:r>
          </a:p>
          <a:p>
            <a:pPr lvl="1"/>
            <a:r>
              <a:rPr lang="en-GB" dirty="0"/>
              <a:t>However, employers need to consider different safety procedures in the workplace to keep employees safe</a:t>
            </a:r>
            <a:br>
              <a:rPr lang="en-GB" dirty="0"/>
            </a:br>
            <a:r>
              <a:rPr lang="en-GB" dirty="0"/>
              <a:t>and prevent them from being harmed or becoming ill</a:t>
            </a:r>
          </a:p>
          <a:p>
            <a:r>
              <a:rPr lang="en-GB" dirty="0"/>
              <a:t>The following legislations have been implemented to promote safe working practices:</a:t>
            </a:r>
          </a:p>
          <a:p>
            <a:pPr lvl="1"/>
            <a:r>
              <a:rPr lang="en-GB" dirty="0"/>
              <a:t>Health and Safety at Work Act (1974) </a:t>
            </a:r>
          </a:p>
          <a:p>
            <a:pPr lvl="1"/>
            <a:r>
              <a:rPr lang="en-GB" dirty="0"/>
              <a:t>Control of Substances Hazardous to Health </a:t>
            </a:r>
            <a:br>
              <a:rPr lang="en-GB" dirty="0"/>
            </a:br>
            <a:r>
              <a:rPr lang="en-GB" dirty="0"/>
              <a:t>(COSHH) Regulations (2002)</a:t>
            </a:r>
          </a:p>
          <a:p>
            <a:endParaRPr lang="en-GB" dirty="0"/>
          </a:p>
        </p:txBody>
      </p:sp>
    </p:spTree>
    <p:extLst>
      <p:ext uri="{BB962C8B-B14F-4D97-AF65-F5344CB8AC3E}">
        <p14:creationId xmlns:p14="http://schemas.microsoft.com/office/powerpoint/2010/main" val="40987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139E9A-827C-4DEB-901D-AEB67DADE9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7240"/>
            <a:ext cx="9144000" cy="6200760"/>
          </a:xfrm>
          <a:prstGeom prst="rect">
            <a:avLst/>
          </a:prstGeom>
        </p:spPr>
      </p:pic>
      <p:sp>
        <p:nvSpPr>
          <p:cNvPr id="10" name="Rectangle 9">
            <a:extLst>
              <a:ext uri="{FF2B5EF4-FFF2-40B4-BE49-F238E27FC236}">
                <a16:creationId xmlns:a16="http://schemas.microsoft.com/office/drawing/2014/main" id="{480234ED-77C0-4351-8919-9BC9609F5E73}"/>
              </a:ext>
            </a:extLst>
          </p:cNvPr>
          <p:cNvSpPr/>
          <p:nvPr/>
        </p:nvSpPr>
        <p:spPr>
          <a:xfrm>
            <a:off x="0" y="657240"/>
            <a:ext cx="9144000" cy="6200760"/>
          </a:xfrm>
          <a:prstGeom prst="rect">
            <a:avLst/>
          </a:prstGeom>
          <a:gradFill flip="none" rotWithShape="1">
            <a:gsLst>
              <a:gs pos="0">
                <a:schemeClr val="bg1"/>
              </a:gs>
              <a:gs pos="6000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t>Health and Safety at Work Act </a:t>
            </a:r>
            <a:endParaRPr lang="en-GB" dirty="0"/>
          </a:p>
        </p:txBody>
      </p:sp>
      <p:sp>
        <p:nvSpPr>
          <p:cNvPr id="3" name="Text Placeholder 2"/>
          <p:cNvSpPr>
            <a:spLocks noGrp="1"/>
          </p:cNvSpPr>
          <p:nvPr>
            <p:ph type="body" sz="quarter" idx="14"/>
          </p:nvPr>
        </p:nvSpPr>
        <p:spPr/>
        <p:txBody>
          <a:bodyPr/>
          <a:lstStyle/>
          <a:p>
            <a:r>
              <a:rPr lang="en-GB" dirty="0"/>
              <a:t>Also abbreviated as HSWA or the HSW Act (1974) this is the primary piece of legislation covering health and safety in Great Britain and it states that:</a:t>
            </a:r>
          </a:p>
          <a:p>
            <a:pPr lvl="1"/>
            <a:r>
              <a:rPr lang="en-GB" dirty="0"/>
              <a:t>All employees are duty bound, as far as reasonably practicable to ensure the workplace is safe and to </a:t>
            </a:r>
            <a:br>
              <a:rPr lang="en-GB" dirty="0"/>
            </a:br>
            <a:r>
              <a:rPr lang="en-GB" dirty="0"/>
              <a:t>eliminate or minimise any risks to health or safety </a:t>
            </a:r>
          </a:p>
          <a:p>
            <a:pPr lvl="1"/>
            <a:r>
              <a:rPr lang="en-GB" dirty="0">
                <a:solidFill>
                  <a:srgbClr val="247393"/>
                </a:solidFill>
              </a:rPr>
              <a:t>How can employers and employees </a:t>
            </a:r>
            <a:br>
              <a:rPr lang="en-GB" dirty="0">
                <a:solidFill>
                  <a:srgbClr val="247393"/>
                </a:solidFill>
              </a:rPr>
            </a:br>
            <a:r>
              <a:rPr lang="en-GB" dirty="0">
                <a:solidFill>
                  <a:srgbClr val="247393"/>
                </a:solidFill>
              </a:rPr>
              <a:t>ensure that they adhere to this?</a:t>
            </a:r>
          </a:p>
        </p:txBody>
      </p:sp>
      <p:pic>
        <p:nvPicPr>
          <p:cNvPr id="6" name="Picture 5">
            <a:extLst>
              <a:ext uri="{FF2B5EF4-FFF2-40B4-BE49-F238E27FC236}">
                <a16:creationId xmlns:a16="http://schemas.microsoft.com/office/drawing/2014/main" id="{9B110108-7D69-4C94-9FF8-99D70EFCF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43114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7CA6BA39-B280-4F17-A915-5012A08E73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8136" y="2616868"/>
            <a:ext cx="2995863" cy="3549316"/>
          </a:xfrm>
          <a:prstGeom prst="rect">
            <a:avLst/>
          </a:prstGeom>
        </p:spPr>
      </p:pic>
      <p:sp>
        <p:nvSpPr>
          <p:cNvPr id="2" name="Text Placeholder 1"/>
          <p:cNvSpPr>
            <a:spLocks noGrp="1"/>
          </p:cNvSpPr>
          <p:nvPr>
            <p:ph type="body" sz="quarter" idx="13"/>
          </p:nvPr>
        </p:nvSpPr>
        <p:spPr/>
        <p:txBody>
          <a:bodyPr/>
          <a:lstStyle/>
          <a:p>
            <a:r>
              <a:rPr lang="en-GB" dirty="0"/>
              <a:t>Hazardous substances</a:t>
            </a:r>
          </a:p>
        </p:txBody>
      </p:sp>
      <p:sp>
        <p:nvSpPr>
          <p:cNvPr id="3" name="Text Placeholder 2"/>
          <p:cNvSpPr>
            <a:spLocks noGrp="1"/>
          </p:cNvSpPr>
          <p:nvPr>
            <p:ph type="body" sz="quarter" idx="14"/>
          </p:nvPr>
        </p:nvSpPr>
        <p:spPr>
          <a:xfrm>
            <a:off x="724279" y="1704179"/>
            <a:ext cx="7913693" cy="3453607"/>
          </a:xfrm>
        </p:spPr>
        <p:txBody>
          <a:bodyPr/>
          <a:lstStyle/>
          <a:p>
            <a:r>
              <a:rPr lang="en-GB" dirty="0"/>
              <a:t>Serious injury and harm can be caused by hazardous substances, which can lead to health complications and, in extreme cases, death</a:t>
            </a:r>
          </a:p>
          <a:p>
            <a:r>
              <a:rPr lang="en-GB" dirty="0"/>
              <a:t>Control of Substances Hazardous to </a:t>
            </a:r>
            <a:br>
              <a:rPr lang="en-GB" dirty="0"/>
            </a:br>
            <a:r>
              <a:rPr lang="en-GB" dirty="0"/>
              <a:t>Health (COSHH) Regulations (2002) </a:t>
            </a:r>
            <a:br>
              <a:rPr lang="en-GB" dirty="0"/>
            </a:br>
            <a:r>
              <a:rPr lang="en-GB" dirty="0"/>
              <a:t>establishes the need to: </a:t>
            </a:r>
          </a:p>
          <a:p>
            <a:pPr lvl="1"/>
            <a:r>
              <a:rPr lang="en-GB" dirty="0"/>
              <a:t>Protect, reduce or control exposure of </a:t>
            </a:r>
            <a:br>
              <a:rPr lang="en-GB" dirty="0"/>
            </a:br>
            <a:r>
              <a:rPr lang="en-GB" dirty="0"/>
              <a:t>hazardous substances</a:t>
            </a:r>
          </a:p>
          <a:p>
            <a:pPr lvl="2"/>
            <a:r>
              <a:rPr lang="en-GB" dirty="0"/>
              <a:t>How are COSHH regulations adhered </a:t>
            </a:r>
            <a:br>
              <a:rPr lang="en-GB" dirty="0"/>
            </a:br>
            <a:r>
              <a:rPr lang="en-GB" dirty="0"/>
              <a:t>to in the school workshop?</a:t>
            </a:r>
          </a:p>
        </p:txBody>
      </p:sp>
    </p:spTree>
    <p:extLst>
      <p:ext uri="{BB962C8B-B14F-4D97-AF65-F5344CB8AC3E}">
        <p14:creationId xmlns:p14="http://schemas.microsoft.com/office/powerpoint/2010/main" val="46972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10;&#10;Description automatically generated">
            <a:extLst>
              <a:ext uri="{FF2B5EF4-FFF2-40B4-BE49-F238E27FC236}">
                <a16:creationId xmlns:a16="http://schemas.microsoft.com/office/drawing/2014/main" id="{8F9C4716-486F-4A21-8264-B630B23055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2868" y="3260558"/>
            <a:ext cx="4241132" cy="2833438"/>
          </a:xfrm>
          <a:prstGeom prst="rect">
            <a:avLst/>
          </a:prstGeom>
        </p:spPr>
      </p:pic>
      <p:sp>
        <p:nvSpPr>
          <p:cNvPr id="2" name="Text Placeholder 1"/>
          <p:cNvSpPr>
            <a:spLocks noGrp="1"/>
          </p:cNvSpPr>
          <p:nvPr>
            <p:ph type="body" sz="quarter" idx="13"/>
          </p:nvPr>
        </p:nvSpPr>
        <p:spPr/>
        <p:txBody>
          <a:bodyPr/>
          <a:lstStyle/>
          <a:p>
            <a:r>
              <a:rPr lang="en-GB" dirty="0"/>
              <a:t>What are we dealing with? </a:t>
            </a:r>
          </a:p>
        </p:txBody>
      </p:sp>
      <p:sp>
        <p:nvSpPr>
          <p:cNvPr id="3" name="Text Placeholder 2"/>
          <p:cNvSpPr>
            <a:spLocks noGrp="1"/>
          </p:cNvSpPr>
          <p:nvPr>
            <p:ph type="body" sz="quarter" idx="14"/>
          </p:nvPr>
        </p:nvSpPr>
        <p:spPr/>
        <p:txBody>
          <a:bodyPr/>
          <a:lstStyle/>
          <a:p>
            <a:r>
              <a:rPr lang="en-GB" dirty="0"/>
              <a:t>Any materials, adhesives or finishes that are hazardous should, by law, display information indicating how they should be handled and </a:t>
            </a:r>
            <a:br>
              <a:rPr lang="en-GB" dirty="0"/>
            </a:br>
            <a:r>
              <a:rPr lang="en-GB" dirty="0"/>
              <a:t>stored and specific risks must be highlighted</a:t>
            </a:r>
          </a:p>
          <a:p>
            <a:r>
              <a:rPr lang="en-GB" dirty="0"/>
              <a:t>Possible health risks include:</a:t>
            </a:r>
          </a:p>
          <a:p>
            <a:pPr lvl="1"/>
            <a:r>
              <a:rPr lang="en-GB" dirty="0"/>
              <a:t>Toxicity</a:t>
            </a:r>
          </a:p>
          <a:p>
            <a:pPr lvl="1"/>
            <a:r>
              <a:rPr lang="en-GB" dirty="0"/>
              <a:t>Flammability</a:t>
            </a:r>
          </a:p>
          <a:p>
            <a:pPr lvl="1"/>
            <a:r>
              <a:rPr lang="en-GB" dirty="0"/>
              <a:t>Corrosiveness</a:t>
            </a:r>
          </a:p>
          <a:p>
            <a:pPr lvl="2"/>
            <a:r>
              <a:rPr lang="en-GB" dirty="0"/>
              <a:t>What other warning information </a:t>
            </a:r>
            <a:br>
              <a:rPr lang="en-GB" dirty="0"/>
            </a:br>
            <a:r>
              <a:rPr lang="en-GB" dirty="0"/>
              <a:t>may be shown on COSHH labels?</a:t>
            </a:r>
          </a:p>
        </p:txBody>
      </p:sp>
    </p:spTree>
    <p:extLst>
      <p:ext uri="{BB962C8B-B14F-4D97-AF65-F5344CB8AC3E}">
        <p14:creationId xmlns:p14="http://schemas.microsoft.com/office/powerpoint/2010/main" val="310389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D6F31-A5F3-4055-AE03-07C8558C17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3464" y="3429000"/>
            <a:ext cx="5010536" cy="3429000"/>
          </a:xfrm>
          <a:prstGeom prst="rect">
            <a:avLst/>
          </a:prstGeom>
        </p:spPr>
      </p:pic>
      <p:sp>
        <p:nvSpPr>
          <p:cNvPr id="2" name="Text Placeholder 1"/>
          <p:cNvSpPr>
            <a:spLocks noGrp="1"/>
          </p:cNvSpPr>
          <p:nvPr>
            <p:ph type="body" sz="quarter" idx="13"/>
          </p:nvPr>
        </p:nvSpPr>
        <p:spPr/>
        <p:txBody>
          <a:bodyPr/>
          <a:lstStyle/>
          <a:p>
            <a:r>
              <a:rPr lang="en-GB" dirty="0"/>
              <a:t>Safety data sheets (SDS)</a:t>
            </a:r>
          </a:p>
        </p:txBody>
      </p:sp>
      <p:sp>
        <p:nvSpPr>
          <p:cNvPr id="3" name="Text Placeholder 2"/>
          <p:cNvSpPr>
            <a:spLocks noGrp="1"/>
          </p:cNvSpPr>
          <p:nvPr>
            <p:ph type="body" sz="quarter" idx="14"/>
          </p:nvPr>
        </p:nvSpPr>
        <p:spPr/>
        <p:txBody>
          <a:bodyPr/>
          <a:lstStyle/>
          <a:p>
            <a:r>
              <a:rPr lang="en-GB" dirty="0"/>
              <a:t>Hazardous substances such as paint, bleach, solvents and fillers are also deemed ‘dangerous </a:t>
            </a:r>
            <a:br>
              <a:rPr lang="en-GB" dirty="0"/>
            </a:br>
            <a:r>
              <a:rPr lang="en-GB" dirty="0"/>
              <a:t>for supply’ and their labels will features one or </a:t>
            </a:r>
            <a:br>
              <a:rPr lang="en-GB" dirty="0"/>
            </a:br>
            <a:r>
              <a:rPr lang="en-GB" dirty="0"/>
              <a:t>more hazard symbols</a:t>
            </a:r>
          </a:p>
          <a:p>
            <a:pPr lvl="1"/>
            <a:r>
              <a:rPr lang="en-GB" dirty="0"/>
              <a:t>A supplier must also provide a safety </a:t>
            </a:r>
            <a:br>
              <a:rPr lang="en-GB" dirty="0"/>
            </a:br>
            <a:r>
              <a:rPr lang="en-GB" dirty="0"/>
              <a:t>data sheet which specifies key hazards, </a:t>
            </a:r>
            <a:br>
              <a:rPr lang="en-GB" dirty="0"/>
            </a:br>
            <a:r>
              <a:rPr lang="en-GB" dirty="0"/>
              <a:t>controls and first aid measures</a:t>
            </a:r>
          </a:p>
          <a:p>
            <a:pPr lvl="2"/>
            <a:r>
              <a:rPr lang="en-GB" dirty="0"/>
              <a:t>Whose responsibility is it to</a:t>
            </a:r>
            <a:br>
              <a:rPr lang="en-GB" dirty="0"/>
            </a:br>
            <a:r>
              <a:rPr lang="en-GB" dirty="0"/>
              <a:t>implement these measures? </a:t>
            </a:r>
          </a:p>
        </p:txBody>
      </p:sp>
    </p:spTree>
    <p:extLst>
      <p:ext uri="{BB962C8B-B14F-4D97-AF65-F5344CB8AC3E}">
        <p14:creationId xmlns:p14="http://schemas.microsoft.com/office/powerpoint/2010/main" val="184022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object&#10;&#10;Description automatically generated">
            <a:extLst>
              <a:ext uri="{FF2B5EF4-FFF2-40B4-BE49-F238E27FC236}">
                <a16:creationId xmlns:a16="http://schemas.microsoft.com/office/drawing/2014/main" id="{7279C2D8-18DD-4573-A5C7-2295AA36CA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1365" y="2604837"/>
            <a:ext cx="5252635" cy="3495174"/>
          </a:xfrm>
          <a:prstGeom prst="rect">
            <a:avLst/>
          </a:prstGeom>
        </p:spPr>
      </p:pic>
      <p:sp>
        <p:nvSpPr>
          <p:cNvPr id="2" name="Text Placeholder 1"/>
          <p:cNvSpPr>
            <a:spLocks noGrp="1"/>
          </p:cNvSpPr>
          <p:nvPr>
            <p:ph type="body" sz="quarter" idx="13"/>
          </p:nvPr>
        </p:nvSpPr>
        <p:spPr/>
        <p:txBody>
          <a:bodyPr/>
          <a:lstStyle/>
          <a:p>
            <a:r>
              <a:rPr lang="en-GB" dirty="0"/>
              <a:t>Mitigation</a:t>
            </a:r>
          </a:p>
        </p:txBody>
      </p:sp>
      <p:sp>
        <p:nvSpPr>
          <p:cNvPr id="3" name="Text Placeholder 2"/>
          <p:cNvSpPr>
            <a:spLocks noGrp="1"/>
          </p:cNvSpPr>
          <p:nvPr>
            <p:ph type="body" sz="quarter" idx="14"/>
          </p:nvPr>
        </p:nvSpPr>
        <p:spPr/>
        <p:txBody>
          <a:bodyPr/>
          <a:lstStyle/>
          <a:p>
            <a:r>
              <a:rPr lang="en-GB" dirty="0"/>
              <a:t>To meet COSHH requirements good control practice must be implemented and followed systematically</a:t>
            </a:r>
          </a:p>
          <a:p>
            <a:pPr lvl="2"/>
            <a:r>
              <a:rPr lang="en-GB" dirty="0">
                <a:solidFill>
                  <a:srgbClr val="DB7617"/>
                </a:solidFill>
              </a:rPr>
              <a:t>Assess risk</a:t>
            </a:r>
          </a:p>
          <a:p>
            <a:pPr lvl="2"/>
            <a:r>
              <a:rPr lang="en-GB" dirty="0">
                <a:solidFill>
                  <a:srgbClr val="DB7617"/>
                </a:solidFill>
              </a:rPr>
              <a:t>Take precautions</a:t>
            </a:r>
          </a:p>
          <a:p>
            <a:pPr lvl="2"/>
            <a:r>
              <a:rPr lang="en-GB" dirty="0">
                <a:solidFill>
                  <a:srgbClr val="DB7617"/>
                </a:solidFill>
              </a:rPr>
              <a:t>Control exposure</a:t>
            </a:r>
          </a:p>
          <a:p>
            <a:pPr lvl="2"/>
            <a:r>
              <a:rPr lang="en-GB" dirty="0">
                <a:solidFill>
                  <a:srgbClr val="DB7617"/>
                </a:solidFill>
              </a:rPr>
              <a:t>Follow procedures</a:t>
            </a:r>
          </a:p>
          <a:p>
            <a:pPr lvl="2"/>
            <a:r>
              <a:rPr lang="en-GB" dirty="0">
                <a:solidFill>
                  <a:srgbClr val="DB7617"/>
                </a:solidFill>
              </a:rPr>
              <a:t>Monitor exposure</a:t>
            </a:r>
          </a:p>
          <a:p>
            <a:pPr lvl="2"/>
            <a:r>
              <a:rPr lang="en-GB" dirty="0">
                <a:solidFill>
                  <a:srgbClr val="DB7617"/>
                </a:solidFill>
              </a:rPr>
              <a:t>Monitor health</a:t>
            </a:r>
          </a:p>
          <a:p>
            <a:pPr lvl="2"/>
            <a:r>
              <a:rPr lang="en-GB" dirty="0">
                <a:solidFill>
                  <a:srgbClr val="DB7617"/>
                </a:solidFill>
              </a:rPr>
              <a:t>Plan for incidents</a:t>
            </a:r>
          </a:p>
          <a:p>
            <a:pPr lvl="2"/>
            <a:r>
              <a:rPr lang="en-GB" dirty="0">
                <a:solidFill>
                  <a:srgbClr val="DB7617"/>
                </a:solidFill>
              </a:rPr>
              <a:t>Inform and train employees</a:t>
            </a:r>
          </a:p>
        </p:txBody>
      </p:sp>
    </p:spTree>
    <p:extLst>
      <p:ext uri="{BB962C8B-B14F-4D97-AF65-F5344CB8AC3E}">
        <p14:creationId xmlns:p14="http://schemas.microsoft.com/office/powerpoint/2010/main" val="179247602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183DC-71B7-4E4F-B4A1-EE886E28F2E0}">
  <ds:schemaRefs>
    <ds:schemaRef ds:uri="http://schemas.microsoft.com/sharepoint/v3/contenttype/forms"/>
  </ds:schemaRefs>
</ds:datastoreItem>
</file>

<file path=customXml/itemProps2.xml><?xml version="1.0" encoding="utf-8"?>
<ds:datastoreItem xmlns:ds="http://schemas.openxmlformats.org/officeDocument/2006/customXml" ds:itemID="{2EED3633-F30B-4489-BD99-30761AC26F4D}">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schemas.microsoft.com/office/infopath/2007/PartnerControls"/>
    <ds:schemaRef ds:uri="1ef05dc5-97a2-498b-bf7c-bd189143a1ff"/>
    <ds:schemaRef ds:uri="http://www.w3.org/XML/1998/namespace"/>
  </ds:schemaRefs>
</ds:datastoreItem>
</file>

<file path=customXml/itemProps3.xml><?xml version="1.0" encoding="utf-8"?>
<ds:datastoreItem xmlns:ds="http://schemas.openxmlformats.org/officeDocument/2006/customXml" ds:itemID="{2F35D74A-1CF7-4ACF-924B-74A7510AC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3484</TotalTime>
  <Words>927</Words>
  <Application>Microsoft Office PowerPoint</Application>
  <PresentationFormat>On-screen Show (4:3)</PresentationFormat>
  <Paragraphs>190</Paragraphs>
  <Slides>32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Museo 900</vt:lpstr>
      <vt:lpstr>Arial</vt:lpstr>
      <vt:lpstr>Museo 500</vt:lpstr>
      <vt:lpstr>Museo900-Regular</vt:lpstr>
      <vt:lpstr>Museo 700</vt:lpstr>
      <vt:lpstr>Calibri</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240</cp:revision>
  <cp:lastPrinted>2016-07-07T15:33:43Z</cp:lastPrinted>
  <dcterms:created xsi:type="dcterms:W3CDTF">2016-07-06T09:17:47Z</dcterms:created>
  <dcterms:modified xsi:type="dcterms:W3CDTF">2019-08-28T13:20:27Z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