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57" r:id="rId5"/>
    <p:sldId id="258" r:id="rId6"/>
    <p:sldId id="260" r:id="rId7"/>
    <p:sldId id="261" r:id="rId8"/>
    <p:sldId id="287" r:id="rId9"/>
    <p:sldId id="267" r:id="rId10"/>
    <p:sldId id="291" r:id="rId11"/>
    <p:sldId id="292" r:id="rId12"/>
    <p:sldId id="293" r:id="rId13"/>
    <p:sldId id="272" r:id="rId14"/>
    <p:sldId id="290" r:id="rId15"/>
    <p:sldId id="274" r:id="rId16"/>
    <p:sldId id="295" r:id="rId17"/>
    <p:sldId id="277" r:id="rId18"/>
    <p:sldId id="278" r:id="rId19"/>
    <p:sldId id="297" r:id="rId20"/>
    <p:sldId id="280" r:id="rId21"/>
    <p:sldId id="281" r:id="rId22"/>
    <p:sldId id="296" r:id="rId23"/>
    <p:sldId id="259" r:id="rId24"/>
  </p:sldIdLst>
  <p:sldSz cx="9144000" cy="6858000" type="screen4x3"/>
  <p:notesSz cx="6797675" cy="9926638"/>
  <p:embeddedFontLst>
    <p:embeddedFont>
      <p:font typeface="Calibri" panose="020F0502020204030204" pitchFamily="34" charset="0"/>
      <p:regular r:id="rId26"/>
      <p:bold r:id="rId27"/>
      <p:italic r:id="rId28"/>
      <p:boldItalic r:id="rId29"/>
    </p:embeddedFont>
    <p:embeddedFont>
      <p:font typeface="Museo 100" panose="02000000000000000000" pitchFamily="2" charset="0"/>
      <p:regular r:id="rId30"/>
    </p:embeddedFont>
    <p:embeddedFont>
      <p:font typeface="Museo 500" panose="02000000000000000000" pitchFamily="2" charset="0"/>
      <p:regular r:id="rId31"/>
    </p:embeddedFont>
    <p:embeddedFont>
      <p:font typeface="Museo 700" panose="02000000000000000000" pitchFamily="2" charset="0"/>
      <p:bold r:id="rId32"/>
    </p:embeddedFont>
    <p:embeddedFont>
      <p:font typeface="Museo 900" panose="02000000000000000000" pitchFamily="2" charset="0"/>
      <p:bold r:id="rId33"/>
    </p:embeddedFont>
    <p:embeddedFont>
      <p:font typeface="Museo900-Regular" panose="02000000000000000000" pitchFamily="2" charset="0"/>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FDE53C"/>
          </p15:clr>
        </p15:guide>
        <p15:guide id="2" pos="3016" userDrawn="1">
          <p15:clr>
            <a:srgbClr val="FDE53C"/>
          </p15:clr>
        </p15:guide>
        <p15:guide id="3" pos="5461" userDrawn="1">
          <p15:clr>
            <a:srgbClr val="A4A3A4"/>
          </p15:clr>
        </p15:guide>
        <p15:guide id="4" orient="horz" pos="1220" userDrawn="1">
          <p15:clr>
            <a:srgbClr val="FDE53C"/>
          </p15:clr>
        </p15:guide>
        <p15:guide id="5" pos="5760" userDrawn="1">
          <p15:clr>
            <a:srgbClr val="A4A3A4"/>
          </p15:clr>
        </p15:guide>
        <p15:guide id="6" pos="4127" userDrawn="1">
          <p15:clr>
            <a:srgbClr val="A4A3A4"/>
          </p15:clr>
        </p15:guide>
        <p15:guide id="7" pos="5329" userDrawn="1">
          <p15:clr>
            <a:srgbClr val="A4A3A4"/>
          </p15:clr>
        </p15:guide>
        <p15:guide id="8" orient="horz" pos="2032" userDrawn="1">
          <p15:clr>
            <a:srgbClr val="FDE53C"/>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Mike Ross" initials="MR" lastIdx="1" clrIdx="1">
    <p:extLst>
      <p:ext uri="{19B8F6BF-5375-455C-9EA6-DF929625EA0E}">
        <p15:presenceInfo xmlns:p15="http://schemas.microsoft.com/office/powerpoint/2012/main" userId="S::mike@pgonline.co.uk::7954c944-6085-4b08-be0b-82a8f61af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610"/>
    <a:srgbClr val="913F2E"/>
    <a:srgbClr val="B09E86"/>
    <a:srgbClr val="9F8E74"/>
    <a:srgbClr val="DFF0F9"/>
    <a:srgbClr val="F9F9F9"/>
    <a:srgbClr val="14B7FA"/>
    <a:srgbClr val="808E86"/>
    <a:srgbClr val="F4F4F4"/>
    <a:srgbClr val="6473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9D650C-3B63-4694-93A7-B3E57FDC3B89}" v="4" dt="2019-06-07T09:01:45.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49" autoAdjust="0"/>
  </p:normalViewPr>
  <p:slideViewPr>
    <p:cSldViewPr snapToGrid="0">
      <p:cViewPr>
        <p:scale>
          <a:sx n="125" d="100"/>
          <a:sy n="125" d="100"/>
        </p:scale>
        <p:origin x="2736" y="864"/>
      </p:cViewPr>
      <p:guideLst>
        <p:guide orient="horz" pos="2341"/>
        <p:guide pos="3016"/>
        <p:guide pos="5461"/>
        <p:guide orient="horz" pos="1220"/>
        <p:guide pos="5760"/>
        <p:guide pos="4127"/>
        <p:guide pos="5329"/>
        <p:guide orient="horz" pos="20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D79D650C-3B63-4694-93A7-B3E57FDC3B89}"/>
    <pc:docChg chg="undo redo custSel addSld delSld modSld sldOrd modMainMaster">
      <pc:chgData name="Mike Ross" userId="7954c944-6085-4b08-be0b-82a8f61afa5b" providerId="ADAL" clId="{D79D650C-3B63-4694-93A7-B3E57FDC3B89}" dt="2019-06-07T09:01:45.024" v="6413" actId="2696"/>
      <pc:docMkLst>
        <pc:docMk/>
      </pc:docMkLst>
      <pc:sldChg chg="addSp delSp modSp">
        <pc:chgData name="Mike Ross" userId="7954c944-6085-4b08-be0b-82a8f61afa5b" providerId="ADAL" clId="{D79D650C-3B63-4694-93A7-B3E57FDC3B89}" dt="2019-05-31T11:36:38.025" v="6137" actId="478"/>
        <pc:sldMkLst>
          <pc:docMk/>
          <pc:sldMk cId="4135027854" sldId="258"/>
        </pc:sldMkLst>
        <pc:spChg chg="mod">
          <ac:chgData name="Mike Ross" userId="7954c944-6085-4b08-be0b-82a8f61afa5b" providerId="ADAL" clId="{D79D650C-3B63-4694-93A7-B3E57FDC3B89}" dt="2019-05-29T14:13:43.525" v="939" actId="6549"/>
          <ac:spMkLst>
            <pc:docMk/>
            <pc:sldMk cId="4135027854" sldId="258"/>
            <ac:spMk id="2" creationId="{00000000-0000-0000-0000-000000000000}"/>
          </ac:spMkLst>
        </pc:spChg>
        <pc:picChg chg="add del mod">
          <ac:chgData name="Mike Ross" userId="7954c944-6085-4b08-be0b-82a8f61afa5b" providerId="ADAL" clId="{D79D650C-3B63-4694-93A7-B3E57FDC3B89}" dt="2019-05-24T09:19:11.813" v="2" actId="478"/>
          <ac:picMkLst>
            <pc:docMk/>
            <pc:sldMk cId="4135027854" sldId="258"/>
            <ac:picMk id="4" creationId="{557649AD-C578-4CCF-B6A5-AFB1A441DBFE}"/>
          </ac:picMkLst>
        </pc:picChg>
        <pc:picChg chg="add del mod">
          <ac:chgData name="Mike Ross" userId="7954c944-6085-4b08-be0b-82a8f61afa5b" providerId="ADAL" clId="{D79D650C-3B63-4694-93A7-B3E57FDC3B89}" dt="2019-05-31T11:36:38.025" v="6137" actId="478"/>
          <ac:picMkLst>
            <pc:docMk/>
            <pc:sldMk cId="4135027854" sldId="258"/>
            <ac:picMk id="5" creationId="{079BC9F8-6ED9-41CD-823A-12E8B3AAF45B}"/>
          </ac:picMkLst>
        </pc:picChg>
      </pc:sldChg>
      <pc:sldChg chg="addSp delSp modSp setBg">
        <pc:chgData name="Mike Ross" userId="7954c944-6085-4b08-be0b-82a8f61afa5b" providerId="ADAL" clId="{D79D650C-3B63-4694-93A7-B3E57FDC3B89}" dt="2019-05-29T13:06:19.810" v="481" actId="478"/>
        <pc:sldMkLst>
          <pc:docMk/>
          <pc:sldMk cId="3998161294" sldId="260"/>
        </pc:sldMkLst>
        <pc:spChg chg="del mod">
          <ac:chgData name="Mike Ross" userId="7954c944-6085-4b08-be0b-82a8f61afa5b" providerId="ADAL" clId="{D79D650C-3B63-4694-93A7-B3E57FDC3B89}" dt="2019-05-29T11:53:27.323" v="249"/>
          <ac:spMkLst>
            <pc:docMk/>
            <pc:sldMk cId="3998161294" sldId="260"/>
            <ac:spMk id="3" creationId="{76AB8E7A-A6C2-450A-9E27-9038DD65D762}"/>
          </ac:spMkLst>
        </pc:spChg>
        <pc:spChg chg="add del mod">
          <ac:chgData name="Mike Ross" userId="7954c944-6085-4b08-be0b-82a8f61afa5b" providerId="ADAL" clId="{D79D650C-3B63-4694-93A7-B3E57FDC3B89}" dt="2019-05-29T11:53:27.323" v="249"/>
          <ac:spMkLst>
            <pc:docMk/>
            <pc:sldMk cId="3998161294" sldId="260"/>
            <ac:spMk id="7" creationId="{B88B0CEE-58CC-4986-A35B-8D8955B02E1D}"/>
          </ac:spMkLst>
        </pc:spChg>
        <pc:spChg chg="add mod">
          <ac:chgData name="Mike Ross" userId="7954c944-6085-4b08-be0b-82a8f61afa5b" providerId="ADAL" clId="{D79D650C-3B63-4694-93A7-B3E57FDC3B89}" dt="2019-05-29T11:55:49.430" v="451" actId="20577"/>
          <ac:spMkLst>
            <pc:docMk/>
            <pc:sldMk cId="3998161294" sldId="260"/>
            <ac:spMk id="8" creationId="{425F02AC-7278-4D24-9219-28CF974924DE}"/>
          </ac:spMkLst>
        </pc:spChg>
        <pc:picChg chg="del">
          <ac:chgData name="Mike Ross" userId="7954c944-6085-4b08-be0b-82a8f61afa5b" providerId="ADAL" clId="{D79D650C-3B63-4694-93A7-B3E57FDC3B89}" dt="2019-05-29T11:56:12.137" v="452" actId="478"/>
          <ac:picMkLst>
            <pc:docMk/>
            <pc:sldMk cId="3998161294" sldId="260"/>
            <ac:picMk id="4" creationId="{65EA43E3-3A56-43A5-902E-F629EF7F13C5}"/>
          </ac:picMkLst>
        </pc:picChg>
        <pc:picChg chg="del mod">
          <ac:chgData name="Mike Ross" userId="7954c944-6085-4b08-be0b-82a8f61afa5b" providerId="ADAL" clId="{D79D650C-3B63-4694-93A7-B3E57FDC3B89}" dt="2019-05-29T11:56:13.241" v="454" actId="478"/>
          <ac:picMkLst>
            <pc:docMk/>
            <pc:sldMk cId="3998161294" sldId="260"/>
            <ac:picMk id="5" creationId="{A58ABDB1-FD68-4AA6-A506-09E300F2F6C6}"/>
          </ac:picMkLst>
        </pc:picChg>
        <pc:picChg chg="del">
          <ac:chgData name="Mike Ross" userId="7954c944-6085-4b08-be0b-82a8f61afa5b" providerId="ADAL" clId="{D79D650C-3B63-4694-93A7-B3E57FDC3B89}" dt="2019-05-29T11:56:12.641" v="453" actId="478"/>
          <ac:picMkLst>
            <pc:docMk/>
            <pc:sldMk cId="3998161294" sldId="260"/>
            <ac:picMk id="6" creationId="{341FA887-CDF5-45DC-8502-5763CEFE6461}"/>
          </ac:picMkLst>
        </pc:picChg>
        <pc:picChg chg="add del mod">
          <ac:chgData name="Mike Ross" userId="7954c944-6085-4b08-be0b-82a8f61afa5b" providerId="ADAL" clId="{D79D650C-3B63-4694-93A7-B3E57FDC3B89}" dt="2019-05-29T12:07:42.239" v="463" actId="478"/>
          <ac:picMkLst>
            <pc:docMk/>
            <pc:sldMk cId="3998161294" sldId="260"/>
            <ac:picMk id="1026" creationId="{F1C8BF85-2CE0-4495-A11D-F93D266882F7}"/>
          </ac:picMkLst>
        </pc:picChg>
        <pc:picChg chg="add del mod">
          <ac:chgData name="Mike Ross" userId="7954c944-6085-4b08-be0b-82a8f61afa5b" providerId="ADAL" clId="{D79D650C-3B63-4694-93A7-B3E57FDC3B89}" dt="2019-05-29T13:06:19.810" v="481" actId="478"/>
          <ac:picMkLst>
            <pc:docMk/>
            <pc:sldMk cId="3998161294" sldId="260"/>
            <ac:picMk id="1028" creationId="{C4007AA1-F373-436A-913C-8C15C6887798}"/>
          </ac:picMkLst>
        </pc:picChg>
        <pc:picChg chg="add del mod">
          <ac:chgData name="Mike Ross" userId="7954c944-6085-4b08-be0b-82a8f61afa5b" providerId="ADAL" clId="{D79D650C-3B63-4694-93A7-B3E57FDC3B89}" dt="2019-05-29T13:05:48.264" v="476" actId="478"/>
          <ac:picMkLst>
            <pc:docMk/>
            <pc:sldMk cId="3998161294" sldId="260"/>
            <ac:picMk id="1030" creationId="{B24E046D-DAEA-4E64-BCAE-417F2503CBF2}"/>
          </ac:picMkLst>
        </pc:picChg>
        <pc:picChg chg="add mod">
          <ac:chgData name="Mike Ross" userId="7954c944-6085-4b08-be0b-82a8f61afa5b" providerId="ADAL" clId="{D79D650C-3B63-4694-93A7-B3E57FDC3B89}" dt="2019-05-29T13:05:59.167" v="480" actId="1076"/>
          <ac:picMkLst>
            <pc:docMk/>
            <pc:sldMk cId="3998161294" sldId="260"/>
            <ac:picMk id="1032" creationId="{9E51FD9E-0117-44B0-935B-08E9E99B80EE}"/>
          </ac:picMkLst>
        </pc:picChg>
      </pc:sldChg>
      <pc:sldChg chg="delSp modSp">
        <pc:chgData name="Mike Ross" userId="7954c944-6085-4b08-be0b-82a8f61afa5b" providerId="ADAL" clId="{D79D650C-3B63-4694-93A7-B3E57FDC3B89}" dt="2019-05-30T11:42:32.540" v="4992" actId="20577"/>
        <pc:sldMkLst>
          <pc:docMk/>
          <pc:sldMk cId="872026041" sldId="261"/>
        </pc:sldMkLst>
        <pc:spChg chg="mod">
          <ac:chgData name="Mike Ross" userId="7954c944-6085-4b08-be0b-82a8f61afa5b" providerId="ADAL" clId="{D79D650C-3B63-4694-93A7-B3E57FDC3B89}" dt="2019-05-29T13:14:06.807" v="670" actId="20577"/>
          <ac:spMkLst>
            <pc:docMk/>
            <pc:sldMk cId="872026041" sldId="261"/>
            <ac:spMk id="2" creationId="{EDE55147-DB01-4F17-9137-9AF43BEE7FDB}"/>
          </ac:spMkLst>
        </pc:spChg>
        <pc:spChg chg="mod">
          <ac:chgData name="Mike Ross" userId="7954c944-6085-4b08-be0b-82a8f61afa5b" providerId="ADAL" clId="{D79D650C-3B63-4694-93A7-B3E57FDC3B89}" dt="2019-05-30T11:42:32.540" v="4992" actId="20577"/>
          <ac:spMkLst>
            <pc:docMk/>
            <pc:sldMk cId="872026041" sldId="261"/>
            <ac:spMk id="3" creationId="{78718BC2-537B-47FB-AEBC-821F73DDE2D1}"/>
          </ac:spMkLst>
        </pc:spChg>
        <pc:picChg chg="del mod">
          <ac:chgData name="Mike Ross" userId="7954c944-6085-4b08-be0b-82a8f61afa5b" providerId="ADAL" clId="{D79D650C-3B63-4694-93A7-B3E57FDC3B89}" dt="2019-05-29T13:07:22.770" v="502" actId="478"/>
          <ac:picMkLst>
            <pc:docMk/>
            <pc:sldMk cId="872026041" sldId="261"/>
            <ac:picMk id="4" creationId="{0812D64F-CD6A-4C30-8D15-F242CC9B5AA4}"/>
          </ac:picMkLst>
        </pc:picChg>
      </pc:sldChg>
      <pc:sldChg chg="addSp delSp modSp">
        <pc:chgData name="Mike Ross" userId="7954c944-6085-4b08-be0b-82a8f61afa5b" providerId="ADAL" clId="{D79D650C-3B63-4694-93A7-B3E57FDC3B89}" dt="2019-06-04T14:32:53.475" v="6210" actId="20577"/>
        <pc:sldMkLst>
          <pc:docMk/>
          <pc:sldMk cId="3269615664" sldId="267"/>
        </pc:sldMkLst>
        <pc:spChg chg="mod">
          <ac:chgData name="Mike Ross" userId="7954c944-6085-4b08-be0b-82a8f61afa5b" providerId="ADAL" clId="{D79D650C-3B63-4694-93A7-B3E57FDC3B89}" dt="2019-05-29T13:58:04.254" v="925" actId="20577"/>
          <ac:spMkLst>
            <pc:docMk/>
            <pc:sldMk cId="3269615664" sldId="267"/>
            <ac:spMk id="2" creationId="{7291EA96-6C2F-4B14-B50A-17781E39AFF1}"/>
          </ac:spMkLst>
        </pc:spChg>
        <pc:spChg chg="mod">
          <ac:chgData name="Mike Ross" userId="7954c944-6085-4b08-be0b-82a8f61afa5b" providerId="ADAL" clId="{D79D650C-3B63-4694-93A7-B3E57FDC3B89}" dt="2019-06-04T14:32:53.475" v="6210" actId="20577"/>
          <ac:spMkLst>
            <pc:docMk/>
            <pc:sldMk cId="3269615664" sldId="267"/>
            <ac:spMk id="3" creationId="{DFDAEF64-81E1-4EB8-A29C-7872745DE49F}"/>
          </ac:spMkLst>
        </pc:spChg>
        <pc:spChg chg="del">
          <ac:chgData name="Mike Ross" userId="7954c944-6085-4b08-be0b-82a8f61afa5b" providerId="ADAL" clId="{D79D650C-3B63-4694-93A7-B3E57FDC3B89}" dt="2019-05-29T13:22:37.926" v="751"/>
          <ac:spMkLst>
            <pc:docMk/>
            <pc:sldMk cId="3269615664" sldId="267"/>
            <ac:spMk id="5" creationId="{04553ADB-840B-4AD9-9D62-B6569BCEDDDB}"/>
          </ac:spMkLst>
        </pc:spChg>
        <pc:spChg chg="del">
          <ac:chgData name="Mike Ross" userId="7954c944-6085-4b08-be0b-82a8f61afa5b" providerId="ADAL" clId="{D79D650C-3B63-4694-93A7-B3E57FDC3B89}" dt="2019-05-29T13:22:35.091" v="750"/>
          <ac:spMkLst>
            <pc:docMk/>
            <pc:sldMk cId="3269615664" sldId="267"/>
            <ac:spMk id="7" creationId="{682BB93E-AD18-46F1-9E85-715A8C22A4AF}"/>
          </ac:spMkLst>
        </pc:spChg>
        <pc:spChg chg="del mod">
          <ac:chgData name="Mike Ross" userId="7954c944-6085-4b08-be0b-82a8f61afa5b" providerId="ADAL" clId="{D79D650C-3B63-4694-93A7-B3E57FDC3B89}" dt="2019-05-29T13:22:31.340" v="749"/>
          <ac:spMkLst>
            <pc:docMk/>
            <pc:sldMk cId="3269615664" sldId="267"/>
            <ac:spMk id="9" creationId="{2967F095-BAB3-4C01-8F54-E6AAEE7143A1}"/>
          </ac:spMkLst>
        </pc:spChg>
        <pc:picChg chg="del">
          <ac:chgData name="Mike Ross" userId="7954c944-6085-4b08-be0b-82a8f61afa5b" providerId="ADAL" clId="{D79D650C-3B63-4694-93A7-B3E57FDC3B89}" dt="2019-05-29T13:22:22.968" v="743" actId="478"/>
          <ac:picMkLst>
            <pc:docMk/>
            <pc:sldMk cId="3269615664" sldId="267"/>
            <ac:picMk id="4" creationId="{957CBF00-AC94-49B4-8537-C594ED633441}"/>
          </ac:picMkLst>
        </pc:picChg>
        <pc:picChg chg="del">
          <ac:chgData name="Mike Ross" userId="7954c944-6085-4b08-be0b-82a8f61afa5b" providerId="ADAL" clId="{D79D650C-3B63-4694-93A7-B3E57FDC3B89}" dt="2019-05-29T13:22:26.552" v="746" actId="478"/>
          <ac:picMkLst>
            <pc:docMk/>
            <pc:sldMk cId="3269615664" sldId="267"/>
            <ac:picMk id="6" creationId="{264C4BD8-DFA5-41B5-B13B-1695B83F123A}"/>
          </ac:picMkLst>
        </pc:picChg>
        <pc:picChg chg="del">
          <ac:chgData name="Mike Ross" userId="7954c944-6085-4b08-be0b-82a8f61afa5b" providerId="ADAL" clId="{D79D650C-3B63-4694-93A7-B3E57FDC3B89}" dt="2019-05-29T13:22:27.254" v="747" actId="478"/>
          <ac:picMkLst>
            <pc:docMk/>
            <pc:sldMk cId="3269615664" sldId="267"/>
            <ac:picMk id="8" creationId="{67119D8D-78E6-4024-B178-F5DE744D8475}"/>
          </ac:picMkLst>
        </pc:picChg>
        <pc:picChg chg="del mod">
          <ac:chgData name="Mike Ross" userId="7954c944-6085-4b08-be0b-82a8f61afa5b" providerId="ADAL" clId="{D79D650C-3B63-4694-93A7-B3E57FDC3B89}" dt="2019-05-29T13:22:24.351" v="745" actId="478"/>
          <ac:picMkLst>
            <pc:docMk/>
            <pc:sldMk cId="3269615664" sldId="267"/>
            <ac:picMk id="11" creationId="{31A657F1-647E-4D28-A3D0-EA21058847E4}"/>
          </ac:picMkLst>
        </pc:picChg>
        <pc:picChg chg="add mod">
          <ac:chgData name="Mike Ross" userId="7954c944-6085-4b08-be0b-82a8f61afa5b" providerId="ADAL" clId="{D79D650C-3B63-4694-93A7-B3E57FDC3B89}" dt="2019-05-29T13:23:42.674" v="762" actId="14100"/>
          <ac:picMkLst>
            <pc:docMk/>
            <pc:sldMk cId="3269615664" sldId="267"/>
            <ac:picMk id="3074" creationId="{17C308CA-81B1-4EDC-A926-299A63C8E12F}"/>
          </ac:picMkLst>
        </pc:picChg>
      </pc:sldChg>
      <pc:sldChg chg="addSp delSp modSp">
        <pc:chgData name="Mike Ross" userId="7954c944-6085-4b08-be0b-82a8f61afa5b" providerId="ADAL" clId="{D79D650C-3B63-4694-93A7-B3E57FDC3B89}" dt="2019-06-04T15:48:24.468" v="6399" actId="6549"/>
        <pc:sldMkLst>
          <pc:docMk/>
          <pc:sldMk cId="1416072731" sldId="272"/>
        </pc:sldMkLst>
        <pc:spChg chg="mod">
          <ac:chgData name="Mike Ross" userId="7954c944-6085-4b08-be0b-82a8f61afa5b" providerId="ADAL" clId="{D79D650C-3B63-4694-93A7-B3E57FDC3B89}" dt="2019-05-29T15:15:25.870" v="1924" actId="20577"/>
          <ac:spMkLst>
            <pc:docMk/>
            <pc:sldMk cId="1416072731" sldId="272"/>
            <ac:spMk id="2" creationId="{7291EA96-6C2F-4B14-B50A-17781E39AFF1}"/>
          </ac:spMkLst>
        </pc:spChg>
        <pc:spChg chg="mod">
          <ac:chgData name="Mike Ross" userId="7954c944-6085-4b08-be0b-82a8f61afa5b" providerId="ADAL" clId="{D79D650C-3B63-4694-93A7-B3E57FDC3B89}" dt="2019-06-04T15:48:24.468" v="6399" actId="6549"/>
          <ac:spMkLst>
            <pc:docMk/>
            <pc:sldMk cId="1416072731" sldId="272"/>
            <ac:spMk id="3" creationId="{DFDAEF64-81E1-4EB8-A29C-7872745DE49F}"/>
          </ac:spMkLst>
        </pc:spChg>
        <pc:spChg chg="del">
          <ac:chgData name="Mike Ross" userId="7954c944-6085-4b08-be0b-82a8f61afa5b" providerId="ADAL" clId="{D79D650C-3B63-4694-93A7-B3E57FDC3B89}" dt="2019-05-29T15:29:25.342" v="1971" actId="478"/>
          <ac:spMkLst>
            <pc:docMk/>
            <pc:sldMk cId="1416072731" sldId="272"/>
            <ac:spMk id="5" creationId="{4B5E098A-680B-4980-8538-77C31E0C9540}"/>
          </ac:spMkLst>
        </pc:spChg>
        <pc:spChg chg="del">
          <ac:chgData name="Mike Ross" userId="7954c944-6085-4b08-be0b-82a8f61afa5b" providerId="ADAL" clId="{D79D650C-3B63-4694-93A7-B3E57FDC3B89}" dt="2019-05-29T15:29:22.886" v="1970" actId="478"/>
          <ac:spMkLst>
            <pc:docMk/>
            <pc:sldMk cId="1416072731" sldId="272"/>
            <ac:spMk id="7" creationId="{196A8B86-3AAD-4B33-B91F-F7842EA49384}"/>
          </ac:spMkLst>
        </pc:spChg>
        <pc:spChg chg="del">
          <ac:chgData name="Mike Ross" userId="7954c944-6085-4b08-be0b-82a8f61afa5b" providerId="ADAL" clId="{D79D650C-3B63-4694-93A7-B3E57FDC3B89}" dt="2019-05-29T15:29:20.792" v="1969" actId="478"/>
          <ac:spMkLst>
            <pc:docMk/>
            <pc:sldMk cId="1416072731" sldId="272"/>
            <ac:spMk id="9" creationId="{624A192E-A417-423A-AA3B-057A6E77E66B}"/>
          </ac:spMkLst>
        </pc:spChg>
        <pc:picChg chg="del">
          <ac:chgData name="Mike Ross" userId="7954c944-6085-4b08-be0b-82a8f61afa5b" providerId="ADAL" clId="{D79D650C-3B63-4694-93A7-B3E57FDC3B89}" dt="2019-05-29T15:29:17.804" v="1966" actId="478"/>
          <ac:picMkLst>
            <pc:docMk/>
            <pc:sldMk cId="1416072731" sldId="272"/>
            <ac:picMk id="4" creationId="{85F68FF8-1EF4-422E-849E-F08CCEA0121E}"/>
          </ac:picMkLst>
        </pc:picChg>
        <pc:picChg chg="del">
          <ac:chgData name="Mike Ross" userId="7954c944-6085-4b08-be0b-82a8f61afa5b" providerId="ADAL" clId="{D79D650C-3B63-4694-93A7-B3E57FDC3B89}" dt="2019-05-29T15:29:18.508" v="1967" actId="478"/>
          <ac:picMkLst>
            <pc:docMk/>
            <pc:sldMk cId="1416072731" sldId="272"/>
            <ac:picMk id="6" creationId="{3C908FDB-1E56-439B-9EF3-15507C58BE1C}"/>
          </ac:picMkLst>
        </pc:picChg>
        <pc:picChg chg="del">
          <ac:chgData name="Mike Ross" userId="7954c944-6085-4b08-be0b-82a8f61afa5b" providerId="ADAL" clId="{D79D650C-3B63-4694-93A7-B3E57FDC3B89}" dt="2019-05-29T15:29:19.028" v="1968" actId="478"/>
          <ac:picMkLst>
            <pc:docMk/>
            <pc:sldMk cId="1416072731" sldId="272"/>
            <ac:picMk id="8" creationId="{7A3EB1D5-0E58-4327-A236-77C50F0D874B}"/>
          </ac:picMkLst>
        </pc:picChg>
        <pc:picChg chg="add mod">
          <ac:chgData name="Mike Ross" userId="7954c944-6085-4b08-be0b-82a8f61afa5b" providerId="ADAL" clId="{D79D650C-3B63-4694-93A7-B3E57FDC3B89}" dt="2019-05-29T15:32:34.819" v="1985" actId="1076"/>
          <ac:picMkLst>
            <pc:docMk/>
            <pc:sldMk cId="1416072731" sldId="272"/>
            <ac:picMk id="8194" creationId="{32219790-2BF0-4C58-BF79-B2096E4A771E}"/>
          </ac:picMkLst>
        </pc:picChg>
        <pc:picChg chg="add mod">
          <ac:chgData name="Mike Ross" userId="7954c944-6085-4b08-be0b-82a8f61afa5b" providerId="ADAL" clId="{D79D650C-3B63-4694-93A7-B3E57FDC3B89}" dt="2019-05-29T15:32:40.501" v="1988" actId="1076"/>
          <ac:picMkLst>
            <pc:docMk/>
            <pc:sldMk cId="1416072731" sldId="272"/>
            <ac:picMk id="8196" creationId="{CE22FF8F-4BD5-44B9-9B30-F375559852AE}"/>
          </ac:picMkLst>
        </pc:picChg>
        <pc:picChg chg="add mod">
          <ac:chgData name="Mike Ross" userId="7954c944-6085-4b08-be0b-82a8f61afa5b" providerId="ADAL" clId="{D79D650C-3B63-4694-93A7-B3E57FDC3B89}" dt="2019-05-29T15:32:39.189" v="1987" actId="1076"/>
          <ac:picMkLst>
            <pc:docMk/>
            <pc:sldMk cId="1416072731" sldId="272"/>
            <ac:picMk id="8198" creationId="{771A9F7A-3FC7-492C-B55C-9B8D077A71F5}"/>
          </ac:picMkLst>
        </pc:picChg>
      </pc:sldChg>
      <pc:sldChg chg="addSp delSp modSp">
        <pc:chgData name="Mike Ross" userId="7954c944-6085-4b08-be0b-82a8f61afa5b" providerId="ADAL" clId="{D79D650C-3B63-4694-93A7-B3E57FDC3B89}" dt="2019-06-06T11:21:22.275" v="6402" actId="313"/>
        <pc:sldMkLst>
          <pc:docMk/>
          <pc:sldMk cId="2169211869" sldId="274"/>
        </pc:sldMkLst>
        <pc:spChg chg="mod">
          <ac:chgData name="Mike Ross" userId="7954c944-6085-4b08-be0b-82a8f61afa5b" providerId="ADAL" clId="{D79D650C-3B63-4694-93A7-B3E57FDC3B89}" dt="2019-06-06T11:21:22.275" v="6402" actId="313"/>
          <ac:spMkLst>
            <pc:docMk/>
            <pc:sldMk cId="2169211869" sldId="274"/>
            <ac:spMk id="2" creationId="{F44D46FD-81B8-476B-85DB-2E32A2C027FC}"/>
          </ac:spMkLst>
        </pc:spChg>
        <pc:spChg chg="mod">
          <ac:chgData name="Mike Ross" userId="7954c944-6085-4b08-be0b-82a8f61afa5b" providerId="ADAL" clId="{D79D650C-3B63-4694-93A7-B3E57FDC3B89}" dt="2019-05-30T11:51:16.804" v="5024" actId="20577"/>
          <ac:spMkLst>
            <pc:docMk/>
            <pc:sldMk cId="2169211869" sldId="274"/>
            <ac:spMk id="3" creationId="{E085C1C1-73ED-45E0-9208-07D84F8DFD49}"/>
          </ac:spMkLst>
        </pc:spChg>
        <pc:spChg chg="del mod">
          <ac:chgData name="Mike Ross" userId="7954c944-6085-4b08-be0b-82a8f61afa5b" providerId="ADAL" clId="{D79D650C-3B63-4694-93A7-B3E57FDC3B89}" dt="2019-05-30T08:41:06.309" v="2886" actId="478"/>
          <ac:spMkLst>
            <pc:docMk/>
            <pc:sldMk cId="2169211869" sldId="274"/>
            <ac:spMk id="5" creationId="{497B3983-E75F-4D40-BD08-53E8BA94A06F}"/>
          </ac:spMkLst>
        </pc:spChg>
        <pc:spChg chg="del mod">
          <ac:chgData name="Mike Ross" userId="7954c944-6085-4b08-be0b-82a8f61afa5b" providerId="ADAL" clId="{D79D650C-3B63-4694-93A7-B3E57FDC3B89}" dt="2019-05-30T08:48:27.990" v="2996" actId="478"/>
          <ac:spMkLst>
            <pc:docMk/>
            <pc:sldMk cId="2169211869" sldId="274"/>
            <ac:spMk id="8" creationId="{4E0FEFA6-9E62-48E5-AE8E-6415BE4DADCF}"/>
          </ac:spMkLst>
        </pc:spChg>
        <pc:spChg chg="del mod">
          <ac:chgData name="Mike Ross" userId="7954c944-6085-4b08-be0b-82a8f61afa5b" providerId="ADAL" clId="{D79D650C-3B63-4694-93A7-B3E57FDC3B89}" dt="2019-05-30T08:48:26.061" v="2995" actId="478"/>
          <ac:spMkLst>
            <pc:docMk/>
            <pc:sldMk cId="2169211869" sldId="274"/>
            <ac:spMk id="10" creationId="{89CFAB27-F2DD-4609-A713-AED02342840D}"/>
          </ac:spMkLst>
        </pc:spChg>
        <pc:spChg chg="add del mod">
          <ac:chgData name="Mike Ross" userId="7954c944-6085-4b08-be0b-82a8f61afa5b" providerId="ADAL" clId="{D79D650C-3B63-4694-93A7-B3E57FDC3B89}" dt="2019-05-30T09:03:12.703" v="3242"/>
          <ac:spMkLst>
            <pc:docMk/>
            <pc:sldMk cId="2169211869" sldId="274"/>
            <ac:spMk id="11" creationId="{76DBB152-4219-4E78-A89F-21A9CC84CA7C}"/>
          </ac:spMkLst>
        </pc:spChg>
        <pc:spChg chg="add del mod">
          <ac:chgData name="Mike Ross" userId="7954c944-6085-4b08-be0b-82a8f61afa5b" providerId="ADAL" clId="{D79D650C-3B63-4694-93A7-B3E57FDC3B89}" dt="2019-05-30T09:03:12.703" v="3242"/>
          <ac:spMkLst>
            <pc:docMk/>
            <pc:sldMk cId="2169211869" sldId="274"/>
            <ac:spMk id="12" creationId="{3CEDD778-9A2D-43B2-B40F-3952D89165BB}"/>
          </ac:spMkLst>
        </pc:spChg>
        <pc:graphicFrameChg chg="add mod modGraphic">
          <ac:chgData name="Mike Ross" userId="7954c944-6085-4b08-be0b-82a8f61afa5b" providerId="ADAL" clId="{D79D650C-3B63-4694-93A7-B3E57FDC3B89}" dt="2019-05-30T09:00:33.778" v="3092" actId="1076"/>
          <ac:graphicFrameMkLst>
            <pc:docMk/>
            <pc:sldMk cId="2169211869" sldId="274"/>
            <ac:graphicFrameMk id="13" creationId="{9940D904-323A-4094-BA06-6EF35D18016A}"/>
          </ac:graphicFrameMkLst>
        </pc:graphicFrameChg>
        <pc:picChg chg="del">
          <ac:chgData name="Mike Ross" userId="7954c944-6085-4b08-be0b-82a8f61afa5b" providerId="ADAL" clId="{D79D650C-3B63-4694-93A7-B3E57FDC3B89}" dt="2019-05-30T08:48:09.686" v="2988" actId="478"/>
          <ac:picMkLst>
            <pc:docMk/>
            <pc:sldMk cId="2169211869" sldId="274"/>
            <ac:picMk id="4" creationId="{7C51A271-42EF-4A02-9090-2A206BBC4FCD}"/>
          </ac:picMkLst>
        </pc:picChg>
        <pc:picChg chg="del">
          <ac:chgData name="Mike Ross" userId="7954c944-6085-4b08-be0b-82a8f61afa5b" providerId="ADAL" clId="{D79D650C-3B63-4694-93A7-B3E57FDC3B89}" dt="2019-05-30T08:48:09.079" v="2987" actId="478"/>
          <ac:picMkLst>
            <pc:docMk/>
            <pc:sldMk cId="2169211869" sldId="274"/>
            <ac:picMk id="6" creationId="{0D283052-9DDD-4F1B-93E3-78121F8A8E9B}"/>
          </ac:picMkLst>
        </pc:picChg>
        <pc:picChg chg="del">
          <ac:chgData name="Mike Ross" userId="7954c944-6085-4b08-be0b-82a8f61afa5b" providerId="ADAL" clId="{D79D650C-3B63-4694-93A7-B3E57FDC3B89}" dt="2019-05-30T08:48:10.351" v="2989" actId="478"/>
          <ac:picMkLst>
            <pc:docMk/>
            <pc:sldMk cId="2169211869" sldId="274"/>
            <ac:picMk id="7" creationId="{6D8E5B19-D712-4532-81FB-DC05033FB649}"/>
          </ac:picMkLst>
        </pc:picChg>
        <pc:picChg chg="del">
          <ac:chgData name="Mike Ross" userId="7954c944-6085-4b08-be0b-82a8f61afa5b" providerId="ADAL" clId="{D79D650C-3B63-4694-93A7-B3E57FDC3B89}" dt="2019-05-30T08:48:12.215" v="2990" actId="478"/>
          <ac:picMkLst>
            <pc:docMk/>
            <pc:sldMk cId="2169211869" sldId="274"/>
            <ac:picMk id="9" creationId="{77CC626D-56F3-4980-8C76-2DDD034076CC}"/>
          </ac:picMkLst>
        </pc:picChg>
        <pc:picChg chg="add mod">
          <ac:chgData name="Mike Ross" userId="7954c944-6085-4b08-be0b-82a8f61afa5b" providerId="ADAL" clId="{D79D650C-3B63-4694-93A7-B3E57FDC3B89}" dt="2019-05-30T09:00:33.778" v="3092" actId="1076"/>
          <ac:picMkLst>
            <pc:docMk/>
            <pc:sldMk cId="2169211869" sldId="274"/>
            <ac:picMk id="11266" creationId="{93AD040D-7661-4798-AAB8-E4734B87A7A5}"/>
          </ac:picMkLst>
        </pc:picChg>
        <pc:picChg chg="add mod">
          <ac:chgData name="Mike Ross" userId="7954c944-6085-4b08-be0b-82a8f61afa5b" providerId="ADAL" clId="{D79D650C-3B63-4694-93A7-B3E57FDC3B89}" dt="2019-05-30T09:00:33.778" v="3092" actId="1076"/>
          <ac:picMkLst>
            <pc:docMk/>
            <pc:sldMk cId="2169211869" sldId="274"/>
            <ac:picMk id="11268" creationId="{626F3B88-B350-4A85-9AB7-EE4E02B4E49D}"/>
          </ac:picMkLst>
        </pc:picChg>
        <pc:picChg chg="add mod">
          <ac:chgData name="Mike Ross" userId="7954c944-6085-4b08-be0b-82a8f61afa5b" providerId="ADAL" clId="{D79D650C-3B63-4694-93A7-B3E57FDC3B89}" dt="2019-05-30T09:17:34.632" v="3621" actId="1076"/>
          <ac:picMkLst>
            <pc:docMk/>
            <pc:sldMk cId="2169211869" sldId="274"/>
            <ac:picMk id="11270" creationId="{C093A0B2-C2CF-4B57-8240-4212206F1087}"/>
          </ac:picMkLst>
        </pc:picChg>
      </pc:sldChg>
      <pc:sldChg chg="addSp delSp modSp">
        <pc:chgData name="Mike Ross" userId="7954c944-6085-4b08-be0b-82a8f61afa5b" providerId="ADAL" clId="{D79D650C-3B63-4694-93A7-B3E57FDC3B89}" dt="2019-05-30T14:33:55.259" v="6067" actId="1076"/>
        <pc:sldMkLst>
          <pc:docMk/>
          <pc:sldMk cId="1779151644" sldId="277"/>
        </pc:sldMkLst>
        <pc:spChg chg="mod">
          <ac:chgData name="Mike Ross" userId="7954c944-6085-4b08-be0b-82a8f61afa5b" providerId="ADAL" clId="{D79D650C-3B63-4694-93A7-B3E57FDC3B89}" dt="2019-05-30T10:47:54.541" v="4342" actId="20577"/>
          <ac:spMkLst>
            <pc:docMk/>
            <pc:sldMk cId="1779151644" sldId="277"/>
            <ac:spMk id="3" creationId="{E085C1C1-73ED-45E0-9208-07D84F8DFD49}"/>
          </ac:spMkLst>
        </pc:spChg>
        <pc:spChg chg="del">
          <ac:chgData name="Mike Ross" userId="7954c944-6085-4b08-be0b-82a8f61afa5b" providerId="ADAL" clId="{D79D650C-3B63-4694-93A7-B3E57FDC3B89}" dt="2019-05-30T10:06:27.583" v="4059" actId="478"/>
          <ac:spMkLst>
            <pc:docMk/>
            <pc:sldMk cId="1779151644" sldId="277"/>
            <ac:spMk id="6" creationId="{6236EF1C-D01E-44CA-A00A-355A19A8D871}"/>
          </ac:spMkLst>
        </pc:spChg>
        <pc:spChg chg="add mod">
          <ac:chgData name="Mike Ross" userId="7954c944-6085-4b08-be0b-82a8f61afa5b" providerId="ADAL" clId="{D79D650C-3B63-4694-93A7-B3E57FDC3B89}" dt="2019-05-30T14:33:53.611" v="6066" actId="1076"/>
          <ac:spMkLst>
            <pc:docMk/>
            <pc:sldMk cId="1779151644" sldId="277"/>
            <ac:spMk id="11" creationId="{2D856AE7-71F7-4164-B818-A042C670E83A}"/>
          </ac:spMkLst>
        </pc:spChg>
        <pc:graphicFrameChg chg="add mod modGraphic">
          <ac:chgData name="Mike Ross" userId="7954c944-6085-4b08-be0b-82a8f61afa5b" providerId="ADAL" clId="{D79D650C-3B63-4694-93A7-B3E57FDC3B89}" dt="2019-05-30T10:06:22.780" v="4056" actId="1076"/>
          <ac:graphicFrameMkLst>
            <pc:docMk/>
            <pc:sldMk cId="1779151644" sldId="277"/>
            <ac:graphicFrameMk id="8" creationId="{246EE37C-FC4E-4EA4-898F-5753AE568414}"/>
          </ac:graphicFrameMkLst>
        </pc:graphicFrameChg>
        <pc:picChg chg="mod modCrop">
          <ac:chgData name="Mike Ross" userId="7954c944-6085-4b08-be0b-82a8f61afa5b" providerId="ADAL" clId="{D79D650C-3B63-4694-93A7-B3E57FDC3B89}" dt="2019-05-30T10:06:22.780" v="4056" actId="1076"/>
          <ac:picMkLst>
            <pc:docMk/>
            <pc:sldMk cId="1779151644" sldId="277"/>
            <ac:picMk id="4" creationId="{33B8F9BC-2329-49AE-9FDD-BD6264D459B5}"/>
          </ac:picMkLst>
        </pc:picChg>
        <pc:picChg chg="del mod">
          <ac:chgData name="Mike Ross" userId="7954c944-6085-4b08-be0b-82a8f61afa5b" providerId="ADAL" clId="{D79D650C-3B63-4694-93A7-B3E57FDC3B89}" dt="2019-05-30T10:06:26.308" v="4058" actId="478"/>
          <ac:picMkLst>
            <pc:docMk/>
            <pc:sldMk cId="1779151644" sldId="277"/>
            <ac:picMk id="5" creationId="{3358F484-31AF-4C28-83E3-DAD81773FEDF}"/>
          </ac:picMkLst>
        </pc:picChg>
        <pc:picChg chg="del mod">
          <ac:chgData name="Mike Ross" userId="7954c944-6085-4b08-be0b-82a8f61afa5b" providerId="ADAL" clId="{D79D650C-3B63-4694-93A7-B3E57FDC3B89}" dt="2019-05-30T10:06:25.589" v="4057" actId="478"/>
          <ac:picMkLst>
            <pc:docMk/>
            <pc:sldMk cId="1779151644" sldId="277"/>
            <ac:picMk id="7" creationId="{2585F857-A154-4681-B663-92F6DB827ED4}"/>
          </ac:picMkLst>
        </pc:picChg>
        <pc:picChg chg="add mod">
          <ac:chgData name="Mike Ross" userId="7954c944-6085-4b08-be0b-82a8f61afa5b" providerId="ADAL" clId="{D79D650C-3B63-4694-93A7-B3E57FDC3B89}" dt="2019-05-30T10:06:22.780" v="4056" actId="1076"/>
          <ac:picMkLst>
            <pc:docMk/>
            <pc:sldMk cId="1779151644" sldId="277"/>
            <ac:picMk id="9" creationId="{B84DF285-D403-4D54-9249-BA10E65D9760}"/>
          </ac:picMkLst>
        </pc:picChg>
        <pc:picChg chg="add mod">
          <ac:chgData name="Mike Ross" userId="7954c944-6085-4b08-be0b-82a8f61afa5b" providerId="ADAL" clId="{D79D650C-3B63-4694-93A7-B3E57FDC3B89}" dt="2019-05-30T10:06:22.780" v="4056" actId="1076"/>
          <ac:picMkLst>
            <pc:docMk/>
            <pc:sldMk cId="1779151644" sldId="277"/>
            <ac:picMk id="10" creationId="{B2E4F4B2-3270-48CD-B84C-AEC5F1F7FC94}"/>
          </ac:picMkLst>
        </pc:picChg>
        <pc:picChg chg="add mod">
          <ac:chgData name="Mike Ross" userId="7954c944-6085-4b08-be0b-82a8f61afa5b" providerId="ADAL" clId="{D79D650C-3B63-4694-93A7-B3E57FDC3B89}" dt="2019-05-30T14:33:55.259" v="6067" actId="1076"/>
          <ac:picMkLst>
            <pc:docMk/>
            <pc:sldMk cId="1779151644" sldId="277"/>
            <ac:picMk id="14338" creationId="{39AF4CE9-564D-4390-8F15-FA34CFA8A0EB}"/>
          </ac:picMkLst>
        </pc:picChg>
      </pc:sldChg>
      <pc:sldChg chg="delSp modSp">
        <pc:chgData name="Mike Ross" userId="7954c944-6085-4b08-be0b-82a8f61afa5b" providerId="ADAL" clId="{D79D650C-3B63-4694-93A7-B3E57FDC3B89}" dt="2019-06-06T11:26:38.072" v="6405" actId="313"/>
        <pc:sldMkLst>
          <pc:docMk/>
          <pc:sldMk cId="2962313955" sldId="278"/>
        </pc:sldMkLst>
        <pc:spChg chg="mod">
          <ac:chgData name="Mike Ross" userId="7954c944-6085-4b08-be0b-82a8f61afa5b" providerId="ADAL" clId="{D79D650C-3B63-4694-93A7-B3E57FDC3B89}" dt="2019-06-06T11:26:38.072" v="6405" actId="313"/>
          <ac:spMkLst>
            <pc:docMk/>
            <pc:sldMk cId="2962313955" sldId="278"/>
            <ac:spMk id="2" creationId="{7291EA96-6C2F-4B14-B50A-17781E39AFF1}"/>
          </ac:spMkLst>
        </pc:spChg>
        <pc:spChg chg="mod">
          <ac:chgData name="Mike Ross" userId="7954c944-6085-4b08-be0b-82a8f61afa5b" providerId="ADAL" clId="{D79D650C-3B63-4694-93A7-B3E57FDC3B89}" dt="2019-05-30T11:52:14.880" v="5034" actId="20577"/>
          <ac:spMkLst>
            <pc:docMk/>
            <pc:sldMk cId="2962313955" sldId="278"/>
            <ac:spMk id="3" creationId="{DFDAEF64-81E1-4EB8-A29C-7872745DE49F}"/>
          </ac:spMkLst>
        </pc:spChg>
        <pc:picChg chg="del">
          <ac:chgData name="Mike Ross" userId="7954c944-6085-4b08-be0b-82a8f61afa5b" providerId="ADAL" clId="{D79D650C-3B63-4694-93A7-B3E57FDC3B89}" dt="2019-05-30T10:08:11.103" v="4068" actId="478"/>
          <ac:picMkLst>
            <pc:docMk/>
            <pc:sldMk cId="2962313955" sldId="278"/>
            <ac:picMk id="4" creationId="{330403EB-1932-42CF-9FA7-F35F1B7C88D8}"/>
          </ac:picMkLst>
        </pc:picChg>
        <pc:picChg chg="del">
          <ac:chgData name="Mike Ross" userId="7954c944-6085-4b08-be0b-82a8f61afa5b" providerId="ADAL" clId="{D79D650C-3B63-4694-93A7-B3E57FDC3B89}" dt="2019-05-30T10:08:11.996" v="4069" actId="478"/>
          <ac:picMkLst>
            <pc:docMk/>
            <pc:sldMk cId="2962313955" sldId="278"/>
            <ac:picMk id="6" creationId="{F36D9552-54CF-4DB4-A313-955A4EAA9382}"/>
          </ac:picMkLst>
        </pc:picChg>
        <pc:picChg chg="mod ord modCrop">
          <ac:chgData name="Mike Ross" userId="7954c944-6085-4b08-be0b-82a8f61afa5b" providerId="ADAL" clId="{D79D650C-3B63-4694-93A7-B3E57FDC3B89}" dt="2019-05-30T10:35:24.351" v="4142" actId="732"/>
          <ac:picMkLst>
            <pc:docMk/>
            <pc:sldMk cId="2962313955" sldId="278"/>
            <ac:picMk id="7" creationId="{8F9FE4F2-FC0B-4F19-A57A-C0A9F6600947}"/>
          </ac:picMkLst>
        </pc:picChg>
      </pc:sldChg>
      <pc:sldChg chg="addSp delSp modSp del">
        <pc:chgData name="Mike Ross" userId="7954c944-6085-4b08-be0b-82a8f61afa5b" providerId="ADAL" clId="{D79D650C-3B63-4694-93A7-B3E57FDC3B89}" dt="2019-06-07T09:01:45.024" v="6413" actId="2696"/>
        <pc:sldMkLst>
          <pc:docMk/>
          <pc:sldMk cId="1509921309" sldId="279"/>
        </pc:sldMkLst>
        <pc:spChg chg="mod">
          <ac:chgData name="Mike Ross" userId="7954c944-6085-4b08-be0b-82a8f61afa5b" providerId="ADAL" clId="{D79D650C-3B63-4694-93A7-B3E57FDC3B89}" dt="2019-05-30T10:55:19.572" v="4597" actId="20577"/>
          <ac:spMkLst>
            <pc:docMk/>
            <pc:sldMk cId="1509921309" sldId="279"/>
            <ac:spMk id="2" creationId="{3FED38C7-05F8-4D7F-82F4-B42C5B383468}"/>
          </ac:spMkLst>
        </pc:spChg>
        <pc:spChg chg="mod">
          <ac:chgData name="Mike Ross" userId="7954c944-6085-4b08-be0b-82a8f61afa5b" providerId="ADAL" clId="{D79D650C-3B63-4694-93A7-B3E57FDC3B89}" dt="2019-05-30T11:06:33.220" v="4661" actId="313"/>
          <ac:spMkLst>
            <pc:docMk/>
            <pc:sldMk cId="1509921309" sldId="279"/>
            <ac:spMk id="3" creationId="{925F3E76-7F39-4F49-B39C-E88D927D6422}"/>
          </ac:spMkLst>
        </pc:spChg>
        <pc:spChg chg="del">
          <ac:chgData name="Mike Ross" userId="7954c944-6085-4b08-be0b-82a8f61afa5b" providerId="ADAL" clId="{D79D650C-3B63-4694-93A7-B3E57FDC3B89}" dt="2019-05-30T10:43:56.116" v="4269" actId="478"/>
          <ac:spMkLst>
            <pc:docMk/>
            <pc:sldMk cId="1509921309" sldId="279"/>
            <ac:spMk id="5" creationId="{BB93A143-C852-442D-8534-E7729DA86579}"/>
          </ac:spMkLst>
        </pc:spChg>
        <pc:spChg chg="del">
          <ac:chgData name="Mike Ross" userId="7954c944-6085-4b08-be0b-82a8f61afa5b" providerId="ADAL" clId="{D79D650C-3B63-4694-93A7-B3E57FDC3B89}" dt="2019-05-30T10:43:59.675" v="4271" actId="478"/>
          <ac:spMkLst>
            <pc:docMk/>
            <pc:sldMk cId="1509921309" sldId="279"/>
            <ac:spMk id="7" creationId="{85E2C6E0-867E-4A6A-9C9D-7951F31F7638}"/>
          </ac:spMkLst>
        </pc:spChg>
        <pc:spChg chg="add del mod">
          <ac:chgData name="Mike Ross" userId="7954c944-6085-4b08-be0b-82a8f61afa5b" providerId="ADAL" clId="{D79D650C-3B63-4694-93A7-B3E57FDC3B89}" dt="2019-05-30T10:45:50.038" v="4290"/>
          <ac:spMkLst>
            <pc:docMk/>
            <pc:sldMk cId="1509921309" sldId="279"/>
            <ac:spMk id="8" creationId="{7B1D0FE1-24EA-4F1B-B0DC-06858C29B1F6}"/>
          </ac:spMkLst>
        </pc:spChg>
        <pc:spChg chg="add del mod">
          <ac:chgData name="Mike Ross" userId="7954c944-6085-4b08-be0b-82a8f61afa5b" providerId="ADAL" clId="{D79D650C-3B63-4694-93A7-B3E57FDC3B89}" dt="2019-05-30T10:45:50.038" v="4290"/>
          <ac:spMkLst>
            <pc:docMk/>
            <pc:sldMk cId="1509921309" sldId="279"/>
            <ac:spMk id="9" creationId="{ACAA2049-73E4-472D-A5B2-C9050D05955D}"/>
          </ac:spMkLst>
        </pc:spChg>
        <pc:spChg chg="add mod">
          <ac:chgData name="Mike Ross" userId="7954c944-6085-4b08-be0b-82a8f61afa5b" providerId="ADAL" clId="{D79D650C-3B63-4694-93A7-B3E57FDC3B89}" dt="2019-06-06T11:24:21.914" v="6403" actId="1076"/>
          <ac:spMkLst>
            <pc:docMk/>
            <pc:sldMk cId="1509921309" sldId="279"/>
            <ac:spMk id="10" creationId="{73467C20-6439-464A-A3EB-7F98ADC0F4DD}"/>
          </ac:spMkLst>
        </pc:spChg>
        <pc:picChg chg="del">
          <ac:chgData name="Mike Ross" userId="7954c944-6085-4b08-be0b-82a8f61afa5b" providerId="ADAL" clId="{D79D650C-3B63-4694-93A7-B3E57FDC3B89}" dt="2019-05-30T10:43:54.339" v="4268" actId="478"/>
          <ac:picMkLst>
            <pc:docMk/>
            <pc:sldMk cId="1509921309" sldId="279"/>
            <ac:picMk id="4" creationId="{D33F77E9-13DC-4B88-B694-77EC898311F9}"/>
          </ac:picMkLst>
        </pc:picChg>
        <pc:picChg chg="del">
          <ac:chgData name="Mike Ross" userId="7954c944-6085-4b08-be0b-82a8f61afa5b" providerId="ADAL" clId="{D79D650C-3B63-4694-93A7-B3E57FDC3B89}" dt="2019-05-30T10:43:57.835" v="4270" actId="478"/>
          <ac:picMkLst>
            <pc:docMk/>
            <pc:sldMk cId="1509921309" sldId="279"/>
            <ac:picMk id="6" creationId="{06FB5511-6ED7-4124-8FA7-7ADDEC6CB4CD}"/>
          </ac:picMkLst>
        </pc:picChg>
        <pc:picChg chg="add del mod">
          <ac:chgData name="Mike Ross" userId="7954c944-6085-4b08-be0b-82a8f61afa5b" providerId="ADAL" clId="{D79D650C-3B63-4694-93A7-B3E57FDC3B89}" dt="2019-05-30T10:08:47.181" v="4075" actId="478"/>
          <ac:picMkLst>
            <pc:docMk/>
            <pc:sldMk cId="1509921309" sldId="279"/>
            <ac:picMk id="12290" creationId="{7BB04A8A-8E5D-47A0-9393-0A8772A2C776}"/>
          </ac:picMkLst>
        </pc:picChg>
        <pc:picChg chg="add del mod">
          <ac:chgData name="Mike Ross" userId="7954c944-6085-4b08-be0b-82a8f61afa5b" providerId="ADAL" clId="{D79D650C-3B63-4694-93A7-B3E57FDC3B89}" dt="2019-05-30T10:08:47.734" v="4076" actId="478"/>
          <ac:picMkLst>
            <pc:docMk/>
            <pc:sldMk cId="1509921309" sldId="279"/>
            <ac:picMk id="12292" creationId="{7551FCF6-E8B3-40A9-909B-A61DDE5F964F}"/>
          </ac:picMkLst>
        </pc:picChg>
        <pc:picChg chg="add del mod">
          <ac:chgData name="Mike Ross" userId="7954c944-6085-4b08-be0b-82a8f61afa5b" providerId="ADAL" clId="{D79D650C-3B63-4694-93A7-B3E57FDC3B89}" dt="2019-05-30T10:08:46.464" v="4074" actId="478"/>
          <ac:picMkLst>
            <pc:docMk/>
            <pc:sldMk cId="1509921309" sldId="279"/>
            <ac:picMk id="12294" creationId="{2A9EC76B-83A4-4850-AFD6-70B6E86AA458}"/>
          </ac:picMkLst>
        </pc:picChg>
        <pc:picChg chg="add mod">
          <ac:chgData name="Mike Ross" userId="7954c944-6085-4b08-be0b-82a8f61afa5b" providerId="ADAL" clId="{D79D650C-3B63-4694-93A7-B3E57FDC3B89}" dt="2019-05-30T11:04:18.543" v="4659" actId="1076"/>
          <ac:picMkLst>
            <pc:docMk/>
            <pc:sldMk cId="1509921309" sldId="279"/>
            <ac:picMk id="12296" creationId="{B67B8AD5-0EE1-4914-906F-B5534FF5AD81}"/>
          </ac:picMkLst>
        </pc:picChg>
      </pc:sldChg>
      <pc:sldChg chg="addSp delSp modSp setBg addCm">
        <pc:chgData name="Mike Ross" userId="7954c944-6085-4b08-be0b-82a8f61afa5b" providerId="ADAL" clId="{D79D650C-3B63-4694-93A7-B3E57FDC3B89}" dt="2019-05-31T11:48:36.336" v="6149" actId="20577"/>
        <pc:sldMkLst>
          <pc:docMk/>
          <pc:sldMk cId="2442988752" sldId="280"/>
        </pc:sldMkLst>
        <pc:spChg chg="mod">
          <ac:chgData name="Mike Ross" userId="7954c944-6085-4b08-be0b-82a8f61afa5b" providerId="ADAL" clId="{D79D650C-3B63-4694-93A7-B3E57FDC3B89}" dt="2019-05-30T11:12:19.948" v="4725" actId="404"/>
          <ac:spMkLst>
            <pc:docMk/>
            <pc:sldMk cId="2442988752" sldId="280"/>
            <ac:spMk id="2" creationId="{F44D46FD-81B8-476B-85DB-2E32A2C027FC}"/>
          </ac:spMkLst>
        </pc:spChg>
        <pc:spChg chg="mod">
          <ac:chgData name="Mike Ross" userId="7954c944-6085-4b08-be0b-82a8f61afa5b" providerId="ADAL" clId="{D79D650C-3B63-4694-93A7-B3E57FDC3B89}" dt="2019-05-31T11:48:36.336" v="6149" actId="20577"/>
          <ac:spMkLst>
            <pc:docMk/>
            <pc:sldMk cId="2442988752" sldId="280"/>
            <ac:spMk id="3" creationId="{E085C1C1-73ED-45E0-9208-07D84F8DFD49}"/>
          </ac:spMkLst>
        </pc:spChg>
        <pc:spChg chg="del mod">
          <ac:chgData name="Mike Ross" userId="7954c944-6085-4b08-be0b-82a8f61afa5b" providerId="ADAL" clId="{D79D650C-3B63-4694-93A7-B3E57FDC3B89}" dt="2019-05-30T11:09:43.285" v="4680"/>
          <ac:spMkLst>
            <pc:docMk/>
            <pc:sldMk cId="2442988752" sldId="280"/>
            <ac:spMk id="5" creationId="{26D94B7C-A26E-42A4-9DD8-ECF5577964A6}"/>
          </ac:spMkLst>
        </pc:spChg>
        <pc:spChg chg="del">
          <ac:chgData name="Mike Ross" userId="7954c944-6085-4b08-be0b-82a8f61afa5b" providerId="ADAL" clId="{D79D650C-3B63-4694-93A7-B3E57FDC3B89}" dt="2019-05-30T11:09:33.252" v="4677"/>
          <ac:spMkLst>
            <pc:docMk/>
            <pc:sldMk cId="2442988752" sldId="280"/>
            <ac:spMk id="7" creationId="{2F3A9755-A376-4AED-9F8E-51F1612370DE}"/>
          </ac:spMkLst>
        </pc:spChg>
        <pc:spChg chg="del">
          <ac:chgData name="Mike Ross" userId="7954c944-6085-4b08-be0b-82a8f61afa5b" providerId="ADAL" clId="{D79D650C-3B63-4694-93A7-B3E57FDC3B89}" dt="2019-05-30T11:09:40.909" v="4679"/>
          <ac:spMkLst>
            <pc:docMk/>
            <pc:sldMk cId="2442988752" sldId="280"/>
            <ac:spMk id="9" creationId="{247ED53D-75CF-4AEC-BA31-E5CE8C766525}"/>
          </ac:spMkLst>
        </pc:spChg>
        <pc:spChg chg="add del mod">
          <ac:chgData name="Mike Ross" userId="7954c944-6085-4b08-be0b-82a8f61afa5b" providerId="ADAL" clId="{D79D650C-3B63-4694-93A7-B3E57FDC3B89}" dt="2019-05-30T13:34:10.271" v="5537"/>
          <ac:spMkLst>
            <pc:docMk/>
            <pc:sldMk cId="2442988752" sldId="280"/>
            <ac:spMk id="11" creationId="{595B2CF7-5940-44FB-8D74-79A9E34B9309}"/>
          </ac:spMkLst>
        </pc:spChg>
        <pc:spChg chg="add mod">
          <ac:chgData name="Mike Ross" userId="7954c944-6085-4b08-be0b-82a8f61afa5b" providerId="ADAL" clId="{D79D650C-3B63-4694-93A7-B3E57FDC3B89}" dt="2019-05-30T13:34:09.571" v="5535" actId="1076"/>
          <ac:spMkLst>
            <pc:docMk/>
            <pc:sldMk cId="2442988752" sldId="280"/>
            <ac:spMk id="12" creationId="{783E0CC9-4999-4D62-B4C5-4AB163735362}"/>
          </ac:spMkLst>
        </pc:spChg>
        <pc:picChg chg="del mod">
          <ac:chgData name="Mike Ross" userId="7954c944-6085-4b08-be0b-82a8f61afa5b" providerId="ADAL" clId="{D79D650C-3B63-4694-93A7-B3E57FDC3B89}" dt="2019-05-30T11:09:44.627" v="4681" actId="478"/>
          <ac:picMkLst>
            <pc:docMk/>
            <pc:sldMk cId="2442988752" sldId="280"/>
            <ac:picMk id="4" creationId="{6A66BB2B-FEE0-41D0-87F4-E1B8042B2638}"/>
          </ac:picMkLst>
        </pc:picChg>
        <pc:picChg chg="del mod ord">
          <ac:chgData name="Mike Ross" userId="7954c944-6085-4b08-be0b-82a8f61afa5b" providerId="ADAL" clId="{D79D650C-3B63-4694-93A7-B3E57FDC3B89}" dt="2019-05-30T13:33:39.955" v="5529" actId="478"/>
          <ac:picMkLst>
            <pc:docMk/>
            <pc:sldMk cId="2442988752" sldId="280"/>
            <ac:picMk id="6" creationId="{2ABF4FF9-5BD6-4C25-BAAC-C93BCBC53917}"/>
          </ac:picMkLst>
        </pc:picChg>
        <pc:picChg chg="del mod">
          <ac:chgData name="Mike Ross" userId="7954c944-6085-4b08-be0b-82a8f61afa5b" providerId="ADAL" clId="{D79D650C-3B63-4694-93A7-B3E57FDC3B89}" dt="2019-05-30T11:09:37.915" v="4678" actId="478"/>
          <ac:picMkLst>
            <pc:docMk/>
            <pc:sldMk cId="2442988752" sldId="280"/>
            <ac:picMk id="8" creationId="{035F96F0-41C8-47E4-856D-5BC9DA646126}"/>
          </ac:picMkLst>
        </pc:picChg>
        <pc:picChg chg="add del mod">
          <ac:chgData name="Mike Ross" userId="7954c944-6085-4b08-be0b-82a8f61afa5b" providerId="ADAL" clId="{D79D650C-3B63-4694-93A7-B3E57FDC3B89}" dt="2019-05-30T13:33:08.240" v="5526" actId="478"/>
          <ac:picMkLst>
            <pc:docMk/>
            <pc:sldMk cId="2442988752" sldId="280"/>
            <ac:picMk id="10" creationId="{ADFDDAD6-137F-426B-928C-C22E57F7E3D2}"/>
          </ac:picMkLst>
        </pc:picChg>
        <pc:picChg chg="add mod">
          <ac:chgData name="Mike Ross" userId="7954c944-6085-4b08-be0b-82a8f61afa5b" providerId="ADAL" clId="{D79D650C-3B63-4694-93A7-B3E57FDC3B89}" dt="2019-05-30T13:41:17.709" v="5552" actId="167"/>
          <ac:picMkLst>
            <pc:docMk/>
            <pc:sldMk cId="2442988752" sldId="280"/>
            <ac:picMk id="14" creationId="{D6133982-D862-483F-BAB1-B4E09AEF449C}"/>
          </ac:picMkLst>
        </pc:picChg>
        <pc:picChg chg="add mod">
          <ac:chgData name="Mike Ross" userId="7954c944-6085-4b08-be0b-82a8f61afa5b" providerId="ADAL" clId="{D79D650C-3B63-4694-93A7-B3E57FDC3B89}" dt="2019-05-30T13:41:59.629" v="5559" actId="167"/>
          <ac:picMkLst>
            <pc:docMk/>
            <pc:sldMk cId="2442988752" sldId="280"/>
            <ac:picMk id="15" creationId="{75CF76E9-6363-4E46-89C2-9C0CAC87039A}"/>
          </ac:picMkLst>
        </pc:picChg>
        <pc:picChg chg="add mod">
          <ac:chgData name="Mike Ross" userId="7954c944-6085-4b08-be0b-82a8f61afa5b" providerId="ADAL" clId="{D79D650C-3B63-4694-93A7-B3E57FDC3B89}" dt="2019-05-30T13:40:14.141" v="5540" actId="14100"/>
          <ac:picMkLst>
            <pc:docMk/>
            <pc:sldMk cId="2442988752" sldId="280"/>
            <ac:picMk id="16386" creationId="{4696BA3E-4B38-4BA5-81E6-1BB5EAE3C860}"/>
          </ac:picMkLst>
        </pc:picChg>
      </pc:sldChg>
      <pc:sldChg chg="addSp delSp modSp setBg">
        <pc:chgData name="Mike Ross" userId="7954c944-6085-4b08-be0b-82a8f61afa5b" providerId="ADAL" clId="{D79D650C-3B63-4694-93A7-B3E57FDC3B89}" dt="2019-05-31T11:50:07.624" v="6166" actId="20577"/>
        <pc:sldMkLst>
          <pc:docMk/>
          <pc:sldMk cId="3822681401" sldId="281"/>
        </pc:sldMkLst>
        <pc:spChg chg="mod">
          <ac:chgData name="Mike Ross" userId="7954c944-6085-4b08-be0b-82a8f61afa5b" providerId="ADAL" clId="{D79D650C-3B63-4694-93A7-B3E57FDC3B89}" dt="2019-05-30T11:29:42.947" v="4927" actId="20577"/>
          <ac:spMkLst>
            <pc:docMk/>
            <pc:sldMk cId="3822681401" sldId="281"/>
            <ac:spMk id="2" creationId="{7291EA96-6C2F-4B14-B50A-17781E39AFF1}"/>
          </ac:spMkLst>
        </pc:spChg>
        <pc:spChg chg="mod">
          <ac:chgData name="Mike Ross" userId="7954c944-6085-4b08-be0b-82a8f61afa5b" providerId="ADAL" clId="{D79D650C-3B63-4694-93A7-B3E57FDC3B89}" dt="2019-05-31T11:50:07.624" v="6166" actId="20577"/>
          <ac:spMkLst>
            <pc:docMk/>
            <pc:sldMk cId="3822681401" sldId="281"/>
            <ac:spMk id="3" creationId="{DFDAEF64-81E1-4EB8-A29C-7872745DE49F}"/>
          </ac:spMkLst>
        </pc:spChg>
        <pc:spChg chg="add del">
          <ac:chgData name="Mike Ross" userId="7954c944-6085-4b08-be0b-82a8f61afa5b" providerId="ADAL" clId="{D79D650C-3B63-4694-93A7-B3E57FDC3B89}" dt="2019-05-30T11:31:01.821" v="4938" actId="478"/>
          <ac:spMkLst>
            <pc:docMk/>
            <pc:sldMk cId="3822681401" sldId="281"/>
            <ac:spMk id="5" creationId="{46C40FE4-A853-4A04-99D6-48FE47D5AB4C}"/>
          </ac:spMkLst>
        </pc:spChg>
        <pc:spChg chg="del mod">
          <ac:chgData name="Mike Ross" userId="7954c944-6085-4b08-be0b-82a8f61afa5b" providerId="ADAL" clId="{D79D650C-3B63-4694-93A7-B3E57FDC3B89}" dt="2019-05-30T13:28:54.811" v="5491" actId="478"/>
          <ac:spMkLst>
            <pc:docMk/>
            <pc:sldMk cId="3822681401" sldId="281"/>
            <ac:spMk id="7" creationId="{AC0E6FCA-08B4-4CAD-B514-B6DC36831B75}"/>
          </ac:spMkLst>
        </pc:spChg>
        <pc:spChg chg="del mod">
          <ac:chgData name="Mike Ross" userId="7954c944-6085-4b08-be0b-82a8f61afa5b" providerId="ADAL" clId="{D79D650C-3B63-4694-93A7-B3E57FDC3B89}" dt="2019-05-30T13:28:59.368" v="5493" actId="478"/>
          <ac:spMkLst>
            <pc:docMk/>
            <pc:sldMk cId="3822681401" sldId="281"/>
            <ac:spMk id="9" creationId="{A0B93E16-9398-4AD9-A75B-B0773E834967}"/>
          </ac:spMkLst>
        </pc:spChg>
        <pc:spChg chg="add del mod">
          <ac:chgData name="Mike Ross" userId="7954c944-6085-4b08-be0b-82a8f61afa5b" providerId="ADAL" clId="{D79D650C-3B63-4694-93A7-B3E57FDC3B89}" dt="2019-05-30T13:29:03.460" v="5494" actId="478"/>
          <ac:spMkLst>
            <pc:docMk/>
            <pc:sldMk cId="3822681401" sldId="281"/>
            <ac:spMk id="11" creationId="{7C06904B-71BC-4C10-9F6E-5D79B5FF160B}"/>
          </ac:spMkLst>
        </pc:spChg>
        <pc:spChg chg="add del mod">
          <ac:chgData name="Mike Ross" userId="7954c944-6085-4b08-be0b-82a8f61afa5b" providerId="ADAL" clId="{D79D650C-3B63-4694-93A7-B3E57FDC3B89}" dt="2019-05-30T13:29:10.233" v="5496" actId="478"/>
          <ac:spMkLst>
            <pc:docMk/>
            <pc:sldMk cId="3822681401" sldId="281"/>
            <ac:spMk id="13" creationId="{D41EB19B-29B7-420E-BAE9-9F0D32A35D67}"/>
          </ac:spMkLst>
        </pc:spChg>
        <pc:spChg chg="add del mod">
          <ac:chgData name="Mike Ross" userId="7954c944-6085-4b08-be0b-82a8f61afa5b" providerId="ADAL" clId="{D79D650C-3B63-4694-93A7-B3E57FDC3B89}" dt="2019-05-30T13:29:07.053" v="5495" actId="478"/>
          <ac:spMkLst>
            <pc:docMk/>
            <pc:sldMk cId="3822681401" sldId="281"/>
            <ac:spMk id="15" creationId="{5E9A697A-FCB5-44D3-9529-4D2C0D8A0E65}"/>
          </ac:spMkLst>
        </pc:spChg>
        <pc:picChg chg="del">
          <ac:chgData name="Mike Ross" userId="7954c944-6085-4b08-be0b-82a8f61afa5b" providerId="ADAL" clId="{D79D650C-3B63-4694-93A7-B3E57FDC3B89}" dt="2019-05-30T11:30:49.886" v="4935" actId="478"/>
          <ac:picMkLst>
            <pc:docMk/>
            <pc:sldMk cId="3822681401" sldId="281"/>
            <ac:picMk id="4" creationId="{FC8B4394-78AB-4FB1-922A-CFCA1F27C2EF}"/>
          </ac:picMkLst>
        </pc:picChg>
        <pc:picChg chg="del mod">
          <ac:chgData name="Mike Ross" userId="7954c944-6085-4b08-be0b-82a8f61afa5b" providerId="ADAL" clId="{D79D650C-3B63-4694-93A7-B3E57FDC3B89}" dt="2019-05-30T13:28:56.904" v="5492" actId="478"/>
          <ac:picMkLst>
            <pc:docMk/>
            <pc:sldMk cId="3822681401" sldId="281"/>
            <ac:picMk id="6" creationId="{B49E52D3-BB2B-4C98-975A-0C2A7D4CA9AC}"/>
          </ac:picMkLst>
        </pc:picChg>
        <pc:picChg chg="del mod">
          <ac:chgData name="Mike Ross" userId="7954c944-6085-4b08-be0b-82a8f61afa5b" providerId="ADAL" clId="{D79D650C-3B63-4694-93A7-B3E57FDC3B89}" dt="2019-05-30T13:28:50.744" v="5490" actId="478"/>
          <ac:picMkLst>
            <pc:docMk/>
            <pc:sldMk cId="3822681401" sldId="281"/>
            <ac:picMk id="8" creationId="{E1280033-7426-4746-B5B6-4708AC71106E}"/>
          </ac:picMkLst>
        </pc:picChg>
        <pc:picChg chg="add del mod">
          <ac:chgData name="Mike Ross" userId="7954c944-6085-4b08-be0b-82a8f61afa5b" providerId="ADAL" clId="{D79D650C-3B63-4694-93A7-B3E57FDC3B89}" dt="2019-05-30T13:29:12.441" v="5497" actId="478"/>
          <ac:picMkLst>
            <pc:docMk/>
            <pc:sldMk cId="3822681401" sldId="281"/>
            <ac:picMk id="10" creationId="{C47C23B3-E948-4889-83DB-1A0F747E53DC}"/>
          </ac:picMkLst>
        </pc:picChg>
        <pc:picChg chg="add del mod">
          <ac:chgData name="Mike Ross" userId="7954c944-6085-4b08-be0b-82a8f61afa5b" providerId="ADAL" clId="{D79D650C-3B63-4694-93A7-B3E57FDC3B89}" dt="2019-05-30T13:28:48.576" v="5489" actId="478"/>
          <ac:picMkLst>
            <pc:docMk/>
            <pc:sldMk cId="3822681401" sldId="281"/>
            <ac:picMk id="12" creationId="{245F8BAC-B292-4F25-B2B1-4AD88F62AAB6}"/>
          </ac:picMkLst>
        </pc:picChg>
        <pc:picChg chg="add del mod">
          <ac:chgData name="Mike Ross" userId="7954c944-6085-4b08-be0b-82a8f61afa5b" providerId="ADAL" clId="{D79D650C-3B63-4694-93A7-B3E57FDC3B89}" dt="2019-05-30T13:28:46.703" v="5488" actId="478"/>
          <ac:picMkLst>
            <pc:docMk/>
            <pc:sldMk cId="3822681401" sldId="281"/>
            <ac:picMk id="14" creationId="{0E0280A5-B317-418E-BACF-D8FDB2AB8B91}"/>
          </ac:picMkLst>
        </pc:picChg>
        <pc:picChg chg="add mod">
          <ac:chgData name="Mike Ross" userId="7954c944-6085-4b08-be0b-82a8f61afa5b" providerId="ADAL" clId="{D79D650C-3B63-4694-93A7-B3E57FDC3B89}" dt="2019-05-30T13:31:33.552" v="5514" actId="14100"/>
          <ac:picMkLst>
            <pc:docMk/>
            <pc:sldMk cId="3822681401" sldId="281"/>
            <ac:picMk id="15362" creationId="{DAF2EC0A-D1D7-47DA-94ED-A957E9DD0E2D}"/>
          </ac:picMkLst>
        </pc:picChg>
      </pc:sldChg>
      <pc:sldChg chg="addSp delSp modSp add">
        <pc:chgData name="Mike Ross" userId="7954c944-6085-4b08-be0b-82a8f61afa5b" providerId="ADAL" clId="{D79D650C-3B63-4694-93A7-B3E57FDC3B89}" dt="2019-06-04T14:14:54.924" v="6174" actId="20577"/>
        <pc:sldMkLst>
          <pc:docMk/>
          <pc:sldMk cId="2887614744" sldId="287"/>
        </pc:sldMkLst>
        <pc:spChg chg="mod">
          <ac:chgData name="Mike Ross" userId="7954c944-6085-4b08-be0b-82a8f61afa5b" providerId="ADAL" clId="{D79D650C-3B63-4694-93A7-B3E57FDC3B89}" dt="2019-06-04T14:14:54.924" v="6174" actId="20577"/>
          <ac:spMkLst>
            <pc:docMk/>
            <pc:sldMk cId="2887614744" sldId="287"/>
            <ac:spMk id="2" creationId="{00000000-0000-0000-0000-000000000000}"/>
          </ac:spMkLst>
        </pc:spChg>
        <pc:spChg chg="mod">
          <ac:chgData name="Mike Ross" userId="7954c944-6085-4b08-be0b-82a8f61afa5b" providerId="ADAL" clId="{D79D650C-3B63-4694-93A7-B3E57FDC3B89}" dt="2019-05-29T14:14:44.398" v="954" actId="20577"/>
          <ac:spMkLst>
            <pc:docMk/>
            <pc:sldMk cId="2887614744" sldId="287"/>
            <ac:spMk id="3" creationId="{00000000-0000-0000-0000-000000000000}"/>
          </ac:spMkLst>
        </pc:spChg>
        <pc:graphicFrameChg chg="add mod modGraphic">
          <ac:chgData name="Mike Ross" userId="7954c944-6085-4b08-be0b-82a8f61afa5b" providerId="ADAL" clId="{D79D650C-3B63-4694-93A7-B3E57FDC3B89}" dt="2019-05-29T13:55:13.557" v="886" actId="2165"/>
          <ac:graphicFrameMkLst>
            <pc:docMk/>
            <pc:sldMk cId="2887614744" sldId="287"/>
            <ac:graphicFrameMk id="6" creationId="{4344C838-A1B1-4AA2-BFD0-FF106958F758}"/>
          </ac:graphicFrameMkLst>
        </pc:graphicFrameChg>
        <pc:picChg chg="del mod">
          <ac:chgData name="Mike Ross" userId="7954c944-6085-4b08-be0b-82a8f61afa5b" providerId="ADAL" clId="{D79D650C-3B63-4694-93A7-B3E57FDC3B89}" dt="2019-05-31T11:40:17.299" v="6138" actId="478"/>
          <ac:picMkLst>
            <pc:docMk/>
            <pc:sldMk cId="2887614744" sldId="287"/>
            <ac:picMk id="5" creationId="{00000000-0000-0000-0000-000000000000}"/>
          </ac:picMkLst>
        </pc:picChg>
        <pc:picChg chg="add mod">
          <ac:chgData name="Mike Ross" userId="7954c944-6085-4b08-be0b-82a8f61afa5b" providerId="ADAL" clId="{D79D650C-3B63-4694-93A7-B3E57FDC3B89}" dt="2019-05-29T13:54:37.345" v="881" actId="167"/>
          <ac:picMkLst>
            <pc:docMk/>
            <pc:sldMk cId="2887614744" sldId="287"/>
            <ac:picMk id="7" creationId="{B1CDFEE3-4191-471B-B9BD-4B62EA2F4D5E}"/>
          </ac:picMkLst>
        </pc:picChg>
        <pc:picChg chg="add mod ord modCrop">
          <ac:chgData name="Mike Ross" userId="7954c944-6085-4b08-be0b-82a8f61afa5b" providerId="ADAL" clId="{D79D650C-3B63-4694-93A7-B3E57FDC3B89}" dt="2019-05-29T13:55:02.740" v="885" actId="167"/>
          <ac:picMkLst>
            <pc:docMk/>
            <pc:sldMk cId="2887614744" sldId="287"/>
            <ac:picMk id="8" creationId="{E67B9975-893C-4E57-BDB5-6CFE8CBCA2E5}"/>
          </ac:picMkLst>
        </pc:picChg>
      </pc:sldChg>
      <pc:sldChg chg="modSp add ord setBg">
        <pc:chgData name="Mike Ross" userId="7954c944-6085-4b08-be0b-82a8f61afa5b" providerId="ADAL" clId="{D79D650C-3B63-4694-93A7-B3E57FDC3B89}" dt="2019-06-04T14:16:01.084" v="6203" actId="20577"/>
        <pc:sldMkLst>
          <pc:docMk/>
          <pc:sldMk cId="1689120995" sldId="290"/>
        </pc:sldMkLst>
        <pc:spChg chg="mod">
          <ac:chgData name="Mike Ross" userId="7954c944-6085-4b08-be0b-82a8f61afa5b" providerId="ADAL" clId="{D79D650C-3B63-4694-93A7-B3E57FDC3B89}" dt="2019-06-04T14:16:01.084" v="6203" actId="20577"/>
          <ac:spMkLst>
            <pc:docMk/>
            <pc:sldMk cId="1689120995" sldId="290"/>
            <ac:spMk id="2" creationId="{F643E27B-63CE-4C55-84D4-05F7988107CD}"/>
          </ac:spMkLst>
        </pc:spChg>
        <pc:spChg chg="mod">
          <ac:chgData name="Mike Ross" userId="7954c944-6085-4b08-be0b-82a8f61afa5b" providerId="ADAL" clId="{D79D650C-3B63-4694-93A7-B3E57FDC3B89}" dt="2019-05-31T11:44:26.081" v="6139" actId="20577"/>
          <ac:spMkLst>
            <pc:docMk/>
            <pc:sldMk cId="1689120995" sldId="290"/>
            <ac:spMk id="3" creationId="{A8613787-5208-4E8E-B5D7-E44CA7CEE7FE}"/>
          </ac:spMkLst>
        </pc:spChg>
      </pc:sldChg>
      <pc:sldChg chg="addSp delSp modSp add ord">
        <pc:chgData name="Mike Ross" userId="7954c944-6085-4b08-be0b-82a8f61afa5b" providerId="ADAL" clId="{D79D650C-3B63-4694-93A7-B3E57FDC3B89}" dt="2019-06-04T14:15:09.865" v="6181" actId="20577"/>
        <pc:sldMkLst>
          <pc:docMk/>
          <pc:sldMk cId="2583786346" sldId="291"/>
        </pc:sldMkLst>
        <pc:spChg chg="mod">
          <ac:chgData name="Mike Ross" userId="7954c944-6085-4b08-be0b-82a8f61afa5b" providerId="ADAL" clId="{D79D650C-3B63-4694-93A7-B3E57FDC3B89}" dt="2019-06-04T14:15:09.865" v="6181" actId="20577"/>
          <ac:spMkLst>
            <pc:docMk/>
            <pc:sldMk cId="2583786346" sldId="291"/>
            <ac:spMk id="2" creationId="{00000000-0000-0000-0000-000000000000}"/>
          </ac:spMkLst>
        </pc:spChg>
        <pc:spChg chg="mod">
          <ac:chgData name="Mike Ross" userId="7954c944-6085-4b08-be0b-82a8f61afa5b" providerId="ADAL" clId="{D79D650C-3B63-4694-93A7-B3E57FDC3B89}" dt="2019-05-30T08:17:51.635" v="2591" actId="20577"/>
          <ac:spMkLst>
            <pc:docMk/>
            <pc:sldMk cId="2583786346" sldId="291"/>
            <ac:spMk id="3" creationId="{00000000-0000-0000-0000-000000000000}"/>
          </ac:spMkLst>
        </pc:spChg>
        <pc:graphicFrameChg chg="add">
          <ac:chgData name="Mike Ross" userId="7954c944-6085-4b08-be0b-82a8f61afa5b" providerId="ADAL" clId="{D79D650C-3B63-4694-93A7-B3E57FDC3B89}" dt="2019-05-29T14:27:50.776" v="1266"/>
          <ac:graphicFrameMkLst>
            <pc:docMk/>
            <pc:sldMk cId="2583786346" sldId="291"/>
            <ac:graphicFrameMk id="8" creationId="{EF13B18D-1C71-4D8B-873A-E1339EC12D1A}"/>
          </ac:graphicFrameMkLst>
        </pc:graphicFrameChg>
        <pc:picChg chg="mod">
          <ac:chgData name="Mike Ross" userId="7954c944-6085-4b08-be0b-82a8f61afa5b" providerId="ADAL" clId="{D79D650C-3B63-4694-93A7-B3E57FDC3B89}" dt="2019-05-29T14:28:17.221" v="1272" actId="1076"/>
          <ac:picMkLst>
            <pc:docMk/>
            <pc:sldMk cId="2583786346" sldId="291"/>
            <ac:picMk id="11" creationId="{00000000-0000-0000-0000-000000000000}"/>
          </ac:picMkLst>
        </pc:picChg>
        <pc:picChg chg="add mod">
          <ac:chgData name="Mike Ross" userId="7954c944-6085-4b08-be0b-82a8f61afa5b" providerId="ADAL" clId="{D79D650C-3B63-4694-93A7-B3E57FDC3B89}" dt="2019-05-29T14:28:46.021" v="1280" actId="14100"/>
          <ac:picMkLst>
            <pc:docMk/>
            <pc:sldMk cId="2583786346" sldId="291"/>
            <ac:picMk id="5122" creationId="{EE106056-F43C-4A09-8AF2-938C9D3F41E0}"/>
          </ac:picMkLst>
        </pc:picChg>
        <pc:picChg chg="add del mod">
          <ac:chgData name="Mike Ross" userId="7954c944-6085-4b08-be0b-82a8f61afa5b" providerId="ADAL" clId="{D79D650C-3B63-4694-93A7-B3E57FDC3B89}" dt="2019-05-29T14:54:36.312" v="1535" actId="478"/>
          <ac:picMkLst>
            <pc:docMk/>
            <pc:sldMk cId="2583786346" sldId="291"/>
            <ac:picMk id="5124" creationId="{50EC1637-34FB-4EB7-BD17-EBE517B8648A}"/>
          </ac:picMkLst>
        </pc:picChg>
      </pc:sldChg>
      <pc:sldChg chg="modSp add ord">
        <pc:chgData name="Mike Ross" userId="7954c944-6085-4b08-be0b-82a8f61afa5b" providerId="ADAL" clId="{D79D650C-3B63-4694-93A7-B3E57FDC3B89}" dt="2019-05-30T08:18:49.623" v="2607" actId="14100"/>
        <pc:sldMkLst>
          <pc:docMk/>
          <pc:sldMk cId="3197293106" sldId="292"/>
        </pc:sldMkLst>
        <pc:spChg chg="mod">
          <ac:chgData name="Mike Ross" userId="7954c944-6085-4b08-be0b-82a8f61afa5b" providerId="ADAL" clId="{D79D650C-3B63-4694-93A7-B3E57FDC3B89}" dt="2019-05-29T14:23:57.758" v="1257" actId="20577"/>
          <ac:spMkLst>
            <pc:docMk/>
            <pc:sldMk cId="3197293106" sldId="292"/>
            <ac:spMk id="2" creationId="{DB4FE0DE-C8B0-4947-939C-50B45C6387B8}"/>
          </ac:spMkLst>
        </pc:spChg>
        <pc:spChg chg="mod">
          <ac:chgData name="Mike Ross" userId="7954c944-6085-4b08-be0b-82a8f61afa5b" providerId="ADAL" clId="{D79D650C-3B63-4694-93A7-B3E57FDC3B89}" dt="2019-05-30T08:18:49.623" v="2607" actId="14100"/>
          <ac:spMkLst>
            <pc:docMk/>
            <pc:sldMk cId="3197293106" sldId="292"/>
            <ac:spMk id="3" creationId="{862BB367-835B-4748-9EF1-72CC0E2974B3}"/>
          </ac:spMkLst>
        </pc:spChg>
        <pc:picChg chg="mod">
          <ac:chgData name="Mike Ross" userId="7954c944-6085-4b08-be0b-82a8f61afa5b" providerId="ADAL" clId="{D79D650C-3B63-4694-93A7-B3E57FDC3B89}" dt="2019-05-29T14:59:54.080" v="1699" actId="1076"/>
          <ac:picMkLst>
            <pc:docMk/>
            <pc:sldMk cId="3197293106" sldId="292"/>
            <ac:picMk id="4" creationId="{AF5A56DC-CB94-4993-B3BC-38AEDD3CFCE3}"/>
          </ac:picMkLst>
        </pc:picChg>
      </pc:sldChg>
      <pc:sldChg chg="delSp modSp add setBg">
        <pc:chgData name="Mike Ross" userId="7954c944-6085-4b08-be0b-82a8f61afa5b" providerId="ADAL" clId="{D79D650C-3B63-4694-93A7-B3E57FDC3B89}" dt="2019-06-04T14:15:41.185" v="6194" actId="6549"/>
        <pc:sldMkLst>
          <pc:docMk/>
          <pc:sldMk cId="3692743451" sldId="293"/>
        </pc:sldMkLst>
        <pc:spChg chg="mod">
          <ac:chgData name="Mike Ross" userId="7954c944-6085-4b08-be0b-82a8f61afa5b" providerId="ADAL" clId="{D79D650C-3B63-4694-93A7-B3E57FDC3B89}" dt="2019-06-04T14:15:41.185" v="6194" actId="6549"/>
          <ac:spMkLst>
            <pc:docMk/>
            <pc:sldMk cId="3692743451" sldId="293"/>
            <ac:spMk id="2" creationId="{F44D46FD-81B8-476B-85DB-2E32A2C027FC}"/>
          </ac:spMkLst>
        </pc:spChg>
        <pc:spChg chg="mod">
          <ac:chgData name="Mike Ross" userId="7954c944-6085-4b08-be0b-82a8f61afa5b" providerId="ADAL" clId="{D79D650C-3B63-4694-93A7-B3E57FDC3B89}" dt="2019-05-30T11:48:34.879" v="5016" actId="20577"/>
          <ac:spMkLst>
            <pc:docMk/>
            <pc:sldMk cId="3692743451" sldId="293"/>
            <ac:spMk id="3" creationId="{E085C1C1-73ED-45E0-9208-07D84F8DFD49}"/>
          </ac:spMkLst>
        </pc:spChg>
        <pc:spChg chg="del">
          <ac:chgData name="Mike Ross" userId="7954c944-6085-4b08-be0b-82a8f61afa5b" providerId="ADAL" clId="{D79D650C-3B63-4694-93A7-B3E57FDC3B89}" dt="2019-05-29T15:08:58.469" v="1731" actId="478"/>
          <ac:spMkLst>
            <pc:docMk/>
            <pc:sldMk cId="3692743451" sldId="293"/>
            <ac:spMk id="5" creationId="{97C6D1CD-F475-472B-A974-A7B42F3432BB}"/>
          </ac:spMkLst>
        </pc:spChg>
        <pc:spChg chg="del">
          <ac:chgData name="Mike Ross" userId="7954c944-6085-4b08-be0b-82a8f61afa5b" providerId="ADAL" clId="{D79D650C-3B63-4694-93A7-B3E57FDC3B89}" dt="2019-05-29T15:09:00.140" v="1732" actId="478"/>
          <ac:spMkLst>
            <pc:docMk/>
            <pc:sldMk cId="3692743451" sldId="293"/>
            <ac:spMk id="7" creationId="{777069D8-DC7E-40F0-B119-BA21D3A0AE0D}"/>
          </ac:spMkLst>
        </pc:spChg>
        <pc:picChg chg="del">
          <ac:chgData name="Mike Ross" userId="7954c944-6085-4b08-be0b-82a8f61afa5b" providerId="ADAL" clId="{D79D650C-3B63-4694-93A7-B3E57FDC3B89}" dt="2019-05-29T15:08:57.028" v="1730" actId="478"/>
          <ac:picMkLst>
            <pc:docMk/>
            <pc:sldMk cId="3692743451" sldId="293"/>
            <ac:picMk id="4" creationId="{C44A1ACD-186F-43E4-B8D1-7AAD1124D112}"/>
          </ac:picMkLst>
        </pc:picChg>
        <pc:picChg chg="mod">
          <ac:chgData name="Mike Ross" userId="7954c944-6085-4b08-be0b-82a8f61afa5b" providerId="ADAL" clId="{D79D650C-3B63-4694-93A7-B3E57FDC3B89}" dt="2019-05-29T15:40:57.515" v="2254" actId="732"/>
          <ac:picMkLst>
            <pc:docMk/>
            <pc:sldMk cId="3692743451" sldId="293"/>
            <ac:picMk id="7170" creationId="{EC7BB61C-12EC-4058-8F73-CC269C87681E}"/>
          </ac:picMkLst>
        </pc:picChg>
        <pc:picChg chg="del">
          <ac:chgData name="Mike Ross" userId="7954c944-6085-4b08-be0b-82a8f61afa5b" providerId="ADAL" clId="{D79D650C-3B63-4694-93A7-B3E57FDC3B89}" dt="2019-05-29T15:08:56.460" v="1729" actId="478"/>
          <ac:picMkLst>
            <pc:docMk/>
            <pc:sldMk cId="3692743451" sldId="293"/>
            <ac:picMk id="7172" creationId="{BDF52817-3D49-4299-A71D-688C88EA8A62}"/>
          </ac:picMkLst>
        </pc:picChg>
      </pc:sldChg>
      <pc:sldChg chg="modSp add">
        <pc:chgData name="Mike Ross" userId="7954c944-6085-4b08-be0b-82a8f61afa5b" providerId="ADAL" clId="{D79D650C-3B63-4694-93A7-B3E57FDC3B89}" dt="2019-05-30T11:39:18.244" v="4975" actId="20577"/>
        <pc:sldMkLst>
          <pc:docMk/>
          <pc:sldMk cId="3577312613" sldId="295"/>
        </pc:sldMkLst>
        <pc:spChg chg="mod">
          <ac:chgData name="Mike Ross" userId="7954c944-6085-4b08-be0b-82a8f61afa5b" providerId="ADAL" clId="{D79D650C-3B63-4694-93A7-B3E57FDC3B89}" dt="2019-05-30T09:10:35.335" v="3581" actId="20577"/>
          <ac:spMkLst>
            <pc:docMk/>
            <pc:sldMk cId="3577312613" sldId="295"/>
            <ac:spMk id="2" creationId="{1A867CD1-A322-472D-A66C-2980308E3848}"/>
          </ac:spMkLst>
        </pc:spChg>
        <pc:spChg chg="mod">
          <ac:chgData name="Mike Ross" userId="7954c944-6085-4b08-be0b-82a8f61afa5b" providerId="ADAL" clId="{D79D650C-3B63-4694-93A7-B3E57FDC3B89}" dt="2019-05-30T11:39:18.244" v="4975" actId="20577"/>
          <ac:spMkLst>
            <pc:docMk/>
            <pc:sldMk cId="3577312613" sldId="295"/>
            <ac:spMk id="3" creationId="{F2F0F6B0-AAD0-45C4-AC1E-75E216E3F59B}"/>
          </ac:spMkLst>
        </pc:spChg>
      </pc:sldChg>
      <pc:sldChg chg="modSp add">
        <pc:chgData name="Mike Ross" userId="7954c944-6085-4b08-be0b-82a8f61afa5b" providerId="ADAL" clId="{D79D650C-3B63-4694-93A7-B3E57FDC3B89}" dt="2019-05-30T16:10:58.734" v="6136" actId="20577"/>
        <pc:sldMkLst>
          <pc:docMk/>
          <pc:sldMk cId="136838563" sldId="296"/>
        </pc:sldMkLst>
        <pc:spChg chg="mod">
          <ac:chgData name="Mike Ross" userId="7954c944-6085-4b08-be0b-82a8f61afa5b" providerId="ADAL" clId="{D79D650C-3B63-4694-93A7-B3E57FDC3B89}" dt="2019-05-30T14:53:11.791" v="6091" actId="20577"/>
          <ac:spMkLst>
            <pc:docMk/>
            <pc:sldMk cId="136838563" sldId="296"/>
            <ac:spMk id="2" creationId="{C7008D68-3BB7-43E6-A1A5-C73C1B5CCF50}"/>
          </ac:spMkLst>
        </pc:spChg>
        <pc:spChg chg="mod">
          <ac:chgData name="Mike Ross" userId="7954c944-6085-4b08-be0b-82a8f61afa5b" providerId="ADAL" clId="{D79D650C-3B63-4694-93A7-B3E57FDC3B89}" dt="2019-05-30T16:10:58.734" v="6136" actId="20577"/>
          <ac:spMkLst>
            <pc:docMk/>
            <pc:sldMk cId="136838563" sldId="296"/>
            <ac:spMk id="3" creationId="{638172EE-63EE-433E-B5E9-F206432FDBBA}"/>
          </ac:spMkLst>
        </pc:spChg>
      </pc:sldChg>
      <pc:sldChg chg="modSp">
        <pc:chgData name="Mike Ross" userId="7954c944-6085-4b08-be0b-82a8f61afa5b" providerId="ADAL" clId="{D79D650C-3B63-4694-93A7-B3E57FDC3B89}" dt="2019-06-07T09:00:06.200" v="6412" actId="732"/>
        <pc:sldMkLst>
          <pc:docMk/>
          <pc:sldMk cId="2865442265" sldId="297"/>
        </pc:sldMkLst>
        <pc:picChg chg="mod modCrop">
          <ac:chgData name="Mike Ross" userId="7954c944-6085-4b08-be0b-82a8f61afa5b" providerId="ADAL" clId="{D79D650C-3B63-4694-93A7-B3E57FDC3B89}" dt="2019-06-07T09:00:06.200" v="6412" actId="732"/>
          <ac:picMkLst>
            <pc:docMk/>
            <pc:sldMk cId="2865442265" sldId="297"/>
            <ac:picMk id="6" creationId="{445DDBD6-2A92-4030-B4B8-01010302D40F}"/>
          </ac:picMkLst>
        </pc:picChg>
      </pc:sldChg>
      <pc:sldMasterChg chg="modSldLayout">
        <pc:chgData name="Mike Ross" userId="7954c944-6085-4b08-be0b-82a8f61afa5b" providerId="ADAL" clId="{D79D650C-3B63-4694-93A7-B3E57FDC3B89}" dt="2019-05-30T12:11:56.494" v="5472" actId="20577"/>
        <pc:sldMasterMkLst>
          <pc:docMk/>
          <pc:sldMasterMk cId="1310585009" sldId="2147483648"/>
        </pc:sldMasterMkLst>
        <pc:sldLayoutChg chg="modSp">
          <pc:chgData name="Mike Ross" userId="7954c944-6085-4b08-be0b-82a8f61afa5b" providerId="ADAL" clId="{D79D650C-3B63-4694-93A7-B3E57FDC3B89}" dt="2019-05-29T11:52:48.452" v="246" actId="14100"/>
          <pc:sldLayoutMkLst>
            <pc:docMk/>
            <pc:sldMasterMk cId="1310585009" sldId="2147483648"/>
            <pc:sldLayoutMk cId="3599343734" sldId="2147483650"/>
          </pc:sldLayoutMkLst>
          <pc:cxnChg chg="mod">
            <ac:chgData name="Mike Ross" userId="7954c944-6085-4b08-be0b-82a8f61afa5b" providerId="ADAL" clId="{D79D650C-3B63-4694-93A7-B3E57FDC3B89}" dt="2019-05-29T11:52:48.452" v="246" actId="14100"/>
            <ac:cxnSpMkLst>
              <pc:docMk/>
              <pc:sldMasterMk cId="1310585009" sldId="2147483648"/>
              <pc:sldLayoutMk cId="3599343734" sldId="2147483650"/>
              <ac:cxnSpMk id="8" creationId="{00000000-0000-0000-0000-000000000000}"/>
            </ac:cxnSpMkLst>
          </pc:cxnChg>
        </pc:sldLayoutChg>
        <pc:sldLayoutChg chg="modSp">
          <pc:chgData name="Mike Ross" userId="7954c944-6085-4b08-be0b-82a8f61afa5b" providerId="ADAL" clId="{D79D650C-3B63-4694-93A7-B3E57FDC3B89}" dt="2019-05-30T12:11:56.494" v="5472" actId="20577"/>
          <pc:sldLayoutMkLst>
            <pc:docMk/>
            <pc:sldMasterMk cId="1310585009" sldId="2147483648"/>
            <pc:sldLayoutMk cId="1343773056" sldId="2147483656"/>
          </pc:sldLayoutMkLst>
          <pc:spChg chg="mod">
            <ac:chgData name="Mike Ross" userId="7954c944-6085-4b08-be0b-82a8f61afa5b" providerId="ADAL" clId="{D79D650C-3B63-4694-93A7-B3E57FDC3B89}" dt="2019-05-30T12:11:56.494" v="5472" actId="20577"/>
            <ac:spMkLst>
              <pc:docMk/>
              <pc:sldMasterMk cId="1310585009" sldId="2147483648"/>
              <pc:sldLayoutMk cId="1343773056" sldId="2147483656"/>
              <ac:spMk id="2" creationId="{00000000-0000-0000-0000-000000000000}"/>
            </ac:spMkLst>
          </pc:spChg>
        </pc:sldLayoutChg>
      </pc:sldMasterChg>
    </pc:docChg>
  </pc:docChgLst>
  <pc:docChgLst>
    <pc:chgData name="Ian McCarthy" userId="82777b287d30dec8" providerId="LiveId" clId="{3A62BB35-071F-4D27-BB9B-0099AB7D4FB2}"/>
  </pc:docChgLst>
  <pc:docChgLst>
    <pc:chgData name="Andy Gray" userId="3900aca3-aa6e-4813-b4e0-c02f9e48a0aa" providerId="ADAL" clId="{8EDF89C5-FF5F-43C9-9D13-C71670B01BD4}"/>
    <pc:docChg chg="undo custSel addSld modSld modMainMaster">
      <pc:chgData name="Andy Gray" userId="3900aca3-aa6e-4813-b4e0-c02f9e48a0aa" providerId="ADAL" clId="{8EDF89C5-FF5F-43C9-9D13-C71670B01BD4}" dt="2019-06-07T11:19:08.257" v="547"/>
      <pc:docMkLst>
        <pc:docMk/>
      </pc:docMkLst>
      <pc:sldChg chg="addSp modSp">
        <pc:chgData name="Andy Gray" userId="3900aca3-aa6e-4813-b4e0-c02f9e48a0aa" providerId="ADAL" clId="{8EDF89C5-FF5F-43C9-9D13-C71670B01BD4}" dt="2019-06-07T11:15:45.205" v="529" actId="1037"/>
        <pc:sldMkLst>
          <pc:docMk/>
          <pc:sldMk cId="2819996977" sldId="257"/>
        </pc:sldMkLst>
        <pc:spChg chg="add mod">
          <ac:chgData name="Andy Gray" userId="3900aca3-aa6e-4813-b4e0-c02f9e48a0aa" providerId="ADAL" clId="{8EDF89C5-FF5F-43C9-9D13-C71670B01BD4}" dt="2019-06-07T11:14:34.872" v="507" actId="1036"/>
          <ac:spMkLst>
            <pc:docMk/>
            <pc:sldMk cId="2819996977" sldId="257"/>
            <ac:spMk id="2" creationId="{86A517D4-0516-43D1-A216-C88BFC721FA3}"/>
          </ac:spMkLst>
        </pc:spChg>
        <pc:spChg chg="mod">
          <ac:chgData name="Andy Gray" userId="3900aca3-aa6e-4813-b4e0-c02f9e48a0aa" providerId="ADAL" clId="{8EDF89C5-FF5F-43C9-9D13-C71670B01BD4}" dt="2019-06-07T11:15:45.205" v="529" actId="1037"/>
          <ac:spMkLst>
            <pc:docMk/>
            <pc:sldMk cId="2819996977" sldId="257"/>
            <ac:spMk id="9" creationId="{9B940526-E652-49E9-80CD-519D5A66C408}"/>
          </ac:spMkLst>
        </pc:spChg>
      </pc:sldChg>
      <pc:sldChg chg="addSp delSp modSp setBg">
        <pc:chgData name="Andy Gray" userId="3900aca3-aa6e-4813-b4e0-c02f9e48a0aa" providerId="ADAL" clId="{8EDF89C5-FF5F-43C9-9D13-C71670B01BD4}" dt="2019-06-05T12:49:50.589" v="30" actId="478"/>
        <pc:sldMkLst>
          <pc:docMk/>
          <pc:sldMk cId="3998161294" sldId="260"/>
        </pc:sldMkLst>
        <pc:picChg chg="add del mod modCrop">
          <ac:chgData name="Andy Gray" userId="3900aca3-aa6e-4813-b4e0-c02f9e48a0aa" providerId="ADAL" clId="{8EDF89C5-FF5F-43C9-9D13-C71670B01BD4}" dt="2019-06-05T12:49:50.589" v="30" actId="478"/>
          <ac:picMkLst>
            <pc:docMk/>
            <pc:sldMk cId="3998161294" sldId="260"/>
            <ac:picMk id="4" creationId="{35FE28E7-34CB-4A69-908A-37FBB24FF7B7}"/>
          </ac:picMkLst>
        </pc:picChg>
        <pc:picChg chg="del mod modCrop">
          <ac:chgData name="Andy Gray" userId="3900aca3-aa6e-4813-b4e0-c02f9e48a0aa" providerId="ADAL" clId="{8EDF89C5-FF5F-43C9-9D13-C71670B01BD4}" dt="2019-06-05T12:43:28.420" v="15" actId="478"/>
          <ac:picMkLst>
            <pc:docMk/>
            <pc:sldMk cId="3998161294" sldId="260"/>
            <ac:picMk id="1032" creationId="{9E51FD9E-0117-44B0-935B-08E9E99B80EE}"/>
          </ac:picMkLst>
        </pc:picChg>
      </pc:sldChg>
      <pc:sldChg chg="addSp delSp modSp">
        <pc:chgData name="Andy Gray" userId="3900aca3-aa6e-4813-b4e0-c02f9e48a0aa" providerId="ADAL" clId="{8EDF89C5-FF5F-43C9-9D13-C71670B01BD4}" dt="2019-06-05T12:57:12.715" v="100" actId="1076"/>
        <pc:sldMkLst>
          <pc:docMk/>
          <pc:sldMk cId="3269615664" sldId="267"/>
        </pc:sldMkLst>
        <pc:picChg chg="add mod ord modCrop">
          <ac:chgData name="Andy Gray" userId="3900aca3-aa6e-4813-b4e0-c02f9e48a0aa" providerId="ADAL" clId="{8EDF89C5-FF5F-43C9-9D13-C71670B01BD4}" dt="2019-06-05T12:57:12.715" v="100" actId="1076"/>
          <ac:picMkLst>
            <pc:docMk/>
            <pc:sldMk cId="3269615664" sldId="267"/>
            <ac:picMk id="5" creationId="{C4200C41-18D8-4DC4-9459-894C2E3D7BEF}"/>
          </ac:picMkLst>
        </pc:picChg>
        <pc:picChg chg="del mod">
          <ac:chgData name="Andy Gray" userId="3900aca3-aa6e-4813-b4e0-c02f9e48a0aa" providerId="ADAL" clId="{8EDF89C5-FF5F-43C9-9D13-C71670B01BD4}" dt="2019-06-05T12:56:52.285" v="96" actId="478"/>
          <ac:picMkLst>
            <pc:docMk/>
            <pc:sldMk cId="3269615664" sldId="267"/>
            <ac:picMk id="3074" creationId="{17C308CA-81B1-4EDC-A926-299A63C8E12F}"/>
          </ac:picMkLst>
        </pc:picChg>
      </pc:sldChg>
      <pc:sldChg chg="addSp delSp modSp">
        <pc:chgData name="Andy Gray" userId="3900aca3-aa6e-4813-b4e0-c02f9e48a0aa" providerId="ADAL" clId="{8EDF89C5-FF5F-43C9-9D13-C71670B01BD4}" dt="2019-06-05T13:11:17.690" v="207" actId="1035"/>
        <pc:sldMkLst>
          <pc:docMk/>
          <pc:sldMk cId="1416072731" sldId="272"/>
        </pc:sldMkLst>
        <pc:picChg chg="add mod modCrop">
          <ac:chgData name="Andy Gray" userId="3900aca3-aa6e-4813-b4e0-c02f9e48a0aa" providerId="ADAL" clId="{8EDF89C5-FF5F-43C9-9D13-C71670B01BD4}" dt="2019-06-05T13:11:17.690" v="207" actId="1035"/>
          <ac:picMkLst>
            <pc:docMk/>
            <pc:sldMk cId="1416072731" sldId="272"/>
            <ac:picMk id="5" creationId="{6E022B75-D568-4DF7-BC13-D6816A45715A}"/>
          </ac:picMkLst>
        </pc:picChg>
        <pc:picChg chg="add mod ord modCrop">
          <ac:chgData name="Andy Gray" userId="3900aca3-aa6e-4813-b4e0-c02f9e48a0aa" providerId="ADAL" clId="{8EDF89C5-FF5F-43C9-9D13-C71670B01BD4}" dt="2019-06-05T13:11:17.690" v="207" actId="1035"/>
          <ac:picMkLst>
            <pc:docMk/>
            <pc:sldMk cId="1416072731" sldId="272"/>
            <ac:picMk id="7" creationId="{857AF58C-A87F-4767-8D93-38AC6D7B578B}"/>
          </ac:picMkLst>
        </pc:picChg>
        <pc:picChg chg="add mod modCrop">
          <ac:chgData name="Andy Gray" userId="3900aca3-aa6e-4813-b4e0-c02f9e48a0aa" providerId="ADAL" clId="{8EDF89C5-FF5F-43C9-9D13-C71670B01BD4}" dt="2019-06-05T13:11:17.690" v="207" actId="1035"/>
          <ac:picMkLst>
            <pc:docMk/>
            <pc:sldMk cId="1416072731" sldId="272"/>
            <ac:picMk id="9" creationId="{A353FD4E-4E3D-41CB-A88D-551EFD41F6E9}"/>
          </ac:picMkLst>
        </pc:picChg>
        <pc:picChg chg="del mod">
          <ac:chgData name="Andy Gray" userId="3900aca3-aa6e-4813-b4e0-c02f9e48a0aa" providerId="ADAL" clId="{8EDF89C5-FF5F-43C9-9D13-C71670B01BD4}" dt="2019-06-05T13:08:51.531" v="157" actId="478"/>
          <ac:picMkLst>
            <pc:docMk/>
            <pc:sldMk cId="1416072731" sldId="272"/>
            <ac:picMk id="8194" creationId="{32219790-2BF0-4C58-BF79-B2096E4A771E}"/>
          </ac:picMkLst>
        </pc:picChg>
        <pc:picChg chg="del">
          <ac:chgData name="Andy Gray" userId="3900aca3-aa6e-4813-b4e0-c02f9e48a0aa" providerId="ADAL" clId="{8EDF89C5-FF5F-43C9-9D13-C71670B01BD4}" dt="2019-06-05T13:08:48.030" v="155" actId="478"/>
          <ac:picMkLst>
            <pc:docMk/>
            <pc:sldMk cId="1416072731" sldId="272"/>
            <ac:picMk id="8196" creationId="{CE22FF8F-4BD5-44B9-9B30-F375559852AE}"/>
          </ac:picMkLst>
        </pc:picChg>
        <pc:picChg chg="del">
          <ac:chgData name="Andy Gray" userId="3900aca3-aa6e-4813-b4e0-c02f9e48a0aa" providerId="ADAL" clId="{8EDF89C5-FF5F-43C9-9D13-C71670B01BD4}" dt="2019-06-05T13:08:48.030" v="155" actId="478"/>
          <ac:picMkLst>
            <pc:docMk/>
            <pc:sldMk cId="1416072731" sldId="272"/>
            <ac:picMk id="8198" creationId="{771A9F7A-3FC7-492C-B55C-9B8D077A71F5}"/>
          </ac:picMkLst>
        </pc:picChg>
      </pc:sldChg>
      <pc:sldChg chg="addSp delSp modSp">
        <pc:chgData name="Andy Gray" userId="3900aca3-aa6e-4813-b4e0-c02f9e48a0aa" providerId="ADAL" clId="{8EDF89C5-FF5F-43C9-9D13-C71670B01BD4}" dt="2019-06-05T13:14:08.767" v="253" actId="732"/>
        <pc:sldMkLst>
          <pc:docMk/>
          <pc:sldMk cId="2169211869" sldId="274"/>
        </pc:sldMkLst>
        <pc:graphicFrameChg chg="del">
          <ac:chgData name="Andy Gray" userId="3900aca3-aa6e-4813-b4e0-c02f9e48a0aa" providerId="ADAL" clId="{8EDF89C5-FF5F-43C9-9D13-C71670B01BD4}" dt="2019-06-05T13:12:09.274" v="211" actId="478"/>
          <ac:graphicFrameMkLst>
            <pc:docMk/>
            <pc:sldMk cId="2169211869" sldId="274"/>
            <ac:graphicFrameMk id="13" creationId="{9940D904-323A-4094-BA06-6EF35D18016A}"/>
          </ac:graphicFrameMkLst>
        </pc:graphicFrameChg>
        <pc:picChg chg="add mod modCrop">
          <ac:chgData name="Andy Gray" userId="3900aca3-aa6e-4813-b4e0-c02f9e48a0aa" providerId="ADAL" clId="{8EDF89C5-FF5F-43C9-9D13-C71670B01BD4}" dt="2019-06-05T13:14:08.767" v="253" actId="732"/>
          <ac:picMkLst>
            <pc:docMk/>
            <pc:sldMk cId="2169211869" sldId="274"/>
            <ac:picMk id="5" creationId="{7984B0E2-15B1-465A-93FA-F793B99030FE}"/>
          </ac:picMkLst>
        </pc:picChg>
        <pc:picChg chg="add mod">
          <ac:chgData name="Andy Gray" userId="3900aca3-aa6e-4813-b4e0-c02f9e48a0aa" providerId="ADAL" clId="{8EDF89C5-FF5F-43C9-9D13-C71670B01BD4}" dt="2019-06-05T13:14:03.429" v="252" actId="1076"/>
          <ac:picMkLst>
            <pc:docMk/>
            <pc:sldMk cId="2169211869" sldId="274"/>
            <ac:picMk id="7" creationId="{AF6C74E2-3DEF-4544-AC33-32396CD0C61A}"/>
          </ac:picMkLst>
        </pc:picChg>
        <pc:picChg chg="del mod">
          <ac:chgData name="Andy Gray" userId="3900aca3-aa6e-4813-b4e0-c02f9e48a0aa" providerId="ADAL" clId="{8EDF89C5-FF5F-43C9-9D13-C71670B01BD4}" dt="2019-06-05T13:13:00.390" v="225" actId="478"/>
          <ac:picMkLst>
            <pc:docMk/>
            <pc:sldMk cId="2169211869" sldId="274"/>
            <ac:picMk id="11266" creationId="{93AD040D-7661-4798-AAB8-E4734B87A7A5}"/>
          </ac:picMkLst>
        </pc:picChg>
        <pc:picChg chg="del mod">
          <ac:chgData name="Andy Gray" userId="3900aca3-aa6e-4813-b4e0-c02f9e48a0aa" providerId="ADAL" clId="{8EDF89C5-FF5F-43C9-9D13-C71670B01BD4}" dt="2019-06-05T13:12:55.913" v="223" actId="478"/>
          <ac:picMkLst>
            <pc:docMk/>
            <pc:sldMk cId="2169211869" sldId="274"/>
            <ac:picMk id="11268" creationId="{626F3B88-B350-4A85-9AB7-EE4E02B4E49D}"/>
          </ac:picMkLst>
        </pc:picChg>
        <pc:picChg chg="del">
          <ac:chgData name="Andy Gray" userId="3900aca3-aa6e-4813-b4e0-c02f9e48a0aa" providerId="ADAL" clId="{8EDF89C5-FF5F-43C9-9D13-C71670B01BD4}" dt="2019-06-05T13:12:12.477" v="212" actId="478"/>
          <ac:picMkLst>
            <pc:docMk/>
            <pc:sldMk cId="2169211869" sldId="274"/>
            <ac:picMk id="11270" creationId="{C093A0B2-C2CF-4B57-8240-4212206F1087}"/>
          </ac:picMkLst>
        </pc:picChg>
      </pc:sldChg>
      <pc:sldChg chg="addSp delSp modSp">
        <pc:chgData name="Andy Gray" userId="3900aca3-aa6e-4813-b4e0-c02f9e48a0aa" providerId="ADAL" clId="{8EDF89C5-FF5F-43C9-9D13-C71670B01BD4}" dt="2019-06-05T13:19:45.615" v="314" actId="478"/>
        <pc:sldMkLst>
          <pc:docMk/>
          <pc:sldMk cId="1779151644" sldId="277"/>
        </pc:sldMkLst>
        <pc:spChg chg="del">
          <ac:chgData name="Andy Gray" userId="3900aca3-aa6e-4813-b4e0-c02f9e48a0aa" providerId="ADAL" clId="{8EDF89C5-FF5F-43C9-9D13-C71670B01BD4}" dt="2019-06-05T13:19:45.615" v="314" actId="478"/>
          <ac:spMkLst>
            <pc:docMk/>
            <pc:sldMk cId="1779151644" sldId="277"/>
            <ac:spMk id="11" creationId="{2D856AE7-71F7-4164-B818-A042C670E83A}"/>
          </ac:spMkLst>
        </pc:spChg>
        <pc:graphicFrameChg chg="del">
          <ac:chgData name="Andy Gray" userId="3900aca3-aa6e-4813-b4e0-c02f9e48a0aa" providerId="ADAL" clId="{8EDF89C5-FF5F-43C9-9D13-C71670B01BD4}" dt="2019-06-05T13:14:44.055" v="254" actId="478"/>
          <ac:graphicFrameMkLst>
            <pc:docMk/>
            <pc:sldMk cId="1779151644" sldId="277"/>
            <ac:graphicFrameMk id="8" creationId="{246EE37C-FC4E-4EA4-898F-5753AE568414}"/>
          </ac:graphicFrameMkLst>
        </pc:graphicFrameChg>
        <pc:graphicFrameChg chg="add mod ord modGraphic">
          <ac:chgData name="Andy Gray" userId="3900aca3-aa6e-4813-b4e0-c02f9e48a0aa" providerId="ADAL" clId="{8EDF89C5-FF5F-43C9-9D13-C71670B01BD4}" dt="2019-06-05T13:19:13.701" v="310" actId="14734"/>
          <ac:graphicFrameMkLst>
            <pc:docMk/>
            <pc:sldMk cId="1779151644" sldId="277"/>
            <ac:graphicFrameMk id="12" creationId="{ADDF8712-9011-420A-A158-F3823FD7C0C5}"/>
          </ac:graphicFrameMkLst>
        </pc:graphicFrameChg>
        <pc:picChg chg="add del mod">
          <ac:chgData name="Andy Gray" userId="3900aca3-aa6e-4813-b4e0-c02f9e48a0aa" providerId="ADAL" clId="{8EDF89C5-FF5F-43C9-9D13-C71670B01BD4}" dt="2019-06-05T13:18:44.013" v="301" actId="478"/>
          <ac:picMkLst>
            <pc:docMk/>
            <pc:sldMk cId="1779151644" sldId="277"/>
            <ac:picMk id="4" creationId="{33B8F9BC-2329-49AE-9FDD-BD6264D459B5}"/>
          </ac:picMkLst>
        </pc:picChg>
        <pc:picChg chg="add mod modCrop">
          <ac:chgData name="Andy Gray" userId="3900aca3-aa6e-4813-b4e0-c02f9e48a0aa" providerId="ADAL" clId="{8EDF89C5-FF5F-43C9-9D13-C71670B01BD4}" dt="2019-06-05T13:15:36.463" v="269" actId="1038"/>
          <ac:picMkLst>
            <pc:docMk/>
            <pc:sldMk cId="1779151644" sldId="277"/>
            <ac:picMk id="7" creationId="{3B9DF50D-DB37-4D79-B512-F11C46FC7464}"/>
          </ac:picMkLst>
        </pc:picChg>
        <pc:picChg chg="del">
          <ac:chgData name="Andy Gray" userId="3900aca3-aa6e-4813-b4e0-c02f9e48a0aa" providerId="ADAL" clId="{8EDF89C5-FF5F-43C9-9D13-C71670B01BD4}" dt="2019-06-05T13:15:06.782" v="259" actId="478"/>
          <ac:picMkLst>
            <pc:docMk/>
            <pc:sldMk cId="1779151644" sldId="277"/>
            <ac:picMk id="9" creationId="{B84DF285-D403-4D54-9249-BA10E65D9760}"/>
          </ac:picMkLst>
        </pc:picChg>
        <pc:picChg chg="del">
          <ac:chgData name="Andy Gray" userId="3900aca3-aa6e-4813-b4e0-c02f9e48a0aa" providerId="ADAL" clId="{8EDF89C5-FF5F-43C9-9D13-C71670B01BD4}" dt="2019-06-05T13:16:32.334" v="280" actId="478"/>
          <ac:picMkLst>
            <pc:docMk/>
            <pc:sldMk cId="1779151644" sldId="277"/>
            <ac:picMk id="10" creationId="{B2E4F4B2-3270-48CD-B84C-AEC5F1F7FC94}"/>
          </ac:picMkLst>
        </pc:picChg>
        <pc:picChg chg="add mod">
          <ac:chgData name="Andy Gray" userId="3900aca3-aa6e-4813-b4e0-c02f9e48a0aa" providerId="ADAL" clId="{8EDF89C5-FF5F-43C9-9D13-C71670B01BD4}" dt="2019-06-05T13:17:37.375" v="295" actId="1037"/>
          <ac:picMkLst>
            <pc:docMk/>
            <pc:sldMk cId="1779151644" sldId="277"/>
            <ac:picMk id="14" creationId="{717433FF-90BE-4929-9439-14CDBFE4DE17}"/>
          </ac:picMkLst>
        </pc:picChg>
        <pc:picChg chg="add mod modCrop">
          <ac:chgData name="Andy Gray" userId="3900aca3-aa6e-4813-b4e0-c02f9e48a0aa" providerId="ADAL" clId="{8EDF89C5-FF5F-43C9-9D13-C71670B01BD4}" dt="2019-06-05T13:19:30.376" v="313" actId="732"/>
          <ac:picMkLst>
            <pc:docMk/>
            <pc:sldMk cId="1779151644" sldId="277"/>
            <ac:picMk id="16" creationId="{D36B1C18-D502-40F3-904D-BDF48EC3F232}"/>
          </ac:picMkLst>
        </pc:picChg>
        <pc:picChg chg="del mod ord">
          <ac:chgData name="Andy Gray" userId="3900aca3-aa6e-4813-b4e0-c02f9e48a0aa" providerId="ADAL" clId="{8EDF89C5-FF5F-43C9-9D13-C71670B01BD4}" dt="2019-06-05T13:16:49.350" v="286" actId="478"/>
          <ac:picMkLst>
            <pc:docMk/>
            <pc:sldMk cId="1779151644" sldId="277"/>
            <ac:picMk id="14338" creationId="{39AF4CE9-564D-4390-8F15-FA34CFA8A0EB}"/>
          </ac:picMkLst>
        </pc:picChg>
      </pc:sldChg>
      <pc:sldChg chg="addSp delSp modSp">
        <pc:chgData name="Andy Gray" userId="3900aca3-aa6e-4813-b4e0-c02f9e48a0aa" providerId="ADAL" clId="{8EDF89C5-FF5F-43C9-9D13-C71670B01BD4}" dt="2019-06-07T11:17:38.557" v="546" actId="14100"/>
        <pc:sldMkLst>
          <pc:docMk/>
          <pc:sldMk cId="2962313955" sldId="278"/>
        </pc:sldMkLst>
        <pc:picChg chg="add mod ord modCrop">
          <ac:chgData name="Andy Gray" userId="3900aca3-aa6e-4813-b4e0-c02f9e48a0aa" providerId="ADAL" clId="{8EDF89C5-FF5F-43C9-9D13-C71670B01BD4}" dt="2019-06-07T11:17:38.557" v="546" actId="14100"/>
          <ac:picMkLst>
            <pc:docMk/>
            <pc:sldMk cId="2962313955" sldId="278"/>
            <ac:picMk id="5" creationId="{350F0B29-1CCE-4751-BC8B-7691C5FA0900}"/>
          </ac:picMkLst>
        </pc:picChg>
        <pc:picChg chg="del mod modCrop">
          <ac:chgData name="Andy Gray" userId="3900aca3-aa6e-4813-b4e0-c02f9e48a0aa" providerId="ADAL" clId="{8EDF89C5-FF5F-43C9-9D13-C71670B01BD4}" dt="2019-06-05T13:23:23.205" v="319" actId="478"/>
          <ac:picMkLst>
            <pc:docMk/>
            <pc:sldMk cId="2962313955" sldId="278"/>
            <ac:picMk id="7" creationId="{8F9FE4F2-FC0B-4F19-A57A-C0A9F6600947}"/>
          </ac:picMkLst>
        </pc:picChg>
      </pc:sldChg>
      <pc:sldChg chg="addSp delSp modSp">
        <pc:chgData name="Andy Gray" userId="3900aca3-aa6e-4813-b4e0-c02f9e48a0aa" providerId="ADAL" clId="{8EDF89C5-FF5F-43C9-9D13-C71670B01BD4}" dt="2019-06-07T08:50:33.172" v="478" actId="1076"/>
        <pc:sldMkLst>
          <pc:docMk/>
          <pc:sldMk cId="1509921309" sldId="279"/>
        </pc:sldMkLst>
        <pc:spChg chg="mod">
          <ac:chgData name="Andy Gray" userId="3900aca3-aa6e-4813-b4e0-c02f9e48a0aa" providerId="ADAL" clId="{8EDF89C5-FF5F-43C9-9D13-C71670B01BD4}" dt="2019-06-07T08:45:43.359" v="443" actId="20577"/>
          <ac:spMkLst>
            <pc:docMk/>
            <pc:sldMk cId="1509921309" sldId="279"/>
            <ac:spMk id="3" creationId="{925F3E76-7F39-4F49-B39C-E88D927D6422}"/>
          </ac:spMkLst>
        </pc:spChg>
        <pc:spChg chg="del mod">
          <ac:chgData name="Andy Gray" userId="3900aca3-aa6e-4813-b4e0-c02f9e48a0aa" providerId="ADAL" clId="{8EDF89C5-FF5F-43C9-9D13-C71670B01BD4}" dt="2019-06-07T08:24:03.678" v="429" actId="478"/>
          <ac:spMkLst>
            <pc:docMk/>
            <pc:sldMk cId="1509921309" sldId="279"/>
            <ac:spMk id="10" creationId="{73467C20-6439-464A-A3EB-7F98ADC0F4DD}"/>
          </ac:spMkLst>
        </pc:spChg>
        <pc:picChg chg="add del mod ord modCrop">
          <ac:chgData name="Andy Gray" userId="3900aca3-aa6e-4813-b4e0-c02f9e48a0aa" providerId="ADAL" clId="{8EDF89C5-FF5F-43C9-9D13-C71670B01BD4}" dt="2019-06-07T08:50:14.682" v="473" actId="478"/>
          <ac:picMkLst>
            <pc:docMk/>
            <pc:sldMk cId="1509921309" sldId="279"/>
            <ac:picMk id="5" creationId="{D6E0A5D1-0E03-41EF-8B46-9D785B7552F1}"/>
          </ac:picMkLst>
        </pc:picChg>
        <pc:picChg chg="add mod modCrop">
          <ac:chgData name="Andy Gray" userId="3900aca3-aa6e-4813-b4e0-c02f9e48a0aa" providerId="ADAL" clId="{8EDF89C5-FF5F-43C9-9D13-C71670B01BD4}" dt="2019-06-07T08:50:33.172" v="478" actId="1076"/>
          <ac:picMkLst>
            <pc:docMk/>
            <pc:sldMk cId="1509921309" sldId="279"/>
            <ac:picMk id="7" creationId="{1CE0E734-6C4C-4789-89E3-8D19F4D244DB}"/>
          </ac:picMkLst>
        </pc:picChg>
        <pc:picChg chg="del mod">
          <ac:chgData name="Andy Gray" userId="3900aca3-aa6e-4813-b4e0-c02f9e48a0aa" providerId="ADAL" clId="{8EDF89C5-FF5F-43C9-9D13-C71670B01BD4}" dt="2019-06-07T08:45:21.203" v="438" actId="478"/>
          <ac:picMkLst>
            <pc:docMk/>
            <pc:sldMk cId="1509921309" sldId="279"/>
            <ac:picMk id="12296" creationId="{B67B8AD5-0EE1-4914-906F-B5534FF5AD81}"/>
          </ac:picMkLst>
        </pc:picChg>
      </pc:sldChg>
      <pc:sldChg chg="addSp delSp modSp setBg delCm">
        <pc:chgData name="Andy Gray" userId="3900aca3-aa6e-4813-b4e0-c02f9e48a0aa" providerId="ADAL" clId="{8EDF89C5-FF5F-43C9-9D13-C71670B01BD4}" dt="2019-06-07T11:19:08.257" v="547"/>
        <pc:sldMkLst>
          <pc:docMk/>
          <pc:sldMk cId="2442988752" sldId="280"/>
        </pc:sldMkLst>
        <pc:spChg chg="del mod">
          <ac:chgData name="Andy Gray" userId="3900aca3-aa6e-4813-b4e0-c02f9e48a0aa" providerId="ADAL" clId="{8EDF89C5-FF5F-43C9-9D13-C71670B01BD4}" dt="2019-06-05T13:28:46.887" v="358" actId="478"/>
          <ac:spMkLst>
            <pc:docMk/>
            <pc:sldMk cId="2442988752" sldId="280"/>
            <ac:spMk id="12" creationId="{783E0CC9-4999-4D62-B4C5-4AB163735362}"/>
          </ac:spMkLst>
        </pc:spChg>
        <pc:picChg chg="add del mod ord">
          <ac:chgData name="Andy Gray" userId="3900aca3-aa6e-4813-b4e0-c02f9e48a0aa" providerId="ADAL" clId="{8EDF89C5-FF5F-43C9-9D13-C71670B01BD4}" dt="2019-06-05T13:35:49.600" v="362" actId="478"/>
          <ac:picMkLst>
            <pc:docMk/>
            <pc:sldMk cId="2442988752" sldId="280"/>
            <ac:picMk id="5" creationId="{833C9BFC-141B-4126-BC5E-A0B1D18FB09F}"/>
          </ac:picMkLst>
        </pc:picChg>
        <pc:picChg chg="del">
          <ac:chgData name="Andy Gray" userId="3900aca3-aa6e-4813-b4e0-c02f9e48a0aa" providerId="ADAL" clId="{8EDF89C5-FF5F-43C9-9D13-C71670B01BD4}" dt="2019-06-05T13:26:53.631" v="352" actId="478"/>
          <ac:picMkLst>
            <pc:docMk/>
            <pc:sldMk cId="2442988752" sldId="280"/>
            <ac:picMk id="14" creationId="{D6133982-D862-483F-BAB1-B4E09AEF449C}"/>
          </ac:picMkLst>
        </pc:picChg>
        <pc:picChg chg="del">
          <ac:chgData name="Andy Gray" userId="3900aca3-aa6e-4813-b4e0-c02f9e48a0aa" providerId="ADAL" clId="{8EDF89C5-FF5F-43C9-9D13-C71670B01BD4}" dt="2019-06-05T13:26:57.614" v="353" actId="478"/>
          <ac:picMkLst>
            <pc:docMk/>
            <pc:sldMk cId="2442988752" sldId="280"/>
            <ac:picMk id="15" creationId="{75CF76E9-6363-4E46-89C2-9C0CAC87039A}"/>
          </ac:picMkLst>
        </pc:picChg>
        <pc:picChg chg="del">
          <ac:chgData name="Andy Gray" userId="3900aca3-aa6e-4813-b4e0-c02f9e48a0aa" providerId="ADAL" clId="{8EDF89C5-FF5F-43C9-9D13-C71670B01BD4}" dt="2019-06-05T13:26:50.991" v="351" actId="478"/>
          <ac:picMkLst>
            <pc:docMk/>
            <pc:sldMk cId="2442988752" sldId="280"/>
            <ac:picMk id="16386" creationId="{4696BA3E-4B38-4BA5-81E6-1BB5EAE3C860}"/>
          </ac:picMkLst>
        </pc:picChg>
      </pc:sldChg>
      <pc:sldChg chg="delSp modSp setBg">
        <pc:chgData name="Andy Gray" userId="3900aca3-aa6e-4813-b4e0-c02f9e48a0aa" providerId="ADAL" clId="{8EDF89C5-FF5F-43C9-9D13-C71670B01BD4}" dt="2019-06-05T13:42:45.353" v="375" actId="20577"/>
        <pc:sldMkLst>
          <pc:docMk/>
          <pc:sldMk cId="3822681401" sldId="281"/>
        </pc:sldMkLst>
        <pc:spChg chg="mod">
          <ac:chgData name="Andy Gray" userId="3900aca3-aa6e-4813-b4e0-c02f9e48a0aa" providerId="ADAL" clId="{8EDF89C5-FF5F-43C9-9D13-C71670B01BD4}" dt="2019-06-05T13:42:45.353" v="375" actId="20577"/>
          <ac:spMkLst>
            <pc:docMk/>
            <pc:sldMk cId="3822681401" sldId="281"/>
            <ac:spMk id="3" creationId="{DFDAEF64-81E1-4EB8-A29C-7872745DE49F}"/>
          </ac:spMkLst>
        </pc:spChg>
        <pc:picChg chg="del">
          <ac:chgData name="Andy Gray" userId="3900aca3-aa6e-4813-b4e0-c02f9e48a0aa" providerId="ADAL" clId="{8EDF89C5-FF5F-43C9-9D13-C71670B01BD4}" dt="2019-06-05T13:42:12.495" v="366" actId="478"/>
          <ac:picMkLst>
            <pc:docMk/>
            <pc:sldMk cId="3822681401" sldId="281"/>
            <ac:picMk id="15362" creationId="{DAF2EC0A-D1D7-47DA-94ED-A957E9DD0E2D}"/>
          </ac:picMkLst>
        </pc:picChg>
      </pc:sldChg>
      <pc:sldChg chg="addSp delSp modSp">
        <pc:chgData name="Andy Gray" userId="3900aca3-aa6e-4813-b4e0-c02f9e48a0aa" providerId="ADAL" clId="{8EDF89C5-FF5F-43C9-9D13-C71670B01BD4}" dt="2019-06-05T12:55:38.316" v="83" actId="1038"/>
        <pc:sldMkLst>
          <pc:docMk/>
          <pc:sldMk cId="2887614744" sldId="287"/>
        </pc:sldMkLst>
        <pc:graphicFrameChg chg="del">
          <ac:chgData name="Andy Gray" userId="3900aca3-aa6e-4813-b4e0-c02f9e48a0aa" providerId="ADAL" clId="{8EDF89C5-FF5F-43C9-9D13-C71670B01BD4}" dt="2019-06-05T12:50:04.104" v="31" actId="478"/>
          <ac:graphicFrameMkLst>
            <pc:docMk/>
            <pc:sldMk cId="2887614744" sldId="287"/>
            <ac:graphicFrameMk id="6" creationId="{4344C838-A1B1-4AA2-BFD0-FF106958F758}"/>
          </ac:graphicFrameMkLst>
        </pc:graphicFrameChg>
        <pc:graphicFrameChg chg="add del mod">
          <ac:chgData name="Andy Gray" userId="3900aca3-aa6e-4813-b4e0-c02f9e48a0aa" providerId="ADAL" clId="{8EDF89C5-FF5F-43C9-9D13-C71670B01BD4}" dt="2019-06-05T12:53:24.331" v="61" actId="478"/>
          <ac:graphicFrameMkLst>
            <pc:docMk/>
            <pc:sldMk cId="2887614744" sldId="287"/>
            <ac:graphicFrameMk id="11" creationId="{ECE3495F-4892-4B85-A73C-5F035980A407}"/>
          </ac:graphicFrameMkLst>
        </pc:graphicFrameChg>
        <pc:graphicFrameChg chg="add del mod modGraphic">
          <ac:chgData name="Andy Gray" userId="3900aca3-aa6e-4813-b4e0-c02f9e48a0aa" providerId="ADAL" clId="{8EDF89C5-FF5F-43C9-9D13-C71670B01BD4}" dt="2019-06-05T12:54:58.355" v="78"/>
          <ac:graphicFrameMkLst>
            <pc:docMk/>
            <pc:sldMk cId="2887614744" sldId="287"/>
            <ac:graphicFrameMk id="12" creationId="{CDC11310-5C2F-4FD9-9708-6D34BCBE61D6}"/>
          </ac:graphicFrameMkLst>
        </pc:graphicFrameChg>
        <pc:picChg chg="add mod ord modCrop">
          <ac:chgData name="Andy Gray" userId="3900aca3-aa6e-4813-b4e0-c02f9e48a0aa" providerId="ADAL" clId="{8EDF89C5-FF5F-43C9-9D13-C71670B01BD4}" dt="2019-06-05T12:55:17.562" v="80" actId="12788"/>
          <ac:picMkLst>
            <pc:docMk/>
            <pc:sldMk cId="2887614744" sldId="287"/>
            <ac:picMk id="5" creationId="{DC03AD5C-A20B-43F2-B685-02A38D632774}"/>
          </ac:picMkLst>
        </pc:picChg>
        <pc:picChg chg="del">
          <ac:chgData name="Andy Gray" userId="3900aca3-aa6e-4813-b4e0-c02f9e48a0aa" providerId="ADAL" clId="{8EDF89C5-FF5F-43C9-9D13-C71670B01BD4}" dt="2019-06-05T12:50:39.506" v="41" actId="478"/>
          <ac:picMkLst>
            <pc:docMk/>
            <pc:sldMk cId="2887614744" sldId="287"/>
            <ac:picMk id="7" creationId="{B1CDFEE3-4191-471B-B9BD-4B62EA2F4D5E}"/>
          </ac:picMkLst>
        </pc:picChg>
        <pc:picChg chg="del">
          <ac:chgData name="Andy Gray" userId="3900aca3-aa6e-4813-b4e0-c02f9e48a0aa" providerId="ADAL" clId="{8EDF89C5-FF5F-43C9-9D13-C71670B01BD4}" dt="2019-06-05T12:51:13.163" v="49" actId="478"/>
          <ac:picMkLst>
            <pc:docMk/>
            <pc:sldMk cId="2887614744" sldId="287"/>
            <ac:picMk id="8" creationId="{E67B9975-893C-4E57-BDB5-6CFE8CBCA2E5}"/>
          </ac:picMkLst>
        </pc:picChg>
        <pc:picChg chg="add mod modCrop">
          <ac:chgData name="Andy Gray" userId="3900aca3-aa6e-4813-b4e0-c02f9e48a0aa" providerId="ADAL" clId="{8EDF89C5-FF5F-43C9-9D13-C71670B01BD4}" dt="2019-06-05T12:55:38.316" v="83" actId="1038"/>
          <ac:picMkLst>
            <pc:docMk/>
            <pc:sldMk cId="2887614744" sldId="287"/>
            <ac:picMk id="10" creationId="{DDB3C3D8-271B-45F3-918A-C81D05B9350A}"/>
          </ac:picMkLst>
        </pc:picChg>
      </pc:sldChg>
      <pc:sldChg chg="modSp setBg">
        <pc:chgData name="Andy Gray" userId="3900aca3-aa6e-4813-b4e0-c02f9e48a0aa" providerId="ADAL" clId="{8EDF89C5-FF5F-43C9-9D13-C71670B01BD4}" dt="2019-06-05T13:11:59.391" v="210" actId="1076"/>
        <pc:sldMkLst>
          <pc:docMk/>
          <pc:sldMk cId="1689120995" sldId="290"/>
        </pc:sldMkLst>
        <pc:picChg chg="mod">
          <ac:chgData name="Andy Gray" userId="3900aca3-aa6e-4813-b4e0-c02f9e48a0aa" providerId="ADAL" clId="{8EDF89C5-FF5F-43C9-9D13-C71670B01BD4}" dt="2019-06-05T13:11:59.391" v="210" actId="1076"/>
          <ac:picMkLst>
            <pc:docMk/>
            <pc:sldMk cId="1689120995" sldId="290"/>
            <ac:picMk id="10" creationId="{0211A9DD-44A8-461E-8924-BF3C99138B3F}"/>
          </ac:picMkLst>
        </pc:picChg>
      </pc:sldChg>
      <pc:sldChg chg="addSp delSp modSp">
        <pc:chgData name="Andy Gray" userId="3900aca3-aa6e-4813-b4e0-c02f9e48a0aa" providerId="ADAL" clId="{8EDF89C5-FF5F-43C9-9D13-C71670B01BD4}" dt="2019-06-06T11:35:12.012" v="380" actId="14100"/>
        <pc:sldMkLst>
          <pc:docMk/>
          <pc:sldMk cId="2583786346" sldId="291"/>
        </pc:sldMkLst>
        <pc:graphicFrameChg chg="del">
          <ac:chgData name="Andy Gray" userId="3900aca3-aa6e-4813-b4e0-c02f9e48a0aa" providerId="ADAL" clId="{8EDF89C5-FF5F-43C9-9D13-C71670B01BD4}" dt="2019-06-05T12:57:21.267" v="101" actId="478"/>
          <ac:graphicFrameMkLst>
            <pc:docMk/>
            <pc:sldMk cId="2583786346" sldId="291"/>
            <ac:graphicFrameMk id="8" creationId="{EF13B18D-1C71-4D8B-873A-E1339EC12D1A}"/>
          </ac:graphicFrameMkLst>
        </pc:graphicFrameChg>
        <pc:picChg chg="add del mod ord">
          <ac:chgData name="Andy Gray" userId="3900aca3-aa6e-4813-b4e0-c02f9e48a0aa" providerId="ADAL" clId="{8EDF89C5-FF5F-43C9-9D13-C71670B01BD4}" dt="2019-06-06T11:34:13.605" v="376" actId="478"/>
          <ac:picMkLst>
            <pc:docMk/>
            <pc:sldMk cId="2583786346" sldId="291"/>
            <ac:picMk id="6" creationId="{3F206F63-96E4-4126-8788-6DC27B1B4BFF}"/>
          </ac:picMkLst>
        </pc:picChg>
        <pc:picChg chg="mod modCrop">
          <ac:chgData name="Andy Gray" userId="3900aca3-aa6e-4813-b4e0-c02f9e48a0aa" providerId="ADAL" clId="{8EDF89C5-FF5F-43C9-9D13-C71670B01BD4}" dt="2019-06-06T11:35:12.012" v="380" actId="14100"/>
          <ac:picMkLst>
            <pc:docMk/>
            <pc:sldMk cId="2583786346" sldId="291"/>
            <ac:picMk id="11" creationId="{00000000-0000-0000-0000-000000000000}"/>
          </ac:picMkLst>
        </pc:picChg>
        <pc:picChg chg="del">
          <ac:chgData name="Andy Gray" userId="3900aca3-aa6e-4813-b4e0-c02f9e48a0aa" providerId="ADAL" clId="{8EDF89C5-FF5F-43C9-9D13-C71670B01BD4}" dt="2019-06-05T12:57:55.932" v="110" actId="478"/>
          <ac:picMkLst>
            <pc:docMk/>
            <pc:sldMk cId="2583786346" sldId="291"/>
            <ac:picMk id="5122" creationId="{EE106056-F43C-4A09-8AF2-938C9D3F41E0}"/>
          </ac:picMkLst>
        </pc:picChg>
      </pc:sldChg>
      <pc:sldChg chg="delSp modSp setBg">
        <pc:chgData name="Andy Gray" userId="3900aca3-aa6e-4813-b4e0-c02f9e48a0aa" providerId="ADAL" clId="{8EDF89C5-FF5F-43C9-9D13-C71670B01BD4}" dt="2019-06-05T13:08:02.748" v="141" actId="478"/>
        <pc:sldMkLst>
          <pc:docMk/>
          <pc:sldMk cId="3692743451" sldId="293"/>
        </pc:sldMkLst>
        <pc:picChg chg="del mod modCrop">
          <ac:chgData name="Andy Gray" userId="3900aca3-aa6e-4813-b4e0-c02f9e48a0aa" providerId="ADAL" clId="{8EDF89C5-FF5F-43C9-9D13-C71670B01BD4}" dt="2019-06-05T13:08:02.748" v="141" actId="478"/>
          <ac:picMkLst>
            <pc:docMk/>
            <pc:sldMk cId="3692743451" sldId="293"/>
            <ac:picMk id="7170" creationId="{EC7BB61C-12EC-4058-8F73-CC269C87681E}"/>
          </ac:picMkLst>
        </pc:picChg>
      </pc:sldChg>
      <pc:sldChg chg="addSp delSp modSp">
        <pc:chgData name="Andy Gray" userId="3900aca3-aa6e-4813-b4e0-c02f9e48a0aa" providerId="ADAL" clId="{8EDF89C5-FF5F-43C9-9D13-C71670B01BD4}" dt="2019-06-07T08:23:24.950" v="428" actId="948"/>
        <pc:sldMkLst>
          <pc:docMk/>
          <pc:sldMk cId="3577312613" sldId="295"/>
        </pc:sldMkLst>
        <pc:spChg chg="mod">
          <ac:chgData name="Andy Gray" userId="3900aca3-aa6e-4813-b4e0-c02f9e48a0aa" providerId="ADAL" clId="{8EDF89C5-FF5F-43C9-9D13-C71670B01BD4}" dt="2019-06-07T08:23:24.950" v="428" actId="948"/>
          <ac:spMkLst>
            <pc:docMk/>
            <pc:sldMk cId="3577312613" sldId="295"/>
            <ac:spMk id="3" creationId="{F2F0F6B0-AAD0-45C4-AC1E-75E216E3F59B}"/>
          </ac:spMkLst>
        </pc:spChg>
        <pc:spChg chg="add del mod">
          <ac:chgData name="Andy Gray" userId="3900aca3-aa6e-4813-b4e0-c02f9e48a0aa" providerId="ADAL" clId="{8EDF89C5-FF5F-43C9-9D13-C71670B01BD4}" dt="2019-06-07T08:22:10.363" v="398"/>
          <ac:spMkLst>
            <pc:docMk/>
            <pc:sldMk cId="3577312613" sldId="295"/>
            <ac:spMk id="4" creationId="{D52EC61D-C033-489D-9CDD-13E31AC33EB6}"/>
          </ac:spMkLst>
        </pc:spChg>
        <pc:spChg chg="add del mod">
          <ac:chgData name="Andy Gray" userId="3900aca3-aa6e-4813-b4e0-c02f9e48a0aa" providerId="ADAL" clId="{8EDF89C5-FF5F-43C9-9D13-C71670B01BD4}" dt="2019-06-07T08:22:10.363" v="398"/>
          <ac:spMkLst>
            <pc:docMk/>
            <pc:sldMk cId="3577312613" sldId="295"/>
            <ac:spMk id="5" creationId="{1E59593B-669F-4010-8B2A-2EF03493653B}"/>
          </ac:spMkLst>
        </pc:spChg>
      </pc:sldChg>
      <pc:sldChg chg="addSp delSp modSp add setBg">
        <pc:chgData name="Andy Gray" userId="3900aca3-aa6e-4813-b4e0-c02f9e48a0aa" providerId="ADAL" clId="{8EDF89C5-FF5F-43C9-9D13-C71670B01BD4}" dt="2019-06-07T08:52:26.120" v="494" actId="478"/>
        <pc:sldMkLst>
          <pc:docMk/>
          <pc:sldMk cId="2865442265" sldId="297"/>
        </pc:sldMkLst>
        <pc:spChg chg="mod">
          <ac:chgData name="Andy Gray" userId="3900aca3-aa6e-4813-b4e0-c02f9e48a0aa" providerId="ADAL" clId="{8EDF89C5-FF5F-43C9-9D13-C71670B01BD4}" dt="2019-06-07T08:46:56.546" v="461" actId="207"/>
          <ac:spMkLst>
            <pc:docMk/>
            <pc:sldMk cId="2865442265" sldId="297"/>
            <ac:spMk id="2" creationId="{3FED38C7-05F8-4D7F-82F4-B42C5B383468}"/>
          </ac:spMkLst>
        </pc:spChg>
        <pc:spChg chg="mod">
          <ac:chgData name="Andy Gray" userId="3900aca3-aa6e-4813-b4e0-c02f9e48a0aa" providerId="ADAL" clId="{8EDF89C5-FF5F-43C9-9D13-C71670B01BD4}" dt="2019-06-07T08:47:17.043" v="466" actId="20577"/>
          <ac:spMkLst>
            <pc:docMk/>
            <pc:sldMk cId="2865442265" sldId="297"/>
            <ac:spMk id="3" creationId="{925F3E76-7F39-4F49-B39C-E88D927D6422}"/>
          </ac:spMkLst>
        </pc:spChg>
        <pc:picChg chg="del">
          <ac:chgData name="Andy Gray" userId="3900aca3-aa6e-4813-b4e0-c02f9e48a0aa" providerId="ADAL" clId="{8EDF89C5-FF5F-43C9-9D13-C71670B01BD4}" dt="2019-06-07T08:46:21.489" v="454" actId="478"/>
          <ac:picMkLst>
            <pc:docMk/>
            <pc:sldMk cId="2865442265" sldId="297"/>
            <ac:picMk id="5" creationId="{D6E0A5D1-0E03-41EF-8B46-9D785B7552F1}"/>
          </ac:picMkLst>
        </pc:picChg>
        <pc:picChg chg="add mod ord modCrop">
          <ac:chgData name="Andy Gray" userId="3900aca3-aa6e-4813-b4e0-c02f9e48a0aa" providerId="ADAL" clId="{8EDF89C5-FF5F-43C9-9D13-C71670B01BD4}" dt="2019-06-07T08:52:24.337" v="493" actId="732"/>
          <ac:picMkLst>
            <pc:docMk/>
            <pc:sldMk cId="2865442265" sldId="297"/>
            <ac:picMk id="6" creationId="{445DDBD6-2A92-4030-B4B8-01010302D40F}"/>
          </ac:picMkLst>
        </pc:picChg>
        <pc:picChg chg="add del mod">
          <ac:chgData name="Andy Gray" userId="3900aca3-aa6e-4813-b4e0-c02f9e48a0aa" providerId="ADAL" clId="{8EDF89C5-FF5F-43C9-9D13-C71670B01BD4}" dt="2019-06-07T08:52:26.120" v="494" actId="478"/>
          <ac:picMkLst>
            <pc:docMk/>
            <pc:sldMk cId="2865442265" sldId="297"/>
            <ac:picMk id="7" creationId="{AB4449BF-47B6-4E96-A5AC-BF6B48EF7075}"/>
          </ac:picMkLst>
        </pc:picChg>
      </pc:sldChg>
      <pc:sldMasterChg chg="modSldLayout">
        <pc:chgData name="Andy Gray" userId="3900aca3-aa6e-4813-b4e0-c02f9e48a0aa" providerId="ADAL" clId="{8EDF89C5-FF5F-43C9-9D13-C71670B01BD4}" dt="2019-06-07T11:16:58.819" v="544"/>
        <pc:sldMasterMkLst>
          <pc:docMk/>
          <pc:sldMasterMk cId="1310585009" sldId="2147483648"/>
        </pc:sldMasterMkLst>
        <pc:sldLayoutChg chg="modSp">
          <pc:chgData name="Andy Gray" userId="3900aca3-aa6e-4813-b4e0-c02f9e48a0aa" providerId="ADAL" clId="{8EDF89C5-FF5F-43C9-9D13-C71670B01BD4}" dt="2019-06-07T11:16:35.801" v="536" actId="14838"/>
          <pc:sldLayoutMkLst>
            <pc:docMk/>
            <pc:sldMasterMk cId="1310585009" sldId="2147483648"/>
            <pc:sldLayoutMk cId="3018863990" sldId="2147483652"/>
          </pc:sldLayoutMkLst>
          <pc:spChg chg="mod">
            <ac:chgData name="Andy Gray" userId="3900aca3-aa6e-4813-b4e0-c02f9e48a0aa" providerId="ADAL" clId="{8EDF89C5-FF5F-43C9-9D13-C71670B01BD4}" dt="2019-06-07T11:16:35.801" v="536" actId="14838"/>
            <ac:spMkLst>
              <pc:docMk/>
              <pc:sldMasterMk cId="1310585009" sldId="2147483648"/>
              <pc:sldLayoutMk cId="3018863990" sldId="2147483652"/>
              <ac:spMk id="10" creationId="{00000000-0000-0000-0000-000000000000}"/>
            </ac:spMkLst>
          </pc:spChg>
        </pc:sldLayoutChg>
        <pc:sldLayoutChg chg="addSp delSp">
          <pc:chgData name="Andy Gray" userId="3900aca3-aa6e-4813-b4e0-c02f9e48a0aa" providerId="ADAL" clId="{8EDF89C5-FF5F-43C9-9D13-C71670B01BD4}" dt="2019-06-07T11:16:47.661" v="538"/>
          <pc:sldLayoutMkLst>
            <pc:docMk/>
            <pc:sldMasterMk cId="1310585009" sldId="2147483648"/>
            <pc:sldLayoutMk cId="842197891" sldId="2147483653"/>
          </pc:sldLayoutMkLst>
          <pc:spChg chg="add">
            <ac:chgData name="Andy Gray" userId="3900aca3-aa6e-4813-b4e0-c02f9e48a0aa" providerId="ADAL" clId="{8EDF89C5-FF5F-43C9-9D13-C71670B01BD4}" dt="2019-06-07T11:16:47.661" v="538"/>
            <ac:spMkLst>
              <pc:docMk/>
              <pc:sldMasterMk cId="1310585009" sldId="2147483648"/>
              <pc:sldLayoutMk cId="842197891" sldId="2147483653"/>
              <ac:spMk id="10" creationId="{2A7C1633-DB80-4F5F-B1CC-E27E9DA78FA9}"/>
            </ac:spMkLst>
          </pc:spChg>
          <pc:spChg chg="del">
            <ac:chgData name="Andy Gray" userId="3900aca3-aa6e-4813-b4e0-c02f9e48a0aa" providerId="ADAL" clId="{8EDF89C5-FF5F-43C9-9D13-C71670B01BD4}" dt="2019-06-07T11:16:47.303" v="537" actId="478"/>
            <ac:spMkLst>
              <pc:docMk/>
              <pc:sldMasterMk cId="1310585009" sldId="2147483648"/>
              <pc:sldLayoutMk cId="842197891" sldId="2147483653"/>
              <ac:spMk id="14" creationId="{47B721FA-B185-4956-A1DB-C60BA3A11E9E}"/>
            </ac:spMkLst>
          </pc:spChg>
        </pc:sldLayoutChg>
        <pc:sldLayoutChg chg="addSp delSp">
          <pc:chgData name="Andy Gray" userId="3900aca3-aa6e-4813-b4e0-c02f9e48a0aa" providerId="ADAL" clId="{8EDF89C5-FF5F-43C9-9D13-C71670B01BD4}" dt="2019-06-07T11:16:51.614" v="540"/>
          <pc:sldLayoutMkLst>
            <pc:docMk/>
            <pc:sldMasterMk cId="1310585009" sldId="2147483648"/>
            <pc:sldLayoutMk cId="3022966019" sldId="2147483654"/>
          </pc:sldLayoutMkLst>
          <pc:spChg chg="add">
            <ac:chgData name="Andy Gray" userId="3900aca3-aa6e-4813-b4e0-c02f9e48a0aa" providerId="ADAL" clId="{8EDF89C5-FF5F-43C9-9D13-C71670B01BD4}" dt="2019-06-07T11:16:51.614" v="540"/>
            <ac:spMkLst>
              <pc:docMk/>
              <pc:sldMasterMk cId="1310585009" sldId="2147483648"/>
              <pc:sldLayoutMk cId="3022966019" sldId="2147483654"/>
              <ac:spMk id="7" creationId="{2CBA4D22-B952-4C57-8B50-B275D49F8580}"/>
            </ac:spMkLst>
          </pc:spChg>
          <pc:spChg chg="del">
            <ac:chgData name="Andy Gray" userId="3900aca3-aa6e-4813-b4e0-c02f9e48a0aa" providerId="ADAL" clId="{8EDF89C5-FF5F-43C9-9D13-C71670B01BD4}" dt="2019-06-07T11:16:51.391" v="539" actId="478"/>
            <ac:spMkLst>
              <pc:docMk/>
              <pc:sldMasterMk cId="1310585009" sldId="2147483648"/>
              <pc:sldLayoutMk cId="3022966019" sldId="2147483654"/>
              <ac:spMk id="11" creationId="{0B4A2B2E-4895-42EF-8D5D-3E0960209D0F}"/>
            </ac:spMkLst>
          </pc:spChg>
        </pc:sldLayoutChg>
        <pc:sldLayoutChg chg="addSp delSp">
          <pc:chgData name="Andy Gray" userId="3900aca3-aa6e-4813-b4e0-c02f9e48a0aa" providerId="ADAL" clId="{8EDF89C5-FF5F-43C9-9D13-C71670B01BD4}" dt="2019-06-07T11:16:55.127" v="542"/>
          <pc:sldLayoutMkLst>
            <pc:docMk/>
            <pc:sldMasterMk cId="1310585009" sldId="2147483648"/>
            <pc:sldLayoutMk cId="3274687180" sldId="2147483655"/>
          </pc:sldLayoutMkLst>
          <pc:spChg chg="add">
            <ac:chgData name="Andy Gray" userId="3900aca3-aa6e-4813-b4e0-c02f9e48a0aa" providerId="ADAL" clId="{8EDF89C5-FF5F-43C9-9D13-C71670B01BD4}" dt="2019-06-07T11:16:55.127" v="542"/>
            <ac:spMkLst>
              <pc:docMk/>
              <pc:sldMasterMk cId="1310585009" sldId="2147483648"/>
              <pc:sldLayoutMk cId="3274687180" sldId="2147483655"/>
              <ac:spMk id="8" creationId="{096EF736-4E8C-4763-BF80-C4F56C7D8514}"/>
            </ac:spMkLst>
          </pc:spChg>
          <pc:spChg chg="del">
            <ac:chgData name="Andy Gray" userId="3900aca3-aa6e-4813-b4e0-c02f9e48a0aa" providerId="ADAL" clId="{8EDF89C5-FF5F-43C9-9D13-C71670B01BD4}" dt="2019-06-07T11:16:54.887" v="541" actId="478"/>
            <ac:spMkLst>
              <pc:docMk/>
              <pc:sldMasterMk cId="1310585009" sldId="2147483648"/>
              <pc:sldLayoutMk cId="3274687180" sldId="2147483655"/>
              <ac:spMk id="12" creationId="{CE89BAEA-D1B2-4222-BC57-18D4EAE3D7B5}"/>
            </ac:spMkLst>
          </pc:spChg>
        </pc:sldLayoutChg>
        <pc:sldLayoutChg chg="addSp delSp">
          <pc:chgData name="Andy Gray" userId="3900aca3-aa6e-4813-b4e0-c02f9e48a0aa" providerId="ADAL" clId="{8EDF89C5-FF5F-43C9-9D13-C71670B01BD4}" dt="2019-06-07T11:16:58.819" v="544"/>
          <pc:sldLayoutMkLst>
            <pc:docMk/>
            <pc:sldMasterMk cId="1310585009" sldId="2147483648"/>
            <pc:sldLayoutMk cId="1343773056" sldId="2147483656"/>
          </pc:sldLayoutMkLst>
          <pc:spChg chg="add">
            <ac:chgData name="Andy Gray" userId="3900aca3-aa6e-4813-b4e0-c02f9e48a0aa" providerId="ADAL" clId="{8EDF89C5-FF5F-43C9-9D13-C71670B01BD4}" dt="2019-06-07T11:16:58.819" v="544"/>
            <ac:spMkLst>
              <pc:docMk/>
              <pc:sldMasterMk cId="1310585009" sldId="2147483648"/>
              <pc:sldLayoutMk cId="1343773056" sldId="2147483656"/>
              <ac:spMk id="6" creationId="{C8C21F89-6C24-4166-B639-8FA12893F110}"/>
            </ac:spMkLst>
          </pc:spChg>
          <pc:spChg chg="del">
            <ac:chgData name="Andy Gray" userId="3900aca3-aa6e-4813-b4e0-c02f9e48a0aa" providerId="ADAL" clId="{8EDF89C5-FF5F-43C9-9D13-C71670B01BD4}" dt="2019-06-07T11:16:58.584" v="543" actId="478"/>
            <ac:spMkLst>
              <pc:docMk/>
              <pc:sldMasterMk cId="1310585009" sldId="2147483648"/>
              <pc:sldLayoutMk cId="1343773056" sldId="2147483656"/>
              <ac:spMk id="11" creationId="{B1DC4E8C-041E-49F7-85C8-5F5F4BBF9E81}"/>
            </ac:spMkLst>
          </pc:spChg>
        </pc:sldLayoutChg>
      </pc:sldMasterChg>
    </pc:docChg>
  </pc:docChgLst>
  <pc:docChgLst>
    <pc:chgData name="Leonora Sheppard" userId="S::leonora@pgonline.co.uk::3688f6d8-1f97-408e-a4fe-cc859c551ddb" providerId="AD" clId="Web-{072E26ED-A68B-4F53-B5BA-5642C0C09B65}"/>
    <pc:docChg chg="modSld">
      <pc:chgData name="Leonora Sheppard" userId="S::leonora@pgonline.co.uk::3688f6d8-1f97-408e-a4fe-cc859c551ddb" providerId="AD" clId="Web-{072E26ED-A68B-4F53-B5BA-5642C0C09B65}" dt="2019-06-03T14:00:15.443" v="95" actId="20577"/>
      <pc:docMkLst>
        <pc:docMk/>
      </pc:docMkLst>
      <pc:sldChg chg="modSp">
        <pc:chgData name="Leonora Sheppard" userId="S::leonora@pgonline.co.uk::3688f6d8-1f97-408e-a4fe-cc859c551ddb" providerId="AD" clId="Web-{072E26ED-A68B-4F53-B5BA-5642C0C09B65}" dt="2019-06-03T13:56:29.255" v="65" actId="20577"/>
        <pc:sldMkLst>
          <pc:docMk/>
          <pc:sldMk cId="2169211869" sldId="274"/>
        </pc:sldMkLst>
        <pc:spChg chg="mod">
          <ac:chgData name="Leonora Sheppard" userId="S::leonora@pgonline.co.uk::3688f6d8-1f97-408e-a4fe-cc859c551ddb" providerId="AD" clId="Web-{072E26ED-A68B-4F53-B5BA-5642C0C09B65}" dt="2019-06-03T13:56:06.786" v="59" actId="20577"/>
          <ac:spMkLst>
            <pc:docMk/>
            <pc:sldMk cId="2169211869" sldId="274"/>
            <ac:spMk id="2" creationId="{F44D46FD-81B8-476B-85DB-2E32A2C027FC}"/>
          </ac:spMkLst>
        </pc:spChg>
        <pc:spChg chg="mod">
          <ac:chgData name="Leonora Sheppard" userId="S::leonora@pgonline.co.uk::3688f6d8-1f97-408e-a4fe-cc859c551ddb" providerId="AD" clId="Web-{072E26ED-A68B-4F53-B5BA-5642C0C09B65}" dt="2019-06-03T13:56:29.255" v="65" actId="20577"/>
          <ac:spMkLst>
            <pc:docMk/>
            <pc:sldMk cId="2169211869" sldId="274"/>
            <ac:spMk id="3" creationId="{E085C1C1-73ED-45E0-9208-07D84F8DFD49}"/>
          </ac:spMkLst>
        </pc:spChg>
      </pc:sldChg>
      <pc:sldChg chg="modSp">
        <pc:chgData name="Leonora Sheppard" userId="S::leonora@pgonline.co.uk::3688f6d8-1f97-408e-a4fe-cc859c551ddb" providerId="AD" clId="Web-{072E26ED-A68B-4F53-B5BA-5642C0C09B65}" dt="2019-06-03T13:59:29.177" v="93" actId="20577"/>
        <pc:sldMkLst>
          <pc:docMk/>
          <pc:sldMk cId="2962313955" sldId="278"/>
        </pc:sldMkLst>
        <pc:spChg chg="mod">
          <ac:chgData name="Leonora Sheppard" userId="S::leonora@pgonline.co.uk::3688f6d8-1f97-408e-a4fe-cc859c551ddb" providerId="AD" clId="Web-{072E26ED-A68B-4F53-B5BA-5642C0C09B65}" dt="2019-06-03T13:59:29.177" v="93" actId="20577"/>
          <ac:spMkLst>
            <pc:docMk/>
            <pc:sldMk cId="2962313955" sldId="278"/>
            <ac:spMk id="2" creationId="{7291EA96-6C2F-4B14-B50A-17781E39AFF1}"/>
          </ac:spMkLst>
        </pc:spChg>
      </pc:sldChg>
      <pc:sldChg chg="modSp">
        <pc:chgData name="Leonora Sheppard" userId="S::leonora@pgonline.co.uk::3688f6d8-1f97-408e-a4fe-cc859c551ddb" providerId="AD" clId="Web-{072E26ED-A68B-4F53-B5BA-5642C0C09B65}" dt="2019-06-03T14:00:15.443" v="95" actId="20577"/>
        <pc:sldMkLst>
          <pc:docMk/>
          <pc:sldMk cId="2442988752" sldId="280"/>
        </pc:sldMkLst>
        <pc:spChg chg="mod">
          <ac:chgData name="Leonora Sheppard" userId="S::leonora@pgonline.co.uk::3688f6d8-1f97-408e-a4fe-cc859c551ddb" providerId="AD" clId="Web-{072E26ED-A68B-4F53-B5BA-5642C0C09B65}" dt="2019-06-03T14:00:15.443" v="95" actId="20577"/>
          <ac:spMkLst>
            <pc:docMk/>
            <pc:sldMk cId="2442988752" sldId="280"/>
            <ac:spMk id="3" creationId="{E085C1C1-73ED-45E0-9208-07D84F8DFD49}"/>
          </ac:spMkLst>
        </pc:spChg>
      </pc:sldChg>
      <pc:sldChg chg="modSp">
        <pc:chgData name="Leonora Sheppard" userId="S::leonora@pgonline.co.uk::3688f6d8-1f97-408e-a4fe-cc859c551ddb" providerId="AD" clId="Web-{072E26ED-A68B-4F53-B5BA-5642C0C09B65}" dt="2019-06-03T13:55:35.676" v="56" actId="1076"/>
        <pc:sldMkLst>
          <pc:docMk/>
          <pc:sldMk cId="1689120995" sldId="290"/>
        </pc:sldMkLst>
        <pc:spChg chg="mod">
          <ac:chgData name="Leonora Sheppard" userId="S::leonora@pgonline.co.uk::3688f6d8-1f97-408e-a4fe-cc859c551ddb" providerId="AD" clId="Web-{072E26ED-A68B-4F53-B5BA-5642C0C09B65}" dt="2019-06-03T13:55:32.832" v="55" actId="20577"/>
          <ac:spMkLst>
            <pc:docMk/>
            <pc:sldMk cId="1689120995" sldId="290"/>
            <ac:spMk id="3" creationId="{A8613787-5208-4E8E-B5D7-E44CA7CEE7FE}"/>
          </ac:spMkLst>
        </pc:spChg>
        <pc:picChg chg="mod">
          <ac:chgData name="Leonora Sheppard" userId="S::leonora@pgonline.co.uk::3688f6d8-1f97-408e-a4fe-cc859c551ddb" providerId="AD" clId="Web-{072E26ED-A68B-4F53-B5BA-5642C0C09B65}" dt="2019-06-03T13:55:35.676" v="56" actId="1076"/>
          <ac:picMkLst>
            <pc:docMk/>
            <pc:sldMk cId="1689120995" sldId="290"/>
            <ac:picMk id="5" creationId="{D832AEB4-30AD-4A96-9C39-38B501C2A3CC}"/>
          </ac:picMkLst>
        </pc:picChg>
      </pc:sldChg>
      <pc:sldChg chg="modSp">
        <pc:chgData name="Leonora Sheppard" userId="S::leonora@pgonline.co.uk::3688f6d8-1f97-408e-a4fe-cc859c551ddb" providerId="AD" clId="Web-{072E26ED-A68B-4F53-B5BA-5642C0C09B65}" dt="2019-06-03T13:13:38.993" v="6" actId="20577"/>
        <pc:sldMkLst>
          <pc:docMk/>
          <pc:sldMk cId="2583786346" sldId="291"/>
        </pc:sldMkLst>
        <pc:spChg chg="mod">
          <ac:chgData name="Leonora Sheppard" userId="S::leonora@pgonline.co.uk::3688f6d8-1f97-408e-a4fe-cc859c551ddb" providerId="AD" clId="Web-{072E26ED-A68B-4F53-B5BA-5642C0C09B65}" dt="2019-06-03T13:13:38.993" v="6" actId="20577"/>
          <ac:spMkLst>
            <pc:docMk/>
            <pc:sldMk cId="2583786346" sldId="291"/>
            <ac:spMk id="2" creationId="{00000000-0000-0000-0000-000000000000}"/>
          </ac:spMkLst>
        </pc:spChg>
      </pc:sldChg>
      <pc:sldChg chg="modSp">
        <pc:chgData name="Leonora Sheppard" userId="S::leonora@pgonline.co.uk::3688f6d8-1f97-408e-a4fe-cc859c551ddb" providerId="AD" clId="Web-{072E26ED-A68B-4F53-B5BA-5642C0C09B65}" dt="2019-06-03T13:58:13.380" v="88" actId="20577"/>
        <pc:sldMkLst>
          <pc:docMk/>
          <pc:sldMk cId="3577312613" sldId="295"/>
        </pc:sldMkLst>
        <pc:spChg chg="mod">
          <ac:chgData name="Leonora Sheppard" userId="S::leonora@pgonline.co.uk::3688f6d8-1f97-408e-a4fe-cc859c551ddb" providerId="AD" clId="Web-{072E26ED-A68B-4F53-B5BA-5642C0C09B65}" dt="2019-06-03T13:58:13.380" v="88" actId="20577"/>
          <ac:spMkLst>
            <pc:docMk/>
            <pc:sldMk cId="3577312613" sldId="295"/>
            <ac:spMk id="3" creationId="{F2F0F6B0-AAD0-45C4-AC1E-75E216E3F59B}"/>
          </ac:spMkLst>
        </pc:spChg>
      </pc:sldChg>
    </pc:docChg>
  </pc:docChgLst>
  <pc:docChgLst>
    <pc:chgData name="Andy Gray" userId="3900aca3-aa6e-4813-b4e0-c02f9e48a0aa" providerId="ADAL" clId="{A45FE524-7D37-1449-AB4F-D457482C1007}"/>
    <pc:docChg chg="undo modSld">
      <pc:chgData name="Andy Gray" userId="3900aca3-aa6e-4813-b4e0-c02f9e48a0aa" providerId="ADAL" clId="{A45FE524-7D37-1449-AB4F-D457482C1007}" dt="2019-06-03T15:27:41.065" v="39" actId="18131"/>
      <pc:docMkLst>
        <pc:docMk/>
      </pc:docMkLst>
      <pc:sldChg chg="modSp">
        <pc:chgData name="Andy Gray" userId="3900aca3-aa6e-4813-b4e0-c02f9e48a0aa" providerId="ADAL" clId="{A45FE524-7D37-1449-AB4F-D457482C1007}" dt="2019-06-03T15:11:19.543" v="21" actId="18131"/>
        <pc:sldMkLst>
          <pc:docMk/>
          <pc:sldMk cId="3269615664" sldId="267"/>
        </pc:sldMkLst>
        <pc:picChg chg="mod modCrop">
          <ac:chgData name="Andy Gray" userId="3900aca3-aa6e-4813-b4e0-c02f9e48a0aa" providerId="ADAL" clId="{A45FE524-7D37-1449-AB4F-D457482C1007}" dt="2019-06-03T15:11:19.543" v="21" actId="18131"/>
          <ac:picMkLst>
            <pc:docMk/>
            <pc:sldMk cId="3269615664" sldId="267"/>
            <ac:picMk id="3074" creationId="{17C308CA-81B1-4EDC-A926-299A63C8E12F}"/>
          </ac:picMkLst>
        </pc:picChg>
      </pc:sldChg>
      <pc:sldChg chg="modSp">
        <pc:chgData name="Andy Gray" userId="3900aca3-aa6e-4813-b4e0-c02f9e48a0aa" providerId="ADAL" clId="{A45FE524-7D37-1449-AB4F-D457482C1007}" dt="2019-06-03T15:27:41.065" v="39" actId="18131"/>
        <pc:sldMkLst>
          <pc:docMk/>
          <pc:sldMk cId="1416072731" sldId="272"/>
        </pc:sldMkLst>
        <pc:picChg chg="mod modCrop">
          <ac:chgData name="Andy Gray" userId="3900aca3-aa6e-4813-b4e0-c02f9e48a0aa" providerId="ADAL" clId="{A45FE524-7D37-1449-AB4F-D457482C1007}" dt="2019-06-03T15:27:41.065" v="39" actId="18131"/>
          <ac:picMkLst>
            <pc:docMk/>
            <pc:sldMk cId="1416072731" sldId="272"/>
            <ac:picMk id="8194" creationId="{32219790-2BF0-4C58-BF79-B2096E4A771E}"/>
          </ac:picMkLst>
        </pc:picChg>
      </pc:sldChg>
      <pc:sldChg chg="modSp">
        <pc:chgData name="Andy Gray" userId="3900aca3-aa6e-4813-b4e0-c02f9e48a0aa" providerId="ADAL" clId="{A45FE524-7D37-1449-AB4F-D457482C1007}" dt="2019-06-03T15:04:03.063" v="19" actId="14100"/>
        <pc:sldMkLst>
          <pc:docMk/>
          <pc:sldMk cId="2887614744" sldId="287"/>
        </pc:sldMkLst>
        <pc:graphicFrameChg chg="mod modGraphic">
          <ac:chgData name="Andy Gray" userId="3900aca3-aa6e-4813-b4e0-c02f9e48a0aa" providerId="ADAL" clId="{A45FE524-7D37-1449-AB4F-D457482C1007}" dt="2019-06-03T15:04:03.063" v="19" actId="14100"/>
          <ac:graphicFrameMkLst>
            <pc:docMk/>
            <pc:sldMk cId="2887614744" sldId="287"/>
            <ac:graphicFrameMk id="6" creationId="{4344C838-A1B1-4AA2-BFD0-FF106958F758}"/>
          </ac:graphicFrameMkLst>
        </pc:graphicFrameChg>
        <pc:picChg chg="mod">
          <ac:chgData name="Andy Gray" userId="3900aca3-aa6e-4813-b4e0-c02f9e48a0aa" providerId="ADAL" clId="{A45FE524-7D37-1449-AB4F-D457482C1007}" dt="2019-06-03T15:04:00.981" v="16" actId="1076"/>
          <ac:picMkLst>
            <pc:docMk/>
            <pc:sldMk cId="2887614744" sldId="287"/>
            <ac:picMk id="7" creationId="{B1CDFEE3-4191-471B-B9BD-4B62EA2F4D5E}"/>
          </ac:picMkLst>
        </pc:picChg>
        <pc:picChg chg="mod modCrop">
          <ac:chgData name="Andy Gray" userId="3900aca3-aa6e-4813-b4e0-c02f9e48a0aa" providerId="ADAL" clId="{A45FE524-7D37-1449-AB4F-D457482C1007}" dt="2019-06-03T15:03:55.639" v="12" actId="14100"/>
          <ac:picMkLst>
            <pc:docMk/>
            <pc:sldMk cId="2887614744" sldId="287"/>
            <ac:picMk id="8" creationId="{E67B9975-893C-4E57-BDB5-6CFE8CBCA2E5}"/>
          </ac:picMkLst>
        </pc:picChg>
      </pc:sldChg>
      <pc:sldChg chg="modSp">
        <pc:chgData name="Andy Gray" userId="3900aca3-aa6e-4813-b4e0-c02f9e48a0aa" providerId="ADAL" clId="{A45FE524-7D37-1449-AB4F-D457482C1007}" dt="2019-06-03T15:13:40.420" v="25" actId="1076"/>
        <pc:sldMkLst>
          <pc:docMk/>
          <pc:sldMk cId="2583786346" sldId="291"/>
        </pc:sldMkLst>
        <pc:graphicFrameChg chg="mod">
          <ac:chgData name="Andy Gray" userId="3900aca3-aa6e-4813-b4e0-c02f9e48a0aa" providerId="ADAL" clId="{A45FE524-7D37-1449-AB4F-D457482C1007}" dt="2019-06-03T15:11:37.315" v="22" actId="167"/>
          <ac:graphicFrameMkLst>
            <pc:docMk/>
            <pc:sldMk cId="2583786346" sldId="291"/>
            <ac:graphicFrameMk id="8" creationId="{EF13B18D-1C71-4D8B-873A-E1339EC12D1A}"/>
          </ac:graphicFrameMkLst>
        </pc:graphicFrameChg>
        <pc:picChg chg="mod">
          <ac:chgData name="Andy Gray" userId="3900aca3-aa6e-4813-b4e0-c02f9e48a0aa" providerId="ADAL" clId="{A45FE524-7D37-1449-AB4F-D457482C1007}" dt="2019-06-03T15:13:40.420" v="25" actId="1076"/>
          <ac:picMkLst>
            <pc:docMk/>
            <pc:sldMk cId="2583786346" sldId="291"/>
            <ac:picMk id="11" creationId="{00000000-0000-0000-0000-000000000000}"/>
          </ac:picMkLst>
        </pc:picChg>
      </pc:sldChg>
      <pc:sldChg chg="modSp">
        <pc:chgData name="Andy Gray" userId="3900aca3-aa6e-4813-b4e0-c02f9e48a0aa" providerId="ADAL" clId="{A45FE524-7D37-1449-AB4F-D457482C1007}" dt="2019-06-03T15:15:26.063" v="31" actId="1076"/>
        <pc:sldMkLst>
          <pc:docMk/>
          <pc:sldMk cId="3197293106" sldId="292"/>
        </pc:sldMkLst>
        <pc:picChg chg="mod modCrop">
          <ac:chgData name="Andy Gray" userId="3900aca3-aa6e-4813-b4e0-c02f9e48a0aa" providerId="ADAL" clId="{A45FE524-7D37-1449-AB4F-D457482C1007}" dt="2019-06-03T15:15:26.063" v="31" actId="1076"/>
          <ac:picMkLst>
            <pc:docMk/>
            <pc:sldMk cId="3197293106" sldId="292"/>
            <ac:picMk id="4" creationId="{AF5A56DC-CB94-4993-B3BC-38AEDD3CFCE3}"/>
          </ac:picMkLst>
        </pc:picChg>
      </pc:sldChg>
      <pc:sldChg chg="modSp">
        <pc:chgData name="Andy Gray" userId="3900aca3-aa6e-4813-b4e0-c02f9e48a0aa" providerId="ADAL" clId="{A45FE524-7D37-1449-AB4F-D457482C1007}" dt="2019-06-03T15:23:43.279" v="33" actId="18131"/>
        <pc:sldMkLst>
          <pc:docMk/>
          <pc:sldMk cId="3692743451" sldId="293"/>
        </pc:sldMkLst>
        <pc:picChg chg="mod modCrop">
          <ac:chgData name="Andy Gray" userId="3900aca3-aa6e-4813-b4e0-c02f9e48a0aa" providerId="ADAL" clId="{A45FE524-7D37-1449-AB4F-D457482C1007}" dt="2019-06-03T15:23:43.279" v="33" actId="18131"/>
          <ac:picMkLst>
            <pc:docMk/>
            <pc:sldMk cId="3692743451" sldId="293"/>
            <ac:picMk id="7170" creationId="{EC7BB61C-12EC-4058-8F73-CC269C87681E}"/>
          </ac:picMkLst>
        </pc:picChg>
      </pc:sldChg>
    </pc:docChg>
  </pc:docChgLst>
  <pc:docChgLst>
    <pc:chgData name="Leonora Sheppard" userId="3688f6d8-1f97-408e-a4fe-cc859c551ddb" providerId="ADAL" clId="{85EF02E7-1DDE-40B9-B31E-A4AAAD8C4852}"/>
    <pc:docChg chg="modSld">
      <pc:chgData name="Leonora Sheppard" userId="3688f6d8-1f97-408e-a4fe-cc859c551ddb" providerId="ADAL" clId="{85EF02E7-1DDE-40B9-B31E-A4AAAD8C4852}" dt="2019-06-06T09:46:00.513" v="19" actId="5793"/>
      <pc:docMkLst>
        <pc:docMk/>
      </pc:docMkLst>
      <pc:sldChg chg="modSp">
        <pc:chgData name="Leonora Sheppard" userId="3688f6d8-1f97-408e-a4fe-cc859c551ddb" providerId="ADAL" clId="{85EF02E7-1DDE-40B9-B31E-A4AAAD8C4852}" dt="2019-06-06T09:45:09.250" v="18" actId="20577"/>
        <pc:sldMkLst>
          <pc:docMk/>
          <pc:sldMk cId="3269615664" sldId="267"/>
        </pc:sldMkLst>
        <pc:spChg chg="mod">
          <ac:chgData name="Leonora Sheppard" userId="3688f6d8-1f97-408e-a4fe-cc859c551ddb" providerId="ADAL" clId="{85EF02E7-1DDE-40B9-B31E-A4AAAD8C4852}" dt="2019-06-06T09:45:09.250" v="18" actId="20577"/>
          <ac:spMkLst>
            <pc:docMk/>
            <pc:sldMk cId="3269615664" sldId="267"/>
            <ac:spMk id="3" creationId="{DFDAEF64-81E1-4EB8-A29C-7872745DE49F}"/>
          </ac:spMkLst>
        </pc:spChg>
      </pc:sldChg>
      <pc:sldChg chg="modSp">
        <pc:chgData name="Leonora Sheppard" userId="3688f6d8-1f97-408e-a4fe-cc859c551ddb" providerId="ADAL" clId="{85EF02E7-1DDE-40B9-B31E-A4AAAD8C4852}" dt="2019-06-06T09:46:00.513" v="19" actId="5793"/>
        <pc:sldMkLst>
          <pc:docMk/>
          <pc:sldMk cId="1689120995" sldId="290"/>
        </pc:sldMkLst>
        <pc:spChg chg="mod">
          <ac:chgData name="Leonora Sheppard" userId="3688f6d8-1f97-408e-a4fe-cc859c551ddb" providerId="ADAL" clId="{85EF02E7-1DDE-40B9-B31E-A4AAAD8C4852}" dt="2019-06-06T09:46:00.513" v="19" actId="5793"/>
          <ac:spMkLst>
            <pc:docMk/>
            <pc:sldMk cId="1689120995" sldId="290"/>
            <ac:spMk id="3" creationId="{A8613787-5208-4E8E-B5D7-E44CA7CEE7FE}"/>
          </ac:spMkLst>
        </pc:spChg>
      </pc:sldChg>
    </pc:docChg>
  </pc:docChgLst>
  <pc:docChgLst>
    <pc:chgData name="Ian McCarthy" userId="82777b287d30dec8" providerId="LiveId" clId="{BE8EF71A-12D5-4C19-B872-9447A7D909BA}"/>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6/7/2019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13F2E"/>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7836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808E86"/>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E91FB3-749D-4A4C-A464-7FE7ECA23A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Designers and their work</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D86AA2CE-3E9D-4A58-A19A-8B83509E83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65C51EB8-09C9-4DCF-A453-1E47A2B37B4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0" name="TextBox 9">
            <a:extLst>
              <a:ext uri="{FF2B5EF4-FFF2-40B4-BE49-F238E27FC236}">
                <a16:creationId xmlns:a16="http://schemas.microsoft.com/office/drawing/2014/main" id="{2A7C1633-DB80-4F5F-B1CC-E27E9DA78FA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Designers and their work</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1CC60FEE-40B7-420E-AACC-9900584BBB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7" name="TextBox 6">
            <a:extLst>
              <a:ext uri="{FF2B5EF4-FFF2-40B4-BE49-F238E27FC236}">
                <a16:creationId xmlns:a16="http://schemas.microsoft.com/office/drawing/2014/main" id="{2CBA4D22-B952-4C57-8B50-B275D49F858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Designers and their work</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3D6FC23C-D061-4419-B926-1DE04CDDCB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Box 7">
            <a:extLst>
              <a:ext uri="{FF2B5EF4-FFF2-40B4-BE49-F238E27FC236}">
                <a16:creationId xmlns:a16="http://schemas.microsoft.com/office/drawing/2014/main" id="{096EF736-4E8C-4763-BF80-C4F56C7D851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Designers and their work</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8" name="Picture 7">
            <a:extLst>
              <a:ext uri="{FF2B5EF4-FFF2-40B4-BE49-F238E27FC236}">
                <a16:creationId xmlns:a16="http://schemas.microsoft.com/office/drawing/2014/main" id="{828B4080-9FB7-43C5-A6B7-7C68ECC22A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9" name="Picture 8">
            <a:extLst>
              <a:ext uri="{FF2B5EF4-FFF2-40B4-BE49-F238E27FC236}">
                <a16:creationId xmlns:a16="http://schemas.microsoft.com/office/drawing/2014/main" id="{A5D78FD6-A53E-4395-BD86-7C4DC3A977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6" name="TextBox 5">
            <a:extLst>
              <a:ext uri="{FF2B5EF4-FFF2-40B4-BE49-F238E27FC236}">
                <a16:creationId xmlns:a16="http://schemas.microsoft.com/office/drawing/2014/main" id="{C8C21F89-6C24-4166-B639-8FA12893F11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Designers and their work</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Museo 700" panose="02000000000000000000" pitchFamily="50" charset="0"/>
              </a:rPr>
              <a:t>AQA</a:t>
            </a:r>
            <a:endParaRPr lang="en-US" b="0">
              <a:latin typeface="Museo900-Regular"/>
              <a:cs typeface="Museo900-Regular"/>
            </a:endParaRPr>
          </a:p>
          <a:p>
            <a:pPr lvl="2"/>
            <a:r>
              <a:rPr lang="en-US">
                <a:latin typeface="Museo 500" panose="02000000000000000000" pitchFamily="50" charset="0"/>
              </a:rPr>
              <a:t>A Level</a:t>
            </a:r>
          </a:p>
          <a:p>
            <a:pPr lvl="3">
              <a:spcBef>
                <a:spcPts val="300"/>
              </a:spcBef>
            </a:pPr>
            <a:r>
              <a:rPr lang="en-US" sz="2500">
                <a:solidFill>
                  <a:schemeClr val="bg1"/>
                </a:solidFill>
                <a:latin typeface="Museo 100" panose="02000000000000000000" pitchFamily="50" charset="0"/>
              </a:rPr>
              <a:t>Product Design </a:t>
            </a:r>
            <a:r>
              <a:rPr lang="en-US" sz="2500">
                <a:solidFill>
                  <a:srgbClr val="808E86"/>
                </a:solidFill>
                <a:latin typeface="Museo 100" panose="02000000000000000000" pitchFamily="50" charset="0"/>
              </a:rPr>
              <a:t>7552</a:t>
            </a:r>
            <a:endParaRPr lang="en-GB">
              <a:solidFill>
                <a:srgbClr val="808E86"/>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794250" y="1885681"/>
            <a:ext cx="2724150" cy="1105169"/>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pc="0" dirty="0">
                <a:latin typeface="Museo 900" panose="02000000000000000000" pitchFamily="2" charset="0"/>
              </a:rPr>
              <a:t>Designers and their work</a:t>
            </a: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808E86"/>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a:solidFill>
                  <a:srgbClr val="808E86"/>
                </a:solidFill>
                <a:latin typeface="Arial"/>
                <a:cs typeface="Arial"/>
              </a:rPr>
              <a:t>3</a:t>
            </a:r>
          </a:p>
        </p:txBody>
      </p:sp>
      <p:sp>
        <p:nvSpPr>
          <p:cNvPr id="2" name="Rectangle 1">
            <a:extLst>
              <a:ext uri="{FF2B5EF4-FFF2-40B4-BE49-F238E27FC236}">
                <a16:creationId xmlns:a16="http://schemas.microsoft.com/office/drawing/2014/main" id="{86A517D4-0516-43D1-A216-C88BFC721FA3}"/>
              </a:ext>
            </a:extLst>
          </p:cNvPr>
          <p:cNvSpPr/>
          <p:nvPr/>
        </p:nvSpPr>
        <p:spPr>
          <a:xfrm>
            <a:off x="4705350" y="3120003"/>
            <a:ext cx="2724150" cy="707886"/>
          </a:xfrm>
          <a:prstGeom prst="rect">
            <a:avLst/>
          </a:prstGeom>
        </p:spPr>
        <p:txBody>
          <a:bodyPr wrap="square">
            <a:spAutoFit/>
          </a:bodyPr>
          <a:lstStyle/>
          <a:p>
            <a:pPr>
              <a:lnSpc>
                <a:spcPts val="2400"/>
              </a:lnSpc>
              <a:spcBef>
                <a:spcPts val="7700"/>
              </a:spcBef>
            </a:pPr>
            <a:r>
              <a:rPr lang="en-US" sz="2000" dirty="0">
                <a:solidFill>
                  <a:schemeClr val="bg1"/>
                </a:solidFill>
                <a:latin typeface="Museo 100" panose="02000000000000000000" pitchFamily="2" charset="0"/>
              </a:rPr>
              <a:t>Unit </a:t>
            </a:r>
            <a:r>
              <a:rPr lang="en-GB" sz="2000" dirty="0">
                <a:solidFill>
                  <a:schemeClr val="bg1"/>
                </a:solidFill>
                <a:latin typeface="Museo 100" panose="02000000000000000000" pitchFamily="2" charset="0"/>
              </a:rPr>
              <a:t>13 </a:t>
            </a:r>
            <a:br>
              <a:rPr lang="en-GB" sz="2000" dirty="0">
                <a:solidFill>
                  <a:schemeClr val="bg1"/>
                </a:solidFill>
                <a:latin typeface="Museo 100" panose="02000000000000000000" pitchFamily="2" charset="0"/>
              </a:rPr>
            </a:br>
            <a:r>
              <a:rPr lang="en-GB" sz="2000" dirty="0">
                <a:solidFill>
                  <a:schemeClr val="bg1"/>
                </a:solidFill>
                <a:latin typeface="Museo 100" panose="02000000000000000000" pitchFamily="2" charset="0"/>
              </a:rPr>
              <a:t>Design methods</a:t>
            </a:r>
            <a:endParaRPr lang="en-US" sz="2000" dirty="0">
              <a:solidFill>
                <a:schemeClr val="bg1"/>
              </a:solidFill>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generated with very high confidence">
            <a:extLst>
              <a:ext uri="{FF2B5EF4-FFF2-40B4-BE49-F238E27FC236}">
                <a16:creationId xmlns:a16="http://schemas.microsoft.com/office/drawing/2014/main" id="{857AF58C-A87F-4767-8D93-38AC6D7B57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5218" y="2781844"/>
            <a:ext cx="2025392" cy="1753396"/>
          </a:xfrm>
          <a:prstGeom prst="rect">
            <a:avLst/>
          </a:prstGeom>
        </p:spPr>
      </p:pic>
      <p:sp>
        <p:nvSpPr>
          <p:cNvPr id="2" name="Text Placeholder 1">
            <a:extLst>
              <a:ext uri="{FF2B5EF4-FFF2-40B4-BE49-F238E27FC236}">
                <a16:creationId xmlns:a16="http://schemas.microsoft.com/office/drawing/2014/main" id="{7291EA96-6C2F-4B14-B50A-17781E39AFF1}"/>
              </a:ext>
            </a:extLst>
          </p:cNvPr>
          <p:cNvSpPr>
            <a:spLocks noGrp="1"/>
          </p:cNvSpPr>
          <p:nvPr>
            <p:ph type="body" sz="quarter" idx="13"/>
          </p:nvPr>
        </p:nvSpPr>
        <p:spPr/>
        <p:txBody>
          <a:bodyPr/>
          <a:lstStyle/>
          <a:p>
            <a:r>
              <a:rPr lang="en-GB"/>
              <a:t>Calvert’s style</a:t>
            </a:r>
          </a:p>
        </p:txBody>
      </p:sp>
      <p:sp>
        <p:nvSpPr>
          <p:cNvPr id="3" name="Text Placeholder 2">
            <a:extLst>
              <a:ext uri="{FF2B5EF4-FFF2-40B4-BE49-F238E27FC236}">
                <a16:creationId xmlns:a16="http://schemas.microsoft.com/office/drawing/2014/main" id="{DFDAEF64-81E1-4EB8-A29C-7872745DE49F}"/>
              </a:ext>
            </a:extLst>
          </p:cNvPr>
          <p:cNvSpPr>
            <a:spLocks noGrp="1"/>
          </p:cNvSpPr>
          <p:nvPr>
            <p:ph type="body" sz="quarter" idx="14"/>
          </p:nvPr>
        </p:nvSpPr>
        <p:spPr>
          <a:xfrm>
            <a:off x="724280" y="1702196"/>
            <a:ext cx="7797230" cy="3453607"/>
          </a:xfrm>
        </p:spPr>
        <p:txBody>
          <a:bodyPr/>
          <a:lstStyle/>
          <a:p>
            <a:r>
              <a:rPr lang="en-GB"/>
              <a:t>Many of the pictograms used on</a:t>
            </a:r>
            <a:br>
              <a:rPr lang="en-GB"/>
            </a:br>
            <a:r>
              <a:rPr lang="en-GB"/>
              <a:t>UK road signs define Calvert’s </a:t>
            </a:r>
            <a:br>
              <a:rPr lang="en-GB"/>
            </a:br>
            <a:r>
              <a:rPr lang="en-GB"/>
              <a:t>simple and easily accessible style</a:t>
            </a:r>
          </a:p>
          <a:p>
            <a:pPr lvl="1"/>
            <a:r>
              <a:rPr lang="en-GB"/>
              <a:t>Her transport fonts were predominantly </a:t>
            </a:r>
            <a:br>
              <a:rPr lang="en-GB"/>
            </a:br>
            <a:r>
              <a:rPr lang="en-GB"/>
              <a:t>sans-serif and the signage that they were </a:t>
            </a:r>
            <a:br>
              <a:rPr lang="en-GB"/>
            </a:br>
            <a:r>
              <a:rPr lang="en-GB"/>
              <a:t>used on included carefully coordinated </a:t>
            </a:r>
            <a:br>
              <a:rPr lang="en-GB"/>
            </a:br>
            <a:r>
              <a:rPr lang="en-GB"/>
              <a:t>and coloured fonts, backgrounds, </a:t>
            </a:r>
            <a:br>
              <a:rPr lang="en-GB"/>
            </a:br>
            <a:r>
              <a:rPr lang="en-GB"/>
              <a:t>shapes and symbols</a:t>
            </a:r>
          </a:p>
          <a:p>
            <a:pPr lvl="1"/>
            <a:r>
              <a:rPr lang="en-GB"/>
              <a:t>She created the font used for direction </a:t>
            </a:r>
            <a:br>
              <a:rPr lang="en-GB"/>
            </a:br>
            <a:r>
              <a:rPr lang="en-GB"/>
              <a:t>signs in UK airports and typeface of her </a:t>
            </a:r>
            <a:br>
              <a:rPr lang="en-GB"/>
            </a:br>
            <a:r>
              <a:rPr lang="en-GB"/>
              <a:t>own name was developed for Newcastle’s </a:t>
            </a:r>
            <a:br>
              <a:rPr lang="en-GB"/>
            </a:br>
            <a:r>
              <a:rPr lang="en-GB"/>
              <a:t>Tyne and Wear Metro system</a:t>
            </a:r>
          </a:p>
        </p:txBody>
      </p:sp>
      <p:pic>
        <p:nvPicPr>
          <p:cNvPr id="5" name="Picture 4" descr="A close up of a sign&#10;&#10;Description generated with high confidence">
            <a:extLst>
              <a:ext uri="{FF2B5EF4-FFF2-40B4-BE49-F238E27FC236}">
                <a16:creationId xmlns:a16="http://schemas.microsoft.com/office/drawing/2014/main" id="{6E022B75-D568-4DF7-BC13-D6816A4571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25219" y="1205523"/>
            <a:ext cx="2025391" cy="1680556"/>
          </a:xfrm>
          <a:prstGeom prst="rect">
            <a:avLst/>
          </a:prstGeom>
        </p:spPr>
      </p:pic>
      <p:pic>
        <p:nvPicPr>
          <p:cNvPr id="9" name="Picture 8" descr="A close up of a sign&#10;&#10;Description generated with very high confidence">
            <a:extLst>
              <a:ext uri="{FF2B5EF4-FFF2-40B4-BE49-F238E27FC236}">
                <a16:creationId xmlns:a16="http://schemas.microsoft.com/office/drawing/2014/main" id="{A353FD4E-4E3D-41CB-A88D-551EFD41F6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21375" y="4529224"/>
            <a:ext cx="2033078" cy="1673055"/>
          </a:xfrm>
          <a:prstGeom prst="rect">
            <a:avLst/>
          </a:prstGeom>
        </p:spPr>
      </p:pic>
    </p:spTree>
    <p:extLst>
      <p:ext uri="{BB962C8B-B14F-4D97-AF65-F5344CB8AC3E}">
        <p14:creationId xmlns:p14="http://schemas.microsoft.com/office/powerpoint/2010/main" val="1416072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11A9DD-44A8-461E-8924-BF3C99138B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7358" y="906233"/>
            <a:ext cx="8626642" cy="5853414"/>
          </a:xfrm>
          <a:prstGeom prst="rect">
            <a:avLst/>
          </a:prstGeom>
        </p:spPr>
      </p:pic>
      <p:sp>
        <p:nvSpPr>
          <p:cNvPr id="2" name="Text Placeholder 1">
            <a:extLst>
              <a:ext uri="{FF2B5EF4-FFF2-40B4-BE49-F238E27FC236}">
                <a16:creationId xmlns:a16="http://schemas.microsoft.com/office/drawing/2014/main" id="{F643E27B-63CE-4C55-84D4-05F7988107CD}"/>
              </a:ext>
            </a:extLst>
          </p:cNvPr>
          <p:cNvSpPr>
            <a:spLocks noGrp="1"/>
          </p:cNvSpPr>
          <p:nvPr>
            <p:ph type="body" sz="quarter" idx="13"/>
          </p:nvPr>
        </p:nvSpPr>
        <p:spPr/>
        <p:txBody>
          <a:bodyPr/>
          <a:lstStyle/>
          <a:p>
            <a:r>
              <a:rPr lang="en-GB">
                <a:solidFill>
                  <a:schemeClr val="bg1"/>
                </a:solidFill>
              </a:rPr>
              <a:t>Dieter Rams </a:t>
            </a:r>
            <a:r>
              <a:rPr lang="en-GB" sz="1800">
                <a:solidFill>
                  <a:schemeClr val="bg1"/>
                </a:solidFill>
              </a:rPr>
              <a:t>born 1932</a:t>
            </a:r>
            <a:endParaRPr lang="en-US">
              <a:solidFill>
                <a:schemeClr val="bg1"/>
              </a:solidFill>
            </a:endParaRPr>
          </a:p>
        </p:txBody>
      </p:sp>
      <p:sp>
        <p:nvSpPr>
          <p:cNvPr id="3" name="Text Placeholder 2">
            <a:extLst>
              <a:ext uri="{FF2B5EF4-FFF2-40B4-BE49-F238E27FC236}">
                <a16:creationId xmlns:a16="http://schemas.microsoft.com/office/drawing/2014/main" id="{A8613787-5208-4E8E-B5D7-E44CA7CEE7FE}"/>
              </a:ext>
            </a:extLst>
          </p:cNvPr>
          <p:cNvSpPr>
            <a:spLocks noGrp="1"/>
          </p:cNvSpPr>
          <p:nvPr>
            <p:ph type="body" sz="quarter" idx="14"/>
          </p:nvPr>
        </p:nvSpPr>
        <p:spPr>
          <a:xfrm>
            <a:off x="724279" y="1704179"/>
            <a:ext cx="7708521" cy="4311139"/>
          </a:xfrm>
        </p:spPr>
        <p:txBody>
          <a:bodyPr vert="horz" lIns="0" tIns="0" anchor="t"/>
          <a:lstStyle/>
          <a:p>
            <a:r>
              <a:rPr lang="en-GB">
                <a:solidFill>
                  <a:schemeClr val="bg1"/>
                </a:solidFill>
              </a:rPr>
              <a:t>Dieter Rams the German industrial designer became Head of Design at Braun </a:t>
            </a:r>
            <a:br>
              <a:rPr lang="en-GB">
                <a:solidFill>
                  <a:schemeClr val="bg1"/>
                </a:solidFill>
              </a:rPr>
            </a:br>
            <a:r>
              <a:rPr lang="en-GB">
                <a:solidFill>
                  <a:schemeClr val="bg1"/>
                </a:solidFill>
              </a:rPr>
              <a:t>and defined their modern style</a:t>
            </a:r>
          </a:p>
          <a:p>
            <a:pPr lvl="1"/>
            <a:r>
              <a:rPr lang="en-GB">
                <a:solidFill>
                  <a:schemeClr val="bg1"/>
                </a:solidFill>
              </a:rPr>
              <a:t>His aim was to design products </a:t>
            </a:r>
            <a:br>
              <a:rPr lang="en-GB">
                <a:solidFill>
                  <a:schemeClr val="bg1"/>
                </a:solidFill>
              </a:rPr>
            </a:br>
            <a:r>
              <a:rPr lang="en-GB">
                <a:solidFill>
                  <a:schemeClr val="bg1"/>
                </a:solidFill>
              </a:rPr>
              <a:t>to be useful and easy to operate</a:t>
            </a:r>
          </a:p>
          <a:p>
            <a:pPr lvl="1"/>
            <a:r>
              <a:rPr lang="en-GB">
                <a:solidFill>
                  <a:schemeClr val="bg1"/>
                </a:solidFill>
              </a:rPr>
              <a:t>During his 40 years at Braun, he</a:t>
            </a:r>
            <a:br>
              <a:rPr lang="en-GB">
                <a:solidFill>
                  <a:schemeClr val="bg1"/>
                </a:solidFill>
              </a:rPr>
            </a:br>
            <a:r>
              <a:rPr lang="en-GB">
                <a:solidFill>
                  <a:schemeClr val="bg1"/>
                </a:solidFill>
              </a:rPr>
              <a:t>developed hundreds of products</a:t>
            </a:r>
          </a:p>
          <a:p>
            <a:pPr lvl="1"/>
            <a:r>
              <a:rPr lang="en-GB">
                <a:solidFill>
                  <a:srgbClr val="ADA6CE"/>
                </a:solidFill>
              </a:rPr>
              <a:t>Which new materials were utilised</a:t>
            </a:r>
            <a:br>
              <a:rPr lang="en-GB">
                <a:solidFill>
                  <a:srgbClr val="ADA6CE"/>
                </a:solidFill>
              </a:rPr>
            </a:br>
            <a:r>
              <a:rPr lang="en-GB">
                <a:solidFill>
                  <a:srgbClr val="ADA6CE"/>
                </a:solidFill>
              </a:rPr>
              <a:t>in the classic SK4 shown here, by </a:t>
            </a:r>
            <a:br>
              <a:rPr lang="en-GB">
                <a:solidFill>
                  <a:srgbClr val="ADA6CE"/>
                </a:solidFill>
              </a:rPr>
            </a:br>
            <a:r>
              <a:rPr lang="en-GB">
                <a:solidFill>
                  <a:srgbClr val="ADA6CE"/>
                </a:solidFill>
              </a:rPr>
              <a:t>Rams in the 1950s?</a:t>
            </a:r>
            <a:endParaRPr lang="en-GB">
              <a:solidFill>
                <a:srgbClr val="FFFFFF"/>
              </a:solidFill>
            </a:endParaRPr>
          </a:p>
          <a:p>
            <a:pPr lvl="1"/>
            <a:r>
              <a:rPr lang="en-GB">
                <a:solidFill>
                  <a:srgbClr val="ADA6CE"/>
                </a:solidFill>
              </a:rPr>
              <a:t>What led to its nickname 'Snow White’s coffin'?</a:t>
            </a:r>
          </a:p>
          <a:p>
            <a:pPr marL="444500" lvl="1" indent="0">
              <a:buNone/>
            </a:pPr>
            <a:br>
              <a:rPr lang="en-GB">
                <a:solidFill>
                  <a:srgbClr val="ADA6CE"/>
                </a:solidFill>
              </a:rPr>
            </a:br>
            <a:endParaRPr lang="en-GB">
              <a:solidFill>
                <a:srgbClr val="ADA6CE"/>
              </a:solidFill>
            </a:endParaRPr>
          </a:p>
          <a:p>
            <a:endParaRPr lang="en-US"/>
          </a:p>
        </p:txBody>
      </p:sp>
      <p:pic>
        <p:nvPicPr>
          <p:cNvPr id="5" name="Picture 4">
            <a:extLst>
              <a:ext uri="{FF2B5EF4-FFF2-40B4-BE49-F238E27FC236}">
                <a16:creationId xmlns:a16="http://schemas.microsoft.com/office/drawing/2014/main" id="{D832AEB4-30AD-4A96-9C39-38B501C2A3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4800" y="6259740"/>
            <a:ext cx="1435916" cy="339243"/>
          </a:xfrm>
          <a:prstGeom prst="rect">
            <a:avLst/>
          </a:prstGeom>
        </p:spPr>
      </p:pic>
    </p:spTree>
    <p:extLst>
      <p:ext uri="{BB962C8B-B14F-4D97-AF65-F5344CB8AC3E}">
        <p14:creationId xmlns:p14="http://schemas.microsoft.com/office/powerpoint/2010/main" val="1689120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4D46FD-81B8-476B-85DB-2E32A2C027FC}"/>
              </a:ext>
            </a:extLst>
          </p:cNvPr>
          <p:cNvSpPr>
            <a:spLocks noGrp="1"/>
          </p:cNvSpPr>
          <p:nvPr>
            <p:ph type="body" sz="quarter" idx="13"/>
          </p:nvPr>
        </p:nvSpPr>
        <p:spPr/>
        <p:txBody>
          <a:bodyPr lIns="0" anchor="t">
            <a:noAutofit/>
          </a:bodyPr>
          <a:lstStyle/>
          <a:p>
            <a:r>
              <a:rPr lang="en-GB"/>
              <a:t>Rams’ style</a:t>
            </a:r>
          </a:p>
        </p:txBody>
      </p:sp>
      <p:sp>
        <p:nvSpPr>
          <p:cNvPr id="3" name="Text Placeholder 2">
            <a:extLst>
              <a:ext uri="{FF2B5EF4-FFF2-40B4-BE49-F238E27FC236}">
                <a16:creationId xmlns:a16="http://schemas.microsoft.com/office/drawing/2014/main" id="{E085C1C1-73ED-45E0-9208-07D84F8DFD49}"/>
              </a:ext>
            </a:extLst>
          </p:cNvPr>
          <p:cNvSpPr>
            <a:spLocks noGrp="1"/>
          </p:cNvSpPr>
          <p:nvPr>
            <p:ph type="body" sz="quarter" idx="14"/>
          </p:nvPr>
        </p:nvSpPr>
        <p:spPr>
          <a:xfrm>
            <a:off x="724280" y="1704179"/>
            <a:ext cx="7789320" cy="4940693"/>
          </a:xfrm>
        </p:spPr>
        <p:txBody>
          <a:bodyPr vert="horz" lIns="0" tIns="0" anchor="t"/>
          <a:lstStyle/>
          <a:p>
            <a:pPr marL="271145" indent="-271145"/>
            <a:r>
              <a:rPr lang="en-GB"/>
              <a:t>Simple user interface with sleek </a:t>
            </a:r>
            <a:br>
              <a:rPr lang="en-GB"/>
            </a:br>
            <a:r>
              <a:rPr lang="en-GB"/>
              <a:t>minimal, effortless designs were </a:t>
            </a:r>
            <a:br>
              <a:rPr lang="en-GB"/>
            </a:br>
            <a:r>
              <a:rPr lang="en-GB"/>
              <a:t>Ram's hallmark</a:t>
            </a:r>
            <a:endParaRPr lang="en-US"/>
          </a:p>
          <a:p>
            <a:pPr lvl="1"/>
            <a:r>
              <a:rPr lang="en-GB"/>
              <a:t>His unfussy style of communication </a:t>
            </a:r>
            <a:br>
              <a:rPr lang="en-GB"/>
            </a:br>
            <a:r>
              <a:rPr lang="en-GB"/>
              <a:t>can be seen on many of the </a:t>
            </a:r>
            <a:br>
              <a:rPr lang="en-GB"/>
            </a:br>
            <a:r>
              <a:rPr lang="en-GB"/>
              <a:t>products we see and use today</a:t>
            </a:r>
          </a:p>
          <a:p>
            <a:pPr lvl="1"/>
            <a:r>
              <a:rPr lang="en-GB"/>
              <a:t>Form follows function and influences </a:t>
            </a:r>
            <a:br>
              <a:rPr lang="en-GB"/>
            </a:br>
            <a:r>
              <a:rPr lang="en-GB"/>
              <a:t>of the Bauhaus come through in the </a:t>
            </a:r>
            <a:br>
              <a:rPr lang="en-GB"/>
            </a:br>
            <a:r>
              <a:rPr lang="en-GB"/>
              <a:t>electronic products that he designed</a:t>
            </a:r>
          </a:p>
          <a:p>
            <a:pPr lvl="1"/>
            <a:r>
              <a:rPr lang="en-GB"/>
              <a:t>He famously stood up to the idea of</a:t>
            </a:r>
            <a:br>
              <a:rPr lang="en-GB"/>
            </a:br>
            <a:r>
              <a:rPr lang="en-GB"/>
              <a:t>obsolescence and introduced the ten </a:t>
            </a:r>
            <a:br>
              <a:rPr lang="en-GB"/>
            </a:br>
            <a:r>
              <a:rPr lang="en-GB"/>
              <a:t>principles of good design which had</a:t>
            </a:r>
            <a:br>
              <a:rPr lang="en-GB"/>
            </a:br>
            <a:r>
              <a:rPr lang="en-GB"/>
              <a:t>sustainable design at its core</a:t>
            </a:r>
          </a:p>
          <a:p>
            <a:pPr lvl="1"/>
            <a:endParaRPr lang="en-GB"/>
          </a:p>
          <a:p>
            <a:pPr lvl="1"/>
            <a:endParaRPr lang="en-GB"/>
          </a:p>
          <a:p>
            <a:endParaRPr lang="en-GB"/>
          </a:p>
        </p:txBody>
      </p:sp>
      <p:pic>
        <p:nvPicPr>
          <p:cNvPr id="5" name="Picture 4" descr="A picture containing wall, indoor, white, appliance&#10;&#10;Description generated with high confidence">
            <a:extLst>
              <a:ext uri="{FF2B5EF4-FFF2-40B4-BE49-F238E27FC236}">
                <a16:creationId xmlns:a16="http://schemas.microsoft.com/office/drawing/2014/main" id="{7984B0E2-15B1-465A-93FA-F793B99030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95111" y="2056912"/>
            <a:ext cx="2674227" cy="2172188"/>
          </a:xfrm>
          <a:prstGeom prst="rect">
            <a:avLst/>
          </a:prstGeom>
        </p:spPr>
      </p:pic>
      <p:pic>
        <p:nvPicPr>
          <p:cNvPr id="7" name="Picture 6" descr="A picture containing cabinet, oven, kitchen, white&#10;&#10;Description generated with high confidence">
            <a:extLst>
              <a:ext uri="{FF2B5EF4-FFF2-40B4-BE49-F238E27FC236}">
                <a16:creationId xmlns:a16="http://schemas.microsoft.com/office/drawing/2014/main" id="{AF6C74E2-3DEF-4544-AC33-32396CD0C6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6888" y="4421314"/>
            <a:ext cx="2672451" cy="1664937"/>
          </a:xfrm>
          <a:prstGeom prst="rect">
            <a:avLst/>
          </a:prstGeom>
        </p:spPr>
      </p:pic>
    </p:spTree>
    <p:extLst>
      <p:ext uri="{BB962C8B-B14F-4D97-AF65-F5344CB8AC3E}">
        <p14:creationId xmlns:p14="http://schemas.microsoft.com/office/powerpoint/2010/main" val="216921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867CD1-A322-472D-A66C-2980308E3848}"/>
              </a:ext>
            </a:extLst>
          </p:cNvPr>
          <p:cNvSpPr>
            <a:spLocks noGrp="1"/>
          </p:cNvSpPr>
          <p:nvPr>
            <p:ph type="body" sz="quarter" idx="13"/>
          </p:nvPr>
        </p:nvSpPr>
        <p:spPr/>
        <p:txBody>
          <a:bodyPr/>
          <a:lstStyle/>
          <a:p>
            <a:r>
              <a:rPr lang="en-GB"/>
              <a:t>Worksheet 3</a:t>
            </a:r>
          </a:p>
        </p:txBody>
      </p:sp>
      <p:sp>
        <p:nvSpPr>
          <p:cNvPr id="3" name="Text Placeholder 2">
            <a:extLst>
              <a:ext uri="{FF2B5EF4-FFF2-40B4-BE49-F238E27FC236}">
                <a16:creationId xmlns:a16="http://schemas.microsoft.com/office/drawing/2014/main" id="{F2F0F6B0-AAD0-45C4-AC1E-75E216E3F59B}"/>
              </a:ext>
            </a:extLst>
          </p:cNvPr>
          <p:cNvSpPr>
            <a:spLocks noGrp="1"/>
          </p:cNvSpPr>
          <p:nvPr>
            <p:ph type="body" sz="quarter" idx="14"/>
          </p:nvPr>
        </p:nvSpPr>
        <p:spPr/>
        <p:txBody>
          <a:bodyPr/>
          <a:lstStyle/>
          <a:p>
            <a:r>
              <a:rPr lang="en-GB"/>
              <a:t>Complete Task 1 of the Worksheet on Dieter Ram's ten principles of good design</a:t>
            </a:r>
          </a:p>
          <a:p>
            <a:pPr lvl="1">
              <a:spcAft>
                <a:spcPts val="700"/>
              </a:spcAft>
            </a:pPr>
            <a:r>
              <a:rPr lang="en-GB"/>
              <a:t>Good design is innovative</a:t>
            </a:r>
          </a:p>
          <a:p>
            <a:pPr lvl="1">
              <a:spcAft>
                <a:spcPts val="700"/>
              </a:spcAft>
            </a:pPr>
            <a:r>
              <a:rPr lang="en-GB"/>
              <a:t>Good design makes a product useful</a:t>
            </a:r>
          </a:p>
          <a:p>
            <a:pPr lvl="1">
              <a:spcAft>
                <a:spcPts val="700"/>
              </a:spcAft>
            </a:pPr>
            <a:r>
              <a:rPr lang="en-GB"/>
              <a:t>Good design is aesthetic</a:t>
            </a:r>
          </a:p>
          <a:p>
            <a:pPr lvl="1">
              <a:spcAft>
                <a:spcPts val="700"/>
              </a:spcAft>
            </a:pPr>
            <a:r>
              <a:rPr lang="en-GB"/>
              <a:t>Good design makes a product understandable</a:t>
            </a:r>
          </a:p>
          <a:p>
            <a:pPr lvl="1">
              <a:spcAft>
                <a:spcPts val="700"/>
              </a:spcAft>
            </a:pPr>
            <a:r>
              <a:rPr lang="en-GB"/>
              <a:t>Good design is unobtrusive</a:t>
            </a:r>
          </a:p>
          <a:p>
            <a:pPr lvl="1">
              <a:spcAft>
                <a:spcPts val="700"/>
              </a:spcAft>
            </a:pPr>
            <a:r>
              <a:rPr lang="en-GB"/>
              <a:t>Good design is honest</a:t>
            </a:r>
          </a:p>
          <a:p>
            <a:pPr lvl="1">
              <a:spcAft>
                <a:spcPts val="700"/>
              </a:spcAft>
            </a:pPr>
            <a:r>
              <a:rPr lang="en-GB"/>
              <a:t>Good design is long lasting</a:t>
            </a:r>
          </a:p>
          <a:p>
            <a:pPr lvl="1">
              <a:spcAft>
                <a:spcPts val="700"/>
              </a:spcAft>
            </a:pPr>
            <a:r>
              <a:rPr lang="en-GB"/>
              <a:t>Good design is thorough down to the last detail</a:t>
            </a:r>
          </a:p>
          <a:p>
            <a:pPr lvl="1">
              <a:spcAft>
                <a:spcPts val="700"/>
              </a:spcAft>
            </a:pPr>
            <a:r>
              <a:rPr lang="en-GB"/>
              <a:t>Good design is environmentally friendly</a:t>
            </a:r>
          </a:p>
          <a:p>
            <a:pPr lvl="1">
              <a:spcAft>
                <a:spcPts val="700"/>
              </a:spcAft>
            </a:pPr>
            <a:r>
              <a:rPr lang="en-GB"/>
              <a:t>Good design is as little design as possible</a:t>
            </a:r>
          </a:p>
          <a:p>
            <a:endParaRPr lang="en-GB"/>
          </a:p>
        </p:txBody>
      </p:sp>
    </p:spTree>
    <p:extLst>
      <p:ext uri="{BB962C8B-B14F-4D97-AF65-F5344CB8AC3E}">
        <p14:creationId xmlns:p14="http://schemas.microsoft.com/office/powerpoint/2010/main" val="3577312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ADDF8712-9011-420A-A158-F3823FD7C0C5}"/>
              </a:ext>
            </a:extLst>
          </p:cNvPr>
          <p:cNvGraphicFramePr>
            <a:graphicFrameLocks noGrp="1"/>
          </p:cNvGraphicFramePr>
          <p:nvPr>
            <p:extLst>
              <p:ext uri="{D42A27DB-BD31-4B8C-83A1-F6EECF244321}">
                <p14:modId xmlns:p14="http://schemas.microsoft.com/office/powerpoint/2010/main" val="3015311966"/>
              </p:ext>
            </p:extLst>
          </p:nvPr>
        </p:nvGraphicFramePr>
        <p:xfrm>
          <a:off x="1054101" y="4289443"/>
          <a:ext cx="6983036" cy="1861429"/>
        </p:xfrm>
        <a:graphic>
          <a:graphicData uri="http://schemas.openxmlformats.org/drawingml/2006/table">
            <a:tbl>
              <a:tblPr firstRow="1" bandRow="1">
                <a:tableStyleId>{5C22544A-7EE6-4342-B048-85BDC9FD1C3A}</a:tableStyleId>
              </a:tblPr>
              <a:tblGrid>
                <a:gridCol w="2266646">
                  <a:extLst>
                    <a:ext uri="{9D8B030D-6E8A-4147-A177-3AD203B41FA5}">
                      <a16:colId xmlns:a16="http://schemas.microsoft.com/office/drawing/2014/main" val="3868532096"/>
                    </a:ext>
                  </a:extLst>
                </a:gridCol>
                <a:gridCol w="2821374">
                  <a:extLst>
                    <a:ext uri="{9D8B030D-6E8A-4147-A177-3AD203B41FA5}">
                      <a16:colId xmlns:a16="http://schemas.microsoft.com/office/drawing/2014/main" val="3179590777"/>
                    </a:ext>
                  </a:extLst>
                </a:gridCol>
                <a:gridCol w="1895016">
                  <a:extLst>
                    <a:ext uri="{9D8B030D-6E8A-4147-A177-3AD203B41FA5}">
                      <a16:colId xmlns:a16="http://schemas.microsoft.com/office/drawing/2014/main" val="1760239757"/>
                    </a:ext>
                  </a:extLst>
                </a:gridCol>
              </a:tblGrid>
              <a:tr h="1861429">
                <a:tc>
                  <a:txBody>
                    <a:bodyPr/>
                    <a:lstStyle/>
                    <a:p>
                      <a:endParaRPr lang="en-GB"/>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extLst>
                  <a:ext uri="{0D108BD9-81ED-4DB2-BD59-A6C34878D82A}">
                    <a16:rowId xmlns:a16="http://schemas.microsoft.com/office/drawing/2014/main" val="3211685156"/>
                  </a:ext>
                </a:extLst>
              </a:tr>
            </a:tbl>
          </a:graphicData>
        </a:graphic>
      </p:graphicFrame>
      <p:sp>
        <p:nvSpPr>
          <p:cNvPr id="2" name="Text Placeholder 1">
            <a:extLst>
              <a:ext uri="{FF2B5EF4-FFF2-40B4-BE49-F238E27FC236}">
                <a16:creationId xmlns:a16="http://schemas.microsoft.com/office/drawing/2014/main" id="{F44D46FD-81B8-476B-85DB-2E32A2C027FC}"/>
              </a:ext>
            </a:extLst>
          </p:cNvPr>
          <p:cNvSpPr>
            <a:spLocks noGrp="1"/>
          </p:cNvSpPr>
          <p:nvPr>
            <p:ph type="body" sz="quarter" idx="13"/>
          </p:nvPr>
        </p:nvSpPr>
        <p:spPr/>
        <p:txBody>
          <a:bodyPr/>
          <a:lstStyle/>
          <a:p>
            <a:r>
              <a:rPr lang="en-GB"/>
              <a:t>Charles and Ray Eames</a:t>
            </a:r>
          </a:p>
        </p:txBody>
      </p:sp>
      <p:sp>
        <p:nvSpPr>
          <p:cNvPr id="3" name="Text Placeholder 2">
            <a:extLst>
              <a:ext uri="{FF2B5EF4-FFF2-40B4-BE49-F238E27FC236}">
                <a16:creationId xmlns:a16="http://schemas.microsoft.com/office/drawing/2014/main" id="{E085C1C1-73ED-45E0-9208-07D84F8DFD49}"/>
              </a:ext>
            </a:extLst>
          </p:cNvPr>
          <p:cNvSpPr>
            <a:spLocks noGrp="1"/>
          </p:cNvSpPr>
          <p:nvPr>
            <p:ph type="body" sz="quarter" idx="14"/>
          </p:nvPr>
        </p:nvSpPr>
        <p:spPr>
          <a:xfrm>
            <a:off x="724279" y="1704179"/>
            <a:ext cx="7910837" cy="3453607"/>
          </a:xfrm>
        </p:spPr>
        <p:txBody>
          <a:bodyPr/>
          <a:lstStyle/>
          <a:p>
            <a:r>
              <a:rPr lang="en-GB"/>
              <a:t>Bernice Alexandra ‘Ray’ Kaiser Eames </a:t>
            </a:r>
            <a:r>
              <a:rPr lang="en-GB" sz="1800"/>
              <a:t>(1912–1988) </a:t>
            </a:r>
            <a:r>
              <a:rPr lang="en-GB"/>
              <a:t>and Charles Eames Jr </a:t>
            </a:r>
            <a:r>
              <a:rPr lang="en-GB" sz="1800"/>
              <a:t>(1907–1978) </a:t>
            </a:r>
            <a:r>
              <a:rPr lang="en-GB"/>
              <a:t>were an influential married team of American industrial designers</a:t>
            </a:r>
          </a:p>
          <a:p>
            <a:pPr lvl="1"/>
            <a:r>
              <a:rPr lang="en-GB"/>
              <a:t>Best know for utilising steel, fibreglass and shaped plywood to create ergonomic furniture with a modernist aesthetic</a:t>
            </a:r>
          </a:p>
          <a:p>
            <a:pPr lvl="1"/>
            <a:r>
              <a:rPr lang="en-GB"/>
              <a:t>Their architectural designs include Eames house in California</a:t>
            </a:r>
          </a:p>
        </p:txBody>
      </p:sp>
      <p:pic>
        <p:nvPicPr>
          <p:cNvPr id="7" name="Picture 6" descr="A living room filled with furniture and a large window&#10;&#10;Description generated with very high confidence">
            <a:extLst>
              <a:ext uri="{FF2B5EF4-FFF2-40B4-BE49-F238E27FC236}">
                <a16:creationId xmlns:a16="http://schemas.microsoft.com/office/drawing/2014/main" id="{3B9DF50D-DB37-4D79-B512-F11C46FC74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12878" y="4350144"/>
            <a:ext cx="2140391" cy="1743936"/>
          </a:xfrm>
          <a:prstGeom prst="rect">
            <a:avLst/>
          </a:prstGeom>
        </p:spPr>
      </p:pic>
      <p:pic>
        <p:nvPicPr>
          <p:cNvPr id="14" name="Picture 13" descr="A close up of a red chair&#10;&#10;Description generated with high confidence">
            <a:extLst>
              <a:ext uri="{FF2B5EF4-FFF2-40B4-BE49-F238E27FC236}">
                <a16:creationId xmlns:a16="http://schemas.microsoft.com/office/drawing/2014/main" id="{717433FF-90BE-4929-9439-14CDBFE4DE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217278" y="4344127"/>
            <a:ext cx="1756653" cy="1756653"/>
          </a:xfrm>
          <a:prstGeom prst="rect">
            <a:avLst/>
          </a:prstGeom>
        </p:spPr>
      </p:pic>
      <p:pic>
        <p:nvPicPr>
          <p:cNvPr id="16" name="Picture 15" descr="A giraffe standing in front of a tree&#10;&#10;Description generated with very high confidence">
            <a:extLst>
              <a:ext uri="{FF2B5EF4-FFF2-40B4-BE49-F238E27FC236}">
                <a16:creationId xmlns:a16="http://schemas.microsoft.com/office/drawing/2014/main" id="{D36B1C18-D502-40F3-904D-BDF48EC3F2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90446" y="4344127"/>
            <a:ext cx="2691517" cy="1743936"/>
          </a:xfrm>
          <a:prstGeom prst="rect">
            <a:avLst/>
          </a:prstGeom>
        </p:spPr>
      </p:pic>
    </p:spTree>
    <p:extLst>
      <p:ext uri="{BB962C8B-B14F-4D97-AF65-F5344CB8AC3E}">
        <p14:creationId xmlns:p14="http://schemas.microsoft.com/office/powerpoint/2010/main" val="1779151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0F0B29-1CCE-4751-BC8B-7691C5FA09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9371"/>
            <a:ext cx="9143999" cy="6208629"/>
          </a:xfrm>
          <a:prstGeom prst="rect">
            <a:avLst/>
          </a:prstGeom>
        </p:spPr>
      </p:pic>
      <p:sp>
        <p:nvSpPr>
          <p:cNvPr id="2" name="Text Placeholder 1">
            <a:extLst>
              <a:ext uri="{FF2B5EF4-FFF2-40B4-BE49-F238E27FC236}">
                <a16:creationId xmlns:a16="http://schemas.microsoft.com/office/drawing/2014/main" id="{7291EA96-6C2F-4B14-B50A-17781E39AFF1}"/>
              </a:ext>
            </a:extLst>
          </p:cNvPr>
          <p:cNvSpPr>
            <a:spLocks noGrp="1"/>
          </p:cNvSpPr>
          <p:nvPr>
            <p:ph type="body" sz="quarter" idx="13"/>
          </p:nvPr>
        </p:nvSpPr>
        <p:spPr/>
        <p:txBody>
          <a:bodyPr lIns="0" anchor="t">
            <a:noAutofit/>
          </a:bodyPr>
          <a:lstStyle/>
          <a:p>
            <a:r>
              <a:rPr lang="en-GB"/>
              <a:t>Eames’ style</a:t>
            </a:r>
          </a:p>
        </p:txBody>
      </p:sp>
      <p:sp>
        <p:nvSpPr>
          <p:cNvPr id="3" name="Text Placeholder 2">
            <a:extLst>
              <a:ext uri="{FF2B5EF4-FFF2-40B4-BE49-F238E27FC236}">
                <a16:creationId xmlns:a16="http://schemas.microsoft.com/office/drawing/2014/main" id="{DFDAEF64-81E1-4EB8-A29C-7872745DE49F}"/>
              </a:ext>
            </a:extLst>
          </p:cNvPr>
          <p:cNvSpPr>
            <a:spLocks noGrp="1"/>
          </p:cNvSpPr>
          <p:nvPr>
            <p:ph type="body" sz="quarter" idx="14"/>
          </p:nvPr>
        </p:nvSpPr>
        <p:spPr/>
        <p:txBody>
          <a:bodyPr/>
          <a:lstStyle/>
          <a:p>
            <a:r>
              <a:rPr lang="en-GB"/>
              <a:t>Curvaceous furniture, often with inviting padded leather transformed home loungers and office chairs</a:t>
            </a:r>
          </a:p>
          <a:p>
            <a:pPr lvl="1"/>
            <a:endParaRPr lang="en-GB"/>
          </a:p>
        </p:txBody>
      </p:sp>
    </p:spTree>
    <p:extLst>
      <p:ext uri="{BB962C8B-B14F-4D97-AF65-F5344CB8AC3E}">
        <p14:creationId xmlns:p14="http://schemas.microsoft.com/office/powerpoint/2010/main" val="2962313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C0610"/>
        </a:solidFill>
        <a:effectLst/>
      </p:bgPr>
    </p:bg>
    <p:spTree>
      <p:nvGrpSpPr>
        <p:cNvPr id="1" name=""/>
        <p:cNvGrpSpPr/>
        <p:nvPr/>
      </p:nvGrpSpPr>
      <p:grpSpPr>
        <a:xfrm>
          <a:off x="0" y="0"/>
          <a:ext cx="0" cy="0"/>
          <a:chOff x="0" y="0"/>
          <a:chExt cx="0" cy="0"/>
        </a:xfrm>
      </p:grpSpPr>
      <p:pic>
        <p:nvPicPr>
          <p:cNvPr id="6" name="Picture 5" descr="A picture containing music&#10;&#10;Description generated with high confidence">
            <a:extLst>
              <a:ext uri="{FF2B5EF4-FFF2-40B4-BE49-F238E27FC236}">
                <a16:creationId xmlns:a16="http://schemas.microsoft.com/office/drawing/2014/main" id="{445DDBD6-2A92-4030-B4B8-01010302D4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751206">
            <a:off x="5512850" y="1120623"/>
            <a:ext cx="2300591" cy="5361217"/>
          </a:xfrm>
          <a:prstGeom prst="rect">
            <a:avLst/>
          </a:prstGeom>
        </p:spPr>
      </p:pic>
      <p:sp>
        <p:nvSpPr>
          <p:cNvPr id="2" name="Text Placeholder 1">
            <a:extLst>
              <a:ext uri="{FF2B5EF4-FFF2-40B4-BE49-F238E27FC236}">
                <a16:creationId xmlns:a16="http://schemas.microsoft.com/office/drawing/2014/main" id="{3FED38C7-05F8-4D7F-82F4-B42C5B383468}"/>
              </a:ext>
            </a:extLst>
          </p:cNvPr>
          <p:cNvSpPr>
            <a:spLocks noGrp="1"/>
          </p:cNvSpPr>
          <p:nvPr>
            <p:ph type="body" sz="quarter" idx="13"/>
          </p:nvPr>
        </p:nvSpPr>
        <p:spPr/>
        <p:txBody>
          <a:bodyPr/>
          <a:lstStyle/>
          <a:p>
            <a:r>
              <a:rPr lang="en-GB">
                <a:solidFill>
                  <a:schemeClr val="bg1"/>
                </a:solidFill>
              </a:rPr>
              <a:t>The Eames splint</a:t>
            </a:r>
          </a:p>
        </p:txBody>
      </p:sp>
      <p:sp>
        <p:nvSpPr>
          <p:cNvPr id="3" name="Text Placeholder 2">
            <a:extLst>
              <a:ext uri="{FF2B5EF4-FFF2-40B4-BE49-F238E27FC236}">
                <a16:creationId xmlns:a16="http://schemas.microsoft.com/office/drawing/2014/main" id="{925F3E76-7F39-4F49-B39C-E88D927D6422}"/>
              </a:ext>
            </a:extLst>
          </p:cNvPr>
          <p:cNvSpPr>
            <a:spLocks noGrp="1"/>
          </p:cNvSpPr>
          <p:nvPr>
            <p:ph type="body" sz="quarter" idx="14"/>
          </p:nvPr>
        </p:nvSpPr>
        <p:spPr/>
        <p:txBody>
          <a:bodyPr/>
          <a:lstStyle/>
          <a:p>
            <a:r>
              <a:rPr lang="en-GB">
                <a:solidFill>
                  <a:schemeClr val="bg1"/>
                </a:solidFill>
              </a:rPr>
              <a:t>In 1942 during WWII the couple won </a:t>
            </a:r>
            <a:br>
              <a:rPr lang="en-GB">
                <a:solidFill>
                  <a:schemeClr val="bg1"/>
                </a:solidFill>
              </a:rPr>
            </a:br>
            <a:r>
              <a:rPr lang="en-GB">
                <a:solidFill>
                  <a:schemeClr val="bg1"/>
                </a:solidFill>
              </a:rPr>
              <a:t>an order to supply the US Navy with </a:t>
            </a:r>
            <a:br>
              <a:rPr lang="en-GB">
                <a:solidFill>
                  <a:schemeClr val="bg1"/>
                </a:solidFill>
              </a:rPr>
            </a:br>
            <a:r>
              <a:rPr lang="en-GB">
                <a:solidFill>
                  <a:schemeClr val="bg1"/>
                </a:solidFill>
              </a:rPr>
              <a:t>plywood leg splints</a:t>
            </a:r>
          </a:p>
          <a:p>
            <a:pPr lvl="1"/>
            <a:r>
              <a:rPr lang="en-GB">
                <a:solidFill>
                  <a:schemeClr val="bg1"/>
                </a:solidFill>
              </a:rPr>
              <a:t>This ground breaking moulded plywood</a:t>
            </a:r>
            <a:br>
              <a:rPr lang="en-GB">
                <a:solidFill>
                  <a:schemeClr val="bg1"/>
                </a:solidFill>
              </a:rPr>
            </a:br>
            <a:r>
              <a:rPr lang="en-GB">
                <a:solidFill>
                  <a:schemeClr val="bg1"/>
                </a:solidFill>
              </a:rPr>
              <a:t>design was based on Charles’ own leg</a:t>
            </a:r>
          </a:p>
          <a:p>
            <a:pPr lvl="1"/>
            <a:r>
              <a:rPr lang="en-GB">
                <a:solidFill>
                  <a:schemeClr val="bg1"/>
                </a:solidFill>
              </a:rPr>
              <a:t>By the end of the war it is estimated </a:t>
            </a:r>
            <a:br>
              <a:rPr lang="en-GB">
                <a:solidFill>
                  <a:schemeClr val="bg1"/>
                </a:solidFill>
              </a:rPr>
            </a:br>
            <a:r>
              <a:rPr lang="en-GB">
                <a:solidFill>
                  <a:schemeClr val="bg1"/>
                </a:solidFill>
              </a:rPr>
              <a:t>that 150,000 splints were made</a:t>
            </a:r>
          </a:p>
          <a:p>
            <a:pPr lvl="1"/>
            <a:r>
              <a:rPr lang="en-GB">
                <a:solidFill>
                  <a:schemeClr val="bg1"/>
                </a:solidFill>
              </a:rPr>
              <a:t>The splint was Eames’ first</a:t>
            </a:r>
            <a:br>
              <a:rPr lang="en-GB">
                <a:solidFill>
                  <a:schemeClr val="bg1"/>
                </a:solidFill>
              </a:rPr>
            </a:br>
            <a:r>
              <a:rPr lang="en-GB">
                <a:solidFill>
                  <a:schemeClr val="bg1"/>
                </a:solidFill>
              </a:rPr>
              <a:t>mass produced product</a:t>
            </a:r>
          </a:p>
        </p:txBody>
      </p:sp>
    </p:spTree>
    <p:extLst>
      <p:ext uri="{BB962C8B-B14F-4D97-AF65-F5344CB8AC3E}">
        <p14:creationId xmlns:p14="http://schemas.microsoft.com/office/powerpoint/2010/main" val="2865442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4D46FD-81B8-476B-85DB-2E32A2C027FC}"/>
              </a:ext>
            </a:extLst>
          </p:cNvPr>
          <p:cNvSpPr>
            <a:spLocks noGrp="1"/>
          </p:cNvSpPr>
          <p:nvPr>
            <p:ph type="body" sz="quarter" idx="13"/>
          </p:nvPr>
        </p:nvSpPr>
        <p:spPr/>
        <p:txBody>
          <a:bodyPr/>
          <a:lstStyle/>
          <a:p>
            <a:r>
              <a:rPr lang="en-GB"/>
              <a:t>Marianne Brandt </a:t>
            </a:r>
            <a:r>
              <a:rPr lang="en-GB" sz="1800"/>
              <a:t>1893 - 1983</a:t>
            </a:r>
            <a:endParaRPr lang="en-GB"/>
          </a:p>
        </p:txBody>
      </p:sp>
      <p:sp>
        <p:nvSpPr>
          <p:cNvPr id="3" name="Text Placeholder 2">
            <a:extLst>
              <a:ext uri="{FF2B5EF4-FFF2-40B4-BE49-F238E27FC236}">
                <a16:creationId xmlns:a16="http://schemas.microsoft.com/office/drawing/2014/main" id="{E085C1C1-73ED-45E0-9208-07D84F8DFD49}"/>
              </a:ext>
            </a:extLst>
          </p:cNvPr>
          <p:cNvSpPr>
            <a:spLocks noGrp="1"/>
          </p:cNvSpPr>
          <p:nvPr>
            <p:ph type="body" sz="quarter" idx="14"/>
          </p:nvPr>
        </p:nvSpPr>
        <p:spPr>
          <a:xfrm>
            <a:off x="724280" y="1704179"/>
            <a:ext cx="7797230" cy="3453607"/>
          </a:xfrm>
        </p:spPr>
        <p:txBody>
          <a:bodyPr vert="horz" lIns="0" tIns="0" anchor="t"/>
          <a:lstStyle/>
          <a:p>
            <a:pPr marL="271145" indent="-271145"/>
            <a:r>
              <a:rPr lang="en-GB"/>
              <a:t>German designer Marianne Brant studied at the Bauhaus and became head of their metal workshop</a:t>
            </a:r>
            <a:endParaRPr lang="en-US"/>
          </a:p>
          <a:p>
            <a:pPr lvl="1"/>
            <a:r>
              <a:rPr lang="en-GB">
                <a:solidFill>
                  <a:schemeClr val="bg1"/>
                </a:solidFill>
              </a:rPr>
              <a:t>She is best known for creating </a:t>
            </a:r>
            <a:br>
              <a:rPr lang="en-GB">
                <a:solidFill>
                  <a:schemeClr val="bg1"/>
                </a:solidFill>
              </a:rPr>
            </a:br>
            <a:r>
              <a:rPr lang="en-GB">
                <a:solidFill>
                  <a:schemeClr val="bg1"/>
                </a:solidFill>
              </a:rPr>
              <a:t>household objects such as </a:t>
            </a:r>
            <a:br>
              <a:rPr lang="en-GB">
                <a:solidFill>
                  <a:schemeClr val="bg1"/>
                </a:solidFill>
              </a:rPr>
            </a:br>
            <a:r>
              <a:rPr lang="en-GB">
                <a:solidFill>
                  <a:schemeClr val="bg1"/>
                </a:solidFill>
              </a:rPr>
              <a:t>teapots, jugs, tableware </a:t>
            </a:r>
            <a:br>
              <a:rPr lang="en-GB">
                <a:solidFill>
                  <a:schemeClr val="bg1"/>
                </a:solidFill>
              </a:rPr>
            </a:br>
            <a:r>
              <a:rPr lang="en-GB">
                <a:solidFill>
                  <a:schemeClr val="bg1"/>
                </a:solidFill>
              </a:rPr>
              <a:t>and lighting</a:t>
            </a:r>
          </a:p>
          <a:p>
            <a:pPr lvl="1"/>
            <a:r>
              <a:rPr lang="en-GB">
                <a:solidFill>
                  <a:schemeClr val="bg1"/>
                </a:solidFill>
              </a:rPr>
              <a:t>Her teapots are </a:t>
            </a:r>
            <a:br>
              <a:rPr lang="en-GB">
                <a:solidFill>
                  <a:schemeClr val="bg1"/>
                </a:solidFill>
              </a:rPr>
            </a:br>
            <a:r>
              <a:rPr lang="en-GB">
                <a:solidFill>
                  <a:schemeClr val="bg1"/>
                </a:solidFill>
              </a:rPr>
              <a:t>perhaps her most </a:t>
            </a:r>
            <a:br>
              <a:rPr lang="en-GB">
                <a:solidFill>
                  <a:schemeClr val="bg1"/>
                </a:solidFill>
              </a:rPr>
            </a:br>
            <a:r>
              <a:rPr lang="en-GB">
                <a:solidFill>
                  <a:schemeClr val="bg1"/>
                </a:solidFill>
              </a:rPr>
              <a:t>iconic work but were </a:t>
            </a:r>
            <a:br>
              <a:rPr lang="en-GB">
                <a:solidFill>
                  <a:schemeClr val="bg1"/>
                </a:solidFill>
              </a:rPr>
            </a:br>
            <a:r>
              <a:rPr lang="en-GB">
                <a:solidFill>
                  <a:schemeClr val="bg1"/>
                </a:solidFill>
              </a:rPr>
              <a:t>never mass produced as</a:t>
            </a:r>
            <a:br>
              <a:rPr lang="en-GB">
                <a:solidFill>
                  <a:schemeClr val="bg1"/>
                </a:solidFill>
              </a:rPr>
            </a:br>
            <a:r>
              <a:rPr lang="en-GB">
                <a:solidFill>
                  <a:schemeClr val="bg1"/>
                </a:solidFill>
              </a:rPr>
              <a:t>the designs were complex </a:t>
            </a:r>
            <a:br>
              <a:rPr lang="en-GB">
                <a:solidFill>
                  <a:schemeClr val="bg1"/>
                </a:solidFill>
              </a:rPr>
            </a:br>
            <a:r>
              <a:rPr lang="en-GB">
                <a:solidFill>
                  <a:schemeClr val="bg1"/>
                </a:solidFill>
              </a:rPr>
              <a:t>and used silver plated copper,</a:t>
            </a:r>
            <a:br>
              <a:rPr lang="en-GB">
                <a:solidFill>
                  <a:schemeClr val="bg1"/>
                </a:solidFill>
              </a:rPr>
            </a:br>
            <a:r>
              <a:rPr lang="en-GB">
                <a:solidFill>
                  <a:schemeClr val="bg1"/>
                </a:solidFill>
              </a:rPr>
              <a:t>and ebony for the handles</a:t>
            </a:r>
            <a:br>
              <a:rPr lang="en-GB">
                <a:solidFill>
                  <a:schemeClr val="bg1"/>
                </a:solidFill>
              </a:rPr>
            </a:br>
            <a:endParaRPr lang="en-GB">
              <a:solidFill>
                <a:schemeClr val="bg1"/>
              </a:solidFill>
            </a:endParaRPr>
          </a:p>
        </p:txBody>
      </p:sp>
    </p:spTree>
    <p:extLst>
      <p:ext uri="{BB962C8B-B14F-4D97-AF65-F5344CB8AC3E}">
        <p14:creationId xmlns:p14="http://schemas.microsoft.com/office/powerpoint/2010/main" val="2442988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91EA96-6C2F-4B14-B50A-17781E39AFF1}"/>
              </a:ext>
            </a:extLst>
          </p:cNvPr>
          <p:cNvSpPr>
            <a:spLocks noGrp="1"/>
          </p:cNvSpPr>
          <p:nvPr>
            <p:ph type="body" sz="quarter" idx="13"/>
          </p:nvPr>
        </p:nvSpPr>
        <p:spPr/>
        <p:txBody>
          <a:bodyPr/>
          <a:lstStyle/>
          <a:p>
            <a:r>
              <a:rPr lang="en-GB"/>
              <a:t>Brandt’s style</a:t>
            </a:r>
          </a:p>
        </p:txBody>
      </p:sp>
      <p:sp>
        <p:nvSpPr>
          <p:cNvPr id="3" name="Text Placeholder 2">
            <a:extLst>
              <a:ext uri="{FF2B5EF4-FFF2-40B4-BE49-F238E27FC236}">
                <a16:creationId xmlns:a16="http://schemas.microsoft.com/office/drawing/2014/main" id="{DFDAEF64-81E1-4EB8-A29C-7872745DE49F}"/>
              </a:ext>
            </a:extLst>
          </p:cNvPr>
          <p:cNvSpPr>
            <a:spLocks noGrp="1"/>
          </p:cNvSpPr>
          <p:nvPr>
            <p:ph type="body" sz="quarter" idx="14"/>
          </p:nvPr>
        </p:nvSpPr>
        <p:spPr/>
        <p:txBody>
          <a:bodyPr/>
          <a:lstStyle/>
          <a:p>
            <a:r>
              <a:rPr lang="en-GB"/>
              <a:t>Classic Bauhaus style of </a:t>
            </a:r>
            <a:br>
              <a:rPr lang="en-GB"/>
            </a:br>
            <a:r>
              <a:rPr lang="en-GB"/>
              <a:t>form follows function</a:t>
            </a:r>
          </a:p>
          <a:p>
            <a:pPr lvl="1"/>
            <a:r>
              <a:rPr lang="en-GB"/>
              <a:t>Her work used clean </a:t>
            </a:r>
            <a:br>
              <a:rPr lang="en-GB"/>
            </a:br>
            <a:r>
              <a:rPr lang="en-GB"/>
              <a:t>geometric lines with perfect </a:t>
            </a:r>
            <a:br>
              <a:rPr lang="en-GB"/>
            </a:br>
            <a:r>
              <a:rPr lang="en-GB"/>
              <a:t>curves and spheres creating </a:t>
            </a:r>
            <a:br>
              <a:rPr lang="en-GB"/>
            </a:br>
            <a:r>
              <a:rPr lang="en-GB"/>
              <a:t>aesthetic yet functional pieces</a:t>
            </a:r>
          </a:p>
          <a:p>
            <a:pPr lvl="1"/>
            <a:r>
              <a:rPr lang="en-GB"/>
              <a:t>Stainless and chrome steel and </a:t>
            </a:r>
            <a:br>
              <a:rPr lang="en-GB"/>
            </a:br>
            <a:r>
              <a:rPr lang="en-GB"/>
              <a:t>muted colours were often used </a:t>
            </a:r>
            <a:br>
              <a:rPr lang="en-GB"/>
            </a:br>
            <a:r>
              <a:rPr lang="en-GB"/>
              <a:t>however her later office desk </a:t>
            </a:r>
            <a:br>
              <a:rPr lang="en-GB"/>
            </a:br>
            <a:r>
              <a:rPr lang="en-GB"/>
              <a:t>pieces used more vivid colour </a:t>
            </a:r>
          </a:p>
        </p:txBody>
      </p:sp>
    </p:spTree>
    <p:extLst>
      <p:ext uri="{BB962C8B-B14F-4D97-AF65-F5344CB8AC3E}">
        <p14:creationId xmlns:p14="http://schemas.microsoft.com/office/powerpoint/2010/main" val="3822681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008D68-3BB7-43E6-A1A5-C73C1B5CCF50}"/>
              </a:ext>
            </a:extLst>
          </p:cNvPr>
          <p:cNvSpPr>
            <a:spLocks noGrp="1"/>
          </p:cNvSpPr>
          <p:nvPr>
            <p:ph type="body" sz="quarter" idx="13"/>
          </p:nvPr>
        </p:nvSpPr>
        <p:spPr/>
        <p:txBody>
          <a:bodyPr/>
          <a:lstStyle/>
          <a:p>
            <a:r>
              <a:rPr lang="en-GB"/>
              <a:t>Plenary – Task 2</a:t>
            </a:r>
          </a:p>
        </p:txBody>
      </p:sp>
      <p:sp>
        <p:nvSpPr>
          <p:cNvPr id="3" name="Text Placeholder 2">
            <a:extLst>
              <a:ext uri="{FF2B5EF4-FFF2-40B4-BE49-F238E27FC236}">
                <a16:creationId xmlns:a16="http://schemas.microsoft.com/office/drawing/2014/main" id="{638172EE-63EE-433E-B5E9-F206432FDBBA}"/>
              </a:ext>
            </a:extLst>
          </p:cNvPr>
          <p:cNvSpPr>
            <a:spLocks noGrp="1"/>
          </p:cNvSpPr>
          <p:nvPr>
            <p:ph type="body" sz="quarter" idx="14"/>
          </p:nvPr>
        </p:nvSpPr>
        <p:spPr/>
        <p:txBody>
          <a:bodyPr/>
          <a:lstStyle/>
          <a:p>
            <a:r>
              <a:rPr lang="en-GB"/>
              <a:t>In pairs or individually, complete </a:t>
            </a:r>
            <a:r>
              <a:rPr lang="en-GB" b="1"/>
              <a:t>Task 2</a:t>
            </a:r>
            <a:r>
              <a:rPr lang="en-GB"/>
              <a:t> of </a:t>
            </a:r>
            <a:br>
              <a:rPr lang="en-GB"/>
            </a:br>
            <a:r>
              <a:rPr lang="en-GB"/>
              <a:t>your </a:t>
            </a:r>
            <a:r>
              <a:rPr lang="en-GB" b="1"/>
              <a:t>Worksheet</a:t>
            </a:r>
            <a:endParaRPr lang="en-GB"/>
          </a:p>
        </p:txBody>
      </p:sp>
    </p:spTree>
    <p:extLst>
      <p:ext uri="{BB962C8B-B14F-4D97-AF65-F5344CB8AC3E}">
        <p14:creationId xmlns:p14="http://schemas.microsoft.com/office/powerpoint/2010/main" val="136838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Be able recognise a range of work and know how it can represent different design movements</a:t>
            </a:r>
          </a:p>
          <a:p>
            <a:r>
              <a:rPr lang="en-GB" dirty="0"/>
              <a:t>Be aware of, and able to discuss the work of influential designers including:</a:t>
            </a:r>
          </a:p>
          <a:p>
            <a:pPr marL="968375" lvl="1" indent="-342900">
              <a:buFont typeface="Courier New" panose="02070309020205020404" pitchFamily="49" charset="0"/>
              <a:buChar char="o"/>
            </a:pPr>
            <a:r>
              <a:rPr lang="en-GB" dirty="0">
                <a:solidFill>
                  <a:schemeClr val="bg1"/>
                </a:solidFill>
              </a:rPr>
              <a:t>Phillippe Starck</a:t>
            </a:r>
          </a:p>
          <a:p>
            <a:pPr marL="968375" lvl="1" indent="-342900">
              <a:buFont typeface="Courier New" panose="02070309020205020404" pitchFamily="49" charset="0"/>
              <a:buChar char="o"/>
            </a:pPr>
            <a:r>
              <a:rPr lang="en-GB" dirty="0">
                <a:solidFill>
                  <a:schemeClr val="bg1"/>
                </a:solidFill>
              </a:rPr>
              <a:t>James Dyson</a:t>
            </a:r>
          </a:p>
          <a:p>
            <a:pPr marL="968375" lvl="1" indent="-342900">
              <a:buFont typeface="Courier New" panose="02070309020205020404" pitchFamily="49" charset="0"/>
              <a:buChar char="o"/>
            </a:pPr>
            <a:r>
              <a:rPr lang="en-GB" dirty="0">
                <a:solidFill>
                  <a:schemeClr val="bg1"/>
                </a:solidFill>
              </a:rPr>
              <a:t>Margaret Calvert</a:t>
            </a:r>
          </a:p>
          <a:p>
            <a:pPr marL="968375" lvl="1" indent="-342900">
              <a:buFont typeface="Courier New" panose="02070309020205020404" pitchFamily="49" charset="0"/>
              <a:buChar char="o"/>
            </a:pPr>
            <a:r>
              <a:rPr lang="en-GB" dirty="0">
                <a:solidFill>
                  <a:schemeClr val="bg1"/>
                </a:solidFill>
              </a:rPr>
              <a:t>Dieter Rams</a:t>
            </a:r>
          </a:p>
          <a:p>
            <a:pPr marL="968375" lvl="1" indent="-342900">
              <a:buFont typeface="Courier New" panose="02070309020205020404" pitchFamily="49" charset="0"/>
              <a:buChar char="o"/>
            </a:pPr>
            <a:r>
              <a:rPr lang="en-GB" dirty="0">
                <a:solidFill>
                  <a:schemeClr val="bg1"/>
                </a:solidFill>
              </a:rPr>
              <a:t>Charles and Ray Eames</a:t>
            </a:r>
          </a:p>
          <a:p>
            <a:pPr marL="968375" lvl="1" indent="-342900">
              <a:buFont typeface="Courier New" panose="02070309020205020404" pitchFamily="49" charset="0"/>
              <a:buChar char="o"/>
            </a:pPr>
            <a:r>
              <a:rPr lang="en-GB" dirty="0">
                <a:solidFill>
                  <a:schemeClr val="bg1"/>
                </a:solidFill>
              </a:rPr>
              <a:t>Marianne Brandt</a:t>
            </a:r>
          </a:p>
          <a:p>
            <a:endParaRPr lang="en-GB" dirty="0"/>
          </a:p>
          <a:p>
            <a:endParaRPr lang="en-GB" dirty="0"/>
          </a:p>
        </p:txBody>
      </p:sp>
      <p:sp>
        <p:nvSpPr>
          <p:cNvPr id="3" name="Text Placeholder 2"/>
          <p:cNvSpPr>
            <a:spLocks noGrp="1"/>
          </p:cNvSpPr>
          <p:nvPr>
            <p:ph type="body" sz="quarter" idx="13"/>
          </p:nvPr>
        </p:nvSpPr>
        <p:spPr/>
        <p:txBody>
          <a:bodyPr/>
          <a:lstStyle/>
          <a:p>
            <a:r>
              <a:rPr lang="en-GB"/>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What is a designer?</a:t>
            </a:r>
          </a:p>
        </p:txBody>
      </p:sp>
      <p:sp>
        <p:nvSpPr>
          <p:cNvPr id="8" name="Text Placeholder 7">
            <a:extLst>
              <a:ext uri="{FF2B5EF4-FFF2-40B4-BE49-F238E27FC236}">
                <a16:creationId xmlns:a16="http://schemas.microsoft.com/office/drawing/2014/main" id="{425F02AC-7278-4D24-9219-28CF974924DE}"/>
              </a:ext>
            </a:extLst>
          </p:cNvPr>
          <p:cNvSpPr>
            <a:spLocks noGrp="1"/>
          </p:cNvSpPr>
          <p:nvPr>
            <p:ph type="body" sz="quarter" idx="14"/>
          </p:nvPr>
        </p:nvSpPr>
        <p:spPr/>
        <p:txBody>
          <a:bodyPr/>
          <a:lstStyle/>
          <a:p>
            <a:r>
              <a:rPr lang="en-GB"/>
              <a:t>In pairs or small groups discuss the skills and attributes that great designers possess</a:t>
            </a:r>
          </a:p>
          <a:p>
            <a:pPr lvl="1"/>
            <a:r>
              <a:rPr lang="en-GB"/>
              <a:t>Make a list from your discussion and try to decide which are the most important and explain why </a:t>
            </a:r>
          </a:p>
        </p:txBody>
      </p:sp>
    </p:spTree>
    <p:extLst>
      <p:ext uri="{BB962C8B-B14F-4D97-AF65-F5344CB8AC3E}">
        <p14:creationId xmlns:p14="http://schemas.microsoft.com/office/powerpoint/2010/main" val="399816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E55147-DB01-4F17-9137-9AF43BEE7FDB}"/>
              </a:ext>
            </a:extLst>
          </p:cNvPr>
          <p:cNvSpPr>
            <a:spLocks noGrp="1"/>
          </p:cNvSpPr>
          <p:nvPr>
            <p:ph type="body" sz="quarter" idx="13"/>
          </p:nvPr>
        </p:nvSpPr>
        <p:spPr/>
        <p:txBody>
          <a:bodyPr/>
          <a:lstStyle/>
          <a:p>
            <a:r>
              <a:rPr lang="en-GB"/>
              <a:t>Designers and their products</a:t>
            </a:r>
          </a:p>
        </p:txBody>
      </p:sp>
      <p:sp>
        <p:nvSpPr>
          <p:cNvPr id="3" name="Text Placeholder 2">
            <a:extLst>
              <a:ext uri="{FF2B5EF4-FFF2-40B4-BE49-F238E27FC236}">
                <a16:creationId xmlns:a16="http://schemas.microsoft.com/office/drawing/2014/main" id="{78718BC2-537B-47FB-AEBC-821F73DDE2D1}"/>
              </a:ext>
            </a:extLst>
          </p:cNvPr>
          <p:cNvSpPr>
            <a:spLocks noGrp="1"/>
          </p:cNvSpPr>
          <p:nvPr>
            <p:ph type="body" sz="quarter" idx="14"/>
          </p:nvPr>
        </p:nvSpPr>
        <p:spPr>
          <a:xfrm>
            <a:off x="673385" y="1702196"/>
            <a:ext cx="7797230" cy="3453607"/>
          </a:xfrm>
        </p:spPr>
        <p:txBody>
          <a:bodyPr/>
          <a:lstStyle/>
          <a:p>
            <a:r>
              <a:rPr lang="en-GB"/>
              <a:t>A designer’s work includes: </a:t>
            </a:r>
          </a:p>
          <a:p>
            <a:pPr lvl="1"/>
            <a:r>
              <a:rPr lang="en-GB"/>
              <a:t>Problem solving to enhance and improve people’s lives</a:t>
            </a:r>
          </a:p>
          <a:p>
            <a:pPr lvl="1"/>
            <a:r>
              <a:rPr lang="en-GB"/>
              <a:t>Improving existing products</a:t>
            </a:r>
          </a:p>
          <a:p>
            <a:pPr lvl="1"/>
            <a:r>
              <a:rPr lang="en-GB"/>
              <a:t>Responding to changes in consumer lifestyle</a:t>
            </a:r>
          </a:p>
          <a:p>
            <a:pPr lvl="1"/>
            <a:r>
              <a:rPr lang="en-GB"/>
              <a:t>Utilising developments in technology to improve efficiency and the use of products and resources</a:t>
            </a:r>
          </a:p>
          <a:p>
            <a:pPr lvl="1"/>
            <a:r>
              <a:rPr lang="en-GB"/>
              <a:t>Improving product design to minimise environmental impact through smarter designing and manufacturing</a:t>
            </a:r>
          </a:p>
          <a:p>
            <a:pPr lvl="1"/>
            <a:r>
              <a:rPr lang="en-GB"/>
              <a:t>Creating a connection between the product and the user</a:t>
            </a:r>
          </a:p>
        </p:txBody>
      </p:sp>
    </p:spTree>
    <p:extLst>
      <p:ext uri="{BB962C8B-B14F-4D97-AF65-F5344CB8AC3E}">
        <p14:creationId xmlns:p14="http://schemas.microsoft.com/office/powerpoint/2010/main" val="87202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erson&#10;&#10;Description generated with very high confidence">
            <a:extLst>
              <a:ext uri="{FF2B5EF4-FFF2-40B4-BE49-F238E27FC236}">
                <a16:creationId xmlns:a16="http://schemas.microsoft.com/office/drawing/2014/main" id="{DC03AD5C-A20B-43F2-B685-02A38D6327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53003" y="1764803"/>
            <a:ext cx="2118512" cy="2139443"/>
          </a:xfrm>
          <a:prstGeom prst="rect">
            <a:avLst/>
          </a:prstGeom>
        </p:spPr>
      </p:pic>
      <p:sp>
        <p:nvSpPr>
          <p:cNvPr id="2" name="Text Placeholder 1"/>
          <p:cNvSpPr>
            <a:spLocks noGrp="1"/>
          </p:cNvSpPr>
          <p:nvPr>
            <p:ph type="body" sz="quarter" idx="13"/>
          </p:nvPr>
        </p:nvSpPr>
        <p:spPr/>
        <p:txBody>
          <a:bodyPr/>
          <a:lstStyle/>
          <a:p>
            <a:r>
              <a:rPr lang="en-GB" dirty="0"/>
              <a:t>Philippe Starck </a:t>
            </a:r>
            <a:r>
              <a:rPr lang="en-GB" sz="1800" dirty="0"/>
              <a:t>born 1949 </a:t>
            </a:r>
            <a:endParaRPr lang="en-GB" dirty="0"/>
          </a:p>
        </p:txBody>
      </p:sp>
      <p:sp>
        <p:nvSpPr>
          <p:cNvPr id="3" name="Text Placeholder 2"/>
          <p:cNvSpPr>
            <a:spLocks noGrp="1"/>
          </p:cNvSpPr>
          <p:nvPr>
            <p:ph type="body" sz="quarter" idx="14"/>
          </p:nvPr>
        </p:nvSpPr>
        <p:spPr>
          <a:xfrm>
            <a:off x="724280" y="1704179"/>
            <a:ext cx="5977856" cy="4758966"/>
          </a:xfrm>
        </p:spPr>
        <p:txBody>
          <a:bodyPr/>
          <a:lstStyle/>
          <a:p>
            <a:pPr marL="0" indent="0">
              <a:buNone/>
            </a:pPr>
            <a:r>
              <a:rPr lang="en-GB"/>
              <a:t>French product designer and architect</a:t>
            </a:r>
          </a:p>
          <a:p>
            <a:pPr lvl="1"/>
            <a:r>
              <a:rPr lang="en-GB"/>
              <a:t>A prolific and eclectic designer of kitchen appliances, furniture and lighting, through </a:t>
            </a:r>
            <a:br>
              <a:rPr lang="en-GB"/>
            </a:br>
            <a:r>
              <a:rPr lang="en-GB"/>
              <a:t>to motorbikes and super yachts</a:t>
            </a:r>
          </a:p>
          <a:p>
            <a:pPr lvl="1"/>
            <a:r>
              <a:rPr lang="en-GB"/>
              <a:t>Stark’s flamboyant personality is often reflected in his products as he adds an element of humour to everyday items</a:t>
            </a:r>
          </a:p>
          <a:p>
            <a:pPr lvl="1"/>
            <a:r>
              <a:rPr lang="en-GB"/>
              <a:t>The </a:t>
            </a:r>
            <a:r>
              <a:rPr lang="en-GB" i="1"/>
              <a:t>Juicy Salif </a:t>
            </a:r>
            <a:r>
              <a:rPr lang="en-GB"/>
              <a:t>may be celebrated more </a:t>
            </a:r>
            <a:br>
              <a:rPr lang="en-GB"/>
            </a:br>
            <a:r>
              <a:rPr lang="en-GB"/>
              <a:t>for its form over function</a:t>
            </a:r>
          </a:p>
          <a:p>
            <a:pPr lvl="2"/>
            <a:r>
              <a:rPr lang="en-GB"/>
              <a:t>Stark is rumoured to have said </a:t>
            </a:r>
            <a:br>
              <a:rPr lang="en-GB"/>
            </a:br>
            <a:r>
              <a:rPr lang="en-GB" i="1"/>
              <a:t>“It’s not meant to squeeze lemons, </a:t>
            </a:r>
            <a:br>
              <a:rPr lang="en-GB" i="1"/>
            </a:br>
            <a:r>
              <a:rPr lang="en-GB" i="1"/>
              <a:t>it is meant to start conversations”</a:t>
            </a:r>
          </a:p>
          <a:p>
            <a:pPr lvl="1"/>
            <a:endParaRPr lang="en-GB"/>
          </a:p>
        </p:txBody>
      </p:sp>
      <p:pic>
        <p:nvPicPr>
          <p:cNvPr id="10" name="Picture 9" descr="A picture containing sky, wall, table, indoor&#10;&#10;Description generated with very high confidence">
            <a:extLst>
              <a:ext uri="{FF2B5EF4-FFF2-40B4-BE49-F238E27FC236}">
                <a16:creationId xmlns:a16="http://schemas.microsoft.com/office/drawing/2014/main" id="{DDB3C3D8-271B-45F3-918A-C81D05B935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55306" y="3964870"/>
            <a:ext cx="2113907" cy="2119202"/>
          </a:xfrm>
          <a:prstGeom prst="rect">
            <a:avLst/>
          </a:prstGeom>
        </p:spPr>
      </p:pic>
    </p:spTree>
    <p:extLst>
      <p:ext uri="{BB962C8B-B14F-4D97-AF65-F5344CB8AC3E}">
        <p14:creationId xmlns:p14="http://schemas.microsoft.com/office/powerpoint/2010/main" val="2887614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ship in a body of water&#10;&#10;Description generated with very high confidence">
            <a:extLst>
              <a:ext uri="{FF2B5EF4-FFF2-40B4-BE49-F238E27FC236}">
                <a16:creationId xmlns:a16="http://schemas.microsoft.com/office/drawing/2014/main" id="{C4200C41-18D8-4DC4-9459-894C2E3D7B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705"/>
            <a:ext cx="9144000" cy="6208295"/>
          </a:xfrm>
          <a:prstGeom prst="rect">
            <a:avLst/>
          </a:prstGeom>
        </p:spPr>
      </p:pic>
      <p:sp>
        <p:nvSpPr>
          <p:cNvPr id="2" name="Text Placeholder 1">
            <a:extLst>
              <a:ext uri="{FF2B5EF4-FFF2-40B4-BE49-F238E27FC236}">
                <a16:creationId xmlns:a16="http://schemas.microsoft.com/office/drawing/2014/main" id="{7291EA96-6C2F-4B14-B50A-17781E39AFF1}"/>
              </a:ext>
            </a:extLst>
          </p:cNvPr>
          <p:cNvSpPr>
            <a:spLocks noGrp="1"/>
          </p:cNvSpPr>
          <p:nvPr>
            <p:ph type="body" sz="quarter" idx="13"/>
          </p:nvPr>
        </p:nvSpPr>
        <p:spPr/>
        <p:txBody>
          <a:bodyPr/>
          <a:lstStyle/>
          <a:p>
            <a:r>
              <a:rPr lang="en-GB">
                <a:solidFill>
                  <a:schemeClr val="bg1"/>
                </a:solidFill>
              </a:rPr>
              <a:t>Starck’s style</a:t>
            </a:r>
          </a:p>
        </p:txBody>
      </p:sp>
      <p:sp>
        <p:nvSpPr>
          <p:cNvPr id="3" name="Text Placeholder 2">
            <a:extLst>
              <a:ext uri="{FF2B5EF4-FFF2-40B4-BE49-F238E27FC236}">
                <a16:creationId xmlns:a16="http://schemas.microsoft.com/office/drawing/2014/main" id="{DFDAEF64-81E1-4EB8-A29C-7872745DE49F}"/>
              </a:ext>
            </a:extLst>
          </p:cNvPr>
          <p:cNvSpPr>
            <a:spLocks noGrp="1"/>
          </p:cNvSpPr>
          <p:nvPr>
            <p:ph type="body" sz="quarter" idx="14"/>
          </p:nvPr>
        </p:nvSpPr>
        <p:spPr/>
        <p:txBody>
          <a:bodyPr/>
          <a:lstStyle/>
          <a:p>
            <a:r>
              <a:rPr lang="en-GB">
                <a:solidFill>
                  <a:schemeClr val="bg1"/>
                </a:solidFill>
              </a:rPr>
              <a:t>Eclectic, fun and humorous with</a:t>
            </a:r>
            <a:br>
              <a:rPr lang="en-GB">
                <a:solidFill>
                  <a:schemeClr val="bg1"/>
                </a:solidFill>
              </a:rPr>
            </a:br>
            <a:r>
              <a:rPr lang="en-GB">
                <a:solidFill>
                  <a:schemeClr val="bg1"/>
                </a:solidFill>
              </a:rPr>
              <a:t>elements of postmodernism</a:t>
            </a:r>
          </a:p>
          <a:p>
            <a:pPr lvl="1"/>
            <a:r>
              <a:rPr lang="en-GB">
                <a:solidFill>
                  <a:schemeClr val="bg1"/>
                </a:solidFill>
              </a:rPr>
              <a:t>Some of his work is based around </a:t>
            </a:r>
            <a:br>
              <a:rPr lang="en-GB">
                <a:solidFill>
                  <a:schemeClr val="bg1"/>
                </a:solidFill>
              </a:rPr>
            </a:br>
            <a:r>
              <a:rPr lang="en-GB">
                <a:solidFill>
                  <a:schemeClr val="bg1"/>
                </a:solidFill>
              </a:rPr>
              <a:t>democratic design, accessible to </a:t>
            </a:r>
            <a:br>
              <a:rPr lang="en-GB">
                <a:solidFill>
                  <a:schemeClr val="bg1"/>
                </a:solidFill>
              </a:rPr>
            </a:br>
            <a:r>
              <a:rPr lang="en-GB">
                <a:solidFill>
                  <a:schemeClr val="bg1"/>
                </a:solidFill>
              </a:rPr>
              <a:t>all, yet other pieces are certainly</a:t>
            </a:r>
            <a:br>
              <a:rPr lang="en-GB">
                <a:solidFill>
                  <a:schemeClr val="bg1"/>
                </a:solidFill>
              </a:rPr>
            </a:br>
            <a:r>
              <a:rPr lang="en-GB">
                <a:solidFill>
                  <a:schemeClr val="bg1"/>
                </a:solidFill>
              </a:rPr>
              <a:t>for the elite</a:t>
            </a:r>
          </a:p>
          <a:p>
            <a:pPr lvl="1"/>
            <a:r>
              <a:rPr lang="en-GB">
                <a:solidFill>
                  <a:schemeClr val="bg1"/>
                </a:solidFill>
              </a:rPr>
              <a:t>Extremely creative and innovative,</a:t>
            </a:r>
            <a:br>
              <a:rPr lang="en-GB">
                <a:solidFill>
                  <a:schemeClr val="bg1"/>
                </a:solidFill>
              </a:rPr>
            </a:br>
            <a:r>
              <a:rPr lang="en-GB">
                <a:solidFill>
                  <a:schemeClr val="bg1"/>
                </a:solidFill>
              </a:rPr>
              <a:t>yet function can follow form a little</a:t>
            </a:r>
            <a:br>
              <a:rPr lang="en-GB">
                <a:solidFill>
                  <a:schemeClr val="bg1"/>
                </a:solidFill>
              </a:rPr>
            </a:br>
            <a:r>
              <a:rPr lang="en-GB">
                <a:solidFill>
                  <a:schemeClr val="bg1"/>
                </a:solidFill>
              </a:rPr>
              <a:t>too much on occasions</a:t>
            </a:r>
          </a:p>
          <a:p>
            <a:endParaRPr lang="en-GB"/>
          </a:p>
        </p:txBody>
      </p:sp>
    </p:spTree>
    <p:extLst>
      <p:ext uri="{BB962C8B-B14F-4D97-AF65-F5344CB8AC3E}">
        <p14:creationId xmlns:p14="http://schemas.microsoft.com/office/powerpoint/2010/main" val="326961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6359756" y="1746250"/>
            <a:ext cx="2784240" cy="4163231"/>
          </a:xfrm>
          <a:prstGeom prst="rect">
            <a:avLst/>
          </a:prstGeom>
        </p:spPr>
      </p:pic>
      <p:sp>
        <p:nvSpPr>
          <p:cNvPr id="2" name="Text Placeholder 1"/>
          <p:cNvSpPr>
            <a:spLocks noGrp="1"/>
          </p:cNvSpPr>
          <p:nvPr>
            <p:ph type="body" sz="quarter" idx="13"/>
          </p:nvPr>
        </p:nvSpPr>
        <p:spPr/>
        <p:txBody>
          <a:bodyPr lIns="0" anchor="t">
            <a:noAutofit/>
          </a:bodyPr>
          <a:lstStyle/>
          <a:p>
            <a:r>
              <a:rPr lang="en-GB"/>
              <a:t>James Dyson </a:t>
            </a:r>
            <a:r>
              <a:rPr lang="en-GB" sz="1800"/>
              <a:t>born 1947 </a:t>
            </a:r>
            <a:endParaRPr lang="en-GB"/>
          </a:p>
        </p:txBody>
      </p:sp>
      <p:sp>
        <p:nvSpPr>
          <p:cNvPr id="3" name="Text Placeholder 2"/>
          <p:cNvSpPr>
            <a:spLocks noGrp="1"/>
          </p:cNvSpPr>
          <p:nvPr>
            <p:ph type="body" sz="quarter" idx="14"/>
          </p:nvPr>
        </p:nvSpPr>
        <p:spPr>
          <a:xfrm>
            <a:off x="724280" y="1704179"/>
            <a:ext cx="5568943" cy="4205302"/>
          </a:xfrm>
        </p:spPr>
        <p:txBody>
          <a:bodyPr/>
          <a:lstStyle/>
          <a:p>
            <a:r>
              <a:rPr lang="en-GB"/>
              <a:t>Sir James Dyson is a British inventor and founder of the Dyson company</a:t>
            </a:r>
          </a:p>
          <a:p>
            <a:pPr lvl="1"/>
            <a:r>
              <a:rPr lang="en-GB"/>
              <a:t>His products often have radical new approaches in their design</a:t>
            </a:r>
          </a:p>
          <a:p>
            <a:pPr lvl="1"/>
            <a:r>
              <a:rPr lang="en-GB"/>
              <a:t>He sees every failure as a vital step </a:t>
            </a:r>
            <a:br>
              <a:rPr lang="en-GB"/>
            </a:br>
            <a:r>
              <a:rPr lang="en-GB"/>
              <a:t>towards success</a:t>
            </a:r>
          </a:p>
          <a:p>
            <a:pPr lvl="1"/>
            <a:r>
              <a:rPr lang="en-GB"/>
              <a:t>It took five years and over 5,000 prototypes before he launched the</a:t>
            </a:r>
            <a:br>
              <a:rPr lang="en-GB"/>
            </a:br>
            <a:r>
              <a:rPr lang="en-GB"/>
              <a:t>world’s first bagless vacuum cleaner</a:t>
            </a:r>
          </a:p>
          <a:p>
            <a:pPr lvl="1"/>
            <a:r>
              <a:rPr lang="en-GB"/>
              <a:t>Dyson values the iterative design process and the innovations that can come from continuous development</a:t>
            </a:r>
            <a:endParaRPr lang="en-US"/>
          </a:p>
          <a:p>
            <a:pPr lvl="1"/>
            <a:endParaRPr lang="en-GB"/>
          </a:p>
        </p:txBody>
      </p:sp>
      <p:pic>
        <p:nvPicPr>
          <p:cNvPr id="5" name="Picture 4">
            <a:extLst>
              <a:ext uri="{FF2B5EF4-FFF2-40B4-BE49-F238E27FC236}">
                <a16:creationId xmlns:a16="http://schemas.microsoft.com/office/drawing/2014/main" id="{C9B8B6F0-B535-4132-868E-8B51BEA300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4800" y="6307200"/>
            <a:ext cx="1435916" cy="339243"/>
          </a:xfrm>
          <a:prstGeom prst="rect">
            <a:avLst/>
          </a:prstGeom>
        </p:spPr>
      </p:pic>
    </p:spTree>
    <p:extLst>
      <p:ext uri="{BB962C8B-B14F-4D97-AF65-F5344CB8AC3E}">
        <p14:creationId xmlns:p14="http://schemas.microsoft.com/office/powerpoint/2010/main" val="258378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4FE0DE-C8B0-4947-939C-50B45C6387B8}"/>
              </a:ext>
            </a:extLst>
          </p:cNvPr>
          <p:cNvSpPr>
            <a:spLocks noGrp="1"/>
          </p:cNvSpPr>
          <p:nvPr>
            <p:ph type="body" sz="quarter" idx="13"/>
          </p:nvPr>
        </p:nvSpPr>
        <p:spPr/>
        <p:txBody>
          <a:bodyPr/>
          <a:lstStyle/>
          <a:p>
            <a:r>
              <a:rPr lang="en-GB"/>
              <a:t>Dyson’s style</a:t>
            </a:r>
            <a:endParaRPr lang="en-US"/>
          </a:p>
        </p:txBody>
      </p:sp>
      <p:sp>
        <p:nvSpPr>
          <p:cNvPr id="3" name="Text Placeholder 2">
            <a:extLst>
              <a:ext uri="{FF2B5EF4-FFF2-40B4-BE49-F238E27FC236}">
                <a16:creationId xmlns:a16="http://schemas.microsoft.com/office/drawing/2014/main" id="{862BB367-835B-4748-9EF1-72CC0E2974B3}"/>
              </a:ext>
            </a:extLst>
          </p:cNvPr>
          <p:cNvSpPr>
            <a:spLocks noGrp="1"/>
          </p:cNvSpPr>
          <p:nvPr>
            <p:ph type="body" sz="quarter" idx="14"/>
          </p:nvPr>
        </p:nvSpPr>
        <p:spPr>
          <a:xfrm>
            <a:off x="724280" y="1704179"/>
            <a:ext cx="7958544" cy="3453607"/>
          </a:xfrm>
        </p:spPr>
        <p:txBody>
          <a:bodyPr/>
          <a:lstStyle/>
          <a:p>
            <a:r>
              <a:rPr lang="en-GB"/>
              <a:t>Modern, contemporary, elegant and simplistic designs</a:t>
            </a:r>
          </a:p>
          <a:p>
            <a:pPr lvl="1"/>
            <a:r>
              <a:rPr lang="en-US"/>
              <a:t>Product function and aftercare service are very important</a:t>
            </a:r>
          </a:p>
          <a:p>
            <a:pPr lvl="1"/>
            <a:r>
              <a:rPr lang="en-US"/>
              <a:t>James Dyson is an advocate for fostering young British design engineers through the Dyson School of Design Engineering at Imperial College, London</a:t>
            </a:r>
          </a:p>
          <a:p>
            <a:pPr lvl="1"/>
            <a:r>
              <a:rPr lang="en-GB">
                <a:solidFill>
                  <a:srgbClr val="808E86"/>
                </a:solidFill>
              </a:rPr>
              <a:t>Five years and 599 prototypes later the Dyson Supersonic</a:t>
            </a:r>
            <a:r>
              <a:rPr lang="en-GB" baseline="36000">
                <a:solidFill>
                  <a:srgbClr val="808E86"/>
                </a:solidFill>
              </a:rPr>
              <a:t>TM</a:t>
            </a:r>
            <a:r>
              <a:rPr lang="en-GB">
                <a:solidFill>
                  <a:srgbClr val="808E86"/>
                </a:solidFill>
              </a:rPr>
              <a:t> dryer was released, having analysed over 1,000 miles of different hair types to fully understand the hair drying process  </a:t>
            </a:r>
          </a:p>
          <a:p>
            <a:endParaRPr lang="en-US"/>
          </a:p>
        </p:txBody>
      </p:sp>
      <p:pic>
        <p:nvPicPr>
          <p:cNvPr id="4" name="Picture 3" descr="C:\Users\desig\AppData\Roaming\PixelMetrics\CaptureWiz\Temp\6.png">
            <a:extLst>
              <a:ext uri="{FF2B5EF4-FFF2-40B4-BE49-F238E27FC236}">
                <a16:creationId xmlns:a16="http://schemas.microsoft.com/office/drawing/2014/main" id="{AF5A56DC-CB94-4993-B3BC-38AEDD3CFCE3}"/>
              </a:ext>
            </a:extLst>
          </p:cNvPr>
          <p:cNvPicPr/>
          <p:nvPr/>
        </p:nvPicPr>
        <p:blipFill rotWithShape="1">
          <a:blip r:embed="rId2" cstate="screen">
            <a:extLst>
              <a:ext uri="{28A0092B-C50C-407E-A947-70E740481C1C}">
                <a14:useLocalDpi xmlns:a14="http://schemas.microsoft.com/office/drawing/2010/main"/>
              </a:ext>
            </a:extLst>
          </a:blip>
          <a:srcRect t="-1"/>
          <a:stretch/>
        </p:blipFill>
        <p:spPr bwMode="auto">
          <a:xfrm>
            <a:off x="832260" y="4921458"/>
            <a:ext cx="7689250" cy="1936542"/>
          </a:xfrm>
          <a:prstGeom prst="rect">
            <a:avLst/>
          </a:prstGeom>
          <a:noFill/>
          <a:ln>
            <a:noFill/>
          </a:ln>
        </p:spPr>
      </p:pic>
    </p:spTree>
    <p:extLst>
      <p:ext uri="{BB962C8B-B14F-4D97-AF65-F5344CB8AC3E}">
        <p14:creationId xmlns:p14="http://schemas.microsoft.com/office/powerpoint/2010/main" val="3197293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4D46FD-81B8-476B-85DB-2E32A2C027FC}"/>
              </a:ext>
            </a:extLst>
          </p:cNvPr>
          <p:cNvSpPr>
            <a:spLocks noGrp="1"/>
          </p:cNvSpPr>
          <p:nvPr>
            <p:ph type="body" sz="quarter" idx="13"/>
          </p:nvPr>
        </p:nvSpPr>
        <p:spPr/>
        <p:txBody>
          <a:bodyPr/>
          <a:lstStyle/>
          <a:p>
            <a:r>
              <a:rPr lang="en-GB">
                <a:solidFill>
                  <a:schemeClr val="bg1"/>
                </a:solidFill>
              </a:rPr>
              <a:t>Margaret Calvert OBE </a:t>
            </a:r>
            <a:r>
              <a:rPr lang="en-GB" sz="1800">
                <a:solidFill>
                  <a:schemeClr val="bg1"/>
                </a:solidFill>
              </a:rPr>
              <a:t>born 1936</a:t>
            </a:r>
            <a:endParaRPr lang="en-GB">
              <a:solidFill>
                <a:schemeClr val="bg1"/>
              </a:solidFill>
            </a:endParaRPr>
          </a:p>
        </p:txBody>
      </p:sp>
      <p:sp>
        <p:nvSpPr>
          <p:cNvPr id="3" name="Text Placeholder 2">
            <a:extLst>
              <a:ext uri="{FF2B5EF4-FFF2-40B4-BE49-F238E27FC236}">
                <a16:creationId xmlns:a16="http://schemas.microsoft.com/office/drawing/2014/main" id="{E085C1C1-73ED-45E0-9208-07D84F8DFD49}"/>
              </a:ext>
            </a:extLst>
          </p:cNvPr>
          <p:cNvSpPr>
            <a:spLocks noGrp="1"/>
          </p:cNvSpPr>
          <p:nvPr>
            <p:ph type="body" sz="quarter" idx="14"/>
          </p:nvPr>
        </p:nvSpPr>
        <p:spPr>
          <a:xfrm>
            <a:off x="463825" y="1623990"/>
            <a:ext cx="7797230" cy="3453607"/>
          </a:xfrm>
        </p:spPr>
        <p:txBody>
          <a:bodyPr/>
          <a:lstStyle/>
          <a:p>
            <a:r>
              <a:rPr lang="en-GB">
                <a:solidFill>
                  <a:schemeClr val="bg1"/>
                </a:solidFill>
              </a:rPr>
              <a:t>Graphic designer known for her work on transport fonts and simple pictograms used on UK road signs</a:t>
            </a:r>
          </a:p>
          <a:p>
            <a:pPr lvl="1"/>
            <a:r>
              <a:rPr lang="en-GB">
                <a:solidFill>
                  <a:schemeClr val="bg1"/>
                </a:solidFill>
              </a:rPr>
              <a:t>Calvert and Jock Kinneir</a:t>
            </a:r>
            <a:br>
              <a:rPr lang="en-GB">
                <a:solidFill>
                  <a:schemeClr val="bg1"/>
                </a:solidFill>
              </a:rPr>
            </a:br>
            <a:r>
              <a:rPr lang="en-GB">
                <a:solidFill>
                  <a:schemeClr val="bg1"/>
                </a:solidFill>
              </a:rPr>
              <a:t>created a mix of capitals </a:t>
            </a:r>
            <a:br>
              <a:rPr lang="en-GB">
                <a:solidFill>
                  <a:schemeClr val="bg1"/>
                </a:solidFill>
              </a:rPr>
            </a:br>
            <a:r>
              <a:rPr lang="en-GB">
                <a:solidFill>
                  <a:schemeClr val="bg1"/>
                </a:solidFill>
              </a:rPr>
              <a:t>and lowercase that helps </a:t>
            </a:r>
            <a:br>
              <a:rPr lang="en-GB">
                <a:solidFill>
                  <a:schemeClr val="bg1"/>
                </a:solidFill>
              </a:rPr>
            </a:br>
            <a:r>
              <a:rPr lang="en-GB">
                <a:solidFill>
                  <a:schemeClr val="bg1"/>
                </a:solidFill>
              </a:rPr>
              <a:t>reading at high speed</a:t>
            </a:r>
          </a:p>
          <a:p>
            <a:endParaRPr lang="en-GB"/>
          </a:p>
        </p:txBody>
      </p:sp>
    </p:spTree>
    <p:extLst>
      <p:ext uri="{BB962C8B-B14F-4D97-AF65-F5344CB8AC3E}">
        <p14:creationId xmlns:p14="http://schemas.microsoft.com/office/powerpoint/2010/main" val="369274345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018B33-E779-4628-88B2-02A9FB65B1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9D4232-5161-439C-AE92-9C6CE924FCEB}">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94dce8ab-38ff-4714-b1ed-1fc5e4d9abd1"/>
    <ds:schemaRef ds:uri="1ef05dc5-97a2-498b-bf7c-bd189143a1ff"/>
    <ds:schemaRef ds:uri="http://www.w3.org/XML/1998/namespace"/>
    <ds:schemaRef ds:uri="http://purl.org/dc/dcmitype/"/>
  </ds:schemaRefs>
</ds:datastoreItem>
</file>

<file path=customXml/itemProps3.xml><?xml version="1.0" encoding="utf-8"?>
<ds:datastoreItem xmlns:ds="http://schemas.openxmlformats.org/officeDocument/2006/customXml" ds:itemID="{A9CEB2E2-EACA-426A-9CEB-3ADB63B92F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550</Words>
  <Application>Microsoft Office PowerPoint</Application>
  <PresentationFormat>On-screen Show (4:3)</PresentationFormat>
  <Paragraphs>100</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Museo900-Regular</vt:lpstr>
      <vt:lpstr>Museo 700</vt:lpstr>
      <vt:lpstr>Arial</vt:lpstr>
      <vt:lpstr>Museo 100</vt:lpstr>
      <vt:lpstr>Courier New</vt:lpstr>
      <vt:lpstr>Museo 900</vt:lpstr>
      <vt:lpstr>Museo 500</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2</cp:revision>
  <cp:lastPrinted>2016-07-07T15:33:43Z</cp:lastPrinted>
  <dcterms:created xsi:type="dcterms:W3CDTF">2016-07-06T09:17:47Z</dcterms:created>
  <dcterms:modified xsi:type="dcterms:W3CDTF">2019-06-07T11:23:39Z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