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8"/>
  </p:notesMasterIdLst>
  <p:sldIdLst>
    <p:sldId id="257" r:id="rId5"/>
    <p:sldId id="258" r:id="rId6"/>
    <p:sldId id="262" r:id="rId7"/>
    <p:sldId id="263" r:id="rId8"/>
    <p:sldId id="264" r:id="rId9"/>
    <p:sldId id="341" r:id="rId10"/>
    <p:sldId id="265" r:id="rId11"/>
    <p:sldId id="266" r:id="rId12"/>
    <p:sldId id="343" r:id="rId13"/>
    <p:sldId id="267" r:id="rId14"/>
    <p:sldId id="342" r:id="rId15"/>
    <p:sldId id="340" r:id="rId16"/>
    <p:sldId id="269" r:id="rId17"/>
    <p:sldId id="270" r:id="rId18"/>
    <p:sldId id="271" r:id="rId19"/>
    <p:sldId id="272" r:id="rId20"/>
    <p:sldId id="274" r:id="rId21"/>
    <p:sldId id="273" r:id="rId22"/>
    <p:sldId id="286" r:id="rId23"/>
    <p:sldId id="275" r:id="rId24"/>
    <p:sldId id="276" r:id="rId25"/>
    <p:sldId id="277" r:id="rId26"/>
    <p:sldId id="259" r:id="rId27"/>
  </p:sldIdLst>
  <p:sldSz cx="9144000" cy="6858000" type="screen4x3"/>
  <p:notesSz cx="6797675" cy="9926638"/>
  <p:embeddedFontLst>
    <p:embeddedFont>
      <p:font typeface="Calibri" panose="020F0502020204030204" pitchFamily="34" charset="0"/>
      <p:regular r:id="rId29"/>
      <p:bold r:id="rId30"/>
      <p:italic r:id="rId31"/>
      <p:boldItalic r:id="rId32"/>
    </p:embeddedFont>
    <p:embeddedFont>
      <p:font typeface="Museo 100" panose="02000000000000000000" charset="0"/>
      <p:regular r:id="rId33"/>
    </p:embeddedFont>
    <p:embeddedFont>
      <p:font typeface="Museo 500" panose="02000000000000000000" charset="0"/>
      <p:regular r:id="rId34"/>
    </p:embeddedFont>
    <p:embeddedFont>
      <p:font typeface="Museo 700" panose="02000000000000000000" charset="0"/>
      <p:bold r:id="rId35"/>
    </p:embeddedFont>
    <p:embeddedFont>
      <p:font typeface="Museo 900" panose="02000000000000000000" charset="0"/>
      <p:bold r:id="rId36"/>
    </p:embeddedFont>
    <p:embeddedFont>
      <p:font typeface="Museo900-Regular" panose="02000000000000000000" charset="0"/>
      <p:bold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37" userDrawn="1">
          <p15:clr>
            <a:srgbClr val="A4A3A4"/>
          </p15:clr>
        </p15:guide>
        <p15:guide id="2" pos="476" userDrawn="1">
          <p15:clr>
            <a:srgbClr val="A4A3A4"/>
          </p15:clr>
        </p15:guide>
        <p15:guide id="3" orient="horz" pos="1071" userDrawn="1">
          <p15:clr>
            <a:srgbClr val="A4A3A4"/>
          </p15:clr>
        </p15:guide>
        <p15:guide id="4" orient="horz" pos="60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C8CA"/>
    <a:srgbClr val="B54E3C"/>
    <a:srgbClr val="363638"/>
    <a:srgbClr val="49909C"/>
    <a:srgbClr val="20692A"/>
    <a:srgbClr val="C1C6CC"/>
    <a:srgbClr val="D1DA2E"/>
    <a:srgbClr val="571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449" autoAdjust="0"/>
  </p:normalViewPr>
  <p:slideViewPr>
    <p:cSldViewPr snapToGrid="0">
      <p:cViewPr varScale="1">
        <p:scale>
          <a:sx n="114" d="100"/>
          <a:sy n="114" d="100"/>
        </p:scale>
        <p:origin x="1524" y="84"/>
      </p:cViewPr>
      <p:guideLst>
        <p:guide orient="horz" pos="837"/>
        <p:guide pos="476"/>
        <p:guide orient="horz" pos="1071"/>
        <p:guide orient="horz" pos="6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Ross" userId="7954c944-6085-4b08-be0b-82a8f61afa5b" providerId="ADAL" clId="{50A47E0A-8FB1-4F04-89BD-4F32A46C7799}"/>
    <pc:docChg chg="undo custSel addSld delSld modSld sldOrd modMainMaster">
      <pc:chgData name="Mike Ross" userId="7954c944-6085-4b08-be0b-82a8f61afa5b" providerId="ADAL" clId="{50A47E0A-8FB1-4F04-89BD-4F32A46C7799}" dt="2019-05-01T15:42:31.630" v="2617" actId="20578"/>
      <pc:docMkLst>
        <pc:docMk/>
      </pc:docMkLst>
      <pc:sldChg chg="addSp delSp modSp">
        <pc:chgData name="Mike Ross" userId="7954c944-6085-4b08-be0b-82a8f61afa5b" providerId="ADAL" clId="{50A47E0A-8FB1-4F04-89BD-4F32A46C7799}" dt="2019-04-08T15:48:29.213" v="39" actId="20577"/>
        <pc:sldMkLst>
          <pc:docMk/>
          <pc:sldMk cId="4135027854" sldId="258"/>
        </pc:sldMkLst>
        <pc:spChg chg="mod">
          <ac:chgData name="Mike Ross" userId="7954c944-6085-4b08-be0b-82a8f61afa5b" providerId="ADAL" clId="{50A47E0A-8FB1-4F04-89BD-4F32A46C7799}" dt="2019-04-08T15:48:29.213" v="39" actId="20577"/>
          <ac:spMkLst>
            <pc:docMk/>
            <pc:sldMk cId="4135027854" sldId="258"/>
            <ac:spMk id="2" creationId="{00000000-0000-0000-0000-000000000000}"/>
          </ac:spMkLst>
        </pc:spChg>
        <pc:spChg chg="add del mod">
          <ac:chgData name="Mike Ross" userId="7954c944-6085-4b08-be0b-82a8f61afa5b" providerId="ADAL" clId="{50A47E0A-8FB1-4F04-89BD-4F32A46C7799}" dt="2019-04-08T15:47:15.898" v="3"/>
          <ac:spMkLst>
            <pc:docMk/>
            <pc:sldMk cId="4135027854" sldId="258"/>
            <ac:spMk id="4" creationId="{E3BEDABE-715A-420D-A6F4-47CBB8A50C31}"/>
          </ac:spMkLst>
        </pc:spChg>
        <pc:spChg chg="add del mod">
          <ac:chgData name="Mike Ross" userId="7954c944-6085-4b08-be0b-82a8f61afa5b" providerId="ADAL" clId="{50A47E0A-8FB1-4F04-89BD-4F32A46C7799}" dt="2019-04-08T15:47:15.898" v="3"/>
          <ac:spMkLst>
            <pc:docMk/>
            <pc:sldMk cId="4135027854" sldId="258"/>
            <ac:spMk id="5" creationId="{B672B625-D06C-4005-BBEC-77CE3D42FEF8}"/>
          </ac:spMkLst>
        </pc:spChg>
      </pc:sldChg>
      <pc:sldChg chg="addSp delSp modSp add">
        <pc:chgData name="Mike Ross" userId="7954c944-6085-4b08-be0b-82a8f61afa5b" providerId="ADAL" clId="{50A47E0A-8FB1-4F04-89BD-4F32A46C7799}" dt="2019-04-25T11:30:02.279" v="2578" actId="20577"/>
        <pc:sldMkLst>
          <pc:docMk/>
          <pc:sldMk cId="0" sldId="262"/>
        </pc:sldMkLst>
        <pc:spChg chg="add del mod">
          <ac:chgData name="Mike Ross" userId="7954c944-6085-4b08-be0b-82a8f61afa5b" providerId="ADAL" clId="{50A47E0A-8FB1-4F04-89BD-4F32A46C7799}" dt="2019-04-09T08:04:19.558" v="111"/>
          <ac:spMkLst>
            <pc:docMk/>
            <pc:sldMk cId="0" sldId="262"/>
            <ac:spMk id="2" creationId="{9C653173-BC90-40A4-AA8D-7567CCC4EA4D}"/>
          </ac:spMkLst>
        </pc:spChg>
        <pc:spChg chg="add del mod">
          <ac:chgData name="Mike Ross" userId="7954c944-6085-4b08-be0b-82a8f61afa5b" providerId="ADAL" clId="{50A47E0A-8FB1-4F04-89BD-4F32A46C7799}" dt="2019-04-09T08:04:19.558" v="111"/>
          <ac:spMkLst>
            <pc:docMk/>
            <pc:sldMk cId="0" sldId="262"/>
            <ac:spMk id="3" creationId="{5974313F-7431-44DE-916A-D63841614FB0}"/>
          </ac:spMkLst>
        </pc:spChg>
        <pc:spChg chg="add del mod">
          <ac:chgData name="Mike Ross" userId="7954c944-6085-4b08-be0b-82a8f61afa5b" providerId="ADAL" clId="{50A47E0A-8FB1-4F04-89BD-4F32A46C7799}" dt="2019-04-09T08:04:24.865" v="112"/>
          <ac:spMkLst>
            <pc:docMk/>
            <pc:sldMk cId="0" sldId="262"/>
            <ac:spMk id="4" creationId="{CABF3BE0-9C63-4771-A47F-169E166D1EE3}"/>
          </ac:spMkLst>
        </pc:spChg>
        <pc:spChg chg="add del mod">
          <ac:chgData name="Mike Ross" userId="7954c944-6085-4b08-be0b-82a8f61afa5b" providerId="ADAL" clId="{50A47E0A-8FB1-4F04-89BD-4F32A46C7799}" dt="2019-04-09T08:04:24.865" v="112"/>
          <ac:spMkLst>
            <pc:docMk/>
            <pc:sldMk cId="0" sldId="262"/>
            <ac:spMk id="5" creationId="{B2B14351-8EA5-44BC-9E21-90B8903F5011}"/>
          </ac:spMkLst>
        </pc:spChg>
        <pc:spChg chg="mod">
          <ac:chgData name="Mike Ross" userId="7954c944-6085-4b08-be0b-82a8f61afa5b" providerId="ADAL" clId="{50A47E0A-8FB1-4F04-89BD-4F32A46C7799}" dt="2019-04-25T11:30:02.279" v="2578" actId="20577"/>
          <ac:spMkLst>
            <pc:docMk/>
            <pc:sldMk cId="0" sldId="262"/>
            <ac:spMk id="71" creationId="{00000000-0000-0000-0000-000000000000}"/>
          </ac:spMkLst>
        </pc:spChg>
        <pc:picChg chg="mod ord">
          <ac:chgData name="Mike Ross" userId="7954c944-6085-4b08-be0b-82a8f61afa5b" providerId="ADAL" clId="{50A47E0A-8FB1-4F04-89BD-4F32A46C7799}" dt="2019-04-09T08:05:08.947" v="132" actId="1076"/>
          <ac:picMkLst>
            <pc:docMk/>
            <pc:sldMk cId="0" sldId="262"/>
            <ac:picMk id="70" creationId="{00000000-0000-0000-0000-000000000000}"/>
          </ac:picMkLst>
        </pc:picChg>
      </pc:sldChg>
      <pc:sldChg chg="delSp modSp add">
        <pc:chgData name="Mike Ross" userId="7954c944-6085-4b08-be0b-82a8f61afa5b" providerId="ADAL" clId="{50A47E0A-8FB1-4F04-89BD-4F32A46C7799}" dt="2019-04-09T08:05:39.590" v="133" actId="207"/>
        <pc:sldMkLst>
          <pc:docMk/>
          <pc:sldMk cId="0" sldId="263"/>
        </pc:sldMkLst>
        <pc:spChg chg="mod">
          <ac:chgData name="Mike Ross" userId="7954c944-6085-4b08-be0b-82a8f61afa5b" providerId="ADAL" clId="{50A47E0A-8FB1-4F04-89BD-4F32A46C7799}" dt="2019-04-08T15:50:58.368" v="47" actId="20577"/>
          <ac:spMkLst>
            <pc:docMk/>
            <pc:sldMk cId="0" sldId="263"/>
            <ac:spMk id="77" creationId="{00000000-0000-0000-0000-000000000000}"/>
          </ac:spMkLst>
        </pc:spChg>
        <pc:spChg chg="mod">
          <ac:chgData name="Mike Ross" userId="7954c944-6085-4b08-be0b-82a8f61afa5b" providerId="ADAL" clId="{50A47E0A-8FB1-4F04-89BD-4F32A46C7799}" dt="2019-04-09T08:05:39.590" v="133" actId="207"/>
          <ac:spMkLst>
            <pc:docMk/>
            <pc:sldMk cId="0" sldId="263"/>
            <ac:spMk id="78" creationId="{00000000-0000-0000-0000-000000000000}"/>
          </ac:spMkLst>
        </pc:spChg>
        <pc:spChg chg="del">
          <ac:chgData name="Mike Ross" userId="7954c944-6085-4b08-be0b-82a8f61afa5b" providerId="ADAL" clId="{50A47E0A-8FB1-4F04-89BD-4F32A46C7799}" dt="2019-04-08T15:51:29.332" v="53"/>
          <ac:spMkLst>
            <pc:docMk/>
            <pc:sldMk cId="0" sldId="263"/>
            <ac:spMk id="79" creationId="{00000000-0000-0000-0000-000000000000}"/>
          </ac:spMkLst>
        </pc:spChg>
        <pc:picChg chg="mod modCrop">
          <ac:chgData name="Mike Ross" userId="7954c944-6085-4b08-be0b-82a8f61afa5b" providerId="ADAL" clId="{50A47E0A-8FB1-4F04-89BD-4F32A46C7799}" dt="2019-04-08T15:52:04.876" v="56" actId="732"/>
          <ac:picMkLst>
            <pc:docMk/>
            <pc:sldMk cId="0" sldId="263"/>
            <ac:picMk id="76" creationId="{00000000-0000-0000-0000-000000000000}"/>
          </ac:picMkLst>
        </pc:picChg>
      </pc:sldChg>
      <pc:sldChg chg="addSp delSp modSp add">
        <pc:chgData name="Mike Ross" userId="7954c944-6085-4b08-be0b-82a8f61afa5b" providerId="ADAL" clId="{50A47E0A-8FB1-4F04-89BD-4F32A46C7799}" dt="2019-05-01T15:14:50.752" v="2599" actId="20577"/>
        <pc:sldMkLst>
          <pc:docMk/>
          <pc:sldMk cId="0" sldId="264"/>
        </pc:sldMkLst>
        <pc:spChg chg="add del mod">
          <ac:chgData name="Mike Ross" userId="7954c944-6085-4b08-be0b-82a8f61afa5b" providerId="ADAL" clId="{50A47E0A-8FB1-4F04-89BD-4F32A46C7799}" dt="2019-04-09T08:07:10.490" v="150"/>
          <ac:spMkLst>
            <pc:docMk/>
            <pc:sldMk cId="0" sldId="264"/>
            <ac:spMk id="2" creationId="{7D2F22C3-627B-48E1-B725-37512B904465}"/>
          </ac:spMkLst>
        </pc:spChg>
        <pc:spChg chg="add del mod">
          <ac:chgData name="Mike Ross" userId="7954c944-6085-4b08-be0b-82a8f61afa5b" providerId="ADAL" clId="{50A47E0A-8FB1-4F04-89BD-4F32A46C7799}" dt="2019-04-08T15:52:21.469" v="57"/>
          <ac:spMkLst>
            <pc:docMk/>
            <pc:sldMk cId="0" sldId="264"/>
            <ac:spMk id="2" creationId="{9BD2F3BC-CE44-4964-946A-4487A8636AB8}"/>
          </ac:spMkLst>
        </pc:spChg>
        <pc:spChg chg="add del mod">
          <ac:chgData name="Mike Ross" userId="7954c944-6085-4b08-be0b-82a8f61afa5b" providerId="ADAL" clId="{50A47E0A-8FB1-4F04-89BD-4F32A46C7799}" dt="2019-04-08T15:52:21.469" v="57"/>
          <ac:spMkLst>
            <pc:docMk/>
            <pc:sldMk cId="0" sldId="264"/>
            <ac:spMk id="3" creationId="{22C9D5C8-8A32-4449-BA82-EAD890B082C1}"/>
          </ac:spMkLst>
        </pc:spChg>
        <pc:spChg chg="add del mod">
          <ac:chgData name="Mike Ross" userId="7954c944-6085-4b08-be0b-82a8f61afa5b" providerId="ADAL" clId="{50A47E0A-8FB1-4F04-89BD-4F32A46C7799}" dt="2019-04-09T08:07:10.490" v="150"/>
          <ac:spMkLst>
            <pc:docMk/>
            <pc:sldMk cId="0" sldId="264"/>
            <ac:spMk id="3" creationId="{CA750D01-4701-4E7E-83AD-FD193735D04D}"/>
          </ac:spMkLst>
        </pc:spChg>
        <pc:spChg chg="add del mod">
          <ac:chgData name="Mike Ross" userId="7954c944-6085-4b08-be0b-82a8f61afa5b" providerId="ADAL" clId="{50A47E0A-8FB1-4F04-89BD-4F32A46C7799}" dt="2019-04-09T08:07:11.663" v="151"/>
          <ac:spMkLst>
            <pc:docMk/>
            <pc:sldMk cId="0" sldId="264"/>
            <ac:spMk id="4" creationId="{129868A1-7EF0-4475-A504-B146EE419960}"/>
          </ac:spMkLst>
        </pc:spChg>
        <pc:spChg chg="add del mod">
          <ac:chgData name="Mike Ross" userId="7954c944-6085-4b08-be0b-82a8f61afa5b" providerId="ADAL" clId="{50A47E0A-8FB1-4F04-89BD-4F32A46C7799}" dt="2019-04-09T08:07:11.663" v="151"/>
          <ac:spMkLst>
            <pc:docMk/>
            <pc:sldMk cId="0" sldId="264"/>
            <ac:spMk id="5" creationId="{4F74C2AF-A9AE-4B1C-807C-13F14960C2FD}"/>
          </ac:spMkLst>
        </pc:spChg>
        <pc:spChg chg="add del mod">
          <ac:chgData name="Mike Ross" userId="7954c944-6085-4b08-be0b-82a8f61afa5b" providerId="ADAL" clId="{50A47E0A-8FB1-4F04-89BD-4F32A46C7799}" dt="2019-04-09T13:44:50.434" v="1673"/>
          <ac:spMkLst>
            <pc:docMk/>
            <pc:sldMk cId="0" sldId="264"/>
            <ac:spMk id="6" creationId="{847DC6C2-D1FA-46AC-98C7-3D97FC5E9D2D}"/>
          </ac:spMkLst>
        </pc:spChg>
        <pc:spChg chg="add del mod">
          <ac:chgData name="Mike Ross" userId="7954c944-6085-4b08-be0b-82a8f61afa5b" providerId="ADAL" clId="{50A47E0A-8FB1-4F04-89BD-4F32A46C7799}" dt="2019-04-09T13:44:50.434" v="1673"/>
          <ac:spMkLst>
            <pc:docMk/>
            <pc:sldMk cId="0" sldId="264"/>
            <ac:spMk id="7" creationId="{99AA8365-FFCC-4272-903B-087BB0771433}"/>
          </ac:spMkLst>
        </pc:spChg>
        <pc:spChg chg="mod">
          <ac:chgData name="Mike Ross" userId="7954c944-6085-4b08-be0b-82a8f61afa5b" providerId="ADAL" clId="{50A47E0A-8FB1-4F04-89BD-4F32A46C7799}" dt="2019-05-01T15:14:50.752" v="2599" actId="20577"/>
          <ac:spMkLst>
            <pc:docMk/>
            <pc:sldMk cId="0" sldId="264"/>
            <ac:spMk id="86" creationId="{00000000-0000-0000-0000-000000000000}"/>
          </ac:spMkLst>
        </pc:spChg>
        <pc:picChg chg="mod ord">
          <ac:chgData name="Mike Ross" userId="7954c944-6085-4b08-be0b-82a8f61afa5b" providerId="ADAL" clId="{50A47E0A-8FB1-4F04-89BD-4F32A46C7799}" dt="2019-04-09T08:07:04.710" v="149" actId="1076"/>
          <ac:picMkLst>
            <pc:docMk/>
            <pc:sldMk cId="0" sldId="264"/>
            <ac:picMk id="85" creationId="{00000000-0000-0000-0000-000000000000}"/>
          </ac:picMkLst>
        </pc:picChg>
      </pc:sldChg>
      <pc:sldChg chg="addSp delSp modSp add">
        <pc:chgData name="Mike Ross" userId="7954c944-6085-4b08-be0b-82a8f61afa5b" providerId="ADAL" clId="{50A47E0A-8FB1-4F04-89BD-4F32A46C7799}" dt="2019-05-01T15:24:18.371" v="2604" actId="207"/>
        <pc:sldMkLst>
          <pc:docMk/>
          <pc:sldMk cId="0" sldId="265"/>
        </pc:sldMkLst>
        <pc:spChg chg="add del mod">
          <ac:chgData name="Mike Ross" userId="7954c944-6085-4b08-be0b-82a8f61afa5b" providerId="ADAL" clId="{50A47E0A-8FB1-4F04-89BD-4F32A46C7799}" dt="2019-04-09T08:07:19.349" v="153"/>
          <ac:spMkLst>
            <pc:docMk/>
            <pc:sldMk cId="0" sldId="265"/>
            <ac:spMk id="2" creationId="{2EEBB279-0E8A-4B14-81BF-FFC07B1B32D9}"/>
          </ac:spMkLst>
        </pc:spChg>
        <pc:spChg chg="add del mod">
          <ac:chgData name="Mike Ross" userId="7954c944-6085-4b08-be0b-82a8f61afa5b" providerId="ADAL" clId="{50A47E0A-8FB1-4F04-89BD-4F32A46C7799}" dt="2019-04-09T08:07:19.349" v="153"/>
          <ac:spMkLst>
            <pc:docMk/>
            <pc:sldMk cId="0" sldId="265"/>
            <ac:spMk id="3" creationId="{60842C8B-D7FC-4B2B-8FBB-1D5A861323C6}"/>
          </ac:spMkLst>
        </pc:spChg>
        <pc:spChg chg="add del mod">
          <ac:chgData name="Mike Ross" userId="7954c944-6085-4b08-be0b-82a8f61afa5b" providerId="ADAL" clId="{50A47E0A-8FB1-4F04-89BD-4F32A46C7799}" dt="2019-04-09T08:07:21.582" v="154"/>
          <ac:spMkLst>
            <pc:docMk/>
            <pc:sldMk cId="0" sldId="265"/>
            <ac:spMk id="4" creationId="{B770AE3E-7881-4BD8-8082-12205FF6A237}"/>
          </ac:spMkLst>
        </pc:spChg>
        <pc:spChg chg="add del mod">
          <ac:chgData name="Mike Ross" userId="7954c944-6085-4b08-be0b-82a8f61afa5b" providerId="ADAL" clId="{50A47E0A-8FB1-4F04-89BD-4F32A46C7799}" dt="2019-04-09T08:07:21.582" v="154"/>
          <ac:spMkLst>
            <pc:docMk/>
            <pc:sldMk cId="0" sldId="265"/>
            <ac:spMk id="5" creationId="{B071982B-5B61-4F41-B3C3-B716DD572982}"/>
          </ac:spMkLst>
        </pc:spChg>
        <pc:spChg chg="add del mod">
          <ac:chgData name="Mike Ross" userId="7954c944-6085-4b08-be0b-82a8f61afa5b" providerId="ADAL" clId="{50A47E0A-8FB1-4F04-89BD-4F32A46C7799}" dt="2019-04-09T13:44:31.491" v="1668"/>
          <ac:spMkLst>
            <pc:docMk/>
            <pc:sldMk cId="0" sldId="265"/>
            <ac:spMk id="7" creationId="{AFBEC552-37F0-45E0-B8E4-3E0AA8F4B692}"/>
          </ac:spMkLst>
        </pc:spChg>
        <pc:spChg chg="add del mod">
          <ac:chgData name="Mike Ross" userId="7954c944-6085-4b08-be0b-82a8f61afa5b" providerId="ADAL" clId="{50A47E0A-8FB1-4F04-89BD-4F32A46C7799}" dt="2019-04-09T13:44:31.491" v="1668"/>
          <ac:spMkLst>
            <pc:docMk/>
            <pc:sldMk cId="0" sldId="265"/>
            <ac:spMk id="8" creationId="{5420627C-8561-424F-BA65-0D34893B8C2A}"/>
          </ac:spMkLst>
        </pc:spChg>
        <pc:spChg chg="add">
          <ac:chgData name="Mike Ross" userId="7954c944-6085-4b08-be0b-82a8f61afa5b" providerId="ADAL" clId="{50A47E0A-8FB1-4F04-89BD-4F32A46C7799}" dt="2019-04-09T13:57:35.074" v="1964"/>
          <ac:spMkLst>
            <pc:docMk/>
            <pc:sldMk cId="0" sldId="265"/>
            <ac:spMk id="17" creationId="{8A2DFBFC-650C-4A66-AAA5-96B544618648}"/>
          </ac:spMkLst>
        </pc:spChg>
        <pc:spChg chg="mod">
          <ac:chgData name="Mike Ross" userId="7954c944-6085-4b08-be0b-82a8f61afa5b" providerId="ADAL" clId="{50A47E0A-8FB1-4F04-89BD-4F32A46C7799}" dt="2019-04-09T13:44:40.593" v="1670" actId="207"/>
          <ac:spMkLst>
            <pc:docMk/>
            <pc:sldMk cId="0" sldId="265"/>
            <ac:spMk id="97" creationId="{00000000-0000-0000-0000-000000000000}"/>
          </ac:spMkLst>
        </pc:spChg>
        <pc:spChg chg="mod">
          <ac:chgData name="Mike Ross" userId="7954c944-6085-4b08-be0b-82a8f61afa5b" providerId="ADAL" clId="{50A47E0A-8FB1-4F04-89BD-4F32A46C7799}" dt="2019-05-01T15:24:18.371" v="2604" actId="207"/>
          <ac:spMkLst>
            <pc:docMk/>
            <pc:sldMk cId="0" sldId="265"/>
            <ac:spMk id="98" creationId="{00000000-0000-0000-0000-000000000000}"/>
          </ac:spMkLst>
        </pc:spChg>
        <pc:spChg chg="del">
          <ac:chgData name="Mike Ross" userId="7954c944-6085-4b08-be0b-82a8f61afa5b" providerId="ADAL" clId="{50A47E0A-8FB1-4F04-89BD-4F32A46C7799}" dt="2019-04-09T08:08:41.421" v="160" actId="478"/>
          <ac:spMkLst>
            <pc:docMk/>
            <pc:sldMk cId="0" sldId="265"/>
            <ac:spMk id="99" creationId="{00000000-0000-0000-0000-000000000000}"/>
          </ac:spMkLst>
        </pc:spChg>
        <pc:picChg chg="add mod ord modCrop">
          <ac:chgData name="Mike Ross" userId="7954c944-6085-4b08-be0b-82a8f61afa5b" providerId="ADAL" clId="{50A47E0A-8FB1-4F04-89BD-4F32A46C7799}" dt="2019-04-09T11:35:12.816" v="389" actId="167"/>
          <ac:picMkLst>
            <pc:docMk/>
            <pc:sldMk cId="0" sldId="265"/>
            <ac:picMk id="6" creationId="{B22F0ADD-7B46-4C91-ACB6-D51F679B41BB}"/>
          </ac:picMkLst>
        </pc:picChg>
        <pc:picChg chg="del">
          <ac:chgData name="Mike Ross" userId="7954c944-6085-4b08-be0b-82a8f61afa5b" providerId="ADAL" clId="{50A47E0A-8FB1-4F04-89BD-4F32A46C7799}" dt="2019-04-09T08:08:34.593" v="159" actId="478"/>
          <ac:picMkLst>
            <pc:docMk/>
            <pc:sldMk cId="0" sldId="265"/>
            <ac:picMk id="92" creationId="{00000000-0000-0000-0000-000000000000}"/>
          </ac:picMkLst>
        </pc:picChg>
        <pc:picChg chg="mod modCrop">
          <ac:chgData name="Mike Ross" userId="7954c944-6085-4b08-be0b-82a8f61afa5b" providerId="ADAL" clId="{50A47E0A-8FB1-4F04-89BD-4F32A46C7799}" dt="2019-04-09T08:09:35.765" v="168" actId="732"/>
          <ac:picMkLst>
            <pc:docMk/>
            <pc:sldMk cId="0" sldId="265"/>
            <ac:picMk id="93" creationId="{00000000-0000-0000-0000-000000000000}"/>
          </ac:picMkLst>
        </pc:picChg>
        <pc:picChg chg="mod">
          <ac:chgData name="Mike Ross" userId="7954c944-6085-4b08-be0b-82a8f61afa5b" providerId="ADAL" clId="{50A47E0A-8FB1-4F04-89BD-4F32A46C7799}" dt="2019-04-09T11:06:00.554" v="193" actId="1076"/>
          <ac:picMkLst>
            <pc:docMk/>
            <pc:sldMk cId="0" sldId="265"/>
            <ac:picMk id="95" creationId="{00000000-0000-0000-0000-000000000000}"/>
          </ac:picMkLst>
        </pc:picChg>
        <pc:picChg chg="del mod">
          <ac:chgData name="Mike Ross" userId="7954c944-6085-4b08-be0b-82a8f61afa5b" providerId="ADAL" clId="{50A47E0A-8FB1-4F04-89BD-4F32A46C7799}" dt="2019-04-09T08:09:16.692" v="164" actId="478"/>
          <ac:picMkLst>
            <pc:docMk/>
            <pc:sldMk cId="0" sldId="265"/>
            <ac:picMk id="96" creationId="{00000000-0000-0000-0000-000000000000}"/>
          </ac:picMkLst>
        </pc:picChg>
      </pc:sldChg>
      <pc:sldChg chg="addSp delSp modSp add">
        <pc:chgData name="Mike Ross" userId="7954c944-6085-4b08-be0b-82a8f61afa5b" providerId="ADAL" clId="{50A47E0A-8FB1-4F04-89BD-4F32A46C7799}" dt="2019-04-09T13:44:18.447" v="1665" actId="20577"/>
        <pc:sldMkLst>
          <pc:docMk/>
          <pc:sldMk cId="0" sldId="266"/>
        </pc:sldMkLst>
        <pc:spChg chg="add del mod">
          <ac:chgData name="Mike Ross" userId="7954c944-6085-4b08-be0b-82a8f61afa5b" providerId="ADAL" clId="{50A47E0A-8FB1-4F04-89BD-4F32A46C7799}" dt="2019-04-09T13:44:04.051" v="1661"/>
          <ac:spMkLst>
            <pc:docMk/>
            <pc:sldMk cId="0" sldId="266"/>
            <ac:spMk id="3" creationId="{75DCEA63-7DF2-4174-98B0-BEFB06F3B831}"/>
          </ac:spMkLst>
        </pc:spChg>
        <pc:spChg chg="add del mod">
          <ac:chgData name="Mike Ross" userId="7954c944-6085-4b08-be0b-82a8f61afa5b" providerId="ADAL" clId="{50A47E0A-8FB1-4F04-89BD-4F32A46C7799}" dt="2019-04-09T13:44:04.051" v="1661"/>
          <ac:spMkLst>
            <pc:docMk/>
            <pc:sldMk cId="0" sldId="266"/>
            <ac:spMk id="4" creationId="{134CE24A-38D5-4C74-8E09-7F57E78EA58B}"/>
          </ac:spMkLst>
        </pc:spChg>
        <pc:spChg chg="mod">
          <ac:chgData name="Mike Ross" userId="7954c944-6085-4b08-be0b-82a8f61afa5b" providerId="ADAL" clId="{50A47E0A-8FB1-4F04-89BD-4F32A46C7799}" dt="2019-04-09T13:44:13.153" v="1663" actId="207"/>
          <ac:spMkLst>
            <pc:docMk/>
            <pc:sldMk cId="0" sldId="266"/>
            <ac:spMk id="105" creationId="{00000000-0000-0000-0000-000000000000}"/>
          </ac:spMkLst>
        </pc:spChg>
        <pc:spChg chg="mod">
          <ac:chgData name="Mike Ross" userId="7954c944-6085-4b08-be0b-82a8f61afa5b" providerId="ADAL" clId="{50A47E0A-8FB1-4F04-89BD-4F32A46C7799}" dt="2019-04-09T13:44:18.447" v="1665" actId="20577"/>
          <ac:spMkLst>
            <pc:docMk/>
            <pc:sldMk cId="0" sldId="266"/>
            <ac:spMk id="107" creationId="{00000000-0000-0000-0000-000000000000}"/>
          </ac:spMkLst>
        </pc:spChg>
        <pc:spChg chg="del">
          <ac:chgData name="Mike Ross" userId="7954c944-6085-4b08-be0b-82a8f61afa5b" providerId="ADAL" clId="{50A47E0A-8FB1-4F04-89BD-4F32A46C7799}" dt="2019-04-09T11:41:26.243" v="552"/>
          <ac:spMkLst>
            <pc:docMk/>
            <pc:sldMk cId="0" sldId="266"/>
            <ac:spMk id="109" creationId="{00000000-0000-0000-0000-000000000000}"/>
          </ac:spMkLst>
        </pc:spChg>
        <pc:picChg chg="add mod ord modCrop">
          <ac:chgData name="Mike Ross" userId="7954c944-6085-4b08-be0b-82a8f61afa5b" providerId="ADAL" clId="{50A47E0A-8FB1-4F04-89BD-4F32A46C7799}" dt="2019-04-09T11:30:23.469" v="265" actId="167"/>
          <ac:picMkLst>
            <pc:docMk/>
            <pc:sldMk cId="0" sldId="266"/>
            <ac:picMk id="2" creationId="{59238761-7EEB-49E5-A31A-CB382ADDE4E5}"/>
          </ac:picMkLst>
        </pc:picChg>
        <pc:picChg chg="del">
          <ac:chgData name="Mike Ross" userId="7954c944-6085-4b08-be0b-82a8f61afa5b" providerId="ADAL" clId="{50A47E0A-8FB1-4F04-89BD-4F32A46C7799}" dt="2019-04-09T08:10:32.277" v="173" actId="478"/>
          <ac:picMkLst>
            <pc:docMk/>
            <pc:sldMk cId="0" sldId="266"/>
            <ac:picMk id="104" creationId="{00000000-0000-0000-0000-000000000000}"/>
          </ac:picMkLst>
        </pc:picChg>
        <pc:picChg chg="mod ord modCrop">
          <ac:chgData name="Mike Ross" userId="7954c944-6085-4b08-be0b-82a8f61afa5b" providerId="ADAL" clId="{50A47E0A-8FB1-4F04-89BD-4F32A46C7799}" dt="2019-04-09T11:29:41.524" v="256" actId="732"/>
          <ac:picMkLst>
            <pc:docMk/>
            <pc:sldMk cId="0" sldId="266"/>
            <ac:picMk id="106" creationId="{00000000-0000-0000-0000-000000000000}"/>
          </ac:picMkLst>
        </pc:picChg>
        <pc:picChg chg="mod">
          <ac:chgData name="Mike Ross" userId="7954c944-6085-4b08-be0b-82a8f61afa5b" providerId="ADAL" clId="{50A47E0A-8FB1-4F04-89BD-4F32A46C7799}" dt="2019-04-09T11:43:22.529" v="603" actId="1076"/>
          <ac:picMkLst>
            <pc:docMk/>
            <pc:sldMk cId="0" sldId="266"/>
            <ac:picMk id="108" creationId="{00000000-0000-0000-0000-000000000000}"/>
          </ac:picMkLst>
        </pc:picChg>
      </pc:sldChg>
      <pc:sldChg chg="addSp delSp modSp add ord">
        <pc:chgData name="Mike Ross" userId="7954c944-6085-4b08-be0b-82a8f61afa5b" providerId="ADAL" clId="{50A47E0A-8FB1-4F04-89BD-4F32A46C7799}" dt="2019-04-09T14:37:23.782" v="2433" actId="1076"/>
        <pc:sldMkLst>
          <pc:docMk/>
          <pc:sldMk cId="0" sldId="267"/>
        </pc:sldMkLst>
        <pc:spChg chg="add del mod">
          <ac:chgData name="Mike Ross" userId="7954c944-6085-4b08-be0b-82a8f61afa5b" providerId="ADAL" clId="{50A47E0A-8FB1-4F04-89BD-4F32A46C7799}" dt="2019-04-09T11:46:19.115" v="638"/>
          <ac:spMkLst>
            <pc:docMk/>
            <pc:sldMk cId="0" sldId="267"/>
            <ac:spMk id="2" creationId="{B0A3DCDB-1EB3-4F45-AAB7-348D3CAE4EA7}"/>
          </ac:spMkLst>
        </pc:spChg>
        <pc:spChg chg="add del mod">
          <ac:chgData name="Mike Ross" userId="7954c944-6085-4b08-be0b-82a8f61afa5b" providerId="ADAL" clId="{50A47E0A-8FB1-4F04-89BD-4F32A46C7799}" dt="2019-04-09T11:46:19.115" v="638"/>
          <ac:spMkLst>
            <pc:docMk/>
            <pc:sldMk cId="0" sldId="267"/>
            <ac:spMk id="3" creationId="{8610E560-5847-4857-A534-F3FC767E018F}"/>
          </ac:spMkLst>
        </pc:spChg>
        <pc:spChg chg="add del mod">
          <ac:chgData name="Mike Ross" userId="7954c944-6085-4b08-be0b-82a8f61afa5b" providerId="ADAL" clId="{50A47E0A-8FB1-4F04-89BD-4F32A46C7799}" dt="2019-04-09T13:43:54.354" v="1658"/>
          <ac:spMkLst>
            <pc:docMk/>
            <pc:sldMk cId="0" sldId="267"/>
            <ac:spMk id="4" creationId="{3EE82A5C-EB3F-4128-9282-95246B8E74DB}"/>
          </ac:spMkLst>
        </pc:spChg>
        <pc:spChg chg="add del mod">
          <ac:chgData name="Mike Ross" userId="7954c944-6085-4b08-be0b-82a8f61afa5b" providerId="ADAL" clId="{50A47E0A-8FB1-4F04-89BD-4F32A46C7799}" dt="2019-04-09T13:43:54.354" v="1658"/>
          <ac:spMkLst>
            <pc:docMk/>
            <pc:sldMk cId="0" sldId="267"/>
            <ac:spMk id="5" creationId="{8824DC71-1D79-4F37-BF65-4EDB40558ABE}"/>
          </ac:spMkLst>
        </pc:spChg>
        <pc:spChg chg="add del mod">
          <ac:chgData name="Mike Ross" userId="7954c944-6085-4b08-be0b-82a8f61afa5b" providerId="ADAL" clId="{50A47E0A-8FB1-4F04-89BD-4F32A46C7799}" dt="2019-04-09T14:30:07.479" v="2183"/>
          <ac:spMkLst>
            <pc:docMk/>
            <pc:sldMk cId="0" sldId="267"/>
            <ac:spMk id="6" creationId="{1DDEB871-85AE-4236-9AE5-0E9654B72DE2}"/>
          </ac:spMkLst>
        </pc:spChg>
        <pc:spChg chg="add del mod">
          <ac:chgData name="Mike Ross" userId="7954c944-6085-4b08-be0b-82a8f61afa5b" providerId="ADAL" clId="{50A47E0A-8FB1-4F04-89BD-4F32A46C7799}" dt="2019-04-09T14:30:07.479" v="2183"/>
          <ac:spMkLst>
            <pc:docMk/>
            <pc:sldMk cId="0" sldId="267"/>
            <ac:spMk id="7" creationId="{B0B64293-38A9-4D40-8711-9C7D524B58AD}"/>
          </ac:spMkLst>
        </pc:spChg>
        <pc:spChg chg="mod">
          <ac:chgData name="Mike Ross" userId="7954c944-6085-4b08-be0b-82a8f61afa5b" providerId="ADAL" clId="{50A47E0A-8FB1-4F04-89BD-4F32A46C7799}" dt="2019-04-09T14:25:22.169" v="2091" actId="20577"/>
          <ac:spMkLst>
            <pc:docMk/>
            <pc:sldMk cId="0" sldId="267"/>
            <ac:spMk id="114" creationId="{00000000-0000-0000-0000-000000000000}"/>
          </ac:spMkLst>
        </pc:spChg>
        <pc:spChg chg="mod">
          <ac:chgData name="Mike Ross" userId="7954c944-6085-4b08-be0b-82a8f61afa5b" providerId="ADAL" clId="{50A47E0A-8FB1-4F04-89BD-4F32A46C7799}" dt="2019-04-09T14:37:23.782" v="2433" actId="1076"/>
          <ac:spMkLst>
            <pc:docMk/>
            <pc:sldMk cId="0" sldId="267"/>
            <ac:spMk id="116" creationId="{00000000-0000-0000-0000-000000000000}"/>
          </ac:spMkLst>
        </pc:spChg>
        <pc:spChg chg="mod">
          <ac:chgData name="Mike Ross" userId="7954c944-6085-4b08-be0b-82a8f61afa5b" providerId="ADAL" clId="{50A47E0A-8FB1-4F04-89BD-4F32A46C7799}" dt="2019-04-09T11:51:41.505" v="782" actId="1076"/>
          <ac:spMkLst>
            <pc:docMk/>
            <pc:sldMk cId="0" sldId="267"/>
            <ac:spMk id="117" creationId="{00000000-0000-0000-0000-000000000000}"/>
          </ac:spMkLst>
        </pc:spChg>
        <pc:picChg chg="mod ord">
          <ac:chgData name="Mike Ross" userId="7954c944-6085-4b08-be0b-82a8f61afa5b" providerId="ADAL" clId="{50A47E0A-8FB1-4F04-89BD-4F32A46C7799}" dt="2019-04-09T14:33:55.329" v="2286" actId="14100"/>
          <ac:picMkLst>
            <pc:docMk/>
            <pc:sldMk cId="0" sldId="267"/>
            <ac:picMk id="115" creationId="{00000000-0000-0000-0000-000000000000}"/>
          </ac:picMkLst>
        </pc:picChg>
        <pc:picChg chg="add mod">
          <ac:chgData name="Mike Ross" userId="7954c944-6085-4b08-be0b-82a8f61afa5b" providerId="ADAL" clId="{50A47E0A-8FB1-4F04-89BD-4F32A46C7799}" dt="2019-04-09T11:51:38.233" v="781" actId="1076"/>
          <ac:picMkLst>
            <pc:docMk/>
            <pc:sldMk cId="0" sldId="267"/>
            <ac:picMk id="1026" creationId="{5AFD1E07-6DA9-4C6E-AE4F-084BB71A85F3}"/>
          </ac:picMkLst>
        </pc:picChg>
        <pc:picChg chg="add mod">
          <ac:chgData name="Mike Ross" userId="7954c944-6085-4b08-be0b-82a8f61afa5b" providerId="ADAL" clId="{50A47E0A-8FB1-4F04-89BD-4F32A46C7799}" dt="2019-04-09T11:53:50.675" v="785" actId="1076"/>
          <ac:picMkLst>
            <pc:docMk/>
            <pc:sldMk cId="0" sldId="267"/>
            <ac:picMk id="1028" creationId="{5F6E8329-DB73-4D7D-AA3D-2FC595D57AE8}"/>
          </ac:picMkLst>
        </pc:picChg>
      </pc:sldChg>
      <pc:sldChg chg="addSp delSp modSp add">
        <pc:chgData name="Mike Ross" userId="7954c944-6085-4b08-be0b-82a8f61afa5b" providerId="ADAL" clId="{50A47E0A-8FB1-4F04-89BD-4F32A46C7799}" dt="2019-04-17T14:15:06.567" v="2495" actId="20577"/>
        <pc:sldMkLst>
          <pc:docMk/>
          <pc:sldMk cId="0" sldId="269"/>
        </pc:sldMkLst>
        <pc:spChg chg="add del mod">
          <ac:chgData name="Mike Ross" userId="7954c944-6085-4b08-be0b-82a8f61afa5b" providerId="ADAL" clId="{50A47E0A-8FB1-4F04-89BD-4F32A46C7799}" dt="2019-04-09T13:43:26.404" v="1650"/>
          <ac:spMkLst>
            <pc:docMk/>
            <pc:sldMk cId="0" sldId="269"/>
            <ac:spMk id="2" creationId="{0B1F1BE1-A9CE-47C6-8954-2E9E7C5E062D}"/>
          </ac:spMkLst>
        </pc:spChg>
        <pc:spChg chg="add del mod">
          <ac:chgData name="Mike Ross" userId="7954c944-6085-4b08-be0b-82a8f61afa5b" providerId="ADAL" clId="{50A47E0A-8FB1-4F04-89BD-4F32A46C7799}" dt="2019-04-09T13:43:26.404" v="1650"/>
          <ac:spMkLst>
            <pc:docMk/>
            <pc:sldMk cId="0" sldId="269"/>
            <ac:spMk id="3" creationId="{E57DCDDF-5B73-4267-B03E-44E59706C91B}"/>
          </ac:spMkLst>
        </pc:spChg>
        <pc:spChg chg="mod">
          <ac:chgData name="Mike Ross" userId="7954c944-6085-4b08-be0b-82a8f61afa5b" providerId="ADAL" clId="{50A47E0A-8FB1-4F04-89BD-4F32A46C7799}" dt="2019-04-17T14:15:06.567" v="2495" actId="20577"/>
          <ac:spMkLst>
            <pc:docMk/>
            <pc:sldMk cId="0" sldId="269"/>
            <ac:spMk id="133" creationId="{00000000-0000-0000-0000-000000000000}"/>
          </ac:spMkLst>
        </pc:spChg>
        <pc:spChg chg="mod">
          <ac:chgData name="Mike Ross" userId="7954c944-6085-4b08-be0b-82a8f61afa5b" providerId="ADAL" clId="{50A47E0A-8FB1-4F04-89BD-4F32A46C7799}" dt="2019-04-09T13:43:34.735" v="1654" actId="20577"/>
          <ac:spMkLst>
            <pc:docMk/>
            <pc:sldMk cId="0" sldId="269"/>
            <ac:spMk id="134" creationId="{00000000-0000-0000-0000-000000000000}"/>
          </ac:spMkLst>
        </pc:spChg>
      </pc:sldChg>
      <pc:sldChg chg="addSp delSp modSp add">
        <pc:chgData name="Mike Ross" userId="7954c944-6085-4b08-be0b-82a8f61afa5b" providerId="ADAL" clId="{50A47E0A-8FB1-4F04-89BD-4F32A46C7799}" dt="2019-04-17T14:51:00.950" v="2497" actId="15"/>
        <pc:sldMkLst>
          <pc:docMk/>
          <pc:sldMk cId="0" sldId="270"/>
        </pc:sldMkLst>
        <pc:spChg chg="add mod">
          <ac:chgData name="Mike Ross" userId="7954c944-6085-4b08-be0b-82a8f61afa5b" providerId="ADAL" clId="{50A47E0A-8FB1-4F04-89BD-4F32A46C7799}" dt="2019-04-09T13:04:10.366" v="1300" actId="1076"/>
          <ac:spMkLst>
            <pc:docMk/>
            <pc:sldMk cId="0" sldId="270"/>
            <ac:spMk id="2" creationId="{1F786C3B-9BF7-4BBB-ADEC-028FD9246070}"/>
          </ac:spMkLst>
        </pc:spChg>
        <pc:spChg chg="add del mod">
          <ac:chgData name="Mike Ross" userId="7954c944-6085-4b08-be0b-82a8f61afa5b" providerId="ADAL" clId="{50A47E0A-8FB1-4F04-89BD-4F32A46C7799}" dt="2019-04-09T13:43:09.602" v="1646"/>
          <ac:spMkLst>
            <pc:docMk/>
            <pc:sldMk cId="0" sldId="270"/>
            <ac:spMk id="3" creationId="{69670339-C969-4B09-AA43-0B9B644D8D28}"/>
          </ac:spMkLst>
        </pc:spChg>
        <pc:spChg chg="add del mod">
          <ac:chgData name="Mike Ross" userId="7954c944-6085-4b08-be0b-82a8f61afa5b" providerId="ADAL" clId="{50A47E0A-8FB1-4F04-89BD-4F32A46C7799}" dt="2019-04-09T13:43:09.602" v="1646"/>
          <ac:spMkLst>
            <pc:docMk/>
            <pc:sldMk cId="0" sldId="270"/>
            <ac:spMk id="4" creationId="{88879225-B31A-4A37-BAA5-7EBE52CB5406}"/>
          </ac:spMkLst>
        </pc:spChg>
        <pc:spChg chg="mod">
          <ac:chgData name="Mike Ross" userId="7954c944-6085-4b08-be0b-82a8f61afa5b" providerId="ADAL" clId="{50A47E0A-8FB1-4F04-89BD-4F32A46C7799}" dt="2019-04-09T13:43:18.774" v="1648" actId="207"/>
          <ac:spMkLst>
            <pc:docMk/>
            <pc:sldMk cId="0" sldId="270"/>
            <ac:spMk id="141" creationId="{00000000-0000-0000-0000-000000000000}"/>
          </ac:spMkLst>
        </pc:spChg>
        <pc:spChg chg="mod">
          <ac:chgData name="Mike Ross" userId="7954c944-6085-4b08-be0b-82a8f61afa5b" providerId="ADAL" clId="{50A47E0A-8FB1-4F04-89BD-4F32A46C7799}" dt="2019-04-17T14:51:00.950" v="2497" actId="15"/>
          <ac:spMkLst>
            <pc:docMk/>
            <pc:sldMk cId="0" sldId="270"/>
            <ac:spMk id="142" creationId="{00000000-0000-0000-0000-000000000000}"/>
          </ac:spMkLst>
        </pc:spChg>
        <pc:spChg chg="del">
          <ac:chgData name="Mike Ross" userId="7954c944-6085-4b08-be0b-82a8f61afa5b" providerId="ADAL" clId="{50A47E0A-8FB1-4F04-89BD-4F32A46C7799}" dt="2019-04-09T12:51:18.005" v="1062" actId="478"/>
          <ac:spMkLst>
            <pc:docMk/>
            <pc:sldMk cId="0" sldId="270"/>
            <ac:spMk id="144" creationId="{00000000-0000-0000-0000-000000000000}"/>
          </ac:spMkLst>
        </pc:spChg>
        <pc:picChg chg="add mod ord">
          <ac:chgData name="Mike Ross" userId="7954c944-6085-4b08-be0b-82a8f61afa5b" providerId="ADAL" clId="{50A47E0A-8FB1-4F04-89BD-4F32A46C7799}" dt="2019-04-09T13:01:36.398" v="1232" actId="14100"/>
          <ac:picMkLst>
            <pc:docMk/>
            <pc:sldMk cId="0" sldId="270"/>
            <ac:picMk id="9" creationId="{64516899-BC80-4484-9420-9BFB8EE0967F}"/>
          </ac:picMkLst>
        </pc:picChg>
        <pc:picChg chg="del">
          <ac:chgData name="Mike Ross" userId="7954c944-6085-4b08-be0b-82a8f61afa5b" providerId="ADAL" clId="{50A47E0A-8FB1-4F04-89BD-4F32A46C7799}" dt="2019-04-09T12:52:49.606" v="1084" actId="478"/>
          <ac:picMkLst>
            <pc:docMk/>
            <pc:sldMk cId="0" sldId="270"/>
            <ac:picMk id="139" creationId="{00000000-0000-0000-0000-000000000000}"/>
          </ac:picMkLst>
        </pc:picChg>
        <pc:picChg chg="mod ord modCrop">
          <ac:chgData name="Mike Ross" userId="7954c944-6085-4b08-be0b-82a8f61afa5b" providerId="ADAL" clId="{50A47E0A-8FB1-4F04-89BD-4F32A46C7799}" dt="2019-04-09T13:01:19.648" v="1229" actId="167"/>
          <ac:picMkLst>
            <pc:docMk/>
            <pc:sldMk cId="0" sldId="270"/>
            <ac:picMk id="140" creationId="{00000000-0000-0000-0000-000000000000}"/>
          </ac:picMkLst>
        </pc:picChg>
        <pc:picChg chg="mod">
          <ac:chgData name="Mike Ross" userId="7954c944-6085-4b08-be0b-82a8f61afa5b" providerId="ADAL" clId="{50A47E0A-8FB1-4F04-89BD-4F32A46C7799}" dt="2019-04-09T12:50:50.996" v="1061" actId="1076"/>
          <ac:picMkLst>
            <pc:docMk/>
            <pc:sldMk cId="0" sldId="270"/>
            <ac:picMk id="143" creationId="{00000000-0000-0000-0000-000000000000}"/>
          </ac:picMkLst>
        </pc:picChg>
      </pc:sldChg>
      <pc:sldChg chg="addSp delSp modSp add">
        <pc:chgData name="Mike Ross" userId="7954c944-6085-4b08-be0b-82a8f61afa5b" providerId="ADAL" clId="{50A47E0A-8FB1-4F04-89BD-4F32A46C7799}" dt="2019-04-17T15:04:35.775" v="2501"/>
        <pc:sldMkLst>
          <pc:docMk/>
          <pc:sldMk cId="0" sldId="271"/>
        </pc:sldMkLst>
        <pc:spChg chg="add del mod">
          <ac:chgData name="Mike Ross" userId="7954c944-6085-4b08-be0b-82a8f61afa5b" providerId="ADAL" clId="{50A47E0A-8FB1-4F04-89BD-4F32A46C7799}" dt="2019-04-09T13:42:54.588" v="1643"/>
          <ac:spMkLst>
            <pc:docMk/>
            <pc:sldMk cId="0" sldId="271"/>
            <ac:spMk id="2" creationId="{59ED2B70-A154-40CF-9B5C-5BC8872577D4}"/>
          </ac:spMkLst>
        </pc:spChg>
        <pc:spChg chg="add del mod">
          <ac:chgData name="Mike Ross" userId="7954c944-6085-4b08-be0b-82a8f61afa5b" providerId="ADAL" clId="{50A47E0A-8FB1-4F04-89BD-4F32A46C7799}" dt="2019-04-09T13:42:54.588" v="1643"/>
          <ac:spMkLst>
            <pc:docMk/>
            <pc:sldMk cId="0" sldId="271"/>
            <ac:spMk id="3" creationId="{0784BCA4-1018-4E81-9F89-DC930F737BE1}"/>
          </ac:spMkLst>
        </pc:spChg>
        <pc:spChg chg="add">
          <ac:chgData name="Mike Ross" userId="7954c944-6085-4b08-be0b-82a8f61afa5b" providerId="ADAL" clId="{50A47E0A-8FB1-4F04-89BD-4F32A46C7799}" dt="2019-04-09T13:57:11.923" v="1960"/>
          <ac:spMkLst>
            <pc:docMk/>
            <pc:sldMk cId="0" sldId="271"/>
            <ac:spMk id="10" creationId="{87D819C6-2607-43DE-A8EA-FE3F03B10930}"/>
          </ac:spMkLst>
        </pc:spChg>
        <pc:spChg chg="mod">
          <ac:chgData name="Mike Ross" userId="7954c944-6085-4b08-be0b-82a8f61afa5b" providerId="ADAL" clId="{50A47E0A-8FB1-4F04-89BD-4F32A46C7799}" dt="2019-04-09T13:43:04.693" v="1645" actId="207"/>
          <ac:spMkLst>
            <pc:docMk/>
            <pc:sldMk cId="0" sldId="271"/>
            <ac:spMk id="151" creationId="{00000000-0000-0000-0000-000000000000}"/>
          </ac:spMkLst>
        </pc:spChg>
        <pc:spChg chg="mod">
          <ac:chgData name="Mike Ross" userId="7954c944-6085-4b08-be0b-82a8f61afa5b" providerId="ADAL" clId="{50A47E0A-8FB1-4F04-89BD-4F32A46C7799}" dt="2019-04-17T15:00:01.462" v="2500" actId="6549"/>
          <ac:spMkLst>
            <pc:docMk/>
            <pc:sldMk cId="0" sldId="271"/>
            <ac:spMk id="152" creationId="{00000000-0000-0000-0000-000000000000}"/>
          </ac:spMkLst>
        </pc:spChg>
        <pc:spChg chg="del">
          <ac:chgData name="Mike Ross" userId="7954c944-6085-4b08-be0b-82a8f61afa5b" providerId="ADAL" clId="{50A47E0A-8FB1-4F04-89BD-4F32A46C7799}" dt="2019-04-09T13:04:55.070" v="1304" actId="478"/>
          <ac:spMkLst>
            <pc:docMk/>
            <pc:sldMk cId="0" sldId="271"/>
            <ac:spMk id="154" creationId="{00000000-0000-0000-0000-000000000000}"/>
          </ac:spMkLst>
        </pc:spChg>
        <pc:picChg chg="mod modCrop">
          <ac:chgData name="Mike Ross" userId="7954c944-6085-4b08-be0b-82a8f61afa5b" providerId="ADAL" clId="{50A47E0A-8FB1-4F04-89BD-4F32A46C7799}" dt="2019-04-09T13:05:44.175" v="1311" actId="732"/>
          <ac:picMkLst>
            <pc:docMk/>
            <pc:sldMk cId="0" sldId="271"/>
            <ac:picMk id="149" creationId="{00000000-0000-0000-0000-000000000000}"/>
          </ac:picMkLst>
        </pc:picChg>
        <pc:picChg chg="mod">
          <ac:chgData name="Mike Ross" userId="7954c944-6085-4b08-be0b-82a8f61afa5b" providerId="ADAL" clId="{50A47E0A-8FB1-4F04-89BD-4F32A46C7799}" dt="2019-04-09T13:04:27.398" v="1303" actId="14100"/>
          <ac:picMkLst>
            <pc:docMk/>
            <pc:sldMk cId="0" sldId="271"/>
            <ac:picMk id="150" creationId="{00000000-0000-0000-0000-000000000000}"/>
          </ac:picMkLst>
        </pc:picChg>
        <pc:picChg chg="del mod">
          <ac:chgData name="Mike Ross" userId="7954c944-6085-4b08-be0b-82a8f61afa5b" providerId="ADAL" clId="{50A47E0A-8FB1-4F04-89BD-4F32A46C7799}" dt="2019-04-17T15:04:35.775" v="2501"/>
          <ac:picMkLst>
            <pc:docMk/>
            <pc:sldMk cId="0" sldId="271"/>
            <ac:picMk id="153" creationId="{00000000-0000-0000-0000-000000000000}"/>
          </ac:picMkLst>
        </pc:picChg>
      </pc:sldChg>
      <pc:sldChg chg="addSp delSp modSp add">
        <pc:chgData name="Mike Ross" userId="7954c944-6085-4b08-be0b-82a8f61afa5b" providerId="ADAL" clId="{50A47E0A-8FB1-4F04-89BD-4F32A46C7799}" dt="2019-04-17T15:05:10.202" v="2502" actId="207"/>
        <pc:sldMkLst>
          <pc:docMk/>
          <pc:sldMk cId="0" sldId="272"/>
        </pc:sldMkLst>
        <pc:spChg chg="add del mod">
          <ac:chgData name="Mike Ross" userId="7954c944-6085-4b08-be0b-82a8f61afa5b" providerId="ADAL" clId="{50A47E0A-8FB1-4F04-89BD-4F32A46C7799}" dt="2019-04-09T13:42:49.181" v="1642"/>
          <ac:spMkLst>
            <pc:docMk/>
            <pc:sldMk cId="0" sldId="272"/>
            <ac:spMk id="2" creationId="{B5390EC0-E93E-44E5-A3BF-F056C63CF8FD}"/>
          </ac:spMkLst>
        </pc:spChg>
        <pc:spChg chg="add del mod">
          <ac:chgData name="Mike Ross" userId="7954c944-6085-4b08-be0b-82a8f61afa5b" providerId="ADAL" clId="{50A47E0A-8FB1-4F04-89BD-4F32A46C7799}" dt="2019-04-09T13:42:49.181" v="1642"/>
          <ac:spMkLst>
            <pc:docMk/>
            <pc:sldMk cId="0" sldId="272"/>
            <ac:spMk id="3" creationId="{171019DE-A9D2-43AD-A4E4-9446970083AA}"/>
          </ac:spMkLst>
        </pc:spChg>
        <pc:spChg chg="mod">
          <ac:chgData name="Mike Ross" userId="7954c944-6085-4b08-be0b-82a8f61afa5b" providerId="ADAL" clId="{50A47E0A-8FB1-4F04-89BD-4F32A46C7799}" dt="2019-04-17T15:05:10.202" v="2502" actId="207"/>
          <ac:spMkLst>
            <pc:docMk/>
            <pc:sldMk cId="0" sldId="272"/>
            <ac:spMk id="161" creationId="{00000000-0000-0000-0000-000000000000}"/>
          </ac:spMkLst>
        </pc:spChg>
        <pc:spChg chg="mod">
          <ac:chgData name="Mike Ross" userId="7954c944-6085-4b08-be0b-82a8f61afa5b" providerId="ADAL" clId="{50A47E0A-8FB1-4F04-89BD-4F32A46C7799}" dt="2019-04-09T13:29:18.734" v="1515" actId="1076"/>
          <ac:spMkLst>
            <pc:docMk/>
            <pc:sldMk cId="0" sldId="272"/>
            <ac:spMk id="162" creationId="{00000000-0000-0000-0000-000000000000}"/>
          </ac:spMkLst>
        </pc:spChg>
        <pc:spChg chg="mod">
          <ac:chgData name="Mike Ross" userId="7954c944-6085-4b08-be0b-82a8f61afa5b" providerId="ADAL" clId="{50A47E0A-8FB1-4F04-89BD-4F32A46C7799}" dt="2019-04-09T13:29:11.823" v="1514" actId="20577"/>
          <ac:spMkLst>
            <pc:docMk/>
            <pc:sldMk cId="0" sldId="272"/>
            <ac:spMk id="163" creationId="{00000000-0000-0000-0000-000000000000}"/>
          </ac:spMkLst>
        </pc:spChg>
        <pc:picChg chg="mod">
          <ac:chgData name="Mike Ross" userId="7954c944-6085-4b08-be0b-82a8f61afa5b" providerId="ADAL" clId="{50A47E0A-8FB1-4F04-89BD-4F32A46C7799}" dt="2019-04-09T13:25:58.758" v="1407" actId="1076"/>
          <ac:picMkLst>
            <pc:docMk/>
            <pc:sldMk cId="0" sldId="272"/>
            <ac:picMk id="160" creationId="{00000000-0000-0000-0000-000000000000}"/>
          </ac:picMkLst>
        </pc:picChg>
      </pc:sldChg>
      <pc:sldChg chg="addSp delSp modSp add">
        <pc:chgData name="Mike Ross" userId="7954c944-6085-4b08-be0b-82a8f61afa5b" providerId="ADAL" clId="{50A47E0A-8FB1-4F04-89BD-4F32A46C7799}" dt="2019-05-01T15:42:31.630" v="2617" actId="20578"/>
        <pc:sldMkLst>
          <pc:docMk/>
          <pc:sldMk cId="0" sldId="273"/>
        </pc:sldMkLst>
        <pc:spChg chg="add">
          <ac:chgData name="Mike Ross" userId="7954c944-6085-4b08-be0b-82a8f61afa5b" providerId="ADAL" clId="{50A47E0A-8FB1-4F04-89BD-4F32A46C7799}" dt="2019-04-09T13:57:15.877" v="1961"/>
          <ac:spMkLst>
            <pc:docMk/>
            <pc:sldMk cId="0" sldId="273"/>
            <ac:spMk id="8" creationId="{2C4A3CEC-D4E4-4F41-BBA9-2B35E7F60ED2}"/>
          </ac:spMkLst>
        </pc:spChg>
        <pc:spChg chg="mod">
          <ac:chgData name="Mike Ross" userId="7954c944-6085-4b08-be0b-82a8f61afa5b" providerId="ADAL" clId="{50A47E0A-8FB1-4F04-89BD-4F32A46C7799}" dt="2019-05-01T15:42:31.630" v="2617" actId="20578"/>
          <ac:spMkLst>
            <pc:docMk/>
            <pc:sldMk cId="0" sldId="273"/>
            <ac:spMk id="171" creationId="{00000000-0000-0000-0000-000000000000}"/>
          </ac:spMkLst>
        </pc:spChg>
        <pc:spChg chg="del">
          <ac:chgData name="Mike Ross" userId="7954c944-6085-4b08-be0b-82a8f61afa5b" providerId="ADAL" clId="{50A47E0A-8FB1-4F04-89BD-4F32A46C7799}" dt="2019-04-09T13:37:03.443" v="1526" actId="478"/>
          <ac:spMkLst>
            <pc:docMk/>
            <pc:sldMk cId="0" sldId="273"/>
            <ac:spMk id="173" creationId="{00000000-0000-0000-0000-000000000000}"/>
          </ac:spMkLst>
        </pc:spChg>
        <pc:picChg chg="mod modCrop">
          <ac:chgData name="Mike Ross" userId="7954c944-6085-4b08-be0b-82a8f61afa5b" providerId="ADAL" clId="{50A47E0A-8FB1-4F04-89BD-4F32A46C7799}" dt="2019-04-09T13:30:18.561" v="1525" actId="732"/>
          <ac:picMkLst>
            <pc:docMk/>
            <pc:sldMk cId="0" sldId="273"/>
            <ac:picMk id="168" creationId="{00000000-0000-0000-0000-000000000000}"/>
          </ac:picMkLst>
        </pc:picChg>
        <pc:picChg chg="mod">
          <ac:chgData name="Mike Ross" userId="7954c944-6085-4b08-be0b-82a8f61afa5b" providerId="ADAL" clId="{50A47E0A-8FB1-4F04-89BD-4F32A46C7799}" dt="2019-04-09T13:56:37.416" v="1959" actId="207"/>
          <ac:picMkLst>
            <pc:docMk/>
            <pc:sldMk cId="0" sldId="273"/>
            <ac:picMk id="169" creationId="{00000000-0000-0000-0000-000000000000}"/>
          </ac:picMkLst>
        </pc:picChg>
        <pc:picChg chg="mod">
          <ac:chgData name="Mike Ross" userId="7954c944-6085-4b08-be0b-82a8f61afa5b" providerId="ADAL" clId="{50A47E0A-8FB1-4F04-89BD-4F32A46C7799}" dt="2019-04-09T13:30:15.138" v="1524" actId="1076"/>
          <ac:picMkLst>
            <pc:docMk/>
            <pc:sldMk cId="0" sldId="273"/>
            <ac:picMk id="172" creationId="{00000000-0000-0000-0000-000000000000}"/>
          </ac:picMkLst>
        </pc:picChg>
      </pc:sldChg>
      <pc:sldChg chg="addSp delSp modSp add ord">
        <pc:chgData name="Mike Ross" userId="7954c944-6085-4b08-be0b-82a8f61afa5b" providerId="ADAL" clId="{50A47E0A-8FB1-4F04-89BD-4F32A46C7799}" dt="2019-04-17T15:10:08.535" v="2567" actId="1076"/>
        <pc:sldMkLst>
          <pc:docMk/>
          <pc:sldMk cId="0" sldId="274"/>
        </pc:sldMkLst>
        <pc:spChg chg="add del mod">
          <ac:chgData name="Mike Ross" userId="7954c944-6085-4b08-be0b-82a8f61afa5b" providerId="ADAL" clId="{50A47E0A-8FB1-4F04-89BD-4F32A46C7799}" dt="2019-04-09T13:42:44.845" v="1641"/>
          <ac:spMkLst>
            <pc:docMk/>
            <pc:sldMk cId="0" sldId="274"/>
            <ac:spMk id="2" creationId="{7E006334-BBFD-4091-9BC5-CB34A93DD330}"/>
          </ac:spMkLst>
        </pc:spChg>
        <pc:spChg chg="add del mod">
          <ac:chgData name="Mike Ross" userId="7954c944-6085-4b08-be0b-82a8f61afa5b" providerId="ADAL" clId="{50A47E0A-8FB1-4F04-89BD-4F32A46C7799}" dt="2019-04-09T13:42:44.845" v="1641"/>
          <ac:spMkLst>
            <pc:docMk/>
            <pc:sldMk cId="0" sldId="274"/>
            <ac:spMk id="3" creationId="{A1EE3054-7FA8-4F0E-B2CE-629E32750DC5}"/>
          </ac:spMkLst>
        </pc:spChg>
        <pc:spChg chg="mod">
          <ac:chgData name="Mike Ross" userId="7954c944-6085-4b08-be0b-82a8f61afa5b" providerId="ADAL" clId="{50A47E0A-8FB1-4F04-89BD-4F32A46C7799}" dt="2019-04-09T13:42:21.946" v="1638" actId="20577"/>
          <ac:spMkLst>
            <pc:docMk/>
            <pc:sldMk cId="0" sldId="274"/>
            <ac:spMk id="179" creationId="{00000000-0000-0000-0000-000000000000}"/>
          </ac:spMkLst>
        </pc:spChg>
        <pc:spChg chg="mod">
          <ac:chgData name="Mike Ross" userId="7954c944-6085-4b08-be0b-82a8f61afa5b" providerId="ADAL" clId="{50A47E0A-8FB1-4F04-89BD-4F32A46C7799}" dt="2019-04-17T15:09:56.364" v="2563" actId="20577"/>
          <ac:spMkLst>
            <pc:docMk/>
            <pc:sldMk cId="0" sldId="274"/>
            <ac:spMk id="180" creationId="{00000000-0000-0000-0000-000000000000}"/>
          </ac:spMkLst>
        </pc:spChg>
        <pc:picChg chg="mod modCrop">
          <ac:chgData name="Mike Ross" userId="7954c944-6085-4b08-be0b-82a8f61afa5b" providerId="ADAL" clId="{50A47E0A-8FB1-4F04-89BD-4F32A46C7799}" dt="2019-04-17T15:10:08.535" v="2567" actId="1076"/>
          <ac:picMkLst>
            <pc:docMk/>
            <pc:sldMk cId="0" sldId="274"/>
            <ac:picMk id="178" creationId="{00000000-0000-0000-0000-000000000000}"/>
          </ac:picMkLst>
        </pc:picChg>
      </pc:sldChg>
      <pc:sldChg chg="addSp delSp modSp add">
        <pc:chgData name="Mike Ross" userId="7954c944-6085-4b08-be0b-82a8f61afa5b" providerId="ADAL" clId="{50A47E0A-8FB1-4F04-89BD-4F32A46C7799}" dt="2019-04-17T15:27:06.781" v="2574"/>
        <pc:sldMkLst>
          <pc:docMk/>
          <pc:sldMk cId="0" sldId="275"/>
        </pc:sldMkLst>
        <pc:spChg chg="add del mod">
          <ac:chgData name="Mike Ross" userId="7954c944-6085-4b08-be0b-82a8f61afa5b" providerId="ADAL" clId="{50A47E0A-8FB1-4F04-89BD-4F32A46C7799}" dt="2019-04-09T14:01:32.425" v="1980"/>
          <ac:spMkLst>
            <pc:docMk/>
            <pc:sldMk cId="0" sldId="275"/>
            <ac:spMk id="2" creationId="{4FE74D0B-A9DC-437B-8023-5D5F2C4D0F9D}"/>
          </ac:spMkLst>
        </pc:spChg>
        <pc:spChg chg="add del mod">
          <ac:chgData name="Mike Ross" userId="7954c944-6085-4b08-be0b-82a8f61afa5b" providerId="ADAL" clId="{50A47E0A-8FB1-4F04-89BD-4F32A46C7799}" dt="2019-04-09T14:01:32.425" v="1980"/>
          <ac:spMkLst>
            <pc:docMk/>
            <pc:sldMk cId="0" sldId="275"/>
            <ac:spMk id="3" creationId="{B6E37011-A584-4210-9826-55C4A93E7A37}"/>
          </ac:spMkLst>
        </pc:spChg>
        <pc:spChg chg="add mod">
          <ac:chgData name="Mike Ross" userId="7954c944-6085-4b08-be0b-82a8f61afa5b" providerId="ADAL" clId="{50A47E0A-8FB1-4F04-89BD-4F32A46C7799}" dt="2019-04-09T14:01:42.179" v="1984" actId="1076"/>
          <ac:spMkLst>
            <pc:docMk/>
            <pc:sldMk cId="0" sldId="275"/>
            <ac:spMk id="8" creationId="{69F1BC3B-E0D5-4DE2-B818-357F5530C106}"/>
          </ac:spMkLst>
        </pc:spChg>
        <pc:spChg chg="mod">
          <ac:chgData name="Mike Ross" userId="7954c944-6085-4b08-be0b-82a8f61afa5b" providerId="ADAL" clId="{50A47E0A-8FB1-4F04-89BD-4F32A46C7799}" dt="2019-04-09T14:08:45.732" v="1995" actId="207"/>
          <ac:spMkLst>
            <pc:docMk/>
            <pc:sldMk cId="0" sldId="275"/>
            <ac:spMk id="187" creationId="{00000000-0000-0000-0000-000000000000}"/>
          </ac:spMkLst>
        </pc:spChg>
        <pc:spChg chg="mod">
          <ac:chgData name="Mike Ross" userId="7954c944-6085-4b08-be0b-82a8f61afa5b" providerId="ADAL" clId="{50A47E0A-8FB1-4F04-89BD-4F32A46C7799}" dt="2019-04-09T14:12:40.821" v="2048" actId="20577"/>
          <ac:spMkLst>
            <pc:docMk/>
            <pc:sldMk cId="0" sldId="275"/>
            <ac:spMk id="188" creationId="{00000000-0000-0000-0000-000000000000}"/>
          </ac:spMkLst>
        </pc:spChg>
        <pc:spChg chg="del">
          <ac:chgData name="Mike Ross" userId="7954c944-6085-4b08-be0b-82a8f61afa5b" providerId="ADAL" clId="{50A47E0A-8FB1-4F04-89BD-4F32A46C7799}" dt="2019-04-09T13:58:15.752" v="1966" actId="478"/>
          <ac:spMkLst>
            <pc:docMk/>
            <pc:sldMk cId="0" sldId="275"/>
            <ac:spMk id="190" creationId="{00000000-0000-0000-0000-000000000000}"/>
          </ac:spMkLst>
        </pc:spChg>
        <pc:picChg chg="del">
          <ac:chgData name="Mike Ross" userId="7954c944-6085-4b08-be0b-82a8f61afa5b" providerId="ADAL" clId="{50A47E0A-8FB1-4F04-89BD-4F32A46C7799}" dt="2019-04-09T14:01:34.199" v="1981" actId="478"/>
          <ac:picMkLst>
            <pc:docMk/>
            <pc:sldMk cId="0" sldId="275"/>
            <ac:picMk id="185" creationId="{00000000-0000-0000-0000-000000000000}"/>
          </ac:picMkLst>
        </pc:picChg>
        <pc:picChg chg="del">
          <ac:chgData name="Mike Ross" userId="7954c944-6085-4b08-be0b-82a8f61afa5b" providerId="ADAL" clId="{50A47E0A-8FB1-4F04-89BD-4F32A46C7799}" dt="2019-04-09T14:01:36.383" v="1982" actId="478"/>
          <ac:picMkLst>
            <pc:docMk/>
            <pc:sldMk cId="0" sldId="275"/>
            <ac:picMk id="186" creationId="{00000000-0000-0000-0000-000000000000}"/>
          </ac:picMkLst>
        </pc:picChg>
        <pc:picChg chg="del mod">
          <ac:chgData name="Mike Ross" userId="7954c944-6085-4b08-be0b-82a8f61afa5b" providerId="ADAL" clId="{50A47E0A-8FB1-4F04-89BD-4F32A46C7799}" dt="2019-04-17T15:27:06.781" v="2574"/>
          <ac:picMkLst>
            <pc:docMk/>
            <pc:sldMk cId="0" sldId="275"/>
            <ac:picMk id="189" creationId="{00000000-0000-0000-0000-000000000000}"/>
          </ac:picMkLst>
        </pc:picChg>
        <pc:picChg chg="add mod">
          <ac:chgData name="Mike Ross" userId="7954c944-6085-4b08-be0b-82a8f61afa5b" providerId="ADAL" clId="{50A47E0A-8FB1-4F04-89BD-4F32A46C7799}" dt="2019-04-09T14:10:06.883" v="2005" actId="732"/>
          <ac:picMkLst>
            <pc:docMk/>
            <pc:sldMk cId="0" sldId="275"/>
            <ac:picMk id="3074" creationId="{DE7C3171-BAC9-4C5E-8DE0-665B5A172622}"/>
          </ac:picMkLst>
        </pc:picChg>
      </pc:sldChg>
      <pc:sldChg chg="modSp add">
        <pc:chgData name="Mike Ross" userId="7954c944-6085-4b08-be0b-82a8f61afa5b" providerId="ADAL" clId="{50A47E0A-8FB1-4F04-89BD-4F32A46C7799}" dt="2019-04-09T14:13:22.206" v="2055" actId="20577"/>
        <pc:sldMkLst>
          <pc:docMk/>
          <pc:sldMk cId="0" sldId="276"/>
        </pc:sldMkLst>
        <pc:spChg chg="mod">
          <ac:chgData name="Mike Ross" userId="7954c944-6085-4b08-be0b-82a8f61afa5b" providerId="ADAL" clId="{50A47E0A-8FB1-4F04-89BD-4F32A46C7799}" dt="2019-04-09T14:13:22.206" v="2055" actId="20577"/>
          <ac:spMkLst>
            <pc:docMk/>
            <pc:sldMk cId="0" sldId="276"/>
            <ac:spMk id="197" creationId="{00000000-0000-0000-0000-000000000000}"/>
          </ac:spMkLst>
        </pc:spChg>
      </pc:sldChg>
      <pc:sldChg chg="delSp modSp add">
        <pc:chgData name="Mike Ross" userId="7954c944-6085-4b08-be0b-82a8f61afa5b" providerId="ADAL" clId="{50A47E0A-8FB1-4F04-89BD-4F32A46C7799}" dt="2019-04-09T14:14:34.349" v="2070"/>
        <pc:sldMkLst>
          <pc:docMk/>
          <pc:sldMk cId="0" sldId="277"/>
        </pc:sldMkLst>
        <pc:spChg chg="mod">
          <ac:chgData name="Mike Ross" userId="7954c944-6085-4b08-be0b-82a8f61afa5b" providerId="ADAL" clId="{50A47E0A-8FB1-4F04-89BD-4F32A46C7799}" dt="2019-04-09T14:14:29.767" v="2069" actId="20577"/>
          <ac:spMkLst>
            <pc:docMk/>
            <pc:sldMk cId="0" sldId="277"/>
            <ac:spMk id="204" creationId="{00000000-0000-0000-0000-000000000000}"/>
          </ac:spMkLst>
        </pc:spChg>
        <pc:spChg chg="del">
          <ac:chgData name="Mike Ross" userId="7954c944-6085-4b08-be0b-82a8f61afa5b" providerId="ADAL" clId="{50A47E0A-8FB1-4F04-89BD-4F32A46C7799}" dt="2019-04-09T14:14:34.349" v="2070"/>
          <ac:spMkLst>
            <pc:docMk/>
            <pc:sldMk cId="0" sldId="277"/>
            <ac:spMk id="205" creationId="{00000000-0000-0000-0000-000000000000}"/>
          </ac:spMkLst>
        </pc:spChg>
        <pc:picChg chg="mod modCrop">
          <ac:chgData name="Mike Ross" userId="7954c944-6085-4b08-be0b-82a8f61afa5b" providerId="ADAL" clId="{50A47E0A-8FB1-4F04-89BD-4F32A46C7799}" dt="2019-04-09T14:14:10.609" v="2060" actId="732"/>
          <ac:picMkLst>
            <pc:docMk/>
            <pc:sldMk cId="0" sldId="277"/>
            <ac:picMk id="202" creationId="{00000000-0000-0000-0000-000000000000}"/>
          </ac:picMkLst>
        </pc:picChg>
      </pc:sldChg>
      <pc:sldChg chg="add">
        <pc:chgData name="Mike Ross" userId="7954c944-6085-4b08-be0b-82a8f61afa5b" providerId="ADAL" clId="{50A47E0A-8FB1-4F04-89BD-4F32A46C7799}" dt="2019-04-09T14:00:05.989" v="1967"/>
        <pc:sldMkLst>
          <pc:docMk/>
          <pc:sldMk cId="2228488279" sldId="286"/>
        </pc:sldMkLst>
      </pc:sldChg>
      <pc:sldChg chg="addSp delSp modSp add">
        <pc:chgData name="Mike Ross" userId="7954c944-6085-4b08-be0b-82a8f61afa5b" providerId="ADAL" clId="{50A47E0A-8FB1-4F04-89BD-4F32A46C7799}" dt="2019-04-09T13:43:44.337" v="1655"/>
        <pc:sldMkLst>
          <pc:docMk/>
          <pc:sldMk cId="1410961977" sldId="340"/>
        </pc:sldMkLst>
        <pc:spChg chg="add del mod">
          <ac:chgData name="Mike Ross" userId="7954c944-6085-4b08-be0b-82a8f61afa5b" providerId="ADAL" clId="{50A47E0A-8FB1-4F04-89BD-4F32A46C7799}" dt="2019-04-09T11:54:18.130" v="789"/>
          <ac:spMkLst>
            <pc:docMk/>
            <pc:sldMk cId="1410961977" sldId="340"/>
            <ac:spMk id="4" creationId="{C874B63E-EA3B-4758-A4CE-E47AB7D5C50E}"/>
          </ac:spMkLst>
        </pc:spChg>
        <pc:spChg chg="add del mod">
          <ac:chgData name="Mike Ross" userId="7954c944-6085-4b08-be0b-82a8f61afa5b" providerId="ADAL" clId="{50A47E0A-8FB1-4F04-89BD-4F32A46C7799}" dt="2019-04-09T11:54:18.130" v="789"/>
          <ac:spMkLst>
            <pc:docMk/>
            <pc:sldMk cId="1410961977" sldId="340"/>
            <ac:spMk id="6" creationId="{4381D501-5A49-4236-B9FC-4D879F862334}"/>
          </ac:spMkLst>
        </pc:spChg>
        <pc:spChg chg="add del mod">
          <ac:chgData name="Mike Ross" userId="7954c944-6085-4b08-be0b-82a8f61afa5b" providerId="ADAL" clId="{50A47E0A-8FB1-4F04-89BD-4F32A46C7799}" dt="2019-04-09T11:54:19.371" v="790"/>
          <ac:spMkLst>
            <pc:docMk/>
            <pc:sldMk cId="1410961977" sldId="340"/>
            <ac:spMk id="7" creationId="{C4C744BE-7826-42F0-B765-8F5C3EA87740}"/>
          </ac:spMkLst>
        </pc:spChg>
        <pc:spChg chg="add del mod">
          <ac:chgData name="Mike Ross" userId="7954c944-6085-4b08-be0b-82a8f61afa5b" providerId="ADAL" clId="{50A47E0A-8FB1-4F04-89BD-4F32A46C7799}" dt="2019-04-09T11:54:19.371" v="790"/>
          <ac:spMkLst>
            <pc:docMk/>
            <pc:sldMk cId="1410961977" sldId="340"/>
            <ac:spMk id="8" creationId="{F450F239-1B36-4D84-A04F-448262FF241A}"/>
          </ac:spMkLst>
        </pc:spChg>
        <pc:spChg chg="add del mod">
          <ac:chgData name="Mike Ross" userId="7954c944-6085-4b08-be0b-82a8f61afa5b" providerId="ADAL" clId="{50A47E0A-8FB1-4F04-89BD-4F32A46C7799}" dt="2019-04-09T13:43:44.337" v="1655"/>
          <ac:spMkLst>
            <pc:docMk/>
            <pc:sldMk cId="1410961977" sldId="340"/>
            <ac:spMk id="9" creationId="{910D0CB1-5707-42F4-B460-F0B7A1E4C210}"/>
          </ac:spMkLst>
        </pc:spChg>
        <pc:spChg chg="add del mod">
          <ac:chgData name="Mike Ross" userId="7954c944-6085-4b08-be0b-82a8f61afa5b" providerId="ADAL" clId="{50A47E0A-8FB1-4F04-89BD-4F32A46C7799}" dt="2019-04-09T13:43:44.337" v="1655"/>
          <ac:spMkLst>
            <pc:docMk/>
            <pc:sldMk cId="1410961977" sldId="340"/>
            <ac:spMk id="10" creationId="{0BD910E6-D4BA-481F-B8BE-B4B3EDFA8367}"/>
          </ac:spMkLst>
        </pc:spChg>
      </pc:sldChg>
      <pc:sldChg chg="addSp delSp modSp add">
        <pc:chgData name="Mike Ross" userId="7954c944-6085-4b08-be0b-82a8f61afa5b" providerId="ADAL" clId="{50A47E0A-8FB1-4F04-89BD-4F32A46C7799}" dt="2019-05-01T15:16:10.201" v="2601" actId="15"/>
        <pc:sldMkLst>
          <pc:docMk/>
          <pc:sldMk cId="2288737278" sldId="341"/>
        </pc:sldMkLst>
        <pc:spChg chg="add del mod">
          <ac:chgData name="Mike Ross" userId="7954c944-6085-4b08-be0b-82a8f61afa5b" providerId="ADAL" clId="{50A47E0A-8FB1-4F04-89BD-4F32A46C7799}" dt="2019-04-17T13:14:05.504" v="2443"/>
          <ac:spMkLst>
            <pc:docMk/>
            <pc:sldMk cId="2288737278" sldId="341"/>
            <ac:spMk id="2" creationId="{508E076A-AFBF-4C11-ABBB-CED7523B9802}"/>
          </ac:spMkLst>
        </pc:spChg>
        <pc:spChg chg="add del mod">
          <ac:chgData name="Mike Ross" userId="7954c944-6085-4b08-be0b-82a8f61afa5b" providerId="ADAL" clId="{50A47E0A-8FB1-4F04-89BD-4F32A46C7799}" dt="2019-04-09T13:44:45.914" v="1672"/>
          <ac:spMkLst>
            <pc:docMk/>
            <pc:sldMk cId="2288737278" sldId="341"/>
            <ac:spMk id="2" creationId="{FEB015EE-CF33-408F-A6C5-A739082B529F}"/>
          </ac:spMkLst>
        </pc:spChg>
        <pc:spChg chg="add del mod">
          <ac:chgData name="Mike Ross" userId="7954c944-6085-4b08-be0b-82a8f61afa5b" providerId="ADAL" clId="{50A47E0A-8FB1-4F04-89BD-4F32A46C7799}" dt="2019-04-17T13:14:05.504" v="2443"/>
          <ac:spMkLst>
            <pc:docMk/>
            <pc:sldMk cId="2288737278" sldId="341"/>
            <ac:spMk id="3" creationId="{6BDD0321-FC50-4312-9331-995E9796E09A}"/>
          </ac:spMkLst>
        </pc:spChg>
        <pc:spChg chg="add del mod">
          <ac:chgData name="Mike Ross" userId="7954c944-6085-4b08-be0b-82a8f61afa5b" providerId="ADAL" clId="{50A47E0A-8FB1-4F04-89BD-4F32A46C7799}" dt="2019-04-09T13:44:45.914" v="1672"/>
          <ac:spMkLst>
            <pc:docMk/>
            <pc:sldMk cId="2288737278" sldId="341"/>
            <ac:spMk id="3" creationId="{6C2D25DD-2CFE-49FD-9C27-3ABF95F9A260}"/>
          </ac:spMkLst>
        </pc:spChg>
        <pc:spChg chg="mod">
          <ac:chgData name="Mike Ross" userId="7954c944-6085-4b08-be0b-82a8f61afa5b" providerId="ADAL" clId="{50A47E0A-8FB1-4F04-89BD-4F32A46C7799}" dt="2019-04-09T11:27:53.827" v="230" actId="20577"/>
          <ac:spMkLst>
            <pc:docMk/>
            <pc:sldMk cId="2288737278" sldId="341"/>
            <ac:spMk id="6" creationId="{00000000-0000-0000-0000-000000000000}"/>
          </ac:spMkLst>
        </pc:spChg>
        <pc:spChg chg="mod">
          <ac:chgData name="Mike Ross" userId="7954c944-6085-4b08-be0b-82a8f61afa5b" providerId="ADAL" clId="{50A47E0A-8FB1-4F04-89BD-4F32A46C7799}" dt="2019-05-01T15:16:10.201" v="2601" actId="15"/>
          <ac:spMkLst>
            <pc:docMk/>
            <pc:sldMk cId="2288737278" sldId="341"/>
            <ac:spMk id="7" creationId="{00000000-0000-0000-0000-000000000000}"/>
          </ac:spMkLst>
        </pc:spChg>
      </pc:sldChg>
      <pc:sldChg chg="addSp delSp modSp add setBg">
        <pc:chgData name="Mike Ross" userId="7954c944-6085-4b08-be0b-82a8f61afa5b" providerId="ADAL" clId="{50A47E0A-8FB1-4F04-89BD-4F32A46C7799}" dt="2019-04-09T13:43:47.574" v="1656"/>
        <pc:sldMkLst>
          <pc:docMk/>
          <pc:sldMk cId="1757002563" sldId="342"/>
        </pc:sldMkLst>
        <pc:spChg chg="add del mod">
          <ac:chgData name="Mike Ross" userId="7954c944-6085-4b08-be0b-82a8f61afa5b" providerId="ADAL" clId="{50A47E0A-8FB1-4F04-89BD-4F32A46C7799}" dt="2019-04-09T13:43:47.574" v="1656"/>
          <ac:spMkLst>
            <pc:docMk/>
            <pc:sldMk cId="1757002563" sldId="342"/>
            <ac:spMk id="2" creationId="{2A5F0091-23E7-4E5A-9264-F55B870F9860}"/>
          </ac:spMkLst>
        </pc:spChg>
        <pc:spChg chg="add del mod">
          <ac:chgData name="Mike Ross" userId="7954c944-6085-4b08-be0b-82a8f61afa5b" providerId="ADAL" clId="{50A47E0A-8FB1-4F04-89BD-4F32A46C7799}" dt="2019-04-09T13:43:47.574" v="1656"/>
          <ac:spMkLst>
            <pc:docMk/>
            <pc:sldMk cId="1757002563" sldId="342"/>
            <ac:spMk id="3" creationId="{EEEDA3DB-9DED-409C-9E47-E181BD2FD5CA}"/>
          </ac:spMkLst>
        </pc:spChg>
        <pc:spChg chg="mod">
          <ac:chgData name="Mike Ross" userId="7954c944-6085-4b08-be0b-82a8f61afa5b" providerId="ADAL" clId="{50A47E0A-8FB1-4F04-89BD-4F32A46C7799}" dt="2019-04-09T12:00:46.385" v="808" actId="20577"/>
          <ac:spMkLst>
            <pc:docMk/>
            <pc:sldMk cId="1757002563" sldId="342"/>
            <ac:spMk id="124" creationId="{00000000-0000-0000-0000-000000000000}"/>
          </ac:spMkLst>
        </pc:spChg>
        <pc:spChg chg="mod">
          <ac:chgData name="Mike Ross" userId="7954c944-6085-4b08-be0b-82a8f61afa5b" providerId="ADAL" clId="{50A47E0A-8FB1-4F04-89BD-4F32A46C7799}" dt="2019-04-09T12:06:47.513" v="1060" actId="20577"/>
          <ac:spMkLst>
            <pc:docMk/>
            <pc:sldMk cId="1757002563" sldId="342"/>
            <ac:spMk id="125" creationId="{00000000-0000-0000-0000-000000000000}"/>
          </ac:spMkLst>
        </pc:spChg>
        <pc:spChg chg="del">
          <ac:chgData name="Mike Ross" userId="7954c944-6085-4b08-be0b-82a8f61afa5b" providerId="ADAL" clId="{50A47E0A-8FB1-4F04-89BD-4F32A46C7799}" dt="2019-04-09T12:00:34.361" v="804" actId="478"/>
          <ac:spMkLst>
            <pc:docMk/>
            <pc:sldMk cId="1757002563" sldId="342"/>
            <ac:spMk id="127" creationId="{00000000-0000-0000-0000-000000000000}"/>
          </ac:spMkLst>
        </pc:spChg>
        <pc:picChg chg="del">
          <ac:chgData name="Mike Ross" userId="7954c944-6085-4b08-be0b-82a8f61afa5b" providerId="ADAL" clId="{50A47E0A-8FB1-4F04-89BD-4F32A46C7799}" dt="2019-04-09T11:59:07.101" v="792" actId="478"/>
          <ac:picMkLst>
            <pc:docMk/>
            <pc:sldMk cId="1757002563" sldId="342"/>
            <ac:picMk id="122" creationId="{00000000-0000-0000-0000-000000000000}"/>
          </ac:picMkLst>
        </pc:picChg>
        <pc:picChg chg="del">
          <ac:chgData name="Mike Ross" userId="7954c944-6085-4b08-be0b-82a8f61afa5b" providerId="ADAL" clId="{50A47E0A-8FB1-4F04-89BD-4F32A46C7799}" dt="2019-04-09T11:59:38.980" v="797" actId="478"/>
          <ac:picMkLst>
            <pc:docMk/>
            <pc:sldMk cId="1757002563" sldId="342"/>
            <ac:picMk id="123" creationId="{00000000-0000-0000-0000-000000000000}"/>
          </ac:picMkLst>
        </pc:picChg>
        <pc:picChg chg="add mod">
          <ac:chgData name="Mike Ross" userId="7954c944-6085-4b08-be0b-82a8f61afa5b" providerId="ADAL" clId="{50A47E0A-8FB1-4F04-89BD-4F32A46C7799}" dt="2019-04-09T12:00:30.019" v="803" actId="732"/>
          <ac:picMkLst>
            <pc:docMk/>
            <pc:sldMk cId="1757002563" sldId="342"/>
            <ac:picMk id="2050" creationId="{C1460BB1-FECF-4FDB-92F8-57DDE3E760EB}"/>
          </ac:picMkLst>
        </pc:picChg>
      </pc:sldChg>
      <pc:sldChg chg="modSp add">
        <pc:chgData name="Mike Ross" userId="7954c944-6085-4b08-be0b-82a8f61afa5b" providerId="ADAL" clId="{50A47E0A-8FB1-4F04-89BD-4F32A46C7799}" dt="2019-04-09T14:32:22.644" v="2263" actId="20577"/>
        <pc:sldMkLst>
          <pc:docMk/>
          <pc:sldMk cId="3483295237" sldId="343"/>
        </pc:sldMkLst>
        <pc:spChg chg="mod">
          <ac:chgData name="Mike Ross" userId="7954c944-6085-4b08-be0b-82a8f61afa5b" providerId="ADAL" clId="{50A47E0A-8FB1-4F04-89BD-4F32A46C7799}" dt="2019-04-09T14:32:22.644" v="2263" actId="20577"/>
          <ac:spMkLst>
            <pc:docMk/>
            <pc:sldMk cId="3483295237" sldId="343"/>
            <ac:spMk id="8" creationId="{00000000-0000-0000-0000-000000000000}"/>
          </ac:spMkLst>
        </pc:spChg>
        <pc:picChg chg="mod">
          <ac:chgData name="Mike Ross" userId="7954c944-6085-4b08-be0b-82a8f61afa5b" providerId="ADAL" clId="{50A47E0A-8FB1-4F04-89BD-4F32A46C7799}" dt="2019-04-09T14:27:50.724" v="2163" actId="1076"/>
          <ac:picMkLst>
            <pc:docMk/>
            <pc:sldMk cId="3483295237" sldId="343"/>
            <ac:picMk id="3" creationId="{B456A9AE-BEE1-440A-A2E6-0D66D1E9F8E5}"/>
          </ac:picMkLst>
        </pc:picChg>
      </pc:sldChg>
      <pc:sldMasterChg chg="delSldLayout modSldLayout">
        <pc:chgData name="Mike Ross" userId="7954c944-6085-4b08-be0b-82a8f61afa5b" providerId="ADAL" clId="{50A47E0A-8FB1-4F04-89BD-4F32A46C7799}" dt="2019-04-17T13:06:22.812" v="2435" actId="14100"/>
        <pc:sldMasterMkLst>
          <pc:docMk/>
          <pc:sldMasterMk cId="1310585009" sldId="2147483648"/>
        </pc:sldMasterMkLst>
        <pc:sldLayoutChg chg="modSp">
          <pc:chgData name="Mike Ross" userId="7954c944-6085-4b08-be0b-82a8f61afa5b" providerId="ADAL" clId="{50A47E0A-8FB1-4F04-89BD-4F32A46C7799}" dt="2019-04-17T13:06:22.812" v="2435" actId="14100"/>
          <pc:sldLayoutMkLst>
            <pc:docMk/>
            <pc:sldMasterMk cId="1310585009" sldId="2147483648"/>
            <pc:sldLayoutMk cId="3599343734" sldId="2147483650"/>
          </pc:sldLayoutMkLst>
          <pc:cxnChg chg="mod">
            <ac:chgData name="Mike Ross" userId="7954c944-6085-4b08-be0b-82a8f61afa5b" providerId="ADAL" clId="{50A47E0A-8FB1-4F04-89BD-4F32A46C7799}" dt="2019-04-17T13:06:22.812" v="2435" actId="14100"/>
            <ac:cxnSpMkLst>
              <pc:docMk/>
              <pc:sldMasterMk cId="1310585009" sldId="2147483648"/>
              <pc:sldLayoutMk cId="3599343734" sldId="2147483650"/>
              <ac:cxnSpMk id="8" creationId="{00000000-0000-0000-0000-000000000000}"/>
            </ac:cxnSpMkLst>
          </pc:cxnChg>
        </pc:sldLayoutChg>
        <pc:sldLayoutChg chg="modSp">
          <pc:chgData name="Mike Ross" userId="7954c944-6085-4b08-be0b-82a8f61afa5b" providerId="ADAL" clId="{50A47E0A-8FB1-4F04-89BD-4F32A46C7799}" dt="2019-04-08T15:49:21.213" v="43" actId="20577"/>
          <pc:sldLayoutMkLst>
            <pc:docMk/>
            <pc:sldMasterMk cId="1310585009" sldId="2147483648"/>
            <pc:sldLayoutMk cId="1343773056" sldId="2147483656"/>
          </pc:sldLayoutMkLst>
          <pc:spChg chg="mod">
            <ac:chgData name="Mike Ross" userId="7954c944-6085-4b08-be0b-82a8f61afa5b" providerId="ADAL" clId="{50A47E0A-8FB1-4F04-89BD-4F32A46C7799}" dt="2019-04-08T15:49:21.213" v="43" actId="20577"/>
            <ac:spMkLst>
              <pc:docMk/>
              <pc:sldMasterMk cId="1310585009" sldId="2147483648"/>
              <pc:sldLayoutMk cId="1343773056" sldId="2147483656"/>
              <ac:spMk id="2" creationId="{00000000-0000-0000-0000-000000000000}"/>
            </ac:spMkLst>
          </pc:spChg>
        </pc:sldLayoutChg>
      </pc:sldMasterChg>
    </pc:docChg>
  </pc:docChgLst>
  <pc:docChgLst>
    <pc:chgData name="Leonora Sheppard" userId="3688f6d8-1f97-408e-a4fe-cc859c551ddb" providerId="ADAL" clId="{8C110AC8-8FEB-4A35-8580-6BA4F976242A}"/>
    <pc:docChg chg="custSel modSld">
      <pc:chgData name="Leonora Sheppard" userId="3688f6d8-1f97-408e-a4fe-cc859c551ddb" providerId="ADAL" clId="{8C110AC8-8FEB-4A35-8580-6BA4F976242A}" dt="2019-04-18T11:28:22.736" v="15" actId="20577"/>
      <pc:docMkLst>
        <pc:docMk/>
      </pc:docMkLst>
      <pc:sldChg chg="modSp">
        <pc:chgData name="Leonora Sheppard" userId="3688f6d8-1f97-408e-a4fe-cc859c551ddb" providerId="ADAL" clId="{8C110AC8-8FEB-4A35-8580-6BA4F976242A}" dt="2019-04-18T11:16:59.429" v="1" actId="207"/>
        <pc:sldMkLst>
          <pc:docMk/>
          <pc:sldMk cId="0" sldId="264"/>
        </pc:sldMkLst>
        <pc:spChg chg="mod">
          <ac:chgData name="Leonora Sheppard" userId="3688f6d8-1f97-408e-a4fe-cc859c551ddb" providerId="ADAL" clId="{8C110AC8-8FEB-4A35-8580-6BA4F976242A}" dt="2019-04-18T11:16:59.429" v="1" actId="207"/>
          <ac:spMkLst>
            <pc:docMk/>
            <pc:sldMk cId="0" sldId="264"/>
            <ac:spMk id="86" creationId="{00000000-0000-0000-0000-000000000000}"/>
          </ac:spMkLst>
        </pc:spChg>
      </pc:sldChg>
      <pc:sldChg chg="modSp">
        <pc:chgData name="Leonora Sheppard" userId="3688f6d8-1f97-408e-a4fe-cc859c551ddb" providerId="ADAL" clId="{8C110AC8-8FEB-4A35-8580-6BA4F976242A}" dt="2019-04-18T11:17:57.549" v="2" actId="20577"/>
        <pc:sldMkLst>
          <pc:docMk/>
          <pc:sldMk cId="0" sldId="265"/>
        </pc:sldMkLst>
        <pc:spChg chg="mod">
          <ac:chgData name="Leonora Sheppard" userId="3688f6d8-1f97-408e-a4fe-cc859c551ddb" providerId="ADAL" clId="{8C110AC8-8FEB-4A35-8580-6BA4F976242A}" dt="2019-04-18T11:17:57.549" v="2" actId="20577"/>
          <ac:spMkLst>
            <pc:docMk/>
            <pc:sldMk cId="0" sldId="265"/>
            <ac:spMk id="98" creationId="{00000000-0000-0000-0000-000000000000}"/>
          </ac:spMkLst>
        </pc:spChg>
      </pc:sldChg>
      <pc:sldChg chg="modSp">
        <pc:chgData name="Leonora Sheppard" userId="3688f6d8-1f97-408e-a4fe-cc859c551ddb" providerId="ADAL" clId="{8C110AC8-8FEB-4A35-8580-6BA4F976242A}" dt="2019-04-18T11:21:09.604" v="9" actId="207"/>
        <pc:sldMkLst>
          <pc:docMk/>
          <pc:sldMk cId="0" sldId="267"/>
        </pc:sldMkLst>
        <pc:spChg chg="mod">
          <ac:chgData name="Leonora Sheppard" userId="3688f6d8-1f97-408e-a4fe-cc859c551ddb" providerId="ADAL" clId="{8C110AC8-8FEB-4A35-8580-6BA4F976242A}" dt="2019-04-18T11:21:09.604" v="9" actId="207"/>
          <ac:spMkLst>
            <pc:docMk/>
            <pc:sldMk cId="0" sldId="267"/>
            <ac:spMk id="116" creationId="{00000000-0000-0000-0000-000000000000}"/>
          </ac:spMkLst>
        </pc:spChg>
      </pc:sldChg>
      <pc:sldChg chg="modSp">
        <pc:chgData name="Leonora Sheppard" userId="3688f6d8-1f97-408e-a4fe-cc859c551ddb" providerId="ADAL" clId="{8C110AC8-8FEB-4A35-8580-6BA4F976242A}" dt="2019-04-18T11:22:19.464" v="11" actId="20577"/>
        <pc:sldMkLst>
          <pc:docMk/>
          <pc:sldMk cId="0" sldId="270"/>
        </pc:sldMkLst>
        <pc:spChg chg="mod">
          <ac:chgData name="Leonora Sheppard" userId="3688f6d8-1f97-408e-a4fe-cc859c551ddb" providerId="ADAL" clId="{8C110AC8-8FEB-4A35-8580-6BA4F976242A}" dt="2019-04-18T11:22:19.464" v="11" actId="20577"/>
          <ac:spMkLst>
            <pc:docMk/>
            <pc:sldMk cId="0" sldId="270"/>
            <ac:spMk id="142" creationId="{00000000-0000-0000-0000-000000000000}"/>
          </ac:spMkLst>
        </pc:spChg>
      </pc:sldChg>
      <pc:sldChg chg="modSp">
        <pc:chgData name="Leonora Sheppard" userId="3688f6d8-1f97-408e-a4fe-cc859c551ddb" providerId="ADAL" clId="{8C110AC8-8FEB-4A35-8580-6BA4F976242A}" dt="2019-04-18T11:22:44.076" v="13" actId="20577"/>
        <pc:sldMkLst>
          <pc:docMk/>
          <pc:sldMk cId="0" sldId="271"/>
        </pc:sldMkLst>
        <pc:spChg chg="mod">
          <ac:chgData name="Leonora Sheppard" userId="3688f6d8-1f97-408e-a4fe-cc859c551ddb" providerId="ADAL" clId="{8C110AC8-8FEB-4A35-8580-6BA4F976242A}" dt="2019-04-18T11:22:44.076" v="13" actId="20577"/>
          <ac:spMkLst>
            <pc:docMk/>
            <pc:sldMk cId="0" sldId="271"/>
            <ac:spMk id="152" creationId="{00000000-0000-0000-0000-000000000000}"/>
          </ac:spMkLst>
        </pc:spChg>
      </pc:sldChg>
      <pc:sldChg chg="modSp">
        <pc:chgData name="Leonora Sheppard" userId="3688f6d8-1f97-408e-a4fe-cc859c551ddb" providerId="ADAL" clId="{8C110AC8-8FEB-4A35-8580-6BA4F976242A}" dt="2019-04-18T11:23:09.973" v="14" actId="12"/>
        <pc:sldMkLst>
          <pc:docMk/>
          <pc:sldMk cId="0" sldId="272"/>
        </pc:sldMkLst>
        <pc:spChg chg="mod">
          <ac:chgData name="Leonora Sheppard" userId="3688f6d8-1f97-408e-a4fe-cc859c551ddb" providerId="ADAL" clId="{8C110AC8-8FEB-4A35-8580-6BA4F976242A}" dt="2019-04-18T11:23:09.973" v="14" actId="12"/>
          <ac:spMkLst>
            <pc:docMk/>
            <pc:sldMk cId="0" sldId="272"/>
            <ac:spMk id="161" creationId="{00000000-0000-0000-0000-000000000000}"/>
          </ac:spMkLst>
        </pc:spChg>
      </pc:sldChg>
      <pc:sldChg chg="modSp">
        <pc:chgData name="Leonora Sheppard" userId="3688f6d8-1f97-408e-a4fe-cc859c551ddb" providerId="ADAL" clId="{8C110AC8-8FEB-4A35-8580-6BA4F976242A}" dt="2019-04-18T11:28:22.736" v="15" actId="20577"/>
        <pc:sldMkLst>
          <pc:docMk/>
          <pc:sldMk cId="0" sldId="275"/>
        </pc:sldMkLst>
        <pc:spChg chg="mod">
          <ac:chgData name="Leonora Sheppard" userId="3688f6d8-1f97-408e-a4fe-cc859c551ddb" providerId="ADAL" clId="{8C110AC8-8FEB-4A35-8580-6BA4F976242A}" dt="2019-04-18T11:28:22.736" v="15" actId="20577"/>
          <ac:spMkLst>
            <pc:docMk/>
            <pc:sldMk cId="0" sldId="275"/>
            <ac:spMk id="188" creationId="{00000000-0000-0000-0000-000000000000}"/>
          </ac:spMkLst>
        </pc:spChg>
      </pc:sldChg>
      <pc:sldChg chg="modSp">
        <pc:chgData name="Leonora Sheppard" userId="3688f6d8-1f97-408e-a4fe-cc859c551ddb" providerId="ADAL" clId="{8C110AC8-8FEB-4A35-8580-6BA4F976242A}" dt="2019-04-18T11:18:51.196" v="6" actId="14100"/>
        <pc:sldMkLst>
          <pc:docMk/>
          <pc:sldMk cId="3483295237" sldId="343"/>
        </pc:sldMkLst>
        <pc:spChg chg="mod">
          <ac:chgData name="Leonora Sheppard" userId="3688f6d8-1f97-408e-a4fe-cc859c551ddb" providerId="ADAL" clId="{8C110AC8-8FEB-4A35-8580-6BA4F976242A}" dt="2019-04-18T11:18:51.196" v="6" actId="14100"/>
          <ac:spMkLst>
            <pc:docMk/>
            <pc:sldMk cId="3483295237" sldId="343"/>
            <ac:spMk id="8" creationId="{00000000-0000-0000-0000-000000000000}"/>
          </ac:spMkLst>
        </pc:spChg>
      </pc:sldChg>
    </pc:docChg>
  </pc:docChgLst>
  <pc:docChgLst>
    <pc:chgData name="Andy Gray" userId="3900aca3-aa6e-4813-b4e0-c02f9e48a0aa" providerId="ADAL" clId="{86640190-8742-4D15-9B07-40298E8D7867}"/>
    <pc:docChg chg="undo redo custSel modSld modMainMaster">
      <pc:chgData name="Andy Gray" userId="3900aca3-aa6e-4813-b4e0-c02f9e48a0aa" providerId="ADAL" clId="{86640190-8742-4D15-9B07-40298E8D7867}" dt="2019-05-03T09:20:51.889" v="593"/>
      <pc:docMkLst>
        <pc:docMk/>
      </pc:docMkLst>
      <pc:sldChg chg="modSp">
        <pc:chgData name="Andy Gray" userId="3900aca3-aa6e-4813-b4e0-c02f9e48a0aa" providerId="ADAL" clId="{86640190-8742-4D15-9B07-40298E8D7867}" dt="2019-05-03T08:55:34.064" v="490" actId="947"/>
        <pc:sldMkLst>
          <pc:docMk/>
          <pc:sldMk cId="2819996977" sldId="257"/>
        </pc:sldMkLst>
        <pc:spChg chg="mod">
          <ac:chgData name="Andy Gray" userId="3900aca3-aa6e-4813-b4e0-c02f9e48a0aa" providerId="ADAL" clId="{86640190-8742-4D15-9B07-40298E8D7867}" dt="2019-05-03T08:55:34.064" v="490" actId="947"/>
          <ac:spMkLst>
            <pc:docMk/>
            <pc:sldMk cId="2819996977" sldId="257"/>
            <ac:spMk id="9" creationId="{9B940526-E652-49E9-80CD-519D5A66C408}"/>
          </ac:spMkLst>
        </pc:spChg>
      </pc:sldChg>
      <pc:sldChg chg="modSp">
        <pc:chgData name="Andy Gray" userId="3900aca3-aa6e-4813-b4e0-c02f9e48a0aa" providerId="ADAL" clId="{86640190-8742-4D15-9B07-40298E8D7867}" dt="2019-05-03T08:54:53.271" v="489" actId="20577"/>
        <pc:sldMkLst>
          <pc:docMk/>
          <pc:sldMk cId="4135027854" sldId="258"/>
        </pc:sldMkLst>
        <pc:spChg chg="mod">
          <ac:chgData name="Andy Gray" userId="3900aca3-aa6e-4813-b4e0-c02f9e48a0aa" providerId="ADAL" clId="{86640190-8742-4D15-9B07-40298E8D7867}" dt="2019-05-03T08:54:53.271" v="489" actId="20577"/>
          <ac:spMkLst>
            <pc:docMk/>
            <pc:sldMk cId="4135027854" sldId="258"/>
            <ac:spMk id="2" creationId="{00000000-0000-0000-0000-000000000000}"/>
          </ac:spMkLst>
        </pc:spChg>
      </pc:sldChg>
      <pc:sldChg chg="addSp delSp modSp">
        <pc:chgData name="Andy Gray" userId="3900aca3-aa6e-4813-b4e0-c02f9e48a0aa" providerId="ADAL" clId="{86640190-8742-4D15-9B07-40298E8D7867}" dt="2019-04-30T14:16:38.331" v="390"/>
        <pc:sldMkLst>
          <pc:docMk/>
          <pc:sldMk cId="0" sldId="262"/>
        </pc:sldMkLst>
        <pc:spChg chg="add del mod">
          <ac:chgData name="Andy Gray" userId="3900aca3-aa6e-4813-b4e0-c02f9e48a0aa" providerId="ADAL" clId="{86640190-8742-4D15-9B07-40298E8D7867}" dt="2019-04-30T14:16:38.331" v="390"/>
          <ac:spMkLst>
            <pc:docMk/>
            <pc:sldMk cId="0" sldId="262"/>
            <ac:spMk id="2" creationId="{BED7A5E0-BFA8-4A26-8ED0-E92A2B4E666F}"/>
          </ac:spMkLst>
        </pc:spChg>
        <pc:spChg chg="add del mod">
          <ac:chgData name="Andy Gray" userId="3900aca3-aa6e-4813-b4e0-c02f9e48a0aa" providerId="ADAL" clId="{86640190-8742-4D15-9B07-40298E8D7867}" dt="2019-04-30T14:16:38.331" v="390"/>
          <ac:spMkLst>
            <pc:docMk/>
            <pc:sldMk cId="0" sldId="262"/>
            <ac:spMk id="4" creationId="{7B44D4B9-07C4-4668-B206-404C4A787570}"/>
          </ac:spMkLst>
        </pc:spChg>
        <pc:spChg chg="mod">
          <ac:chgData name="Andy Gray" userId="3900aca3-aa6e-4813-b4e0-c02f9e48a0aa" providerId="ADAL" clId="{86640190-8742-4D15-9B07-40298E8D7867}" dt="2019-04-26T15:33:36.640" v="161" actId="179"/>
          <ac:spMkLst>
            <pc:docMk/>
            <pc:sldMk cId="0" sldId="262"/>
            <ac:spMk id="69" creationId="{00000000-0000-0000-0000-000000000000}"/>
          </ac:spMkLst>
        </pc:spChg>
        <pc:picChg chg="add mod ord modCrop">
          <ac:chgData name="Andy Gray" userId="3900aca3-aa6e-4813-b4e0-c02f9e48a0aa" providerId="ADAL" clId="{86640190-8742-4D15-9B07-40298E8D7867}" dt="2019-04-26T14:58:22.456" v="12" actId="1076"/>
          <ac:picMkLst>
            <pc:docMk/>
            <pc:sldMk cId="0" sldId="262"/>
            <ac:picMk id="3" creationId="{8ADAC9EF-AA8A-4A2A-BFA8-19FD155FD031}"/>
          </ac:picMkLst>
        </pc:picChg>
        <pc:picChg chg="del">
          <ac:chgData name="Andy Gray" userId="3900aca3-aa6e-4813-b4e0-c02f9e48a0aa" providerId="ADAL" clId="{86640190-8742-4D15-9B07-40298E8D7867}" dt="2019-04-26T14:58:03.445" v="10" actId="478"/>
          <ac:picMkLst>
            <pc:docMk/>
            <pc:sldMk cId="0" sldId="262"/>
            <ac:picMk id="68" creationId="{00000000-0000-0000-0000-000000000000}"/>
          </ac:picMkLst>
        </pc:picChg>
        <pc:picChg chg="del">
          <ac:chgData name="Andy Gray" userId="3900aca3-aa6e-4813-b4e0-c02f9e48a0aa" providerId="ADAL" clId="{86640190-8742-4D15-9B07-40298E8D7867}" dt="2019-04-26T14:57:52.084" v="8" actId="478"/>
          <ac:picMkLst>
            <pc:docMk/>
            <pc:sldMk cId="0" sldId="262"/>
            <ac:picMk id="70" creationId="{00000000-0000-0000-0000-000000000000}"/>
          </ac:picMkLst>
        </pc:picChg>
      </pc:sldChg>
      <pc:sldChg chg="addSp delSp modSp">
        <pc:chgData name="Andy Gray" userId="3900aca3-aa6e-4813-b4e0-c02f9e48a0aa" providerId="ADAL" clId="{86640190-8742-4D15-9B07-40298E8D7867}" dt="2019-05-03T09:16:45.370" v="591" actId="1037"/>
        <pc:sldMkLst>
          <pc:docMk/>
          <pc:sldMk cId="0" sldId="263"/>
        </pc:sldMkLst>
        <pc:spChg chg="add del mod">
          <ac:chgData name="Andy Gray" userId="3900aca3-aa6e-4813-b4e0-c02f9e48a0aa" providerId="ADAL" clId="{86640190-8742-4D15-9B07-40298E8D7867}" dt="2019-04-30T14:17:25.800" v="392"/>
          <ac:spMkLst>
            <pc:docMk/>
            <pc:sldMk cId="0" sldId="263"/>
            <ac:spMk id="2" creationId="{ACE1C11E-68FE-492C-99A8-0B4368F1504B}"/>
          </ac:spMkLst>
        </pc:spChg>
        <pc:spChg chg="add del mod">
          <ac:chgData name="Andy Gray" userId="3900aca3-aa6e-4813-b4e0-c02f9e48a0aa" providerId="ADAL" clId="{86640190-8742-4D15-9B07-40298E8D7867}" dt="2019-04-30T14:17:25.800" v="392"/>
          <ac:spMkLst>
            <pc:docMk/>
            <pc:sldMk cId="0" sldId="263"/>
            <ac:spMk id="4" creationId="{6083C7AA-E38C-48D9-842A-AF8BB5CC79D7}"/>
          </ac:spMkLst>
        </pc:spChg>
        <pc:spChg chg="add del mod">
          <ac:chgData name="Andy Gray" userId="3900aca3-aa6e-4813-b4e0-c02f9e48a0aa" providerId="ADAL" clId="{86640190-8742-4D15-9B07-40298E8D7867}" dt="2019-04-30T14:17:34.177" v="393"/>
          <ac:spMkLst>
            <pc:docMk/>
            <pc:sldMk cId="0" sldId="263"/>
            <ac:spMk id="5" creationId="{5B8E7E3C-F264-4462-BDF6-2618CCD0A470}"/>
          </ac:spMkLst>
        </pc:spChg>
        <pc:spChg chg="add del mod">
          <ac:chgData name="Andy Gray" userId="3900aca3-aa6e-4813-b4e0-c02f9e48a0aa" providerId="ADAL" clId="{86640190-8742-4D15-9B07-40298E8D7867}" dt="2019-04-30T14:17:34.177" v="393"/>
          <ac:spMkLst>
            <pc:docMk/>
            <pc:sldMk cId="0" sldId="263"/>
            <ac:spMk id="6" creationId="{89C201F0-DA05-4E25-B80A-AFAE334DDF7D}"/>
          </ac:spMkLst>
        </pc:spChg>
        <pc:spChg chg="mod">
          <ac:chgData name="Andy Gray" userId="3900aca3-aa6e-4813-b4e0-c02f9e48a0aa" providerId="ADAL" clId="{86640190-8742-4D15-9B07-40298E8D7867}" dt="2019-05-03T09:16:45.370" v="591" actId="1037"/>
          <ac:spMkLst>
            <pc:docMk/>
            <pc:sldMk cId="0" sldId="263"/>
            <ac:spMk id="77" creationId="{00000000-0000-0000-0000-000000000000}"/>
          </ac:spMkLst>
        </pc:spChg>
        <pc:spChg chg="mod">
          <ac:chgData name="Andy Gray" userId="3900aca3-aa6e-4813-b4e0-c02f9e48a0aa" providerId="ADAL" clId="{86640190-8742-4D15-9B07-40298E8D7867}" dt="2019-04-30T14:18:12.300" v="394" actId="207"/>
          <ac:spMkLst>
            <pc:docMk/>
            <pc:sldMk cId="0" sldId="263"/>
            <ac:spMk id="78" creationId="{00000000-0000-0000-0000-000000000000}"/>
          </ac:spMkLst>
        </pc:spChg>
        <pc:picChg chg="add mod ord modCrop">
          <ac:chgData name="Andy Gray" userId="3900aca3-aa6e-4813-b4e0-c02f9e48a0aa" providerId="ADAL" clId="{86640190-8742-4D15-9B07-40298E8D7867}" dt="2019-04-30T14:18:44.664" v="398" actId="732"/>
          <ac:picMkLst>
            <pc:docMk/>
            <pc:sldMk cId="0" sldId="263"/>
            <ac:picMk id="3" creationId="{DED5DCC4-4848-4A28-8704-3EA27B2F690E}"/>
          </ac:picMkLst>
        </pc:picChg>
        <pc:picChg chg="add">
          <ac:chgData name="Andy Gray" userId="3900aca3-aa6e-4813-b4e0-c02f9e48a0aa" providerId="ADAL" clId="{86640190-8742-4D15-9B07-40298E8D7867}" dt="2019-04-26T15:03:32.695" v="57"/>
          <ac:picMkLst>
            <pc:docMk/>
            <pc:sldMk cId="0" sldId="263"/>
            <ac:picMk id="7" creationId="{299FC540-D5D1-4DD5-B742-7EDA352C2094}"/>
          </ac:picMkLst>
        </pc:picChg>
        <pc:picChg chg="del mod">
          <ac:chgData name="Andy Gray" userId="3900aca3-aa6e-4813-b4e0-c02f9e48a0aa" providerId="ADAL" clId="{86640190-8742-4D15-9B07-40298E8D7867}" dt="2019-04-26T14:59:17.798" v="22" actId="478"/>
          <ac:picMkLst>
            <pc:docMk/>
            <pc:sldMk cId="0" sldId="263"/>
            <ac:picMk id="76" creationId="{00000000-0000-0000-0000-000000000000}"/>
          </ac:picMkLst>
        </pc:picChg>
      </pc:sldChg>
      <pc:sldChg chg="addSp delSp modSp">
        <pc:chgData name="Andy Gray" userId="3900aca3-aa6e-4813-b4e0-c02f9e48a0aa" providerId="ADAL" clId="{86640190-8742-4D15-9B07-40298E8D7867}" dt="2019-05-03T09:20:51.889" v="593"/>
        <pc:sldMkLst>
          <pc:docMk/>
          <pc:sldMk cId="0" sldId="264"/>
        </pc:sldMkLst>
        <pc:spChg chg="add del mod">
          <ac:chgData name="Andy Gray" userId="3900aca3-aa6e-4813-b4e0-c02f9e48a0aa" providerId="ADAL" clId="{86640190-8742-4D15-9B07-40298E8D7867}" dt="2019-05-03T09:20:51.889" v="593"/>
          <ac:spMkLst>
            <pc:docMk/>
            <pc:sldMk cId="0" sldId="264"/>
            <ac:spMk id="2" creationId="{3D6300BF-EEF3-43A4-A6E6-D0BA166B22DA}"/>
          </ac:spMkLst>
        </pc:spChg>
        <pc:spChg chg="add del mod">
          <ac:chgData name="Andy Gray" userId="3900aca3-aa6e-4813-b4e0-c02f9e48a0aa" providerId="ADAL" clId="{86640190-8742-4D15-9B07-40298E8D7867}" dt="2019-04-30T14:19:04.499" v="399"/>
          <ac:spMkLst>
            <pc:docMk/>
            <pc:sldMk cId="0" sldId="264"/>
            <ac:spMk id="2" creationId="{7E058F37-C275-41FA-902B-BD720D288A00}"/>
          </ac:spMkLst>
        </pc:spChg>
        <pc:spChg chg="add del mod">
          <ac:chgData name="Andy Gray" userId="3900aca3-aa6e-4813-b4e0-c02f9e48a0aa" providerId="ADAL" clId="{86640190-8742-4D15-9B07-40298E8D7867}" dt="2019-05-03T09:20:51.889" v="593"/>
          <ac:spMkLst>
            <pc:docMk/>
            <pc:sldMk cId="0" sldId="264"/>
            <ac:spMk id="4" creationId="{3E92CAC5-90EC-4071-A686-C5226D4B65B4}"/>
          </ac:spMkLst>
        </pc:spChg>
        <pc:spChg chg="add del mod">
          <ac:chgData name="Andy Gray" userId="3900aca3-aa6e-4813-b4e0-c02f9e48a0aa" providerId="ADAL" clId="{86640190-8742-4D15-9B07-40298E8D7867}" dt="2019-04-30T14:19:04.499" v="399"/>
          <ac:spMkLst>
            <pc:docMk/>
            <pc:sldMk cId="0" sldId="264"/>
            <ac:spMk id="4" creationId="{9F62ECCA-A07B-4B7D-95C3-E55F04F0A45E}"/>
          </ac:spMkLst>
        </pc:spChg>
        <pc:spChg chg="mod">
          <ac:chgData name="Andy Gray" userId="3900aca3-aa6e-4813-b4e0-c02f9e48a0aa" providerId="ADAL" clId="{86640190-8742-4D15-9B07-40298E8D7867}" dt="2019-05-03T09:16:56.458" v="592" actId="1038"/>
          <ac:spMkLst>
            <pc:docMk/>
            <pc:sldMk cId="0" sldId="264"/>
            <ac:spMk id="84" creationId="{00000000-0000-0000-0000-000000000000}"/>
          </ac:spMkLst>
        </pc:spChg>
        <pc:spChg chg="mod">
          <ac:chgData name="Andy Gray" userId="3900aca3-aa6e-4813-b4e0-c02f9e48a0aa" providerId="ADAL" clId="{86640190-8742-4D15-9B07-40298E8D7867}" dt="2019-04-30T14:19:10.594" v="400" actId="207"/>
          <ac:spMkLst>
            <pc:docMk/>
            <pc:sldMk cId="0" sldId="264"/>
            <ac:spMk id="86" creationId="{00000000-0000-0000-0000-000000000000}"/>
          </ac:spMkLst>
        </pc:spChg>
        <pc:spChg chg="del">
          <ac:chgData name="Andy Gray" userId="3900aca3-aa6e-4813-b4e0-c02f9e48a0aa" providerId="ADAL" clId="{86640190-8742-4D15-9B07-40298E8D7867}" dt="2019-04-26T15:32:55.967" v="159" actId="478"/>
          <ac:spMkLst>
            <pc:docMk/>
            <pc:sldMk cId="0" sldId="264"/>
            <ac:spMk id="87" creationId="{00000000-0000-0000-0000-000000000000}"/>
          </ac:spMkLst>
        </pc:spChg>
        <pc:picChg chg="add mod ord modCrop">
          <ac:chgData name="Andy Gray" userId="3900aca3-aa6e-4813-b4e0-c02f9e48a0aa" providerId="ADAL" clId="{86640190-8742-4D15-9B07-40298E8D7867}" dt="2019-04-26T15:02:34.243" v="55" actId="18131"/>
          <ac:picMkLst>
            <pc:docMk/>
            <pc:sldMk cId="0" sldId="264"/>
            <ac:picMk id="3" creationId="{DF2FFDC0-1951-4FE2-BD25-ACBA2603894B}"/>
          </ac:picMkLst>
        </pc:picChg>
        <pc:picChg chg="add">
          <ac:chgData name="Andy Gray" userId="3900aca3-aa6e-4813-b4e0-c02f9e48a0aa" providerId="ADAL" clId="{86640190-8742-4D15-9B07-40298E8D7867}" dt="2019-04-26T15:03:28.503" v="56"/>
          <ac:picMkLst>
            <pc:docMk/>
            <pc:sldMk cId="0" sldId="264"/>
            <ac:picMk id="8" creationId="{5C9DC06F-688E-40F1-BFA7-24F868F7FA6B}"/>
          </ac:picMkLst>
        </pc:picChg>
        <pc:picChg chg="del">
          <ac:chgData name="Andy Gray" userId="3900aca3-aa6e-4813-b4e0-c02f9e48a0aa" providerId="ADAL" clId="{86640190-8742-4D15-9B07-40298E8D7867}" dt="2019-04-26T15:01:38.034" v="47" actId="478"/>
          <ac:picMkLst>
            <pc:docMk/>
            <pc:sldMk cId="0" sldId="264"/>
            <ac:picMk id="85" creationId="{00000000-0000-0000-0000-000000000000}"/>
          </ac:picMkLst>
        </pc:picChg>
      </pc:sldChg>
      <pc:sldChg chg="addSp delSp modSp setBg">
        <pc:chgData name="Andy Gray" userId="3900aca3-aa6e-4813-b4e0-c02f9e48a0aa" providerId="ADAL" clId="{86640190-8742-4D15-9B07-40298E8D7867}" dt="2019-05-03T09:11:29.505" v="560" actId="207"/>
        <pc:sldMkLst>
          <pc:docMk/>
          <pc:sldMk cId="0" sldId="265"/>
        </pc:sldMkLst>
        <pc:spChg chg="add del mod">
          <ac:chgData name="Andy Gray" userId="3900aca3-aa6e-4813-b4e0-c02f9e48a0aa" providerId="ADAL" clId="{86640190-8742-4D15-9B07-40298E8D7867}" dt="2019-04-30T14:20:20.827" v="407"/>
          <ac:spMkLst>
            <pc:docMk/>
            <pc:sldMk cId="0" sldId="265"/>
            <ac:spMk id="2" creationId="{26B76405-26B7-4BF5-A8CD-88A4FFE69A06}"/>
          </ac:spMkLst>
        </pc:spChg>
        <pc:spChg chg="add del mod">
          <ac:chgData name="Andy Gray" userId="3900aca3-aa6e-4813-b4e0-c02f9e48a0aa" providerId="ADAL" clId="{86640190-8742-4D15-9B07-40298E8D7867}" dt="2019-05-03T09:11:20.288" v="558"/>
          <ac:spMkLst>
            <pc:docMk/>
            <pc:sldMk cId="0" sldId="265"/>
            <ac:spMk id="2" creationId="{5E5E9A0A-A1C0-416F-A5C2-D20B7219F7A2}"/>
          </ac:spMkLst>
        </pc:spChg>
        <pc:spChg chg="add del mod">
          <ac:chgData name="Andy Gray" userId="3900aca3-aa6e-4813-b4e0-c02f9e48a0aa" providerId="ADAL" clId="{86640190-8742-4D15-9B07-40298E8D7867}" dt="2019-04-30T14:20:20.827" v="407"/>
          <ac:spMkLst>
            <pc:docMk/>
            <pc:sldMk cId="0" sldId="265"/>
            <ac:spMk id="3" creationId="{028767E7-3435-484C-B259-606A2C31127D}"/>
          </ac:spMkLst>
        </pc:spChg>
        <pc:spChg chg="add del mod">
          <ac:chgData name="Andy Gray" userId="3900aca3-aa6e-4813-b4e0-c02f9e48a0aa" providerId="ADAL" clId="{86640190-8742-4D15-9B07-40298E8D7867}" dt="2019-05-03T09:11:20.288" v="558"/>
          <ac:spMkLst>
            <pc:docMk/>
            <pc:sldMk cId="0" sldId="265"/>
            <ac:spMk id="3" creationId="{4CC90B8A-4FAA-4BA3-A51B-4E89D7EFBDF0}"/>
          </ac:spMkLst>
        </pc:spChg>
        <pc:spChg chg="add del mod">
          <ac:chgData name="Andy Gray" userId="3900aca3-aa6e-4813-b4e0-c02f9e48a0aa" providerId="ADAL" clId="{86640190-8742-4D15-9B07-40298E8D7867}" dt="2019-04-26T15:31:37.301" v="149"/>
          <ac:spMkLst>
            <pc:docMk/>
            <pc:sldMk cId="0" sldId="265"/>
            <ac:spMk id="4" creationId="{C49C7F61-71E4-4A33-963B-275E2BC40D77}"/>
          </ac:spMkLst>
        </pc:spChg>
        <pc:spChg chg="add del mod">
          <ac:chgData name="Andy Gray" userId="3900aca3-aa6e-4813-b4e0-c02f9e48a0aa" providerId="ADAL" clId="{86640190-8742-4D15-9B07-40298E8D7867}" dt="2019-04-26T15:31:37.301" v="149"/>
          <ac:spMkLst>
            <pc:docMk/>
            <pc:sldMk cId="0" sldId="265"/>
            <ac:spMk id="5" creationId="{3BA22E81-F8AB-4CB0-94FC-BB5DAADA1D6F}"/>
          </ac:spMkLst>
        </pc:spChg>
        <pc:spChg chg="del">
          <ac:chgData name="Andy Gray" userId="3900aca3-aa6e-4813-b4e0-c02f9e48a0aa" providerId="ADAL" clId="{86640190-8742-4D15-9B07-40298E8D7867}" dt="2019-04-26T15:04:50.639" v="68" actId="478"/>
          <ac:spMkLst>
            <pc:docMk/>
            <pc:sldMk cId="0" sldId="265"/>
            <ac:spMk id="17" creationId="{8A2DFBFC-650C-4A66-AAA5-96B544618648}"/>
          </ac:spMkLst>
        </pc:spChg>
        <pc:spChg chg="mod">
          <ac:chgData name="Andy Gray" userId="3900aca3-aa6e-4813-b4e0-c02f9e48a0aa" providerId="ADAL" clId="{86640190-8742-4D15-9B07-40298E8D7867}" dt="2019-05-03T09:11:29.505" v="560" actId="207"/>
          <ac:spMkLst>
            <pc:docMk/>
            <pc:sldMk cId="0" sldId="265"/>
            <ac:spMk id="97" creationId="{00000000-0000-0000-0000-000000000000}"/>
          </ac:spMkLst>
        </pc:spChg>
        <pc:spChg chg="mod">
          <ac:chgData name="Andy Gray" userId="3900aca3-aa6e-4813-b4e0-c02f9e48a0aa" providerId="ADAL" clId="{86640190-8742-4D15-9B07-40298E8D7867}" dt="2019-05-03T09:11:25.058" v="559" actId="207"/>
          <ac:spMkLst>
            <pc:docMk/>
            <pc:sldMk cId="0" sldId="265"/>
            <ac:spMk id="98" creationId="{00000000-0000-0000-0000-000000000000}"/>
          </ac:spMkLst>
        </pc:spChg>
        <pc:picChg chg="add del mod ord modCrop">
          <ac:chgData name="Andy Gray" userId="3900aca3-aa6e-4813-b4e0-c02f9e48a0aa" providerId="ADAL" clId="{86640190-8742-4D15-9B07-40298E8D7867}" dt="2019-04-26T15:14:24.243" v="93" actId="478"/>
          <ac:picMkLst>
            <pc:docMk/>
            <pc:sldMk cId="0" sldId="265"/>
            <ac:picMk id="3" creationId="{E2811250-1E67-45AB-9346-139E7CAE9B35}"/>
          </ac:picMkLst>
        </pc:picChg>
        <pc:picChg chg="del">
          <ac:chgData name="Andy Gray" userId="3900aca3-aa6e-4813-b4e0-c02f9e48a0aa" providerId="ADAL" clId="{86640190-8742-4D15-9B07-40298E8D7867}" dt="2019-04-26T15:05:31.045" v="76" actId="478"/>
          <ac:picMkLst>
            <pc:docMk/>
            <pc:sldMk cId="0" sldId="265"/>
            <ac:picMk id="6" creationId="{B22F0ADD-7B46-4C91-ACB6-D51F679B41BB}"/>
          </ac:picMkLst>
        </pc:picChg>
        <pc:picChg chg="del ord">
          <ac:chgData name="Andy Gray" userId="3900aca3-aa6e-4813-b4e0-c02f9e48a0aa" providerId="ADAL" clId="{86640190-8742-4D15-9B07-40298E8D7867}" dt="2019-04-26T15:05:13.766" v="72" actId="478"/>
          <ac:picMkLst>
            <pc:docMk/>
            <pc:sldMk cId="0" sldId="265"/>
            <ac:picMk id="93" creationId="{00000000-0000-0000-0000-000000000000}"/>
          </ac:picMkLst>
        </pc:picChg>
        <pc:picChg chg="del mod">
          <ac:chgData name="Andy Gray" userId="3900aca3-aa6e-4813-b4e0-c02f9e48a0aa" providerId="ADAL" clId="{86640190-8742-4D15-9B07-40298E8D7867}" dt="2019-04-26T15:14:07.530" v="89" actId="478"/>
          <ac:picMkLst>
            <pc:docMk/>
            <pc:sldMk cId="0" sldId="265"/>
            <ac:picMk id="94" creationId="{00000000-0000-0000-0000-000000000000}"/>
          </ac:picMkLst>
        </pc:picChg>
        <pc:picChg chg="del mod">
          <ac:chgData name="Andy Gray" userId="3900aca3-aa6e-4813-b4e0-c02f9e48a0aa" providerId="ADAL" clId="{86640190-8742-4D15-9B07-40298E8D7867}" dt="2019-04-26T15:14:05.514" v="88" actId="478"/>
          <ac:picMkLst>
            <pc:docMk/>
            <pc:sldMk cId="0" sldId="265"/>
            <ac:picMk id="95" creationId="{00000000-0000-0000-0000-000000000000}"/>
          </ac:picMkLst>
        </pc:picChg>
      </pc:sldChg>
      <pc:sldChg chg="addSp delSp modSp setBg">
        <pc:chgData name="Andy Gray" userId="3900aca3-aa6e-4813-b4e0-c02f9e48a0aa" providerId="ADAL" clId="{86640190-8742-4D15-9B07-40298E8D7867}" dt="2019-04-30T14:21:00.224" v="412" actId="207"/>
        <pc:sldMkLst>
          <pc:docMk/>
          <pc:sldMk cId="0" sldId="266"/>
        </pc:sldMkLst>
        <pc:spChg chg="add del mod">
          <ac:chgData name="Andy Gray" userId="3900aca3-aa6e-4813-b4e0-c02f9e48a0aa" providerId="ADAL" clId="{86640190-8742-4D15-9B07-40298E8D7867}" dt="2019-04-30T14:20:53.489" v="410"/>
          <ac:spMkLst>
            <pc:docMk/>
            <pc:sldMk cId="0" sldId="266"/>
            <ac:spMk id="2" creationId="{988E412E-020A-48E5-912B-2FA88C34C571}"/>
          </ac:spMkLst>
        </pc:spChg>
        <pc:spChg chg="add del mod">
          <ac:chgData name="Andy Gray" userId="3900aca3-aa6e-4813-b4e0-c02f9e48a0aa" providerId="ADAL" clId="{86640190-8742-4D15-9B07-40298E8D7867}" dt="2019-04-30T14:20:53.489" v="410"/>
          <ac:spMkLst>
            <pc:docMk/>
            <pc:sldMk cId="0" sldId="266"/>
            <ac:spMk id="3" creationId="{C7BF3152-5604-4B22-AEF9-2D28968F7591}"/>
          </ac:spMkLst>
        </pc:spChg>
        <pc:spChg chg="mod">
          <ac:chgData name="Andy Gray" userId="3900aca3-aa6e-4813-b4e0-c02f9e48a0aa" providerId="ADAL" clId="{86640190-8742-4D15-9B07-40298E8D7867}" dt="2019-04-30T14:21:00.224" v="412" actId="207"/>
          <ac:spMkLst>
            <pc:docMk/>
            <pc:sldMk cId="0" sldId="266"/>
            <ac:spMk id="105" creationId="{00000000-0000-0000-0000-000000000000}"/>
          </ac:spMkLst>
        </pc:spChg>
        <pc:spChg chg="mod">
          <ac:chgData name="Andy Gray" userId="3900aca3-aa6e-4813-b4e0-c02f9e48a0aa" providerId="ADAL" clId="{86640190-8742-4D15-9B07-40298E8D7867}" dt="2019-04-30T14:20:57.567" v="411" actId="207"/>
          <ac:spMkLst>
            <pc:docMk/>
            <pc:sldMk cId="0" sldId="266"/>
            <ac:spMk id="107" creationId="{00000000-0000-0000-0000-000000000000}"/>
          </ac:spMkLst>
        </pc:spChg>
        <pc:picChg chg="del mod">
          <ac:chgData name="Andy Gray" userId="3900aca3-aa6e-4813-b4e0-c02f9e48a0aa" providerId="ADAL" clId="{86640190-8742-4D15-9B07-40298E8D7867}" dt="2019-04-26T15:18:51.512" v="131" actId="478"/>
          <ac:picMkLst>
            <pc:docMk/>
            <pc:sldMk cId="0" sldId="266"/>
            <ac:picMk id="2" creationId="{59238761-7EEB-49E5-A31A-CB382ADDE4E5}"/>
          </ac:picMkLst>
        </pc:picChg>
        <pc:picChg chg="add del mod ord modCrop">
          <ac:chgData name="Andy Gray" userId="3900aca3-aa6e-4813-b4e0-c02f9e48a0aa" providerId="ADAL" clId="{86640190-8742-4D15-9B07-40298E8D7867}" dt="2019-04-26T15:31:08.154" v="148" actId="478"/>
          <ac:picMkLst>
            <pc:docMk/>
            <pc:sldMk cId="0" sldId="266"/>
            <ac:picMk id="4" creationId="{89B12746-E0B2-4CC5-9EE0-1BA67F1455AC}"/>
          </ac:picMkLst>
        </pc:picChg>
        <pc:picChg chg="del mod">
          <ac:chgData name="Andy Gray" userId="3900aca3-aa6e-4813-b4e0-c02f9e48a0aa" providerId="ADAL" clId="{86640190-8742-4D15-9B07-40298E8D7867}" dt="2019-04-26T15:18:47.855" v="130" actId="478"/>
          <ac:picMkLst>
            <pc:docMk/>
            <pc:sldMk cId="0" sldId="266"/>
            <ac:picMk id="106" creationId="{00000000-0000-0000-0000-000000000000}"/>
          </ac:picMkLst>
        </pc:picChg>
        <pc:picChg chg="del">
          <ac:chgData name="Andy Gray" userId="3900aca3-aa6e-4813-b4e0-c02f9e48a0aa" providerId="ADAL" clId="{86640190-8742-4D15-9B07-40298E8D7867}" dt="2019-04-26T15:15:40.635" v="100" actId="478"/>
          <ac:picMkLst>
            <pc:docMk/>
            <pc:sldMk cId="0" sldId="266"/>
            <ac:picMk id="108" creationId="{00000000-0000-0000-0000-000000000000}"/>
          </ac:picMkLst>
        </pc:picChg>
      </pc:sldChg>
      <pc:sldChg chg="addSp delSp modSp">
        <pc:chgData name="Andy Gray" userId="3900aca3-aa6e-4813-b4e0-c02f9e48a0aa" providerId="ADAL" clId="{86640190-8742-4D15-9B07-40298E8D7867}" dt="2019-05-03T09:10:46.090" v="557" actId="20577"/>
        <pc:sldMkLst>
          <pc:docMk/>
          <pc:sldMk cId="0" sldId="267"/>
        </pc:sldMkLst>
        <pc:spChg chg="mod">
          <ac:chgData name="Andy Gray" userId="3900aca3-aa6e-4813-b4e0-c02f9e48a0aa" providerId="ADAL" clId="{86640190-8742-4D15-9B07-40298E8D7867}" dt="2019-04-26T15:42:28.993" v="190" actId="1076"/>
          <ac:spMkLst>
            <pc:docMk/>
            <pc:sldMk cId="0" sldId="267"/>
            <ac:spMk id="114" creationId="{00000000-0000-0000-0000-000000000000}"/>
          </ac:spMkLst>
        </pc:spChg>
        <pc:spChg chg="mod">
          <ac:chgData name="Andy Gray" userId="3900aca3-aa6e-4813-b4e0-c02f9e48a0aa" providerId="ADAL" clId="{86640190-8742-4D15-9B07-40298E8D7867}" dt="2019-05-03T09:10:46.090" v="557" actId="20577"/>
          <ac:spMkLst>
            <pc:docMk/>
            <pc:sldMk cId="0" sldId="267"/>
            <ac:spMk id="116" creationId="{00000000-0000-0000-0000-000000000000}"/>
          </ac:spMkLst>
        </pc:spChg>
        <pc:spChg chg="del">
          <ac:chgData name="Andy Gray" userId="3900aca3-aa6e-4813-b4e0-c02f9e48a0aa" providerId="ADAL" clId="{86640190-8742-4D15-9B07-40298E8D7867}" dt="2019-04-26T15:36:08.044" v="173" actId="478"/>
          <ac:spMkLst>
            <pc:docMk/>
            <pc:sldMk cId="0" sldId="267"/>
            <ac:spMk id="117" creationId="{00000000-0000-0000-0000-000000000000}"/>
          </ac:spMkLst>
        </pc:spChg>
        <pc:picChg chg="add mod">
          <ac:chgData name="Andy Gray" userId="3900aca3-aa6e-4813-b4e0-c02f9e48a0aa" providerId="ADAL" clId="{86640190-8742-4D15-9B07-40298E8D7867}" dt="2019-04-30T14:28:53.194" v="446" actId="1076"/>
          <ac:picMkLst>
            <pc:docMk/>
            <pc:sldMk cId="0" sldId="267"/>
            <ac:picMk id="3" creationId="{3D1BF2EC-6FF3-42AE-8539-77EFEA19D1ED}"/>
          </ac:picMkLst>
        </pc:picChg>
        <pc:picChg chg="del mod">
          <ac:chgData name="Andy Gray" userId="3900aca3-aa6e-4813-b4e0-c02f9e48a0aa" providerId="ADAL" clId="{86640190-8742-4D15-9B07-40298E8D7867}" dt="2019-04-30T14:23:55.034" v="430" actId="478"/>
          <ac:picMkLst>
            <pc:docMk/>
            <pc:sldMk cId="0" sldId="267"/>
            <ac:picMk id="115" creationId="{00000000-0000-0000-0000-000000000000}"/>
          </ac:picMkLst>
        </pc:picChg>
        <pc:picChg chg="del">
          <ac:chgData name="Andy Gray" userId="3900aca3-aa6e-4813-b4e0-c02f9e48a0aa" providerId="ADAL" clId="{86640190-8742-4D15-9B07-40298E8D7867}" dt="2019-04-26T15:36:05.386" v="171" actId="478"/>
          <ac:picMkLst>
            <pc:docMk/>
            <pc:sldMk cId="0" sldId="267"/>
            <ac:picMk id="1026" creationId="{5AFD1E07-6DA9-4C6E-AE4F-084BB71A85F3}"/>
          </ac:picMkLst>
        </pc:picChg>
        <pc:picChg chg="del">
          <ac:chgData name="Andy Gray" userId="3900aca3-aa6e-4813-b4e0-c02f9e48a0aa" providerId="ADAL" clId="{86640190-8742-4D15-9B07-40298E8D7867}" dt="2019-04-26T15:36:06.193" v="172" actId="478"/>
          <ac:picMkLst>
            <pc:docMk/>
            <pc:sldMk cId="0" sldId="267"/>
            <ac:picMk id="1028" creationId="{5F6E8329-DB73-4D7D-AA3D-2FC595D57AE8}"/>
          </ac:picMkLst>
        </pc:picChg>
      </pc:sldChg>
      <pc:sldChg chg="modSp">
        <pc:chgData name="Andy Gray" userId="3900aca3-aa6e-4813-b4e0-c02f9e48a0aa" providerId="ADAL" clId="{86640190-8742-4D15-9B07-40298E8D7867}" dt="2019-05-03T09:14:56.641" v="572" actId="1037"/>
        <pc:sldMkLst>
          <pc:docMk/>
          <pc:sldMk cId="0" sldId="269"/>
        </pc:sldMkLst>
        <pc:spChg chg="mod">
          <ac:chgData name="Andy Gray" userId="3900aca3-aa6e-4813-b4e0-c02f9e48a0aa" providerId="ADAL" clId="{86640190-8742-4D15-9B07-40298E8D7867}" dt="2019-05-03T09:14:56.641" v="572" actId="1037"/>
          <ac:spMkLst>
            <pc:docMk/>
            <pc:sldMk cId="0" sldId="269"/>
            <ac:spMk id="133" creationId="{00000000-0000-0000-0000-000000000000}"/>
          </ac:spMkLst>
        </pc:spChg>
      </pc:sldChg>
      <pc:sldChg chg="addSp delSp modSp">
        <pc:chgData name="Andy Gray" userId="3900aca3-aa6e-4813-b4e0-c02f9e48a0aa" providerId="ADAL" clId="{86640190-8742-4D15-9B07-40298E8D7867}" dt="2019-04-26T15:48:47.047" v="256"/>
        <pc:sldMkLst>
          <pc:docMk/>
          <pc:sldMk cId="0" sldId="270"/>
        </pc:sldMkLst>
        <pc:spChg chg="del mod">
          <ac:chgData name="Andy Gray" userId="3900aca3-aa6e-4813-b4e0-c02f9e48a0aa" providerId="ADAL" clId="{86640190-8742-4D15-9B07-40298E8D7867}" dt="2019-04-26T15:43:06.947" v="192" actId="478"/>
          <ac:spMkLst>
            <pc:docMk/>
            <pc:sldMk cId="0" sldId="270"/>
            <ac:spMk id="2" creationId="{1F786C3B-9BF7-4BBB-ADEC-028FD9246070}"/>
          </ac:spMkLst>
        </pc:spChg>
        <pc:spChg chg="mod">
          <ac:chgData name="Andy Gray" userId="3900aca3-aa6e-4813-b4e0-c02f9e48a0aa" providerId="ADAL" clId="{86640190-8742-4D15-9B07-40298E8D7867}" dt="2019-04-26T15:48:28.530" v="255" actId="12"/>
          <ac:spMkLst>
            <pc:docMk/>
            <pc:sldMk cId="0" sldId="270"/>
            <ac:spMk id="142" creationId="{00000000-0000-0000-0000-000000000000}"/>
          </ac:spMkLst>
        </pc:spChg>
        <pc:picChg chg="add mod ord modCrop">
          <ac:chgData name="Andy Gray" userId="3900aca3-aa6e-4813-b4e0-c02f9e48a0aa" providerId="ADAL" clId="{86640190-8742-4D15-9B07-40298E8D7867}" dt="2019-04-26T15:47:14.265" v="239" actId="732"/>
          <ac:picMkLst>
            <pc:docMk/>
            <pc:sldMk cId="0" sldId="270"/>
            <ac:picMk id="4" creationId="{95B424FD-7515-4058-B594-6BE0A96A8703}"/>
          </ac:picMkLst>
        </pc:picChg>
        <pc:picChg chg="mod">
          <ac:chgData name="Andy Gray" userId="3900aca3-aa6e-4813-b4e0-c02f9e48a0aa" providerId="ADAL" clId="{86640190-8742-4D15-9B07-40298E8D7867}" dt="2019-04-26T15:47:27.731" v="242" actId="14100"/>
          <ac:picMkLst>
            <pc:docMk/>
            <pc:sldMk cId="0" sldId="270"/>
            <ac:picMk id="9" creationId="{64516899-BC80-4484-9420-9BFB8EE0967F}"/>
          </ac:picMkLst>
        </pc:picChg>
        <pc:picChg chg="add">
          <ac:chgData name="Andy Gray" userId="3900aca3-aa6e-4813-b4e0-c02f9e48a0aa" providerId="ADAL" clId="{86640190-8742-4D15-9B07-40298E8D7867}" dt="2019-04-26T15:48:47.047" v="256"/>
          <ac:picMkLst>
            <pc:docMk/>
            <pc:sldMk cId="0" sldId="270"/>
            <ac:picMk id="10" creationId="{72A23345-889C-4C8A-82C4-FF4E1F0B53F0}"/>
          </ac:picMkLst>
        </pc:picChg>
        <pc:picChg chg="del">
          <ac:chgData name="Andy Gray" userId="3900aca3-aa6e-4813-b4e0-c02f9e48a0aa" providerId="ADAL" clId="{86640190-8742-4D15-9B07-40298E8D7867}" dt="2019-04-26T15:46:23.962" v="226" actId="478"/>
          <ac:picMkLst>
            <pc:docMk/>
            <pc:sldMk cId="0" sldId="270"/>
            <ac:picMk id="140" creationId="{00000000-0000-0000-0000-000000000000}"/>
          </ac:picMkLst>
        </pc:picChg>
        <pc:picChg chg="del">
          <ac:chgData name="Andy Gray" userId="3900aca3-aa6e-4813-b4e0-c02f9e48a0aa" providerId="ADAL" clId="{86640190-8742-4D15-9B07-40298E8D7867}" dt="2019-04-26T15:43:09.315" v="193" actId="478"/>
          <ac:picMkLst>
            <pc:docMk/>
            <pc:sldMk cId="0" sldId="270"/>
            <ac:picMk id="143" creationId="{00000000-0000-0000-0000-000000000000}"/>
          </ac:picMkLst>
        </pc:picChg>
      </pc:sldChg>
      <pc:sldChg chg="addSp delSp modSp">
        <pc:chgData name="Andy Gray" userId="3900aca3-aa6e-4813-b4e0-c02f9e48a0aa" providerId="ADAL" clId="{86640190-8742-4D15-9B07-40298E8D7867}" dt="2019-05-03T09:06:40.532" v="545" actId="20577"/>
        <pc:sldMkLst>
          <pc:docMk/>
          <pc:sldMk cId="0" sldId="271"/>
        </pc:sldMkLst>
        <pc:spChg chg="del">
          <ac:chgData name="Andy Gray" userId="3900aca3-aa6e-4813-b4e0-c02f9e48a0aa" providerId="ADAL" clId="{86640190-8742-4D15-9B07-40298E8D7867}" dt="2019-04-26T15:50:36.776" v="276" actId="478"/>
          <ac:spMkLst>
            <pc:docMk/>
            <pc:sldMk cId="0" sldId="271"/>
            <ac:spMk id="10" creationId="{87D819C6-2607-43DE-A8EA-FE3F03B10930}"/>
          </ac:spMkLst>
        </pc:spChg>
        <pc:spChg chg="mod">
          <ac:chgData name="Andy Gray" userId="3900aca3-aa6e-4813-b4e0-c02f9e48a0aa" providerId="ADAL" clId="{86640190-8742-4D15-9B07-40298E8D7867}" dt="2019-05-03T09:06:40.532" v="545" actId="20577"/>
          <ac:spMkLst>
            <pc:docMk/>
            <pc:sldMk cId="0" sldId="271"/>
            <ac:spMk id="152" creationId="{00000000-0000-0000-0000-000000000000}"/>
          </ac:spMkLst>
        </pc:spChg>
        <pc:picChg chg="add del mod">
          <ac:chgData name="Andy Gray" userId="3900aca3-aa6e-4813-b4e0-c02f9e48a0aa" providerId="ADAL" clId="{86640190-8742-4D15-9B07-40298E8D7867}" dt="2019-04-26T15:49:18.504" v="261" actId="478"/>
          <ac:picMkLst>
            <pc:docMk/>
            <pc:sldMk cId="0" sldId="271"/>
            <ac:picMk id="3" creationId="{A2FC3533-AB24-4AAD-8A59-932002D7E7DA}"/>
          </ac:picMkLst>
        </pc:picChg>
        <pc:picChg chg="add mod ord modCrop">
          <ac:chgData name="Andy Gray" userId="3900aca3-aa6e-4813-b4e0-c02f9e48a0aa" providerId="ADAL" clId="{86640190-8742-4D15-9B07-40298E8D7867}" dt="2019-05-03T09:05:47.376" v="533" actId="1076"/>
          <ac:picMkLst>
            <pc:docMk/>
            <pc:sldMk cId="0" sldId="271"/>
            <ac:picMk id="5" creationId="{6457B863-F8AF-401E-A202-1552B4B9717F}"/>
          </ac:picMkLst>
        </pc:picChg>
        <pc:picChg chg="add">
          <ac:chgData name="Andy Gray" userId="3900aca3-aa6e-4813-b4e0-c02f9e48a0aa" providerId="ADAL" clId="{86640190-8742-4D15-9B07-40298E8D7867}" dt="2019-04-26T15:51:05.907" v="284"/>
          <ac:picMkLst>
            <pc:docMk/>
            <pc:sldMk cId="0" sldId="271"/>
            <ac:picMk id="11" creationId="{E66D329D-6E7A-4612-9A31-C82B098880CD}"/>
          </ac:picMkLst>
        </pc:picChg>
        <pc:picChg chg="del mod">
          <ac:chgData name="Andy Gray" userId="3900aca3-aa6e-4813-b4e0-c02f9e48a0aa" providerId="ADAL" clId="{86640190-8742-4D15-9B07-40298E8D7867}" dt="2019-04-30T14:32:25.401" v="467" actId="478"/>
          <ac:picMkLst>
            <pc:docMk/>
            <pc:sldMk cId="0" sldId="271"/>
            <ac:picMk id="149" creationId="{00000000-0000-0000-0000-000000000000}"/>
          </ac:picMkLst>
        </pc:picChg>
        <pc:picChg chg="mod modCrop">
          <ac:chgData name="Andy Gray" userId="3900aca3-aa6e-4813-b4e0-c02f9e48a0aa" providerId="ADAL" clId="{86640190-8742-4D15-9B07-40298E8D7867}" dt="2019-05-03T09:05:52.281" v="534" actId="1076"/>
          <ac:picMkLst>
            <pc:docMk/>
            <pc:sldMk cId="0" sldId="271"/>
            <ac:picMk id="150" creationId="{00000000-0000-0000-0000-000000000000}"/>
          </ac:picMkLst>
        </pc:picChg>
      </pc:sldChg>
      <pc:sldChg chg="addSp delSp modSp">
        <pc:chgData name="Andy Gray" userId="3900aca3-aa6e-4813-b4e0-c02f9e48a0aa" providerId="ADAL" clId="{86640190-8742-4D15-9B07-40298E8D7867}" dt="2019-05-03T09:07:28.521" v="547" actId="1076"/>
        <pc:sldMkLst>
          <pc:docMk/>
          <pc:sldMk cId="0" sldId="272"/>
        </pc:sldMkLst>
        <pc:spChg chg="add del mod">
          <ac:chgData name="Andy Gray" userId="3900aca3-aa6e-4813-b4e0-c02f9e48a0aa" providerId="ADAL" clId="{86640190-8742-4D15-9B07-40298E8D7867}" dt="2019-04-30T14:34:53.105" v="483"/>
          <ac:spMkLst>
            <pc:docMk/>
            <pc:sldMk cId="0" sldId="272"/>
            <ac:spMk id="4" creationId="{08966F32-651B-42D7-8113-8B4EA7266417}"/>
          </ac:spMkLst>
        </pc:spChg>
        <pc:spChg chg="add del mod">
          <ac:chgData name="Andy Gray" userId="3900aca3-aa6e-4813-b4e0-c02f9e48a0aa" providerId="ADAL" clId="{86640190-8742-4D15-9B07-40298E8D7867}" dt="2019-04-30T14:34:53.105" v="483"/>
          <ac:spMkLst>
            <pc:docMk/>
            <pc:sldMk cId="0" sldId="272"/>
            <ac:spMk id="5" creationId="{BC584EB1-39FF-4141-8EBD-5FDBD504AC9D}"/>
          </ac:spMkLst>
        </pc:spChg>
        <pc:spChg chg="mod">
          <ac:chgData name="Andy Gray" userId="3900aca3-aa6e-4813-b4e0-c02f9e48a0aa" providerId="ADAL" clId="{86640190-8742-4D15-9B07-40298E8D7867}" dt="2019-05-03T09:07:22.673" v="546" actId="14100"/>
          <ac:spMkLst>
            <pc:docMk/>
            <pc:sldMk cId="0" sldId="272"/>
            <ac:spMk id="161" creationId="{00000000-0000-0000-0000-000000000000}"/>
          </ac:spMkLst>
        </pc:spChg>
        <pc:spChg chg="del">
          <ac:chgData name="Andy Gray" userId="3900aca3-aa6e-4813-b4e0-c02f9e48a0aa" providerId="ADAL" clId="{86640190-8742-4D15-9B07-40298E8D7867}" dt="2019-04-30T14:29:51.387" v="449" actId="478"/>
          <ac:spMkLst>
            <pc:docMk/>
            <pc:sldMk cId="0" sldId="272"/>
            <ac:spMk id="162" creationId="{00000000-0000-0000-0000-000000000000}"/>
          </ac:spMkLst>
        </pc:spChg>
        <pc:spChg chg="del">
          <ac:chgData name="Andy Gray" userId="3900aca3-aa6e-4813-b4e0-c02f9e48a0aa" providerId="ADAL" clId="{86640190-8742-4D15-9B07-40298E8D7867}" dt="2019-04-30T14:29:48.018" v="448" actId="478"/>
          <ac:spMkLst>
            <pc:docMk/>
            <pc:sldMk cId="0" sldId="272"/>
            <ac:spMk id="163" creationId="{00000000-0000-0000-0000-000000000000}"/>
          </ac:spMkLst>
        </pc:spChg>
        <pc:picChg chg="add mod modCrop">
          <ac:chgData name="Andy Gray" userId="3900aca3-aa6e-4813-b4e0-c02f9e48a0aa" providerId="ADAL" clId="{86640190-8742-4D15-9B07-40298E8D7867}" dt="2019-05-03T09:07:28.521" v="547" actId="1076"/>
          <ac:picMkLst>
            <pc:docMk/>
            <pc:sldMk cId="0" sldId="272"/>
            <ac:picMk id="3" creationId="{51A31312-EDAC-4638-8052-0B378ACE6371}"/>
          </ac:picMkLst>
        </pc:picChg>
        <pc:picChg chg="del">
          <ac:chgData name="Andy Gray" userId="3900aca3-aa6e-4813-b4e0-c02f9e48a0aa" providerId="ADAL" clId="{86640190-8742-4D15-9B07-40298E8D7867}" dt="2019-04-30T14:29:53.041" v="450" actId="478"/>
          <ac:picMkLst>
            <pc:docMk/>
            <pc:sldMk cId="0" sldId="272"/>
            <ac:picMk id="160" creationId="{00000000-0000-0000-0000-000000000000}"/>
          </ac:picMkLst>
        </pc:picChg>
      </pc:sldChg>
      <pc:sldChg chg="addSp delSp modSp">
        <pc:chgData name="Andy Gray" userId="3900aca3-aa6e-4813-b4e0-c02f9e48a0aa" providerId="ADAL" clId="{86640190-8742-4D15-9B07-40298E8D7867}" dt="2019-05-03T09:10:16.623" v="556" actId="207"/>
        <pc:sldMkLst>
          <pc:docMk/>
          <pc:sldMk cId="0" sldId="273"/>
        </pc:sldMkLst>
        <pc:spChg chg="add del mod">
          <ac:chgData name="Andy Gray" userId="3900aca3-aa6e-4813-b4e0-c02f9e48a0aa" providerId="ADAL" clId="{86640190-8742-4D15-9B07-40298E8D7867}" dt="2019-05-03T09:10:08.109" v="554"/>
          <ac:spMkLst>
            <pc:docMk/>
            <pc:sldMk cId="0" sldId="273"/>
            <ac:spMk id="2" creationId="{B748CEAD-A6C9-4782-830A-4926A21C82E6}"/>
          </ac:spMkLst>
        </pc:spChg>
        <pc:spChg chg="add del mod">
          <ac:chgData name="Andy Gray" userId="3900aca3-aa6e-4813-b4e0-c02f9e48a0aa" providerId="ADAL" clId="{86640190-8742-4D15-9B07-40298E8D7867}" dt="2019-05-03T09:10:08.109" v="554"/>
          <ac:spMkLst>
            <pc:docMk/>
            <pc:sldMk cId="0" sldId="273"/>
            <ac:spMk id="4" creationId="{DB399DE0-19F8-48C6-A507-CB6AF8A6C597}"/>
          </ac:spMkLst>
        </pc:spChg>
        <pc:spChg chg="del">
          <ac:chgData name="Andy Gray" userId="3900aca3-aa6e-4813-b4e0-c02f9e48a0aa" providerId="ADAL" clId="{86640190-8742-4D15-9B07-40298E8D7867}" dt="2019-04-26T15:54:30.618" v="325" actId="478"/>
          <ac:spMkLst>
            <pc:docMk/>
            <pc:sldMk cId="0" sldId="273"/>
            <ac:spMk id="8" creationId="{2C4A3CEC-D4E4-4F41-BBA9-2B35E7F60ED2}"/>
          </ac:spMkLst>
        </pc:spChg>
        <pc:spChg chg="mod">
          <ac:chgData name="Andy Gray" userId="3900aca3-aa6e-4813-b4e0-c02f9e48a0aa" providerId="ADAL" clId="{86640190-8742-4D15-9B07-40298E8D7867}" dt="2019-05-03T09:10:16.623" v="556" actId="207"/>
          <ac:spMkLst>
            <pc:docMk/>
            <pc:sldMk cId="0" sldId="273"/>
            <ac:spMk id="170" creationId="{00000000-0000-0000-0000-000000000000}"/>
          </ac:spMkLst>
        </pc:spChg>
        <pc:spChg chg="mod">
          <ac:chgData name="Andy Gray" userId="3900aca3-aa6e-4813-b4e0-c02f9e48a0aa" providerId="ADAL" clId="{86640190-8742-4D15-9B07-40298E8D7867}" dt="2019-05-03T09:10:13.369" v="555" actId="207"/>
          <ac:spMkLst>
            <pc:docMk/>
            <pc:sldMk cId="0" sldId="273"/>
            <ac:spMk id="171" creationId="{00000000-0000-0000-0000-000000000000}"/>
          </ac:spMkLst>
        </pc:spChg>
        <pc:picChg chg="add mod ord modCrop">
          <ac:chgData name="Andy Gray" userId="3900aca3-aa6e-4813-b4e0-c02f9e48a0aa" providerId="ADAL" clId="{86640190-8742-4D15-9B07-40298E8D7867}" dt="2019-04-26T15:54:52.226" v="331" actId="1076"/>
          <ac:picMkLst>
            <pc:docMk/>
            <pc:sldMk cId="0" sldId="273"/>
            <ac:picMk id="3" creationId="{8B0A8E1D-1A28-4A0A-93E6-6BA51F8D1AEA}"/>
          </ac:picMkLst>
        </pc:picChg>
        <pc:picChg chg="add">
          <ac:chgData name="Andy Gray" userId="3900aca3-aa6e-4813-b4e0-c02f9e48a0aa" providerId="ADAL" clId="{86640190-8742-4D15-9B07-40298E8D7867}" dt="2019-04-26T15:54:55.630" v="333"/>
          <ac:picMkLst>
            <pc:docMk/>
            <pc:sldMk cId="0" sldId="273"/>
            <ac:picMk id="10" creationId="{5D622E6E-4494-4E34-A00C-AF4120BBDEC3}"/>
          </ac:picMkLst>
        </pc:picChg>
        <pc:picChg chg="del ord">
          <ac:chgData name="Andy Gray" userId="3900aca3-aa6e-4813-b4e0-c02f9e48a0aa" providerId="ADAL" clId="{86640190-8742-4D15-9B07-40298E8D7867}" dt="2019-04-26T15:53:40.773" v="315" actId="478"/>
          <ac:picMkLst>
            <pc:docMk/>
            <pc:sldMk cId="0" sldId="273"/>
            <ac:picMk id="168" creationId="{00000000-0000-0000-0000-000000000000}"/>
          </ac:picMkLst>
        </pc:picChg>
        <pc:picChg chg="mod">
          <ac:chgData name="Andy Gray" userId="3900aca3-aa6e-4813-b4e0-c02f9e48a0aa" providerId="ADAL" clId="{86640190-8742-4D15-9B07-40298E8D7867}" dt="2019-04-30T14:32:37.497" v="469" actId="1076"/>
          <ac:picMkLst>
            <pc:docMk/>
            <pc:sldMk cId="0" sldId="273"/>
            <ac:picMk id="169" creationId="{00000000-0000-0000-0000-000000000000}"/>
          </ac:picMkLst>
        </pc:picChg>
        <pc:picChg chg="del">
          <ac:chgData name="Andy Gray" userId="3900aca3-aa6e-4813-b4e0-c02f9e48a0aa" providerId="ADAL" clId="{86640190-8742-4D15-9B07-40298E8D7867}" dt="2019-04-26T15:54:33.192" v="326" actId="478"/>
          <ac:picMkLst>
            <pc:docMk/>
            <pc:sldMk cId="0" sldId="273"/>
            <ac:picMk id="172" creationId="{00000000-0000-0000-0000-000000000000}"/>
          </ac:picMkLst>
        </pc:picChg>
      </pc:sldChg>
      <pc:sldChg chg="addSp delSp modSp">
        <pc:chgData name="Andy Gray" userId="3900aca3-aa6e-4813-b4e0-c02f9e48a0aa" providerId="ADAL" clId="{86640190-8742-4D15-9B07-40298E8D7867}" dt="2019-04-26T15:52:45.802" v="304" actId="1076"/>
        <pc:sldMkLst>
          <pc:docMk/>
          <pc:sldMk cId="0" sldId="274"/>
        </pc:sldMkLst>
        <pc:picChg chg="add mod ord modCrop">
          <ac:chgData name="Andy Gray" userId="3900aca3-aa6e-4813-b4e0-c02f9e48a0aa" providerId="ADAL" clId="{86640190-8742-4D15-9B07-40298E8D7867}" dt="2019-04-26T15:52:45.802" v="304" actId="1076"/>
          <ac:picMkLst>
            <pc:docMk/>
            <pc:sldMk cId="0" sldId="274"/>
            <ac:picMk id="3" creationId="{1F03A57E-6A3E-4751-AF14-B7D7C166CB38}"/>
          </ac:picMkLst>
        </pc:picChg>
        <pc:picChg chg="del">
          <ac:chgData name="Andy Gray" userId="3900aca3-aa6e-4813-b4e0-c02f9e48a0aa" providerId="ADAL" clId="{86640190-8742-4D15-9B07-40298E8D7867}" dt="2019-04-26T15:52:15.280" v="298" actId="478"/>
          <ac:picMkLst>
            <pc:docMk/>
            <pc:sldMk cId="0" sldId="274"/>
            <ac:picMk id="178" creationId="{00000000-0000-0000-0000-000000000000}"/>
          </ac:picMkLst>
        </pc:picChg>
      </pc:sldChg>
      <pc:sldChg chg="addSp delSp modSp">
        <pc:chgData name="Andy Gray" userId="3900aca3-aa6e-4813-b4e0-c02f9e48a0aa" providerId="ADAL" clId="{86640190-8742-4D15-9B07-40298E8D7867}" dt="2019-04-30T14:33:54.259" v="482" actId="1076"/>
        <pc:sldMkLst>
          <pc:docMk/>
          <pc:sldMk cId="0" sldId="275"/>
        </pc:sldMkLst>
        <pc:spChg chg="del mod">
          <ac:chgData name="Andy Gray" userId="3900aca3-aa6e-4813-b4e0-c02f9e48a0aa" providerId="ADAL" clId="{86640190-8742-4D15-9B07-40298E8D7867}" dt="2019-04-30T14:32:04.841" v="466" actId="478"/>
          <ac:spMkLst>
            <pc:docMk/>
            <pc:sldMk cId="0" sldId="275"/>
            <ac:spMk id="8" creationId="{69F1BC3B-E0D5-4DE2-B818-357F5530C106}"/>
          </ac:spMkLst>
        </pc:spChg>
        <pc:spChg chg="mod">
          <ac:chgData name="Andy Gray" userId="3900aca3-aa6e-4813-b4e0-c02f9e48a0aa" providerId="ADAL" clId="{86640190-8742-4D15-9B07-40298E8D7867}" dt="2019-04-30T14:33:34.385" v="479" actId="20577"/>
          <ac:spMkLst>
            <pc:docMk/>
            <pc:sldMk cId="0" sldId="275"/>
            <ac:spMk id="188" creationId="{00000000-0000-0000-0000-000000000000}"/>
          </ac:spMkLst>
        </pc:spChg>
        <pc:picChg chg="add mod ord modCrop">
          <ac:chgData name="Andy Gray" userId="3900aca3-aa6e-4813-b4e0-c02f9e48a0aa" providerId="ADAL" clId="{86640190-8742-4D15-9B07-40298E8D7867}" dt="2019-04-30T14:33:54.259" v="482" actId="1076"/>
          <ac:picMkLst>
            <pc:docMk/>
            <pc:sldMk cId="0" sldId="275"/>
            <ac:picMk id="3" creationId="{8F421A42-CF27-4BA5-81C7-3B578D55ACBF}"/>
          </ac:picMkLst>
        </pc:picChg>
        <pc:picChg chg="add mod ord">
          <ac:chgData name="Andy Gray" userId="3900aca3-aa6e-4813-b4e0-c02f9e48a0aa" providerId="ADAL" clId="{86640190-8742-4D15-9B07-40298E8D7867}" dt="2019-04-30T14:33:54.259" v="482" actId="1076"/>
          <ac:picMkLst>
            <pc:docMk/>
            <pc:sldMk cId="0" sldId="275"/>
            <ac:picMk id="6" creationId="{9B211E3F-2511-489C-B10F-EDA115D590AA}"/>
          </ac:picMkLst>
        </pc:picChg>
        <pc:picChg chg="del">
          <ac:chgData name="Andy Gray" userId="3900aca3-aa6e-4813-b4e0-c02f9e48a0aa" providerId="ADAL" clId="{86640190-8742-4D15-9B07-40298E8D7867}" dt="2019-04-26T15:56:13.194" v="345" actId="478"/>
          <ac:picMkLst>
            <pc:docMk/>
            <pc:sldMk cId="0" sldId="275"/>
            <ac:picMk id="3074" creationId="{DE7C3171-BAC9-4C5E-8DE0-665B5A172622}"/>
          </ac:picMkLst>
        </pc:picChg>
      </pc:sldChg>
      <pc:sldChg chg="modSp">
        <pc:chgData name="Andy Gray" userId="3900aca3-aa6e-4813-b4e0-c02f9e48a0aa" providerId="ADAL" clId="{86640190-8742-4D15-9B07-40298E8D7867}" dt="2019-05-03T09:15:07.924" v="579" actId="1038"/>
        <pc:sldMkLst>
          <pc:docMk/>
          <pc:sldMk cId="0" sldId="276"/>
        </pc:sldMkLst>
        <pc:spChg chg="mod">
          <ac:chgData name="Andy Gray" userId="3900aca3-aa6e-4813-b4e0-c02f9e48a0aa" providerId="ADAL" clId="{86640190-8742-4D15-9B07-40298E8D7867}" dt="2019-05-03T09:15:07.924" v="579" actId="1038"/>
          <ac:spMkLst>
            <pc:docMk/>
            <pc:sldMk cId="0" sldId="276"/>
            <ac:spMk id="196" creationId="{00000000-0000-0000-0000-000000000000}"/>
          </ac:spMkLst>
        </pc:spChg>
      </pc:sldChg>
      <pc:sldChg chg="addSp delSp modSp">
        <pc:chgData name="Andy Gray" userId="3900aca3-aa6e-4813-b4e0-c02f9e48a0aa" providerId="ADAL" clId="{86640190-8742-4D15-9B07-40298E8D7867}" dt="2019-05-03T09:09:38.930" v="553" actId="113"/>
        <pc:sldMkLst>
          <pc:docMk/>
          <pc:sldMk cId="0" sldId="277"/>
        </pc:sldMkLst>
        <pc:spChg chg="add del mod">
          <ac:chgData name="Andy Gray" userId="3900aca3-aa6e-4813-b4e0-c02f9e48a0aa" providerId="ADAL" clId="{86640190-8742-4D15-9B07-40298E8D7867}" dt="2019-05-03T09:09:09.284" v="549"/>
          <ac:spMkLst>
            <pc:docMk/>
            <pc:sldMk cId="0" sldId="277"/>
            <ac:spMk id="2" creationId="{463BEF7F-992C-4137-965C-34D3A8FCC6D2}"/>
          </ac:spMkLst>
        </pc:spChg>
        <pc:spChg chg="add del mod">
          <ac:chgData name="Andy Gray" userId="3900aca3-aa6e-4813-b4e0-c02f9e48a0aa" providerId="ADAL" clId="{86640190-8742-4D15-9B07-40298E8D7867}" dt="2019-05-03T09:09:09.284" v="549"/>
          <ac:spMkLst>
            <pc:docMk/>
            <pc:sldMk cId="0" sldId="277"/>
            <ac:spMk id="4" creationId="{054DA88B-4C7B-4A5B-94AA-AB3C09155A15}"/>
          </ac:spMkLst>
        </pc:spChg>
        <pc:spChg chg="add del mod">
          <ac:chgData name="Andy Gray" userId="3900aca3-aa6e-4813-b4e0-c02f9e48a0aa" providerId="ADAL" clId="{86640190-8742-4D15-9B07-40298E8D7867}" dt="2019-05-03T09:09:22.665" v="550"/>
          <ac:spMkLst>
            <pc:docMk/>
            <pc:sldMk cId="0" sldId="277"/>
            <ac:spMk id="5" creationId="{CB41CB79-BADB-40FE-959A-3610B914A798}"/>
          </ac:spMkLst>
        </pc:spChg>
        <pc:spChg chg="add del mod">
          <ac:chgData name="Andy Gray" userId="3900aca3-aa6e-4813-b4e0-c02f9e48a0aa" providerId="ADAL" clId="{86640190-8742-4D15-9B07-40298E8D7867}" dt="2019-05-03T09:09:22.665" v="550"/>
          <ac:spMkLst>
            <pc:docMk/>
            <pc:sldMk cId="0" sldId="277"/>
            <ac:spMk id="6" creationId="{0FC41553-1377-4D79-BDB0-A75CB068A07D}"/>
          </ac:spMkLst>
        </pc:spChg>
        <pc:spChg chg="mod">
          <ac:chgData name="Andy Gray" userId="3900aca3-aa6e-4813-b4e0-c02f9e48a0aa" providerId="ADAL" clId="{86640190-8742-4D15-9B07-40298E8D7867}" dt="2019-05-03T09:09:34.505" v="552" actId="207"/>
          <ac:spMkLst>
            <pc:docMk/>
            <pc:sldMk cId="0" sldId="277"/>
            <ac:spMk id="203" creationId="{00000000-0000-0000-0000-000000000000}"/>
          </ac:spMkLst>
        </pc:spChg>
        <pc:spChg chg="mod">
          <ac:chgData name="Andy Gray" userId="3900aca3-aa6e-4813-b4e0-c02f9e48a0aa" providerId="ADAL" clId="{86640190-8742-4D15-9B07-40298E8D7867}" dt="2019-05-03T09:09:38.930" v="553" actId="113"/>
          <ac:spMkLst>
            <pc:docMk/>
            <pc:sldMk cId="0" sldId="277"/>
            <ac:spMk id="204" creationId="{00000000-0000-0000-0000-000000000000}"/>
          </ac:spMkLst>
        </pc:spChg>
        <pc:picChg chg="add mod ord modCrop">
          <ac:chgData name="Andy Gray" userId="3900aca3-aa6e-4813-b4e0-c02f9e48a0aa" providerId="ADAL" clId="{86640190-8742-4D15-9B07-40298E8D7867}" dt="2019-04-26T16:04:24.484" v="387" actId="18131"/>
          <ac:picMkLst>
            <pc:docMk/>
            <pc:sldMk cId="0" sldId="277"/>
            <ac:picMk id="3" creationId="{EB3818C6-5829-4A76-9AAF-309F82D3C9E2}"/>
          </ac:picMkLst>
        </pc:picChg>
        <pc:picChg chg="del">
          <ac:chgData name="Andy Gray" userId="3900aca3-aa6e-4813-b4e0-c02f9e48a0aa" providerId="ADAL" clId="{86640190-8742-4D15-9B07-40298E8D7867}" dt="2019-04-26T16:03:20.235" v="376" actId="478"/>
          <ac:picMkLst>
            <pc:docMk/>
            <pc:sldMk cId="0" sldId="277"/>
            <ac:picMk id="202" creationId="{00000000-0000-0000-0000-000000000000}"/>
          </ac:picMkLst>
        </pc:picChg>
      </pc:sldChg>
      <pc:sldChg chg="modSp">
        <pc:chgData name="Andy Gray" userId="3900aca3-aa6e-4813-b4e0-c02f9e48a0aa" providerId="ADAL" clId="{86640190-8742-4D15-9B07-40298E8D7867}" dt="2019-04-30T14:31:57.270" v="465" actId="20577"/>
        <pc:sldMkLst>
          <pc:docMk/>
          <pc:sldMk cId="2228488279" sldId="286"/>
        </pc:sldMkLst>
        <pc:spChg chg="mod">
          <ac:chgData name="Andy Gray" userId="3900aca3-aa6e-4813-b4e0-c02f9e48a0aa" providerId="ADAL" clId="{86640190-8742-4D15-9B07-40298E8D7867}" dt="2019-04-30T14:31:57.270" v="465" actId="20577"/>
          <ac:spMkLst>
            <pc:docMk/>
            <pc:sldMk cId="2228488279" sldId="286"/>
            <ac:spMk id="8" creationId="{1B866B06-2EC7-4E74-9EFA-0772D9BBB5C9}"/>
          </ac:spMkLst>
        </pc:spChg>
      </pc:sldChg>
      <pc:sldChg chg="addSp delSp modSp">
        <pc:chgData name="Andy Gray" userId="3900aca3-aa6e-4813-b4e0-c02f9e48a0aa" providerId="ADAL" clId="{86640190-8742-4D15-9B07-40298E8D7867}" dt="2019-05-03T09:12:47.313" v="564" actId="732"/>
        <pc:sldMkLst>
          <pc:docMk/>
          <pc:sldMk cId="2288737278" sldId="341"/>
        </pc:sldMkLst>
        <pc:spChg chg="add del mod">
          <ac:chgData name="Andy Gray" userId="3900aca3-aa6e-4813-b4e0-c02f9e48a0aa" providerId="ADAL" clId="{86640190-8742-4D15-9B07-40298E8D7867}" dt="2019-04-30T14:19:27.099" v="401"/>
          <ac:spMkLst>
            <pc:docMk/>
            <pc:sldMk cId="2288737278" sldId="341"/>
            <ac:spMk id="2" creationId="{867E71A6-5F04-415C-BFB7-56244F686626}"/>
          </ac:spMkLst>
        </pc:spChg>
        <pc:spChg chg="add del mod">
          <ac:chgData name="Andy Gray" userId="3900aca3-aa6e-4813-b4e0-c02f9e48a0aa" providerId="ADAL" clId="{86640190-8742-4D15-9B07-40298E8D7867}" dt="2019-04-30T14:19:27.099" v="401"/>
          <ac:spMkLst>
            <pc:docMk/>
            <pc:sldMk cId="2288737278" sldId="341"/>
            <ac:spMk id="3" creationId="{8D7164D4-4828-4118-8912-ACB2B70614AB}"/>
          </ac:spMkLst>
        </pc:spChg>
        <pc:spChg chg="add del mod">
          <ac:chgData name="Andy Gray" userId="3900aca3-aa6e-4813-b4e0-c02f9e48a0aa" providerId="ADAL" clId="{86640190-8742-4D15-9B07-40298E8D7867}" dt="2019-04-30T14:20:12.866" v="406"/>
          <ac:spMkLst>
            <pc:docMk/>
            <pc:sldMk cId="2288737278" sldId="341"/>
            <ac:spMk id="4" creationId="{461EC3C0-AF9D-4567-9006-976293F69234}"/>
          </ac:spMkLst>
        </pc:spChg>
        <pc:spChg chg="mod">
          <ac:chgData name="Andy Gray" userId="3900aca3-aa6e-4813-b4e0-c02f9e48a0aa" providerId="ADAL" clId="{86640190-8742-4D15-9B07-40298E8D7867}" dt="2019-04-26T15:35:46.192" v="169" actId="1076"/>
          <ac:spMkLst>
            <pc:docMk/>
            <pc:sldMk cId="2288737278" sldId="341"/>
            <ac:spMk id="6" creationId="{00000000-0000-0000-0000-000000000000}"/>
          </ac:spMkLst>
        </pc:spChg>
        <pc:spChg chg="mod">
          <ac:chgData name="Andy Gray" userId="3900aca3-aa6e-4813-b4e0-c02f9e48a0aa" providerId="ADAL" clId="{86640190-8742-4D15-9B07-40298E8D7867}" dt="2019-04-30T14:19:42.414" v="405" actId="20577"/>
          <ac:spMkLst>
            <pc:docMk/>
            <pc:sldMk cId="2288737278" sldId="341"/>
            <ac:spMk id="7" creationId="{00000000-0000-0000-0000-000000000000}"/>
          </ac:spMkLst>
        </pc:spChg>
        <pc:spChg chg="add del mod">
          <ac:chgData name="Andy Gray" userId="3900aca3-aa6e-4813-b4e0-c02f9e48a0aa" providerId="ADAL" clId="{86640190-8742-4D15-9B07-40298E8D7867}" dt="2019-04-30T14:20:12.866" v="406"/>
          <ac:spMkLst>
            <pc:docMk/>
            <pc:sldMk cId="2288737278" sldId="341"/>
            <ac:spMk id="9" creationId="{1C352D78-C760-458A-9EFA-54AD63318C53}"/>
          </ac:spMkLst>
        </pc:spChg>
        <pc:picChg chg="mod modCrop">
          <ac:chgData name="Andy Gray" userId="3900aca3-aa6e-4813-b4e0-c02f9e48a0aa" providerId="ADAL" clId="{86640190-8742-4D15-9B07-40298E8D7867}" dt="2019-05-03T09:12:47.313" v="564" actId="732"/>
          <ac:picMkLst>
            <pc:docMk/>
            <pc:sldMk cId="2288737278" sldId="341"/>
            <ac:picMk id="8" creationId="{CC781D23-CB91-4C20-AEE2-DD60F0F2C02C}"/>
          </ac:picMkLst>
        </pc:picChg>
      </pc:sldChg>
      <pc:sldChg chg="addSp delSp modSp">
        <pc:chgData name="Andy Gray" userId="3900aca3-aa6e-4813-b4e0-c02f9e48a0aa" providerId="ADAL" clId="{86640190-8742-4D15-9B07-40298E8D7867}" dt="2019-04-30T14:29:14.848" v="447"/>
        <pc:sldMkLst>
          <pc:docMk/>
          <pc:sldMk cId="1757002563" sldId="342"/>
        </pc:sldMkLst>
        <pc:spChg chg="add del mod">
          <ac:chgData name="Andy Gray" userId="3900aca3-aa6e-4813-b4e0-c02f9e48a0aa" providerId="ADAL" clId="{86640190-8742-4D15-9B07-40298E8D7867}" dt="2019-04-30T14:29:14.848" v="447"/>
          <ac:spMkLst>
            <pc:docMk/>
            <pc:sldMk cId="1757002563" sldId="342"/>
            <ac:spMk id="2" creationId="{D68D9715-AF7E-446B-BA81-468FB797B57C}"/>
          </ac:spMkLst>
        </pc:spChg>
        <pc:spChg chg="add del mod">
          <ac:chgData name="Andy Gray" userId="3900aca3-aa6e-4813-b4e0-c02f9e48a0aa" providerId="ADAL" clId="{86640190-8742-4D15-9B07-40298E8D7867}" dt="2019-04-30T14:29:14.848" v="447"/>
          <ac:spMkLst>
            <pc:docMk/>
            <pc:sldMk cId="1757002563" sldId="342"/>
            <ac:spMk id="4" creationId="{22601854-E5DA-458A-B6E1-5E5BE121ADD9}"/>
          </ac:spMkLst>
        </pc:spChg>
        <pc:picChg chg="add del mod ord modCrop">
          <ac:chgData name="Andy Gray" userId="3900aca3-aa6e-4813-b4e0-c02f9e48a0aa" providerId="ADAL" clId="{86640190-8742-4D15-9B07-40298E8D7867}" dt="2019-04-26T15:44:54.953" v="212" actId="732"/>
          <ac:picMkLst>
            <pc:docMk/>
            <pc:sldMk cId="1757002563" sldId="342"/>
            <ac:picMk id="3" creationId="{75139668-57AD-4E5C-8AFA-57FB3E5A2E4F}"/>
          </ac:picMkLst>
        </pc:picChg>
        <pc:picChg chg="add">
          <ac:chgData name="Andy Gray" userId="3900aca3-aa6e-4813-b4e0-c02f9e48a0aa" providerId="ADAL" clId="{86640190-8742-4D15-9B07-40298E8D7867}" dt="2019-04-26T15:45:13.539" v="213"/>
          <ac:picMkLst>
            <pc:docMk/>
            <pc:sldMk cId="1757002563" sldId="342"/>
            <ac:picMk id="8" creationId="{8FFA3492-6A4F-4F8D-B991-346B69355CB1}"/>
          </ac:picMkLst>
        </pc:picChg>
        <pc:picChg chg="del">
          <ac:chgData name="Andy Gray" userId="3900aca3-aa6e-4813-b4e0-c02f9e48a0aa" providerId="ADAL" clId="{86640190-8742-4D15-9B07-40298E8D7867}" dt="2019-04-26T15:44:06.758" v="200" actId="478"/>
          <ac:picMkLst>
            <pc:docMk/>
            <pc:sldMk cId="1757002563" sldId="342"/>
            <ac:picMk id="126" creationId="{00000000-0000-0000-0000-000000000000}"/>
          </ac:picMkLst>
        </pc:picChg>
        <pc:picChg chg="del mod">
          <ac:chgData name="Andy Gray" userId="3900aca3-aa6e-4813-b4e0-c02f9e48a0aa" providerId="ADAL" clId="{86640190-8742-4D15-9B07-40298E8D7867}" dt="2019-04-26T15:44:41.372" v="209" actId="478"/>
          <ac:picMkLst>
            <pc:docMk/>
            <pc:sldMk cId="1757002563" sldId="342"/>
            <ac:picMk id="2050" creationId="{C1460BB1-FECF-4FDB-92F8-57DDE3E760EB}"/>
          </ac:picMkLst>
        </pc:picChg>
      </pc:sldChg>
      <pc:sldChg chg="addSp delSp modSp">
        <pc:chgData name="Andy Gray" userId="3900aca3-aa6e-4813-b4e0-c02f9e48a0aa" providerId="ADAL" clId="{86640190-8742-4D15-9B07-40298E8D7867}" dt="2019-05-03T09:16:34.938" v="587" actId="1038"/>
        <pc:sldMkLst>
          <pc:docMk/>
          <pc:sldMk cId="3483295237" sldId="343"/>
        </pc:sldMkLst>
        <pc:spChg chg="add del mod">
          <ac:chgData name="Andy Gray" userId="3900aca3-aa6e-4813-b4e0-c02f9e48a0aa" providerId="ADAL" clId="{86640190-8742-4D15-9B07-40298E8D7867}" dt="2019-04-30T14:21:42.914" v="413"/>
          <ac:spMkLst>
            <pc:docMk/>
            <pc:sldMk cId="3483295237" sldId="343"/>
            <ac:spMk id="2" creationId="{2F073D53-7D82-40BE-9794-08DCFAD471EF}"/>
          </ac:spMkLst>
        </pc:spChg>
        <pc:spChg chg="add del mod">
          <ac:chgData name="Andy Gray" userId="3900aca3-aa6e-4813-b4e0-c02f9e48a0aa" providerId="ADAL" clId="{86640190-8742-4D15-9B07-40298E8D7867}" dt="2019-04-26T15:32:39.852" v="158"/>
          <ac:spMkLst>
            <pc:docMk/>
            <pc:sldMk cId="3483295237" sldId="343"/>
            <ac:spMk id="2" creationId="{3D147F5B-73F9-40FF-99FA-5A2E35364DE5}"/>
          </ac:spMkLst>
        </pc:spChg>
        <pc:spChg chg="add del mod">
          <ac:chgData name="Andy Gray" userId="3900aca3-aa6e-4813-b4e0-c02f9e48a0aa" providerId="ADAL" clId="{86640190-8742-4D15-9B07-40298E8D7867}" dt="2019-04-26T15:32:39.852" v="158"/>
          <ac:spMkLst>
            <pc:docMk/>
            <pc:sldMk cId="3483295237" sldId="343"/>
            <ac:spMk id="4" creationId="{246A392E-90C2-469F-ACD9-E7305A6B862A}"/>
          </ac:spMkLst>
        </pc:spChg>
        <pc:spChg chg="add del mod">
          <ac:chgData name="Andy Gray" userId="3900aca3-aa6e-4813-b4e0-c02f9e48a0aa" providerId="ADAL" clId="{86640190-8742-4D15-9B07-40298E8D7867}" dt="2019-04-30T14:21:42.914" v="413"/>
          <ac:spMkLst>
            <pc:docMk/>
            <pc:sldMk cId="3483295237" sldId="343"/>
            <ac:spMk id="4" creationId="{751FFC09-D8BE-487F-ABFB-5BB0CC9EDFB9}"/>
          </ac:spMkLst>
        </pc:spChg>
        <pc:spChg chg="mod">
          <ac:chgData name="Andy Gray" userId="3900aca3-aa6e-4813-b4e0-c02f9e48a0aa" providerId="ADAL" clId="{86640190-8742-4D15-9B07-40298E8D7867}" dt="2019-05-03T09:16:34.938" v="587" actId="1038"/>
          <ac:spMkLst>
            <pc:docMk/>
            <pc:sldMk cId="3483295237" sldId="343"/>
            <ac:spMk id="7" creationId="{00000000-0000-0000-0000-000000000000}"/>
          </ac:spMkLst>
        </pc:spChg>
        <pc:spChg chg="mod">
          <ac:chgData name="Andy Gray" userId="3900aca3-aa6e-4813-b4e0-c02f9e48a0aa" providerId="ADAL" clId="{86640190-8742-4D15-9B07-40298E8D7867}" dt="2019-04-30T14:22:57.141" v="425" actId="20577"/>
          <ac:spMkLst>
            <pc:docMk/>
            <pc:sldMk cId="3483295237" sldId="343"/>
            <ac:spMk id="8" creationId="{00000000-0000-0000-0000-000000000000}"/>
          </ac:spMkLst>
        </pc:spChg>
        <pc:picChg chg="mod">
          <ac:chgData name="Andy Gray" userId="3900aca3-aa6e-4813-b4e0-c02f9e48a0aa" providerId="ADAL" clId="{86640190-8742-4D15-9B07-40298E8D7867}" dt="2019-04-30T14:23:15.383" v="429" actId="1076"/>
          <ac:picMkLst>
            <pc:docMk/>
            <pc:sldMk cId="3483295237" sldId="343"/>
            <ac:picMk id="3" creationId="{B456A9AE-BEE1-440A-A2E6-0D66D1E9F8E5}"/>
          </ac:picMkLst>
        </pc:picChg>
      </pc:sldChg>
      <pc:sldMasterChg chg="delSldLayout modSldLayout">
        <pc:chgData name="Andy Gray" userId="3900aca3-aa6e-4813-b4e0-c02f9e48a0aa" providerId="ADAL" clId="{86640190-8742-4D15-9B07-40298E8D7867}" dt="2019-04-30T14:35:49.773" v="487" actId="2696"/>
        <pc:sldMasterMkLst>
          <pc:docMk/>
          <pc:sldMasterMk cId="1310585009" sldId="2147483648"/>
        </pc:sldMasterMkLst>
        <pc:sldLayoutChg chg="modSp">
          <pc:chgData name="Andy Gray" userId="3900aca3-aa6e-4813-b4e0-c02f9e48a0aa" providerId="ADAL" clId="{86640190-8742-4D15-9B07-40298E8D7867}" dt="2019-04-26T15:40:48.922" v="177" actId="207"/>
          <pc:sldLayoutMkLst>
            <pc:docMk/>
            <pc:sldMasterMk cId="1310585009" sldId="2147483648"/>
            <pc:sldLayoutMk cId="1632537213" sldId="2147483651"/>
          </pc:sldLayoutMkLst>
          <pc:spChg chg="mod">
            <ac:chgData name="Andy Gray" userId="3900aca3-aa6e-4813-b4e0-c02f9e48a0aa" providerId="ADAL" clId="{86640190-8742-4D15-9B07-40298E8D7867}" dt="2019-04-26T15:40:48.922" v="177" actId="207"/>
            <ac:spMkLst>
              <pc:docMk/>
              <pc:sldMasterMk cId="1310585009" sldId="2147483648"/>
              <pc:sldLayoutMk cId="1632537213" sldId="2147483651"/>
              <ac:spMk id="6" creationId="{00000000-0000-0000-0000-000000000000}"/>
            </ac:spMkLst>
          </pc:spChg>
          <pc:spChg chg="mod">
            <ac:chgData name="Andy Gray" userId="3900aca3-aa6e-4813-b4e0-c02f9e48a0aa" providerId="ADAL" clId="{86640190-8742-4D15-9B07-40298E8D7867}" dt="2019-04-26T15:40:46.025" v="176" actId="207"/>
            <ac:spMkLst>
              <pc:docMk/>
              <pc:sldMasterMk cId="1310585009" sldId="2147483648"/>
              <pc:sldLayoutMk cId="1632537213" sldId="2147483651"/>
              <ac:spMk id="10" creationId="{00000000-0000-0000-0000-000000000000}"/>
            </ac:spMkLst>
          </pc:spChg>
        </pc:sldLayoutChg>
      </pc:sldMasterChg>
    </pc:docChg>
  </pc:docChgLst>
  <pc:docChgLst>
    <pc:chgData name="Leonora Sheppard" userId="3688f6d8-1f97-408e-a4fe-cc859c551ddb" providerId="ADAL" clId="{B94AC983-A8E2-463D-A9C5-4F69E98B9581}"/>
    <pc:docChg chg="modSld">
      <pc:chgData name="Leonora Sheppard" userId="3688f6d8-1f97-408e-a4fe-cc859c551ddb" providerId="ADAL" clId="{B94AC983-A8E2-463D-A9C5-4F69E98B9581}" dt="2019-05-03T12:56:39.917" v="0" actId="20577"/>
      <pc:docMkLst>
        <pc:docMk/>
      </pc:docMkLst>
      <pc:sldChg chg="modSp">
        <pc:chgData name="Leonora Sheppard" userId="3688f6d8-1f97-408e-a4fe-cc859c551ddb" providerId="ADAL" clId="{B94AC983-A8E2-463D-A9C5-4F69E98B9581}" dt="2019-05-03T12:56:39.917" v="0" actId="20577"/>
        <pc:sldMkLst>
          <pc:docMk/>
          <pc:sldMk cId="0" sldId="267"/>
        </pc:sldMkLst>
        <pc:spChg chg="mod">
          <ac:chgData name="Leonora Sheppard" userId="3688f6d8-1f97-408e-a4fe-cc859c551ddb" providerId="ADAL" clId="{B94AC983-A8E2-463D-A9C5-4F69E98B9581}" dt="2019-05-03T12:56:39.917" v="0" actId="20577"/>
          <ac:spMkLst>
            <pc:docMk/>
            <pc:sldMk cId="0" sldId="267"/>
            <ac:spMk id="11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4/23/2020</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f2b122ba9_0_38: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4f2b122ba9_0_38: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g4f2b122ba9_0_38: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f280748ec_0_21: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4f280748ec_0_2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f280748ec_0_27: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4f280748ec_0_2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f280748ec_0_54: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g4f280748ec_0_5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f280748ec_0_33: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4f280748ec_0_3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f2b122ba9_0_24: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4f2b122ba9_0_2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f280748ec_0_39: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4f280748ec_0_39: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f2b122ba9_0_4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f2b122ba9_0_44: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g4f2b122ba9_0_44: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4f280748ec_0_44: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g4f280748ec_0_4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f280748ec_0_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4f280748ec_0_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f280748ec_0_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g4f280748ec_0_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9E45E6D8-0702-413D-876B-5856DEFBC82D}" type="slidenum">
              <a:t>6</a:t>
            </a:fld>
            <a:endParaRPr lang="en-GB"/>
          </a:p>
        </p:txBody>
      </p:sp>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4095108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f2b122ba9_0_1: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g4f2b122ba9_0_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f280748ec_0_49: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g4f280748ec_0_49: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5347A5BB-FE72-4380-A86F-14B890C8A5A1}" type="slidenum">
              <a:t>9</a:t>
            </a:fld>
            <a:endParaRPr lang="en-GB"/>
          </a:p>
        </p:txBody>
      </p:sp>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3055873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4f280748ec_0_1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4f280748ec_0_1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f280748ec_0_59: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4f280748ec_0_59: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9850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49909C"/>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302423"/>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B54E3C"/>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F68070-B6BC-4243-B483-8D2804483B2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9909C"/>
                </a:solidFill>
                <a:latin typeface="Arial"/>
                <a:cs typeface="Arial"/>
              </a:defRPr>
            </a:lvl2pPr>
            <a:lvl3pPr marL="723900" indent="-279400">
              <a:lnSpc>
                <a:spcPct val="100000"/>
              </a:lnSpc>
              <a:buFont typeface="Arial"/>
              <a:buChar char="•"/>
              <a:defRPr lang="en-US" sz="2000" kern="1200" baseline="0" dirty="0" smtClean="0">
                <a:solidFill>
                  <a:srgbClr val="B54E3C"/>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Wasting metals</a:t>
            </a:r>
          </a:p>
          <a:p>
            <a:pPr>
              <a:spcBef>
                <a:spcPts val="288"/>
              </a:spcBef>
            </a:pPr>
            <a:r>
              <a:rPr lang="en-GB" sz="1200" b="0">
                <a:solidFill>
                  <a:srgbClr val="FFFFFF"/>
                </a:solidFill>
                <a:effectLst>
                  <a:glow rad="228600">
                    <a:schemeClr val="tx1">
                      <a:alpha val="40000"/>
                    </a:schemeClr>
                  </a:glow>
                </a:effectLst>
                <a:latin typeface="Arial"/>
                <a:cs typeface="Arial"/>
              </a:rPr>
              <a:t>Unit 9 Processing and working with metals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extLst>
    <p:ext uri="{DCECCB84-F9BA-43D5-87BE-67443E8EF086}">
      <p15:sldGuideLst xmlns:p15="http://schemas.microsoft.com/office/powerpoint/2012/main">
        <p15:guide id="1" orient="horz" pos="572" userDrawn="1">
          <p15:clr>
            <a:srgbClr val="FBAE40"/>
          </p15:clr>
        </p15:guide>
        <p15:guide id="2" pos="453" userDrawn="1">
          <p15:clr>
            <a:srgbClr val="FBAE40"/>
          </p15:clr>
        </p15:guide>
        <p15:guide id="3" orient="horz" pos="107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9909C"/>
                </a:solidFill>
                <a:latin typeface="Arial"/>
                <a:cs typeface="Arial"/>
              </a:defRPr>
            </a:lvl2pPr>
            <a:lvl3pPr marL="723900" indent="-279400">
              <a:lnSpc>
                <a:spcPct val="100000"/>
              </a:lnSpc>
              <a:buFont typeface="Arial"/>
              <a:buChar char="•"/>
              <a:defRPr lang="en-US" sz="2000" kern="1200" baseline="0" dirty="0" smtClean="0">
                <a:solidFill>
                  <a:srgbClr val="B54E3C"/>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0" name="Picture 9">
            <a:extLst>
              <a:ext uri="{FF2B5EF4-FFF2-40B4-BE49-F238E27FC236}">
                <a16:creationId xmlns:a16="http://schemas.microsoft.com/office/drawing/2014/main" id="{4AB305BA-6FD4-46AA-8CA7-547FF72F631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1" name="Picture 10">
            <a:extLst>
              <a:ext uri="{FF2B5EF4-FFF2-40B4-BE49-F238E27FC236}">
                <a16:creationId xmlns:a16="http://schemas.microsoft.com/office/drawing/2014/main" id="{70793273-A4DA-4E52-99B5-84865CE5F15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2" name="TextBox 11">
            <a:extLst>
              <a:ext uri="{FF2B5EF4-FFF2-40B4-BE49-F238E27FC236}">
                <a16:creationId xmlns:a16="http://schemas.microsoft.com/office/drawing/2014/main" id="{9F226BAF-0F81-4D5C-9C0F-B75B73571FA3}"/>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Wasting metals</a:t>
            </a:r>
          </a:p>
          <a:p>
            <a:pPr>
              <a:spcBef>
                <a:spcPts val="288"/>
              </a:spcBef>
            </a:pPr>
            <a:r>
              <a:rPr lang="en-GB" sz="1200" b="0">
                <a:solidFill>
                  <a:srgbClr val="FFFFFF"/>
                </a:solidFill>
                <a:effectLst>
                  <a:glow rad="228600">
                    <a:schemeClr val="tx1">
                      <a:alpha val="40000"/>
                    </a:schemeClr>
                  </a:glow>
                </a:effectLst>
                <a:latin typeface="Arial"/>
                <a:cs typeface="Arial"/>
              </a:rPr>
              <a:t>Unit 9 Processing and working with metals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9909C"/>
                </a:solidFill>
                <a:latin typeface="Arial"/>
                <a:cs typeface="Arial"/>
              </a:defRPr>
            </a:lvl2pPr>
            <a:lvl3pPr marL="723900" indent="-279400">
              <a:lnSpc>
                <a:spcPct val="100000"/>
              </a:lnSpc>
              <a:buFont typeface="Arial"/>
              <a:buChar char="•"/>
              <a:defRPr lang="en-US" sz="2000" kern="1200" baseline="0" dirty="0" smtClean="0">
                <a:solidFill>
                  <a:srgbClr val="B54E3C"/>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C30EAF45-DAF7-4B2D-90AF-3DDA2527D8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77588818-1A62-457C-B321-80AE51593FD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Wasting metals</a:t>
            </a:r>
          </a:p>
          <a:p>
            <a:pPr>
              <a:spcBef>
                <a:spcPts val="288"/>
              </a:spcBef>
            </a:pPr>
            <a:r>
              <a:rPr lang="en-GB" sz="1200" b="0">
                <a:solidFill>
                  <a:srgbClr val="FFFFFF"/>
                </a:solidFill>
                <a:effectLst>
                  <a:glow rad="228600">
                    <a:schemeClr val="tx1">
                      <a:alpha val="40000"/>
                    </a:schemeClr>
                  </a:glow>
                </a:effectLst>
                <a:latin typeface="Arial"/>
                <a:cs typeface="Arial"/>
              </a:rPr>
              <a:t>Unit 9 Processing and working with metals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9909C"/>
                </a:solidFill>
                <a:latin typeface="Arial"/>
                <a:cs typeface="Arial"/>
              </a:defRPr>
            </a:lvl2pPr>
            <a:lvl3pPr marL="723900" indent="-279400">
              <a:lnSpc>
                <a:spcPct val="100000"/>
              </a:lnSpc>
              <a:buFont typeface="Arial"/>
              <a:buChar char="•"/>
              <a:defRPr lang="en-US" sz="2000" kern="1200" baseline="0" dirty="0" smtClean="0">
                <a:solidFill>
                  <a:srgbClr val="B54E3C"/>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8" name="Picture 7">
            <a:extLst>
              <a:ext uri="{FF2B5EF4-FFF2-40B4-BE49-F238E27FC236}">
                <a16:creationId xmlns:a16="http://schemas.microsoft.com/office/drawing/2014/main" id="{65DE6252-45BF-4462-A405-E7D6DD14CDB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9C23BB59-B4F9-438D-9DAC-164FAEC0920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Wasting metals</a:t>
            </a:r>
          </a:p>
          <a:p>
            <a:pPr>
              <a:spcBef>
                <a:spcPts val="288"/>
              </a:spcBef>
            </a:pPr>
            <a:r>
              <a:rPr lang="en-GB" sz="1200" b="0">
                <a:solidFill>
                  <a:srgbClr val="FFFFFF"/>
                </a:solidFill>
                <a:effectLst>
                  <a:glow rad="228600">
                    <a:schemeClr val="tx1">
                      <a:alpha val="40000"/>
                    </a:schemeClr>
                  </a:glow>
                </a:effectLst>
                <a:latin typeface="Arial"/>
                <a:cs typeface="Arial"/>
              </a:rPr>
              <a:t>Unit 9 Processing and working with metals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6" name="Picture 5">
            <a:extLst>
              <a:ext uri="{FF2B5EF4-FFF2-40B4-BE49-F238E27FC236}">
                <a16:creationId xmlns:a16="http://schemas.microsoft.com/office/drawing/2014/main" id="{FAE76155-E64F-4C87-A56E-2B54136295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7" name="Picture 6">
            <a:extLst>
              <a:ext uri="{FF2B5EF4-FFF2-40B4-BE49-F238E27FC236}">
                <a16:creationId xmlns:a16="http://schemas.microsoft.com/office/drawing/2014/main" id="{FF8875DE-A9A6-410D-8501-BE86092713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0" name="TextBox 9">
            <a:extLst>
              <a:ext uri="{FF2B5EF4-FFF2-40B4-BE49-F238E27FC236}">
                <a16:creationId xmlns:a16="http://schemas.microsoft.com/office/drawing/2014/main" id="{3AE8AD46-4274-45D8-BDA0-54AB1641C9E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Wasting metals</a:t>
            </a:r>
          </a:p>
          <a:p>
            <a:pPr>
              <a:spcBef>
                <a:spcPts val="288"/>
              </a:spcBef>
            </a:pPr>
            <a:r>
              <a:rPr lang="en-GB" sz="1200" b="0">
                <a:solidFill>
                  <a:srgbClr val="FFFFFF"/>
                </a:solidFill>
                <a:effectLst>
                  <a:glow rad="228600">
                    <a:schemeClr val="tx1">
                      <a:alpha val="40000"/>
                    </a:schemeClr>
                  </a:glow>
                </a:effectLst>
                <a:latin typeface="Arial"/>
                <a:cs typeface="Arial"/>
              </a:rPr>
              <a:t>Unit 9 Processing and working with metals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www.youtube.com/watch?time_continue=1&amp;v=7EGmrPiumEU" TargetMode="External"/><Relationship Id="rId5" Type="http://schemas.openxmlformats.org/officeDocument/2006/relationships/image" Target="../media/image4.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youtube.com/watch?v=W46BKlQvHw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youtube.com/watch?v=5JhA9JyGBBI"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https://www.youtube.com/watch?v=HBa1wDv-6bU" TargetMode="Externa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www.youtube.com/watch?v=ckzK-LbeZmY"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youtube.com/watch?v=8EsAxOnzEm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atin typeface="Museo 700" panose="02000000000000000000" pitchFamily="50" charset="0"/>
              </a:rPr>
              <a:t>AQA</a:t>
            </a:r>
            <a:endParaRPr lang="en-US" b="0">
              <a:latin typeface="Museo900-Regular"/>
              <a:cs typeface="Museo900-Regular"/>
            </a:endParaRPr>
          </a:p>
          <a:p>
            <a:pPr lvl="2"/>
            <a:r>
              <a:rPr lang="en-US">
                <a:latin typeface="Museo 500" panose="02000000000000000000" pitchFamily="50" charset="0"/>
              </a:rPr>
              <a:t>A Level</a:t>
            </a:r>
          </a:p>
          <a:p>
            <a:pPr lvl="3">
              <a:spcBef>
                <a:spcPts val="300"/>
              </a:spcBef>
            </a:pPr>
            <a:r>
              <a:rPr lang="en-US" sz="2500">
                <a:solidFill>
                  <a:schemeClr val="bg1"/>
                </a:solidFill>
                <a:latin typeface="Museo 100" panose="02000000000000000000" pitchFamily="50" charset="0"/>
              </a:rPr>
              <a:t>Product Design </a:t>
            </a:r>
            <a:r>
              <a:rPr lang="en-US" sz="2500">
                <a:solidFill>
                  <a:srgbClr val="49909C"/>
                </a:solidFill>
                <a:latin typeface="Museo 100" panose="02000000000000000000" pitchFamily="50" charset="0"/>
              </a:rPr>
              <a:t>7552</a:t>
            </a:r>
            <a:endParaRPr lang="en-GB">
              <a:solidFill>
                <a:srgbClr val="49909C"/>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241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pc="0" dirty="0">
                <a:latin typeface="Museo 900" panose="02000000000000000000" pitchFamily="2" charset="0"/>
              </a:rPr>
              <a:t>Wasting metals</a:t>
            </a:r>
          </a:p>
          <a:p>
            <a:pPr>
              <a:lnSpc>
                <a:spcPts val="2000"/>
              </a:lnSpc>
              <a:spcBef>
                <a:spcPts val="8300"/>
              </a:spcBef>
            </a:pPr>
            <a:r>
              <a:rPr lang="en-US" sz="2000" b="1" spc="0" dirty="0">
                <a:latin typeface="Museo 100" panose="02000000000000000000" pitchFamily="2" charset="0"/>
              </a:rPr>
              <a:t>Unit 9 </a:t>
            </a:r>
            <a:r>
              <a:rPr lang="en-GB" sz="2000" spc="0" dirty="0">
                <a:latin typeface="Museo 100" panose="02000000000000000000" pitchFamily="2" charset="0"/>
              </a:rPr>
              <a:t>Processing and working with metals</a:t>
            </a:r>
            <a:endParaRPr lang="en-US" sz="2000" spc="0" dirty="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49909C"/>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a:solidFill>
                  <a:srgbClr val="49909C"/>
                </a:solidFill>
                <a:latin typeface="Arial"/>
                <a:cs typeface="Arial"/>
              </a:rPr>
              <a:t>3</a:t>
            </a: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body" sz="quarter" idx="13"/>
          </p:nvPr>
        </p:nvSpPr>
        <p:spPr/>
        <p:txBody>
          <a:bodyPr/>
          <a:lstStyle/>
          <a:p>
            <a:pPr lvl="0" indent="-457200"/>
            <a:r>
              <a:rPr lang="en-GB"/>
              <a:t>Lathe components</a:t>
            </a:r>
          </a:p>
        </p:txBody>
      </p:sp>
      <p:sp>
        <p:nvSpPr>
          <p:cNvPr id="116" name="Google Shape;116;p17"/>
          <p:cNvSpPr txBox="1">
            <a:spLocks noGrp="1"/>
          </p:cNvSpPr>
          <p:nvPr>
            <p:ph type="body" sz="quarter" idx="14"/>
          </p:nvPr>
        </p:nvSpPr>
        <p:spPr/>
        <p:txBody>
          <a:bodyPr/>
          <a:lstStyle/>
          <a:p>
            <a:r>
              <a:rPr lang="en-US" dirty="0"/>
              <a:t>It is worth knowing the main components of a lathe</a:t>
            </a:r>
          </a:p>
          <a:p>
            <a:pPr lvl="1"/>
            <a:r>
              <a:rPr lang="en-US" dirty="0"/>
              <a:t>Centre lathes use single point cutting tools usually made </a:t>
            </a:r>
            <a:br>
              <a:rPr lang="en-US" dirty="0"/>
            </a:br>
            <a:r>
              <a:rPr lang="en-US" dirty="0"/>
              <a:t>from HSS or silicon carbide</a:t>
            </a:r>
          </a:p>
          <a:p>
            <a:pPr lvl="1"/>
            <a:r>
              <a:rPr lang="en-US" dirty="0"/>
              <a:t>Manual turning can produce bespoke and one off items </a:t>
            </a:r>
          </a:p>
          <a:p>
            <a:pPr lvl="1"/>
            <a:r>
              <a:rPr lang="en-US" dirty="0"/>
              <a:t>CNC lathes can be used </a:t>
            </a:r>
            <a:br>
              <a:rPr lang="en-US" dirty="0"/>
            </a:br>
            <a:r>
              <a:rPr lang="en-US" dirty="0"/>
              <a:t>as part of a batch or </a:t>
            </a:r>
            <a:br>
              <a:rPr lang="en-US" dirty="0"/>
            </a:br>
            <a:r>
              <a:rPr lang="en-US" dirty="0"/>
              <a:t>mass production line</a:t>
            </a:r>
          </a:p>
          <a:p>
            <a:pPr lvl="1">
              <a:buClrTx/>
            </a:pPr>
            <a:r>
              <a:rPr lang="en-US" dirty="0">
                <a:solidFill>
                  <a:srgbClr val="B54E3C"/>
                </a:solidFill>
              </a:rPr>
              <a:t>What factors determine </a:t>
            </a:r>
            <a:br>
              <a:rPr lang="en-US" dirty="0">
                <a:solidFill>
                  <a:srgbClr val="B54E3C"/>
                </a:solidFill>
              </a:rPr>
            </a:br>
            <a:r>
              <a:rPr lang="en-US" dirty="0">
                <a:solidFill>
                  <a:srgbClr val="B54E3C"/>
                </a:solidFill>
              </a:rPr>
              <a:t>the speed of the lathe?</a:t>
            </a:r>
          </a:p>
          <a:p>
            <a:pPr lvl="1">
              <a:buClrTx/>
            </a:pPr>
            <a:r>
              <a:rPr lang="en-US" dirty="0">
                <a:solidFill>
                  <a:srgbClr val="B54E3C"/>
                </a:solidFill>
              </a:rPr>
              <a:t>What products are </a:t>
            </a:r>
            <a:br>
              <a:rPr lang="en-US" dirty="0">
                <a:solidFill>
                  <a:srgbClr val="B54E3C"/>
                </a:solidFill>
              </a:rPr>
            </a:br>
            <a:r>
              <a:rPr lang="en-US" dirty="0">
                <a:solidFill>
                  <a:srgbClr val="B54E3C"/>
                </a:solidFill>
              </a:rPr>
              <a:t>commonly produced </a:t>
            </a:r>
            <a:br>
              <a:rPr lang="en-US" dirty="0">
                <a:solidFill>
                  <a:srgbClr val="B54E3C"/>
                </a:solidFill>
              </a:rPr>
            </a:br>
            <a:r>
              <a:rPr lang="en-US" dirty="0">
                <a:solidFill>
                  <a:srgbClr val="B54E3C"/>
                </a:solidFill>
              </a:rPr>
              <a:t>by turning?</a:t>
            </a:r>
          </a:p>
          <a:p>
            <a:pPr lvl="0"/>
            <a:endParaRPr lang="en-US" dirty="0"/>
          </a:p>
        </p:txBody>
      </p:sp>
      <p:pic>
        <p:nvPicPr>
          <p:cNvPr id="3" name="Picture 2" descr="A screenshot of a video game&#10;&#10;Description generated with high confidence">
            <a:extLst>
              <a:ext uri="{FF2B5EF4-FFF2-40B4-BE49-F238E27FC236}">
                <a16:creationId xmlns:a16="http://schemas.microsoft.com/office/drawing/2014/main" id="{3D1BF2EC-6FF3-42AE-8539-77EFEA19D1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3991" y="3675647"/>
            <a:ext cx="4770972" cy="27853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7C8CA"/>
        </a:solidFill>
        <a:effectLst/>
      </p:bgPr>
    </p:bg>
    <p:spTree>
      <p:nvGrpSpPr>
        <p:cNvPr id="1" name="Shape 121"/>
        <p:cNvGrpSpPr/>
        <p:nvPr/>
      </p:nvGrpSpPr>
      <p:grpSpPr>
        <a:xfrm>
          <a:off x="0" y="0"/>
          <a:ext cx="0" cy="0"/>
          <a:chOff x="0" y="0"/>
          <a:chExt cx="0" cy="0"/>
        </a:xfrm>
      </p:grpSpPr>
      <p:pic>
        <p:nvPicPr>
          <p:cNvPr id="3" name="Picture 2" descr="A picture containing indoor, kitchen, counter&#10;&#10;Description generated with very high confidence">
            <a:extLst>
              <a:ext uri="{FF2B5EF4-FFF2-40B4-BE49-F238E27FC236}">
                <a16:creationId xmlns:a16="http://schemas.microsoft.com/office/drawing/2014/main" id="{75139668-57AD-4E5C-8AFA-57FB3E5A2E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651839"/>
            <a:ext cx="9144000" cy="6206161"/>
          </a:xfrm>
          <a:prstGeom prst="rect">
            <a:avLst/>
          </a:prstGeom>
        </p:spPr>
      </p:pic>
      <p:sp>
        <p:nvSpPr>
          <p:cNvPr id="124" name="Google Shape;124;p18"/>
          <p:cNvSpPr txBox="1">
            <a:spLocks noGrp="1"/>
          </p:cNvSpPr>
          <p:nvPr>
            <p:ph type="body" sz="quarter" idx="13"/>
          </p:nvPr>
        </p:nvSpPr>
        <p:spPr/>
        <p:txBody>
          <a:bodyPr/>
          <a:lstStyle/>
          <a:p>
            <a:pPr lvl="0"/>
            <a:r>
              <a:rPr lang="en-GB"/>
              <a:t>CNC Turning</a:t>
            </a:r>
          </a:p>
        </p:txBody>
      </p:sp>
      <p:sp>
        <p:nvSpPr>
          <p:cNvPr id="125" name="Google Shape;125;p18"/>
          <p:cNvSpPr txBox="1">
            <a:spLocks noGrp="1"/>
          </p:cNvSpPr>
          <p:nvPr>
            <p:ph type="body" sz="quarter" idx="14"/>
          </p:nvPr>
        </p:nvSpPr>
        <p:spPr/>
        <p:txBody>
          <a:bodyPr/>
          <a:lstStyle/>
          <a:p>
            <a:pPr lvl="0"/>
            <a:r>
              <a:rPr lang="en-US"/>
              <a:t>CNC lathes use multi-tool heads which change</a:t>
            </a:r>
            <a:br>
              <a:rPr lang="en-US"/>
            </a:br>
            <a:r>
              <a:rPr lang="en-US"/>
              <a:t>tools automatically for a given task </a:t>
            </a:r>
          </a:p>
          <a:p>
            <a:pPr lvl="1"/>
            <a:r>
              <a:rPr lang="en-US"/>
              <a:t>CAD programs allow </a:t>
            </a:r>
            <a:br>
              <a:rPr lang="en-US"/>
            </a:br>
            <a:r>
              <a:rPr lang="en-US"/>
              <a:t>complex and accurate</a:t>
            </a:r>
            <a:br>
              <a:rPr lang="en-US"/>
            </a:br>
            <a:r>
              <a:rPr lang="en-US"/>
              <a:t>shapes to be repeated </a:t>
            </a:r>
            <a:br>
              <a:rPr lang="en-US"/>
            </a:br>
            <a:r>
              <a:rPr lang="en-US"/>
              <a:t>quickly and efficiently</a:t>
            </a:r>
          </a:p>
        </p:txBody>
      </p:sp>
      <p:pic>
        <p:nvPicPr>
          <p:cNvPr id="8" name="Google Shape;20;p4">
            <a:extLst>
              <a:ext uri="{FF2B5EF4-FFF2-40B4-BE49-F238E27FC236}">
                <a16:creationId xmlns:a16="http://schemas.microsoft.com/office/drawing/2014/main" id="{8FFA3492-6A4F-4F8D-B991-346B69355CB1}"/>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266347" y="6310840"/>
            <a:ext cx="1431098" cy="338105"/>
          </a:xfrm>
          <a:prstGeom prst="rect">
            <a:avLst/>
          </a:prstGeom>
          <a:noFill/>
          <a:ln>
            <a:noFill/>
          </a:ln>
        </p:spPr>
      </p:pic>
    </p:spTree>
    <p:extLst>
      <p:ext uri="{BB962C8B-B14F-4D97-AF65-F5344CB8AC3E}">
        <p14:creationId xmlns:p14="http://schemas.microsoft.com/office/powerpoint/2010/main" val="1757002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2D8E57-5CD4-413D-B104-07C622D6E3EF}"/>
              </a:ext>
            </a:extLst>
          </p:cNvPr>
          <p:cNvSpPr>
            <a:spLocks noGrp="1"/>
          </p:cNvSpPr>
          <p:nvPr>
            <p:ph type="body" sz="quarter" idx="13"/>
          </p:nvPr>
        </p:nvSpPr>
        <p:spPr/>
        <p:txBody>
          <a:bodyPr/>
          <a:lstStyle/>
          <a:p>
            <a:r>
              <a:rPr lang="en-GB"/>
              <a:t>Lathe turning techniques</a:t>
            </a:r>
          </a:p>
        </p:txBody>
      </p:sp>
      <p:sp>
        <p:nvSpPr>
          <p:cNvPr id="3" name="Text Placeholder 2">
            <a:extLst>
              <a:ext uri="{FF2B5EF4-FFF2-40B4-BE49-F238E27FC236}">
                <a16:creationId xmlns:a16="http://schemas.microsoft.com/office/drawing/2014/main" id="{A39A9C44-BC4E-4C96-8DEF-BF4A388728BE}"/>
              </a:ext>
            </a:extLst>
          </p:cNvPr>
          <p:cNvSpPr>
            <a:spLocks noGrp="1"/>
          </p:cNvSpPr>
          <p:nvPr>
            <p:ph type="body" sz="quarter" idx="14"/>
          </p:nvPr>
        </p:nvSpPr>
        <p:spPr/>
        <p:txBody>
          <a:bodyPr/>
          <a:lstStyle/>
          <a:p>
            <a:r>
              <a:rPr lang="en-GB"/>
              <a:t>Many processes are completed on a lathe including:</a:t>
            </a:r>
          </a:p>
        </p:txBody>
      </p:sp>
      <p:pic>
        <p:nvPicPr>
          <p:cNvPr id="5" name="Picture 4" descr="A picture containing object&#10;&#10;Description generated with very high confidence">
            <a:extLst>
              <a:ext uri="{FF2B5EF4-FFF2-40B4-BE49-F238E27FC236}">
                <a16:creationId xmlns:a16="http://schemas.microsoft.com/office/drawing/2014/main" id="{3D3169D3-B2D2-4A5C-8B29-AFA95BA0BE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2490" y="3181001"/>
            <a:ext cx="8093316" cy="2169670"/>
          </a:xfrm>
          <a:prstGeom prst="rect">
            <a:avLst/>
          </a:prstGeom>
        </p:spPr>
      </p:pic>
    </p:spTree>
    <p:extLst>
      <p:ext uri="{BB962C8B-B14F-4D97-AF65-F5344CB8AC3E}">
        <p14:creationId xmlns:p14="http://schemas.microsoft.com/office/powerpoint/2010/main" val="1410961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body" sz="quarter" idx="13"/>
          </p:nvPr>
        </p:nvSpPr>
        <p:spPr>
          <a:xfrm>
            <a:off x="760376" y="906233"/>
            <a:ext cx="7816470" cy="670772"/>
          </a:xfrm>
        </p:spPr>
        <p:txBody>
          <a:bodyPr/>
          <a:lstStyle/>
          <a:p>
            <a:pPr lvl="0"/>
            <a:r>
              <a:rPr lang="en-GB" dirty="0"/>
              <a:t>Worksheet 3</a:t>
            </a:r>
          </a:p>
          <a:p>
            <a:pPr lvl="0"/>
            <a:endParaRPr lang="en-GB" dirty="0"/>
          </a:p>
        </p:txBody>
      </p:sp>
      <p:sp>
        <p:nvSpPr>
          <p:cNvPr id="134" name="Google Shape;134;p19"/>
          <p:cNvSpPr txBox="1">
            <a:spLocks noGrp="1"/>
          </p:cNvSpPr>
          <p:nvPr>
            <p:ph type="body" sz="quarter" idx="14"/>
          </p:nvPr>
        </p:nvSpPr>
        <p:spPr/>
        <p:txBody>
          <a:bodyPr/>
          <a:lstStyle/>
          <a:p>
            <a:pPr lvl="0"/>
            <a:r>
              <a:rPr lang="en-US" dirty="0"/>
              <a:t>Complete </a:t>
            </a:r>
            <a:r>
              <a:rPr lang="en-US" b="1" dirty="0"/>
              <a:t>Task 1 </a:t>
            </a:r>
            <a:r>
              <a:rPr lang="en-US" dirty="0"/>
              <a:t>of your </a:t>
            </a:r>
            <a:r>
              <a:rPr lang="en-US" b="1" dirty="0"/>
              <a:t>Worksheet</a:t>
            </a:r>
          </a:p>
          <a:p>
            <a:pPr lvl="0"/>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4" name="Picture 3" descr="A picture containing indoor, wall&#10;&#10;Description generated with high confidence">
            <a:extLst>
              <a:ext uri="{FF2B5EF4-FFF2-40B4-BE49-F238E27FC236}">
                <a16:creationId xmlns:a16="http://schemas.microsoft.com/office/drawing/2014/main" id="{95B424FD-7515-4058-B594-6BE0A96A87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644744"/>
            <a:ext cx="9144000" cy="6213255"/>
          </a:xfrm>
          <a:prstGeom prst="rect">
            <a:avLst/>
          </a:prstGeom>
        </p:spPr>
      </p:pic>
      <p:pic>
        <p:nvPicPr>
          <p:cNvPr id="9" name="Google Shape;150;p21">
            <a:extLst>
              <a:ext uri="{FF2B5EF4-FFF2-40B4-BE49-F238E27FC236}">
                <a16:creationId xmlns:a16="http://schemas.microsoft.com/office/drawing/2014/main" id="{64516899-BC80-4484-9420-9BFB8EE0967F}"/>
              </a:ext>
            </a:extLst>
          </p:cNvPr>
          <p:cNvPicPr preferRelativeResize="0"/>
          <p:nvPr/>
        </p:nvPicPr>
        <p:blipFill rotWithShape="1">
          <a:blip r:embed="rId4">
            <a:alphaModFix/>
          </a:blip>
          <a:srcRect/>
          <a:stretch/>
        </p:blipFill>
        <p:spPr>
          <a:xfrm>
            <a:off x="0" y="644745"/>
            <a:ext cx="9144000" cy="6213255"/>
          </a:xfrm>
          <a:prstGeom prst="rect">
            <a:avLst/>
          </a:prstGeom>
          <a:noFill/>
          <a:ln>
            <a:noFill/>
          </a:ln>
        </p:spPr>
      </p:pic>
      <p:sp>
        <p:nvSpPr>
          <p:cNvPr id="141" name="Google Shape;141;p20"/>
          <p:cNvSpPr txBox="1">
            <a:spLocks noGrp="1"/>
          </p:cNvSpPr>
          <p:nvPr>
            <p:ph type="body" sz="quarter" idx="13"/>
          </p:nvPr>
        </p:nvSpPr>
        <p:spPr/>
        <p:txBody>
          <a:bodyPr/>
          <a:lstStyle/>
          <a:p>
            <a:pPr lvl="0"/>
            <a:r>
              <a:rPr lang="en-GB">
                <a:solidFill>
                  <a:schemeClr val="bg1"/>
                </a:solidFill>
              </a:rPr>
              <a:t>Flame cutting</a:t>
            </a:r>
          </a:p>
        </p:txBody>
      </p:sp>
      <p:sp>
        <p:nvSpPr>
          <p:cNvPr id="142" name="Google Shape;142;p20"/>
          <p:cNvSpPr txBox="1">
            <a:spLocks noGrp="1"/>
          </p:cNvSpPr>
          <p:nvPr>
            <p:ph type="body" sz="quarter" idx="14"/>
          </p:nvPr>
        </p:nvSpPr>
        <p:spPr/>
        <p:txBody>
          <a:bodyPr/>
          <a:lstStyle/>
          <a:p>
            <a:pPr lvl="0">
              <a:buClr>
                <a:schemeClr val="bg1"/>
              </a:buClr>
            </a:pPr>
            <a:r>
              <a:rPr lang="en-US">
                <a:solidFill>
                  <a:schemeClr val="bg1"/>
                </a:solidFill>
              </a:rPr>
              <a:t>Flame cutting uses oxyacetylene </a:t>
            </a:r>
            <a:br>
              <a:rPr lang="en-US">
                <a:solidFill>
                  <a:schemeClr val="bg1"/>
                </a:solidFill>
              </a:rPr>
            </a:br>
            <a:r>
              <a:rPr lang="en-US">
                <a:solidFill>
                  <a:schemeClr val="bg1"/>
                </a:solidFill>
              </a:rPr>
              <a:t>gas and a flame cutting torch to </a:t>
            </a:r>
            <a:br>
              <a:rPr lang="en-US">
                <a:solidFill>
                  <a:schemeClr val="bg1"/>
                </a:solidFill>
              </a:rPr>
            </a:br>
            <a:r>
              <a:rPr lang="en-US">
                <a:solidFill>
                  <a:schemeClr val="bg1"/>
                </a:solidFill>
              </a:rPr>
              <a:t>focus a flame up to 3,500</a:t>
            </a:r>
            <a:r>
              <a:rPr lang="en-US">
                <a:solidFill>
                  <a:schemeClr val="bg1"/>
                </a:solidFill>
                <a:sym typeface="Helvetica Neue"/>
              </a:rPr>
              <a:t>°C</a:t>
            </a:r>
            <a:endParaRPr lang="en-US">
              <a:solidFill>
                <a:schemeClr val="bg1"/>
              </a:solidFill>
            </a:endParaRPr>
          </a:p>
          <a:p>
            <a:pPr lvl="1">
              <a:buClr>
                <a:schemeClr val="bg1"/>
              </a:buClr>
            </a:pPr>
            <a:r>
              <a:rPr lang="en-US">
                <a:solidFill>
                  <a:schemeClr val="bg1"/>
                </a:solidFill>
              </a:rPr>
              <a:t>Oxygen intensifies the flame and </a:t>
            </a:r>
            <a:br>
              <a:rPr lang="en-US">
                <a:solidFill>
                  <a:schemeClr val="bg1"/>
                </a:solidFill>
              </a:rPr>
            </a:br>
            <a:r>
              <a:rPr lang="en-US">
                <a:solidFill>
                  <a:schemeClr val="bg1"/>
                </a:solidFill>
              </a:rPr>
              <a:t>forces the molten metal out</a:t>
            </a:r>
          </a:p>
          <a:p>
            <a:pPr lvl="1">
              <a:buClr>
                <a:schemeClr val="bg1"/>
              </a:buClr>
            </a:pPr>
            <a:r>
              <a:rPr lang="en-US">
                <a:solidFill>
                  <a:schemeClr val="bg1"/>
                </a:solidFill>
              </a:rPr>
              <a:t>Used to cut low carbon and </a:t>
            </a:r>
            <a:br>
              <a:rPr lang="en-US">
                <a:solidFill>
                  <a:schemeClr val="bg1"/>
                </a:solidFill>
              </a:rPr>
            </a:br>
            <a:r>
              <a:rPr lang="en-US">
                <a:solidFill>
                  <a:schemeClr val="bg1"/>
                </a:solidFill>
              </a:rPr>
              <a:t>alloy steel plate</a:t>
            </a:r>
          </a:p>
          <a:p>
            <a:pPr lvl="1">
              <a:buClr>
                <a:schemeClr val="bg1"/>
              </a:buClr>
            </a:pPr>
            <a:r>
              <a:rPr lang="en-US">
                <a:solidFill>
                  <a:schemeClr val="bg1"/>
                </a:solidFill>
              </a:rPr>
              <a:t>Why is flame cutting relatively </a:t>
            </a:r>
            <a:br>
              <a:rPr lang="en-US">
                <a:solidFill>
                  <a:schemeClr val="bg1"/>
                </a:solidFill>
              </a:rPr>
            </a:br>
            <a:r>
              <a:rPr lang="en-US">
                <a:solidFill>
                  <a:schemeClr val="bg1"/>
                </a:solidFill>
              </a:rPr>
              <a:t>inaccurate?</a:t>
            </a:r>
          </a:p>
          <a:p>
            <a:pPr lvl="1">
              <a:buClr>
                <a:schemeClr val="bg1"/>
              </a:buClr>
            </a:pPr>
            <a:r>
              <a:rPr lang="en-US">
                <a:solidFill>
                  <a:schemeClr val="bg1"/>
                </a:solidFill>
              </a:rPr>
              <a:t>What makes it ideal for </a:t>
            </a:r>
            <a:br>
              <a:rPr lang="en-US">
                <a:solidFill>
                  <a:schemeClr val="bg1"/>
                </a:solidFill>
              </a:rPr>
            </a:br>
            <a:r>
              <a:rPr lang="en-US">
                <a:solidFill>
                  <a:schemeClr val="bg1"/>
                </a:solidFill>
              </a:rPr>
              <a:t>use in remote areas? </a:t>
            </a:r>
          </a:p>
        </p:txBody>
      </p:sp>
      <p:pic>
        <p:nvPicPr>
          <p:cNvPr id="10" name="Google Shape;20;p4">
            <a:extLst>
              <a:ext uri="{FF2B5EF4-FFF2-40B4-BE49-F238E27FC236}">
                <a16:creationId xmlns:a16="http://schemas.microsoft.com/office/drawing/2014/main" id="{72A23345-889C-4C8A-82C4-FF4E1F0B53F0}"/>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266347" y="6310840"/>
            <a:ext cx="1431098" cy="338105"/>
          </a:xfrm>
          <a:prstGeom prst="rect">
            <a:avLst/>
          </a:prstGeom>
          <a:noFill/>
          <a:ln>
            <a:noFill/>
          </a:ln>
        </p:spPr>
      </p:pic>
      <p:sp>
        <p:nvSpPr>
          <p:cNvPr id="2" name="Rectangle 1">
            <a:extLst>
              <a:ext uri="{FF2B5EF4-FFF2-40B4-BE49-F238E27FC236}">
                <a16:creationId xmlns:a16="http://schemas.microsoft.com/office/drawing/2014/main" id="{8BBE2742-2D70-4F31-AF21-D49C8F424438}"/>
              </a:ext>
            </a:extLst>
          </p:cNvPr>
          <p:cNvSpPr/>
          <p:nvPr/>
        </p:nvSpPr>
        <p:spPr>
          <a:xfrm>
            <a:off x="0" y="6479892"/>
            <a:ext cx="8158294" cy="369332"/>
          </a:xfrm>
          <a:prstGeom prst="rect">
            <a:avLst/>
          </a:prstGeom>
          <a:solidFill>
            <a:srgbClr val="C7C8CA"/>
          </a:solidFill>
        </p:spPr>
        <p:txBody>
          <a:bodyPr wrap="square">
            <a:spAutoFit/>
          </a:bodyPr>
          <a:lstStyle/>
          <a:p>
            <a:r>
              <a:rPr lang="en-GB" dirty="0">
                <a:hlinkClick r:id="rId6"/>
              </a:rPr>
              <a:t>https://www.youtube.com/watch?time_continue=1&amp;v=7EGmrPiumEU</a:t>
            </a:r>
            <a:r>
              <a:rPr lang="en-GB"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5" name="Picture 4" descr="A picture containing indoor&#10;&#10;Description generated with high confidence">
            <a:extLst>
              <a:ext uri="{FF2B5EF4-FFF2-40B4-BE49-F238E27FC236}">
                <a16:creationId xmlns:a16="http://schemas.microsoft.com/office/drawing/2014/main" id="{6457B863-F8AF-401E-A202-1552B4B971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7524"/>
            <a:ext cx="9144000" cy="6210476"/>
          </a:xfrm>
          <a:prstGeom prst="rect">
            <a:avLst/>
          </a:prstGeom>
        </p:spPr>
      </p:pic>
      <p:pic>
        <p:nvPicPr>
          <p:cNvPr id="150" name="Google Shape;150;p2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647858"/>
            <a:ext cx="9144000" cy="6210142"/>
          </a:xfrm>
          <a:prstGeom prst="rect">
            <a:avLst/>
          </a:prstGeom>
          <a:noFill/>
          <a:ln>
            <a:noFill/>
          </a:ln>
        </p:spPr>
      </p:pic>
      <p:sp>
        <p:nvSpPr>
          <p:cNvPr id="151" name="Google Shape;151;p21"/>
          <p:cNvSpPr txBox="1">
            <a:spLocks noGrp="1"/>
          </p:cNvSpPr>
          <p:nvPr>
            <p:ph type="body" sz="quarter" idx="13"/>
          </p:nvPr>
        </p:nvSpPr>
        <p:spPr/>
        <p:txBody>
          <a:bodyPr/>
          <a:lstStyle/>
          <a:p>
            <a:pPr lvl="0"/>
            <a:r>
              <a:rPr lang="en-GB">
                <a:solidFill>
                  <a:schemeClr val="bg1"/>
                </a:solidFill>
              </a:rPr>
              <a:t>Plasma cutting</a:t>
            </a:r>
          </a:p>
        </p:txBody>
      </p:sp>
      <p:sp>
        <p:nvSpPr>
          <p:cNvPr id="152" name="Google Shape;152;p21"/>
          <p:cNvSpPr txBox="1">
            <a:spLocks noGrp="1"/>
          </p:cNvSpPr>
          <p:nvPr>
            <p:ph type="body" sz="quarter" idx="14"/>
          </p:nvPr>
        </p:nvSpPr>
        <p:spPr/>
        <p:txBody>
          <a:bodyPr/>
          <a:lstStyle/>
          <a:p>
            <a:pPr lvl="0"/>
            <a:r>
              <a:rPr lang="en-US" dirty="0">
                <a:solidFill>
                  <a:schemeClr val="bg1"/>
                </a:solidFill>
              </a:rPr>
              <a:t>Plasma is an ionised gas which is </a:t>
            </a:r>
            <a:br>
              <a:rPr lang="en-US" dirty="0">
                <a:solidFill>
                  <a:schemeClr val="bg1"/>
                </a:solidFill>
              </a:rPr>
            </a:br>
            <a:r>
              <a:rPr lang="en-US" dirty="0">
                <a:solidFill>
                  <a:schemeClr val="bg1"/>
                </a:solidFill>
              </a:rPr>
              <a:t>electrically conductive at very </a:t>
            </a:r>
            <a:br>
              <a:rPr lang="en-US" dirty="0">
                <a:solidFill>
                  <a:schemeClr val="bg1"/>
                </a:solidFill>
              </a:rPr>
            </a:br>
            <a:r>
              <a:rPr lang="en-US" dirty="0">
                <a:solidFill>
                  <a:schemeClr val="bg1"/>
                </a:solidFill>
              </a:rPr>
              <a:t>high temperatures</a:t>
            </a:r>
          </a:p>
          <a:p>
            <a:pPr lvl="1"/>
            <a:r>
              <a:rPr lang="en-US" dirty="0">
                <a:solidFill>
                  <a:schemeClr val="bg1"/>
                </a:solidFill>
              </a:rPr>
              <a:t>Plasma cutting generates a faster, </a:t>
            </a:r>
            <a:br>
              <a:rPr lang="en-US" dirty="0">
                <a:solidFill>
                  <a:schemeClr val="bg1"/>
                </a:solidFill>
              </a:rPr>
            </a:br>
            <a:r>
              <a:rPr lang="en-US" dirty="0">
                <a:solidFill>
                  <a:schemeClr val="bg1"/>
                </a:solidFill>
              </a:rPr>
              <a:t>cleaner cut than flame cutting</a:t>
            </a:r>
          </a:p>
          <a:p>
            <a:pPr lvl="1"/>
            <a:r>
              <a:rPr lang="en-US" dirty="0">
                <a:solidFill>
                  <a:schemeClr val="bg1"/>
                </a:solidFill>
              </a:rPr>
              <a:t>The heat generated can be </a:t>
            </a:r>
            <a:br>
              <a:rPr lang="en-US" dirty="0">
                <a:solidFill>
                  <a:schemeClr val="bg1"/>
                </a:solidFill>
              </a:rPr>
            </a:br>
            <a:r>
              <a:rPr lang="en-US" dirty="0">
                <a:solidFill>
                  <a:schemeClr val="bg1"/>
                </a:solidFill>
              </a:rPr>
              <a:t>as high as 28,000</a:t>
            </a:r>
            <a:r>
              <a:rPr lang="en-US" dirty="0">
                <a:solidFill>
                  <a:schemeClr val="bg1"/>
                </a:solidFill>
                <a:sym typeface="Helvetica Neue"/>
              </a:rPr>
              <a:t>°C</a:t>
            </a:r>
            <a:endParaRPr lang="en-US" dirty="0">
              <a:solidFill>
                <a:schemeClr val="bg1"/>
              </a:solidFill>
            </a:endParaRPr>
          </a:p>
          <a:p>
            <a:pPr lvl="1"/>
            <a:r>
              <a:rPr lang="en-US" dirty="0">
                <a:solidFill>
                  <a:schemeClr val="bg1"/>
                </a:solidFill>
              </a:rPr>
              <a:t>It is suitable for one off </a:t>
            </a:r>
            <a:br>
              <a:rPr lang="en-US" dirty="0">
                <a:solidFill>
                  <a:schemeClr val="bg1"/>
                </a:solidFill>
              </a:rPr>
            </a:br>
            <a:r>
              <a:rPr lang="en-US" dirty="0">
                <a:solidFill>
                  <a:schemeClr val="bg1"/>
                </a:solidFill>
              </a:rPr>
              <a:t>and batch production</a:t>
            </a:r>
          </a:p>
          <a:p>
            <a:pPr lvl="1"/>
            <a:r>
              <a:rPr lang="en-US" dirty="0">
                <a:solidFill>
                  <a:schemeClr val="bg1"/>
                </a:solidFill>
              </a:rPr>
              <a:t>Applications include cutting </a:t>
            </a:r>
            <a:br>
              <a:rPr lang="en-US" dirty="0">
                <a:solidFill>
                  <a:schemeClr val="bg1"/>
                </a:solidFill>
              </a:rPr>
            </a:br>
            <a:r>
              <a:rPr lang="en-US" dirty="0">
                <a:solidFill>
                  <a:schemeClr val="bg1"/>
                </a:solidFill>
              </a:rPr>
              <a:t>steel plate for sculptural signs </a:t>
            </a:r>
            <a:br>
              <a:rPr lang="en-US" dirty="0">
                <a:solidFill>
                  <a:schemeClr val="bg1"/>
                </a:solidFill>
              </a:rPr>
            </a:br>
            <a:r>
              <a:rPr lang="en-US" dirty="0">
                <a:solidFill>
                  <a:schemeClr val="bg1"/>
                </a:solidFill>
              </a:rPr>
              <a:t>and bespoke gates</a:t>
            </a:r>
          </a:p>
          <a:p>
            <a:pPr lvl="0"/>
            <a:endParaRPr lang="en-US" dirty="0"/>
          </a:p>
        </p:txBody>
      </p:sp>
      <p:pic>
        <p:nvPicPr>
          <p:cNvPr id="11" name="Google Shape;20;p4">
            <a:extLst>
              <a:ext uri="{FF2B5EF4-FFF2-40B4-BE49-F238E27FC236}">
                <a16:creationId xmlns:a16="http://schemas.microsoft.com/office/drawing/2014/main" id="{E66D329D-6E7A-4612-9A31-C82B098880CD}"/>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266347" y="6310840"/>
            <a:ext cx="1431098" cy="3381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
          <p:cNvSpPr txBox="1">
            <a:spLocks noGrp="1"/>
          </p:cNvSpPr>
          <p:nvPr>
            <p:ph type="body" sz="quarter" idx="13"/>
          </p:nvPr>
        </p:nvSpPr>
        <p:spPr/>
        <p:txBody>
          <a:bodyPr/>
          <a:lstStyle/>
          <a:p>
            <a:pPr lvl="0"/>
            <a:r>
              <a:rPr lang="en-GB"/>
              <a:t>Plasma cutting process</a:t>
            </a:r>
          </a:p>
        </p:txBody>
      </p:sp>
      <p:sp>
        <p:nvSpPr>
          <p:cNvPr id="161" name="Google Shape;161;p22"/>
          <p:cNvSpPr txBox="1">
            <a:spLocks noGrp="1"/>
          </p:cNvSpPr>
          <p:nvPr>
            <p:ph type="body" sz="quarter" idx="14"/>
          </p:nvPr>
        </p:nvSpPr>
        <p:spPr>
          <a:xfrm>
            <a:off x="724280" y="1704179"/>
            <a:ext cx="7797230" cy="4247588"/>
          </a:xfrm>
        </p:spPr>
        <p:txBody>
          <a:bodyPr/>
          <a:lstStyle/>
          <a:p>
            <a:pPr lvl="0"/>
            <a:r>
              <a:rPr lang="en-US" dirty="0"/>
              <a:t>Plasma cutting can be done manually or with </a:t>
            </a:r>
            <a:br>
              <a:rPr lang="en-US" dirty="0"/>
            </a:br>
            <a:r>
              <a:rPr lang="en-US" dirty="0"/>
              <a:t>CNC machinery</a:t>
            </a:r>
          </a:p>
          <a:p>
            <a:pPr lvl="1"/>
            <a:r>
              <a:rPr lang="en-US" dirty="0"/>
              <a:t>An electric arc is sent through plasma cutting gas and out </a:t>
            </a:r>
            <a:br>
              <a:rPr lang="en-US" dirty="0"/>
            </a:br>
            <a:r>
              <a:rPr lang="en-US" dirty="0"/>
              <a:t>a constricted opening</a:t>
            </a:r>
          </a:p>
          <a:p>
            <a:pPr lvl="1"/>
            <a:r>
              <a:rPr lang="en-US" dirty="0"/>
              <a:t>It can cut steel, aluminium, </a:t>
            </a:r>
            <a:br>
              <a:rPr lang="en-US" dirty="0"/>
            </a:br>
            <a:r>
              <a:rPr lang="en-US" dirty="0"/>
              <a:t>stainless steel, brass and </a:t>
            </a:r>
            <a:br>
              <a:rPr lang="en-US" dirty="0"/>
            </a:br>
            <a:r>
              <a:rPr lang="en-US" dirty="0"/>
              <a:t>copper up to 150mm thick</a:t>
            </a:r>
          </a:p>
          <a:p>
            <a:pPr lvl="1"/>
            <a:r>
              <a:rPr lang="en-US" dirty="0">
                <a:solidFill>
                  <a:srgbClr val="B54E3C"/>
                </a:solidFill>
              </a:rPr>
              <a:t>What are the advantages </a:t>
            </a:r>
            <a:br>
              <a:rPr lang="en-US" dirty="0">
                <a:solidFill>
                  <a:srgbClr val="B54E3C"/>
                </a:solidFill>
              </a:rPr>
            </a:br>
            <a:r>
              <a:rPr lang="en-US" dirty="0">
                <a:solidFill>
                  <a:srgbClr val="B54E3C"/>
                </a:solidFill>
              </a:rPr>
              <a:t>of using a manual plasma </a:t>
            </a:r>
            <a:br>
              <a:rPr lang="en-US" dirty="0">
                <a:solidFill>
                  <a:srgbClr val="B54E3C"/>
                </a:solidFill>
              </a:rPr>
            </a:br>
            <a:r>
              <a:rPr lang="en-US" dirty="0">
                <a:solidFill>
                  <a:srgbClr val="B54E3C"/>
                </a:solidFill>
              </a:rPr>
              <a:t>cutter over a CNC </a:t>
            </a:r>
            <a:br>
              <a:rPr lang="en-US" dirty="0">
                <a:solidFill>
                  <a:srgbClr val="B54E3C"/>
                </a:solidFill>
              </a:rPr>
            </a:br>
            <a:r>
              <a:rPr lang="en-US" dirty="0">
                <a:solidFill>
                  <a:srgbClr val="B54E3C"/>
                </a:solidFill>
              </a:rPr>
              <a:t>plasma cutter?</a:t>
            </a:r>
          </a:p>
          <a:p>
            <a:pPr lvl="0"/>
            <a:endParaRPr lang="en-US" dirty="0"/>
          </a:p>
        </p:txBody>
      </p:sp>
      <p:pic>
        <p:nvPicPr>
          <p:cNvPr id="3" name="Picture 2" descr="A close up of a sign&#10;&#10;Description generated with high confidence">
            <a:extLst>
              <a:ext uri="{FF2B5EF4-FFF2-40B4-BE49-F238E27FC236}">
                <a16:creationId xmlns:a16="http://schemas.microsoft.com/office/drawing/2014/main" id="{51A31312-EDAC-4638-8052-0B378ACE63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864"/>
          <a:stretch/>
        </p:blipFill>
        <p:spPr>
          <a:xfrm>
            <a:off x="4692672" y="3190175"/>
            <a:ext cx="4096753" cy="2761592"/>
          </a:xfrm>
          <a:prstGeom prst="rect">
            <a:avLst/>
          </a:prstGeom>
        </p:spPr>
      </p:pic>
      <p:sp>
        <p:nvSpPr>
          <p:cNvPr id="2" name="Rectangle 1">
            <a:extLst>
              <a:ext uri="{FF2B5EF4-FFF2-40B4-BE49-F238E27FC236}">
                <a16:creationId xmlns:a16="http://schemas.microsoft.com/office/drawing/2014/main" id="{DFE4D8D0-EF52-4B56-95BB-499C6F1A7F4D}"/>
              </a:ext>
            </a:extLst>
          </p:cNvPr>
          <p:cNvSpPr/>
          <p:nvPr/>
        </p:nvSpPr>
        <p:spPr>
          <a:xfrm>
            <a:off x="0" y="6488668"/>
            <a:ext cx="5649985" cy="369332"/>
          </a:xfrm>
          <a:prstGeom prst="rect">
            <a:avLst/>
          </a:prstGeom>
        </p:spPr>
        <p:txBody>
          <a:bodyPr wrap="square">
            <a:spAutoFit/>
          </a:bodyPr>
          <a:lstStyle/>
          <a:p>
            <a:r>
              <a:rPr lang="en-GB" dirty="0">
                <a:hlinkClick r:id="rId4"/>
              </a:rPr>
              <a:t>https://www.youtube.com/watch?v=W46BKlQvHws</a:t>
            </a:r>
            <a:r>
              <a:rPr lang="en-GB"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3" name="Picture 2" descr="A picture containing furniture&#10;&#10;Description generated with high confidence">
            <a:extLst>
              <a:ext uri="{FF2B5EF4-FFF2-40B4-BE49-F238E27FC236}">
                <a16:creationId xmlns:a16="http://schemas.microsoft.com/office/drawing/2014/main" id="{1F03A57E-6A3E-4751-AF14-B7D7C166CB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09340" y="2934586"/>
            <a:ext cx="4934660" cy="3248095"/>
          </a:xfrm>
          <a:prstGeom prst="rect">
            <a:avLst/>
          </a:prstGeom>
        </p:spPr>
      </p:pic>
      <p:sp>
        <p:nvSpPr>
          <p:cNvPr id="179" name="Google Shape;179;p24"/>
          <p:cNvSpPr txBox="1">
            <a:spLocks noGrp="1"/>
          </p:cNvSpPr>
          <p:nvPr>
            <p:ph type="body" sz="quarter" idx="13"/>
          </p:nvPr>
        </p:nvSpPr>
        <p:spPr/>
        <p:txBody>
          <a:bodyPr/>
          <a:lstStyle/>
          <a:p>
            <a:pPr lvl="0"/>
            <a:r>
              <a:rPr lang="en-GB"/>
              <a:t>Metal laser cutters</a:t>
            </a:r>
          </a:p>
        </p:txBody>
      </p:sp>
      <p:sp>
        <p:nvSpPr>
          <p:cNvPr id="180" name="Google Shape;180;p24"/>
          <p:cNvSpPr txBox="1">
            <a:spLocks noGrp="1"/>
          </p:cNvSpPr>
          <p:nvPr>
            <p:ph type="body" sz="quarter" idx="14"/>
          </p:nvPr>
        </p:nvSpPr>
        <p:spPr/>
        <p:txBody>
          <a:bodyPr/>
          <a:lstStyle/>
          <a:p>
            <a:pPr lvl="0"/>
            <a:r>
              <a:rPr lang="en-US"/>
              <a:t>A high powered laser beam is directed through optics at the workpiece on the laser bed</a:t>
            </a:r>
          </a:p>
          <a:p>
            <a:pPr lvl="1"/>
            <a:r>
              <a:rPr lang="en-US"/>
              <a:t>The beam focus, speed and power are adjusted </a:t>
            </a:r>
            <a:br>
              <a:rPr lang="en-US"/>
            </a:br>
            <a:r>
              <a:rPr lang="en-US"/>
              <a:t>to create the correct cut for the material</a:t>
            </a:r>
          </a:p>
          <a:p>
            <a:pPr lvl="1"/>
            <a:r>
              <a:rPr lang="en-US"/>
              <a:t>The laser melts the metal </a:t>
            </a:r>
            <a:br>
              <a:rPr lang="en-US"/>
            </a:br>
            <a:r>
              <a:rPr lang="en-US"/>
              <a:t>and compressed air or </a:t>
            </a:r>
            <a:br>
              <a:rPr lang="en-US"/>
            </a:br>
            <a:r>
              <a:rPr lang="en-US"/>
              <a:t>gas blows the molten </a:t>
            </a:r>
            <a:br>
              <a:rPr lang="en-US"/>
            </a:br>
            <a:r>
              <a:rPr lang="en-US"/>
              <a:t>metal clear</a:t>
            </a:r>
          </a:p>
          <a:p>
            <a:pPr lvl="1"/>
            <a:r>
              <a:rPr lang="en-US"/>
              <a:t>The fine laser beam </a:t>
            </a:r>
            <a:br>
              <a:rPr lang="en-US"/>
            </a:br>
            <a:r>
              <a:rPr lang="en-US"/>
              <a:t>allows for a high level </a:t>
            </a:r>
            <a:br>
              <a:rPr lang="en-US"/>
            </a:br>
            <a:r>
              <a:rPr lang="en-US"/>
              <a:t>of accuracy and a fine </a:t>
            </a:r>
            <a:br>
              <a:rPr lang="en-US"/>
            </a:br>
            <a:r>
              <a:rPr lang="en-US"/>
              <a:t>finish is possible</a:t>
            </a:r>
          </a:p>
          <a:p>
            <a:pPr lvl="0"/>
            <a:endParaRPr lang="en-US"/>
          </a:p>
        </p:txBody>
      </p:sp>
      <p:sp>
        <p:nvSpPr>
          <p:cNvPr id="2" name="Rectangle 1">
            <a:extLst>
              <a:ext uri="{FF2B5EF4-FFF2-40B4-BE49-F238E27FC236}">
                <a16:creationId xmlns:a16="http://schemas.microsoft.com/office/drawing/2014/main" id="{2B35C9E4-C3D3-4DA9-852B-586BE3CADDB9}"/>
              </a:ext>
            </a:extLst>
          </p:cNvPr>
          <p:cNvSpPr/>
          <p:nvPr/>
        </p:nvSpPr>
        <p:spPr>
          <a:xfrm>
            <a:off x="0" y="6488668"/>
            <a:ext cx="6133720" cy="369332"/>
          </a:xfrm>
          <a:prstGeom prst="rect">
            <a:avLst/>
          </a:prstGeom>
        </p:spPr>
        <p:txBody>
          <a:bodyPr wrap="square">
            <a:spAutoFit/>
          </a:bodyPr>
          <a:lstStyle/>
          <a:p>
            <a:r>
              <a:rPr lang="en-GB" dirty="0">
                <a:hlinkClick r:id="rId4"/>
              </a:rPr>
              <a:t>https://www.youtube.com/watch?v=5JhA9JyGBBI</a:t>
            </a:r>
            <a:r>
              <a:rPr lang="en-GB"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3" name="Picture 2" descr="A picture containing table&#10;&#10;Description generated with high confidence">
            <a:extLst>
              <a:ext uri="{FF2B5EF4-FFF2-40B4-BE49-F238E27FC236}">
                <a16:creationId xmlns:a16="http://schemas.microsoft.com/office/drawing/2014/main" id="{8B0A8E1D-1A28-4A0A-93E6-6BA51F8D1A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7873"/>
            <a:ext cx="9144000" cy="6210127"/>
          </a:xfrm>
          <a:prstGeom prst="rect">
            <a:avLst/>
          </a:prstGeom>
        </p:spPr>
      </p:pic>
      <p:pic>
        <p:nvPicPr>
          <p:cNvPr id="169" name="Google Shape;169;p23"/>
          <p:cNvPicPr preferRelativeResize="0"/>
          <p:nvPr/>
        </p:nvPicPr>
        <p:blipFill rotWithShape="1">
          <a:blip r:embed="rId4">
            <a:alphaModFix/>
          </a:blip>
          <a:srcRect/>
          <a:stretch/>
        </p:blipFill>
        <p:spPr>
          <a:xfrm>
            <a:off x="1" y="647875"/>
            <a:ext cx="9144000" cy="6210125"/>
          </a:xfrm>
          <a:prstGeom prst="rect">
            <a:avLst/>
          </a:prstGeom>
          <a:noFill/>
          <a:ln>
            <a:noFill/>
          </a:ln>
        </p:spPr>
      </p:pic>
      <p:sp>
        <p:nvSpPr>
          <p:cNvPr id="170" name="Google Shape;170;p23"/>
          <p:cNvSpPr txBox="1">
            <a:spLocks noGrp="1"/>
          </p:cNvSpPr>
          <p:nvPr>
            <p:ph type="body" sz="quarter" idx="13"/>
          </p:nvPr>
        </p:nvSpPr>
        <p:spPr/>
        <p:txBody>
          <a:bodyPr/>
          <a:lstStyle/>
          <a:p>
            <a:pPr lvl="0"/>
            <a:r>
              <a:rPr lang="en-GB" dirty="0">
                <a:solidFill>
                  <a:schemeClr val="bg1"/>
                </a:solidFill>
              </a:rPr>
              <a:t>Laser cutting</a:t>
            </a:r>
          </a:p>
        </p:txBody>
      </p:sp>
      <p:sp>
        <p:nvSpPr>
          <p:cNvPr id="171" name="Google Shape;171;p23"/>
          <p:cNvSpPr txBox="1">
            <a:spLocks noGrp="1"/>
          </p:cNvSpPr>
          <p:nvPr>
            <p:ph type="body" sz="quarter" idx="14"/>
          </p:nvPr>
        </p:nvSpPr>
        <p:spPr/>
        <p:txBody>
          <a:bodyPr/>
          <a:lstStyle/>
          <a:p>
            <a:pPr lvl="0"/>
            <a:r>
              <a:rPr lang="en-GB" dirty="0">
                <a:solidFill>
                  <a:schemeClr val="bg1"/>
                </a:solidFill>
              </a:rPr>
              <a:t>Laser cutters are used on sheet metal</a:t>
            </a:r>
          </a:p>
          <a:p>
            <a:pPr lvl="1"/>
            <a:r>
              <a:rPr lang="en-GB" dirty="0">
                <a:solidFill>
                  <a:schemeClr val="bg1"/>
                </a:solidFill>
              </a:rPr>
              <a:t>They cannot cut metal plate as thick </a:t>
            </a:r>
            <a:br>
              <a:rPr lang="en-GB" dirty="0">
                <a:solidFill>
                  <a:schemeClr val="bg1"/>
                </a:solidFill>
              </a:rPr>
            </a:br>
            <a:r>
              <a:rPr lang="en-GB" dirty="0">
                <a:solidFill>
                  <a:schemeClr val="bg1"/>
                </a:solidFill>
              </a:rPr>
              <a:t>as flame and plasma cutters can</a:t>
            </a:r>
          </a:p>
          <a:p>
            <a:pPr lvl="1"/>
            <a:r>
              <a:rPr lang="en-GB" dirty="0">
                <a:solidFill>
                  <a:schemeClr val="bg1"/>
                </a:solidFill>
              </a:rPr>
              <a:t>They are fast, have repetitive accuracy </a:t>
            </a:r>
            <a:br>
              <a:rPr lang="en-GB" dirty="0">
                <a:solidFill>
                  <a:schemeClr val="bg1"/>
                </a:solidFill>
              </a:rPr>
            </a:br>
            <a:r>
              <a:rPr lang="en-GB" dirty="0">
                <a:solidFill>
                  <a:schemeClr val="bg1"/>
                </a:solidFill>
              </a:rPr>
              <a:t>and produce a much higher quality</a:t>
            </a:r>
            <a:br>
              <a:rPr lang="en-GB" dirty="0">
                <a:solidFill>
                  <a:schemeClr val="bg1"/>
                </a:solidFill>
              </a:rPr>
            </a:br>
            <a:r>
              <a:rPr lang="en-GB" dirty="0">
                <a:solidFill>
                  <a:schemeClr val="bg1"/>
                </a:solidFill>
              </a:rPr>
              <a:t>finish than plasma or flame cutting</a:t>
            </a:r>
          </a:p>
          <a:p>
            <a:pPr lvl="1"/>
            <a:r>
              <a:rPr lang="en-GB" dirty="0">
                <a:solidFill>
                  <a:schemeClr val="bg1"/>
                </a:solidFill>
              </a:rPr>
              <a:t>It has a very high energy consumption</a:t>
            </a:r>
          </a:p>
          <a:p>
            <a:pPr lvl="1"/>
            <a:r>
              <a:rPr lang="en-GB" dirty="0">
                <a:solidFill>
                  <a:schemeClr val="bg1"/>
                </a:solidFill>
              </a:rPr>
              <a:t>Laser cutters are suitable for one off to </a:t>
            </a:r>
            <a:br>
              <a:rPr lang="en-GB" dirty="0">
                <a:solidFill>
                  <a:schemeClr val="bg1"/>
                </a:solidFill>
              </a:rPr>
            </a:br>
            <a:r>
              <a:rPr lang="en-GB" dirty="0">
                <a:solidFill>
                  <a:schemeClr val="bg1"/>
                </a:solidFill>
              </a:rPr>
              <a:t>large batch production runs</a:t>
            </a:r>
          </a:p>
          <a:p>
            <a:pPr lvl="1"/>
            <a:endParaRPr lang="en-GB" dirty="0"/>
          </a:p>
          <a:p>
            <a:pPr lvl="1"/>
            <a:endParaRPr lang="en-GB" dirty="0"/>
          </a:p>
          <a:p>
            <a:pPr lvl="0"/>
            <a:endParaRPr lang="en-GB" dirty="0"/>
          </a:p>
        </p:txBody>
      </p:sp>
      <p:pic>
        <p:nvPicPr>
          <p:cNvPr id="10" name="Google Shape;20;p4">
            <a:extLst>
              <a:ext uri="{FF2B5EF4-FFF2-40B4-BE49-F238E27FC236}">
                <a16:creationId xmlns:a16="http://schemas.microsoft.com/office/drawing/2014/main" id="{5D622E6E-4494-4E34-A00C-AF4120BBDEC3}"/>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266347" y="6310840"/>
            <a:ext cx="1431098" cy="33810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F7FC1-E59D-4D15-8EF3-E35FA1F5BA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47700"/>
            <a:ext cx="9144001" cy="6210299"/>
          </a:xfrm>
          <a:prstGeom prst="rect">
            <a:avLst/>
          </a:prstGeom>
        </p:spPr>
      </p:pic>
      <p:sp>
        <p:nvSpPr>
          <p:cNvPr id="2" name="Text Placeholder 1">
            <a:extLst>
              <a:ext uri="{FF2B5EF4-FFF2-40B4-BE49-F238E27FC236}">
                <a16:creationId xmlns:a16="http://schemas.microsoft.com/office/drawing/2014/main" id="{B18F02D3-D308-4CDD-A8F9-A135CF097E0C}"/>
              </a:ext>
            </a:extLst>
          </p:cNvPr>
          <p:cNvSpPr>
            <a:spLocks noGrp="1"/>
          </p:cNvSpPr>
          <p:nvPr>
            <p:ph type="body" sz="quarter" idx="13"/>
          </p:nvPr>
        </p:nvSpPr>
        <p:spPr/>
        <p:txBody>
          <a:bodyPr/>
          <a:lstStyle/>
          <a:p>
            <a:r>
              <a:rPr lang="en-GB"/>
              <a:t>Punching and stamping</a:t>
            </a:r>
          </a:p>
        </p:txBody>
      </p:sp>
      <p:sp>
        <p:nvSpPr>
          <p:cNvPr id="8" name="Text Placeholder 7">
            <a:extLst>
              <a:ext uri="{FF2B5EF4-FFF2-40B4-BE49-F238E27FC236}">
                <a16:creationId xmlns:a16="http://schemas.microsoft.com/office/drawing/2014/main" id="{1B866B06-2EC7-4E74-9EFA-0772D9BBB5C9}"/>
              </a:ext>
            </a:extLst>
          </p:cNvPr>
          <p:cNvSpPr>
            <a:spLocks noGrp="1"/>
          </p:cNvSpPr>
          <p:nvPr>
            <p:ph type="body" sz="quarter" idx="14"/>
          </p:nvPr>
        </p:nvSpPr>
        <p:spPr/>
        <p:txBody>
          <a:bodyPr/>
          <a:lstStyle/>
          <a:p>
            <a:r>
              <a:rPr lang="en-GB"/>
              <a:t>Stamping pierces a metal sheet </a:t>
            </a:r>
            <a:br>
              <a:rPr lang="en-GB"/>
            </a:br>
            <a:r>
              <a:rPr lang="en-GB"/>
              <a:t>to cut out a shape or slot</a:t>
            </a:r>
          </a:p>
          <a:p>
            <a:pPr lvl="1"/>
            <a:r>
              <a:rPr lang="en-GB"/>
              <a:t>The scrap cut-outs are then recycled</a:t>
            </a:r>
          </a:p>
          <a:p>
            <a:r>
              <a:rPr lang="en-GB"/>
              <a:t>Blanking creates cut out parts for </a:t>
            </a:r>
            <a:br>
              <a:rPr lang="en-GB"/>
            </a:br>
            <a:r>
              <a:rPr lang="en-GB"/>
              <a:t>further processing and recycles the </a:t>
            </a:r>
            <a:br>
              <a:rPr lang="en-GB"/>
            </a:br>
            <a:r>
              <a:rPr lang="en-GB"/>
              <a:t>original punched sheet</a:t>
            </a:r>
          </a:p>
        </p:txBody>
      </p:sp>
      <p:pic>
        <p:nvPicPr>
          <p:cNvPr id="10" name="Picture 9">
            <a:extLst>
              <a:ext uri="{FF2B5EF4-FFF2-40B4-BE49-F238E27FC236}">
                <a16:creationId xmlns:a16="http://schemas.microsoft.com/office/drawing/2014/main" id="{51E048C2-654E-48A9-A95C-172DDB3C220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8121" y="4541078"/>
            <a:ext cx="4818647" cy="1980266"/>
          </a:xfrm>
          <a:prstGeom prst="rect">
            <a:avLst/>
          </a:prstGeom>
        </p:spPr>
      </p:pic>
      <p:pic>
        <p:nvPicPr>
          <p:cNvPr id="14" name="Picture 13">
            <a:extLst>
              <a:ext uri="{FF2B5EF4-FFF2-40B4-BE49-F238E27FC236}">
                <a16:creationId xmlns:a16="http://schemas.microsoft.com/office/drawing/2014/main" id="{BC07009E-BE54-4F27-A574-62D83D970B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4800" y="6307200"/>
            <a:ext cx="1435916" cy="339243"/>
          </a:xfrm>
          <a:prstGeom prst="rect">
            <a:avLst/>
          </a:prstGeom>
        </p:spPr>
      </p:pic>
    </p:spTree>
    <p:extLst>
      <p:ext uri="{BB962C8B-B14F-4D97-AF65-F5344CB8AC3E}">
        <p14:creationId xmlns:p14="http://schemas.microsoft.com/office/powerpoint/2010/main" val="2228488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US" dirty="0"/>
              <a:t>Know different metal wasting processes</a:t>
            </a:r>
          </a:p>
          <a:p>
            <a:pPr lvl="0"/>
            <a:r>
              <a:rPr lang="en-US" dirty="0"/>
              <a:t>Describe different wasting processes used for different materials  </a:t>
            </a:r>
          </a:p>
          <a:p>
            <a:pPr lvl="0"/>
            <a:r>
              <a:rPr lang="en-US" dirty="0"/>
              <a:t>Explain the suitability of different wasting processes for a range of specific components and products </a:t>
            </a:r>
          </a:p>
          <a:p>
            <a:endParaRPr lang="en-GB" dirty="0"/>
          </a:p>
        </p:txBody>
      </p:sp>
      <p:sp>
        <p:nvSpPr>
          <p:cNvPr id="3" name="Text Placeholder 2"/>
          <p:cNvSpPr>
            <a:spLocks noGrp="1"/>
          </p:cNvSpPr>
          <p:nvPr>
            <p:ph type="body" sz="quarter" idx="13"/>
          </p:nvPr>
        </p:nvSpPr>
        <p:spPr/>
        <p:txBody>
          <a:bodyPr/>
          <a:lstStyle/>
          <a:p>
            <a:r>
              <a:rPr lang="en-GB"/>
              <a:t>Objectives</a:t>
            </a:r>
          </a:p>
        </p:txBody>
      </p:sp>
    </p:spTree>
    <p:extLst>
      <p:ext uri="{BB962C8B-B14F-4D97-AF65-F5344CB8AC3E}">
        <p14:creationId xmlns:p14="http://schemas.microsoft.com/office/powerpoint/2010/main" val="413502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3" name="Picture 2" descr="A picture containing indoor, floor, table, red&#10;&#10;Description generated with high confidence">
            <a:extLst>
              <a:ext uri="{FF2B5EF4-FFF2-40B4-BE49-F238E27FC236}">
                <a16:creationId xmlns:a16="http://schemas.microsoft.com/office/drawing/2014/main" id="{8F421A42-CF27-4BA5-81C7-3B578D55AC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8585"/>
            <a:ext cx="9144000" cy="6209415"/>
          </a:xfrm>
          <a:prstGeom prst="rect">
            <a:avLst/>
          </a:prstGeom>
        </p:spPr>
      </p:pic>
      <p:pic>
        <p:nvPicPr>
          <p:cNvPr id="6" name="Google Shape;169;p23">
            <a:extLst>
              <a:ext uri="{FF2B5EF4-FFF2-40B4-BE49-F238E27FC236}">
                <a16:creationId xmlns:a16="http://schemas.microsoft.com/office/drawing/2014/main" id="{9B211E3F-2511-489C-B10F-EDA115D590AA}"/>
              </a:ext>
            </a:extLst>
          </p:cNvPr>
          <p:cNvPicPr preferRelativeResize="0"/>
          <p:nvPr/>
        </p:nvPicPr>
        <p:blipFill rotWithShape="1">
          <a:blip r:embed="rId4">
            <a:alphaModFix/>
          </a:blip>
          <a:srcRect/>
          <a:stretch/>
        </p:blipFill>
        <p:spPr>
          <a:xfrm>
            <a:off x="0" y="647875"/>
            <a:ext cx="9144000" cy="6210125"/>
          </a:xfrm>
          <a:prstGeom prst="rect">
            <a:avLst/>
          </a:prstGeom>
          <a:noFill/>
          <a:ln>
            <a:noFill/>
          </a:ln>
        </p:spPr>
      </p:pic>
      <p:sp>
        <p:nvSpPr>
          <p:cNvPr id="187" name="Google Shape;187;p25"/>
          <p:cNvSpPr txBox="1">
            <a:spLocks noGrp="1"/>
          </p:cNvSpPr>
          <p:nvPr>
            <p:ph type="body" sz="quarter" idx="13"/>
          </p:nvPr>
        </p:nvSpPr>
        <p:spPr/>
        <p:txBody>
          <a:bodyPr/>
          <a:lstStyle/>
          <a:p>
            <a:pPr lvl="0"/>
            <a:r>
              <a:rPr lang="en-GB">
                <a:solidFill>
                  <a:schemeClr val="bg1"/>
                </a:solidFill>
              </a:rPr>
              <a:t>Punching and stamping parts</a:t>
            </a:r>
          </a:p>
        </p:txBody>
      </p:sp>
      <p:sp>
        <p:nvSpPr>
          <p:cNvPr id="188" name="Google Shape;188;p25"/>
          <p:cNvSpPr txBox="1">
            <a:spLocks noGrp="1"/>
          </p:cNvSpPr>
          <p:nvPr>
            <p:ph type="body" sz="quarter" idx="14"/>
          </p:nvPr>
        </p:nvSpPr>
        <p:spPr/>
        <p:txBody>
          <a:bodyPr/>
          <a:lstStyle/>
          <a:p>
            <a:pPr lvl="0"/>
            <a:r>
              <a:rPr lang="en-US">
                <a:solidFill>
                  <a:schemeClr val="bg1"/>
                </a:solidFill>
              </a:rPr>
              <a:t>CNC machinery can stamp out sections </a:t>
            </a:r>
            <a:br>
              <a:rPr lang="en-US">
                <a:solidFill>
                  <a:schemeClr val="bg1"/>
                </a:solidFill>
              </a:rPr>
            </a:br>
            <a:r>
              <a:rPr lang="en-US">
                <a:solidFill>
                  <a:schemeClr val="bg1"/>
                </a:solidFill>
              </a:rPr>
              <a:t>of sheet metal up to 6mm thick</a:t>
            </a:r>
          </a:p>
          <a:p>
            <a:pPr lvl="1"/>
            <a:r>
              <a:rPr lang="en-US">
                <a:solidFill>
                  <a:schemeClr val="bg1"/>
                </a:solidFill>
              </a:rPr>
              <a:t>The upper tool is the punch and </a:t>
            </a:r>
            <a:br>
              <a:rPr lang="en-US">
                <a:solidFill>
                  <a:schemeClr val="bg1"/>
                </a:solidFill>
              </a:rPr>
            </a:br>
            <a:r>
              <a:rPr lang="en-US">
                <a:solidFill>
                  <a:schemeClr val="bg1"/>
                </a:solidFill>
              </a:rPr>
              <a:t>lower is the die</a:t>
            </a:r>
          </a:p>
          <a:p>
            <a:pPr lvl="1"/>
            <a:r>
              <a:rPr lang="en-US">
                <a:solidFill>
                  <a:schemeClr val="bg1"/>
                </a:solidFill>
              </a:rPr>
              <a:t>The punched ‘slug’ drops through </a:t>
            </a:r>
            <a:br>
              <a:rPr lang="en-US">
                <a:solidFill>
                  <a:schemeClr val="bg1"/>
                </a:solidFill>
              </a:rPr>
            </a:br>
            <a:r>
              <a:rPr lang="en-US">
                <a:solidFill>
                  <a:schemeClr val="bg1"/>
                </a:solidFill>
              </a:rPr>
              <a:t>the hole in the die</a:t>
            </a:r>
          </a:p>
          <a:p>
            <a:pPr lvl="1"/>
            <a:r>
              <a:rPr lang="en-US">
                <a:solidFill>
                  <a:schemeClr val="bg1"/>
                </a:solidFill>
              </a:rPr>
              <a:t>Applications include dishwashers, </a:t>
            </a:r>
            <a:br>
              <a:rPr lang="en-US">
                <a:solidFill>
                  <a:schemeClr val="bg1"/>
                </a:solidFill>
              </a:rPr>
            </a:br>
            <a:r>
              <a:rPr lang="en-US">
                <a:solidFill>
                  <a:schemeClr val="bg1"/>
                </a:solidFill>
              </a:rPr>
              <a:t>washing machines and computer </a:t>
            </a:r>
            <a:br>
              <a:rPr lang="en-US">
                <a:solidFill>
                  <a:schemeClr val="bg1"/>
                </a:solidFill>
              </a:rPr>
            </a:br>
            <a:r>
              <a:rPr lang="en-US">
                <a:solidFill>
                  <a:schemeClr val="bg1"/>
                </a:solidFill>
              </a:rPr>
              <a:t>casings</a:t>
            </a:r>
          </a:p>
          <a:p>
            <a:pPr lvl="0"/>
            <a:endParaRPr lang="en-US"/>
          </a:p>
        </p:txBody>
      </p:sp>
      <p:sp>
        <p:nvSpPr>
          <p:cNvPr id="2" name="Rectangle 1">
            <a:extLst>
              <a:ext uri="{FF2B5EF4-FFF2-40B4-BE49-F238E27FC236}">
                <a16:creationId xmlns:a16="http://schemas.microsoft.com/office/drawing/2014/main" id="{E981FBFA-3B08-45E7-A254-AFAFE563E12F}"/>
              </a:ext>
            </a:extLst>
          </p:cNvPr>
          <p:cNvSpPr/>
          <p:nvPr/>
        </p:nvSpPr>
        <p:spPr>
          <a:xfrm>
            <a:off x="0" y="6488668"/>
            <a:ext cx="5817765" cy="369332"/>
          </a:xfrm>
          <a:prstGeom prst="rect">
            <a:avLst/>
          </a:prstGeom>
          <a:solidFill>
            <a:srgbClr val="C7C8CA"/>
          </a:solidFill>
        </p:spPr>
        <p:txBody>
          <a:bodyPr wrap="square">
            <a:spAutoFit/>
          </a:bodyPr>
          <a:lstStyle/>
          <a:p>
            <a:r>
              <a:rPr lang="en-GB" dirty="0">
                <a:hlinkClick r:id="rId5"/>
              </a:rPr>
              <a:t>https://www.youtube.com/watch?v=HBa1wDv-6bU</a:t>
            </a:r>
            <a:r>
              <a:rPr lang="en-GB"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6"/>
          <p:cNvSpPr txBox="1">
            <a:spLocks noGrp="1"/>
          </p:cNvSpPr>
          <p:nvPr>
            <p:ph type="body" sz="quarter" idx="13"/>
          </p:nvPr>
        </p:nvSpPr>
        <p:spPr>
          <a:xfrm>
            <a:off x="766392" y="906233"/>
            <a:ext cx="7816470" cy="670772"/>
          </a:xfrm>
          <a:prstGeom prst="rect">
            <a:avLst/>
          </a:prstGeom>
        </p:spPr>
        <p:txBody>
          <a:bodyPr spcFirstLastPara="1" wrap="square" lIns="0" tIns="45700" rIns="91425" bIns="45700" anchor="t" anchorCtr="0">
            <a:noAutofit/>
          </a:bodyPr>
          <a:lstStyle/>
          <a:p>
            <a:pPr marL="0" lvl="0" indent="0" algn="l" rtl="0">
              <a:spcBef>
                <a:spcPts val="0"/>
              </a:spcBef>
              <a:spcAft>
                <a:spcPts val="0"/>
              </a:spcAft>
              <a:buNone/>
            </a:pPr>
            <a:r>
              <a:rPr lang="en-GB" dirty="0"/>
              <a:t>Worksheet Task</a:t>
            </a:r>
            <a:endParaRPr dirty="0"/>
          </a:p>
          <a:p>
            <a:pPr marL="0" lvl="0" indent="0" algn="l" rtl="0">
              <a:spcBef>
                <a:spcPts val="1500"/>
              </a:spcBef>
              <a:spcAft>
                <a:spcPts val="1500"/>
              </a:spcAft>
              <a:buNone/>
            </a:pPr>
            <a:endParaRPr dirty="0"/>
          </a:p>
        </p:txBody>
      </p:sp>
      <p:sp>
        <p:nvSpPr>
          <p:cNvPr id="197" name="Google Shape;197;p26"/>
          <p:cNvSpPr txBox="1">
            <a:spLocks noGrp="1"/>
          </p:cNvSpPr>
          <p:nvPr>
            <p:ph type="body" sz="quarter" idx="14"/>
          </p:nvPr>
        </p:nvSpPr>
        <p:spPr>
          <a:prstGeom prst="rect">
            <a:avLst/>
          </a:prstGeom>
        </p:spPr>
        <p:txBody>
          <a:bodyPr spcFirstLastPara="1" wrap="square" lIns="0" tIns="0" rIns="91425" bIns="45700" anchor="t" anchorCtr="0">
            <a:noAutofit/>
          </a:bodyPr>
          <a:lstStyle/>
          <a:p>
            <a:pPr marL="457200" lvl="0" indent="-387350" algn="l" rtl="0">
              <a:spcBef>
                <a:spcPts val="0"/>
              </a:spcBef>
              <a:spcAft>
                <a:spcPts val="0"/>
              </a:spcAft>
              <a:buSzPts val="2500"/>
              <a:buChar char="•"/>
            </a:pPr>
            <a:r>
              <a:rPr lang="en-GB"/>
              <a:t>Complete </a:t>
            </a:r>
            <a:r>
              <a:rPr lang="en-GB" b="1"/>
              <a:t>Task 2 </a:t>
            </a:r>
            <a:r>
              <a:rPr lang="en-GB"/>
              <a:t>and</a:t>
            </a:r>
            <a:r>
              <a:rPr lang="en-GB" b="1"/>
              <a:t> 3</a:t>
            </a:r>
            <a:r>
              <a:rPr lang="en-GB"/>
              <a:t> of your </a:t>
            </a:r>
            <a:r>
              <a:rPr lang="en-GB" b="1"/>
              <a:t>Worksheet</a:t>
            </a:r>
            <a:endParaRPr b="1"/>
          </a:p>
          <a:p>
            <a:pPr marL="0" lvl="0" indent="0" algn="l" rtl="0">
              <a:spcBef>
                <a:spcPts val="0"/>
              </a:spcBef>
              <a:spcAft>
                <a:spcPts val="14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3" name="Picture 2">
            <a:extLst>
              <a:ext uri="{FF2B5EF4-FFF2-40B4-BE49-F238E27FC236}">
                <a16:creationId xmlns:a16="http://schemas.microsoft.com/office/drawing/2014/main" id="{EB3818C6-5829-4A76-9AAF-309F82D3C9E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647699"/>
            <a:ext cx="9143999" cy="6210301"/>
          </a:xfrm>
          <a:prstGeom prst="rect">
            <a:avLst/>
          </a:prstGeom>
        </p:spPr>
      </p:pic>
      <p:sp>
        <p:nvSpPr>
          <p:cNvPr id="203" name="Google Shape;203;p27"/>
          <p:cNvSpPr txBox="1">
            <a:spLocks noGrp="1"/>
          </p:cNvSpPr>
          <p:nvPr>
            <p:ph type="body" sz="quarter" idx="13"/>
          </p:nvPr>
        </p:nvSpPr>
        <p:spPr/>
        <p:txBody>
          <a:bodyPr/>
          <a:lstStyle/>
          <a:p>
            <a:pPr lvl="0"/>
            <a:r>
              <a:rPr lang="en-GB" dirty="0">
                <a:solidFill>
                  <a:schemeClr val="bg1"/>
                </a:solidFill>
              </a:rPr>
              <a:t>Plenary</a:t>
            </a:r>
          </a:p>
        </p:txBody>
      </p:sp>
      <p:sp>
        <p:nvSpPr>
          <p:cNvPr id="204" name="Google Shape;204;p27"/>
          <p:cNvSpPr txBox="1">
            <a:spLocks noGrp="1"/>
          </p:cNvSpPr>
          <p:nvPr>
            <p:ph type="body" sz="quarter" idx="14"/>
          </p:nvPr>
        </p:nvSpPr>
        <p:spPr/>
        <p:txBody>
          <a:bodyPr/>
          <a:lstStyle/>
          <a:p>
            <a:pPr lvl="0"/>
            <a:r>
              <a:rPr lang="en-GB" dirty="0">
                <a:solidFill>
                  <a:schemeClr val="bg1"/>
                </a:solidFill>
              </a:rPr>
              <a:t>Design an Olympic torch casing </a:t>
            </a:r>
            <a:br>
              <a:rPr lang="en-GB" dirty="0">
                <a:solidFill>
                  <a:schemeClr val="bg1"/>
                </a:solidFill>
              </a:rPr>
            </a:br>
            <a:r>
              <a:rPr lang="en-GB" dirty="0">
                <a:solidFill>
                  <a:schemeClr val="bg1"/>
                </a:solidFill>
              </a:rPr>
              <a:t>that uses at least </a:t>
            </a:r>
            <a:r>
              <a:rPr lang="en-GB" b="1" dirty="0">
                <a:solidFill>
                  <a:schemeClr val="bg1"/>
                </a:solidFill>
              </a:rPr>
              <a:t>two</a:t>
            </a:r>
            <a:r>
              <a:rPr lang="en-GB" dirty="0">
                <a:solidFill>
                  <a:schemeClr val="bg1"/>
                </a:solidFill>
              </a:rPr>
              <a:t> wasting </a:t>
            </a:r>
            <a:br>
              <a:rPr lang="en-GB" dirty="0">
                <a:solidFill>
                  <a:schemeClr val="bg1"/>
                </a:solidFill>
              </a:rPr>
            </a:br>
            <a:r>
              <a:rPr lang="en-GB" dirty="0">
                <a:solidFill>
                  <a:schemeClr val="bg1"/>
                </a:solidFill>
              </a:rPr>
              <a:t>processes</a:t>
            </a:r>
          </a:p>
          <a:p>
            <a:pPr lvl="0"/>
            <a:endParaRPr lang="en-GB" dirty="0"/>
          </a:p>
          <a:p>
            <a:pPr lvl="0"/>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3" name="Picture 2" descr="A close up of a device&#10;&#10;Description generated with high confidence">
            <a:extLst>
              <a:ext uri="{FF2B5EF4-FFF2-40B4-BE49-F238E27FC236}">
                <a16:creationId xmlns:a16="http://schemas.microsoft.com/office/drawing/2014/main" id="{8ADAC9EF-AA8A-4A2A-BFA8-19FD155FD0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79765" y="2898724"/>
            <a:ext cx="5435600" cy="3959276"/>
          </a:xfrm>
          <a:prstGeom prst="rect">
            <a:avLst/>
          </a:prstGeom>
        </p:spPr>
      </p:pic>
      <p:sp>
        <p:nvSpPr>
          <p:cNvPr id="69" name="Google Shape;69;p12"/>
          <p:cNvSpPr txBox="1">
            <a:spLocks noGrp="1"/>
          </p:cNvSpPr>
          <p:nvPr>
            <p:ph type="body" sz="quarter" idx="13"/>
          </p:nvPr>
        </p:nvSpPr>
        <p:spPr/>
        <p:txBody>
          <a:bodyPr/>
          <a:lstStyle/>
          <a:p>
            <a:pPr lvl="0"/>
            <a:r>
              <a:rPr lang="en-GB"/>
              <a:t>Starter</a:t>
            </a:r>
          </a:p>
        </p:txBody>
      </p:sp>
      <p:sp>
        <p:nvSpPr>
          <p:cNvPr id="71" name="Google Shape;71;p12"/>
          <p:cNvSpPr txBox="1">
            <a:spLocks noGrp="1"/>
          </p:cNvSpPr>
          <p:nvPr>
            <p:ph type="body" sz="quarter" idx="14"/>
          </p:nvPr>
        </p:nvSpPr>
        <p:spPr/>
        <p:txBody>
          <a:bodyPr/>
          <a:lstStyle/>
          <a:p>
            <a:pPr lvl="0"/>
            <a:r>
              <a:rPr lang="en-US"/>
              <a:t>Pictured below is a constant velocity joint from the drive shaft of a car</a:t>
            </a:r>
          </a:p>
          <a:p>
            <a:pPr lvl="1"/>
            <a:r>
              <a:rPr lang="en-US"/>
              <a:t>Discuss how its components were made and suggest potential materials used</a:t>
            </a:r>
          </a:p>
          <a:p>
            <a:pPr lvl="0"/>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3" name="Picture 2" descr="A picture containing snow, outdoor&#10;&#10;Description generated with high confidence">
            <a:extLst>
              <a:ext uri="{FF2B5EF4-FFF2-40B4-BE49-F238E27FC236}">
                <a16:creationId xmlns:a16="http://schemas.microsoft.com/office/drawing/2014/main" id="{DED5DCC4-4848-4A28-8704-3EA27B2F69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9989"/>
            <a:ext cx="9144000" cy="6208011"/>
          </a:xfrm>
          <a:prstGeom prst="rect">
            <a:avLst/>
          </a:prstGeom>
        </p:spPr>
      </p:pic>
      <p:sp>
        <p:nvSpPr>
          <p:cNvPr id="77" name="Google Shape;77;p13"/>
          <p:cNvSpPr txBox="1">
            <a:spLocks noGrp="1"/>
          </p:cNvSpPr>
          <p:nvPr>
            <p:ph type="body" sz="quarter" idx="13"/>
          </p:nvPr>
        </p:nvSpPr>
        <p:spPr>
          <a:xfrm>
            <a:off x="730296" y="906233"/>
            <a:ext cx="7816470" cy="670772"/>
          </a:xfrm>
        </p:spPr>
        <p:txBody>
          <a:bodyPr/>
          <a:lstStyle/>
          <a:p>
            <a:pPr lvl="0"/>
            <a:r>
              <a:rPr lang="en-GB" dirty="0"/>
              <a:t>Wasting processes</a:t>
            </a:r>
          </a:p>
        </p:txBody>
      </p:sp>
      <p:sp>
        <p:nvSpPr>
          <p:cNvPr id="78" name="Google Shape;78;p13"/>
          <p:cNvSpPr txBox="1">
            <a:spLocks noGrp="1"/>
          </p:cNvSpPr>
          <p:nvPr>
            <p:ph type="body" sz="quarter" idx="14"/>
          </p:nvPr>
        </p:nvSpPr>
        <p:spPr/>
        <p:txBody>
          <a:bodyPr/>
          <a:lstStyle/>
          <a:p>
            <a:pPr lvl="0"/>
            <a:r>
              <a:rPr lang="en-GB"/>
              <a:t>You need to know about these </a:t>
            </a:r>
            <a:br>
              <a:rPr lang="en-GB"/>
            </a:br>
            <a:r>
              <a:rPr lang="en-GB"/>
              <a:t>metal wasting processes:</a:t>
            </a:r>
          </a:p>
          <a:p>
            <a:pPr lvl="1"/>
            <a:r>
              <a:rPr lang="en-GB">
                <a:solidFill>
                  <a:schemeClr val="tx1"/>
                </a:solidFill>
              </a:rPr>
              <a:t>Milling</a:t>
            </a:r>
          </a:p>
          <a:p>
            <a:pPr lvl="1"/>
            <a:r>
              <a:rPr lang="en-GB">
                <a:solidFill>
                  <a:schemeClr val="tx1"/>
                </a:solidFill>
              </a:rPr>
              <a:t>Turning</a:t>
            </a:r>
          </a:p>
          <a:p>
            <a:pPr lvl="1"/>
            <a:r>
              <a:rPr lang="en-GB">
                <a:solidFill>
                  <a:schemeClr val="tx1"/>
                </a:solidFill>
              </a:rPr>
              <a:t>Flame cutting</a:t>
            </a:r>
          </a:p>
          <a:p>
            <a:pPr lvl="1"/>
            <a:r>
              <a:rPr lang="en-GB">
                <a:solidFill>
                  <a:schemeClr val="tx1"/>
                </a:solidFill>
              </a:rPr>
              <a:t>Plasma cutting</a:t>
            </a:r>
          </a:p>
          <a:p>
            <a:pPr lvl="1"/>
            <a:r>
              <a:rPr lang="en-GB">
                <a:solidFill>
                  <a:schemeClr val="tx1"/>
                </a:solidFill>
              </a:rPr>
              <a:t>Laser cutting</a:t>
            </a:r>
          </a:p>
          <a:p>
            <a:pPr lvl="1"/>
            <a:r>
              <a:rPr lang="en-GB">
                <a:solidFill>
                  <a:schemeClr val="tx1"/>
                </a:solidFill>
              </a:rPr>
              <a:t>Punching &amp; stamping</a:t>
            </a:r>
          </a:p>
          <a:p>
            <a:pPr lvl="0"/>
            <a:endParaRPr lang="en-GB"/>
          </a:p>
        </p:txBody>
      </p:sp>
      <p:pic>
        <p:nvPicPr>
          <p:cNvPr id="7" name="Picture 6">
            <a:extLst>
              <a:ext uri="{FF2B5EF4-FFF2-40B4-BE49-F238E27FC236}">
                <a16:creationId xmlns:a16="http://schemas.microsoft.com/office/drawing/2014/main" id="{299FC540-D5D1-4DD5-B742-7EDA352C20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3" name="Picture 2" descr="A close up of a necklace&#10;&#10;Description generated with high confidence">
            <a:extLst>
              <a:ext uri="{FF2B5EF4-FFF2-40B4-BE49-F238E27FC236}">
                <a16:creationId xmlns:a16="http://schemas.microsoft.com/office/drawing/2014/main" id="{DF2FFDC0-1951-4FE2-BD25-ACBA2603894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8642" r="-8642"/>
          <a:stretch/>
        </p:blipFill>
        <p:spPr>
          <a:xfrm>
            <a:off x="0" y="4006515"/>
            <a:ext cx="9144000" cy="2851485"/>
          </a:xfrm>
          <a:prstGeom prst="rect">
            <a:avLst/>
          </a:prstGeom>
        </p:spPr>
      </p:pic>
      <p:sp>
        <p:nvSpPr>
          <p:cNvPr id="84" name="Google Shape;84;p14"/>
          <p:cNvSpPr txBox="1">
            <a:spLocks noGrp="1"/>
          </p:cNvSpPr>
          <p:nvPr>
            <p:ph type="body" sz="quarter" idx="13"/>
          </p:nvPr>
        </p:nvSpPr>
        <p:spPr/>
        <p:txBody>
          <a:bodyPr/>
          <a:lstStyle/>
          <a:p>
            <a:pPr lvl="0"/>
            <a:r>
              <a:rPr lang="en-GB"/>
              <a:t>Wasting processes</a:t>
            </a:r>
            <a:endParaRPr lang="en-GB" dirty="0"/>
          </a:p>
        </p:txBody>
      </p:sp>
      <p:sp>
        <p:nvSpPr>
          <p:cNvPr id="86" name="Google Shape;86;p14"/>
          <p:cNvSpPr txBox="1">
            <a:spLocks noGrp="1"/>
          </p:cNvSpPr>
          <p:nvPr>
            <p:ph type="body" sz="quarter" idx="14"/>
          </p:nvPr>
        </p:nvSpPr>
        <p:spPr/>
        <p:txBody>
          <a:bodyPr/>
          <a:lstStyle/>
          <a:p>
            <a:pPr lvl="0"/>
            <a:r>
              <a:rPr lang="en-US"/>
              <a:t>Wasting processes involve the removal of material by cutting</a:t>
            </a:r>
          </a:p>
          <a:p>
            <a:pPr lvl="1"/>
            <a:r>
              <a:rPr lang="en-US"/>
              <a:t>They produce waste or unusable material as a by-product </a:t>
            </a:r>
            <a:br>
              <a:rPr lang="en-US"/>
            </a:br>
            <a:r>
              <a:rPr lang="en-US"/>
              <a:t>of the wasting process</a:t>
            </a:r>
          </a:p>
          <a:p>
            <a:pPr lvl="1"/>
            <a:r>
              <a:rPr lang="en-US"/>
              <a:t>Are there any metal manufacturing processes that produce </a:t>
            </a:r>
            <a:br>
              <a:rPr lang="en-US"/>
            </a:br>
            <a:r>
              <a:rPr lang="en-US"/>
              <a:t>no waste?</a:t>
            </a:r>
          </a:p>
          <a:p>
            <a:pPr lvl="0"/>
            <a:endParaRPr lang="en-US" dirty="0"/>
          </a:p>
        </p:txBody>
      </p:sp>
      <p:pic>
        <p:nvPicPr>
          <p:cNvPr id="8" name="Picture 7">
            <a:extLst>
              <a:ext uri="{FF2B5EF4-FFF2-40B4-BE49-F238E27FC236}">
                <a16:creationId xmlns:a16="http://schemas.microsoft.com/office/drawing/2014/main" id="{5C9DC06F-688E-40F1-BFA7-24F868F7FA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781D23-CB91-4C20-AEE2-DD60F0F2C0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51326"/>
            <a:ext cx="9144001" cy="6206674"/>
          </a:xfrm>
          <a:prstGeom prst="rect">
            <a:avLst/>
          </a:prstGeom>
        </p:spPr>
      </p:pic>
      <p:sp>
        <p:nvSpPr>
          <p:cNvPr id="6" name="Text Placeholder 5"/>
          <p:cNvSpPr>
            <a:spLocks noGrp="1"/>
          </p:cNvSpPr>
          <p:nvPr>
            <p:ph type="body" sz="quarter" idx="13"/>
          </p:nvPr>
        </p:nvSpPr>
        <p:spPr/>
        <p:txBody>
          <a:bodyPr/>
          <a:lstStyle/>
          <a:p>
            <a:r>
              <a:rPr lang="en-GB"/>
              <a:t>Milling machines</a:t>
            </a:r>
          </a:p>
        </p:txBody>
      </p:sp>
      <p:sp>
        <p:nvSpPr>
          <p:cNvPr id="7" name="Text Placeholder 6"/>
          <p:cNvSpPr>
            <a:spLocks noGrp="1"/>
          </p:cNvSpPr>
          <p:nvPr>
            <p:ph type="body" sz="quarter" idx="14"/>
          </p:nvPr>
        </p:nvSpPr>
        <p:spPr/>
        <p:txBody>
          <a:bodyPr/>
          <a:lstStyle/>
          <a:p>
            <a:pPr lvl="0"/>
            <a:r>
              <a:rPr lang="en-GB"/>
              <a:t>Milling machines traditionally </a:t>
            </a:r>
            <a:br>
              <a:rPr lang="en-GB"/>
            </a:br>
            <a:r>
              <a:rPr lang="en-GB"/>
              <a:t>cut vertically or horizontally </a:t>
            </a:r>
            <a:br>
              <a:rPr lang="en-GB"/>
            </a:br>
            <a:r>
              <a:rPr lang="en-GB"/>
              <a:t>but some advanced mills </a:t>
            </a:r>
            <a:br>
              <a:rPr lang="en-GB"/>
            </a:br>
            <a:r>
              <a:rPr lang="en-GB"/>
              <a:t>can now cut on many axes </a:t>
            </a:r>
          </a:p>
          <a:p>
            <a:pPr lvl="2"/>
            <a:r>
              <a:rPr lang="en-GB"/>
              <a:t>What different types of milling</a:t>
            </a:r>
            <a:br>
              <a:rPr lang="en-GB"/>
            </a:br>
            <a:r>
              <a:rPr lang="en-GB"/>
              <a:t>cutters are there and what are </a:t>
            </a:r>
            <a:br>
              <a:rPr lang="en-GB"/>
            </a:br>
            <a:r>
              <a:rPr lang="en-GB"/>
              <a:t>their uses?</a:t>
            </a:r>
          </a:p>
          <a:p>
            <a:pPr lvl="2"/>
            <a:r>
              <a:rPr lang="en-GB"/>
              <a:t>Name any metal parts of </a:t>
            </a:r>
            <a:br>
              <a:rPr lang="en-GB"/>
            </a:br>
            <a:r>
              <a:rPr lang="en-GB"/>
              <a:t>products in the workshop </a:t>
            </a:r>
            <a:br>
              <a:rPr lang="en-GB"/>
            </a:br>
            <a:r>
              <a:rPr lang="en-GB"/>
              <a:t>that have been milled</a:t>
            </a:r>
          </a:p>
          <a:p>
            <a:endParaRPr lang="en-GB"/>
          </a:p>
        </p:txBody>
      </p:sp>
      <p:pic>
        <p:nvPicPr>
          <p:cNvPr id="5" name="Picture 4">
            <a:extLst>
              <a:ext uri="{FF2B5EF4-FFF2-40B4-BE49-F238E27FC236}">
                <a16:creationId xmlns:a16="http://schemas.microsoft.com/office/drawing/2014/main" id="{CA46BDCD-9EAC-47A1-B8E4-BC8187F1BB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4800" y="6307200"/>
            <a:ext cx="1435916" cy="339243"/>
          </a:xfrm>
          <a:prstGeom prst="rect">
            <a:avLst/>
          </a:prstGeom>
        </p:spPr>
      </p:pic>
      <p:sp>
        <p:nvSpPr>
          <p:cNvPr id="2" name="Rectangle 1">
            <a:extLst>
              <a:ext uri="{FF2B5EF4-FFF2-40B4-BE49-F238E27FC236}">
                <a16:creationId xmlns:a16="http://schemas.microsoft.com/office/drawing/2014/main" id="{877CFDE2-418F-4C65-AA44-E149FFEDBA9F}"/>
              </a:ext>
            </a:extLst>
          </p:cNvPr>
          <p:cNvSpPr/>
          <p:nvPr/>
        </p:nvSpPr>
        <p:spPr>
          <a:xfrm>
            <a:off x="0" y="5363161"/>
            <a:ext cx="6414716" cy="369332"/>
          </a:xfrm>
          <a:prstGeom prst="rect">
            <a:avLst/>
          </a:prstGeom>
        </p:spPr>
        <p:txBody>
          <a:bodyPr wrap="square">
            <a:spAutoFit/>
          </a:bodyPr>
          <a:lstStyle/>
          <a:p>
            <a:r>
              <a:rPr lang="en-GB" dirty="0">
                <a:hlinkClick r:id="rId5"/>
              </a:rPr>
              <a:t>https://www.youtube.com/watch?v=ckzK-LbeZmY</a:t>
            </a:r>
            <a:r>
              <a:rPr lang="en-GB" dirty="0"/>
              <a:t> </a:t>
            </a:r>
          </a:p>
        </p:txBody>
      </p:sp>
    </p:spTree>
    <p:extLst>
      <p:ext uri="{BB962C8B-B14F-4D97-AF65-F5344CB8AC3E}">
        <p14:creationId xmlns:p14="http://schemas.microsoft.com/office/powerpoint/2010/main" val="2288737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1"/>
        <p:cNvGrpSpPr/>
        <p:nvPr/>
      </p:nvGrpSpPr>
      <p:grpSpPr>
        <a:xfrm>
          <a:off x="0" y="0"/>
          <a:ext cx="0" cy="0"/>
          <a:chOff x="0" y="0"/>
          <a:chExt cx="0" cy="0"/>
        </a:xfrm>
      </p:grpSpPr>
      <p:sp>
        <p:nvSpPr>
          <p:cNvPr id="97" name="Google Shape;97;p15"/>
          <p:cNvSpPr txBox="1">
            <a:spLocks noGrp="1"/>
          </p:cNvSpPr>
          <p:nvPr>
            <p:ph type="body" sz="quarter" idx="13"/>
          </p:nvPr>
        </p:nvSpPr>
        <p:spPr/>
        <p:txBody>
          <a:bodyPr/>
          <a:lstStyle/>
          <a:p>
            <a:pPr lvl="0"/>
            <a:r>
              <a:rPr lang="en-GB" dirty="0">
                <a:solidFill>
                  <a:schemeClr val="bg1"/>
                </a:solidFill>
              </a:rPr>
              <a:t>Complex milling </a:t>
            </a:r>
          </a:p>
        </p:txBody>
      </p:sp>
      <p:sp>
        <p:nvSpPr>
          <p:cNvPr id="98" name="Google Shape;98;p15"/>
          <p:cNvSpPr txBox="1">
            <a:spLocks noGrp="1"/>
          </p:cNvSpPr>
          <p:nvPr>
            <p:ph type="body" sz="quarter" idx="14"/>
          </p:nvPr>
        </p:nvSpPr>
        <p:spPr/>
        <p:txBody>
          <a:bodyPr/>
          <a:lstStyle/>
          <a:p>
            <a:pPr lvl="0"/>
            <a:r>
              <a:rPr lang="en-US" dirty="0">
                <a:solidFill>
                  <a:schemeClr val="bg1"/>
                </a:solidFill>
              </a:rPr>
              <a:t>Milling is used to create </a:t>
            </a:r>
            <a:br>
              <a:rPr lang="en-US" dirty="0">
                <a:solidFill>
                  <a:schemeClr val="bg1"/>
                </a:solidFill>
              </a:rPr>
            </a:br>
            <a:r>
              <a:rPr lang="en-US" dirty="0">
                <a:solidFill>
                  <a:schemeClr val="bg1"/>
                </a:solidFill>
              </a:rPr>
              <a:t>highly accurate machine parts</a:t>
            </a:r>
          </a:p>
          <a:p>
            <a:pPr lvl="1"/>
            <a:r>
              <a:rPr lang="en-US" dirty="0">
                <a:solidFill>
                  <a:schemeClr val="bg1"/>
                </a:solidFill>
              </a:rPr>
              <a:t>The workpiece and the </a:t>
            </a:r>
            <a:br>
              <a:rPr lang="en-US" dirty="0">
                <a:solidFill>
                  <a:schemeClr val="bg1"/>
                </a:solidFill>
              </a:rPr>
            </a:br>
            <a:r>
              <a:rPr lang="en-US" dirty="0">
                <a:solidFill>
                  <a:schemeClr val="bg1"/>
                </a:solidFill>
              </a:rPr>
              <a:t>rotary cutting tools move</a:t>
            </a:r>
            <a:br>
              <a:rPr lang="en-US" dirty="0">
                <a:solidFill>
                  <a:schemeClr val="bg1"/>
                </a:solidFill>
              </a:rPr>
            </a:br>
            <a:r>
              <a:rPr lang="en-US" dirty="0">
                <a:solidFill>
                  <a:schemeClr val="bg1"/>
                </a:solidFill>
              </a:rPr>
              <a:t>through x, y and z axes</a:t>
            </a:r>
          </a:p>
          <a:p>
            <a:pPr lvl="1"/>
            <a:r>
              <a:rPr lang="en-US" dirty="0">
                <a:solidFill>
                  <a:schemeClr val="bg1"/>
                </a:solidFill>
              </a:rPr>
              <a:t>Complex geometry can be </a:t>
            </a:r>
            <a:br>
              <a:rPr lang="en-US" dirty="0">
                <a:solidFill>
                  <a:schemeClr val="bg1"/>
                </a:solidFill>
              </a:rPr>
            </a:br>
            <a:r>
              <a:rPr lang="en-US" dirty="0">
                <a:solidFill>
                  <a:schemeClr val="bg1"/>
                </a:solidFill>
              </a:rPr>
              <a:t>created using a 4th and 5th axis</a:t>
            </a:r>
          </a:p>
          <a:p>
            <a:pPr lvl="1"/>
            <a:r>
              <a:rPr lang="en-US" dirty="0">
                <a:solidFill>
                  <a:schemeClr val="bg1"/>
                </a:solidFill>
              </a:rPr>
              <a:t>Milling can be done manually </a:t>
            </a:r>
            <a:br>
              <a:rPr lang="en-US" dirty="0">
                <a:solidFill>
                  <a:schemeClr val="bg1"/>
                </a:solidFill>
              </a:rPr>
            </a:br>
            <a:r>
              <a:rPr lang="en-US" dirty="0">
                <a:solidFill>
                  <a:schemeClr val="bg1"/>
                </a:solidFill>
              </a:rPr>
              <a:t>and with CNC machining</a:t>
            </a:r>
          </a:p>
          <a:p>
            <a:pPr lvl="1"/>
            <a:r>
              <a:rPr lang="en-US" dirty="0">
                <a:solidFill>
                  <a:schemeClr val="bg1"/>
                </a:solidFill>
              </a:rPr>
              <a:t>When might companies choose </a:t>
            </a:r>
            <a:br>
              <a:rPr lang="en-US" dirty="0">
                <a:solidFill>
                  <a:schemeClr val="bg1"/>
                </a:solidFill>
              </a:rPr>
            </a:br>
            <a:r>
              <a:rPr lang="en-US" dirty="0">
                <a:solidFill>
                  <a:schemeClr val="bg1"/>
                </a:solidFill>
              </a:rPr>
              <a:t>to use milling over casting? </a:t>
            </a:r>
          </a:p>
          <a:p>
            <a:pPr lvl="0"/>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3"/>
        <p:cNvGrpSpPr/>
        <p:nvPr/>
      </p:nvGrpSpPr>
      <p:grpSpPr>
        <a:xfrm>
          <a:off x="0" y="0"/>
          <a:ext cx="0" cy="0"/>
          <a:chOff x="0" y="0"/>
          <a:chExt cx="0" cy="0"/>
        </a:xfrm>
      </p:grpSpPr>
      <p:sp>
        <p:nvSpPr>
          <p:cNvPr id="105" name="Google Shape;105;p16"/>
          <p:cNvSpPr txBox="1">
            <a:spLocks noGrp="1"/>
          </p:cNvSpPr>
          <p:nvPr>
            <p:ph type="body" sz="quarter" idx="13"/>
          </p:nvPr>
        </p:nvSpPr>
        <p:spPr/>
        <p:txBody>
          <a:bodyPr/>
          <a:lstStyle/>
          <a:p>
            <a:pPr lvl="0"/>
            <a:r>
              <a:rPr lang="en-GB">
                <a:solidFill>
                  <a:schemeClr val="bg1"/>
                </a:solidFill>
              </a:rPr>
              <a:t>3D Milling </a:t>
            </a:r>
          </a:p>
        </p:txBody>
      </p:sp>
      <p:sp>
        <p:nvSpPr>
          <p:cNvPr id="107" name="Google Shape;107;p16"/>
          <p:cNvSpPr txBox="1">
            <a:spLocks noGrp="1"/>
          </p:cNvSpPr>
          <p:nvPr>
            <p:ph type="body" sz="quarter" idx="14"/>
          </p:nvPr>
        </p:nvSpPr>
        <p:spPr/>
        <p:txBody>
          <a:bodyPr/>
          <a:lstStyle/>
          <a:p>
            <a:pPr lvl="0"/>
            <a:r>
              <a:rPr lang="en-US">
                <a:solidFill>
                  <a:schemeClr val="bg1"/>
                </a:solidFill>
              </a:rPr>
              <a:t>Some mills use multi-tooled </a:t>
            </a:r>
            <a:br>
              <a:rPr lang="en-US">
                <a:solidFill>
                  <a:schemeClr val="bg1"/>
                </a:solidFill>
              </a:rPr>
            </a:br>
            <a:r>
              <a:rPr lang="en-US">
                <a:solidFill>
                  <a:schemeClr val="bg1"/>
                </a:solidFill>
              </a:rPr>
              <a:t>cutters to waste the workpiece</a:t>
            </a:r>
          </a:p>
          <a:p>
            <a:pPr lvl="1"/>
            <a:r>
              <a:rPr lang="en-US">
                <a:solidFill>
                  <a:schemeClr val="bg1"/>
                </a:solidFill>
              </a:rPr>
              <a:t>Mills can be used to create </a:t>
            </a:r>
            <a:br>
              <a:rPr lang="en-US">
                <a:solidFill>
                  <a:schemeClr val="bg1"/>
                </a:solidFill>
              </a:rPr>
            </a:br>
            <a:r>
              <a:rPr lang="en-US">
                <a:solidFill>
                  <a:schemeClr val="bg1"/>
                </a:solidFill>
              </a:rPr>
              <a:t>holes, chamfers, slots, joints </a:t>
            </a:r>
            <a:br>
              <a:rPr lang="en-US">
                <a:solidFill>
                  <a:schemeClr val="bg1"/>
                </a:solidFill>
              </a:rPr>
            </a:br>
            <a:r>
              <a:rPr lang="en-US">
                <a:solidFill>
                  <a:schemeClr val="bg1"/>
                </a:solidFill>
              </a:rPr>
              <a:t>and large flat surfaces </a:t>
            </a:r>
          </a:p>
          <a:p>
            <a:pPr lvl="1"/>
            <a:r>
              <a:rPr lang="en-US">
                <a:solidFill>
                  <a:schemeClr val="bg1"/>
                </a:solidFill>
              </a:rPr>
              <a:t>Slots can be machined using </a:t>
            </a:r>
            <a:br>
              <a:rPr lang="en-US">
                <a:solidFill>
                  <a:schemeClr val="bg1"/>
                </a:solidFill>
              </a:rPr>
            </a:br>
            <a:r>
              <a:rPr lang="en-US">
                <a:solidFill>
                  <a:schemeClr val="bg1"/>
                </a:solidFill>
              </a:rPr>
              <a:t>special cutters with accurate profiles</a:t>
            </a:r>
          </a:p>
          <a:p>
            <a:pPr lvl="1"/>
            <a:r>
              <a:rPr lang="en-US">
                <a:solidFill>
                  <a:schemeClr val="bg1"/>
                </a:solidFill>
              </a:rPr>
              <a:t>Milling is suitable for one-off intricate </a:t>
            </a:r>
            <a:br>
              <a:rPr lang="en-US">
                <a:solidFill>
                  <a:schemeClr val="bg1"/>
                </a:solidFill>
              </a:rPr>
            </a:br>
            <a:r>
              <a:rPr lang="en-US">
                <a:solidFill>
                  <a:schemeClr val="bg1"/>
                </a:solidFill>
              </a:rPr>
              <a:t>components as well as being set up </a:t>
            </a:r>
            <a:br>
              <a:rPr lang="en-US">
                <a:solidFill>
                  <a:schemeClr val="bg1"/>
                </a:solidFill>
              </a:rPr>
            </a:br>
            <a:r>
              <a:rPr lang="en-US">
                <a:solidFill>
                  <a:schemeClr val="bg1"/>
                </a:solidFill>
              </a:rPr>
              <a:t>to run repeatedly as part of mass or </a:t>
            </a:r>
            <a:br>
              <a:rPr lang="en-US">
                <a:solidFill>
                  <a:schemeClr val="bg1"/>
                </a:solidFill>
              </a:rPr>
            </a:br>
            <a:r>
              <a:rPr lang="en-US">
                <a:solidFill>
                  <a:schemeClr val="bg1"/>
                </a:solidFill>
              </a:rPr>
              <a:t>batch production runs</a:t>
            </a:r>
          </a:p>
          <a:p>
            <a:pPr lvl="0"/>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56A9AE-BEE1-440A-A2E6-0D66D1E9F8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4821" y="2761247"/>
            <a:ext cx="3910516" cy="3253548"/>
          </a:xfrm>
          <a:prstGeom prst="rect">
            <a:avLst/>
          </a:prstGeom>
        </p:spPr>
      </p:pic>
      <p:sp>
        <p:nvSpPr>
          <p:cNvPr id="7" name="Text Placeholder 6"/>
          <p:cNvSpPr>
            <a:spLocks noGrp="1"/>
          </p:cNvSpPr>
          <p:nvPr>
            <p:ph type="body" sz="quarter" idx="13"/>
          </p:nvPr>
        </p:nvSpPr>
        <p:spPr>
          <a:xfrm>
            <a:off x="730296" y="906233"/>
            <a:ext cx="7816470" cy="670772"/>
          </a:xfrm>
        </p:spPr>
        <p:txBody>
          <a:bodyPr/>
          <a:lstStyle/>
          <a:p>
            <a:r>
              <a:rPr lang="en-GB" dirty="0"/>
              <a:t>Turning</a:t>
            </a:r>
          </a:p>
        </p:txBody>
      </p:sp>
      <p:sp>
        <p:nvSpPr>
          <p:cNvPr id="8" name="Text Placeholder 7"/>
          <p:cNvSpPr>
            <a:spLocks noGrp="1"/>
          </p:cNvSpPr>
          <p:nvPr>
            <p:ph type="body" sz="quarter" idx="14"/>
          </p:nvPr>
        </p:nvSpPr>
        <p:spPr>
          <a:xfrm>
            <a:off x="724279" y="1704179"/>
            <a:ext cx="8019225" cy="3453607"/>
          </a:xfrm>
        </p:spPr>
        <p:txBody>
          <a:bodyPr/>
          <a:lstStyle/>
          <a:p>
            <a:pPr lvl="0"/>
            <a:r>
              <a:rPr lang="en-GB"/>
              <a:t>A centre lathe or engineer’s lathe is used to turn metal</a:t>
            </a:r>
          </a:p>
          <a:p>
            <a:pPr lvl="1"/>
            <a:r>
              <a:rPr lang="en-GB"/>
              <a:t>The workpiece is held with a three or four jaw chuck in the headstock </a:t>
            </a:r>
            <a:r>
              <a:rPr lang="en-US"/>
              <a:t>whilst the cutting tool moves in two axes</a:t>
            </a:r>
            <a:endParaRPr lang="en-GB"/>
          </a:p>
          <a:p>
            <a:pPr lvl="1"/>
            <a:r>
              <a:rPr lang="en-GB"/>
              <a:t>A chuck can also be fitted to the </a:t>
            </a:r>
            <a:br>
              <a:rPr lang="en-GB"/>
            </a:br>
            <a:r>
              <a:rPr lang="en-GB"/>
              <a:t>tail stock for centring or drilling</a:t>
            </a:r>
          </a:p>
          <a:p>
            <a:pPr lvl="1"/>
            <a:r>
              <a:rPr lang="en-GB"/>
              <a:t>Longer work pieces are </a:t>
            </a:r>
            <a:br>
              <a:rPr lang="en-GB"/>
            </a:br>
            <a:r>
              <a:rPr lang="en-GB"/>
              <a:t>often centred using the </a:t>
            </a:r>
            <a:br>
              <a:rPr lang="en-GB"/>
            </a:br>
            <a:r>
              <a:rPr lang="en-GB"/>
              <a:t>tail stock – What benefit </a:t>
            </a:r>
            <a:br>
              <a:rPr lang="en-GB"/>
            </a:br>
            <a:r>
              <a:rPr lang="en-GB"/>
              <a:t>does this have?</a:t>
            </a:r>
          </a:p>
          <a:p>
            <a:pPr lvl="1"/>
            <a:r>
              <a:rPr lang="en-GB">
                <a:solidFill>
                  <a:srgbClr val="B54E3C"/>
                </a:solidFill>
              </a:rPr>
              <a:t>For which shaped billets are </a:t>
            </a:r>
            <a:br>
              <a:rPr lang="en-GB">
                <a:solidFill>
                  <a:srgbClr val="B54E3C"/>
                </a:solidFill>
              </a:rPr>
            </a:br>
            <a:r>
              <a:rPr lang="en-GB">
                <a:solidFill>
                  <a:srgbClr val="B54E3C"/>
                </a:solidFill>
              </a:rPr>
              <a:t>three and four jaw chucks used?</a:t>
            </a:r>
          </a:p>
        </p:txBody>
      </p:sp>
      <p:sp>
        <p:nvSpPr>
          <p:cNvPr id="2" name="Rectangle 1">
            <a:extLst>
              <a:ext uri="{FF2B5EF4-FFF2-40B4-BE49-F238E27FC236}">
                <a16:creationId xmlns:a16="http://schemas.microsoft.com/office/drawing/2014/main" id="{3BD9132E-6CB5-4CDB-B691-D5526729B67A}"/>
              </a:ext>
            </a:extLst>
          </p:cNvPr>
          <p:cNvSpPr/>
          <p:nvPr/>
        </p:nvSpPr>
        <p:spPr>
          <a:xfrm>
            <a:off x="0" y="6488668"/>
            <a:ext cx="5977156" cy="369332"/>
          </a:xfrm>
          <a:prstGeom prst="rect">
            <a:avLst/>
          </a:prstGeom>
        </p:spPr>
        <p:txBody>
          <a:bodyPr wrap="square">
            <a:spAutoFit/>
          </a:bodyPr>
          <a:lstStyle/>
          <a:p>
            <a:r>
              <a:rPr lang="en-GB" dirty="0">
                <a:hlinkClick r:id="rId4"/>
              </a:rPr>
              <a:t>https://www.youtube.com/watch?v=8EsAxOnzEms</a:t>
            </a:r>
            <a:r>
              <a:rPr lang="en-GB" dirty="0"/>
              <a:t> </a:t>
            </a:r>
          </a:p>
        </p:txBody>
      </p:sp>
    </p:spTree>
    <p:extLst>
      <p:ext uri="{BB962C8B-B14F-4D97-AF65-F5344CB8AC3E}">
        <p14:creationId xmlns:p14="http://schemas.microsoft.com/office/powerpoint/2010/main" val="348329523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e4ff667c0083dda436878025396449df">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3f3bb68df34006d1588d6663fc619a9"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BF716F-12B5-434E-9B0D-A293DA389D1B}">
  <ds:schemaRefs>
    <ds:schemaRef ds:uri="http://schemas.microsoft.com/office/infopath/2007/PartnerControls"/>
    <ds:schemaRef ds:uri="http://purl.org/dc/terms/"/>
    <ds:schemaRef ds:uri="http://schemas.microsoft.com/office/2006/documentManagement/types"/>
    <ds:schemaRef ds:uri="http://www.w3.org/XML/1998/namespace"/>
    <ds:schemaRef ds:uri="1ef05dc5-97a2-498b-bf7c-bd189143a1ff"/>
    <ds:schemaRef ds:uri="http://schemas.microsoft.com/office/2006/metadata/properties"/>
    <ds:schemaRef ds:uri="94dce8ab-38ff-4714-b1ed-1fc5e4d9abd1"/>
    <ds:schemaRef ds:uri="http://purl.org/dc/dcmitype/"/>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73CB7F86-B740-487E-94B8-72DEAB28F32F}">
  <ds:schemaRefs>
    <ds:schemaRef ds:uri="http://schemas.microsoft.com/sharepoint/v3/contenttype/forms"/>
  </ds:schemaRefs>
</ds:datastoreItem>
</file>

<file path=customXml/itemProps3.xml><?xml version="1.0" encoding="utf-8"?>
<ds:datastoreItem xmlns:ds="http://schemas.openxmlformats.org/officeDocument/2006/customXml" ds:itemID="{E7760B24-0864-4345-9D2A-78E6655B45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TotalTime>
  <Words>1060</Words>
  <Application>Microsoft Office PowerPoint</Application>
  <PresentationFormat>On-screen Show (4:3)</PresentationFormat>
  <Paragraphs>112</Paragraphs>
  <Slides>23</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Museo 500</vt:lpstr>
      <vt:lpstr>Museo900-Regular</vt:lpstr>
      <vt:lpstr>Museo 100</vt:lpstr>
      <vt:lpstr>Helvetica Neue</vt:lpstr>
      <vt:lpstr>Museo 700</vt:lpstr>
      <vt:lpstr>Museo 900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Rossiter</dc:creator>
  <cp:lastModifiedBy>Simon Rossiter</cp:lastModifiedBy>
  <cp:revision>5</cp:revision>
  <cp:lastPrinted>2016-07-07T15:33:43Z</cp:lastPrinted>
  <dcterms:created xsi:type="dcterms:W3CDTF">2016-07-06T09:17:47Z</dcterms:created>
  <dcterms:modified xsi:type="dcterms:W3CDTF">2020-04-23T10:59:47Z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AuthorIds_UIVersion_10240">
    <vt:lpwstr>28</vt:lpwstr>
  </property>
</Properties>
</file>