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34"/>
  </p:notesMasterIdLst>
  <p:sldIdLst>
    <p:sldId id="260" r:id="rId5"/>
    <p:sldId id="261" r:id="rId6"/>
    <p:sldId id="279" r:id="rId7"/>
    <p:sldId id="304" r:id="rId8"/>
    <p:sldId id="263" r:id="rId9"/>
    <p:sldId id="280" r:id="rId10"/>
    <p:sldId id="305" r:id="rId11"/>
    <p:sldId id="281" r:id="rId12"/>
    <p:sldId id="282" r:id="rId13"/>
    <p:sldId id="283" r:id="rId14"/>
    <p:sldId id="284" r:id="rId15"/>
    <p:sldId id="269" r:id="rId16"/>
    <p:sldId id="290" r:id="rId17"/>
    <p:sldId id="296" r:id="rId18"/>
    <p:sldId id="288" r:id="rId19"/>
    <p:sldId id="291" r:id="rId20"/>
    <p:sldId id="292" r:id="rId21"/>
    <p:sldId id="297" r:id="rId22"/>
    <p:sldId id="295" r:id="rId23"/>
    <p:sldId id="271" r:id="rId24"/>
    <p:sldId id="272" r:id="rId25"/>
    <p:sldId id="301" r:id="rId26"/>
    <p:sldId id="302" r:id="rId27"/>
    <p:sldId id="298" r:id="rId28"/>
    <p:sldId id="300" r:id="rId29"/>
    <p:sldId id="303" r:id="rId30"/>
    <p:sldId id="293" r:id="rId31"/>
    <p:sldId id="294" r:id="rId32"/>
    <p:sldId id="278" r:id="rId33"/>
  </p:sldIdLst>
  <p:sldSz cx="9144000" cy="6858000" type="screen4x3"/>
  <p:notesSz cx="6858000" cy="9144000"/>
  <p:embeddedFontLst>
    <p:embeddedFont>
      <p:font typeface="Calibri" panose="020F0502020204030204" pitchFamily="34" charset="0"/>
      <p:regular r:id="rId35"/>
      <p:bold r:id="rId36"/>
      <p:italic r:id="rId37"/>
      <p:boldItalic r:id="rId3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1" userDrawn="1">
          <p15:clr>
            <a:srgbClr val="A4A3A4"/>
          </p15:clr>
        </p15:guide>
        <p15:guide id="4" pos="5380">
          <p15:clr>
            <a:srgbClr val="A4A3A4"/>
          </p15:clr>
        </p15:guide>
        <p15:guide id="5"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4" clrIdx="0">
    <p:extLst>
      <p:ext uri="{19B8F6BF-5375-455C-9EA6-DF929625EA0E}">
        <p15:presenceInfo xmlns:p15="http://schemas.microsoft.com/office/powerpoint/2012/main" userId="S::james.franklin@pgonline.co.uk::cf915d05-507f-491f-b4a6-b2aa085ee4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0A4"/>
    <a:srgbClr val="2C809C"/>
    <a:srgbClr val="DCB928"/>
    <a:srgbClr val="FF9834"/>
    <a:srgbClr val="60BBD8"/>
    <a:srgbClr val="000000"/>
    <a:srgbClr val="FE16CC"/>
    <a:srgbClr val="43474C"/>
    <a:srgbClr val="E89431"/>
    <a:srgbClr val="00EDF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1296" y="120"/>
      </p:cViewPr>
      <p:guideLst>
        <p:guide orient="horz" pos="1245"/>
        <p:guide orient="horz" pos="3232"/>
        <p:guide orient="horz" pos="1911"/>
        <p:guide pos="538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Bloys" userId="1248c4d8-7b2b-4b32-b8bd-163ae845f9bb" providerId="ADAL" clId="{195CA3BE-F294-4E44-8595-166C71627106}"/>
    <pc:docChg chg="custSel modSld modMainMaster">
      <pc:chgData name="Mike Bloys" userId="1248c4d8-7b2b-4b32-b8bd-163ae845f9bb" providerId="ADAL" clId="{195CA3BE-F294-4E44-8595-166C71627106}" dt="2021-11-04T15:56:01.868" v="41" actId="167"/>
      <pc:docMkLst>
        <pc:docMk/>
      </pc:docMkLst>
      <pc:sldChg chg="addSp delSp modSp mod">
        <pc:chgData name="Mike Bloys" userId="1248c4d8-7b2b-4b32-b8bd-163ae845f9bb" providerId="ADAL" clId="{195CA3BE-F294-4E44-8595-166C71627106}" dt="2021-11-04T12:17:34.869" v="24" actId="1076"/>
        <pc:sldMkLst>
          <pc:docMk/>
          <pc:sldMk cId="1905434353" sldId="263"/>
        </pc:sldMkLst>
        <pc:spChg chg="mod">
          <ac:chgData name="Mike Bloys" userId="1248c4d8-7b2b-4b32-b8bd-163ae845f9bb" providerId="ADAL" clId="{195CA3BE-F294-4E44-8595-166C71627106}" dt="2021-11-04T12:16:17.901" v="15" actId="1076"/>
          <ac:spMkLst>
            <pc:docMk/>
            <pc:sldMk cId="1905434353" sldId="263"/>
            <ac:spMk id="23" creationId="{02A13961-8BB4-4B0E-98F9-D2DA14E18466}"/>
          </ac:spMkLst>
        </pc:spChg>
        <pc:spChg chg="mod">
          <ac:chgData name="Mike Bloys" userId="1248c4d8-7b2b-4b32-b8bd-163ae845f9bb" providerId="ADAL" clId="{195CA3BE-F294-4E44-8595-166C71627106}" dt="2021-11-04T12:17:34.869" v="24" actId="1076"/>
          <ac:spMkLst>
            <pc:docMk/>
            <pc:sldMk cId="1905434353" sldId="263"/>
            <ac:spMk id="28" creationId="{781B5EE8-FFFE-4A26-860E-DB9A2778AC1B}"/>
          </ac:spMkLst>
        </pc:spChg>
        <pc:picChg chg="add del">
          <ac:chgData name="Mike Bloys" userId="1248c4d8-7b2b-4b32-b8bd-163ae845f9bb" providerId="ADAL" clId="{195CA3BE-F294-4E44-8595-166C71627106}" dt="2021-11-04T12:14:56.703" v="1" actId="478"/>
          <ac:picMkLst>
            <pc:docMk/>
            <pc:sldMk cId="1905434353" sldId="263"/>
            <ac:picMk id="14" creationId="{8A608850-4D58-4C8E-AA9C-2D2508F43BDB}"/>
          </ac:picMkLst>
        </pc:picChg>
        <pc:picChg chg="add del mod">
          <ac:chgData name="Mike Bloys" userId="1248c4d8-7b2b-4b32-b8bd-163ae845f9bb" providerId="ADAL" clId="{195CA3BE-F294-4E44-8595-166C71627106}" dt="2021-11-04T12:15:21.646" v="5" actId="478"/>
          <ac:picMkLst>
            <pc:docMk/>
            <pc:sldMk cId="1905434353" sldId="263"/>
            <ac:picMk id="22" creationId="{DB57494A-441E-4B76-8412-098E05186D1A}"/>
          </ac:picMkLst>
        </pc:picChg>
        <pc:picChg chg="add mod">
          <ac:chgData name="Mike Bloys" userId="1248c4d8-7b2b-4b32-b8bd-163ae845f9bb" providerId="ADAL" clId="{195CA3BE-F294-4E44-8595-166C71627106}" dt="2021-11-04T12:16:25.697" v="21" actId="1036"/>
          <ac:picMkLst>
            <pc:docMk/>
            <pc:sldMk cId="1905434353" sldId="263"/>
            <ac:picMk id="29" creationId="{6221C37C-7AEA-4085-93EE-AFA893AC5986}"/>
          </ac:picMkLst>
        </pc:picChg>
        <pc:picChg chg="add del mod">
          <ac:chgData name="Mike Bloys" userId="1248c4d8-7b2b-4b32-b8bd-163ae845f9bb" providerId="ADAL" clId="{195CA3BE-F294-4E44-8595-166C71627106}" dt="2021-11-04T12:16:00.287" v="10" actId="478"/>
          <ac:picMkLst>
            <pc:docMk/>
            <pc:sldMk cId="1905434353" sldId="263"/>
            <ac:picMk id="31" creationId="{7E92120B-6DC2-4468-837B-6B32FE3D83F7}"/>
          </ac:picMkLst>
        </pc:picChg>
        <pc:picChg chg="add del mod">
          <ac:chgData name="Mike Bloys" userId="1248c4d8-7b2b-4b32-b8bd-163ae845f9bb" providerId="ADAL" clId="{195CA3BE-F294-4E44-8595-166C71627106}" dt="2021-11-04T12:16:00.287" v="10" actId="478"/>
          <ac:picMkLst>
            <pc:docMk/>
            <pc:sldMk cId="1905434353" sldId="263"/>
            <ac:picMk id="32" creationId="{471C219D-846C-42A6-8D68-9931B51F6357}"/>
          </ac:picMkLst>
        </pc:picChg>
        <pc:picChg chg="del">
          <ac:chgData name="Mike Bloys" userId="1248c4d8-7b2b-4b32-b8bd-163ae845f9bb" providerId="ADAL" clId="{195CA3BE-F294-4E44-8595-166C71627106}" dt="2021-11-04T12:16:14.767" v="14" actId="478"/>
          <ac:picMkLst>
            <pc:docMk/>
            <pc:sldMk cId="1905434353" sldId="263"/>
            <ac:picMk id="33" creationId="{89127521-1B85-4520-8FA4-8633778124FB}"/>
          </ac:picMkLst>
        </pc:picChg>
      </pc:sldChg>
      <pc:sldChg chg="delSp modSp mod">
        <pc:chgData name="Mike Bloys" userId="1248c4d8-7b2b-4b32-b8bd-163ae845f9bb" providerId="ADAL" clId="{195CA3BE-F294-4E44-8595-166C71627106}" dt="2021-11-04T15:35:11.940" v="26" actId="478"/>
        <pc:sldMkLst>
          <pc:docMk/>
          <pc:sldMk cId="1106163450" sldId="294"/>
        </pc:sldMkLst>
        <pc:spChg chg="del mod">
          <ac:chgData name="Mike Bloys" userId="1248c4d8-7b2b-4b32-b8bd-163ae845f9bb" providerId="ADAL" clId="{195CA3BE-F294-4E44-8595-166C71627106}" dt="2021-11-04T15:35:11.940" v="26" actId="478"/>
          <ac:spMkLst>
            <pc:docMk/>
            <pc:sldMk cId="1106163450" sldId="294"/>
            <ac:spMk id="3" creationId="{D17B7875-4B42-4463-9234-12A6BA7C1BA4}"/>
          </ac:spMkLst>
        </pc:spChg>
      </pc:sldChg>
      <pc:sldMasterChg chg="modSldLayout">
        <pc:chgData name="Mike Bloys" userId="1248c4d8-7b2b-4b32-b8bd-163ae845f9bb" providerId="ADAL" clId="{195CA3BE-F294-4E44-8595-166C71627106}" dt="2021-11-04T15:56:01.868" v="41" actId="167"/>
        <pc:sldMasterMkLst>
          <pc:docMk/>
          <pc:sldMasterMk cId="3316734550" sldId="2147483648"/>
        </pc:sldMasterMkLst>
        <pc:sldLayoutChg chg="addSp delSp modSp mod">
          <pc:chgData name="Mike Bloys" userId="1248c4d8-7b2b-4b32-b8bd-163ae845f9bb" providerId="ADAL" clId="{195CA3BE-F294-4E44-8595-166C71627106}" dt="2021-11-04T15:55:39.420" v="29" actId="167"/>
          <pc:sldLayoutMkLst>
            <pc:docMk/>
            <pc:sldMasterMk cId="3316734550" sldId="2147483648"/>
            <pc:sldLayoutMk cId="2849720375" sldId="2147483652"/>
          </pc:sldLayoutMkLst>
          <pc:picChg chg="del">
            <ac:chgData name="Mike Bloys" userId="1248c4d8-7b2b-4b32-b8bd-163ae845f9bb" providerId="ADAL" clId="{195CA3BE-F294-4E44-8595-166C71627106}" dt="2021-11-04T15:55:36.064" v="27" actId="478"/>
            <ac:picMkLst>
              <pc:docMk/>
              <pc:sldMasterMk cId="3316734550" sldId="2147483648"/>
              <pc:sldLayoutMk cId="2849720375" sldId="2147483652"/>
              <ac:picMk id="9" creationId="{25F8DD68-6B3E-46A2-9C41-F51224F4E7DA}"/>
            </ac:picMkLst>
          </pc:picChg>
          <pc:picChg chg="add mod ord">
            <ac:chgData name="Mike Bloys" userId="1248c4d8-7b2b-4b32-b8bd-163ae845f9bb" providerId="ADAL" clId="{195CA3BE-F294-4E44-8595-166C71627106}" dt="2021-11-04T15:55:39.420" v="29" actId="167"/>
            <ac:picMkLst>
              <pc:docMk/>
              <pc:sldMasterMk cId="3316734550" sldId="2147483648"/>
              <pc:sldLayoutMk cId="2849720375" sldId="2147483652"/>
              <ac:picMk id="11" creationId="{21D0EF52-F2F8-4626-ADB3-2AE855BB4036}"/>
            </ac:picMkLst>
          </pc:picChg>
        </pc:sldLayoutChg>
        <pc:sldLayoutChg chg="addSp delSp modSp mod">
          <pc:chgData name="Mike Bloys" userId="1248c4d8-7b2b-4b32-b8bd-163ae845f9bb" providerId="ADAL" clId="{195CA3BE-F294-4E44-8595-166C71627106}" dt="2021-11-04T15:55:56.953" v="38" actId="167"/>
          <pc:sldLayoutMkLst>
            <pc:docMk/>
            <pc:sldMasterMk cId="3316734550" sldId="2147483648"/>
            <pc:sldLayoutMk cId="3315833090" sldId="2147483656"/>
          </pc:sldLayoutMkLst>
          <pc:picChg chg="del">
            <ac:chgData name="Mike Bloys" userId="1248c4d8-7b2b-4b32-b8bd-163ae845f9bb" providerId="ADAL" clId="{195CA3BE-F294-4E44-8595-166C71627106}" dt="2021-11-04T15:55:54.753" v="36" actId="478"/>
            <ac:picMkLst>
              <pc:docMk/>
              <pc:sldMasterMk cId="3316734550" sldId="2147483648"/>
              <pc:sldLayoutMk cId="3315833090" sldId="2147483656"/>
              <ac:picMk id="6" creationId="{ABDFD5D7-39F6-40BF-8EEF-946CEAA6FBBA}"/>
            </ac:picMkLst>
          </pc:picChg>
          <pc:picChg chg="add mod ord">
            <ac:chgData name="Mike Bloys" userId="1248c4d8-7b2b-4b32-b8bd-163ae845f9bb" providerId="ADAL" clId="{195CA3BE-F294-4E44-8595-166C71627106}" dt="2021-11-04T15:55:56.953" v="38" actId="167"/>
            <ac:picMkLst>
              <pc:docMk/>
              <pc:sldMasterMk cId="3316734550" sldId="2147483648"/>
              <pc:sldLayoutMk cId="3315833090" sldId="2147483656"/>
              <ac:picMk id="7" creationId="{EA5907D5-40DD-46A9-997E-C49E88264932}"/>
            </ac:picMkLst>
          </pc:picChg>
        </pc:sldLayoutChg>
        <pc:sldLayoutChg chg="addSp delSp modSp mod">
          <pc:chgData name="Mike Bloys" userId="1248c4d8-7b2b-4b32-b8bd-163ae845f9bb" providerId="ADAL" clId="{195CA3BE-F294-4E44-8595-166C71627106}" dt="2021-11-04T15:56:01.868" v="41" actId="167"/>
          <pc:sldLayoutMkLst>
            <pc:docMk/>
            <pc:sldMasterMk cId="3316734550" sldId="2147483648"/>
            <pc:sldLayoutMk cId="487712265" sldId="2147483665"/>
          </pc:sldLayoutMkLst>
          <pc:picChg chg="add mod ord">
            <ac:chgData name="Mike Bloys" userId="1248c4d8-7b2b-4b32-b8bd-163ae845f9bb" providerId="ADAL" clId="{195CA3BE-F294-4E44-8595-166C71627106}" dt="2021-11-04T15:56:01.868" v="41" actId="167"/>
            <ac:picMkLst>
              <pc:docMk/>
              <pc:sldMasterMk cId="3316734550" sldId="2147483648"/>
              <pc:sldLayoutMk cId="487712265" sldId="2147483665"/>
              <ac:picMk id="6" creationId="{EAC099D0-958C-4A61-8BB4-1D88714BBDE9}"/>
            </ac:picMkLst>
          </pc:picChg>
          <pc:picChg chg="del">
            <ac:chgData name="Mike Bloys" userId="1248c4d8-7b2b-4b32-b8bd-163ae845f9bb" providerId="ADAL" clId="{195CA3BE-F294-4E44-8595-166C71627106}" dt="2021-11-04T15:55:59.312" v="39" actId="478"/>
            <ac:picMkLst>
              <pc:docMk/>
              <pc:sldMasterMk cId="3316734550" sldId="2147483648"/>
              <pc:sldLayoutMk cId="487712265" sldId="2147483665"/>
              <ac:picMk id="7" creationId="{AB326330-E9B4-4DFA-AB8B-313BA4A2E5BE}"/>
            </ac:picMkLst>
          </pc:picChg>
        </pc:sldLayoutChg>
        <pc:sldLayoutChg chg="addSp delSp modSp mod">
          <pc:chgData name="Mike Bloys" userId="1248c4d8-7b2b-4b32-b8bd-163ae845f9bb" providerId="ADAL" clId="{195CA3BE-F294-4E44-8595-166C71627106}" dt="2021-11-04T15:55:46.412" v="32" actId="167"/>
          <pc:sldLayoutMkLst>
            <pc:docMk/>
            <pc:sldMasterMk cId="3316734550" sldId="2147483648"/>
            <pc:sldLayoutMk cId="4276716931" sldId="2147483667"/>
          </pc:sldLayoutMkLst>
          <pc:picChg chg="del">
            <ac:chgData name="Mike Bloys" userId="1248c4d8-7b2b-4b32-b8bd-163ae845f9bb" providerId="ADAL" clId="{195CA3BE-F294-4E44-8595-166C71627106}" dt="2021-11-04T15:55:42.258" v="30" actId="478"/>
            <ac:picMkLst>
              <pc:docMk/>
              <pc:sldMasterMk cId="3316734550" sldId="2147483648"/>
              <pc:sldLayoutMk cId="4276716931" sldId="2147483667"/>
              <ac:picMk id="10" creationId="{E10888B7-AAB7-4342-836A-A1D11C1E5E9C}"/>
            </ac:picMkLst>
          </pc:picChg>
          <pc:picChg chg="add mod ord">
            <ac:chgData name="Mike Bloys" userId="1248c4d8-7b2b-4b32-b8bd-163ae845f9bb" providerId="ADAL" clId="{195CA3BE-F294-4E44-8595-166C71627106}" dt="2021-11-04T15:55:46.412" v="32" actId="167"/>
            <ac:picMkLst>
              <pc:docMk/>
              <pc:sldMasterMk cId="3316734550" sldId="2147483648"/>
              <pc:sldLayoutMk cId="4276716931" sldId="2147483667"/>
              <ac:picMk id="13" creationId="{90EF9068-1E0B-4B46-AD0C-F5F4CB462091}"/>
            </ac:picMkLst>
          </pc:picChg>
        </pc:sldLayoutChg>
        <pc:sldLayoutChg chg="addSp delSp modSp mod">
          <pc:chgData name="Mike Bloys" userId="1248c4d8-7b2b-4b32-b8bd-163ae845f9bb" providerId="ADAL" clId="{195CA3BE-F294-4E44-8595-166C71627106}" dt="2021-11-04T15:55:51.930" v="35" actId="167"/>
          <pc:sldLayoutMkLst>
            <pc:docMk/>
            <pc:sldMasterMk cId="3316734550" sldId="2147483648"/>
            <pc:sldLayoutMk cId="1154964046" sldId="2147483669"/>
          </pc:sldLayoutMkLst>
          <pc:picChg chg="del">
            <ac:chgData name="Mike Bloys" userId="1248c4d8-7b2b-4b32-b8bd-163ae845f9bb" providerId="ADAL" clId="{195CA3BE-F294-4E44-8595-166C71627106}" dt="2021-11-04T15:55:49.650" v="33" actId="478"/>
            <ac:picMkLst>
              <pc:docMk/>
              <pc:sldMasterMk cId="3316734550" sldId="2147483648"/>
              <pc:sldLayoutMk cId="1154964046" sldId="2147483669"/>
              <ac:picMk id="7" creationId="{6D966F89-5A91-4CBD-AB63-06B011A1AF3C}"/>
            </ac:picMkLst>
          </pc:picChg>
          <pc:picChg chg="add mod ord">
            <ac:chgData name="Mike Bloys" userId="1248c4d8-7b2b-4b32-b8bd-163ae845f9bb" providerId="ADAL" clId="{195CA3BE-F294-4E44-8595-166C71627106}" dt="2021-11-04T15:55:51.930" v="35" actId="167"/>
            <ac:picMkLst>
              <pc:docMk/>
              <pc:sldMasterMk cId="3316734550" sldId="2147483648"/>
              <pc:sldLayoutMk cId="1154964046" sldId="2147483669"/>
              <ac:picMk id="11" creationId="{289F1284-5433-42D6-9BEE-83A9D44CAB52}"/>
            </ac:picMkLst>
          </pc:picChg>
        </pc:sldLayoutChg>
      </pc:sldMasterChg>
    </pc:docChg>
  </pc:docChgLst>
  <pc:docChgLst>
    <pc:chgData name="James Franklin" userId="cf915d05-507f-491f-b4a6-b2aa085ee4b1" providerId="ADAL" clId="{A373F691-4189-41BF-9884-90E2B2533BC4}"/>
    <pc:docChg chg="custSel delSld modSld">
      <pc:chgData name="James Franklin" userId="cf915d05-507f-491f-b4a6-b2aa085ee4b1" providerId="ADAL" clId="{A373F691-4189-41BF-9884-90E2B2533BC4}" dt="2021-11-04T14:37:15.982" v="8" actId="478"/>
      <pc:docMkLst>
        <pc:docMk/>
      </pc:docMkLst>
      <pc:sldChg chg="delSp mod">
        <pc:chgData name="James Franklin" userId="cf915d05-507f-491f-b4a6-b2aa085ee4b1" providerId="ADAL" clId="{A373F691-4189-41BF-9884-90E2B2533BC4}" dt="2021-11-04T11:45:57.671" v="0" actId="478"/>
        <pc:sldMkLst>
          <pc:docMk/>
          <pc:sldMk cId="1905434353" sldId="263"/>
        </pc:sldMkLst>
        <pc:spChg chg="del">
          <ac:chgData name="James Franklin" userId="cf915d05-507f-491f-b4a6-b2aa085ee4b1" providerId="ADAL" clId="{A373F691-4189-41BF-9884-90E2B2533BC4}" dt="2021-11-04T11:45:57.671" v="0" actId="478"/>
          <ac:spMkLst>
            <pc:docMk/>
            <pc:sldMk cId="1905434353" sldId="263"/>
            <ac:spMk id="14" creationId="{298B11FA-94F1-42D1-9FCF-0A8AD64EEA21}"/>
          </ac:spMkLst>
        </pc:spChg>
      </pc:sldChg>
      <pc:sldChg chg="delSp modSp mod">
        <pc:chgData name="James Franklin" userId="cf915d05-507f-491f-b4a6-b2aa085ee4b1" providerId="ADAL" clId="{A373F691-4189-41BF-9884-90E2B2533BC4}" dt="2021-11-04T14:11:40.561" v="4" actId="478"/>
        <pc:sldMkLst>
          <pc:docMk/>
          <pc:sldMk cId="3634974126" sldId="279"/>
        </pc:sldMkLst>
        <pc:spChg chg="del mod">
          <ac:chgData name="James Franklin" userId="cf915d05-507f-491f-b4a6-b2aa085ee4b1" providerId="ADAL" clId="{A373F691-4189-41BF-9884-90E2B2533BC4}" dt="2021-11-04T14:11:40.561" v="4" actId="478"/>
          <ac:spMkLst>
            <pc:docMk/>
            <pc:sldMk cId="3634974126" sldId="279"/>
            <ac:spMk id="6" creationId="{425471B1-DA4A-4321-BCFA-64CE3AB52651}"/>
          </ac:spMkLst>
        </pc:spChg>
      </pc:sldChg>
      <pc:sldChg chg="delSp mod">
        <pc:chgData name="James Franklin" userId="cf915d05-507f-491f-b4a6-b2aa085ee4b1" providerId="ADAL" clId="{A373F691-4189-41BF-9884-90E2B2533BC4}" dt="2021-11-04T14:19:36.650" v="6" actId="478"/>
        <pc:sldMkLst>
          <pc:docMk/>
          <pc:sldMk cId="1664002593" sldId="283"/>
        </pc:sldMkLst>
        <pc:spChg chg="del">
          <ac:chgData name="James Franklin" userId="cf915d05-507f-491f-b4a6-b2aa085ee4b1" providerId="ADAL" clId="{A373F691-4189-41BF-9884-90E2B2533BC4}" dt="2021-11-04T14:19:36.650" v="6" actId="478"/>
          <ac:spMkLst>
            <pc:docMk/>
            <pc:sldMk cId="1664002593" sldId="283"/>
            <ac:spMk id="3" creationId="{8641FE4E-4EDD-4011-9C44-3091D31926D1}"/>
          </ac:spMkLst>
        </pc:spChg>
      </pc:sldChg>
      <pc:sldChg chg="delCm">
        <pc:chgData name="James Franklin" userId="cf915d05-507f-491f-b4a6-b2aa085ee4b1" providerId="ADAL" clId="{A373F691-4189-41BF-9884-90E2B2533BC4}" dt="2021-11-04T11:47:41.800" v="2" actId="1592"/>
        <pc:sldMkLst>
          <pc:docMk/>
          <pc:sldMk cId="627212773" sldId="284"/>
        </pc:sldMkLst>
      </pc:sldChg>
      <pc:sldChg chg="del">
        <pc:chgData name="James Franklin" userId="cf915d05-507f-491f-b4a6-b2aa085ee4b1" providerId="ADAL" clId="{A373F691-4189-41BF-9884-90E2B2533BC4}" dt="2021-11-04T11:46:25.830" v="1" actId="47"/>
        <pc:sldMkLst>
          <pc:docMk/>
          <pc:sldMk cId="3913831401" sldId="286"/>
        </pc:sldMkLst>
      </pc:sldChg>
      <pc:sldChg chg="delSp modSp mod">
        <pc:chgData name="James Franklin" userId="cf915d05-507f-491f-b4a6-b2aa085ee4b1" providerId="ADAL" clId="{A373F691-4189-41BF-9884-90E2B2533BC4}" dt="2021-11-04T14:37:15.982" v="8" actId="478"/>
        <pc:sldMkLst>
          <pc:docMk/>
          <pc:sldMk cId="3727291050" sldId="291"/>
        </pc:sldMkLst>
        <pc:spChg chg="del mod">
          <ac:chgData name="James Franklin" userId="cf915d05-507f-491f-b4a6-b2aa085ee4b1" providerId="ADAL" clId="{A373F691-4189-41BF-9884-90E2B2533BC4}" dt="2021-11-04T14:37:15.982" v="8" actId="478"/>
          <ac:spMkLst>
            <pc:docMk/>
            <pc:sldMk cId="3727291050" sldId="291"/>
            <ac:spMk id="26" creationId="{B54CC6ED-9B0C-4E82-80A1-803C1032F453}"/>
          </ac:spMkLst>
        </pc:spChg>
      </pc:sldChg>
      <pc:sldChg chg="delSp mod">
        <pc:chgData name="James Franklin" userId="cf915d05-507f-491f-b4a6-b2aa085ee4b1" providerId="ADAL" clId="{A373F691-4189-41BF-9884-90E2B2533BC4}" dt="2021-11-04T14:17:06.807" v="5" actId="478"/>
        <pc:sldMkLst>
          <pc:docMk/>
          <pc:sldMk cId="1828709310" sldId="305"/>
        </pc:sldMkLst>
        <pc:spChg chg="del">
          <ac:chgData name="James Franklin" userId="cf915d05-507f-491f-b4a6-b2aa085ee4b1" providerId="ADAL" clId="{A373F691-4189-41BF-9884-90E2B2533BC4}" dt="2021-11-04T14:17:06.807" v="5" actId="478"/>
          <ac:spMkLst>
            <pc:docMk/>
            <pc:sldMk cId="1828709310" sldId="305"/>
            <ac:spMk id="19" creationId="{7D35C4EA-98CE-4AFC-947A-A4329420F0E5}"/>
          </ac:spMkLst>
        </pc:spChg>
      </pc:sldChg>
    </pc:docChg>
  </pc:docChgLst>
  <pc:docChgLst>
    <pc:chgData name="Mike Bloys" userId="1248c4d8-7b2b-4b32-b8bd-163ae845f9bb" providerId="ADAL" clId="{21013F80-71E6-4544-A542-6DFCC889FE4C}"/>
    <pc:docChg chg="undo custSel modSld">
      <pc:chgData name="Mike Bloys" userId="1248c4d8-7b2b-4b32-b8bd-163ae845f9bb" providerId="ADAL" clId="{21013F80-71E6-4544-A542-6DFCC889FE4C}" dt="2021-11-05T12:14:33.312" v="91" actId="12789"/>
      <pc:docMkLst>
        <pc:docMk/>
      </pc:docMkLst>
      <pc:sldChg chg="addSp delSp modSp mod">
        <pc:chgData name="Mike Bloys" userId="1248c4d8-7b2b-4b32-b8bd-163ae845f9bb" providerId="ADAL" clId="{21013F80-71E6-4544-A542-6DFCC889FE4C}" dt="2021-11-05T11:33:01.757" v="48" actId="1076"/>
        <pc:sldMkLst>
          <pc:docMk/>
          <pc:sldMk cId="1905434353" sldId="263"/>
        </pc:sldMkLst>
        <pc:spChg chg="mod">
          <ac:chgData name="Mike Bloys" userId="1248c4d8-7b2b-4b32-b8bd-163ae845f9bb" providerId="ADAL" clId="{21013F80-71E6-4544-A542-6DFCC889FE4C}" dt="2021-11-05T11:33:01.757" v="48" actId="1076"/>
          <ac:spMkLst>
            <pc:docMk/>
            <pc:sldMk cId="1905434353" sldId="263"/>
            <ac:spMk id="4" creationId="{94A2F8CD-2C38-4843-8535-BD6135FCB40E}"/>
          </ac:spMkLst>
        </pc:spChg>
        <pc:spChg chg="mod">
          <ac:chgData name="Mike Bloys" userId="1248c4d8-7b2b-4b32-b8bd-163ae845f9bb" providerId="ADAL" clId="{21013F80-71E6-4544-A542-6DFCC889FE4C}" dt="2021-11-05T11:33:01.757" v="48" actId="1076"/>
          <ac:spMkLst>
            <pc:docMk/>
            <pc:sldMk cId="1905434353" sldId="263"/>
            <ac:spMk id="6" creationId="{0ECF5C57-98BF-43BB-86F7-348E4961DE9D}"/>
          </ac:spMkLst>
        </pc:spChg>
        <pc:spChg chg="mod">
          <ac:chgData name="Mike Bloys" userId="1248c4d8-7b2b-4b32-b8bd-163ae845f9bb" providerId="ADAL" clId="{21013F80-71E6-4544-A542-6DFCC889FE4C}" dt="2021-11-05T11:33:01.757" v="48" actId="1076"/>
          <ac:spMkLst>
            <pc:docMk/>
            <pc:sldMk cId="1905434353" sldId="263"/>
            <ac:spMk id="7" creationId="{2CC43D27-4135-48C2-9DE3-850BE816D54F}"/>
          </ac:spMkLst>
        </pc:spChg>
        <pc:spChg chg="mod">
          <ac:chgData name="Mike Bloys" userId="1248c4d8-7b2b-4b32-b8bd-163ae845f9bb" providerId="ADAL" clId="{21013F80-71E6-4544-A542-6DFCC889FE4C}" dt="2021-11-05T11:33:01.757" v="48" actId="1076"/>
          <ac:spMkLst>
            <pc:docMk/>
            <pc:sldMk cId="1905434353" sldId="263"/>
            <ac:spMk id="8" creationId="{CB74AC3C-FE6D-44A0-AE14-9167912631F8}"/>
          </ac:spMkLst>
        </pc:spChg>
        <pc:spChg chg="mod">
          <ac:chgData name="Mike Bloys" userId="1248c4d8-7b2b-4b32-b8bd-163ae845f9bb" providerId="ADAL" clId="{21013F80-71E6-4544-A542-6DFCC889FE4C}" dt="2021-11-05T11:33:01.757" v="48" actId="1076"/>
          <ac:spMkLst>
            <pc:docMk/>
            <pc:sldMk cId="1905434353" sldId="263"/>
            <ac:spMk id="9" creationId="{4FF0FC3D-8025-4792-9372-B91E47CF7842}"/>
          </ac:spMkLst>
        </pc:spChg>
        <pc:spChg chg="mod">
          <ac:chgData name="Mike Bloys" userId="1248c4d8-7b2b-4b32-b8bd-163ae845f9bb" providerId="ADAL" clId="{21013F80-71E6-4544-A542-6DFCC889FE4C}" dt="2021-11-05T11:33:01.757" v="48" actId="1076"/>
          <ac:spMkLst>
            <pc:docMk/>
            <pc:sldMk cId="1905434353" sldId="263"/>
            <ac:spMk id="10" creationId="{F8B25E92-9E3E-48F9-85DB-500BA4108FF7}"/>
          </ac:spMkLst>
        </pc:spChg>
        <pc:spChg chg="mod">
          <ac:chgData name="Mike Bloys" userId="1248c4d8-7b2b-4b32-b8bd-163ae845f9bb" providerId="ADAL" clId="{21013F80-71E6-4544-A542-6DFCC889FE4C}" dt="2021-11-05T11:33:01.757" v="48" actId="1076"/>
          <ac:spMkLst>
            <pc:docMk/>
            <pc:sldMk cId="1905434353" sldId="263"/>
            <ac:spMk id="11" creationId="{02DF541C-62B4-4D44-8917-3A4A989566AB}"/>
          </ac:spMkLst>
        </pc:spChg>
        <pc:spChg chg="mod">
          <ac:chgData name="Mike Bloys" userId="1248c4d8-7b2b-4b32-b8bd-163ae845f9bb" providerId="ADAL" clId="{21013F80-71E6-4544-A542-6DFCC889FE4C}" dt="2021-11-05T11:33:01.757" v="48" actId="1076"/>
          <ac:spMkLst>
            <pc:docMk/>
            <pc:sldMk cId="1905434353" sldId="263"/>
            <ac:spMk id="12" creationId="{C40A8D47-F04C-42BA-A7FE-86CED6D34A7F}"/>
          </ac:spMkLst>
        </pc:spChg>
        <pc:spChg chg="mod">
          <ac:chgData name="Mike Bloys" userId="1248c4d8-7b2b-4b32-b8bd-163ae845f9bb" providerId="ADAL" clId="{21013F80-71E6-4544-A542-6DFCC889FE4C}" dt="2021-11-05T11:33:01.757" v="48" actId="1076"/>
          <ac:spMkLst>
            <pc:docMk/>
            <pc:sldMk cId="1905434353" sldId="263"/>
            <ac:spMk id="23" creationId="{02A13961-8BB4-4B0E-98F9-D2DA14E18466}"/>
          </ac:spMkLst>
        </pc:spChg>
        <pc:spChg chg="mod">
          <ac:chgData name="Mike Bloys" userId="1248c4d8-7b2b-4b32-b8bd-163ae845f9bb" providerId="ADAL" clId="{21013F80-71E6-4544-A542-6DFCC889FE4C}" dt="2021-11-05T11:33:01.757" v="48" actId="1076"/>
          <ac:spMkLst>
            <pc:docMk/>
            <pc:sldMk cId="1905434353" sldId="263"/>
            <ac:spMk id="28" creationId="{781B5EE8-FFFE-4A26-860E-DB9A2778AC1B}"/>
          </ac:spMkLst>
        </pc:spChg>
        <pc:picChg chg="add del mod">
          <ac:chgData name="Mike Bloys" userId="1248c4d8-7b2b-4b32-b8bd-163ae845f9bb" providerId="ADAL" clId="{21013F80-71E6-4544-A542-6DFCC889FE4C}" dt="2021-11-05T11:20:34.677" v="12" actId="478"/>
          <ac:picMkLst>
            <pc:docMk/>
            <pc:sldMk cId="1905434353" sldId="263"/>
            <ac:picMk id="21" creationId="{2428EA88-E7D3-4585-B483-64A0A44CBD50}"/>
          </ac:picMkLst>
        </pc:picChg>
        <pc:picChg chg="del mod">
          <ac:chgData name="Mike Bloys" userId="1248c4d8-7b2b-4b32-b8bd-163ae845f9bb" providerId="ADAL" clId="{21013F80-71E6-4544-A542-6DFCC889FE4C}" dt="2021-11-05T11:29:09.556" v="45" actId="478"/>
          <ac:picMkLst>
            <pc:docMk/>
            <pc:sldMk cId="1905434353" sldId="263"/>
            <ac:picMk id="24" creationId="{548AB9AC-FA4B-4FA8-8877-08539F511797}"/>
          </ac:picMkLst>
        </pc:picChg>
        <pc:picChg chg="add mod">
          <ac:chgData name="Mike Bloys" userId="1248c4d8-7b2b-4b32-b8bd-163ae845f9bb" providerId="ADAL" clId="{21013F80-71E6-4544-A542-6DFCC889FE4C}" dt="2021-11-05T11:33:01.757" v="48" actId="1076"/>
          <ac:picMkLst>
            <pc:docMk/>
            <pc:sldMk cId="1905434353" sldId="263"/>
            <ac:picMk id="27" creationId="{55EAF5A9-4531-4649-B8C9-1810E2E5F340}"/>
          </ac:picMkLst>
        </pc:picChg>
        <pc:picChg chg="del mod">
          <ac:chgData name="Mike Bloys" userId="1248c4d8-7b2b-4b32-b8bd-163ae845f9bb" providerId="ADAL" clId="{21013F80-71E6-4544-A542-6DFCC889FE4C}" dt="2021-11-05T11:23:02.277" v="25" actId="478"/>
          <ac:picMkLst>
            <pc:docMk/>
            <pc:sldMk cId="1905434353" sldId="263"/>
            <ac:picMk id="29" creationId="{6221C37C-7AEA-4085-93EE-AFA893AC5986}"/>
          </ac:picMkLst>
        </pc:picChg>
        <pc:picChg chg="add del mod">
          <ac:chgData name="Mike Bloys" userId="1248c4d8-7b2b-4b32-b8bd-163ae845f9bb" providerId="ADAL" clId="{21013F80-71E6-4544-A542-6DFCC889FE4C}" dt="2021-11-05T11:28:36.645" v="37" actId="478"/>
          <ac:picMkLst>
            <pc:docMk/>
            <pc:sldMk cId="1905434353" sldId="263"/>
            <ac:picMk id="31" creationId="{2DACF1D5-C47B-4A23-94E3-CA68BE886A69}"/>
          </ac:picMkLst>
        </pc:picChg>
        <pc:picChg chg="add mod ord">
          <ac:chgData name="Mike Bloys" userId="1248c4d8-7b2b-4b32-b8bd-163ae845f9bb" providerId="ADAL" clId="{21013F80-71E6-4544-A542-6DFCC889FE4C}" dt="2021-11-05T11:33:01.757" v="48" actId="1076"/>
          <ac:picMkLst>
            <pc:docMk/>
            <pc:sldMk cId="1905434353" sldId="263"/>
            <ac:picMk id="33" creationId="{D77F930B-1AE6-428C-9EEB-FA40F3633497}"/>
          </ac:picMkLst>
        </pc:picChg>
        <pc:cxnChg chg="mod">
          <ac:chgData name="Mike Bloys" userId="1248c4d8-7b2b-4b32-b8bd-163ae845f9bb" providerId="ADAL" clId="{21013F80-71E6-4544-A542-6DFCC889FE4C}" dt="2021-11-05T11:33:01.757" v="48" actId="1076"/>
          <ac:cxnSpMkLst>
            <pc:docMk/>
            <pc:sldMk cId="1905434353" sldId="263"/>
            <ac:cxnSpMk id="13" creationId="{6C066231-EA15-4076-96AE-0C17B0592B7D}"/>
          </ac:cxnSpMkLst>
        </pc:cxnChg>
        <pc:cxnChg chg="mod">
          <ac:chgData name="Mike Bloys" userId="1248c4d8-7b2b-4b32-b8bd-163ae845f9bb" providerId="ADAL" clId="{21013F80-71E6-4544-A542-6DFCC889FE4C}" dt="2021-11-05T11:33:01.757" v="48" actId="1076"/>
          <ac:cxnSpMkLst>
            <pc:docMk/>
            <pc:sldMk cId="1905434353" sldId="263"/>
            <ac:cxnSpMk id="15" creationId="{ED20D3E4-A1E5-4552-AD74-532E597E10C8}"/>
          </ac:cxnSpMkLst>
        </pc:cxnChg>
        <pc:cxnChg chg="mod">
          <ac:chgData name="Mike Bloys" userId="1248c4d8-7b2b-4b32-b8bd-163ae845f9bb" providerId="ADAL" clId="{21013F80-71E6-4544-A542-6DFCC889FE4C}" dt="2021-11-05T11:33:01.757" v="48" actId="1076"/>
          <ac:cxnSpMkLst>
            <pc:docMk/>
            <pc:sldMk cId="1905434353" sldId="263"/>
            <ac:cxnSpMk id="16" creationId="{C4262CA6-1D08-43E2-838B-259BEF1D2F08}"/>
          </ac:cxnSpMkLst>
        </pc:cxnChg>
        <pc:cxnChg chg="mod">
          <ac:chgData name="Mike Bloys" userId="1248c4d8-7b2b-4b32-b8bd-163ae845f9bb" providerId="ADAL" clId="{21013F80-71E6-4544-A542-6DFCC889FE4C}" dt="2021-11-05T11:33:01.757" v="48" actId="1076"/>
          <ac:cxnSpMkLst>
            <pc:docMk/>
            <pc:sldMk cId="1905434353" sldId="263"/>
            <ac:cxnSpMk id="17" creationId="{04775223-F99D-40BE-89B5-3387725C187A}"/>
          </ac:cxnSpMkLst>
        </pc:cxnChg>
        <pc:cxnChg chg="mod">
          <ac:chgData name="Mike Bloys" userId="1248c4d8-7b2b-4b32-b8bd-163ae845f9bb" providerId="ADAL" clId="{21013F80-71E6-4544-A542-6DFCC889FE4C}" dt="2021-11-05T11:33:01.757" v="48" actId="1076"/>
          <ac:cxnSpMkLst>
            <pc:docMk/>
            <pc:sldMk cId="1905434353" sldId="263"/>
            <ac:cxnSpMk id="18" creationId="{84B4F1E5-3382-4346-806A-93163C627D95}"/>
          </ac:cxnSpMkLst>
        </pc:cxnChg>
        <pc:cxnChg chg="mod">
          <ac:chgData name="Mike Bloys" userId="1248c4d8-7b2b-4b32-b8bd-163ae845f9bb" providerId="ADAL" clId="{21013F80-71E6-4544-A542-6DFCC889FE4C}" dt="2021-11-05T11:33:01.757" v="48" actId="1076"/>
          <ac:cxnSpMkLst>
            <pc:docMk/>
            <pc:sldMk cId="1905434353" sldId="263"/>
            <ac:cxnSpMk id="19" creationId="{BE3A075B-E97C-4ABC-833A-44DE8133B115}"/>
          </ac:cxnSpMkLst>
        </pc:cxnChg>
        <pc:cxnChg chg="mod">
          <ac:chgData name="Mike Bloys" userId="1248c4d8-7b2b-4b32-b8bd-163ae845f9bb" providerId="ADAL" clId="{21013F80-71E6-4544-A542-6DFCC889FE4C}" dt="2021-11-05T11:33:01.757" v="48" actId="1076"/>
          <ac:cxnSpMkLst>
            <pc:docMk/>
            <pc:sldMk cId="1905434353" sldId="263"/>
            <ac:cxnSpMk id="20" creationId="{739C6D43-D9DE-4A2C-9DB4-033D91D5158E}"/>
          </ac:cxnSpMkLst>
        </pc:cxnChg>
        <pc:cxnChg chg="mod">
          <ac:chgData name="Mike Bloys" userId="1248c4d8-7b2b-4b32-b8bd-163ae845f9bb" providerId="ADAL" clId="{21013F80-71E6-4544-A542-6DFCC889FE4C}" dt="2021-11-05T11:33:01.757" v="48" actId="1076"/>
          <ac:cxnSpMkLst>
            <pc:docMk/>
            <pc:sldMk cId="1905434353" sldId="263"/>
            <ac:cxnSpMk id="25" creationId="{11021C13-9611-49E5-AD84-8ADB2B142606}"/>
          </ac:cxnSpMkLst>
        </pc:cxnChg>
        <pc:cxnChg chg="mod">
          <ac:chgData name="Mike Bloys" userId="1248c4d8-7b2b-4b32-b8bd-163ae845f9bb" providerId="ADAL" clId="{21013F80-71E6-4544-A542-6DFCC889FE4C}" dt="2021-11-05T11:33:01.757" v="48" actId="1076"/>
          <ac:cxnSpMkLst>
            <pc:docMk/>
            <pc:sldMk cId="1905434353" sldId="263"/>
            <ac:cxnSpMk id="26" creationId="{4F3C9938-15C9-4733-AEF2-AC5E7B0DB2F6}"/>
          </ac:cxnSpMkLst>
        </pc:cxnChg>
      </pc:sldChg>
      <pc:sldChg chg="modSp">
        <pc:chgData name="Mike Bloys" userId="1248c4d8-7b2b-4b32-b8bd-163ae845f9bb" providerId="ADAL" clId="{21013F80-71E6-4544-A542-6DFCC889FE4C}" dt="2021-11-05T12:13:42.809" v="90" actId="1076"/>
        <pc:sldMkLst>
          <pc:docMk/>
          <pc:sldMk cId="4081685015" sldId="269"/>
        </pc:sldMkLst>
        <pc:picChg chg="mod">
          <ac:chgData name="Mike Bloys" userId="1248c4d8-7b2b-4b32-b8bd-163ae845f9bb" providerId="ADAL" clId="{21013F80-71E6-4544-A542-6DFCC889FE4C}" dt="2021-11-05T12:13:42.809" v="90" actId="1076"/>
          <ac:picMkLst>
            <pc:docMk/>
            <pc:sldMk cId="4081685015" sldId="269"/>
            <ac:picMk id="3074" creationId="{00000000-0000-0000-0000-000000000000}"/>
          </ac:picMkLst>
        </pc:picChg>
      </pc:sldChg>
      <pc:sldChg chg="addSp delSp modSp mod">
        <pc:chgData name="Mike Bloys" userId="1248c4d8-7b2b-4b32-b8bd-163ae845f9bb" providerId="ADAL" clId="{21013F80-71E6-4544-A542-6DFCC889FE4C}" dt="2021-11-05T12:08:45.428" v="81" actId="14100"/>
        <pc:sldMkLst>
          <pc:docMk/>
          <pc:sldMk cId="4240160456" sldId="280"/>
        </pc:sldMkLst>
        <pc:spChg chg="del">
          <ac:chgData name="Mike Bloys" userId="1248c4d8-7b2b-4b32-b8bd-163ae845f9bb" providerId="ADAL" clId="{21013F80-71E6-4544-A542-6DFCC889FE4C}" dt="2021-11-05T12:07:39.618" v="59" actId="478"/>
          <ac:spMkLst>
            <pc:docMk/>
            <pc:sldMk cId="4240160456" sldId="280"/>
            <ac:spMk id="3" creationId="{9ADE1210-727E-4086-AD3B-E3F44F82EE47}"/>
          </ac:spMkLst>
        </pc:spChg>
        <pc:spChg chg="del">
          <ac:chgData name="Mike Bloys" userId="1248c4d8-7b2b-4b32-b8bd-163ae845f9bb" providerId="ADAL" clId="{21013F80-71E6-4544-A542-6DFCC889FE4C}" dt="2021-11-05T12:07:51.508" v="62" actId="478"/>
          <ac:spMkLst>
            <pc:docMk/>
            <pc:sldMk cId="4240160456" sldId="280"/>
            <ac:spMk id="6" creationId="{7F77D60D-7003-499F-85A8-DA0BC7DA0B6C}"/>
          </ac:spMkLst>
        </pc:spChg>
        <pc:spChg chg="del">
          <ac:chgData name="Mike Bloys" userId="1248c4d8-7b2b-4b32-b8bd-163ae845f9bb" providerId="ADAL" clId="{21013F80-71E6-4544-A542-6DFCC889FE4C}" dt="2021-11-05T12:07:51.508" v="62" actId="478"/>
          <ac:spMkLst>
            <pc:docMk/>
            <pc:sldMk cId="4240160456" sldId="280"/>
            <ac:spMk id="7" creationId="{41A97EE4-9851-4001-A2C9-4921F20C69E4}"/>
          </ac:spMkLst>
        </pc:spChg>
        <pc:spChg chg="del">
          <ac:chgData name="Mike Bloys" userId="1248c4d8-7b2b-4b32-b8bd-163ae845f9bb" providerId="ADAL" clId="{21013F80-71E6-4544-A542-6DFCC889FE4C}" dt="2021-11-05T12:07:51.508" v="62" actId="478"/>
          <ac:spMkLst>
            <pc:docMk/>
            <pc:sldMk cId="4240160456" sldId="280"/>
            <ac:spMk id="8" creationId="{9C054BB2-1753-4BB3-AE38-34057B8D717E}"/>
          </ac:spMkLst>
        </pc:spChg>
        <pc:spChg chg="del">
          <ac:chgData name="Mike Bloys" userId="1248c4d8-7b2b-4b32-b8bd-163ae845f9bb" providerId="ADAL" clId="{21013F80-71E6-4544-A542-6DFCC889FE4C}" dt="2021-11-05T12:07:51.508" v="62" actId="478"/>
          <ac:spMkLst>
            <pc:docMk/>
            <pc:sldMk cId="4240160456" sldId="280"/>
            <ac:spMk id="9" creationId="{9888B15E-009F-413D-B46B-C4926D69BD27}"/>
          </ac:spMkLst>
        </pc:spChg>
        <pc:spChg chg="del">
          <ac:chgData name="Mike Bloys" userId="1248c4d8-7b2b-4b32-b8bd-163ae845f9bb" providerId="ADAL" clId="{21013F80-71E6-4544-A542-6DFCC889FE4C}" dt="2021-11-05T12:07:51.508" v="62" actId="478"/>
          <ac:spMkLst>
            <pc:docMk/>
            <pc:sldMk cId="4240160456" sldId="280"/>
            <ac:spMk id="10" creationId="{9B62CAD2-CD57-4970-BBAE-93E192DA8168}"/>
          </ac:spMkLst>
        </pc:spChg>
        <pc:spChg chg="del">
          <ac:chgData name="Mike Bloys" userId="1248c4d8-7b2b-4b32-b8bd-163ae845f9bb" providerId="ADAL" clId="{21013F80-71E6-4544-A542-6DFCC889FE4C}" dt="2021-11-05T12:07:51.508" v="62" actId="478"/>
          <ac:spMkLst>
            <pc:docMk/>
            <pc:sldMk cId="4240160456" sldId="280"/>
            <ac:spMk id="11" creationId="{3374449B-DB0E-4CC8-B596-AAFF6861C463}"/>
          </ac:spMkLst>
        </pc:spChg>
        <pc:spChg chg="del">
          <ac:chgData name="Mike Bloys" userId="1248c4d8-7b2b-4b32-b8bd-163ae845f9bb" providerId="ADAL" clId="{21013F80-71E6-4544-A542-6DFCC889FE4C}" dt="2021-11-05T12:07:51.508" v="62" actId="478"/>
          <ac:spMkLst>
            <pc:docMk/>
            <pc:sldMk cId="4240160456" sldId="280"/>
            <ac:spMk id="12" creationId="{7D7DFCC4-3232-4BA8-AB89-917A01CBD354}"/>
          </ac:spMkLst>
        </pc:spChg>
        <pc:spChg chg="del">
          <ac:chgData name="Mike Bloys" userId="1248c4d8-7b2b-4b32-b8bd-163ae845f9bb" providerId="ADAL" clId="{21013F80-71E6-4544-A542-6DFCC889FE4C}" dt="2021-11-05T12:07:51.508" v="62" actId="478"/>
          <ac:spMkLst>
            <pc:docMk/>
            <pc:sldMk cId="4240160456" sldId="280"/>
            <ac:spMk id="13" creationId="{040DA005-9842-469E-BF0F-8D8E9B5138E4}"/>
          </ac:spMkLst>
        </pc:spChg>
        <pc:spChg chg="mod">
          <ac:chgData name="Mike Bloys" userId="1248c4d8-7b2b-4b32-b8bd-163ae845f9bb" providerId="ADAL" clId="{21013F80-71E6-4544-A542-6DFCC889FE4C}" dt="2021-11-05T12:08:36.074" v="78" actId="14100"/>
          <ac:spMkLst>
            <pc:docMk/>
            <pc:sldMk cId="4240160456" sldId="280"/>
            <ac:spMk id="25" creationId="{DF6038C0-E012-4997-9321-BA67E87EF596}"/>
          </ac:spMkLst>
        </pc:spChg>
        <pc:spChg chg="mod">
          <ac:chgData name="Mike Bloys" userId="1248c4d8-7b2b-4b32-b8bd-163ae845f9bb" providerId="ADAL" clId="{21013F80-71E6-4544-A542-6DFCC889FE4C}" dt="2021-11-05T12:08:45.428" v="81" actId="14100"/>
          <ac:spMkLst>
            <pc:docMk/>
            <pc:sldMk cId="4240160456" sldId="280"/>
            <ac:spMk id="26" creationId="{E17EE744-8AC9-4826-B909-A1FFDA90C70C}"/>
          </ac:spMkLst>
        </pc:spChg>
        <pc:spChg chg="del">
          <ac:chgData name="Mike Bloys" userId="1248c4d8-7b2b-4b32-b8bd-163ae845f9bb" providerId="ADAL" clId="{21013F80-71E6-4544-A542-6DFCC889FE4C}" dt="2021-11-05T12:07:42.833" v="60" actId="478"/>
          <ac:spMkLst>
            <pc:docMk/>
            <pc:sldMk cId="4240160456" sldId="280"/>
            <ac:spMk id="27" creationId="{A8CB51DC-8664-491D-949A-5642C582888B}"/>
          </ac:spMkLst>
        </pc:spChg>
        <pc:spChg chg="del">
          <ac:chgData name="Mike Bloys" userId="1248c4d8-7b2b-4b32-b8bd-163ae845f9bb" providerId="ADAL" clId="{21013F80-71E6-4544-A542-6DFCC889FE4C}" dt="2021-11-05T12:07:43.730" v="61" actId="478"/>
          <ac:spMkLst>
            <pc:docMk/>
            <pc:sldMk cId="4240160456" sldId="280"/>
            <ac:spMk id="28" creationId="{B18FCEBA-680A-45BB-94EE-83DCFC9A1ABE}"/>
          </ac:spMkLst>
        </pc:spChg>
        <pc:spChg chg="del">
          <ac:chgData name="Mike Bloys" userId="1248c4d8-7b2b-4b32-b8bd-163ae845f9bb" providerId="ADAL" clId="{21013F80-71E6-4544-A542-6DFCC889FE4C}" dt="2021-11-05T12:07:53.638" v="63" actId="478"/>
          <ac:spMkLst>
            <pc:docMk/>
            <pc:sldMk cId="4240160456" sldId="280"/>
            <ac:spMk id="29" creationId="{07A3A12D-2DFD-4A7D-9C10-D86DD18F0A17}"/>
          </ac:spMkLst>
        </pc:spChg>
        <pc:spChg chg="del">
          <ac:chgData name="Mike Bloys" userId="1248c4d8-7b2b-4b32-b8bd-163ae845f9bb" providerId="ADAL" clId="{21013F80-71E6-4544-A542-6DFCC889FE4C}" dt="2021-11-05T12:07:54.834" v="64" actId="478"/>
          <ac:spMkLst>
            <pc:docMk/>
            <pc:sldMk cId="4240160456" sldId="280"/>
            <ac:spMk id="30" creationId="{B042C800-9E81-4EBF-B6FD-D10E189795A2}"/>
          </ac:spMkLst>
        </pc:spChg>
        <pc:spChg chg="del">
          <ac:chgData name="Mike Bloys" userId="1248c4d8-7b2b-4b32-b8bd-163ae845f9bb" providerId="ADAL" clId="{21013F80-71E6-4544-A542-6DFCC889FE4C}" dt="2021-11-05T12:07:56.308" v="65" actId="478"/>
          <ac:spMkLst>
            <pc:docMk/>
            <pc:sldMk cId="4240160456" sldId="280"/>
            <ac:spMk id="31" creationId="{318D3942-6999-44AC-BE0F-DE3130F5FD1F}"/>
          </ac:spMkLst>
        </pc:spChg>
        <pc:spChg chg="del">
          <ac:chgData name="Mike Bloys" userId="1248c4d8-7b2b-4b32-b8bd-163ae845f9bb" providerId="ADAL" clId="{21013F80-71E6-4544-A542-6DFCC889FE4C}" dt="2021-11-05T12:07:57.427" v="66" actId="478"/>
          <ac:spMkLst>
            <pc:docMk/>
            <pc:sldMk cId="4240160456" sldId="280"/>
            <ac:spMk id="32" creationId="{27453059-4DF5-4E17-905C-2C9922367289}"/>
          </ac:spMkLst>
        </pc:spChg>
        <pc:spChg chg="del">
          <ac:chgData name="Mike Bloys" userId="1248c4d8-7b2b-4b32-b8bd-163ae845f9bb" providerId="ADAL" clId="{21013F80-71E6-4544-A542-6DFCC889FE4C}" dt="2021-11-05T12:07:59.058" v="67" actId="478"/>
          <ac:spMkLst>
            <pc:docMk/>
            <pc:sldMk cId="4240160456" sldId="280"/>
            <ac:spMk id="34" creationId="{71C6DC51-00D5-4E87-B1E9-7A3E3B8D2DB9}"/>
          </ac:spMkLst>
        </pc:spChg>
        <pc:picChg chg="add mod ord">
          <ac:chgData name="Mike Bloys" userId="1248c4d8-7b2b-4b32-b8bd-163ae845f9bb" providerId="ADAL" clId="{21013F80-71E6-4544-A542-6DFCC889FE4C}" dt="2021-11-05T12:07:32.167" v="56" actId="167"/>
          <ac:picMkLst>
            <pc:docMk/>
            <pc:sldMk cId="4240160456" sldId="280"/>
            <ac:picMk id="14" creationId="{820D0222-8D00-4080-8A62-D3CE24EF8C66}"/>
          </ac:picMkLst>
        </pc:picChg>
        <pc:picChg chg="del">
          <ac:chgData name="Mike Bloys" userId="1248c4d8-7b2b-4b32-b8bd-163ae845f9bb" providerId="ADAL" clId="{21013F80-71E6-4544-A542-6DFCC889FE4C}" dt="2021-11-05T11:33:23.507" v="51" actId="478"/>
          <ac:picMkLst>
            <pc:docMk/>
            <pc:sldMk cId="4240160456" sldId="280"/>
            <ac:picMk id="21" creationId="{B4911AB9-98BD-494F-ACBA-CF2DD499763B}"/>
          </ac:picMkLst>
        </pc:picChg>
        <pc:picChg chg="add del mod">
          <ac:chgData name="Mike Bloys" userId="1248c4d8-7b2b-4b32-b8bd-163ae845f9bb" providerId="ADAL" clId="{21013F80-71E6-4544-A542-6DFCC889FE4C}" dt="2021-11-05T12:07:33.970" v="57" actId="478"/>
          <ac:picMkLst>
            <pc:docMk/>
            <pc:sldMk cId="4240160456" sldId="280"/>
            <ac:picMk id="24" creationId="{BD9FCB17-D2DC-47DB-B161-21456571BDD0}"/>
          </ac:picMkLst>
        </pc:picChg>
        <pc:picChg chg="del">
          <ac:chgData name="Mike Bloys" userId="1248c4d8-7b2b-4b32-b8bd-163ae845f9bb" providerId="ADAL" clId="{21013F80-71E6-4544-A542-6DFCC889FE4C}" dt="2021-11-05T12:07:36.161" v="58" actId="478"/>
          <ac:picMkLst>
            <pc:docMk/>
            <pc:sldMk cId="4240160456" sldId="280"/>
            <ac:picMk id="36" creationId="{B1BDAADD-F900-4793-9CD9-59DD6A50F0EF}"/>
          </ac:picMkLst>
        </pc:picChg>
      </pc:sldChg>
      <pc:sldChg chg="modSp mod">
        <pc:chgData name="Mike Bloys" userId="1248c4d8-7b2b-4b32-b8bd-163ae845f9bb" providerId="ADAL" clId="{21013F80-71E6-4544-A542-6DFCC889FE4C}" dt="2021-11-05T12:14:33.312" v="91" actId="12789"/>
        <pc:sldMkLst>
          <pc:docMk/>
          <pc:sldMk cId="627212773" sldId="284"/>
        </pc:sldMkLst>
        <pc:spChg chg="mod">
          <ac:chgData name="Mike Bloys" userId="1248c4d8-7b2b-4b32-b8bd-163ae845f9bb" providerId="ADAL" clId="{21013F80-71E6-4544-A542-6DFCC889FE4C}" dt="2021-11-05T12:14:33.312" v="91" actId="12789"/>
          <ac:spMkLst>
            <pc:docMk/>
            <pc:sldMk cId="627212773" sldId="284"/>
            <ac:spMk id="34" creationId="{B51C4620-7920-4B41-B1C0-2211E37CF5E8}"/>
          </ac:spMkLst>
        </pc:spChg>
        <pc:spChg chg="mod">
          <ac:chgData name="Mike Bloys" userId="1248c4d8-7b2b-4b32-b8bd-163ae845f9bb" providerId="ADAL" clId="{21013F80-71E6-4544-A542-6DFCC889FE4C}" dt="2021-11-05T12:14:33.312" v="91" actId="12789"/>
          <ac:spMkLst>
            <pc:docMk/>
            <pc:sldMk cId="627212773" sldId="284"/>
            <ac:spMk id="35" creationId="{AA0B92EB-D495-4708-B3CA-A39142E386F4}"/>
          </ac:spMkLst>
        </pc:spChg>
        <pc:cxnChg chg="mod">
          <ac:chgData name="Mike Bloys" userId="1248c4d8-7b2b-4b32-b8bd-163ae845f9bb" providerId="ADAL" clId="{21013F80-71E6-4544-A542-6DFCC889FE4C}" dt="2021-11-05T12:09:16.496" v="82" actId="14861"/>
          <ac:cxnSpMkLst>
            <pc:docMk/>
            <pc:sldMk cId="627212773" sldId="284"/>
            <ac:cxnSpMk id="23" creationId="{8F660301-8C9B-45F0-B68A-59D29613053D}"/>
          </ac:cxnSpMkLst>
        </pc:cxnChg>
        <pc:cxnChg chg="mod">
          <ac:chgData name="Mike Bloys" userId="1248c4d8-7b2b-4b32-b8bd-163ae845f9bb" providerId="ADAL" clId="{21013F80-71E6-4544-A542-6DFCC889FE4C}" dt="2021-11-05T12:09:16.496" v="82" actId="14861"/>
          <ac:cxnSpMkLst>
            <pc:docMk/>
            <pc:sldMk cId="627212773" sldId="284"/>
            <ac:cxnSpMk id="24" creationId="{01091E7D-9362-441B-9DA5-71BEE6F0B281}"/>
          </ac:cxnSpMkLst>
        </pc:cxnChg>
        <pc:cxnChg chg="mod">
          <ac:chgData name="Mike Bloys" userId="1248c4d8-7b2b-4b32-b8bd-163ae845f9bb" providerId="ADAL" clId="{21013F80-71E6-4544-A542-6DFCC889FE4C}" dt="2021-11-05T12:09:16.496" v="82" actId="14861"/>
          <ac:cxnSpMkLst>
            <pc:docMk/>
            <pc:sldMk cId="627212773" sldId="284"/>
            <ac:cxnSpMk id="25" creationId="{E4ECD865-1CA6-4539-8AEB-61DABF8B298D}"/>
          </ac:cxnSpMkLst>
        </pc:cxnChg>
        <pc:cxnChg chg="mod">
          <ac:chgData name="Mike Bloys" userId="1248c4d8-7b2b-4b32-b8bd-163ae845f9bb" providerId="ADAL" clId="{21013F80-71E6-4544-A542-6DFCC889FE4C}" dt="2021-11-05T12:09:16.496" v="82" actId="14861"/>
          <ac:cxnSpMkLst>
            <pc:docMk/>
            <pc:sldMk cId="627212773" sldId="284"/>
            <ac:cxnSpMk id="26" creationId="{CF208B68-8C2E-4CDE-A835-0E37DA75B8F1}"/>
          </ac:cxnSpMkLst>
        </pc:cxnChg>
        <pc:cxnChg chg="mod">
          <ac:chgData name="Mike Bloys" userId="1248c4d8-7b2b-4b32-b8bd-163ae845f9bb" providerId="ADAL" clId="{21013F80-71E6-4544-A542-6DFCC889FE4C}" dt="2021-11-05T12:09:16.496" v="82" actId="14861"/>
          <ac:cxnSpMkLst>
            <pc:docMk/>
            <pc:sldMk cId="627212773" sldId="284"/>
            <ac:cxnSpMk id="27" creationId="{261A95F0-B797-4FA7-91DC-4B7949ECA095}"/>
          </ac:cxnSpMkLst>
        </pc:cxnChg>
        <pc:cxnChg chg="mod">
          <ac:chgData name="Mike Bloys" userId="1248c4d8-7b2b-4b32-b8bd-163ae845f9bb" providerId="ADAL" clId="{21013F80-71E6-4544-A542-6DFCC889FE4C}" dt="2021-11-05T12:09:16.496" v="82" actId="14861"/>
          <ac:cxnSpMkLst>
            <pc:docMk/>
            <pc:sldMk cId="627212773" sldId="284"/>
            <ac:cxnSpMk id="28" creationId="{537068FE-DF67-49F3-B785-D0F857FE027F}"/>
          </ac:cxnSpMkLst>
        </pc:cxnChg>
        <pc:cxnChg chg="mod">
          <ac:chgData name="Mike Bloys" userId="1248c4d8-7b2b-4b32-b8bd-163ae845f9bb" providerId="ADAL" clId="{21013F80-71E6-4544-A542-6DFCC889FE4C}" dt="2021-11-05T12:09:16.496" v="82" actId="14861"/>
          <ac:cxnSpMkLst>
            <pc:docMk/>
            <pc:sldMk cId="627212773" sldId="284"/>
            <ac:cxnSpMk id="29" creationId="{498ED526-6DB9-4314-A2A4-199E41D1F500}"/>
          </ac:cxnSpMkLst>
        </pc:cxnChg>
        <pc:cxnChg chg="mod">
          <ac:chgData name="Mike Bloys" userId="1248c4d8-7b2b-4b32-b8bd-163ae845f9bb" providerId="ADAL" clId="{21013F80-71E6-4544-A542-6DFCC889FE4C}" dt="2021-11-05T12:09:16.496" v="82" actId="14861"/>
          <ac:cxnSpMkLst>
            <pc:docMk/>
            <pc:sldMk cId="627212773" sldId="284"/>
            <ac:cxnSpMk id="30" creationId="{A5BBFECD-B52A-4AE0-B8F6-ED77DEB82043}"/>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05/11/2021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1C4A5A-09EB-4C05-B872-191E2234881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0A50A4"/>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4128361"/>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6" name="Text Placeholder 11">
            <a:extLst>
              <a:ext uri="{FF2B5EF4-FFF2-40B4-BE49-F238E27FC236}">
                <a16:creationId xmlns:a16="http://schemas.microsoft.com/office/drawing/2014/main" id="{49D7DE7D-423B-4397-9541-3A3B00BBC460}"/>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bg1"/>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stStyle>
          <a:p>
            <a:pPr lvl="0"/>
            <a:r>
              <a:rPr lang="en-US"/>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a:t>Second level</a:t>
            </a:r>
          </a:p>
          <a:p>
            <a:pPr lvl="2"/>
            <a:r>
              <a:rPr lang="en-US"/>
              <a:t>Third level</a:t>
            </a:r>
          </a:p>
        </p:txBody>
      </p:sp>
    </p:spTree>
    <p:extLst>
      <p:ext uri="{BB962C8B-B14F-4D97-AF65-F5344CB8AC3E}">
        <p14:creationId xmlns:p14="http://schemas.microsoft.com/office/powerpoint/2010/main" val="1093718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DCB928"/>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25644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2C809C"/>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0A50A4"/>
                </a:solidFill>
                <a:latin typeface="Arial"/>
                <a:ea typeface="+mn-ea"/>
                <a:cs typeface="Arial"/>
              </a:defRPr>
            </a:lvl3pPr>
          </a:lstStyle>
          <a:p>
            <a:pPr lvl="0"/>
            <a:r>
              <a:rPr lang="en-US"/>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a:t>Second level</a:t>
            </a:r>
          </a:p>
          <a:p>
            <a:pPr lvl="2"/>
            <a:r>
              <a:rPr lang="en-US"/>
              <a:t>Third level</a:t>
            </a:r>
          </a:p>
        </p:txBody>
      </p:sp>
      <p:pic>
        <p:nvPicPr>
          <p:cNvPr id="11" name="Graphic 10">
            <a:extLst>
              <a:ext uri="{FF2B5EF4-FFF2-40B4-BE49-F238E27FC236}">
                <a16:creationId xmlns:a16="http://schemas.microsoft.com/office/drawing/2014/main" id="{4209B720-07DD-7941-B502-ED81D188657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7" name="Picture 6">
            <a:extLst>
              <a:ext uri="{FF2B5EF4-FFF2-40B4-BE49-F238E27FC236}">
                <a16:creationId xmlns:a16="http://schemas.microsoft.com/office/drawing/2014/main" id="{3555FF26-3054-4650-8C1B-16723FD0C1E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8" name="TextBox 7">
            <a:extLst>
              <a:ext uri="{FF2B5EF4-FFF2-40B4-BE49-F238E27FC236}">
                <a16:creationId xmlns:a16="http://schemas.microsoft.com/office/drawing/2014/main" id="{FEE4ADCF-04E3-43FD-A4B4-A7B3B427E938}"/>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Data transmission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2 Data transmission and encryption</a:t>
            </a:r>
          </a:p>
        </p:txBody>
      </p:sp>
    </p:spTree>
    <p:extLst>
      <p:ext uri="{BB962C8B-B14F-4D97-AF65-F5344CB8AC3E}">
        <p14:creationId xmlns:p14="http://schemas.microsoft.com/office/powerpoint/2010/main" val="418077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1D0EF52-F2F8-4626-ADB3-2AE855BB403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18744"/>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2C809C"/>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0A50A4"/>
                </a:solidFill>
                <a:latin typeface="Arial"/>
                <a:ea typeface="+mn-ea"/>
                <a:cs typeface="Arial"/>
              </a:defRPr>
            </a:lvl3pPr>
          </a:lstStyle>
          <a:p>
            <a:pPr lvl="0"/>
            <a:r>
              <a:rPr lang="en-US"/>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a:t>Second level</a:t>
            </a:r>
          </a:p>
          <a:p>
            <a:pPr lvl="2"/>
            <a:r>
              <a:rPr lang="en-US"/>
              <a:t>Third level</a:t>
            </a:r>
          </a:p>
        </p:txBody>
      </p:sp>
      <p:pic>
        <p:nvPicPr>
          <p:cNvPr id="10" name="Graphic 9">
            <a:extLst>
              <a:ext uri="{FF2B5EF4-FFF2-40B4-BE49-F238E27FC236}">
                <a16:creationId xmlns:a16="http://schemas.microsoft.com/office/drawing/2014/main" id="{24FD2BDA-C54A-D744-9DA8-5B5D134B2C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sp>
        <p:nvSpPr>
          <p:cNvPr id="13" name="TextBox 12">
            <a:extLst>
              <a:ext uri="{FF2B5EF4-FFF2-40B4-BE49-F238E27FC236}">
                <a16:creationId xmlns:a16="http://schemas.microsoft.com/office/drawing/2014/main" id="{F7B5AE97-FCC0-453F-88F4-BB1B55EBAFAD}"/>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Data transmission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2 Data transmission and encryption</a:t>
            </a:r>
          </a:p>
        </p:txBody>
      </p:sp>
    </p:spTree>
    <p:extLst>
      <p:ext uri="{BB962C8B-B14F-4D97-AF65-F5344CB8AC3E}">
        <p14:creationId xmlns:p14="http://schemas.microsoft.com/office/powerpoint/2010/main" val="284972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0EF9068-1E0B-4B46-AD0C-F5F4CB46209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2C809C"/>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0A50A4"/>
                </a:solidFill>
                <a:latin typeface="Arial"/>
                <a:ea typeface="+mn-ea"/>
                <a:cs typeface="Arial"/>
              </a:defRPr>
            </a:lvl3pPr>
          </a:lstStyle>
          <a:p>
            <a:pPr lvl="0"/>
            <a:r>
              <a:rPr lang="en-US"/>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a:t>Second level</a:t>
            </a:r>
          </a:p>
          <a:p>
            <a:pPr lvl="2"/>
            <a:r>
              <a:rPr lang="en-US"/>
              <a:t>Third level</a:t>
            </a:r>
          </a:p>
        </p:txBody>
      </p:sp>
      <p:pic>
        <p:nvPicPr>
          <p:cNvPr id="9" name="Graphic 8">
            <a:extLst>
              <a:ext uri="{FF2B5EF4-FFF2-40B4-BE49-F238E27FC236}">
                <a16:creationId xmlns:a16="http://schemas.microsoft.com/office/drawing/2014/main" id="{8DD9B7FF-74E5-46D6-85A2-3CAB03DACB36}"/>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84433" y="900257"/>
            <a:ext cx="1474704" cy="554400"/>
          </a:xfrm>
          <a:prstGeom prst="rect">
            <a:avLst/>
          </a:prstGeom>
        </p:spPr>
      </p:pic>
      <p:pic>
        <p:nvPicPr>
          <p:cNvPr id="12" name="Graphic 11">
            <a:extLst>
              <a:ext uri="{FF2B5EF4-FFF2-40B4-BE49-F238E27FC236}">
                <a16:creationId xmlns:a16="http://schemas.microsoft.com/office/drawing/2014/main" id="{689980B9-BA30-C440-AB57-1B8875CA05C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267074" y="6313572"/>
            <a:ext cx="1428387" cy="337136"/>
          </a:xfrm>
          <a:prstGeom prst="rect">
            <a:avLst/>
          </a:prstGeom>
        </p:spPr>
      </p:pic>
      <p:sp>
        <p:nvSpPr>
          <p:cNvPr id="11" name="TextBox 10">
            <a:extLst>
              <a:ext uri="{FF2B5EF4-FFF2-40B4-BE49-F238E27FC236}">
                <a16:creationId xmlns:a16="http://schemas.microsoft.com/office/drawing/2014/main" id="{A46F6A57-8A2A-4013-A057-C94DB946A7EF}"/>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Data transmission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2 Data transmission and encryption</a:t>
            </a:r>
          </a:p>
        </p:txBody>
      </p:sp>
    </p:spTree>
    <p:extLst>
      <p:ext uri="{BB962C8B-B14F-4D97-AF65-F5344CB8AC3E}">
        <p14:creationId xmlns:p14="http://schemas.microsoft.com/office/powerpoint/2010/main" val="427671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89F1284-5433-42D6-9BEE-83A9D44CAB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2C809C"/>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0A50A4"/>
                </a:solidFill>
                <a:latin typeface="Arial"/>
                <a:ea typeface="+mn-ea"/>
                <a:cs typeface="Arial"/>
              </a:defRPr>
            </a:lvl3pPr>
          </a:lstStyle>
          <a:p>
            <a:pPr lvl="0"/>
            <a:r>
              <a:rPr lang="en-US"/>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a:t>Second level</a:t>
            </a:r>
          </a:p>
          <a:p>
            <a:pPr lvl="2"/>
            <a:r>
              <a:rPr lang="en-US"/>
              <a:t>Third level</a:t>
            </a:r>
          </a:p>
        </p:txBody>
      </p:sp>
      <p:pic>
        <p:nvPicPr>
          <p:cNvPr id="9" name="Graphic 8">
            <a:extLst>
              <a:ext uri="{FF2B5EF4-FFF2-40B4-BE49-F238E27FC236}">
                <a16:creationId xmlns:a16="http://schemas.microsoft.com/office/drawing/2014/main" id="{8DD9B7FF-74E5-46D6-85A2-3CAB03DACB36}"/>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84433" y="900257"/>
            <a:ext cx="1474704" cy="554400"/>
          </a:xfrm>
          <a:prstGeom prst="rect">
            <a:avLst/>
          </a:prstGeom>
        </p:spPr>
      </p:pic>
      <p:sp>
        <p:nvSpPr>
          <p:cNvPr id="10" name="TextBox 9">
            <a:extLst>
              <a:ext uri="{FF2B5EF4-FFF2-40B4-BE49-F238E27FC236}">
                <a16:creationId xmlns:a16="http://schemas.microsoft.com/office/drawing/2014/main" id="{C5337F52-035A-47F1-B4C4-C83F969115B5}"/>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Data transmission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2 Data transmission and encryption</a:t>
            </a:r>
          </a:p>
        </p:txBody>
      </p:sp>
    </p:spTree>
    <p:extLst>
      <p:ext uri="{BB962C8B-B14F-4D97-AF65-F5344CB8AC3E}">
        <p14:creationId xmlns:p14="http://schemas.microsoft.com/office/powerpoint/2010/main" val="1154964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A5907D5-40DD-46A9-997E-C49E8826493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2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2C809C"/>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0A50A4"/>
                </a:solidFill>
                <a:latin typeface="Arial"/>
                <a:ea typeface="+mn-ea"/>
                <a:cs typeface="Arial"/>
              </a:defRPr>
            </a:lvl3pPr>
          </a:lstStyle>
          <a:p>
            <a:pPr lvl="0"/>
            <a:r>
              <a:rPr lang="en-US"/>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a:t>Second level</a:t>
            </a:r>
          </a:p>
          <a:p>
            <a:pPr lvl="2"/>
            <a:r>
              <a:rPr lang="en-US"/>
              <a:t>Third level</a:t>
            </a:r>
          </a:p>
        </p:txBody>
      </p:sp>
      <p:sp>
        <p:nvSpPr>
          <p:cNvPr id="9" name="TextBox 8">
            <a:extLst>
              <a:ext uri="{FF2B5EF4-FFF2-40B4-BE49-F238E27FC236}">
                <a16:creationId xmlns:a16="http://schemas.microsoft.com/office/drawing/2014/main" id="{DAED072E-E554-4158-B94E-D67E606C629C}"/>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Data transmission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2 Data transmission and encryption</a:t>
            </a:r>
          </a:p>
        </p:txBody>
      </p:sp>
    </p:spTree>
    <p:extLst>
      <p:ext uri="{BB962C8B-B14F-4D97-AF65-F5344CB8AC3E}">
        <p14:creationId xmlns:p14="http://schemas.microsoft.com/office/powerpoint/2010/main" val="3315833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AC099D0-958C-4A61-8BB4-1D88714BBDE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8" name="Rectangle 7"/>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 2021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a:solidFill>
                <a:schemeClr val="bg1"/>
              </a:solidFill>
            </a:endParaRPr>
          </a:p>
        </p:txBody>
      </p:sp>
      <p:pic>
        <p:nvPicPr>
          <p:cNvPr id="11" name="Graphic 10">
            <a:extLst>
              <a:ext uri="{FF2B5EF4-FFF2-40B4-BE49-F238E27FC236}">
                <a16:creationId xmlns:a16="http://schemas.microsoft.com/office/drawing/2014/main" id="{19425AA9-D4A8-B243-A347-47C5BE93F86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
        <p:nvSpPr>
          <p:cNvPr id="10" name="TextBox 9">
            <a:extLst>
              <a:ext uri="{FF2B5EF4-FFF2-40B4-BE49-F238E27FC236}">
                <a16:creationId xmlns:a16="http://schemas.microsoft.com/office/drawing/2014/main" id="{432E9226-9985-4D6C-B034-33C27D09DED8}"/>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Data transmission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2 Data transmission and encryption</a:t>
            </a:r>
          </a:p>
        </p:txBody>
      </p:sp>
    </p:spTree>
    <p:extLst>
      <p:ext uri="{BB962C8B-B14F-4D97-AF65-F5344CB8AC3E}">
        <p14:creationId xmlns:p14="http://schemas.microsoft.com/office/powerpoint/2010/main" val="487712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4" r:id="rId3"/>
    <p:sldLayoutId id="2147483653" r:id="rId4"/>
    <p:sldLayoutId id="2147483652" r:id="rId5"/>
    <p:sldLayoutId id="2147483667" r:id="rId6"/>
    <p:sldLayoutId id="2147483669" r:id="rId7"/>
    <p:sldLayoutId id="2147483656" r:id="rId8"/>
    <p:sldLayoutId id="2147483665"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106C00D-DF7D-470F-BEFD-B9B60CBF04AC}"/>
              </a:ext>
            </a:extLst>
          </p:cNvPr>
          <p:cNvSpPr>
            <a:spLocks noGrp="1"/>
          </p:cNvSpPr>
          <p:nvPr>
            <p:ph type="body" sz="quarter" idx="13"/>
          </p:nvPr>
        </p:nvSpPr>
        <p:spPr/>
        <p:txBody>
          <a:bodyPr/>
          <a:lstStyle/>
          <a:p>
            <a:r>
              <a:rPr lang="en-GB"/>
              <a:t>What’s wrong with parallel?</a:t>
            </a:r>
          </a:p>
        </p:txBody>
      </p:sp>
      <p:sp>
        <p:nvSpPr>
          <p:cNvPr id="5" name="Text Placeholder 4">
            <a:extLst>
              <a:ext uri="{FF2B5EF4-FFF2-40B4-BE49-F238E27FC236}">
                <a16:creationId xmlns:a16="http://schemas.microsoft.com/office/drawing/2014/main" id="{1CE9104A-1C11-4186-9910-0A22F2E6E1BA}"/>
              </a:ext>
            </a:extLst>
          </p:cNvPr>
          <p:cNvSpPr>
            <a:spLocks noGrp="1"/>
          </p:cNvSpPr>
          <p:nvPr>
            <p:ph type="body" sz="quarter" idx="14"/>
          </p:nvPr>
        </p:nvSpPr>
        <p:spPr/>
        <p:txBody>
          <a:bodyPr/>
          <a:lstStyle/>
          <a:p>
            <a:r>
              <a:rPr lang="en-GB"/>
              <a:t>Parallel cables are able to send more data than serial cables if the same data rate is used</a:t>
            </a:r>
          </a:p>
          <a:p>
            <a:pPr lvl="1"/>
            <a:r>
              <a:rPr lang="en-GB"/>
              <a:t>They were very common in computers before around the </a:t>
            </a:r>
            <a:br>
              <a:rPr lang="en-GB"/>
            </a:br>
            <a:r>
              <a:rPr lang="en-GB"/>
              <a:t>year 2000</a:t>
            </a:r>
          </a:p>
          <a:p>
            <a:pPr lvl="1"/>
            <a:r>
              <a:rPr lang="en-GB"/>
              <a:t>But they have been replaced by SATA cables (Serial ATA) and USB cables (Universal Serial Bus)</a:t>
            </a:r>
          </a:p>
          <a:p>
            <a:pPr lvl="1"/>
            <a:r>
              <a:rPr lang="en-GB"/>
              <a:t>Why are parallel cables not commonly used now if they were the faster type of cable before the year 2000?</a:t>
            </a:r>
          </a:p>
        </p:txBody>
      </p:sp>
    </p:spTree>
    <p:extLst>
      <p:ext uri="{BB962C8B-B14F-4D97-AF65-F5344CB8AC3E}">
        <p14:creationId xmlns:p14="http://schemas.microsoft.com/office/powerpoint/2010/main" val="1664002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106C00D-DF7D-470F-BEFD-B9B60CBF04AC}"/>
              </a:ext>
            </a:extLst>
          </p:cNvPr>
          <p:cNvSpPr>
            <a:spLocks noGrp="1"/>
          </p:cNvSpPr>
          <p:nvPr>
            <p:ph type="body" sz="quarter" idx="13"/>
          </p:nvPr>
        </p:nvSpPr>
        <p:spPr/>
        <p:txBody>
          <a:bodyPr/>
          <a:lstStyle/>
          <a:p>
            <a:r>
              <a:rPr lang="en-GB"/>
              <a:t>Crosstalk</a:t>
            </a:r>
          </a:p>
        </p:txBody>
      </p:sp>
      <p:sp>
        <p:nvSpPr>
          <p:cNvPr id="5" name="Text Placeholder 4">
            <a:extLst>
              <a:ext uri="{FF2B5EF4-FFF2-40B4-BE49-F238E27FC236}">
                <a16:creationId xmlns:a16="http://schemas.microsoft.com/office/drawing/2014/main" id="{1CE9104A-1C11-4186-9910-0A22F2E6E1BA}"/>
              </a:ext>
            </a:extLst>
          </p:cNvPr>
          <p:cNvSpPr>
            <a:spLocks noGrp="1"/>
          </p:cNvSpPr>
          <p:nvPr>
            <p:ph type="body" sz="quarter" idx="14"/>
          </p:nvPr>
        </p:nvSpPr>
        <p:spPr/>
        <p:txBody>
          <a:bodyPr/>
          <a:lstStyle/>
          <a:p>
            <a:r>
              <a:rPr lang="en-GB"/>
              <a:t>Crosstalk may occur when a signal on one line creates a disturbance in another line</a:t>
            </a:r>
          </a:p>
          <a:p>
            <a:pPr lvl="1"/>
            <a:r>
              <a:rPr lang="en-GB"/>
              <a:t>This may cause a bit to be reversed in a parallel line</a:t>
            </a:r>
          </a:p>
          <a:p>
            <a:pPr lvl="1"/>
            <a:r>
              <a:rPr lang="en-GB"/>
              <a:t>The longer a cable is, the more chance there is of crosstalk</a:t>
            </a:r>
          </a:p>
        </p:txBody>
      </p:sp>
      <p:sp>
        <p:nvSpPr>
          <p:cNvPr id="6" name="Rectangle 5">
            <a:extLst>
              <a:ext uri="{FF2B5EF4-FFF2-40B4-BE49-F238E27FC236}">
                <a16:creationId xmlns:a16="http://schemas.microsoft.com/office/drawing/2014/main" id="{C9E60236-D01A-48F6-85C6-F83B9C76A26F}"/>
              </a:ext>
            </a:extLst>
          </p:cNvPr>
          <p:cNvSpPr/>
          <p:nvPr/>
        </p:nvSpPr>
        <p:spPr>
          <a:xfrm>
            <a:off x="1313641" y="3570545"/>
            <a:ext cx="357052" cy="31350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solidFill>
                  <a:schemeClr val="tx1"/>
                </a:solidFill>
              </a:rPr>
              <a:t>0</a:t>
            </a:r>
          </a:p>
        </p:txBody>
      </p:sp>
      <p:sp>
        <p:nvSpPr>
          <p:cNvPr id="7" name="Rectangle 6">
            <a:extLst>
              <a:ext uri="{FF2B5EF4-FFF2-40B4-BE49-F238E27FC236}">
                <a16:creationId xmlns:a16="http://schemas.microsoft.com/office/drawing/2014/main" id="{CA07805D-D681-46FB-912D-335D73964498}"/>
              </a:ext>
            </a:extLst>
          </p:cNvPr>
          <p:cNvSpPr/>
          <p:nvPr/>
        </p:nvSpPr>
        <p:spPr>
          <a:xfrm>
            <a:off x="1313641" y="3953730"/>
            <a:ext cx="357052" cy="31350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solidFill>
                  <a:schemeClr val="tx1"/>
                </a:solidFill>
              </a:rPr>
              <a:t>1</a:t>
            </a:r>
          </a:p>
        </p:txBody>
      </p:sp>
      <p:sp>
        <p:nvSpPr>
          <p:cNvPr id="8" name="Rectangle 7">
            <a:extLst>
              <a:ext uri="{FF2B5EF4-FFF2-40B4-BE49-F238E27FC236}">
                <a16:creationId xmlns:a16="http://schemas.microsoft.com/office/drawing/2014/main" id="{96745E2D-EE8E-4137-9042-DF3FC7C2FCEE}"/>
              </a:ext>
            </a:extLst>
          </p:cNvPr>
          <p:cNvSpPr/>
          <p:nvPr/>
        </p:nvSpPr>
        <p:spPr>
          <a:xfrm>
            <a:off x="1313641" y="4336915"/>
            <a:ext cx="357052" cy="31350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solidFill>
                  <a:schemeClr val="tx1"/>
                </a:solidFill>
              </a:rPr>
              <a:t>0</a:t>
            </a:r>
          </a:p>
        </p:txBody>
      </p:sp>
      <p:sp>
        <p:nvSpPr>
          <p:cNvPr id="9" name="Rectangle 8">
            <a:extLst>
              <a:ext uri="{FF2B5EF4-FFF2-40B4-BE49-F238E27FC236}">
                <a16:creationId xmlns:a16="http://schemas.microsoft.com/office/drawing/2014/main" id="{D7DF02A3-2F14-44B2-A7C4-0096D720C747}"/>
              </a:ext>
            </a:extLst>
          </p:cNvPr>
          <p:cNvSpPr/>
          <p:nvPr/>
        </p:nvSpPr>
        <p:spPr>
          <a:xfrm>
            <a:off x="1313641" y="4720100"/>
            <a:ext cx="357052" cy="31350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solidFill>
                  <a:schemeClr val="tx1"/>
                </a:solidFill>
              </a:rPr>
              <a:t>1</a:t>
            </a:r>
          </a:p>
        </p:txBody>
      </p:sp>
      <p:sp>
        <p:nvSpPr>
          <p:cNvPr id="10" name="Rectangle 9">
            <a:extLst>
              <a:ext uri="{FF2B5EF4-FFF2-40B4-BE49-F238E27FC236}">
                <a16:creationId xmlns:a16="http://schemas.microsoft.com/office/drawing/2014/main" id="{5C374746-4062-484A-808B-95B224A16BB2}"/>
              </a:ext>
            </a:extLst>
          </p:cNvPr>
          <p:cNvSpPr/>
          <p:nvPr/>
        </p:nvSpPr>
        <p:spPr>
          <a:xfrm>
            <a:off x="1313641" y="5103285"/>
            <a:ext cx="357052" cy="31350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solidFill>
                  <a:schemeClr val="tx1"/>
                </a:solidFill>
              </a:rPr>
              <a:t>0</a:t>
            </a:r>
          </a:p>
        </p:txBody>
      </p:sp>
      <p:sp>
        <p:nvSpPr>
          <p:cNvPr id="11" name="Rectangle 10">
            <a:extLst>
              <a:ext uri="{FF2B5EF4-FFF2-40B4-BE49-F238E27FC236}">
                <a16:creationId xmlns:a16="http://schemas.microsoft.com/office/drawing/2014/main" id="{456443A4-6715-493E-BF70-E1F604AAE2AC}"/>
              </a:ext>
            </a:extLst>
          </p:cNvPr>
          <p:cNvSpPr/>
          <p:nvPr/>
        </p:nvSpPr>
        <p:spPr>
          <a:xfrm>
            <a:off x="1313641" y="5486470"/>
            <a:ext cx="357052" cy="31350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solidFill>
                  <a:schemeClr val="tx1"/>
                </a:solidFill>
              </a:rPr>
              <a:t>1</a:t>
            </a:r>
          </a:p>
        </p:txBody>
      </p:sp>
      <p:sp>
        <p:nvSpPr>
          <p:cNvPr id="12" name="Rectangle 11">
            <a:extLst>
              <a:ext uri="{FF2B5EF4-FFF2-40B4-BE49-F238E27FC236}">
                <a16:creationId xmlns:a16="http://schemas.microsoft.com/office/drawing/2014/main" id="{69AA94B2-1773-42AB-A5FB-B8890D413B1A}"/>
              </a:ext>
            </a:extLst>
          </p:cNvPr>
          <p:cNvSpPr/>
          <p:nvPr/>
        </p:nvSpPr>
        <p:spPr>
          <a:xfrm>
            <a:off x="1313641" y="5869655"/>
            <a:ext cx="357052" cy="31350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solidFill>
                  <a:schemeClr val="tx1"/>
                </a:solidFill>
              </a:rPr>
              <a:t>1</a:t>
            </a:r>
          </a:p>
        </p:txBody>
      </p:sp>
      <p:sp>
        <p:nvSpPr>
          <p:cNvPr id="13" name="Rectangle 12">
            <a:extLst>
              <a:ext uri="{FF2B5EF4-FFF2-40B4-BE49-F238E27FC236}">
                <a16:creationId xmlns:a16="http://schemas.microsoft.com/office/drawing/2014/main" id="{92F3E0B3-22EB-4D78-8680-DE31ACC47D0C}"/>
              </a:ext>
            </a:extLst>
          </p:cNvPr>
          <p:cNvSpPr/>
          <p:nvPr/>
        </p:nvSpPr>
        <p:spPr>
          <a:xfrm>
            <a:off x="1313641" y="6252842"/>
            <a:ext cx="357052" cy="31350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solidFill>
                  <a:schemeClr val="tx1"/>
                </a:solidFill>
              </a:rPr>
              <a:t>0</a:t>
            </a:r>
          </a:p>
        </p:txBody>
      </p:sp>
      <p:sp>
        <p:nvSpPr>
          <p:cNvPr id="14" name="Rectangle 13">
            <a:extLst>
              <a:ext uri="{FF2B5EF4-FFF2-40B4-BE49-F238E27FC236}">
                <a16:creationId xmlns:a16="http://schemas.microsoft.com/office/drawing/2014/main" id="{3E597C2F-433A-4219-A210-F1472840CB45}"/>
              </a:ext>
            </a:extLst>
          </p:cNvPr>
          <p:cNvSpPr/>
          <p:nvPr/>
        </p:nvSpPr>
        <p:spPr>
          <a:xfrm>
            <a:off x="5350064" y="3570545"/>
            <a:ext cx="357052" cy="31350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solidFill>
                  <a:schemeClr val="tx1"/>
                </a:solidFill>
              </a:rPr>
              <a:t>0</a:t>
            </a:r>
          </a:p>
        </p:txBody>
      </p:sp>
      <p:sp>
        <p:nvSpPr>
          <p:cNvPr id="15" name="Rectangle 14">
            <a:extLst>
              <a:ext uri="{FF2B5EF4-FFF2-40B4-BE49-F238E27FC236}">
                <a16:creationId xmlns:a16="http://schemas.microsoft.com/office/drawing/2014/main" id="{2EFF22CD-74F3-45C8-8BF7-7928580A2BC1}"/>
              </a:ext>
            </a:extLst>
          </p:cNvPr>
          <p:cNvSpPr/>
          <p:nvPr/>
        </p:nvSpPr>
        <p:spPr>
          <a:xfrm>
            <a:off x="5350064" y="3953730"/>
            <a:ext cx="357052" cy="31350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solidFill>
                  <a:schemeClr val="tx1"/>
                </a:solidFill>
              </a:rPr>
              <a:t>1</a:t>
            </a:r>
          </a:p>
        </p:txBody>
      </p:sp>
      <p:sp>
        <p:nvSpPr>
          <p:cNvPr id="16" name="Rectangle 15">
            <a:extLst>
              <a:ext uri="{FF2B5EF4-FFF2-40B4-BE49-F238E27FC236}">
                <a16:creationId xmlns:a16="http://schemas.microsoft.com/office/drawing/2014/main" id="{46C44348-9CE4-4F11-8BD9-5DDDB2DF9705}"/>
              </a:ext>
            </a:extLst>
          </p:cNvPr>
          <p:cNvSpPr/>
          <p:nvPr/>
        </p:nvSpPr>
        <p:spPr>
          <a:xfrm>
            <a:off x="5350064" y="4336915"/>
            <a:ext cx="357052" cy="31350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solidFill>
                  <a:schemeClr val="tx1"/>
                </a:solidFill>
              </a:rPr>
              <a:t>0</a:t>
            </a:r>
          </a:p>
        </p:txBody>
      </p:sp>
      <p:sp>
        <p:nvSpPr>
          <p:cNvPr id="17" name="Rectangle 16">
            <a:extLst>
              <a:ext uri="{FF2B5EF4-FFF2-40B4-BE49-F238E27FC236}">
                <a16:creationId xmlns:a16="http://schemas.microsoft.com/office/drawing/2014/main" id="{0BC4290B-707F-4DE2-B322-C7CE7B4B220F}"/>
              </a:ext>
            </a:extLst>
          </p:cNvPr>
          <p:cNvSpPr/>
          <p:nvPr/>
        </p:nvSpPr>
        <p:spPr>
          <a:xfrm>
            <a:off x="5350064" y="4720100"/>
            <a:ext cx="357052" cy="31350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solidFill>
                  <a:schemeClr val="tx1"/>
                </a:solidFill>
              </a:rPr>
              <a:t>1</a:t>
            </a:r>
          </a:p>
        </p:txBody>
      </p:sp>
      <p:sp>
        <p:nvSpPr>
          <p:cNvPr id="18" name="Rectangle 17">
            <a:extLst>
              <a:ext uri="{FF2B5EF4-FFF2-40B4-BE49-F238E27FC236}">
                <a16:creationId xmlns:a16="http://schemas.microsoft.com/office/drawing/2014/main" id="{1D6DA01C-5DC6-4415-8235-EBAAF990E290}"/>
              </a:ext>
            </a:extLst>
          </p:cNvPr>
          <p:cNvSpPr/>
          <p:nvPr/>
        </p:nvSpPr>
        <p:spPr>
          <a:xfrm>
            <a:off x="5350064" y="5103285"/>
            <a:ext cx="357052" cy="31350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solidFill>
                  <a:schemeClr val="tx1"/>
                </a:solidFill>
              </a:rPr>
              <a:t>1</a:t>
            </a:r>
          </a:p>
        </p:txBody>
      </p:sp>
      <p:sp>
        <p:nvSpPr>
          <p:cNvPr id="19" name="Rectangle 18">
            <a:extLst>
              <a:ext uri="{FF2B5EF4-FFF2-40B4-BE49-F238E27FC236}">
                <a16:creationId xmlns:a16="http://schemas.microsoft.com/office/drawing/2014/main" id="{5D75F085-6336-4416-88D6-90119D4FB0C7}"/>
              </a:ext>
            </a:extLst>
          </p:cNvPr>
          <p:cNvSpPr/>
          <p:nvPr/>
        </p:nvSpPr>
        <p:spPr>
          <a:xfrm>
            <a:off x="5350064" y="5486470"/>
            <a:ext cx="357052" cy="31350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solidFill>
                  <a:schemeClr val="tx1"/>
                </a:solidFill>
              </a:rPr>
              <a:t>1</a:t>
            </a:r>
          </a:p>
        </p:txBody>
      </p:sp>
      <p:sp>
        <p:nvSpPr>
          <p:cNvPr id="20" name="Rectangle 19">
            <a:extLst>
              <a:ext uri="{FF2B5EF4-FFF2-40B4-BE49-F238E27FC236}">
                <a16:creationId xmlns:a16="http://schemas.microsoft.com/office/drawing/2014/main" id="{A96C498D-7C26-48FB-A198-06483059E45C}"/>
              </a:ext>
            </a:extLst>
          </p:cNvPr>
          <p:cNvSpPr/>
          <p:nvPr/>
        </p:nvSpPr>
        <p:spPr>
          <a:xfrm>
            <a:off x="5350064" y="5869655"/>
            <a:ext cx="357052" cy="31350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solidFill>
                  <a:schemeClr val="tx1"/>
                </a:solidFill>
              </a:rPr>
              <a:t>1</a:t>
            </a:r>
          </a:p>
        </p:txBody>
      </p:sp>
      <p:sp>
        <p:nvSpPr>
          <p:cNvPr id="21" name="Rectangle 20">
            <a:extLst>
              <a:ext uri="{FF2B5EF4-FFF2-40B4-BE49-F238E27FC236}">
                <a16:creationId xmlns:a16="http://schemas.microsoft.com/office/drawing/2014/main" id="{D530CFA8-F6AD-43E1-A786-DFB501EAFF5A}"/>
              </a:ext>
            </a:extLst>
          </p:cNvPr>
          <p:cNvSpPr/>
          <p:nvPr/>
        </p:nvSpPr>
        <p:spPr>
          <a:xfrm>
            <a:off x="5350064" y="6252842"/>
            <a:ext cx="357052" cy="31350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solidFill>
                  <a:schemeClr val="tx1"/>
                </a:solidFill>
              </a:rPr>
              <a:t>0</a:t>
            </a:r>
          </a:p>
        </p:txBody>
      </p:sp>
      <p:cxnSp>
        <p:nvCxnSpPr>
          <p:cNvPr id="23" name="Straight Arrow Connector 22">
            <a:extLst>
              <a:ext uri="{FF2B5EF4-FFF2-40B4-BE49-F238E27FC236}">
                <a16:creationId xmlns:a16="http://schemas.microsoft.com/office/drawing/2014/main" id="{8F660301-8C9B-45F0-B68A-59D29613053D}"/>
              </a:ext>
            </a:extLst>
          </p:cNvPr>
          <p:cNvCxnSpPr>
            <a:stCxn id="6" idx="3"/>
            <a:endCxn id="14" idx="1"/>
          </p:cNvCxnSpPr>
          <p:nvPr/>
        </p:nvCxnSpPr>
        <p:spPr>
          <a:xfrm>
            <a:off x="1670693" y="3727299"/>
            <a:ext cx="3679371" cy="0"/>
          </a:xfrm>
          <a:prstGeom prst="straightConnector1">
            <a:avLst/>
          </a:prstGeom>
          <a:ln w="28575">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01091E7D-9362-441B-9DA5-71BEE6F0B281}"/>
              </a:ext>
            </a:extLst>
          </p:cNvPr>
          <p:cNvCxnSpPr/>
          <p:nvPr/>
        </p:nvCxnSpPr>
        <p:spPr>
          <a:xfrm>
            <a:off x="1670693" y="4097413"/>
            <a:ext cx="3679371" cy="0"/>
          </a:xfrm>
          <a:prstGeom prst="straightConnector1">
            <a:avLst/>
          </a:prstGeom>
          <a:ln w="28575">
            <a:tailEnd type="triangle"/>
          </a:ln>
          <a:effectLst/>
        </p:spPr>
        <p:style>
          <a:lnRef idx="2">
            <a:schemeClr val="accent6"/>
          </a:lnRef>
          <a:fillRef idx="0">
            <a:schemeClr val="accent6"/>
          </a:fillRef>
          <a:effectRef idx="1">
            <a:schemeClr val="accent6"/>
          </a:effectRef>
          <a:fontRef idx="minor">
            <a:schemeClr val="tx1"/>
          </a:fontRef>
        </p:style>
      </p:cxnSp>
      <p:cxnSp>
        <p:nvCxnSpPr>
          <p:cNvPr id="25" name="Straight Arrow Connector 24">
            <a:extLst>
              <a:ext uri="{FF2B5EF4-FFF2-40B4-BE49-F238E27FC236}">
                <a16:creationId xmlns:a16="http://schemas.microsoft.com/office/drawing/2014/main" id="{E4ECD865-1CA6-4539-8AEB-61DABF8B298D}"/>
              </a:ext>
            </a:extLst>
          </p:cNvPr>
          <p:cNvCxnSpPr/>
          <p:nvPr/>
        </p:nvCxnSpPr>
        <p:spPr>
          <a:xfrm>
            <a:off x="1670693" y="4482041"/>
            <a:ext cx="3679371" cy="0"/>
          </a:xfrm>
          <a:prstGeom prst="straightConnector1">
            <a:avLst/>
          </a:prstGeom>
          <a:ln w="28575">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CF208B68-8C2E-4CDE-A835-0E37DA75B8F1}"/>
              </a:ext>
            </a:extLst>
          </p:cNvPr>
          <p:cNvCxnSpPr/>
          <p:nvPr/>
        </p:nvCxnSpPr>
        <p:spPr>
          <a:xfrm>
            <a:off x="1670693" y="4866669"/>
            <a:ext cx="3679371" cy="0"/>
          </a:xfrm>
          <a:prstGeom prst="straightConnector1">
            <a:avLst/>
          </a:prstGeom>
          <a:ln w="28575">
            <a:tailEnd type="triangle"/>
          </a:ln>
          <a:effectLst/>
        </p:spPr>
        <p:style>
          <a:lnRef idx="2">
            <a:schemeClr val="accent6"/>
          </a:lnRef>
          <a:fillRef idx="0">
            <a:schemeClr val="accent6"/>
          </a:fillRef>
          <a:effectRef idx="1">
            <a:schemeClr val="accent6"/>
          </a:effectRef>
          <a:fontRef idx="minor">
            <a:schemeClr val="tx1"/>
          </a:fontRef>
        </p:style>
      </p:cxnSp>
      <p:cxnSp>
        <p:nvCxnSpPr>
          <p:cNvPr id="27" name="Straight Arrow Connector 26">
            <a:extLst>
              <a:ext uri="{FF2B5EF4-FFF2-40B4-BE49-F238E27FC236}">
                <a16:creationId xmlns:a16="http://schemas.microsoft.com/office/drawing/2014/main" id="{261A95F0-B797-4FA7-91DC-4B7949ECA095}"/>
              </a:ext>
            </a:extLst>
          </p:cNvPr>
          <p:cNvCxnSpPr>
            <a:cxnSpLocks/>
          </p:cNvCxnSpPr>
          <p:nvPr/>
        </p:nvCxnSpPr>
        <p:spPr>
          <a:xfrm>
            <a:off x="1670693" y="5251297"/>
            <a:ext cx="3679371" cy="0"/>
          </a:xfrm>
          <a:prstGeom prst="straightConnector1">
            <a:avLst/>
          </a:prstGeom>
          <a:ln w="28575">
            <a:gradFill flip="none" rotWithShape="1">
              <a:gsLst>
                <a:gs pos="0">
                  <a:srgbClr val="0A50A4"/>
                </a:gs>
                <a:gs pos="100000">
                  <a:schemeClr val="accent6"/>
                </a:gs>
              </a:gsLst>
              <a:lin ang="0" scaled="1"/>
              <a:tileRect/>
            </a:gradFill>
            <a:tailEnd type="triangle"/>
          </a:ln>
          <a:effectLst/>
        </p:spPr>
        <p:style>
          <a:lnRef idx="2">
            <a:schemeClr val="accent6"/>
          </a:lnRef>
          <a:fillRef idx="0">
            <a:schemeClr val="accent6"/>
          </a:fillRef>
          <a:effectRef idx="1">
            <a:schemeClr val="accent6"/>
          </a:effectRef>
          <a:fontRef idx="minor">
            <a:schemeClr val="tx1"/>
          </a:fontRef>
        </p:style>
      </p:cxnSp>
      <p:cxnSp>
        <p:nvCxnSpPr>
          <p:cNvPr id="28" name="Straight Arrow Connector 27">
            <a:extLst>
              <a:ext uri="{FF2B5EF4-FFF2-40B4-BE49-F238E27FC236}">
                <a16:creationId xmlns:a16="http://schemas.microsoft.com/office/drawing/2014/main" id="{537068FE-DF67-49F3-B785-D0F857FE027F}"/>
              </a:ext>
            </a:extLst>
          </p:cNvPr>
          <p:cNvCxnSpPr/>
          <p:nvPr/>
        </p:nvCxnSpPr>
        <p:spPr>
          <a:xfrm>
            <a:off x="1670693" y="5635925"/>
            <a:ext cx="3679371" cy="0"/>
          </a:xfrm>
          <a:prstGeom prst="straightConnector1">
            <a:avLst/>
          </a:prstGeom>
          <a:ln w="28575">
            <a:tailEnd type="triangle"/>
          </a:ln>
          <a:effectLst/>
        </p:spPr>
        <p:style>
          <a:lnRef idx="2">
            <a:schemeClr val="accent6"/>
          </a:lnRef>
          <a:fillRef idx="0">
            <a:schemeClr val="accent6"/>
          </a:fillRef>
          <a:effectRef idx="1">
            <a:schemeClr val="accent6"/>
          </a:effectRef>
          <a:fontRef idx="minor">
            <a:schemeClr val="tx1"/>
          </a:fontRef>
        </p:style>
      </p:cxnSp>
      <p:cxnSp>
        <p:nvCxnSpPr>
          <p:cNvPr id="29" name="Straight Arrow Connector 28">
            <a:extLst>
              <a:ext uri="{FF2B5EF4-FFF2-40B4-BE49-F238E27FC236}">
                <a16:creationId xmlns:a16="http://schemas.microsoft.com/office/drawing/2014/main" id="{498ED526-6DB9-4314-A2A4-199E41D1F500}"/>
              </a:ext>
            </a:extLst>
          </p:cNvPr>
          <p:cNvCxnSpPr/>
          <p:nvPr/>
        </p:nvCxnSpPr>
        <p:spPr>
          <a:xfrm>
            <a:off x="1670693" y="6020553"/>
            <a:ext cx="3679371" cy="0"/>
          </a:xfrm>
          <a:prstGeom prst="straightConnector1">
            <a:avLst/>
          </a:prstGeom>
          <a:ln w="28575">
            <a:tailEnd type="triangle"/>
          </a:ln>
          <a:effectLst/>
        </p:spPr>
        <p:style>
          <a:lnRef idx="2">
            <a:schemeClr val="accent6"/>
          </a:lnRef>
          <a:fillRef idx="0">
            <a:schemeClr val="accent6"/>
          </a:fillRef>
          <a:effectRef idx="1">
            <a:schemeClr val="accent6"/>
          </a:effectRef>
          <a:fontRef idx="minor">
            <a:schemeClr val="tx1"/>
          </a:fontRef>
        </p:style>
      </p:cxnSp>
      <p:cxnSp>
        <p:nvCxnSpPr>
          <p:cNvPr id="30" name="Straight Arrow Connector 29">
            <a:extLst>
              <a:ext uri="{FF2B5EF4-FFF2-40B4-BE49-F238E27FC236}">
                <a16:creationId xmlns:a16="http://schemas.microsoft.com/office/drawing/2014/main" id="{A5BBFECD-B52A-4AE0-B8F6-ED77DEB82043}"/>
              </a:ext>
            </a:extLst>
          </p:cNvPr>
          <p:cNvCxnSpPr/>
          <p:nvPr/>
        </p:nvCxnSpPr>
        <p:spPr>
          <a:xfrm>
            <a:off x="1670693" y="6405182"/>
            <a:ext cx="3679371" cy="0"/>
          </a:xfrm>
          <a:prstGeom prst="straightConnector1">
            <a:avLst/>
          </a:prstGeom>
          <a:ln w="28575">
            <a:tailEnd type="triangle"/>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B51C4620-7920-4B41-B1C0-2211E37CF5E8}"/>
              </a:ext>
            </a:extLst>
          </p:cNvPr>
          <p:cNvSpPr txBox="1"/>
          <p:nvPr/>
        </p:nvSpPr>
        <p:spPr>
          <a:xfrm rot="16200000">
            <a:off x="487310" y="4814282"/>
            <a:ext cx="1063302" cy="369332"/>
          </a:xfrm>
          <a:prstGeom prst="rect">
            <a:avLst/>
          </a:prstGeom>
          <a:noFill/>
        </p:spPr>
        <p:txBody>
          <a:bodyPr wrap="square" rtlCol="0">
            <a:spAutoFit/>
          </a:bodyPr>
          <a:lstStyle/>
          <a:p>
            <a:r>
              <a:rPr lang="en-GB" b="1" dirty="0"/>
              <a:t>Sender</a:t>
            </a:r>
          </a:p>
        </p:txBody>
      </p:sp>
      <p:sp>
        <p:nvSpPr>
          <p:cNvPr id="35" name="TextBox 34">
            <a:extLst>
              <a:ext uri="{FF2B5EF4-FFF2-40B4-BE49-F238E27FC236}">
                <a16:creationId xmlns:a16="http://schemas.microsoft.com/office/drawing/2014/main" id="{AA0B92EB-D495-4708-B3CA-A39142E386F4}"/>
              </a:ext>
            </a:extLst>
          </p:cNvPr>
          <p:cNvSpPr txBox="1"/>
          <p:nvPr/>
        </p:nvSpPr>
        <p:spPr>
          <a:xfrm rot="16200000">
            <a:off x="5371305" y="4814282"/>
            <a:ext cx="1151561" cy="369332"/>
          </a:xfrm>
          <a:prstGeom prst="rect">
            <a:avLst/>
          </a:prstGeom>
          <a:noFill/>
        </p:spPr>
        <p:txBody>
          <a:bodyPr wrap="square" rtlCol="0">
            <a:spAutoFit/>
          </a:bodyPr>
          <a:lstStyle/>
          <a:p>
            <a:r>
              <a:rPr lang="en-GB" b="1"/>
              <a:t>Receiver</a:t>
            </a:r>
          </a:p>
        </p:txBody>
      </p:sp>
      <p:sp>
        <p:nvSpPr>
          <p:cNvPr id="36" name="TextBox 35">
            <a:extLst>
              <a:ext uri="{FF2B5EF4-FFF2-40B4-BE49-F238E27FC236}">
                <a16:creationId xmlns:a16="http://schemas.microsoft.com/office/drawing/2014/main" id="{FEED32B0-E816-462E-8D7C-2447AD3F0C8D}"/>
              </a:ext>
            </a:extLst>
          </p:cNvPr>
          <p:cNvSpPr txBox="1"/>
          <p:nvPr/>
        </p:nvSpPr>
        <p:spPr>
          <a:xfrm>
            <a:off x="6493089" y="3770573"/>
            <a:ext cx="2037806" cy="2062103"/>
          </a:xfrm>
          <a:prstGeom prst="rect">
            <a:avLst/>
          </a:prstGeom>
          <a:noFill/>
        </p:spPr>
        <p:txBody>
          <a:bodyPr wrap="square" rtlCol="0">
            <a:spAutoFit/>
          </a:bodyPr>
          <a:lstStyle/>
          <a:p>
            <a:r>
              <a:rPr lang="en-GB" sz="1600" i="1"/>
              <a:t>The number 01010110 is transmitted, lines D3 and D5 are causing cross talk on D4 so that the number 01011110 is received</a:t>
            </a:r>
          </a:p>
        </p:txBody>
      </p:sp>
      <p:grpSp>
        <p:nvGrpSpPr>
          <p:cNvPr id="46" name="Group 45">
            <a:extLst>
              <a:ext uri="{FF2B5EF4-FFF2-40B4-BE49-F238E27FC236}">
                <a16:creationId xmlns:a16="http://schemas.microsoft.com/office/drawing/2014/main" id="{837715FB-6343-4935-ADF9-9D5763085E62}"/>
              </a:ext>
            </a:extLst>
          </p:cNvPr>
          <p:cNvGrpSpPr/>
          <p:nvPr/>
        </p:nvGrpSpPr>
        <p:grpSpPr>
          <a:xfrm>
            <a:off x="3106674" y="3474334"/>
            <a:ext cx="602417" cy="2995805"/>
            <a:chOff x="5502464" y="3722945"/>
            <a:chExt cx="357052" cy="2995805"/>
          </a:xfrm>
          <a:noFill/>
        </p:grpSpPr>
        <p:sp>
          <p:nvSpPr>
            <p:cNvPr id="38" name="Rectangle 37">
              <a:extLst>
                <a:ext uri="{FF2B5EF4-FFF2-40B4-BE49-F238E27FC236}">
                  <a16:creationId xmlns:a16="http://schemas.microsoft.com/office/drawing/2014/main" id="{80EC7E6B-91BA-4FC9-AC8B-BE40F8CD818F}"/>
                </a:ext>
              </a:extLst>
            </p:cNvPr>
            <p:cNvSpPr/>
            <p:nvPr/>
          </p:nvSpPr>
          <p:spPr>
            <a:xfrm>
              <a:off x="5502464" y="3722945"/>
              <a:ext cx="357052" cy="31350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b="1" i="1">
                  <a:solidFill>
                    <a:schemeClr val="tx1"/>
                  </a:solidFill>
                </a:rPr>
                <a:t>D0</a:t>
              </a:r>
            </a:p>
          </p:txBody>
        </p:sp>
        <p:sp>
          <p:nvSpPr>
            <p:cNvPr id="39" name="Rectangle 38">
              <a:extLst>
                <a:ext uri="{FF2B5EF4-FFF2-40B4-BE49-F238E27FC236}">
                  <a16:creationId xmlns:a16="http://schemas.microsoft.com/office/drawing/2014/main" id="{DDA58F79-6358-46E5-902E-A13B919B86B2}"/>
                </a:ext>
              </a:extLst>
            </p:cNvPr>
            <p:cNvSpPr/>
            <p:nvPr/>
          </p:nvSpPr>
          <p:spPr>
            <a:xfrm>
              <a:off x="5502464" y="4106130"/>
              <a:ext cx="357052" cy="31350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b="1" i="1">
                  <a:solidFill>
                    <a:schemeClr val="tx1"/>
                  </a:solidFill>
                </a:rPr>
                <a:t>D1</a:t>
              </a:r>
            </a:p>
          </p:txBody>
        </p:sp>
        <p:sp>
          <p:nvSpPr>
            <p:cNvPr id="40" name="Rectangle 39">
              <a:extLst>
                <a:ext uri="{FF2B5EF4-FFF2-40B4-BE49-F238E27FC236}">
                  <a16:creationId xmlns:a16="http://schemas.microsoft.com/office/drawing/2014/main" id="{2D968F22-7947-42D7-B4E3-265FF3973392}"/>
                </a:ext>
              </a:extLst>
            </p:cNvPr>
            <p:cNvSpPr/>
            <p:nvPr/>
          </p:nvSpPr>
          <p:spPr>
            <a:xfrm>
              <a:off x="5502464" y="4489315"/>
              <a:ext cx="357052" cy="31350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b="1" i="1">
                  <a:solidFill>
                    <a:schemeClr val="tx1"/>
                  </a:solidFill>
                </a:rPr>
                <a:t>D2</a:t>
              </a:r>
            </a:p>
          </p:txBody>
        </p:sp>
        <p:sp>
          <p:nvSpPr>
            <p:cNvPr id="41" name="Rectangle 40">
              <a:extLst>
                <a:ext uri="{FF2B5EF4-FFF2-40B4-BE49-F238E27FC236}">
                  <a16:creationId xmlns:a16="http://schemas.microsoft.com/office/drawing/2014/main" id="{6B828F84-9D20-47D4-843A-2C36FA15B606}"/>
                </a:ext>
              </a:extLst>
            </p:cNvPr>
            <p:cNvSpPr/>
            <p:nvPr/>
          </p:nvSpPr>
          <p:spPr>
            <a:xfrm>
              <a:off x="5502464" y="4872500"/>
              <a:ext cx="357052" cy="31350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b="1" i="1">
                  <a:solidFill>
                    <a:schemeClr val="tx1"/>
                  </a:solidFill>
                </a:rPr>
                <a:t>D3</a:t>
              </a:r>
            </a:p>
          </p:txBody>
        </p:sp>
        <p:sp>
          <p:nvSpPr>
            <p:cNvPr id="42" name="Rectangle 41">
              <a:extLst>
                <a:ext uri="{FF2B5EF4-FFF2-40B4-BE49-F238E27FC236}">
                  <a16:creationId xmlns:a16="http://schemas.microsoft.com/office/drawing/2014/main" id="{0EF0A4CE-920C-4AAF-810C-8C721005E57F}"/>
                </a:ext>
              </a:extLst>
            </p:cNvPr>
            <p:cNvSpPr/>
            <p:nvPr/>
          </p:nvSpPr>
          <p:spPr>
            <a:xfrm>
              <a:off x="5502464" y="5255685"/>
              <a:ext cx="357052" cy="31350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b="1" i="1">
                  <a:solidFill>
                    <a:schemeClr val="tx1"/>
                  </a:solidFill>
                </a:rPr>
                <a:t>D4</a:t>
              </a:r>
            </a:p>
          </p:txBody>
        </p:sp>
        <p:sp>
          <p:nvSpPr>
            <p:cNvPr id="43" name="Rectangle 42">
              <a:extLst>
                <a:ext uri="{FF2B5EF4-FFF2-40B4-BE49-F238E27FC236}">
                  <a16:creationId xmlns:a16="http://schemas.microsoft.com/office/drawing/2014/main" id="{DF804F44-BE9F-492E-8A72-B5126A7DB45A}"/>
                </a:ext>
              </a:extLst>
            </p:cNvPr>
            <p:cNvSpPr/>
            <p:nvPr/>
          </p:nvSpPr>
          <p:spPr>
            <a:xfrm>
              <a:off x="5502464" y="5638870"/>
              <a:ext cx="357052" cy="31350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b="1" i="1">
                  <a:solidFill>
                    <a:schemeClr val="tx1"/>
                  </a:solidFill>
                </a:rPr>
                <a:t>D5</a:t>
              </a:r>
            </a:p>
          </p:txBody>
        </p:sp>
        <p:sp>
          <p:nvSpPr>
            <p:cNvPr id="44" name="Rectangle 43">
              <a:extLst>
                <a:ext uri="{FF2B5EF4-FFF2-40B4-BE49-F238E27FC236}">
                  <a16:creationId xmlns:a16="http://schemas.microsoft.com/office/drawing/2014/main" id="{7AA7D29B-0642-48E0-A222-A2BAC084B11E}"/>
                </a:ext>
              </a:extLst>
            </p:cNvPr>
            <p:cNvSpPr/>
            <p:nvPr/>
          </p:nvSpPr>
          <p:spPr>
            <a:xfrm>
              <a:off x="5502464" y="6022055"/>
              <a:ext cx="357052" cy="31350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b="1" i="1">
                  <a:solidFill>
                    <a:schemeClr val="tx1"/>
                  </a:solidFill>
                </a:rPr>
                <a:t>D6</a:t>
              </a:r>
            </a:p>
          </p:txBody>
        </p:sp>
        <p:sp>
          <p:nvSpPr>
            <p:cNvPr id="45" name="Rectangle 44">
              <a:extLst>
                <a:ext uri="{FF2B5EF4-FFF2-40B4-BE49-F238E27FC236}">
                  <a16:creationId xmlns:a16="http://schemas.microsoft.com/office/drawing/2014/main" id="{90D2ECC6-2A86-46F5-8DFD-270E1713A4A5}"/>
                </a:ext>
              </a:extLst>
            </p:cNvPr>
            <p:cNvSpPr/>
            <p:nvPr/>
          </p:nvSpPr>
          <p:spPr>
            <a:xfrm>
              <a:off x="5502464" y="6405242"/>
              <a:ext cx="357052" cy="31350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b="1" i="1">
                  <a:solidFill>
                    <a:schemeClr val="tx1"/>
                  </a:solidFill>
                </a:rPr>
                <a:t>D7</a:t>
              </a:r>
            </a:p>
          </p:txBody>
        </p:sp>
      </p:grpSp>
    </p:spTree>
    <p:extLst>
      <p:ext uri="{BB962C8B-B14F-4D97-AF65-F5344CB8AC3E}">
        <p14:creationId xmlns:p14="http://schemas.microsoft.com/office/powerpoint/2010/main" val="627212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Skew</a:t>
            </a:r>
          </a:p>
        </p:txBody>
      </p:sp>
      <p:sp>
        <p:nvSpPr>
          <p:cNvPr id="3" name="Text Placeholder 2"/>
          <p:cNvSpPr>
            <a:spLocks noGrp="1"/>
          </p:cNvSpPr>
          <p:nvPr>
            <p:ph type="body" sz="quarter" idx="14"/>
          </p:nvPr>
        </p:nvSpPr>
        <p:spPr/>
        <p:txBody>
          <a:bodyPr/>
          <a:lstStyle/>
          <a:p>
            <a:r>
              <a:rPr lang="en-GB"/>
              <a:t>Each wire in a parallel cable has slightly </a:t>
            </a:r>
            <a:br>
              <a:rPr lang="en-GB"/>
            </a:br>
            <a:r>
              <a:rPr lang="en-GB"/>
              <a:t>different properties</a:t>
            </a:r>
          </a:p>
          <a:p>
            <a:pPr lvl="1"/>
            <a:r>
              <a:rPr lang="en-GB"/>
              <a:t>Signals therefore arrive at slightly different times</a:t>
            </a:r>
          </a:p>
          <a:p>
            <a:pPr lvl="1"/>
            <a:r>
              <a:rPr lang="en-GB"/>
              <a:t>The receiver must wait until all </a:t>
            </a:r>
            <a:br>
              <a:rPr lang="en-GB"/>
            </a:br>
            <a:r>
              <a:rPr lang="en-GB"/>
              <a:t>lines are received until the next </a:t>
            </a:r>
            <a:br>
              <a:rPr lang="en-GB"/>
            </a:br>
            <a:r>
              <a:rPr lang="en-GB"/>
              <a:t>set of bits may be sent</a:t>
            </a:r>
          </a:p>
          <a:p>
            <a:pPr lvl="1"/>
            <a:r>
              <a:rPr lang="en-GB"/>
              <a:t>Transmission needs to be </a:t>
            </a:r>
            <a:br>
              <a:rPr lang="en-GB"/>
            </a:br>
            <a:r>
              <a:rPr lang="en-GB"/>
              <a:t>over very short distances </a:t>
            </a:r>
            <a:br>
              <a:rPr lang="en-GB"/>
            </a:br>
            <a:r>
              <a:rPr lang="en-GB"/>
              <a:t>to reduce the problem</a:t>
            </a:r>
          </a:p>
        </p:txBody>
      </p:sp>
      <p:pic>
        <p:nvPicPr>
          <p:cNvPr id="307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5296957" y="3033713"/>
            <a:ext cx="3226279" cy="2565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685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106C00D-DF7D-470F-BEFD-B9B60CBF04AC}"/>
              </a:ext>
            </a:extLst>
          </p:cNvPr>
          <p:cNvSpPr>
            <a:spLocks noGrp="1"/>
          </p:cNvSpPr>
          <p:nvPr>
            <p:ph type="body" sz="quarter" idx="13"/>
          </p:nvPr>
        </p:nvSpPr>
        <p:spPr/>
        <p:txBody>
          <a:bodyPr/>
          <a:lstStyle/>
          <a:p>
            <a:r>
              <a:rPr lang="en-GB"/>
              <a:t>Advantages of serial</a:t>
            </a:r>
          </a:p>
        </p:txBody>
      </p:sp>
      <p:sp>
        <p:nvSpPr>
          <p:cNvPr id="5" name="Text Placeholder 4">
            <a:extLst>
              <a:ext uri="{FF2B5EF4-FFF2-40B4-BE49-F238E27FC236}">
                <a16:creationId xmlns:a16="http://schemas.microsoft.com/office/drawing/2014/main" id="{1CE9104A-1C11-4186-9910-0A22F2E6E1BA}"/>
              </a:ext>
            </a:extLst>
          </p:cNvPr>
          <p:cNvSpPr>
            <a:spLocks noGrp="1"/>
          </p:cNvSpPr>
          <p:nvPr>
            <p:ph type="body" sz="quarter" idx="14"/>
          </p:nvPr>
        </p:nvSpPr>
        <p:spPr/>
        <p:txBody>
          <a:bodyPr/>
          <a:lstStyle/>
          <a:p>
            <a:r>
              <a:rPr lang="en-GB"/>
              <a:t>Before around the year 2000, processors were expensive and not fast enough to keep up with very fast transmissions in serial</a:t>
            </a:r>
          </a:p>
          <a:p>
            <a:pPr lvl="1"/>
            <a:r>
              <a:rPr lang="en-GB"/>
              <a:t>Parallel transmission was therefore used to increase the overall transmission speed</a:t>
            </a:r>
          </a:p>
          <a:p>
            <a:r>
              <a:rPr lang="en-GB"/>
              <a:t>As processors have increased in speed, they can easily cope with faster serial transmission rates</a:t>
            </a:r>
          </a:p>
          <a:p>
            <a:pPr lvl="1"/>
            <a:r>
              <a:rPr lang="en-GB"/>
              <a:t>By using serial transmission, faster rates are possible without the issues of crosstalk or skew</a:t>
            </a:r>
          </a:p>
          <a:p>
            <a:pPr lvl="1"/>
            <a:r>
              <a:rPr lang="en-GB"/>
              <a:t>This is why modern transmission methods such as SATA (for hard drives) and USB (for external devices) are now most common</a:t>
            </a:r>
          </a:p>
        </p:txBody>
      </p:sp>
    </p:spTree>
    <p:extLst>
      <p:ext uri="{BB962C8B-B14F-4D97-AF65-F5344CB8AC3E}">
        <p14:creationId xmlns:p14="http://schemas.microsoft.com/office/powerpoint/2010/main" val="26033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106C00D-DF7D-470F-BEFD-B9B60CBF04AC}"/>
              </a:ext>
            </a:extLst>
          </p:cNvPr>
          <p:cNvSpPr>
            <a:spLocks noGrp="1"/>
          </p:cNvSpPr>
          <p:nvPr>
            <p:ph type="body" sz="quarter" idx="13"/>
          </p:nvPr>
        </p:nvSpPr>
        <p:spPr/>
        <p:txBody>
          <a:bodyPr/>
          <a:lstStyle/>
          <a:p>
            <a:r>
              <a:rPr lang="en-GB"/>
              <a:t>Advantages of serial</a:t>
            </a:r>
          </a:p>
        </p:txBody>
      </p:sp>
      <p:sp>
        <p:nvSpPr>
          <p:cNvPr id="5" name="Text Placeholder 4">
            <a:extLst>
              <a:ext uri="{FF2B5EF4-FFF2-40B4-BE49-F238E27FC236}">
                <a16:creationId xmlns:a16="http://schemas.microsoft.com/office/drawing/2014/main" id="{1CE9104A-1C11-4186-9910-0A22F2E6E1BA}"/>
              </a:ext>
            </a:extLst>
          </p:cNvPr>
          <p:cNvSpPr>
            <a:spLocks noGrp="1"/>
          </p:cNvSpPr>
          <p:nvPr>
            <p:ph type="body" sz="quarter" idx="14"/>
          </p:nvPr>
        </p:nvSpPr>
        <p:spPr/>
        <p:txBody>
          <a:bodyPr/>
          <a:lstStyle/>
          <a:p>
            <a:r>
              <a:rPr lang="en-GB"/>
              <a:t>Serial cables only require one wire for the data itself</a:t>
            </a:r>
          </a:p>
          <a:p>
            <a:pPr lvl="1"/>
            <a:r>
              <a:rPr lang="en-GB"/>
              <a:t>This means that far fewer wires are needed in the cable, making it cheaper to make and smaller</a:t>
            </a:r>
          </a:p>
          <a:p>
            <a:pPr lvl="1"/>
            <a:r>
              <a:rPr lang="en-GB"/>
              <a:t>This also allows for longer cables without the risks of greater crosstalk and skew</a:t>
            </a:r>
          </a:p>
        </p:txBody>
      </p:sp>
    </p:spTree>
    <p:extLst>
      <p:ext uri="{BB962C8B-B14F-4D97-AF65-F5344CB8AC3E}">
        <p14:creationId xmlns:p14="http://schemas.microsoft.com/office/powerpoint/2010/main" val="1026143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7DCD67-0D19-47AA-AC94-3A0FE836FCB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61973" y="4202482"/>
            <a:ext cx="7682028" cy="2029217"/>
          </a:xfrm>
          <a:prstGeom prst="rect">
            <a:avLst/>
          </a:prstGeom>
        </p:spPr>
      </p:pic>
      <p:sp>
        <p:nvSpPr>
          <p:cNvPr id="4" name="Text Placeholder 3">
            <a:extLst>
              <a:ext uri="{FF2B5EF4-FFF2-40B4-BE49-F238E27FC236}">
                <a16:creationId xmlns:a16="http://schemas.microsoft.com/office/drawing/2014/main" id="{A106C00D-DF7D-470F-BEFD-B9B60CBF04AC}"/>
              </a:ext>
            </a:extLst>
          </p:cNvPr>
          <p:cNvSpPr>
            <a:spLocks noGrp="1"/>
          </p:cNvSpPr>
          <p:nvPr>
            <p:ph type="body" sz="quarter" idx="13"/>
          </p:nvPr>
        </p:nvSpPr>
        <p:spPr/>
        <p:txBody>
          <a:bodyPr/>
          <a:lstStyle/>
          <a:p>
            <a:r>
              <a:rPr lang="en-GB"/>
              <a:t>Integrated circuits</a:t>
            </a:r>
          </a:p>
        </p:txBody>
      </p:sp>
      <p:sp>
        <p:nvSpPr>
          <p:cNvPr id="5" name="Text Placeholder 4">
            <a:extLst>
              <a:ext uri="{FF2B5EF4-FFF2-40B4-BE49-F238E27FC236}">
                <a16:creationId xmlns:a16="http://schemas.microsoft.com/office/drawing/2014/main" id="{1CE9104A-1C11-4186-9910-0A22F2E6E1BA}"/>
              </a:ext>
            </a:extLst>
          </p:cNvPr>
          <p:cNvSpPr>
            <a:spLocks noGrp="1"/>
          </p:cNvSpPr>
          <p:nvPr>
            <p:ph type="body" sz="quarter" idx="14"/>
          </p:nvPr>
        </p:nvSpPr>
        <p:spPr/>
        <p:txBody>
          <a:bodyPr/>
          <a:lstStyle/>
          <a:p>
            <a:r>
              <a:rPr lang="en-GB"/>
              <a:t>Parallel transmission still occurs inside computers</a:t>
            </a:r>
          </a:p>
          <a:p>
            <a:pPr lvl="1"/>
            <a:r>
              <a:rPr lang="en-GB"/>
              <a:t>Data needs to be transferred between CPU and RAM </a:t>
            </a:r>
            <a:br>
              <a:rPr lang="en-GB"/>
            </a:br>
            <a:r>
              <a:rPr lang="en-GB"/>
              <a:t>very quickly</a:t>
            </a:r>
          </a:p>
          <a:p>
            <a:pPr lvl="1"/>
            <a:r>
              <a:rPr lang="en-GB"/>
              <a:t>On a 64-bit CPU, a full 64-bit binary number will be transferred in parallel in one clock tick </a:t>
            </a:r>
          </a:p>
          <a:p>
            <a:pPr lvl="1"/>
            <a:r>
              <a:rPr lang="en-GB"/>
              <a:t>Because the components are very close to each other, skew and crosstalk are less of an issue</a:t>
            </a:r>
          </a:p>
        </p:txBody>
      </p:sp>
    </p:spTree>
    <p:extLst>
      <p:ext uri="{BB962C8B-B14F-4D97-AF65-F5344CB8AC3E}">
        <p14:creationId xmlns:p14="http://schemas.microsoft.com/office/powerpoint/2010/main" val="1079626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813090-5C21-49C5-AF37-6E5E3D52F46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2715"/>
          <a:stretch/>
        </p:blipFill>
        <p:spPr>
          <a:xfrm>
            <a:off x="6996187" y="3068484"/>
            <a:ext cx="1399456" cy="3789516"/>
          </a:xfrm>
          <a:prstGeom prst="rect">
            <a:avLst/>
          </a:prstGeom>
        </p:spPr>
      </p:pic>
      <p:sp>
        <p:nvSpPr>
          <p:cNvPr id="4" name="Text Placeholder 3">
            <a:extLst>
              <a:ext uri="{FF2B5EF4-FFF2-40B4-BE49-F238E27FC236}">
                <a16:creationId xmlns:a16="http://schemas.microsoft.com/office/drawing/2014/main" id="{A106C00D-DF7D-470F-BEFD-B9B60CBF04AC}"/>
              </a:ext>
            </a:extLst>
          </p:cNvPr>
          <p:cNvSpPr>
            <a:spLocks noGrp="1"/>
          </p:cNvSpPr>
          <p:nvPr>
            <p:ph type="body" sz="quarter" idx="13"/>
          </p:nvPr>
        </p:nvSpPr>
        <p:spPr/>
        <p:txBody>
          <a:bodyPr/>
          <a:lstStyle/>
          <a:p>
            <a:r>
              <a:rPr lang="en-GB"/>
              <a:t>USB features</a:t>
            </a:r>
          </a:p>
        </p:txBody>
      </p:sp>
      <p:sp>
        <p:nvSpPr>
          <p:cNvPr id="5" name="Text Placeholder 4">
            <a:extLst>
              <a:ext uri="{FF2B5EF4-FFF2-40B4-BE49-F238E27FC236}">
                <a16:creationId xmlns:a16="http://schemas.microsoft.com/office/drawing/2014/main" id="{1CE9104A-1C11-4186-9910-0A22F2E6E1BA}"/>
              </a:ext>
            </a:extLst>
          </p:cNvPr>
          <p:cNvSpPr>
            <a:spLocks noGrp="1"/>
          </p:cNvSpPr>
          <p:nvPr>
            <p:ph type="body" sz="quarter" idx="14"/>
          </p:nvPr>
        </p:nvSpPr>
        <p:spPr/>
        <p:txBody>
          <a:bodyPr/>
          <a:lstStyle/>
          <a:p>
            <a:r>
              <a:rPr lang="en-GB"/>
              <a:t>Universal serial bus (USB) is a serial cable that is commonly used to connect external </a:t>
            </a:r>
            <a:br>
              <a:rPr lang="en-GB"/>
            </a:br>
            <a:r>
              <a:rPr lang="en-GB"/>
              <a:t>devices to computers, laptops, </a:t>
            </a:r>
            <a:br>
              <a:rPr lang="en-GB"/>
            </a:br>
            <a:r>
              <a:rPr lang="en-GB"/>
              <a:t>tablets and smartphones</a:t>
            </a:r>
          </a:p>
          <a:p>
            <a:pPr lvl="1"/>
            <a:r>
              <a:rPr lang="en-GB"/>
              <a:t>The USB cable may be plugged in or </a:t>
            </a:r>
            <a:br>
              <a:rPr lang="en-GB"/>
            </a:br>
            <a:r>
              <a:rPr lang="en-GB"/>
              <a:t>removed whilst the device is turned on</a:t>
            </a:r>
          </a:p>
          <a:p>
            <a:pPr lvl="1"/>
            <a:r>
              <a:rPr lang="en-GB"/>
              <a:t>To connect older cables, such as serial mice </a:t>
            </a:r>
            <a:br>
              <a:rPr lang="en-GB"/>
            </a:br>
            <a:r>
              <a:rPr lang="en-GB"/>
              <a:t>or keyboards and parallel printers, the </a:t>
            </a:r>
            <a:br>
              <a:rPr lang="en-GB"/>
            </a:br>
            <a:r>
              <a:rPr lang="en-GB"/>
              <a:t>computer first needed to be turned off</a:t>
            </a:r>
          </a:p>
        </p:txBody>
      </p:sp>
      <p:sp>
        <p:nvSpPr>
          <p:cNvPr id="8" name="TextBox 7">
            <a:extLst>
              <a:ext uri="{FF2B5EF4-FFF2-40B4-BE49-F238E27FC236}">
                <a16:creationId xmlns:a16="http://schemas.microsoft.com/office/drawing/2014/main" id="{41644173-3029-4342-96F6-B99FABA7596D}"/>
              </a:ext>
            </a:extLst>
          </p:cNvPr>
          <p:cNvSpPr txBox="1"/>
          <p:nvPr/>
        </p:nvSpPr>
        <p:spPr>
          <a:xfrm>
            <a:off x="7816954" y="2157427"/>
            <a:ext cx="940525" cy="276999"/>
          </a:xfrm>
          <a:prstGeom prst="rect">
            <a:avLst/>
          </a:prstGeom>
          <a:noFill/>
        </p:spPr>
        <p:txBody>
          <a:bodyPr wrap="square" lIns="0" tIns="0" rIns="0" bIns="0" rtlCol="0">
            <a:spAutoFit/>
          </a:bodyPr>
          <a:lstStyle/>
          <a:p>
            <a:r>
              <a:rPr lang="en-GB"/>
              <a:t>Data-</a:t>
            </a:r>
          </a:p>
        </p:txBody>
      </p:sp>
      <p:sp>
        <p:nvSpPr>
          <p:cNvPr id="11" name="TextBox 10">
            <a:extLst>
              <a:ext uri="{FF2B5EF4-FFF2-40B4-BE49-F238E27FC236}">
                <a16:creationId xmlns:a16="http://schemas.microsoft.com/office/drawing/2014/main" id="{DEFF7784-36BA-41E4-BD60-71DFC85704FE}"/>
              </a:ext>
            </a:extLst>
          </p:cNvPr>
          <p:cNvSpPr txBox="1"/>
          <p:nvPr/>
        </p:nvSpPr>
        <p:spPr>
          <a:xfrm>
            <a:off x="6809099" y="2152130"/>
            <a:ext cx="707831" cy="276999"/>
          </a:xfrm>
          <a:prstGeom prst="rect">
            <a:avLst/>
          </a:prstGeom>
          <a:noFill/>
        </p:spPr>
        <p:txBody>
          <a:bodyPr wrap="square" lIns="0" tIns="0" rIns="0" bIns="0" rtlCol="0">
            <a:spAutoFit/>
          </a:bodyPr>
          <a:lstStyle/>
          <a:p>
            <a:pPr algn="r"/>
            <a:r>
              <a:rPr lang="en-GB"/>
              <a:t>Data+</a:t>
            </a:r>
          </a:p>
        </p:txBody>
      </p:sp>
      <p:sp>
        <p:nvSpPr>
          <p:cNvPr id="15" name="TextBox 14">
            <a:extLst>
              <a:ext uri="{FF2B5EF4-FFF2-40B4-BE49-F238E27FC236}">
                <a16:creationId xmlns:a16="http://schemas.microsoft.com/office/drawing/2014/main" id="{14C6C529-BB2C-4553-B660-2204763A9ACB}"/>
              </a:ext>
            </a:extLst>
          </p:cNvPr>
          <p:cNvSpPr txBox="1"/>
          <p:nvPr/>
        </p:nvSpPr>
        <p:spPr>
          <a:xfrm>
            <a:off x="6509167" y="2605001"/>
            <a:ext cx="706640" cy="276999"/>
          </a:xfrm>
          <a:prstGeom prst="rect">
            <a:avLst/>
          </a:prstGeom>
          <a:noFill/>
        </p:spPr>
        <p:txBody>
          <a:bodyPr wrap="square" lIns="0" tIns="0" rIns="0" bIns="0" rtlCol="0">
            <a:spAutoFit/>
          </a:bodyPr>
          <a:lstStyle/>
          <a:p>
            <a:pPr algn="ctr"/>
            <a:r>
              <a:rPr lang="en-GB"/>
              <a:t>+5V</a:t>
            </a:r>
          </a:p>
        </p:txBody>
      </p:sp>
      <p:sp>
        <p:nvSpPr>
          <p:cNvPr id="16" name="TextBox 15">
            <a:extLst>
              <a:ext uri="{FF2B5EF4-FFF2-40B4-BE49-F238E27FC236}">
                <a16:creationId xmlns:a16="http://schemas.microsoft.com/office/drawing/2014/main" id="{2B3080FA-560F-4DE5-AF37-6D90F365F678}"/>
              </a:ext>
            </a:extLst>
          </p:cNvPr>
          <p:cNvSpPr txBox="1"/>
          <p:nvPr/>
        </p:nvSpPr>
        <p:spPr>
          <a:xfrm>
            <a:off x="7923265" y="2605001"/>
            <a:ext cx="1141748" cy="276999"/>
          </a:xfrm>
          <a:prstGeom prst="rect">
            <a:avLst/>
          </a:prstGeom>
          <a:noFill/>
        </p:spPr>
        <p:txBody>
          <a:bodyPr wrap="square" lIns="0" tIns="0" rIns="0" bIns="0" rtlCol="0">
            <a:spAutoFit/>
          </a:bodyPr>
          <a:lstStyle/>
          <a:p>
            <a:pPr algn="ctr"/>
            <a:r>
              <a:rPr lang="en-GB"/>
              <a:t>Ground</a:t>
            </a:r>
          </a:p>
        </p:txBody>
      </p:sp>
      <p:cxnSp>
        <p:nvCxnSpPr>
          <p:cNvPr id="19" name="Straight Arrow Connector 18">
            <a:extLst>
              <a:ext uri="{FF2B5EF4-FFF2-40B4-BE49-F238E27FC236}">
                <a16:creationId xmlns:a16="http://schemas.microsoft.com/office/drawing/2014/main" id="{7465FC4D-9B39-4820-9C97-DA928851F63F}"/>
              </a:ext>
            </a:extLst>
          </p:cNvPr>
          <p:cNvCxnSpPr>
            <a:cxnSpLocks/>
          </p:cNvCxnSpPr>
          <p:nvPr/>
        </p:nvCxnSpPr>
        <p:spPr>
          <a:xfrm>
            <a:off x="7621323" y="2203994"/>
            <a:ext cx="0" cy="1080000"/>
          </a:xfrm>
          <a:prstGeom prst="straightConnector1">
            <a:avLst/>
          </a:prstGeom>
          <a:ln>
            <a:tailEnd type="none"/>
          </a:ln>
        </p:spPr>
        <p:style>
          <a:lnRef idx="2">
            <a:schemeClr val="accent6"/>
          </a:lnRef>
          <a:fillRef idx="0">
            <a:schemeClr val="accent6"/>
          </a:fillRef>
          <a:effectRef idx="1">
            <a:schemeClr val="accent6"/>
          </a:effectRef>
          <a:fontRef idx="minor">
            <a:schemeClr val="tx1"/>
          </a:fontRef>
        </p:style>
      </p:cxnSp>
      <p:cxnSp>
        <p:nvCxnSpPr>
          <p:cNvPr id="21" name="Straight Arrow Connector 20">
            <a:extLst>
              <a:ext uri="{FF2B5EF4-FFF2-40B4-BE49-F238E27FC236}">
                <a16:creationId xmlns:a16="http://schemas.microsoft.com/office/drawing/2014/main" id="{5EEA2E5C-DFDC-480C-A131-80F4F7A3B19D}"/>
              </a:ext>
            </a:extLst>
          </p:cNvPr>
          <p:cNvCxnSpPr>
            <a:cxnSpLocks/>
          </p:cNvCxnSpPr>
          <p:nvPr/>
        </p:nvCxnSpPr>
        <p:spPr>
          <a:xfrm flipH="1">
            <a:off x="7766192" y="2203993"/>
            <a:ext cx="0" cy="1080000"/>
          </a:xfrm>
          <a:prstGeom prst="straightConnector1">
            <a:avLst/>
          </a:prstGeom>
          <a:ln>
            <a:tailEnd type="none"/>
          </a:ln>
        </p:spPr>
        <p:style>
          <a:lnRef idx="2">
            <a:schemeClr val="accent6"/>
          </a:lnRef>
          <a:fillRef idx="0">
            <a:schemeClr val="accent6"/>
          </a:fillRef>
          <a:effectRef idx="1">
            <a:schemeClr val="accent6"/>
          </a:effectRef>
          <a:fontRef idx="minor">
            <a:schemeClr val="tx1"/>
          </a:fontRef>
        </p:style>
      </p:cxnSp>
      <p:cxnSp>
        <p:nvCxnSpPr>
          <p:cNvPr id="23" name="Straight Arrow Connector 22">
            <a:extLst>
              <a:ext uri="{FF2B5EF4-FFF2-40B4-BE49-F238E27FC236}">
                <a16:creationId xmlns:a16="http://schemas.microsoft.com/office/drawing/2014/main" id="{2B664626-0C72-4A2A-9FD9-930D7227869D}"/>
              </a:ext>
            </a:extLst>
          </p:cNvPr>
          <p:cNvCxnSpPr>
            <a:cxnSpLocks/>
          </p:cNvCxnSpPr>
          <p:nvPr/>
        </p:nvCxnSpPr>
        <p:spPr>
          <a:xfrm flipH="1">
            <a:off x="7972913" y="3336827"/>
            <a:ext cx="521226" cy="0"/>
          </a:xfrm>
          <a:prstGeom prst="straightConnector1">
            <a:avLst/>
          </a:prstGeom>
          <a:ln>
            <a:tailEnd type="none"/>
          </a:ln>
        </p:spPr>
        <p:style>
          <a:lnRef idx="2">
            <a:schemeClr val="accent6"/>
          </a:lnRef>
          <a:fillRef idx="0">
            <a:schemeClr val="accent6"/>
          </a:fillRef>
          <a:effectRef idx="1">
            <a:schemeClr val="accent6"/>
          </a:effectRef>
          <a:fontRef idx="minor">
            <a:schemeClr val="tx1"/>
          </a:fontRef>
        </p:style>
      </p:cxnSp>
      <p:cxnSp>
        <p:nvCxnSpPr>
          <p:cNvPr id="17" name="Straight Arrow Connector 16">
            <a:extLst>
              <a:ext uri="{FF2B5EF4-FFF2-40B4-BE49-F238E27FC236}">
                <a16:creationId xmlns:a16="http://schemas.microsoft.com/office/drawing/2014/main" id="{8A9EA6E7-96BD-4772-91E4-150136453A17}"/>
              </a:ext>
            </a:extLst>
          </p:cNvPr>
          <p:cNvCxnSpPr>
            <a:cxnSpLocks/>
          </p:cNvCxnSpPr>
          <p:nvPr/>
        </p:nvCxnSpPr>
        <p:spPr>
          <a:xfrm flipH="1">
            <a:off x="6876886" y="3336827"/>
            <a:ext cx="521226" cy="0"/>
          </a:xfrm>
          <a:prstGeom prst="straightConnector1">
            <a:avLst/>
          </a:prstGeom>
          <a:ln>
            <a:tailEnd type="none"/>
          </a:ln>
        </p:spPr>
        <p:style>
          <a:lnRef idx="2">
            <a:schemeClr val="accent6"/>
          </a:lnRef>
          <a:fillRef idx="0">
            <a:schemeClr val="accent6"/>
          </a:fillRef>
          <a:effectRef idx="1">
            <a:schemeClr val="accent6"/>
          </a:effectRef>
          <a:fontRef idx="minor">
            <a:schemeClr val="tx1"/>
          </a:fontRef>
        </p:style>
      </p:cxnSp>
      <p:cxnSp>
        <p:nvCxnSpPr>
          <p:cNvPr id="18" name="Straight Arrow Connector 17">
            <a:extLst>
              <a:ext uri="{FF2B5EF4-FFF2-40B4-BE49-F238E27FC236}">
                <a16:creationId xmlns:a16="http://schemas.microsoft.com/office/drawing/2014/main" id="{BBB58397-7EEA-4A34-8C7E-4C52EA5CC2D1}"/>
              </a:ext>
            </a:extLst>
          </p:cNvPr>
          <p:cNvCxnSpPr>
            <a:cxnSpLocks/>
          </p:cNvCxnSpPr>
          <p:nvPr/>
        </p:nvCxnSpPr>
        <p:spPr>
          <a:xfrm>
            <a:off x="6876886" y="2943616"/>
            <a:ext cx="0" cy="393211"/>
          </a:xfrm>
          <a:prstGeom prst="straightConnector1">
            <a:avLst/>
          </a:prstGeom>
          <a:ln>
            <a:tailEnd type="none"/>
          </a:ln>
        </p:spPr>
        <p:style>
          <a:lnRef idx="2">
            <a:schemeClr val="accent6"/>
          </a:lnRef>
          <a:fillRef idx="0">
            <a:schemeClr val="accent6"/>
          </a:fillRef>
          <a:effectRef idx="1">
            <a:schemeClr val="accent6"/>
          </a:effectRef>
          <a:fontRef idx="minor">
            <a:schemeClr val="tx1"/>
          </a:fontRef>
        </p:style>
      </p:cxnSp>
      <p:cxnSp>
        <p:nvCxnSpPr>
          <p:cNvPr id="20" name="Straight Arrow Connector 19">
            <a:extLst>
              <a:ext uri="{FF2B5EF4-FFF2-40B4-BE49-F238E27FC236}">
                <a16:creationId xmlns:a16="http://schemas.microsoft.com/office/drawing/2014/main" id="{79E1154B-9EF0-4ADF-A264-8598521DF4AE}"/>
              </a:ext>
            </a:extLst>
          </p:cNvPr>
          <p:cNvCxnSpPr>
            <a:cxnSpLocks/>
          </p:cNvCxnSpPr>
          <p:nvPr/>
        </p:nvCxnSpPr>
        <p:spPr>
          <a:xfrm>
            <a:off x="8494139" y="2943616"/>
            <a:ext cx="0" cy="393211"/>
          </a:xfrm>
          <a:prstGeom prst="straightConnector1">
            <a:avLst/>
          </a:prstGeom>
          <a:ln>
            <a:tailEnd type="non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727291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315F61F-9B96-49F5-9BF2-4DBBB8C3F88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74706" y="618744"/>
            <a:ext cx="3269293" cy="3116730"/>
          </a:xfrm>
          <a:prstGeom prst="rect">
            <a:avLst/>
          </a:prstGeom>
        </p:spPr>
      </p:pic>
      <p:sp>
        <p:nvSpPr>
          <p:cNvPr id="4" name="Text Placeholder 3">
            <a:extLst>
              <a:ext uri="{FF2B5EF4-FFF2-40B4-BE49-F238E27FC236}">
                <a16:creationId xmlns:a16="http://schemas.microsoft.com/office/drawing/2014/main" id="{A106C00D-DF7D-470F-BEFD-B9B60CBF04AC}"/>
              </a:ext>
            </a:extLst>
          </p:cNvPr>
          <p:cNvSpPr>
            <a:spLocks noGrp="1"/>
          </p:cNvSpPr>
          <p:nvPr>
            <p:ph type="body" sz="quarter" idx="13"/>
          </p:nvPr>
        </p:nvSpPr>
        <p:spPr/>
        <p:txBody>
          <a:bodyPr/>
          <a:lstStyle/>
          <a:p>
            <a:r>
              <a:rPr lang="en-GB"/>
              <a:t>USB benefits</a:t>
            </a:r>
          </a:p>
        </p:txBody>
      </p:sp>
      <p:sp>
        <p:nvSpPr>
          <p:cNvPr id="5" name="Text Placeholder 4">
            <a:extLst>
              <a:ext uri="{FF2B5EF4-FFF2-40B4-BE49-F238E27FC236}">
                <a16:creationId xmlns:a16="http://schemas.microsoft.com/office/drawing/2014/main" id="{1CE9104A-1C11-4186-9910-0A22F2E6E1BA}"/>
              </a:ext>
            </a:extLst>
          </p:cNvPr>
          <p:cNvSpPr>
            <a:spLocks noGrp="1"/>
          </p:cNvSpPr>
          <p:nvPr>
            <p:ph type="body" sz="quarter" idx="14"/>
          </p:nvPr>
        </p:nvSpPr>
        <p:spPr/>
        <p:txBody>
          <a:bodyPr/>
          <a:lstStyle/>
          <a:p>
            <a:r>
              <a:rPr lang="en-GB"/>
              <a:t>USB 1 connections operate between </a:t>
            </a:r>
            <a:br>
              <a:rPr lang="en-GB"/>
            </a:br>
            <a:r>
              <a:rPr lang="en-GB"/>
              <a:t>1.5 and 12 Mbps</a:t>
            </a:r>
          </a:p>
          <a:p>
            <a:pPr lvl="1"/>
            <a:r>
              <a:rPr lang="en-GB"/>
              <a:t>Parallel cables operate at a much </a:t>
            </a:r>
            <a:br>
              <a:rPr lang="en-GB"/>
            </a:br>
            <a:r>
              <a:rPr lang="en-GB"/>
              <a:t>slower 110 kbps</a:t>
            </a:r>
          </a:p>
          <a:p>
            <a:pPr lvl="1"/>
            <a:r>
              <a:rPr lang="en-GB"/>
              <a:t>The later standard of USB 3 operates </a:t>
            </a:r>
            <a:br>
              <a:rPr lang="en-GB"/>
            </a:br>
            <a:r>
              <a:rPr lang="en-GB"/>
              <a:t>up to 20 Gbps</a:t>
            </a:r>
          </a:p>
          <a:p>
            <a:r>
              <a:rPr lang="en-GB"/>
              <a:t>Older parallel and serial cables </a:t>
            </a:r>
            <a:br>
              <a:rPr lang="en-GB"/>
            </a:br>
            <a:r>
              <a:rPr lang="en-GB"/>
              <a:t>normally required small screws to </a:t>
            </a:r>
            <a:br>
              <a:rPr lang="en-GB"/>
            </a:br>
            <a:r>
              <a:rPr lang="en-GB"/>
              <a:t>connect the cables</a:t>
            </a:r>
          </a:p>
          <a:p>
            <a:r>
              <a:rPr lang="en-GB"/>
              <a:t>All sorts of devices could be connected </a:t>
            </a:r>
            <a:br>
              <a:rPr lang="en-GB"/>
            </a:br>
            <a:r>
              <a:rPr lang="en-GB"/>
              <a:t>by simply installing the necessary drivers</a:t>
            </a:r>
          </a:p>
          <a:p>
            <a:endParaRPr lang="en-GB"/>
          </a:p>
        </p:txBody>
      </p:sp>
    </p:spTree>
    <p:extLst>
      <p:ext uri="{BB962C8B-B14F-4D97-AF65-F5344CB8AC3E}">
        <p14:creationId xmlns:p14="http://schemas.microsoft.com/office/powerpoint/2010/main" val="724311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5473C6-CFA9-4F2D-864D-4AA07C5B7D5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30449" y="618744"/>
            <a:ext cx="3513551" cy="4518740"/>
          </a:xfrm>
          <a:prstGeom prst="rect">
            <a:avLst/>
          </a:prstGeom>
        </p:spPr>
      </p:pic>
      <p:sp>
        <p:nvSpPr>
          <p:cNvPr id="4" name="Text Placeholder 3">
            <a:extLst>
              <a:ext uri="{FF2B5EF4-FFF2-40B4-BE49-F238E27FC236}">
                <a16:creationId xmlns:a16="http://schemas.microsoft.com/office/drawing/2014/main" id="{A106C00D-DF7D-470F-BEFD-B9B60CBF04AC}"/>
              </a:ext>
            </a:extLst>
          </p:cNvPr>
          <p:cNvSpPr>
            <a:spLocks noGrp="1"/>
          </p:cNvSpPr>
          <p:nvPr>
            <p:ph type="body" sz="quarter" idx="13"/>
          </p:nvPr>
        </p:nvSpPr>
        <p:spPr/>
        <p:txBody>
          <a:bodyPr/>
          <a:lstStyle/>
          <a:p>
            <a:r>
              <a:rPr lang="en-GB"/>
              <a:t>USB drawbacks</a:t>
            </a:r>
          </a:p>
        </p:txBody>
      </p:sp>
      <p:sp>
        <p:nvSpPr>
          <p:cNvPr id="5" name="Text Placeholder 4">
            <a:extLst>
              <a:ext uri="{FF2B5EF4-FFF2-40B4-BE49-F238E27FC236}">
                <a16:creationId xmlns:a16="http://schemas.microsoft.com/office/drawing/2014/main" id="{1CE9104A-1C11-4186-9910-0A22F2E6E1BA}"/>
              </a:ext>
            </a:extLst>
          </p:cNvPr>
          <p:cNvSpPr>
            <a:spLocks noGrp="1"/>
          </p:cNvSpPr>
          <p:nvPr>
            <p:ph type="body" sz="quarter" idx="14"/>
          </p:nvPr>
        </p:nvSpPr>
        <p:spPr/>
        <p:txBody>
          <a:bodyPr/>
          <a:lstStyle/>
          <a:p>
            <a:r>
              <a:rPr lang="en-GB"/>
              <a:t>USB connections should only be </a:t>
            </a:r>
            <a:br>
              <a:rPr lang="en-GB"/>
            </a:br>
            <a:r>
              <a:rPr lang="en-GB"/>
              <a:t>5 meters in length before a </a:t>
            </a:r>
            <a:br>
              <a:rPr lang="en-GB"/>
            </a:br>
            <a:r>
              <a:rPr lang="en-GB"/>
              <a:t>USB hub is used</a:t>
            </a:r>
          </a:p>
          <a:p>
            <a:r>
              <a:rPr lang="en-GB"/>
              <a:t>The data transfer speeds are </a:t>
            </a:r>
            <a:br>
              <a:rPr lang="en-GB"/>
            </a:br>
            <a:r>
              <a:rPr lang="en-GB"/>
              <a:t>not fast enough to use in </a:t>
            </a:r>
            <a:br>
              <a:rPr lang="en-GB"/>
            </a:br>
            <a:r>
              <a:rPr lang="en-GB"/>
              <a:t>internal devices such as CPU</a:t>
            </a:r>
            <a:br>
              <a:rPr lang="en-GB"/>
            </a:br>
            <a:r>
              <a:rPr lang="en-GB"/>
              <a:t>and hard drive</a:t>
            </a:r>
          </a:p>
          <a:p>
            <a:pPr lvl="1"/>
            <a:r>
              <a:rPr lang="en-GB"/>
              <a:t>The transfer of data with DDR4 RAM is </a:t>
            </a:r>
            <a:br>
              <a:rPr lang="en-GB"/>
            </a:br>
            <a:r>
              <a:rPr lang="en-GB"/>
              <a:t>up to 200 Gbps</a:t>
            </a:r>
          </a:p>
          <a:p>
            <a:pPr lvl="1"/>
            <a:r>
              <a:rPr lang="en-GB"/>
              <a:t>This is around 10 times faster than USB 3</a:t>
            </a:r>
          </a:p>
          <a:p>
            <a:endParaRPr lang="en-GB"/>
          </a:p>
        </p:txBody>
      </p:sp>
    </p:spTree>
    <p:extLst>
      <p:ext uri="{BB962C8B-B14F-4D97-AF65-F5344CB8AC3E}">
        <p14:creationId xmlns:p14="http://schemas.microsoft.com/office/powerpoint/2010/main" val="4123561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8FD6AE-A343-495F-B80C-D3146E7C14CF}"/>
              </a:ext>
            </a:extLst>
          </p:cNvPr>
          <p:cNvSpPr>
            <a:spLocks noGrp="1"/>
          </p:cNvSpPr>
          <p:nvPr>
            <p:ph type="body" sz="quarter" idx="13"/>
          </p:nvPr>
        </p:nvSpPr>
        <p:spPr/>
        <p:txBody>
          <a:bodyPr/>
          <a:lstStyle/>
          <a:p>
            <a:r>
              <a:rPr lang="en-GB"/>
              <a:t>Worksheet 2</a:t>
            </a:r>
          </a:p>
        </p:txBody>
      </p:sp>
      <p:sp>
        <p:nvSpPr>
          <p:cNvPr id="3" name="Text Placeholder 2">
            <a:extLst>
              <a:ext uri="{FF2B5EF4-FFF2-40B4-BE49-F238E27FC236}">
                <a16:creationId xmlns:a16="http://schemas.microsoft.com/office/drawing/2014/main" id="{A7151E3B-3C73-47D1-AC7C-F76DC2C20F29}"/>
              </a:ext>
            </a:extLst>
          </p:cNvPr>
          <p:cNvSpPr>
            <a:spLocks noGrp="1"/>
          </p:cNvSpPr>
          <p:nvPr>
            <p:ph type="body" sz="quarter" idx="14"/>
          </p:nvPr>
        </p:nvSpPr>
        <p:spPr/>
        <p:txBody>
          <a:bodyPr/>
          <a:lstStyle/>
          <a:p>
            <a:r>
              <a:rPr lang="en-GB"/>
              <a:t>Now complete </a:t>
            </a:r>
            <a:r>
              <a:rPr lang="en-GB" b="1"/>
              <a:t>Task 2 </a:t>
            </a:r>
            <a:r>
              <a:rPr lang="en-GB"/>
              <a:t>on </a:t>
            </a:r>
            <a:r>
              <a:rPr lang="en-GB" b="1"/>
              <a:t>Worksheet 2</a:t>
            </a:r>
          </a:p>
        </p:txBody>
      </p:sp>
    </p:spTree>
    <p:extLst>
      <p:ext uri="{BB962C8B-B14F-4D97-AF65-F5344CB8AC3E}">
        <p14:creationId xmlns:p14="http://schemas.microsoft.com/office/powerpoint/2010/main" val="3020981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724280" y="906233"/>
            <a:ext cx="7816470" cy="670772"/>
          </a:xfrm>
        </p:spPr>
        <p:txBody>
          <a:bodyPr/>
          <a:lstStyle/>
          <a:p>
            <a:r>
              <a:rPr lang="en-GB"/>
              <a:t>Objectives</a:t>
            </a:r>
          </a:p>
        </p:txBody>
      </p:sp>
      <p:sp>
        <p:nvSpPr>
          <p:cNvPr id="4" name="Text Placeholder 3"/>
          <p:cNvSpPr>
            <a:spLocks noGrp="1"/>
          </p:cNvSpPr>
          <p:nvPr>
            <p:ph type="body" sz="quarter" idx="15"/>
          </p:nvPr>
        </p:nvSpPr>
        <p:spPr>
          <a:xfrm>
            <a:off x="724280" y="1704179"/>
            <a:ext cx="7797230" cy="4653078"/>
          </a:xfrm>
        </p:spPr>
        <p:txBody>
          <a:bodyPr/>
          <a:lstStyle/>
          <a:p>
            <a:r>
              <a:rPr lang="en-GB" dirty="0"/>
              <a:t>Describe how data is transmitted from one device to another using different methods of data </a:t>
            </a:r>
            <a:br>
              <a:rPr lang="en-GB" dirty="0"/>
            </a:br>
            <a:r>
              <a:rPr lang="en-GB" dirty="0"/>
              <a:t>transmission including:</a:t>
            </a:r>
          </a:p>
          <a:p>
            <a:pPr lvl="1"/>
            <a:r>
              <a:rPr lang="en-GB" dirty="0"/>
              <a:t>Serial, Parallel</a:t>
            </a:r>
          </a:p>
          <a:p>
            <a:pPr lvl="1"/>
            <a:r>
              <a:rPr lang="en-GB" dirty="0"/>
              <a:t>Simplex, Half-duplex, Full-duplex</a:t>
            </a:r>
          </a:p>
          <a:p>
            <a:r>
              <a:rPr lang="en-GB" dirty="0"/>
              <a:t>Explain the suitability of each method for a scenario</a:t>
            </a:r>
          </a:p>
          <a:p>
            <a:pPr lvl="1"/>
            <a:r>
              <a:rPr lang="en-GB" dirty="0"/>
              <a:t>Explain the advantages and disadvantages of each method</a:t>
            </a:r>
          </a:p>
          <a:p>
            <a:r>
              <a:rPr lang="en-GB" dirty="0"/>
              <a:t>Understand the universal serial bus (USB) interface and explain how it is used to transmit data</a:t>
            </a:r>
          </a:p>
        </p:txBody>
      </p:sp>
    </p:spTree>
    <p:extLst>
      <p:ext uri="{BB962C8B-B14F-4D97-AF65-F5344CB8AC3E}">
        <p14:creationId xmlns:p14="http://schemas.microsoft.com/office/powerpoint/2010/main" val="644322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80" y="906233"/>
            <a:ext cx="7945158" cy="670772"/>
          </a:xfrm>
        </p:spPr>
        <p:txBody>
          <a:bodyPr/>
          <a:lstStyle/>
          <a:p>
            <a:r>
              <a:rPr lang="en-GB"/>
              <a:t>Transmission direction</a:t>
            </a:r>
          </a:p>
        </p:txBody>
      </p:sp>
      <p:sp>
        <p:nvSpPr>
          <p:cNvPr id="3" name="Text Placeholder 2"/>
          <p:cNvSpPr>
            <a:spLocks noGrp="1"/>
          </p:cNvSpPr>
          <p:nvPr>
            <p:ph type="body" sz="quarter" idx="14"/>
          </p:nvPr>
        </p:nvSpPr>
        <p:spPr/>
        <p:txBody>
          <a:bodyPr/>
          <a:lstStyle/>
          <a:p>
            <a:r>
              <a:rPr lang="en-GB"/>
              <a:t>Simplex, duplex and half-duplex are terms referring to the direction of data during transmission</a:t>
            </a:r>
          </a:p>
          <a:p>
            <a:r>
              <a:rPr lang="en-GB"/>
              <a:t>These terms can be used in conjunction with serial and parallel transmission terminology</a:t>
            </a:r>
          </a:p>
        </p:txBody>
      </p:sp>
    </p:spTree>
    <p:extLst>
      <p:ext uri="{BB962C8B-B14F-4D97-AF65-F5344CB8AC3E}">
        <p14:creationId xmlns:p14="http://schemas.microsoft.com/office/powerpoint/2010/main" val="1040530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EFF4D13-3660-49BD-B050-CE75F41E809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3671678"/>
            <a:ext cx="9144000" cy="2075385"/>
          </a:xfrm>
          <a:prstGeom prst="rect">
            <a:avLst/>
          </a:prstGeom>
        </p:spPr>
      </p:pic>
      <p:sp>
        <p:nvSpPr>
          <p:cNvPr id="2" name="Text Placeholder 1"/>
          <p:cNvSpPr>
            <a:spLocks noGrp="1"/>
          </p:cNvSpPr>
          <p:nvPr>
            <p:ph type="body" sz="quarter" idx="13"/>
          </p:nvPr>
        </p:nvSpPr>
        <p:spPr/>
        <p:txBody>
          <a:bodyPr/>
          <a:lstStyle/>
          <a:p>
            <a:r>
              <a:rPr lang="en-GB"/>
              <a:t>Simplex transmission</a:t>
            </a:r>
          </a:p>
        </p:txBody>
      </p:sp>
      <p:sp>
        <p:nvSpPr>
          <p:cNvPr id="3" name="Text Placeholder 2"/>
          <p:cNvSpPr>
            <a:spLocks noGrp="1"/>
          </p:cNvSpPr>
          <p:nvPr>
            <p:ph type="body" sz="quarter" idx="14"/>
          </p:nvPr>
        </p:nvSpPr>
        <p:spPr/>
        <p:txBody>
          <a:bodyPr/>
          <a:lstStyle/>
          <a:p>
            <a:r>
              <a:rPr lang="en-GB"/>
              <a:t>In simplex transmission, data travels in one </a:t>
            </a:r>
            <a:br>
              <a:rPr lang="en-GB"/>
            </a:br>
            <a:r>
              <a:rPr lang="en-GB"/>
              <a:t>direction only</a:t>
            </a:r>
          </a:p>
          <a:p>
            <a:pPr lvl="1"/>
            <a:r>
              <a:rPr lang="en-GB"/>
              <a:t>This would be used to send data from a keyboard to </a:t>
            </a:r>
            <a:br>
              <a:rPr lang="en-GB"/>
            </a:br>
            <a:r>
              <a:rPr lang="en-GB"/>
              <a:t>a computer</a:t>
            </a:r>
          </a:p>
          <a:p>
            <a:pPr lvl="1"/>
            <a:r>
              <a:rPr lang="en-GB"/>
              <a:t>Simplex transmission is similar to traffic flowing a one </a:t>
            </a:r>
            <a:br>
              <a:rPr lang="en-GB"/>
            </a:br>
            <a:r>
              <a:rPr lang="en-GB"/>
              <a:t>way road</a:t>
            </a:r>
          </a:p>
        </p:txBody>
      </p:sp>
    </p:spTree>
    <p:extLst>
      <p:ext uri="{BB962C8B-B14F-4D97-AF65-F5344CB8AC3E}">
        <p14:creationId xmlns:p14="http://schemas.microsoft.com/office/powerpoint/2010/main" val="386932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85E11BE-9790-406E-9D9F-074FD0D7E05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3953076"/>
            <a:ext cx="9144000" cy="2422622"/>
          </a:xfrm>
          <a:prstGeom prst="rect">
            <a:avLst/>
          </a:prstGeom>
        </p:spPr>
      </p:pic>
      <p:sp>
        <p:nvSpPr>
          <p:cNvPr id="2" name="Text Placeholder 1">
            <a:extLst>
              <a:ext uri="{FF2B5EF4-FFF2-40B4-BE49-F238E27FC236}">
                <a16:creationId xmlns:a16="http://schemas.microsoft.com/office/drawing/2014/main" id="{79545CD3-D72C-4D52-948A-F5D72FB64E77}"/>
              </a:ext>
            </a:extLst>
          </p:cNvPr>
          <p:cNvSpPr>
            <a:spLocks noGrp="1"/>
          </p:cNvSpPr>
          <p:nvPr>
            <p:ph type="body" sz="quarter" idx="13"/>
          </p:nvPr>
        </p:nvSpPr>
        <p:spPr/>
        <p:txBody>
          <a:bodyPr/>
          <a:lstStyle/>
          <a:p>
            <a:r>
              <a:rPr lang="en-GB"/>
              <a:t>Half-duplex</a:t>
            </a:r>
          </a:p>
        </p:txBody>
      </p:sp>
      <p:sp>
        <p:nvSpPr>
          <p:cNvPr id="3" name="Text Placeholder 2">
            <a:extLst>
              <a:ext uri="{FF2B5EF4-FFF2-40B4-BE49-F238E27FC236}">
                <a16:creationId xmlns:a16="http://schemas.microsoft.com/office/drawing/2014/main" id="{18494F8C-B032-425F-B0CB-855A9F6C23BB}"/>
              </a:ext>
            </a:extLst>
          </p:cNvPr>
          <p:cNvSpPr>
            <a:spLocks noGrp="1"/>
          </p:cNvSpPr>
          <p:nvPr>
            <p:ph type="body" sz="quarter" idx="14"/>
          </p:nvPr>
        </p:nvSpPr>
        <p:spPr/>
        <p:txBody>
          <a:bodyPr/>
          <a:lstStyle/>
          <a:p>
            <a:r>
              <a:rPr lang="en-GB"/>
              <a:t>Data is able to travel in both directions along a single connection, but it cannot travel at the same time</a:t>
            </a:r>
          </a:p>
          <a:p>
            <a:pPr lvl="1"/>
            <a:r>
              <a:rPr lang="en-GB"/>
              <a:t>The full bandwidth is available to both the sender and receiver but they cannot send at the same time as receiving</a:t>
            </a:r>
          </a:p>
          <a:p>
            <a:pPr lvl="1"/>
            <a:r>
              <a:rPr lang="en-GB"/>
              <a:t>This is similar to traffic lights into a one-way system</a:t>
            </a:r>
          </a:p>
        </p:txBody>
      </p:sp>
    </p:spTree>
    <p:extLst>
      <p:ext uri="{BB962C8B-B14F-4D97-AF65-F5344CB8AC3E}">
        <p14:creationId xmlns:p14="http://schemas.microsoft.com/office/powerpoint/2010/main" val="3275409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FAC096B-5923-4318-BFAD-280DB27CC22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351620"/>
            <a:ext cx="9144000" cy="1787140"/>
          </a:xfrm>
          <a:prstGeom prst="rect">
            <a:avLst/>
          </a:prstGeom>
        </p:spPr>
      </p:pic>
      <p:sp>
        <p:nvSpPr>
          <p:cNvPr id="2" name="Text Placeholder 1">
            <a:extLst>
              <a:ext uri="{FF2B5EF4-FFF2-40B4-BE49-F238E27FC236}">
                <a16:creationId xmlns:a16="http://schemas.microsoft.com/office/drawing/2014/main" id="{79545CD3-D72C-4D52-948A-F5D72FB64E77}"/>
              </a:ext>
            </a:extLst>
          </p:cNvPr>
          <p:cNvSpPr>
            <a:spLocks noGrp="1"/>
          </p:cNvSpPr>
          <p:nvPr>
            <p:ph type="body" sz="quarter" idx="13"/>
          </p:nvPr>
        </p:nvSpPr>
        <p:spPr/>
        <p:txBody>
          <a:bodyPr/>
          <a:lstStyle/>
          <a:p>
            <a:r>
              <a:rPr lang="en-GB"/>
              <a:t>Full duplex transmission</a:t>
            </a:r>
          </a:p>
        </p:txBody>
      </p:sp>
      <p:sp>
        <p:nvSpPr>
          <p:cNvPr id="3" name="Text Placeholder 2">
            <a:extLst>
              <a:ext uri="{FF2B5EF4-FFF2-40B4-BE49-F238E27FC236}">
                <a16:creationId xmlns:a16="http://schemas.microsoft.com/office/drawing/2014/main" id="{18494F8C-B032-425F-B0CB-855A9F6C23BB}"/>
              </a:ext>
            </a:extLst>
          </p:cNvPr>
          <p:cNvSpPr>
            <a:spLocks noGrp="1"/>
          </p:cNvSpPr>
          <p:nvPr>
            <p:ph type="body" sz="quarter" idx="14"/>
          </p:nvPr>
        </p:nvSpPr>
        <p:spPr/>
        <p:txBody>
          <a:bodyPr/>
          <a:lstStyle/>
          <a:p>
            <a:r>
              <a:rPr lang="en-GB"/>
              <a:t>In full duplex transmission, traffic is able to move in both directions simultaneously using two cables</a:t>
            </a:r>
          </a:p>
          <a:p>
            <a:pPr lvl="1"/>
            <a:r>
              <a:rPr lang="en-GB"/>
              <a:t>Ethernet network cables make use of two twister pairs of cable – one for sending and one for receiving</a:t>
            </a:r>
          </a:p>
          <a:p>
            <a:pPr lvl="1"/>
            <a:r>
              <a:rPr lang="en-GB"/>
              <a:t>Fibre optic cables use two fibres – one for transmitting and one for receiving</a:t>
            </a:r>
          </a:p>
        </p:txBody>
      </p:sp>
    </p:spTree>
    <p:extLst>
      <p:ext uri="{BB962C8B-B14F-4D97-AF65-F5344CB8AC3E}">
        <p14:creationId xmlns:p14="http://schemas.microsoft.com/office/powerpoint/2010/main" val="1444700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A9C3BA-2E18-458A-A1D9-72790BC613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4271373" y="1008346"/>
            <a:ext cx="4872623" cy="5693079"/>
          </a:xfrm>
          <a:prstGeom prst="rect">
            <a:avLst/>
          </a:prstGeom>
        </p:spPr>
      </p:pic>
      <p:sp>
        <p:nvSpPr>
          <p:cNvPr id="2" name="Text Placeholder 1">
            <a:extLst>
              <a:ext uri="{FF2B5EF4-FFF2-40B4-BE49-F238E27FC236}">
                <a16:creationId xmlns:a16="http://schemas.microsoft.com/office/drawing/2014/main" id="{79545CD3-D72C-4D52-948A-F5D72FB64E77}"/>
              </a:ext>
            </a:extLst>
          </p:cNvPr>
          <p:cNvSpPr>
            <a:spLocks noGrp="1"/>
          </p:cNvSpPr>
          <p:nvPr>
            <p:ph type="body" sz="quarter" idx="13"/>
          </p:nvPr>
        </p:nvSpPr>
        <p:spPr/>
        <p:txBody>
          <a:bodyPr/>
          <a:lstStyle/>
          <a:p>
            <a:r>
              <a:rPr lang="en-GB"/>
              <a:t>Transmission direction</a:t>
            </a:r>
          </a:p>
        </p:txBody>
      </p:sp>
      <p:sp>
        <p:nvSpPr>
          <p:cNvPr id="3" name="Text Placeholder 2">
            <a:extLst>
              <a:ext uri="{FF2B5EF4-FFF2-40B4-BE49-F238E27FC236}">
                <a16:creationId xmlns:a16="http://schemas.microsoft.com/office/drawing/2014/main" id="{18494F8C-B032-425F-B0CB-855A9F6C23BB}"/>
              </a:ext>
            </a:extLst>
          </p:cNvPr>
          <p:cNvSpPr>
            <a:spLocks noGrp="1"/>
          </p:cNvSpPr>
          <p:nvPr>
            <p:ph type="body" sz="quarter" idx="14"/>
          </p:nvPr>
        </p:nvSpPr>
        <p:spPr/>
        <p:txBody>
          <a:bodyPr/>
          <a:lstStyle/>
          <a:p>
            <a:r>
              <a:rPr lang="en-GB"/>
              <a:t>Walkie Talkies (handheld transceivers) allow </a:t>
            </a:r>
            <a:br>
              <a:rPr lang="en-GB"/>
            </a:br>
            <a:r>
              <a:rPr lang="en-GB"/>
              <a:t>users to use one channel to send and </a:t>
            </a:r>
            <a:br>
              <a:rPr lang="en-GB"/>
            </a:br>
            <a:r>
              <a:rPr lang="en-GB"/>
              <a:t>receive audio</a:t>
            </a:r>
          </a:p>
          <a:p>
            <a:pPr lvl="1"/>
            <a:r>
              <a:rPr lang="en-GB"/>
              <a:t>Only one radio on the channel is able to </a:t>
            </a:r>
            <a:br>
              <a:rPr lang="en-GB"/>
            </a:br>
            <a:r>
              <a:rPr lang="en-GB"/>
              <a:t>transmit at one time</a:t>
            </a:r>
          </a:p>
          <a:p>
            <a:pPr lvl="1"/>
            <a:r>
              <a:rPr lang="en-GB"/>
              <a:t>Once the transmission ends, the other radio </a:t>
            </a:r>
            <a:br>
              <a:rPr lang="en-GB"/>
            </a:br>
            <a:r>
              <a:rPr lang="en-GB"/>
              <a:t>is able to transmit</a:t>
            </a:r>
          </a:p>
          <a:p>
            <a:pPr lvl="1"/>
            <a:r>
              <a:rPr lang="en-GB"/>
              <a:t>Explain the type of </a:t>
            </a:r>
            <a:br>
              <a:rPr lang="en-GB"/>
            </a:br>
            <a:r>
              <a:rPr lang="en-GB"/>
              <a:t>transmission that is </a:t>
            </a:r>
            <a:br>
              <a:rPr lang="en-GB"/>
            </a:br>
            <a:r>
              <a:rPr lang="en-GB"/>
              <a:t>being used</a:t>
            </a:r>
          </a:p>
        </p:txBody>
      </p:sp>
      <p:pic>
        <p:nvPicPr>
          <p:cNvPr id="8" name="Graphic 7">
            <a:extLst>
              <a:ext uri="{FF2B5EF4-FFF2-40B4-BE49-F238E27FC236}">
                <a16:creationId xmlns:a16="http://schemas.microsoft.com/office/drawing/2014/main" id="{9242B1D5-F24D-408A-B00B-E48D23DA2D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937965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545CD3-D72C-4D52-948A-F5D72FB64E77}"/>
              </a:ext>
            </a:extLst>
          </p:cNvPr>
          <p:cNvSpPr>
            <a:spLocks noGrp="1"/>
          </p:cNvSpPr>
          <p:nvPr>
            <p:ph type="body" sz="quarter" idx="13"/>
          </p:nvPr>
        </p:nvSpPr>
        <p:spPr/>
        <p:txBody>
          <a:bodyPr/>
          <a:lstStyle/>
          <a:p>
            <a:r>
              <a:rPr lang="en-GB"/>
              <a:t>Walkie talkies</a:t>
            </a:r>
          </a:p>
        </p:txBody>
      </p:sp>
      <p:sp>
        <p:nvSpPr>
          <p:cNvPr id="3" name="Text Placeholder 2">
            <a:extLst>
              <a:ext uri="{FF2B5EF4-FFF2-40B4-BE49-F238E27FC236}">
                <a16:creationId xmlns:a16="http://schemas.microsoft.com/office/drawing/2014/main" id="{18494F8C-B032-425F-B0CB-855A9F6C23BB}"/>
              </a:ext>
            </a:extLst>
          </p:cNvPr>
          <p:cNvSpPr>
            <a:spLocks noGrp="1"/>
          </p:cNvSpPr>
          <p:nvPr>
            <p:ph type="body" sz="quarter" idx="14"/>
          </p:nvPr>
        </p:nvSpPr>
        <p:spPr/>
        <p:txBody>
          <a:bodyPr/>
          <a:lstStyle/>
          <a:p>
            <a:r>
              <a:rPr lang="en-GB"/>
              <a:t>To transmit on a walkie talkie, a push to talk (PTT) button is pressed</a:t>
            </a:r>
          </a:p>
          <a:p>
            <a:pPr lvl="1"/>
            <a:r>
              <a:rPr lang="en-GB"/>
              <a:t>This stops the walkie talkie from receiving</a:t>
            </a:r>
          </a:p>
          <a:p>
            <a:pPr lvl="1"/>
            <a:r>
              <a:rPr lang="en-GB"/>
              <a:t>The system is </a:t>
            </a:r>
            <a:r>
              <a:rPr lang="en-GB">
                <a:solidFill>
                  <a:srgbClr val="FF0000"/>
                </a:solidFill>
              </a:rPr>
              <a:t>half-duplex</a:t>
            </a:r>
            <a:r>
              <a:rPr lang="en-GB"/>
              <a:t> – each walkie talkie can send and receive, but not at the same time</a:t>
            </a:r>
          </a:p>
        </p:txBody>
      </p:sp>
    </p:spTree>
    <p:extLst>
      <p:ext uri="{BB962C8B-B14F-4D97-AF65-F5344CB8AC3E}">
        <p14:creationId xmlns:p14="http://schemas.microsoft.com/office/powerpoint/2010/main" val="1043083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8FD6AE-A343-495F-B80C-D3146E7C14CF}"/>
              </a:ext>
            </a:extLst>
          </p:cNvPr>
          <p:cNvSpPr>
            <a:spLocks noGrp="1"/>
          </p:cNvSpPr>
          <p:nvPr>
            <p:ph type="body" sz="quarter" idx="13"/>
          </p:nvPr>
        </p:nvSpPr>
        <p:spPr/>
        <p:txBody>
          <a:bodyPr/>
          <a:lstStyle/>
          <a:p>
            <a:r>
              <a:rPr lang="en-GB"/>
              <a:t>Worksheet 2</a:t>
            </a:r>
          </a:p>
        </p:txBody>
      </p:sp>
      <p:sp>
        <p:nvSpPr>
          <p:cNvPr id="3" name="Text Placeholder 2">
            <a:extLst>
              <a:ext uri="{FF2B5EF4-FFF2-40B4-BE49-F238E27FC236}">
                <a16:creationId xmlns:a16="http://schemas.microsoft.com/office/drawing/2014/main" id="{A7151E3B-3C73-47D1-AC7C-F76DC2C20F29}"/>
              </a:ext>
            </a:extLst>
          </p:cNvPr>
          <p:cNvSpPr>
            <a:spLocks noGrp="1"/>
          </p:cNvSpPr>
          <p:nvPr>
            <p:ph type="body" sz="quarter" idx="14"/>
          </p:nvPr>
        </p:nvSpPr>
        <p:spPr/>
        <p:txBody>
          <a:bodyPr/>
          <a:lstStyle/>
          <a:p>
            <a:r>
              <a:rPr lang="en-GB"/>
              <a:t>Now complete </a:t>
            </a:r>
            <a:r>
              <a:rPr lang="en-GB" b="1"/>
              <a:t>Task 3 </a:t>
            </a:r>
            <a:r>
              <a:rPr lang="en-GB"/>
              <a:t>on </a:t>
            </a:r>
            <a:r>
              <a:rPr lang="en-GB" b="1"/>
              <a:t>Worksheet 2</a:t>
            </a:r>
          </a:p>
        </p:txBody>
      </p:sp>
    </p:spTree>
    <p:extLst>
      <p:ext uri="{BB962C8B-B14F-4D97-AF65-F5344CB8AC3E}">
        <p14:creationId xmlns:p14="http://schemas.microsoft.com/office/powerpoint/2010/main" val="2467507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2567BA-6A52-431D-9C7D-72D909C68FF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18744"/>
            <a:ext cx="9144000" cy="6239256"/>
          </a:xfrm>
          <a:prstGeom prst="rect">
            <a:avLst/>
          </a:prstGeom>
        </p:spPr>
      </p:pic>
      <p:sp>
        <p:nvSpPr>
          <p:cNvPr id="4" name="Text Placeholder 3">
            <a:extLst>
              <a:ext uri="{FF2B5EF4-FFF2-40B4-BE49-F238E27FC236}">
                <a16:creationId xmlns:a16="http://schemas.microsoft.com/office/drawing/2014/main" id="{A106C00D-DF7D-470F-BEFD-B9B60CBF04AC}"/>
              </a:ext>
            </a:extLst>
          </p:cNvPr>
          <p:cNvSpPr>
            <a:spLocks noGrp="1"/>
          </p:cNvSpPr>
          <p:nvPr>
            <p:ph type="body" sz="quarter" idx="13"/>
          </p:nvPr>
        </p:nvSpPr>
        <p:spPr/>
        <p:txBody>
          <a:bodyPr/>
          <a:lstStyle/>
          <a:p>
            <a:r>
              <a:rPr lang="en-GB">
                <a:solidFill>
                  <a:schemeClr val="bg1"/>
                </a:solidFill>
              </a:rPr>
              <a:t>Plenary</a:t>
            </a:r>
          </a:p>
        </p:txBody>
      </p:sp>
      <p:sp>
        <p:nvSpPr>
          <p:cNvPr id="5" name="Text Placeholder 4">
            <a:extLst>
              <a:ext uri="{FF2B5EF4-FFF2-40B4-BE49-F238E27FC236}">
                <a16:creationId xmlns:a16="http://schemas.microsoft.com/office/drawing/2014/main" id="{1CE9104A-1C11-4186-9910-0A22F2E6E1BA}"/>
              </a:ext>
            </a:extLst>
          </p:cNvPr>
          <p:cNvSpPr>
            <a:spLocks noGrp="1"/>
          </p:cNvSpPr>
          <p:nvPr>
            <p:ph type="body" sz="quarter" idx="14"/>
          </p:nvPr>
        </p:nvSpPr>
        <p:spPr/>
        <p:txBody>
          <a:bodyPr/>
          <a:lstStyle/>
          <a:p>
            <a:r>
              <a:rPr lang="en-GB">
                <a:solidFill>
                  <a:schemeClr val="bg1"/>
                </a:solidFill>
              </a:rPr>
              <a:t>Use an analogy of cars driving on a road to take turns to explain to a partner each of the </a:t>
            </a:r>
            <a:br>
              <a:rPr lang="en-GB">
                <a:solidFill>
                  <a:schemeClr val="bg1"/>
                </a:solidFill>
              </a:rPr>
            </a:br>
            <a:r>
              <a:rPr lang="en-GB">
                <a:solidFill>
                  <a:schemeClr val="bg1"/>
                </a:solidFill>
              </a:rPr>
              <a:t>following transmission terms:</a:t>
            </a:r>
          </a:p>
          <a:p>
            <a:pPr lvl="1"/>
            <a:r>
              <a:rPr lang="en-GB">
                <a:solidFill>
                  <a:schemeClr val="bg1"/>
                </a:solidFill>
              </a:rPr>
              <a:t>Serial</a:t>
            </a:r>
          </a:p>
          <a:p>
            <a:pPr lvl="1"/>
            <a:r>
              <a:rPr lang="en-GB">
                <a:solidFill>
                  <a:schemeClr val="bg1"/>
                </a:solidFill>
              </a:rPr>
              <a:t>Parallel</a:t>
            </a:r>
          </a:p>
          <a:p>
            <a:pPr lvl="1"/>
            <a:r>
              <a:rPr lang="en-GB">
                <a:solidFill>
                  <a:schemeClr val="bg1"/>
                </a:solidFill>
              </a:rPr>
              <a:t>Simplex</a:t>
            </a:r>
          </a:p>
          <a:p>
            <a:pPr lvl="1"/>
            <a:r>
              <a:rPr lang="en-GB">
                <a:solidFill>
                  <a:schemeClr val="bg1"/>
                </a:solidFill>
              </a:rPr>
              <a:t>Half-duplex</a:t>
            </a:r>
          </a:p>
          <a:p>
            <a:pPr lvl="1"/>
            <a:r>
              <a:rPr lang="en-GB">
                <a:solidFill>
                  <a:schemeClr val="bg1"/>
                </a:solidFill>
              </a:rPr>
              <a:t>Full-duplex</a:t>
            </a:r>
          </a:p>
        </p:txBody>
      </p:sp>
    </p:spTree>
    <p:extLst>
      <p:ext uri="{BB962C8B-B14F-4D97-AF65-F5344CB8AC3E}">
        <p14:creationId xmlns:p14="http://schemas.microsoft.com/office/powerpoint/2010/main" val="3540370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106C00D-DF7D-470F-BEFD-B9B60CBF04AC}"/>
              </a:ext>
            </a:extLst>
          </p:cNvPr>
          <p:cNvSpPr>
            <a:spLocks noGrp="1"/>
          </p:cNvSpPr>
          <p:nvPr>
            <p:ph type="body" sz="quarter" idx="13"/>
          </p:nvPr>
        </p:nvSpPr>
        <p:spPr/>
        <p:txBody>
          <a:bodyPr/>
          <a:lstStyle/>
          <a:p>
            <a:r>
              <a:rPr lang="en-GB"/>
              <a:t>Plenary</a:t>
            </a:r>
          </a:p>
        </p:txBody>
      </p:sp>
      <p:sp>
        <p:nvSpPr>
          <p:cNvPr id="2" name="Text Placeholder 1">
            <a:extLst>
              <a:ext uri="{FF2B5EF4-FFF2-40B4-BE49-F238E27FC236}">
                <a16:creationId xmlns:a16="http://schemas.microsoft.com/office/drawing/2014/main" id="{C1324749-E9CD-473F-AD77-5726DAF7285F}"/>
              </a:ext>
            </a:extLst>
          </p:cNvPr>
          <p:cNvSpPr>
            <a:spLocks noGrp="1"/>
          </p:cNvSpPr>
          <p:nvPr>
            <p:ph type="body" sz="quarter" idx="14"/>
          </p:nvPr>
        </p:nvSpPr>
        <p:spPr/>
        <p:txBody>
          <a:bodyPr/>
          <a:lstStyle/>
          <a:p>
            <a:pPr lvl="1"/>
            <a:r>
              <a:rPr lang="en-GB"/>
              <a:t>Serial – This is the same as a one-way road. </a:t>
            </a:r>
            <a:r>
              <a:rPr lang="en-GB">
                <a:solidFill>
                  <a:srgbClr val="FF0000"/>
                </a:solidFill>
              </a:rPr>
              <a:t>Cars are sent along the road one car at the time </a:t>
            </a:r>
            <a:r>
              <a:rPr lang="en-GB"/>
              <a:t>(where a car is like one bit of data)</a:t>
            </a:r>
          </a:p>
          <a:p>
            <a:pPr lvl="1"/>
            <a:r>
              <a:rPr lang="en-GB"/>
              <a:t>Parallel – This is like a motorway (probably with 8 lanes) where </a:t>
            </a:r>
            <a:r>
              <a:rPr lang="en-GB">
                <a:solidFill>
                  <a:srgbClr val="FF0000"/>
                </a:solidFill>
              </a:rPr>
              <a:t>multiple cars are sent through at the same time</a:t>
            </a:r>
          </a:p>
          <a:p>
            <a:pPr lvl="1"/>
            <a:r>
              <a:rPr lang="en-GB"/>
              <a:t>Simplex – </a:t>
            </a:r>
            <a:r>
              <a:rPr lang="en-GB">
                <a:solidFill>
                  <a:srgbClr val="FF0000"/>
                </a:solidFill>
              </a:rPr>
              <a:t>Cars only travel in one direction</a:t>
            </a:r>
            <a:r>
              <a:rPr lang="en-GB"/>
              <a:t>, like on a </a:t>
            </a:r>
            <a:br>
              <a:rPr lang="en-GB"/>
            </a:br>
            <a:r>
              <a:rPr lang="en-GB"/>
              <a:t>one-way road</a:t>
            </a:r>
          </a:p>
          <a:p>
            <a:pPr lvl="1"/>
            <a:r>
              <a:rPr lang="en-GB"/>
              <a:t>Half-duplex – </a:t>
            </a:r>
            <a:r>
              <a:rPr lang="en-GB">
                <a:solidFill>
                  <a:srgbClr val="FF0000"/>
                </a:solidFill>
              </a:rPr>
              <a:t>Cars can travel in both directions on the same road – but only one direction at a time. </a:t>
            </a:r>
            <a:r>
              <a:rPr lang="en-GB"/>
              <a:t>This is similar to a section of road with a single lane controlled by traffic lights</a:t>
            </a:r>
          </a:p>
          <a:p>
            <a:pPr lvl="1"/>
            <a:r>
              <a:rPr lang="en-GB"/>
              <a:t>Full-duplex – </a:t>
            </a:r>
            <a:r>
              <a:rPr lang="en-GB">
                <a:solidFill>
                  <a:srgbClr val="FF0000"/>
                </a:solidFill>
              </a:rPr>
              <a:t>Cars can travel in both directions at the same time</a:t>
            </a:r>
            <a:r>
              <a:rPr lang="en-GB"/>
              <a:t> – this is similar to a standard road, dual carriageway or motorway</a:t>
            </a:r>
          </a:p>
          <a:p>
            <a:endParaRPr lang="en-GB"/>
          </a:p>
        </p:txBody>
      </p:sp>
    </p:spTree>
    <p:extLst>
      <p:ext uri="{BB962C8B-B14F-4D97-AF65-F5344CB8AC3E}">
        <p14:creationId xmlns:p14="http://schemas.microsoft.com/office/powerpoint/2010/main" val="1106163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18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0BBD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41D9AC-6961-4996-AA33-DE414114CDF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18744"/>
            <a:ext cx="9144000" cy="6239256"/>
          </a:xfrm>
          <a:prstGeom prst="rect">
            <a:avLst/>
          </a:prstGeom>
        </p:spPr>
      </p:pic>
      <p:sp>
        <p:nvSpPr>
          <p:cNvPr id="4" name="Text Placeholder 3">
            <a:extLst>
              <a:ext uri="{FF2B5EF4-FFF2-40B4-BE49-F238E27FC236}">
                <a16:creationId xmlns:a16="http://schemas.microsoft.com/office/drawing/2014/main" id="{A106C00D-DF7D-470F-BEFD-B9B60CBF04AC}"/>
              </a:ext>
            </a:extLst>
          </p:cNvPr>
          <p:cNvSpPr>
            <a:spLocks noGrp="1"/>
          </p:cNvSpPr>
          <p:nvPr>
            <p:ph type="body" sz="quarter" idx="13"/>
          </p:nvPr>
        </p:nvSpPr>
        <p:spPr/>
        <p:txBody>
          <a:bodyPr/>
          <a:lstStyle/>
          <a:p>
            <a:r>
              <a:rPr lang="en-GB">
                <a:solidFill>
                  <a:schemeClr val="bg1"/>
                </a:solidFill>
              </a:rPr>
              <a:t>Starter</a:t>
            </a:r>
          </a:p>
        </p:txBody>
      </p:sp>
      <p:sp>
        <p:nvSpPr>
          <p:cNvPr id="5" name="Text Placeholder 4">
            <a:extLst>
              <a:ext uri="{FF2B5EF4-FFF2-40B4-BE49-F238E27FC236}">
                <a16:creationId xmlns:a16="http://schemas.microsoft.com/office/drawing/2014/main" id="{1CE9104A-1C11-4186-9910-0A22F2E6E1BA}"/>
              </a:ext>
            </a:extLst>
          </p:cNvPr>
          <p:cNvSpPr>
            <a:spLocks noGrp="1"/>
          </p:cNvSpPr>
          <p:nvPr>
            <p:ph type="body" sz="quarter" idx="14"/>
          </p:nvPr>
        </p:nvSpPr>
        <p:spPr/>
        <p:txBody>
          <a:bodyPr/>
          <a:lstStyle/>
          <a:p>
            <a:r>
              <a:rPr lang="en-GB">
                <a:solidFill>
                  <a:schemeClr val="bg1"/>
                </a:solidFill>
              </a:rPr>
              <a:t>A tin can telephone allows one person to transmit a message in binary by saying 1 or 0</a:t>
            </a:r>
          </a:p>
          <a:p>
            <a:pPr lvl="2"/>
            <a:r>
              <a:rPr lang="en-GB">
                <a:solidFill>
                  <a:schemeClr val="bg1"/>
                </a:solidFill>
              </a:rPr>
              <a:t>How is it possible for both people to send a message to </a:t>
            </a:r>
            <a:br>
              <a:rPr lang="en-GB">
                <a:solidFill>
                  <a:schemeClr val="bg1"/>
                </a:solidFill>
              </a:rPr>
            </a:br>
            <a:r>
              <a:rPr lang="en-GB">
                <a:solidFill>
                  <a:schemeClr val="bg1"/>
                </a:solidFill>
              </a:rPr>
              <a:t>each other?</a:t>
            </a:r>
          </a:p>
          <a:p>
            <a:pPr lvl="2"/>
            <a:r>
              <a:rPr lang="en-GB">
                <a:solidFill>
                  <a:schemeClr val="bg1"/>
                </a:solidFill>
              </a:rPr>
              <a:t>How could messages be sent faster?</a:t>
            </a:r>
          </a:p>
        </p:txBody>
      </p:sp>
      <p:pic>
        <p:nvPicPr>
          <p:cNvPr id="10" name="Graphic 9">
            <a:extLst>
              <a:ext uri="{FF2B5EF4-FFF2-40B4-BE49-F238E27FC236}">
                <a16:creationId xmlns:a16="http://schemas.microsoft.com/office/drawing/2014/main" id="{6C19AE65-77F5-4E67-9918-0FF93E9DFD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634974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106C00D-DF7D-470F-BEFD-B9B60CBF04AC}"/>
              </a:ext>
            </a:extLst>
          </p:cNvPr>
          <p:cNvSpPr>
            <a:spLocks noGrp="1"/>
          </p:cNvSpPr>
          <p:nvPr>
            <p:ph type="body" sz="quarter" idx="13"/>
          </p:nvPr>
        </p:nvSpPr>
        <p:spPr/>
        <p:txBody>
          <a:bodyPr/>
          <a:lstStyle/>
          <a:p>
            <a:r>
              <a:rPr lang="en-GB"/>
              <a:t>Starter</a:t>
            </a:r>
          </a:p>
        </p:txBody>
      </p:sp>
      <p:sp>
        <p:nvSpPr>
          <p:cNvPr id="5" name="Text Placeholder 4">
            <a:extLst>
              <a:ext uri="{FF2B5EF4-FFF2-40B4-BE49-F238E27FC236}">
                <a16:creationId xmlns:a16="http://schemas.microsoft.com/office/drawing/2014/main" id="{1CE9104A-1C11-4186-9910-0A22F2E6E1BA}"/>
              </a:ext>
            </a:extLst>
          </p:cNvPr>
          <p:cNvSpPr>
            <a:spLocks noGrp="1"/>
          </p:cNvSpPr>
          <p:nvPr>
            <p:ph type="body" sz="quarter" idx="14"/>
          </p:nvPr>
        </p:nvSpPr>
        <p:spPr/>
        <p:txBody>
          <a:bodyPr/>
          <a:lstStyle/>
          <a:p>
            <a:pPr lvl="1"/>
            <a:r>
              <a:rPr lang="en-GB"/>
              <a:t>How is it possible for both people to send a message to </a:t>
            </a:r>
            <a:br>
              <a:rPr lang="en-GB"/>
            </a:br>
            <a:r>
              <a:rPr lang="en-GB"/>
              <a:t>each other?</a:t>
            </a:r>
            <a:br>
              <a:rPr lang="en-GB"/>
            </a:br>
            <a:r>
              <a:rPr lang="en-GB">
                <a:solidFill>
                  <a:srgbClr val="FF0000"/>
                </a:solidFill>
              </a:rPr>
              <a:t>They would need to swap the cans from ear to mouth and vice versa</a:t>
            </a:r>
            <a:br>
              <a:rPr lang="en-GB">
                <a:solidFill>
                  <a:srgbClr val="FF0000"/>
                </a:solidFill>
              </a:rPr>
            </a:br>
            <a:r>
              <a:rPr lang="en-GB">
                <a:solidFill>
                  <a:srgbClr val="FF0000"/>
                </a:solidFill>
              </a:rPr>
              <a:t>A keyword such as ‘over’ could be used to signify the end of a transmission in one direction</a:t>
            </a:r>
          </a:p>
          <a:p>
            <a:pPr lvl="1"/>
            <a:r>
              <a:rPr lang="en-GB"/>
              <a:t>How could messages be sent faster?</a:t>
            </a:r>
            <a:br>
              <a:rPr lang="en-GB"/>
            </a:br>
            <a:r>
              <a:rPr lang="en-GB">
                <a:solidFill>
                  <a:srgbClr val="FF0000"/>
                </a:solidFill>
              </a:rPr>
              <a:t>Two connections could be made – one for listening and one for speaking</a:t>
            </a:r>
            <a:r>
              <a:rPr lang="en-GB"/>
              <a:t> – in Computer Science this is known as </a:t>
            </a:r>
            <a:br>
              <a:rPr lang="en-GB"/>
            </a:br>
            <a:r>
              <a:rPr lang="en-GB"/>
              <a:t>half-duplex</a:t>
            </a:r>
            <a:br>
              <a:rPr lang="en-GB"/>
            </a:br>
            <a:r>
              <a:rPr lang="en-GB"/>
              <a:t>Alternatively, </a:t>
            </a:r>
            <a:r>
              <a:rPr lang="en-GB">
                <a:solidFill>
                  <a:srgbClr val="FF0000"/>
                </a:solidFill>
              </a:rPr>
              <a:t>they could speak each digit faster </a:t>
            </a:r>
            <a:r>
              <a:rPr lang="en-GB"/>
              <a:t>– this is a serial transmission and the way that technologies such as USB are faster than older technologies such as computer serial ports</a:t>
            </a:r>
          </a:p>
        </p:txBody>
      </p:sp>
    </p:spTree>
    <p:extLst>
      <p:ext uri="{BB962C8B-B14F-4D97-AF65-F5344CB8AC3E}">
        <p14:creationId xmlns:p14="http://schemas.microsoft.com/office/powerpoint/2010/main" val="3729785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Graphic 32">
            <a:extLst>
              <a:ext uri="{FF2B5EF4-FFF2-40B4-BE49-F238E27FC236}">
                <a16:creationId xmlns:a16="http://schemas.microsoft.com/office/drawing/2014/main" id="{D77F930B-1AE6-428C-9EEB-FA40F36334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35021" y="4310859"/>
            <a:ext cx="1294365" cy="878319"/>
          </a:xfrm>
          <a:prstGeom prst="rect">
            <a:avLst/>
          </a:prstGeom>
        </p:spPr>
      </p:pic>
      <p:sp>
        <p:nvSpPr>
          <p:cNvPr id="2" name="Text Placeholder 1"/>
          <p:cNvSpPr>
            <a:spLocks noGrp="1"/>
          </p:cNvSpPr>
          <p:nvPr>
            <p:ph type="body" sz="quarter" idx="13"/>
          </p:nvPr>
        </p:nvSpPr>
        <p:spPr/>
        <p:txBody>
          <a:bodyPr/>
          <a:lstStyle/>
          <a:p>
            <a:r>
              <a:rPr lang="en-GB"/>
              <a:t>Serial transmission</a:t>
            </a:r>
          </a:p>
        </p:txBody>
      </p:sp>
      <p:sp>
        <p:nvSpPr>
          <p:cNvPr id="3" name="Text Placeholder 2"/>
          <p:cNvSpPr>
            <a:spLocks noGrp="1"/>
          </p:cNvSpPr>
          <p:nvPr>
            <p:ph type="body" sz="quarter" idx="14"/>
          </p:nvPr>
        </p:nvSpPr>
        <p:spPr>
          <a:xfrm>
            <a:off x="724280" y="1704179"/>
            <a:ext cx="7797230" cy="2528187"/>
          </a:xfrm>
        </p:spPr>
        <p:txBody>
          <a:bodyPr/>
          <a:lstStyle/>
          <a:p>
            <a:r>
              <a:rPr lang="en-GB"/>
              <a:t>Bits are sent one signal at a time over a single wire </a:t>
            </a:r>
          </a:p>
          <a:p>
            <a:pPr lvl="1"/>
            <a:r>
              <a:rPr lang="en-GB"/>
              <a:t>One bit is sent at a time</a:t>
            </a:r>
          </a:p>
          <a:p>
            <a:pPr lvl="1"/>
            <a:r>
              <a:rPr lang="en-GB"/>
              <a:t>Once the bit has been received, the next bit is sent</a:t>
            </a:r>
          </a:p>
          <a:p>
            <a:r>
              <a:rPr lang="en-GB"/>
              <a:t>The example below shows how the ASCII ‘W’ character  is sent in binary</a:t>
            </a:r>
          </a:p>
        </p:txBody>
      </p:sp>
      <p:sp>
        <p:nvSpPr>
          <p:cNvPr id="4" name="Rectangle 3">
            <a:extLst>
              <a:ext uri="{FF2B5EF4-FFF2-40B4-BE49-F238E27FC236}">
                <a16:creationId xmlns:a16="http://schemas.microsoft.com/office/drawing/2014/main" id="{94A2F8CD-2C38-4843-8535-BD6135FCB40E}"/>
              </a:ext>
            </a:extLst>
          </p:cNvPr>
          <p:cNvSpPr/>
          <p:nvPr/>
        </p:nvSpPr>
        <p:spPr>
          <a:xfrm>
            <a:off x="2313319" y="4482632"/>
            <a:ext cx="357052" cy="31350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0</a:t>
            </a:r>
          </a:p>
        </p:txBody>
      </p:sp>
      <p:sp>
        <p:nvSpPr>
          <p:cNvPr id="6" name="Rectangle 5">
            <a:extLst>
              <a:ext uri="{FF2B5EF4-FFF2-40B4-BE49-F238E27FC236}">
                <a16:creationId xmlns:a16="http://schemas.microsoft.com/office/drawing/2014/main" id="{0ECF5C57-98BF-43BB-86F7-348E4961DE9D}"/>
              </a:ext>
            </a:extLst>
          </p:cNvPr>
          <p:cNvSpPr/>
          <p:nvPr/>
        </p:nvSpPr>
        <p:spPr>
          <a:xfrm>
            <a:off x="2857306" y="4482632"/>
            <a:ext cx="357052" cy="31350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1</a:t>
            </a:r>
          </a:p>
        </p:txBody>
      </p:sp>
      <p:sp>
        <p:nvSpPr>
          <p:cNvPr id="7" name="Rectangle 6">
            <a:extLst>
              <a:ext uri="{FF2B5EF4-FFF2-40B4-BE49-F238E27FC236}">
                <a16:creationId xmlns:a16="http://schemas.microsoft.com/office/drawing/2014/main" id="{2CC43D27-4135-48C2-9DE3-850BE816D54F}"/>
              </a:ext>
            </a:extLst>
          </p:cNvPr>
          <p:cNvSpPr/>
          <p:nvPr/>
        </p:nvSpPr>
        <p:spPr>
          <a:xfrm>
            <a:off x="3401293" y="4482632"/>
            <a:ext cx="357052" cy="31350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solidFill>
                  <a:schemeClr val="tx1"/>
                </a:solidFill>
              </a:rPr>
              <a:t>0</a:t>
            </a:r>
          </a:p>
        </p:txBody>
      </p:sp>
      <p:sp>
        <p:nvSpPr>
          <p:cNvPr id="8" name="Rectangle 7">
            <a:extLst>
              <a:ext uri="{FF2B5EF4-FFF2-40B4-BE49-F238E27FC236}">
                <a16:creationId xmlns:a16="http://schemas.microsoft.com/office/drawing/2014/main" id="{CB74AC3C-FE6D-44A0-AE14-9167912631F8}"/>
              </a:ext>
            </a:extLst>
          </p:cNvPr>
          <p:cNvSpPr/>
          <p:nvPr/>
        </p:nvSpPr>
        <p:spPr>
          <a:xfrm>
            <a:off x="3945280" y="4482632"/>
            <a:ext cx="357052" cy="31350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solidFill>
                  <a:schemeClr val="tx1"/>
                </a:solidFill>
              </a:rPr>
              <a:t>1</a:t>
            </a:r>
          </a:p>
        </p:txBody>
      </p:sp>
      <p:sp>
        <p:nvSpPr>
          <p:cNvPr id="9" name="Rectangle 8">
            <a:extLst>
              <a:ext uri="{FF2B5EF4-FFF2-40B4-BE49-F238E27FC236}">
                <a16:creationId xmlns:a16="http://schemas.microsoft.com/office/drawing/2014/main" id="{4FF0FC3D-8025-4792-9372-B91E47CF7842}"/>
              </a:ext>
            </a:extLst>
          </p:cNvPr>
          <p:cNvSpPr/>
          <p:nvPr/>
        </p:nvSpPr>
        <p:spPr>
          <a:xfrm>
            <a:off x="4489267" y="4482632"/>
            <a:ext cx="357052" cy="31350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solidFill>
                  <a:schemeClr val="tx1"/>
                </a:solidFill>
              </a:rPr>
              <a:t>0</a:t>
            </a:r>
          </a:p>
        </p:txBody>
      </p:sp>
      <p:sp>
        <p:nvSpPr>
          <p:cNvPr id="10" name="Rectangle 9">
            <a:extLst>
              <a:ext uri="{FF2B5EF4-FFF2-40B4-BE49-F238E27FC236}">
                <a16:creationId xmlns:a16="http://schemas.microsoft.com/office/drawing/2014/main" id="{F8B25E92-9E3E-48F9-85DB-500BA4108FF7}"/>
              </a:ext>
            </a:extLst>
          </p:cNvPr>
          <p:cNvSpPr/>
          <p:nvPr/>
        </p:nvSpPr>
        <p:spPr>
          <a:xfrm>
            <a:off x="5033254" y="4482632"/>
            <a:ext cx="357052" cy="31350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solidFill>
                  <a:schemeClr val="tx1"/>
                </a:solidFill>
              </a:rPr>
              <a:t>1</a:t>
            </a:r>
          </a:p>
        </p:txBody>
      </p:sp>
      <p:sp>
        <p:nvSpPr>
          <p:cNvPr id="11" name="Rectangle 10">
            <a:extLst>
              <a:ext uri="{FF2B5EF4-FFF2-40B4-BE49-F238E27FC236}">
                <a16:creationId xmlns:a16="http://schemas.microsoft.com/office/drawing/2014/main" id="{02DF541C-62B4-4D44-8917-3A4A989566AB}"/>
              </a:ext>
            </a:extLst>
          </p:cNvPr>
          <p:cNvSpPr/>
          <p:nvPr/>
        </p:nvSpPr>
        <p:spPr>
          <a:xfrm>
            <a:off x="5577241" y="4482632"/>
            <a:ext cx="357052" cy="31350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solidFill>
                  <a:schemeClr val="tx1"/>
                </a:solidFill>
              </a:rPr>
              <a:t>1</a:t>
            </a:r>
          </a:p>
        </p:txBody>
      </p:sp>
      <p:sp>
        <p:nvSpPr>
          <p:cNvPr id="12" name="Rectangle 11">
            <a:extLst>
              <a:ext uri="{FF2B5EF4-FFF2-40B4-BE49-F238E27FC236}">
                <a16:creationId xmlns:a16="http://schemas.microsoft.com/office/drawing/2014/main" id="{C40A8D47-F04C-42BA-A7FE-86CED6D34A7F}"/>
              </a:ext>
            </a:extLst>
          </p:cNvPr>
          <p:cNvSpPr/>
          <p:nvPr/>
        </p:nvSpPr>
        <p:spPr>
          <a:xfrm>
            <a:off x="6121227" y="4482632"/>
            <a:ext cx="357052" cy="31350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solidFill>
                  <a:schemeClr val="tx1"/>
                </a:solidFill>
              </a:rPr>
              <a:t>0</a:t>
            </a:r>
          </a:p>
        </p:txBody>
      </p:sp>
      <p:cxnSp>
        <p:nvCxnSpPr>
          <p:cNvPr id="13" name="Straight Arrow Connector 12">
            <a:extLst>
              <a:ext uri="{FF2B5EF4-FFF2-40B4-BE49-F238E27FC236}">
                <a16:creationId xmlns:a16="http://schemas.microsoft.com/office/drawing/2014/main" id="{6C066231-EA15-4076-96AE-0C17B0592B7D}"/>
              </a:ext>
            </a:extLst>
          </p:cNvPr>
          <p:cNvCxnSpPr>
            <a:stCxn id="4" idx="3"/>
            <a:endCxn id="6" idx="1"/>
          </p:cNvCxnSpPr>
          <p:nvPr/>
        </p:nvCxnSpPr>
        <p:spPr>
          <a:xfrm>
            <a:off x="2670371" y="4639386"/>
            <a:ext cx="186935" cy="0"/>
          </a:xfrm>
          <a:prstGeom prst="straightConnector1">
            <a:avLst/>
          </a:prstGeom>
          <a:ln>
            <a:solidFill>
              <a:srgbClr val="0A50A4"/>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ED20D3E4-A1E5-4552-AD74-532E597E10C8}"/>
              </a:ext>
            </a:extLst>
          </p:cNvPr>
          <p:cNvCxnSpPr/>
          <p:nvPr/>
        </p:nvCxnSpPr>
        <p:spPr>
          <a:xfrm>
            <a:off x="3214358" y="4639386"/>
            <a:ext cx="186935" cy="0"/>
          </a:xfrm>
          <a:prstGeom prst="straightConnector1">
            <a:avLst/>
          </a:prstGeom>
          <a:ln>
            <a:solidFill>
              <a:srgbClr val="0A50A4"/>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C4262CA6-1D08-43E2-838B-259BEF1D2F08}"/>
              </a:ext>
            </a:extLst>
          </p:cNvPr>
          <p:cNvCxnSpPr/>
          <p:nvPr/>
        </p:nvCxnSpPr>
        <p:spPr>
          <a:xfrm>
            <a:off x="3758345" y="4639386"/>
            <a:ext cx="186935" cy="0"/>
          </a:xfrm>
          <a:prstGeom prst="straightConnector1">
            <a:avLst/>
          </a:prstGeom>
          <a:ln>
            <a:solidFill>
              <a:srgbClr val="0A50A4"/>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04775223-F99D-40BE-89B5-3387725C187A}"/>
              </a:ext>
            </a:extLst>
          </p:cNvPr>
          <p:cNvCxnSpPr/>
          <p:nvPr/>
        </p:nvCxnSpPr>
        <p:spPr>
          <a:xfrm>
            <a:off x="4302332" y="4639386"/>
            <a:ext cx="186935" cy="0"/>
          </a:xfrm>
          <a:prstGeom prst="straightConnector1">
            <a:avLst/>
          </a:prstGeom>
          <a:ln>
            <a:solidFill>
              <a:srgbClr val="0A50A4"/>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84B4F1E5-3382-4346-806A-93163C627D95}"/>
              </a:ext>
            </a:extLst>
          </p:cNvPr>
          <p:cNvCxnSpPr/>
          <p:nvPr/>
        </p:nvCxnSpPr>
        <p:spPr>
          <a:xfrm>
            <a:off x="4846319" y="4639386"/>
            <a:ext cx="186935" cy="0"/>
          </a:xfrm>
          <a:prstGeom prst="straightConnector1">
            <a:avLst/>
          </a:prstGeom>
          <a:ln>
            <a:solidFill>
              <a:srgbClr val="0A50A4"/>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BE3A075B-E97C-4ABC-833A-44DE8133B115}"/>
              </a:ext>
            </a:extLst>
          </p:cNvPr>
          <p:cNvCxnSpPr/>
          <p:nvPr/>
        </p:nvCxnSpPr>
        <p:spPr>
          <a:xfrm>
            <a:off x="5390306" y="4639386"/>
            <a:ext cx="186935" cy="0"/>
          </a:xfrm>
          <a:prstGeom prst="straightConnector1">
            <a:avLst/>
          </a:prstGeom>
          <a:ln>
            <a:solidFill>
              <a:srgbClr val="0A50A4"/>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739C6D43-D9DE-4A2C-9DB4-033D91D5158E}"/>
              </a:ext>
            </a:extLst>
          </p:cNvPr>
          <p:cNvCxnSpPr/>
          <p:nvPr/>
        </p:nvCxnSpPr>
        <p:spPr>
          <a:xfrm>
            <a:off x="5934293" y="4639386"/>
            <a:ext cx="186935" cy="0"/>
          </a:xfrm>
          <a:prstGeom prst="straightConnector1">
            <a:avLst/>
          </a:prstGeom>
          <a:ln>
            <a:solidFill>
              <a:srgbClr val="0A50A4"/>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11021C13-9611-49E5-AD84-8ADB2B142606}"/>
              </a:ext>
            </a:extLst>
          </p:cNvPr>
          <p:cNvCxnSpPr>
            <a:cxnSpLocks/>
          </p:cNvCxnSpPr>
          <p:nvPr/>
        </p:nvCxnSpPr>
        <p:spPr>
          <a:xfrm>
            <a:off x="6478279" y="4639386"/>
            <a:ext cx="392421" cy="0"/>
          </a:xfrm>
          <a:prstGeom prst="straightConnector1">
            <a:avLst/>
          </a:prstGeom>
          <a:ln>
            <a:solidFill>
              <a:srgbClr val="0A50A4"/>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4F3C9938-15C9-4733-AEF2-AC5E7B0DB2F6}"/>
              </a:ext>
            </a:extLst>
          </p:cNvPr>
          <p:cNvCxnSpPr/>
          <p:nvPr/>
        </p:nvCxnSpPr>
        <p:spPr>
          <a:xfrm>
            <a:off x="2126384" y="4639386"/>
            <a:ext cx="186935"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02A13961-8BB4-4B0E-98F9-D2DA14E18466}"/>
              </a:ext>
            </a:extLst>
          </p:cNvPr>
          <p:cNvSpPr txBox="1"/>
          <p:nvPr/>
        </p:nvSpPr>
        <p:spPr>
          <a:xfrm>
            <a:off x="1098599" y="5582435"/>
            <a:ext cx="1038411" cy="369332"/>
          </a:xfrm>
          <a:prstGeom prst="rect">
            <a:avLst/>
          </a:prstGeom>
          <a:noFill/>
        </p:spPr>
        <p:txBody>
          <a:bodyPr wrap="square" rtlCol="0">
            <a:spAutoFit/>
          </a:bodyPr>
          <a:lstStyle/>
          <a:p>
            <a:r>
              <a:rPr lang="en-GB" b="1" dirty="0"/>
              <a:t>Sender</a:t>
            </a:r>
          </a:p>
        </p:txBody>
      </p:sp>
      <p:sp>
        <p:nvSpPr>
          <p:cNvPr id="28" name="TextBox 27">
            <a:extLst>
              <a:ext uri="{FF2B5EF4-FFF2-40B4-BE49-F238E27FC236}">
                <a16:creationId xmlns:a16="http://schemas.microsoft.com/office/drawing/2014/main" id="{781B5EE8-FFFE-4A26-860E-DB9A2778AC1B}"/>
              </a:ext>
            </a:extLst>
          </p:cNvPr>
          <p:cNvSpPr txBox="1"/>
          <p:nvPr/>
        </p:nvSpPr>
        <p:spPr>
          <a:xfrm>
            <a:off x="6735020" y="5213103"/>
            <a:ext cx="1294365" cy="369332"/>
          </a:xfrm>
          <a:prstGeom prst="rect">
            <a:avLst/>
          </a:prstGeom>
          <a:noFill/>
        </p:spPr>
        <p:txBody>
          <a:bodyPr wrap="square" rtlCol="0">
            <a:spAutoFit/>
          </a:bodyPr>
          <a:lstStyle/>
          <a:p>
            <a:pPr algn="ctr"/>
            <a:r>
              <a:rPr lang="en-GB" b="1" dirty="0"/>
              <a:t>Receiver</a:t>
            </a:r>
          </a:p>
        </p:txBody>
      </p:sp>
      <p:pic>
        <p:nvPicPr>
          <p:cNvPr id="27" name="Graphic 26">
            <a:extLst>
              <a:ext uri="{FF2B5EF4-FFF2-40B4-BE49-F238E27FC236}">
                <a16:creationId xmlns:a16="http://schemas.microsoft.com/office/drawing/2014/main" id="{55EAF5A9-4531-4649-B8C9-1810E2E5F3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3782" y="4589219"/>
            <a:ext cx="1555311" cy="886555"/>
          </a:xfrm>
          <a:prstGeom prst="rect">
            <a:avLst/>
          </a:prstGeom>
        </p:spPr>
      </p:pic>
    </p:spTree>
    <p:extLst>
      <p:ext uri="{BB962C8B-B14F-4D97-AF65-F5344CB8AC3E}">
        <p14:creationId xmlns:p14="http://schemas.microsoft.com/office/powerpoint/2010/main" val="1905434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20D0222-8D00-4080-8A62-D3CE24EF8C66}"/>
              </a:ext>
            </a:extLst>
          </p:cNvPr>
          <p:cNvPicPr>
            <a:picLocks noChangeAspect="1"/>
          </p:cNvPicPr>
          <p:nvPr/>
        </p:nvPicPr>
        <p:blipFill>
          <a:blip r:embed="rId2"/>
          <a:stretch>
            <a:fillRect/>
          </a:stretch>
        </p:blipFill>
        <p:spPr>
          <a:xfrm>
            <a:off x="1419337" y="3444238"/>
            <a:ext cx="6305326" cy="3097163"/>
          </a:xfrm>
          <a:prstGeom prst="rect">
            <a:avLst/>
          </a:prstGeom>
        </p:spPr>
      </p:pic>
      <p:sp>
        <p:nvSpPr>
          <p:cNvPr id="4" name="Text Placeholder 3">
            <a:extLst>
              <a:ext uri="{FF2B5EF4-FFF2-40B4-BE49-F238E27FC236}">
                <a16:creationId xmlns:a16="http://schemas.microsoft.com/office/drawing/2014/main" id="{A106C00D-DF7D-470F-BEFD-B9B60CBF04AC}"/>
              </a:ext>
            </a:extLst>
          </p:cNvPr>
          <p:cNvSpPr>
            <a:spLocks noGrp="1"/>
          </p:cNvSpPr>
          <p:nvPr>
            <p:ph type="body" sz="quarter" idx="13"/>
          </p:nvPr>
        </p:nvSpPr>
        <p:spPr/>
        <p:txBody>
          <a:bodyPr/>
          <a:lstStyle/>
          <a:p>
            <a:r>
              <a:rPr lang="en-GB"/>
              <a:t>Parallel transmission</a:t>
            </a:r>
          </a:p>
        </p:txBody>
      </p:sp>
      <p:sp>
        <p:nvSpPr>
          <p:cNvPr id="5" name="Text Placeholder 4">
            <a:extLst>
              <a:ext uri="{FF2B5EF4-FFF2-40B4-BE49-F238E27FC236}">
                <a16:creationId xmlns:a16="http://schemas.microsoft.com/office/drawing/2014/main" id="{1CE9104A-1C11-4186-9910-0A22F2E6E1BA}"/>
              </a:ext>
            </a:extLst>
          </p:cNvPr>
          <p:cNvSpPr>
            <a:spLocks noGrp="1"/>
          </p:cNvSpPr>
          <p:nvPr>
            <p:ph type="body" sz="quarter" idx="14"/>
          </p:nvPr>
        </p:nvSpPr>
        <p:spPr/>
        <p:txBody>
          <a:bodyPr/>
          <a:lstStyle/>
          <a:p>
            <a:r>
              <a:rPr lang="en-GB"/>
              <a:t>In parallel transmission a number of wires are used so that many bits may be sent at the same time</a:t>
            </a:r>
          </a:p>
          <a:p>
            <a:pPr lvl="1"/>
            <a:r>
              <a:rPr lang="en-GB"/>
              <a:t>Again, the ASCII letter ‘W’ is sent in binary</a:t>
            </a:r>
          </a:p>
          <a:p>
            <a:pPr lvl="1"/>
            <a:r>
              <a:rPr lang="en-GB"/>
              <a:t>Which is faster, parallel or serial transmission?</a:t>
            </a:r>
          </a:p>
        </p:txBody>
      </p:sp>
      <p:sp>
        <p:nvSpPr>
          <p:cNvPr id="25" name="TextBox 24">
            <a:extLst>
              <a:ext uri="{FF2B5EF4-FFF2-40B4-BE49-F238E27FC236}">
                <a16:creationId xmlns:a16="http://schemas.microsoft.com/office/drawing/2014/main" id="{DF6038C0-E012-4997-9321-BA67E87EF596}"/>
              </a:ext>
            </a:extLst>
          </p:cNvPr>
          <p:cNvSpPr txBox="1"/>
          <p:nvPr/>
        </p:nvSpPr>
        <p:spPr>
          <a:xfrm>
            <a:off x="1419338" y="5480261"/>
            <a:ext cx="1268742" cy="276999"/>
          </a:xfrm>
          <a:prstGeom prst="rect">
            <a:avLst/>
          </a:prstGeom>
          <a:noFill/>
        </p:spPr>
        <p:txBody>
          <a:bodyPr wrap="square" lIns="0" tIns="0" rIns="0" bIns="0" rtlCol="0">
            <a:spAutoFit/>
          </a:bodyPr>
          <a:lstStyle/>
          <a:p>
            <a:pPr algn="ctr"/>
            <a:r>
              <a:rPr lang="en-GB" b="1" dirty="0"/>
              <a:t>Sender</a:t>
            </a:r>
          </a:p>
        </p:txBody>
      </p:sp>
      <p:sp>
        <p:nvSpPr>
          <p:cNvPr id="26" name="TextBox 25">
            <a:extLst>
              <a:ext uri="{FF2B5EF4-FFF2-40B4-BE49-F238E27FC236}">
                <a16:creationId xmlns:a16="http://schemas.microsoft.com/office/drawing/2014/main" id="{E17EE744-8AC9-4826-B909-A1FFDA90C70C}"/>
              </a:ext>
            </a:extLst>
          </p:cNvPr>
          <p:cNvSpPr txBox="1"/>
          <p:nvPr/>
        </p:nvSpPr>
        <p:spPr>
          <a:xfrm>
            <a:off x="6638812" y="5480261"/>
            <a:ext cx="1222488" cy="276999"/>
          </a:xfrm>
          <a:prstGeom prst="rect">
            <a:avLst/>
          </a:prstGeom>
          <a:noFill/>
        </p:spPr>
        <p:txBody>
          <a:bodyPr wrap="square" lIns="0" tIns="0" rIns="0" bIns="0" rtlCol="0">
            <a:spAutoFit/>
          </a:bodyPr>
          <a:lstStyle/>
          <a:p>
            <a:pPr algn="ctr"/>
            <a:r>
              <a:rPr lang="en-GB" b="1" dirty="0"/>
              <a:t>Receiver</a:t>
            </a:r>
          </a:p>
        </p:txBody>
      </p:sp>
    </p:spTree>
    <p:extLst>
      <p:ext uri="{BB962C8B-B14F-4D97-AF65-F5344CB8AC3E}">
        <p14:creationId xmlns:p14="http://schemas.microsoft.com/office/powerpoint/2010/main" val="4240160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AA46BB3-0E65-49FA-A034-B9288DBD30E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2658245"/>
            <a:ext cx="9143998" cy="3273153"/>
          </a:xfrm>
          <a:prstGeom prst="rect">
            <a:avLst/>
          </a:prstGeom>
        </p:spPr>
      </p:pic>
      <p:sp>
        <p:nvSpPr>
          <p:cNvPr id="2" name="Text Placeholder 1">
            <a:extLst>
              <a:ext uri="{FF2B5EF4-FFF2-40B4-BE49-F238E27FC236}">
                <a16:creationId xmlns:a16="http://schemas.microsoft.com/office/drawing/2014/main" id="{3FA92CB1-03D7-4D42-BF8B-85A0BC3DC6DF}"/>
              </a:ext>
            </a:extLst>
          </p:cNvPr>
          <p:cNvSpPr>
            <a:spLocks noGrp="1"/>
          </p:cNvSpPr>
          <p:nvPr>
            <p:ph type="body" sz="quarter" idx="13"/>
          </p:nvPr>
        </p:nvSpPr>
        <p:spPr/>
        <p:txBody>
          <a:bodyPr/>
          <a:lstStyle/>
          <a:p>
            <a:r>
              <a:rPr lang="en-GB"/>
              <a:t>Parallel vs serial transmission</a:t>
            </a:r>
          </a:p>
        </p:txBody>
      </p:sp>
      <p:sp>
        <p:nvSpPr>
          <p:cNvPr id="3" name="Text Placeholder 2">
            <a:extLst>
              <a:ext uri="{FF2B5EF4-FFF2-40B4-BE49-F238E27FC236}">
                <a16:creationId xmlns:a16="http://schemas.microsoft.com/office/drawing/2014/main" id="{C5381878-854D-4F1F-BF9E-6123B51C25E8}"/>
              </a:ext>
            </a:extLst>
          </p:cNvPr>
          <p:cNvSpPr>
            <a:spLocks noGrp="1"/>
          </p:cNvSpPr>
          <p:nvPr>
            <p:ph type="body" sz="quarter" idx="14"/>
          </p:nvPr>
        </p:nvSpPr>
        <p:spPr/>
        <p:txBody>
          <a:bodyPr/>
          <a:lstStyle/>
          <a:p>
            <a:r>
              <a:rPr lang="en-GB"/>
              <a:t>If the same speed is used for one serial wire or eight parallel wires then parallel transmission will be faster</a:t>
            </a:r>
          </a:p>
          <a:p>
            <a:pPr lvl="1"/>
            <a:endParaRPr lang="en-GB"/>
          </a:p>
          <a:p>
            <a:pPr lvl="1"/>
            <a:endParaRPr lang="en-GB"/>
          </a:p>
        </p:txBody>
      </p:sp>
      <p:sp>
        <p:nvSpPr>
          <p:cNvPr id="9" name="TextBox 8">
            <a:extLst>
              <a:ext uri="{FF2B5EF4-FFF2-40B4-BE49-F238E27FC236}">
                <a16:creationId xmlns:a16="http://schemas.microsoft.com/office/drawing/2014/main" id="{C561F7EC-0BD7-4E9A-B699-FC5B6E1C1207}"/>
              </a:ext>
            </a:extLst>
          </p:cNvPr>
          <p:cNvSpPr txBox="1"/>
          <p:nvPr/>
        </p:nvSpPr>
        <p:spPr>
          <a:xfrm>
            <a:off x="353179" y="5951767"/>
            <a:ext cx="1940641" cy="246221"/>
          </a:xfrm>
          <a:prstGeom prst="rect">
            <a:avLst/>
          </a:prstGeom>
          <a:noFill/>
        </p:spPr>
        <p:txBody>
          <a:bodyPr wrap="square" lIns="0" tIns="0" rIns="0" bIns="0" rtlCol="0">
            <a:spAutoFit/>
          </a:bodyPr>
          <a:lstStyle/>
          <a:p>
            <a:r>
              <a:rPr lang="en-GB" sz="1600"/>
              <a:t>Receive Data (RXD)</a:t>
            </a:r>
          </a:p>
        </p:txBody>
      </p:sp>
      <p:sp>
        <p:nvSpPr>
          <p:cNvPr id="15" name="TextBox 14">
            <a:extLst>
              <a:ext uri="{FF2B5EF4-FFF2-40B4-BE49-F238E27FC236}">
                <a16:creationId xmlns:a16="http://schemas.microsoft.com/office/drawing/2014/main" id="{BDEF6031-439A-4EE1-AAC8-1B39EC25CA9A}"/>
              </a:ext>
            </a:extLst>
          </p:cNvPr>
          <p:cNvSpPr txBox="1"/>
          <p:nvPr/>
        </p:nvSpPr>
        <p:spPr>
          <a:xfrm>
            <a:off x="2293820" y="5351960"/>
            <a:ext cx="2127867" cy="246221"/>
          </a:xfrm>
          <a:prstGeom prst="rect">
            <a:avLst/>
          </a:prstGeom>
          <a:noFill/>
        </p:spPr>
        <p:txBody>
          <a:bodyPr wrap="square" lIns="0" tIns="0" rIns="0" bIns="0" rtlCol="0">
            <a:spAutoFit/>
          </a:bodyPr>
          <a:lstStyle/>
          <a:p>
            <a:r>
              <a:rPr lang="en-GB" sz="1600"/>
              <a:t>Transmit Data (TXD)</a:t>
            </a:r>
          </a:p>
        </p:txBody>
      </p:sp>
      <p:sp>
        <p:nvSpPr>
          <p:cNvPr id="18" name="TextBox 17">
            <a:extLst>
              <a:ext uri="{FF2B5EF4-FFF2-40B4-BE49-F238E27FC236}">
                <a16:creationId xmlns:a16="http://schemas.microsoft.com/office/drawing/2014/main" id="{124FC253-AFC5-4161-BF6C-3164B7A5F7D3}"/>
              </a:ext>
            </a:extLst>
          </p:cNvPr>
          <p:cNvSpPr txBox="1"/>
          <p:nvPr/>
        </p:nvSpPr>
        <p:spPr>
          <a:xfrm>
            <a:off x="5480136" y="5674768"/>
            <a:ext cx="801667" cy="246221"/>
          </a:xfrm>
          <a:prstGeom prst="rect">
            <a:avLst/>
          </a:prstGeom>
          <a:noFill/>
        </p:spPr>
        <p:txBody>
          <a:bodyPr wrap="square" lIns="0" tIns="0" rIns="0" bIns="0" rtlCol="0">
            <a:spAutoFit/>
          </a:bodyPr>
          <a:lstStyle/>
          <a:p>
            <a:pPr algn="ctr"/>
            <a:r>
              <a:rPr lang="en-GB" sz="1600"/>
              <a:t>D0~D7</a:t>
            </a:r>
          </a:p>
        </p:txBody>
      </p:sp>
      <p:sp>
        <p:nvSpPr>
          <p:cNvPr id="39" name="TextBox 38">
            <a:extLst>
              <a:ext uri="{FF2B5EF4-FFF2-40B4-BE49-F238E27FC236}">
                <a16:creationId xmlns:a16="http://schemas.microsoft.com/office/drawing/2014/main" id="{F507BA5C-AC2A-4B7A-BDFA-98F0F5CFC3D2}"/>
              </a:ext>
            </a:extLst>
          </p:cNvPr>
          <p:cNvSpPr txBox="1"/>
          <p:nvPr/>
        </p:nvSpPr>
        <p:spPr>
          <a:xfrm>
            <a:off x="5046305" y="5931398"/>
            <a:ext cx="1940642" cy="492443"/>
          </a:xfrm>
          <a:prstGeom prst="rect">
            <a:avLst/>
          </a:prstGeom>
          <a:noFill/>
        </p:spPr>
        <p:txBody>
          <a:bodyPr wrap="square" lIns="0" tIns="0" rIns="0" bIns="0" rtlCol="0">
            <a:spAutoFit/>
          </a:bodyPr>
          <a:lstStyle/>
          <a:p>
            <a:r>
              <a:rPr lang="en-GB" sz="1600"/>
              <a:t>Allows the parallel transmission of 8 bits</a:t>
            </a:r>
          </a:p>
        </p:txBody>
      </p:sp>
      <p:sp>
        <p:nvSpPr>
          <p:cNvPr id="20" name="TextBox 19">
            <a:extLst>
              <a:ext uri="{FF2B5EF4-FFF2-40B4-BE49-F238E27FC236}">
                <a16:creationId xmlns:a16="http://schemas.microsoft.com/office/drawing/2014/main" id="{589534F3-B94F-4B8F-9F9F-C9C0B83FBFD8}"/>
              </a:ext>
            </a:extLst>
          </p:cNvPr>
          <p:cNvSpPr txBox="1"/>
          <p:nvPr/>
        </p:nvSpPr>
        <p:spPr>
          <a:xfrm>
            <a:off x="1554482" y="3244986"/>
            <a:ext cx="1541930" cy="276999"/>
          </a:xfrm>
          <a:prstGeom prst="rect">
            <a:avLst/>
          </a:prstGeom>
          <a:noFill/>
        </p:spPr>
        <p:txBody>
          <a:bodyPr wrap="square" lIns="0" tIns="0" rIns="0" bIns="0" rtlCol="0">
            <a:spAutoFit/>
          </a:bodyPr>
          <a:lstStyle/>
          <a:p>
            <a:pPr algn="ctr"/>
            <a:r>
              <a:rPr lang="en-GB" b="1"/>
              <a:t>Serial cable</a:t>
            </a:r>
          </a:p>
        </p:txBody>
      </p:sp>
      <p:sp>
        <p:nvSpPr>
          <p:cNvPr id="42" name="TextBox 41">
            <a:extLst>
              <a:ext uri="{FF2B5EF4-FFF2-40B4-BE49-F238E27FC236}">
                <a16:creationId xmlns:a16="http://schemas.microsoft.com/office/drawing/2014/main" id="{593FE14C-A3F0-46A7-96EA-0E152550BBC5}"/>
              </a:ext>
            </a:extLst>
          </p:cNvPr>
          <p:cNvSpPr txBox="1"/>
          <p:nvPr/>
        </p:nvSpPr>
        <p:spPr>
          <a:xfrm>
            <a:off x="5795341" y="3244986"/>
            <a:ext cx="1944489" cy="276999"/>
          </a:xfrm>
          <a:prstGeom prst="rect">
            <a:avLst/>
          </a:prstGeom>
          <a:noFill/>
        </p:spPr>
        <p:txBody>
          <a:bodyPr wrap="square" lIns="0" tIns="0" rIns="0" bIns="0" rtlCol="0">
            <a:spAutoFit/>
          </a:bodyPr>
          <a:lstStyle/>
          <a:p>
            <a:pPr algn="ctr"/>
            <a:r>
              <a:rPr lang="en-GB" b="1"/>
              <a:t>Parallel cable</a:t>
            </a:r>
          </a:p>
        </p:txBody>
      </p:sp>
    </p:spTree>
    <p:extLst>
      <p:ext uri="{BB962C8B-B14F-4D97-AF65-F5344CB8AC3E}">
        <p14:creationId xmlns:p14="http://schemas.microsoft.com/office/powerpoint/2010/main" val="1828709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8FD6AE-A343-495F-B80C-D3146E7C14CF}"/>
              </a:ext>
            </a:extLst>
          </p:cNvPr>
          <p:cNvSpPr>
            <a:spLocks noGrp="1"/>
          </p:cNvSpPr>
          <p:nvPr>
            <p:ph type="body" sz="quarter" idx="13"/>
          </p:nvPr>
        </p:nvSpPr>
        <p:spPr/>
        <p:txBody>
          <a:bodyPr/>
          <a:lstStyle/>
          <a:p>
            <a:r>
              <a:rPr lang="en-GB"/>
              <a:t>Worksheet 2</a:t>
            </a:r>
          </a:p>
        </p:txBody>
      </p:sp>
      <p:sp>
        <p:nvSpPr>
          <p:cNvPr id="3" name="Text Placeholder 2">
            <a:extLst>
              <a:ext uri="{FF2B5EF4-FFF2-40B4-BE49-F238E27FC236}">
                <a16:creationId xmlns:a16="http://schemas.microsoft.com/office/drawing/2014/main" id="{A7151E3B-3C73-47D1-AC7C-F76DC2C20F29}"/>
              </a:ext>
            </a:extLst>
          </p:cNvPr>
          <p:cNvSpPr>
            <a:spLocks noGrp="1"/>
          </p:cNvSpPr>
          <p:nvPr>
            <p:ph type="body" sz="quarter" idx="14"/>
          </p:nvPr>
        </p:nvSpPr>
        <p:spPr/>
        <p:txBody>
          <a:bodyPr/>
          <a:lstStyle/>
          <a:p>
            <a:r>
              <a:rPr lang="en-GB"/>
              <a:t>Now complete </a:t>
            </a:r>
            <a:r>
              <a:rPr lang="en-GB" b="1"/>
              <a:t>Task 1 </a:t>
            </a:r>
            <a:r>
              <a:rPr lang="en-GB"/>
              <a:t>on </a:t>
            </a:r>
            <a:r>
              <a:rPr lang="en-GB" b="1"/>
              <a:t>Worksheet 2</a:t>
            </a:r>
          </a:p>
        </p:txBody>
      </p:sp>
    </p:spTree>
    <p:extLst>
      <p:ext uri="{BB962C8B-B14F-4D97-AF65-F5344CB8AC3E}">
        <p14:creationId xmlns:p14="http://schemas.microsoft.com/office/powerpoint/2010/main" val="3219317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AF7AA8A-463F-43F3-8217-9E62FE9196B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19379" y="618744"/>
            <a:ext cx="4624622" cy="3169485"/>
          </a:xfrm>
          <a:prstGeom prst="rect">
            <a:avLst/>
          </a:prstGeom>
        </p:spPr>
      </p:pic>
      <p:sp>
        <p:nvSpPr>
          <p:cNvPr id="4" name="Text Placeholder 3">
            <a:extLst>
              <a:ext uri="{FF2B5EF4-FFF2-40B4-BE49-F238E27FC236}">
                <a16:creationId xmlns:a16="http://schemas.microsoft.com/office/drawing/2014/main" id="{A106C00D-DF7D-470F-BEFD-B9B60CBF04AC}"/>
              </a:ext>
            </a:extLst>
          </p:cNvPr>
          <p:cNvSpPr>
            <a:spLocks noGrp="1"/>
          </p:cNvSpPr>
          <p:nvPr>
            <p:ph type="body" sz="quarter" idx="13"/>
          </p:nvPr>
        </p:nvSpPr>
        <p:spPr/>
        <p:txBody>
          <a:bodyPr/>
          <a:lstStyle/>
          <a:p>
            <a:r>
              <a:rPr lang="en-GB"/>
              <a:t>Data cables</a:t>
            </a:r>
          </a:p>
        </p:txBody>
      </p:sp>
      <p:sp>
        <p:nvSpPr>
          <p:cNvPr id="5" name="Text Placeholder 4">
            <a:extLst>
              <a:ext uri="{FF2B5EF4-FFF2-40B4-BE49-F238E27FC236}">
                <a16:creationId xmlns:a16="http://schemas.microsoft.com/office/drawing/2014/main" id="{1CE9104A-1C11-4186-9910-0A22F2E6E1BA}"/>
              </a:ext>
            </a:extLst>
          </p:cNvPr>
          <p:cNvSpPr>
            <a:spLocks noGrp="1"/>
          </p:cNvSpPr>
          <p:nvPr>
            <p:ph type="body" sz="quarter" idx="14"/>
          </p:nvPr>
        </p:nvSpPr>
        <p:spPr/>
        <p:txBody>
          <a:bodyPr/>
          <a:lstStyle/>
          <a:p>
            <a:r>
              <a:rPr lang="en-GB" dirty="0"/>
              <a:t>It was common in older </a:t>
            </a:r>
            <a:br>
              <a:rPr lang="en-GB" dirty="0"/>
            </a:br>
            <a:r>
              <a:rPr lang="en-GB" dirty="0"/>
              <a:t>computers to use parallel </a:t>
            </a:r>
            <a:br>
              <a:rPr lang="en-GB" dirty="0"/>
            </a:br>
            <a:r>
              <a:rPr lang="en-GB" dirty="0"/>
              <a:t>cables to connect devices</a:t>
            </a:r>
          </a:p>
          <a:p>
            <a:pPr lvl="1"/>
            <a:r>
              <a:rPr lang="en-GB" dirty="0"/>
              <a:t>They were used for hard disk drives</a:t>
            </a:r>
            <a:br>
              <a:rPr lang="en-GB" dirty="0"/>
            </a:br>
            <a:r>
              <a:rPr lang="en-GB" dirty="0"/>
              <a:t>and floppy drives</a:t>
            </a:r>
          </a:p>
          <a:p>
            <a:pPr lvl="1"/>
            <a:r>
              <a:rPr lang="en-GB" dirty="0"/>
              <a:t>The parallel cables enabled faster </a:t>
            </a:r>
            <a:br>
              <a:rPr lang="en-GB" dirty="0"/>
            </a:br>
            <a:r>
              <a:rPr lang="en-GB" dirty="0"/>
              <a:t>transmission speeds than serial cables</a:t>
            </a:r>
          </a:p>
          <a:p>
            <a:pPr lvl="1"/>
            <a:r>
              <a:rPr lang="en-GB" dirty="0"/>
              <a:t>This type of cable was used in parallel ATA (PATA) and </a:t>
            </a:r>
            <a:br>
              <a:rPr lang="en-GB" dirty="0"/>
            </a:br>
            <a:r>
              <a:rPr lang="en-GB" dirty="0"/>
              <a:t>IDE cables</a:t>
            </a:r>
          </a:p>
          <a:p>
            <a:pPr lvl="1"/>
            <a:r>
              <a:rPr lang="en-GB" dirty="0"/>
              <a:t>40 pins were on the cable, with the ability to send 16 bits of data in parallel through pins 3 to 18</a:t>
            </a:r>
          </a:p>
        </p:txBody>
      </p:sp>
    </p:spTree>
    <p:extLst>
      <p:ext uri="{BB962C8B-B14F-4D97-AF65-F5344CB8AC3E}">
        <p14:creationId xmlns:p14="http://schemas.microsoft.com/office/powerpoint/2010/main" val="1082052963"/>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3" ma:contentTypeDescription="Create a new document." ma:contentTypeScope="" ma:versionID="f785eec6e2c67b839315347a29dc3713">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a0c82b207cdf2da5c092e9a40fe5e576"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5508A6-8018-4561-935E-939FAF1F4A16}">
  <ds:schemaRefs>
    <ds:schemaRef ds:uri="1ef05dc5-97a2-498b-bf7c-bd189143a1ff"/>
    <ds:schemaRef ds:uri="94dce8ab-38ff-4714-b1ed-1fc5e4d9ab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DFE8CBB-5040-4C92-9769-4053F27334C1}">
  <ds:schemaRefs>
    <ds:schemaRef ds:uri="http://schemas.microsoft.com/sharepoint/v3/contenttype/forms"/>
  </ds:schemaRefs>
</ds:datastoreItem>
</file>

<file path=customXml/itemProps3.xml><?xml version="1.0" encoding="utf-8"?>
<ds:datastoreItem xmlns:ds="http://schemas.openxmlformats.org/officeDocument/2006/customXml" ds:itemID="{1203F46B-8742-4E7B-8016-551BACB8A156}">
  <ds:schemaRefs>
    <ds:schemaRef ds:uri="1ef05dc5-97a2-498b-bf7c-bd189143a1ff"/>
    <ds:schemaRef ds:uri="94dce8ab-38ff-4714-b1ed-1fc5e4d9abd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Data Representation L1 Introduction to binary</Template>
  <TotalTime>119</TotalTime>
  <Words>1540</Words>
  <Application>Microsoft Office PowerPoint</Application>
  <PresentationFormat>On-screen Show (4:3)</PresentationFormat>
  <Paragraphs>167</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Mike Bloys</cp:lastModifiedBy>
  <cp:revision>5</cp:revision>
  <dcterms:created xsi:type="dcterms:W3CDTF">2014-10-31T16:25:47Z</dcterms:created>
  <dcterms:modified xsi:type="dcterms:W3CDTF">2021-11-05T12:14:52Z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