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4"/>
  </p:sldMasterIdLst>
  <p:notesMasterIdLst>
    <p:notesMasterId r:id="rId34"/>
  </p:notesMasterIdLst>
  <p:sldIdLst>
    <p:sldId id="260" r:id="rId5"/>
    <p:sldId id="261" r:id="rId6"/>
    <p:sldId id="279" r:id="rId7"/>
    <p:sldId id="304" r:id="rId8"/>
    <p:sldId id="263" r:id="rId9"/>
    <p:sldId id="280" r:id="rId10"/>
    <p:sldId id="305" r:id="rId11"/>
    <p:sldId id="281" r:id="rId12"/>
    <p:sldId id="282" r:id="rId13"/>
    <p:sldId id="283" r:id="rId14"/>
    <p:sldId id="284" r:id="rId15"/>
    <p:sldId id="269" r:id="rId16"/>
    <p:sldId id="290" r:id="rId17"/>
    <p:sldId id="296" r:id="rId18"/>
    <p:sldId id="288" r:id="rId19"/>
    <p:sldId id="291" r:id="rId20"/>
    <p:sldId id="292" r:id="rId21"/>
    <p:sldId id="297" r:id="rId22"/>
    <p:sldId id="295" r:id="rId23"/>
    <p:sldId id="271" r:id="rId24"/>
    <p:sldId id="272" r:id="rId25"/>
    <p:sldId id="301" r:id="rId26"/>
    <p:sldId id="302" r:id="rId27"/>
    <p:sldId id="298" r:id="rId28"/>
    <p:sldId id="300" r:id="rId29"/>
    <p:sldId id="303" r:id="rId30"/>
    <p:sldId id="293" r:id="rId31"/>
    <p:sldId id="294" r:id="rId32"/>
    <p:sldId id="278" r:id="rId33"/>
  </p:sldIdLst>
  <p:sldSz cx="9144000" cy="6858000" type="screen4x3"/>
  <p:notesSz cx="6858000" cy="9144000"/>
  <p:embeddedFontLst>
    <p:embeddedFont>
      <p:font typeface="Calibri" panose="020F0502020204030204" pitchFamily="34" charset="0"/>
      <p:regular r:id="rId35"/>
      <p:bold r:id="rId36"/>
      <p:italic r:id="rId37"/>
      <p:boldItalic r:id="rId38"/>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45">
          <p15:clr>
            <a:srgbClr val="A4A3A4"/>
          </p15:clr>
        </p15:guide>
        <p15:guide id="2" orient="horz" pos="3232">
          <p15:clr>
            <a:srgbClr val="A4A3A4"/>
          </p15:clr>
        </p15:guide>
        <p15:guide id="3" orient="horz" pos="1911" userDrawn="1">
          <p15:clr>
            <a:srgbClr val="A4A3A4"/>
          </p15:clr>
        </p15:guide>
        <p15:guide id="4" pos="5380">
          <p15:clr>
            <a:srgbClr val="A4A3A4"/>
          </p15:clr>
        </p15:guide>
        <p15:guide id="5"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mes Franklin" initials="JF" lastIdx="4" clrIdx="0">
    <p:extLst>
      <p:ext uri="{19B8F6BF-5375-455C-9EA6-DF929625EA0E}">
        <p15:presenceInfo xmlns:p15="http://schemas.microsoft.com/office/powerpoint/2012/main" userId="S::james.franklin@pgonline.co.uk::cf915d05-507f-491f-b4a6-b2aa085ee4b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50A4"/>
    <a:srgbClr val="2C809C"/>
    <a:srgbClr val="DCB928"/>
    <a:srgbClr val="FF9834"/>
    <a:srgbClr val="60BBD8"/>
    <a:srgbClr val="000000"/>
    <a:srgbClr val="FE16CC"/>
    <a:srgbClr val="43474C"/>
    <a:srgbClr val="E89431"/>
    <a:srgbClr val="00EDF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50" d="100"/>
          <a:sy n="150" d="100"/>
        </p:scale>
        <p:origin x="1296" y="120"/>
      </p:cViewPr>
      <p:guideLst>
        <p:guide orient="horz" pos="1245"/>
        <p:guide orient="horz" pos="3232"/>
        <p:guide orient="horz" pos="1911"/>
        <p:guide pos="538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notesMaster" Target="notesMasters/notesMaster1.xml"/><Relationship Id="rId42"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4.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3.fntdata"/><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2.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1.fntdata"/><Relationship Id="rId43"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ke Bloys" userId="1248c4d8-7b2b-4b32-b8bd-163ae845f9bb" providerId="ADAL" clId="{195CA3BE-F294-4E44-8595-166C71627106}"/>
    <pc:docChg chg="custSel modSld modMainMaster">
      <pc:chgData name="Mike Bloys" userId="1248c4d8-7b2b-4b32-b8bd-163ae845f9bb" providerId="ADAL" clId="{195CA3BE-F294-4E44-8595-166C71627106}" dt="2021-11-04T15:56:01.868" v="41" actId="167"/>
      <pc:docMkLst>
        <pc:docMk/>
      </pc:docMkLst>
      <pc:sldChg chg="addSp delSp modSp mod">
        <pc:chgData name="Mike Bloys" userId="1248c4d8-7b2b-4b32-b8bd-163ae845f9bb" providerId="ADAL" clId="{195CA3BE-F294-4E44-8595-166C71627106}" dt="2021-11-04T12:17:34.869" v="24" actId="1076"/>
        <pc:sldMkLst>
          <pc:docMk/>
          <pc:sldMk cId="1905434353" sldId="263"/>
        </pc:sldMkLst>
        <pc:spChg chg="mod">
          <ac:chgData name="Mike Bloys" userId="1248c4d8-7b2b-4b32-b8bd-163ae845f9bb" providerId="ADAL" clId="{195CA3BE-F294-4E44-8595-166C71627106}" dt="2021-11-04T12:16:17.901" v="15" actId="1076"/>
          <ac:spMkLst>
            <pc:docMk/>
            <pc:sldMk cId="1905434353" sldId="263"/>
            <ac:spMk id="23" creationId="{02A13961-8BB4-4B0E-98F9-D2DA14E18466}"/>
          </ac:spMkLst>
        </pc:spChg>
        <pc:spChg chg="mod">
          <ac:chgData name="Mike Bloys" userId="1248c4d8-7b2b-4b32-b8bd-163ae845f9bb" providerId="ADAL" clId="{195CA3BE-F294-4E44-8595-166C71627106}" dt="2021-11-04T12:17:34.869" v="24" actId="1076"/>
          <ac:spMkLst>
            <pc:docMk/>
            <pc:sldMk cId="1905434353" sldId="263"/>
            <ac:spMk id="28" creationId="{781B5EE8-FFFE-4A26-860E-DB9A2778AC1B}"/>
          </ac:spMkLst>
        </pc:spChg>
        <pc:picChg chg="add del">
          <ac:chgData name="Mike Bloys" userId="1248c4d8-7b2b-4b32-b8bd-163ae845f9bb" providerId="ADAL" clId="{195CA3BE-F294-4E44-8595-166C71627106}" dt="2021-11-04T12:14:56.703" v="1" actId="478"/>
          <ac:picMkLst>
            <pc:docMk/>
            <pc:sldMk cId="1905434353" sldId="263"/>
            <ac:picMk id="14" creationId="{8A608850-4D58-4C8E-AA9C-2D2508F43BDB}"/>
          </ac:picMkLst>
        </pc:picChg>
        <pc:picChg chg="add del mod">
          <ac:chgData name="Mike Bloys" userId="1248c4d8-7b2b-4b32-b8bd-163ae845f9bb" providerId="ADAL" clId="{195CA3BE-F294-4E44-8595-166C71627106}" dt="2021-11-04T12:15:21.646" v="5" actId="478"/>
          <ac:picMkLst>
            <pc:docMk/>
            <pc:sldMk cId="1905434353" sldId="263"/>
            <ac:picMk id="22" creationId="{DB57494A-441E-4B76-8412-098E05186D1A}"/>
          </ac:picMkLst>
        </pc:picChg>
        <pc:picChg chg="add mod">
          <ac:chgData name="Mike Bloys" userId="1248c4d8-7b2b-4b32-b8bd-163ae845f9bb" providerId="ADAL" clId="{195CA3BE-F294-4E44-8595-166C71627106}" dt="2021-11-04T12:16:25.697" v="21" actId="1036"/>
          <ac:picMkLst>
            <pc:docMk/>
            <pc:sldMk cId="1905434353" sldId="263"/>
            <ac:picMk id="29" creationId="{6221C37C-7AEA-4085-93EE-AFA893AC5986}"/>
          </ac:picMkLst>
        </pc:picChg>
        <pc:picChg chg="add del mod">
          <ac:chgData name="Mike Bloys" userId="1248c4d8-7b2b-4b32-b8bd-163ae845f9bb" providerId="ADAL" clId="{195CA3BE-F294-4E44-8595-166C71627106}" dt="2021-11-04T12:16:00.287" v="10" actId="478"/>
          <ac:picMkLst>
            <pc:docMk/>
            <pc:sldMk cId="1905434353" sldId="263"/>
            <ac:picMk id="31" creationId="{7E92120B-6DC2-4468-837B-6B32FE3D83F7}"/>
          </ac:picMkLst>
        </pc:picChg>
        <pc:picChg chg="add del mod">
          <ac:chgData name="Mike Bloys" userId="1248c4d8-7b2b-4b32-b8bd-163ae845f9bb" providerId="ADAL" clId="{195CA3BE-F294-4E44-8595-166C71627106}" dt="2021-11-04T12:16:00.287" v="10" actId="478"/>
          <ac:picMkLst>
            <pc:docMk/>
            <pc:sldMk cId="1905434353" sldId="263"/>
            <ac:picMk id="32" creationId="{471C219D-846C-42A6-8D68-9931B51F6357}"/>
          </ac:picMkLst>
        </pc:picChg>
        <pc:picChg chg="del">
          <ac:chgData name="Mike Bloys" userId="1248c4d8-7b2b-4b32-b8bd-163ae845f9bb" providerId="ADAL" clId="{195CA3BE-F294-4E44-8595-166C71627106}" dt="2021-11-04T12:16:14.767" v="14" actId="478"/>
          <ac:picMkLst>
            <pc:docMk/>
            <pc:sldMk cId="1905434353" sldId="263"/>
            <ac:picMk id="33" creationId="{89127521-1B85-4520-8FA4-8633778124FB}"/>
          </ac:picMkLst>
        </pc:picChg>
      </pc:sldChg>
      <pc:sldChg chg="delSp modSp mod">
        <pc:chgData name="Mike Bloys" userId="1248c4d8-7b2b-4b32-b8bd-163ae845f9bb" providerId="ADAL" clId="{195CA3BE-F294-4E44-8595-166C71627106}" dt="2021-11-04T15:35:11.940" v="26" actId="478"/>
        <pc:sldMkLst>
          <pc:docMk/>
          <pc:sldMk cId="1106163450" sldId="294"/>
        </pc:sldMkLst>
        <pc:spChg chg="del mod">
          <ac:chgData name="Mike Bloys" userId="1248c4d8-7b2b-4b32-b8bd-163ae845f9bb" providerId="ADAL" clId="{195CA3BE-F294-4E44-8595-166C71627106}" dt="2021-11-04T15:35:11.940" v="26" actId="478"/>
          <ac:spMkLst>
            <pc:docMk/>
            <pc:sldMk cId="1106163450" sldId="294"/>
            <ac:spMk id="3" creationId="{D17B7875-4B42-4463-9234-12A6BA7C1BA4}"/>
          </ac:spMkLst>
        </pc:spChg>
      </pc:sldChg>
      <pc:sldMasterChg chg="modSldLayout">
        <pc:chgData name="Mike Bloys" userId="1248c4d8-7b2b-4b32-b8bd-163ae845f9bb" providerId="ADAL" clId="{195CA3BE-F294-4E44-8595-166C71627106}" dt="2021-11-04T15:56:01.868" v="41" actId="167"/>
        <pc:sldMasterMkLst>
          <pc:docMk/>
          <pc:sldMasterMk cId="3316734550" sldId="2147483648"/>
        </pc:sldMasterMkLst>
        <pc:sldLayoutChg chg="addSp delSp modSp mod">
          <pc:chgData name="Mike Bloys" userId="1248c4d8-7b2b-4b32-b8bd-163ae845f9bb" providerId="ADAL" clId="{195CA3BE-F294-4E44-8595-166C71627106}" dt="2021-11-04T15:55:39.420" v="29" actId="167"/>
          <pc:sldLayoutMkLst>
            <pc:docMk/>
            <pc:sldMasterMk cId="3316734550" sldId="2147483648"/>
            <pc:sldLayoutMk cId="2849720375" sldId="2147483652"/>
          </pc:sldLayoutMkLst>
          <pc:picChg chg="del">
            <ac:chgData name="Mike Bloys" userId="1248c4d8-7b2b-4b32-b8bd-163ae845f9bb" providerId="ADAL" clId="{195CA3BE-F294-4E44-8595-166C71627106}" dt="2021-11-04T15:55:36.064" v="27" actId="478"/>
            <ac:picMkLst>
              <pc:docMk/>
              <pc:sldMasterMk cId="3316734550" sldId="2147483648"/>
              <pc:sldLayoutMk cId="2849720375" sldId="2147483652"/>
              <ac:picMk id="9" creationId="{25F8DD68-6B3E-46A2-9C41-F51224F4E7DA}"/>
            </ac:picMkLst>
          </pc:picChg>
          <pc:picChg chg="add mod ord">
            <ac:chgData name="Mike Bloys" userId="1248c4d8-7b2b-4b32-b8bd-163ae845f9bb" providerId="ADAL" clId="{195CA3BE-F294-4E44-8595-166C71627106}" dt="2021-11-04T15:55:39.420" v="29" actId="167"/>
            <ac:picMkLst>
              <pc:docMk/>
              <pc:sldMasterMk cId="3316734550" sldId="2147483648"/>
              <pc:sldLayoutMk cId="2849720375" sldId="2147483652"/>
              <ac:picMk id="11" creationId="{21D0EF52-F2F8-4626-ADB3-2AE855BB4036}"/>
            </ac:picMkLst>
          </pc:picChg>
        </pc:sldLayoutChg>
        <pc:sldLayoutChg chg="addSp delSp modSp mod">
          <pc:chgData name="Mike Bloys" userId="1248c4d8-7b2b-4b32-b8bd-163ae845f9bb" providerId="ADAL" clId="{195CA3BE-F294-4E44-8595-166C71627106}" dt="2021-11-04T15:55:56.953" v="38" actId="167"/>
          <pc:sldLayoutMkLst>
            <pc:docMk/>
            <pc:sldMasterMk cId="3316734550" sldId="2147483648"/>
            <pc:sldLayoutMk cId="3315833090" sldId="2147483656"/>
          </pc:sldLayoutMkLst>
          <pc:picChg chg="del">
            <ac:chgData name="Mike Bloys" userId="1248c4d8-7b2b-4b32-b8bd-163ae845f9bb" providerId="ADAL" clId="{195CA3BE-F294-4E44-8595-166C71627106}" dt="2021-11-04T15:55:54.753" v="36" actId="478"/>
            <ac:picMkLst>
              <pc:docMk/>
              <pc:sldMasterMk cId="3316734550" sldId="2147483648"/>
              <pc:sldLayoutMk cId="3315833090" sldId="2147483656"/>
              <ac:picMk id="6" creationId="{ABDFD5D7-39F6-40BF-8EEF-946CEAA6FBBA}"/>
            </ac:picMkLst>
          </pc:picChg>
          <pc:picChg chg="add mod ord">
            <ac:chgData name="Mike Bloys" userId="1248c4d8-7b2b-4b32-b8bd-163ae845f9bb" providerId="ADAL" clId="{195CA3BE-F294-4E44-8595-166C71627106}" dt="2021-11-04T15:55:56.953" v="38" actId="167"/>
            <ac:picMkLst>
              <pc:docMk/>
              <pc:sldMasterMk cId="3316734550" sldId="2147483648"/>
              <pc:sldLayoutMk cId="3315833090" sldId="2147483656"/>
              <ac:picMk id="7" creationId="{EA5907D5-40DD-46A9-997E-C49E88264932}"/>
            </ac:picMkLst>
          </pc:picChg>
        </pc:sldLayoutChg>
        <pc:sldLayoutChg chg="addSp delSp modSp mod">
          <pc:chgData name="Mike Bloys" userId="1248c4d8-7b2b-4b32-b8bd-163ae845f9bb" providerId="ADAL" clId="{195CA3BE-F294-4E44-8595-166C71627106}" dt="2021-11-04T15:56:01.868" v="41" actId="167"/>
          <pc:sldLayoutMkLst>
            <pc:docMk/>
            <pc:sldMasterMk cId="3316734550" sldId="2147483648"/>
            <pc:sldLayoutMk cId="487712265" sldId="2147483665"/>
          </pc:sldLayoutMkLst>
          <pc:picChg chg="add mod ord">
            <ac:chgData name="Mike Bloys" userId="1248c4d8-7b2b-4b32-b8bd-163ae845f9bb" providerId="ADAL" clId="{195CA3BE-F294-4E44-8595-166C71627106}" dt="2021-11-04T15:56:01.868" v="41" actId="167"/>
            <ac:picMkLst>
              <pc:docMk/>
              <pc:sldMasterMk cId="3316734550" sldId="2147483648"/>
              <pc:sldLayoutMk cId="487712265" sldId="2147483665"/>
              <ac:picMk id="6" creationId="{EAC099D0-958C-4A61-8BB4-1D88714BBDE9}"/>
            </ac:picMkLst>
          </pc:picChg>
          <pc:picChg chg="del">
            <ac:chgData name="Mike Bloys" userId="1248c4d8-7b2b-4b32-b8bd-163ae845f9bb" providerId="ADAL" clId="{195CA3BE-F294-4E44-8595-166C71627106}" dt="2021-11-04T15:55:59.312" v="39" actId="478"/>
            <ac:picMkLst>
              <pc:docMk/>
              <pc:sldMasterMk cId="3316734550" sldId="2147483648"/>
              <pc:sldLayoutMk cId="487712265" sldId="2147483665"/>
              <ac:picMk id="7" creationId="{AB326330-E9B4-4DFA-AB8B-313BA4A2E5BE}"/>
            </ac:picMkLst>
          </pc:picChg>
        </pc:sldLayoutChg>
        <pc:sldLayoutChg chg="addSp delSp modSp mod">
          <pc:chgData name="Mike Bloys" userId="1248c4d8-7b2b-4b32-b8bd-163ae845f9bb" providerId="ADAL" clId="{195CA3BE-F294-4E44-8595-166C71627106}" dt="2021-11-04T15:55:46.412" v="32" actId="167"/>
          <pc:sldLayoutMkLst>
            <pc:docMk/>
            <pc:sldMasterMk cId="3316734550" sldId="2147483648"/>
            <pc:sldLayoutMk cId="4276716931" sldId="2147483667"/>
          </pc:sldLayoutMkLst>
          <pc:picChg chg="del">
            <ac:chgData name="Mike Bloys" userId="1248c4d8-7b2b-4b32-b8bd-163ae845f9bb" providerId="ADAL" clId="{195CA3BE-F294-4E44-8595-166C71627106}" dt="2021-11-04T15:55:42.258" v="30" actId="478"/>
            <ac:picMkLst>
              <pc:docMk/>
              <pc:sldMasterMk cId="3316734550" sldId="2147483648"/>
              <pc:sldLayoutMk cId="4276716931" sldId="2147483667"/>
              <ac:picMk id="10" creationId="{E10888B7-AAB7-4342-836A-A1D11C1E5E9C}"/>
            </ac:picMkLst>
          </pc:picChg>
          <pc:picChg chg="add mod ord">
            <ac:chgData name="Mike Bloys" userId="1248c4d8-7b2b-4b32-b8bd-163ae845f9bb" providerId="ADAL" clId="{195CA3BE-F294-4E44-8595-166C71627106}" dt="2021-11-04T15:55:46.412" v="32" actId="167"/>
            <ac:picMkLst>
              <pc:docMk/>
              <pc:sldMasterMk cId="3316734550" sldId="2147483648"/>
              <pc:sldLayoutMk cId="4276716931" sldId="2147483667"/>
              <ac:picMk id="13" creationId="{90EF9068-1E0B-4B46-AD0C-F5F4CB462091}"/>
            </ac:picMkLst>
          </pc:picChg>
        </pc:sldLayoutChg>
        <pc:sldLayoutChg chg="addSp delSp modSp mod">
          <pc:chgData name="Mike Bloys" userId="1248c4d8-7b2b-4b32-b8bd-163ae845f9bb" providerId="ADAL" clId="{195CA3BE-F294-4E44-8595-166C71627106}" dt="2021-11-04T15:55:51.930" v="35" actId="167"/>
          <pc:sldLayoutMkLst>
            <pc:docMk/>
            <pc:sldMasterMk cId="3316734550" sldId="2147483648"/>
            <pc:sldLayoutMk cId="1154964046" sldId="2147483669"/>
          </pc:sldLayoutMkLst>
          <pc:picChg chg="del">
            <ac:chgData name="Mike Bloys" userId="1248c4d8-7b2b-4b32-b8bd-163ae845f9bb" providerId="ADAL" clId="{195CA3BE-F294-4E44-8595-166C71627106}" dt="2021-11-04T15:55:49.650" v="33" actId="478"/>
            <ac:picMkLst>
              <pc:docMk/>
              <pc:sldMasterMk cId="3316734550" sldId="2147483648"/>
              <pc:sldLayoutMk cId="1154964046" sldId="2147483669"/>
              <ac:picMk id="7" creationId="{6D966F89-5A91-4CBD-AB63-06B011A1AF3C}"/>
            </ac:picMkLst>
          </pc:picChg>
          <pc:picChg chg="add mod ord">
            <ac:chgData name="Mike Bloys" userId="1248c4d8-7b2b-4b32-b8bd-163ae845f9bb" providerId="ADAL" clId="{195CA3BE-F294-4E44-8595-166C71627106}" dt="2021-11-04T15:55:51.930" v="35" actId="167"/>
            <ac:picMkLst>
              <pc:docMk/>
              <pc:sldMasterMk cId="3316734550" sldId="2147483648"/>
              <pc:sldLayoutMk cId="1154964046" sldId="2147483669"/>
              <ac:picMk id="11" creationId="{289F1284-5433-42D6-9BEE-83A9D44CAB52}"/>
            </ac:picMkLst>
          </pc:picChg>
        </pc:sldLayoutChg>
      </pc:sldMasterChg>
    </pc:docChg>
  </pc:docChgLst>
  <pc:docChgLst>
    <pc:chgData name="James Franklin" userId="cf915d05-507f-491f-b4a6-b2aa085ee4b1" providerId="ADAL" clId="{A373F691-4189-41BF-9884-90E2B2533BC4}"/>
    <pc:docChg chg="custSel delSld modSld">
      <pc:chgData name="James Franklin" userId="cf915d05-507f-491f-b4a6-b2aa085ee4b1" providerId="ADAL" clId="{A373F691-4189-41BF-9884-90E2B2533BC4}" dt="2021-11-04T14:37:15.982" v="8" actId="478"/>
      <pc:docMkLst>
        <pc:docMk/>
      </pc:docMkLst>
      <pc:sldChg chg="delSp mod">
        <pc:chgData name="James Franklin" userId="cf915d05-507f-491f-b4a6-b2aa085ee4b1" providerId="ADAL" clId="{A373F691-4189-41BF-9884-90E2B2533BC4}" dt="2021-11-04T11:45:57.671" v="0" actId="478"/>
        <pc:sldMkLst>
          <pc:docMk/>
          <pc:sldMk cId="1905434353" sldId="263"/>
        </pc:sldMkLst>
        <pc:spChg chg="del">
          <ac:chgData name="James Franklin" userId="cf915d05-507f-491f-b4a6-b2aa085ee4b1" providerId="ADAL" clId="{A373F691-4189-41BF-9884-90E2B2533BC4}" dt="2021-11-04T11:45:57.671" v="0" actId="478"/>
          <ac:spMkLst>
            <pc:docMk/>
            <pc:sldMk cId="1905434353" sldId="263"/>
            <ac:spMk id="14" creationId="{298B11FA-94F1-42D1-9FCF-0A8AD64EEA21}"/>
          </ac:spMkLst>
        </pc:spChg>
      </pc:sldChg>
      <pc:sldChg chg="delSp modSp mod">
        <pc:chgData name="James Franklin" userId="cf915d05-507f-491f-b4a6-b2aa085ee4b1" providerId="ADAL" clId="{A373F691-4189-41BF-9884-90E2B2533BC4}" dt="2021-11-04T14:11:40.561" v="4" actId="478"/>
        <pc:sldMkLst>
          <pc:docMk/>
          <pc:sldMk cId="3634974126" sldId="279"/>
        </pc:sldMkLst>
        <pc:spChg chg="del mod">
          <ac:chgData name="James Franklin" userId="cf915d05-507f-491f-b4a6-b2aa085ee4b1" providerId="ADAL" clId="{A373F691-4189-41BF-9884-90E2B2533BC4}" dt="2021-11-04T14:11:40.561" v="4" actId="478"/>
          <ac:spMkLst>
            <pc:docMk/>
            <pc:sldMk cId="3634974126" sldId="279"/>
            <ac:spMk id="6" creationId="{425471B1-DA4A-4321-BCFA-64CE3AB52651}"/>
          </ac:spMkLst>
        </pc:spChg>
      </pc:sldChg>
      <pc:sldChg chg="delSp mod">
        <pc:chgData name="James Franklin" userId="cf915d05-507f-491f-b4a6-b2aa085ee4b1" providerId="ADAL" clId="{A373F691-4189-41BF-9884-90E2B2533BC4}" dt="2021-11-04T14:19:36.650" v="6" actId="478"/>
        <pc:sldMkLst>
          <pc:docMk/>
          <pc:sldMk cId="1664002593" sldId="283"/>
        </pc:sldMkLst>
        <pc:spChg chg="del">
          <ac:chgData name="James Franklin" userId="cf915d05-507f-491f-b4a6-b2aa085ee4b1" providerId="ADAL" clId="{A373F691-4189-41BF-9884-90E2B2533BC4}" dt="2021-11-04T14:19:36.650" v="6" actId="478"/>
          <ac:spMkLst>
            <pc:docMk/>
            <pc:sldMk cId="1664002593" sldId="283"/>
            <ac:spMk id="3" creationId="{8641FE4E-4EDD-4011-9C44-3091D31926D1}"/>
          </ac:spMkLst>
        </pc:spChg>
      </pc:sldChg>
      <pc:sldChg chg="delCm">
        <pc:chgData name="James Franklin" userId="cf915d05-507f-491f-b4a6-b2aa085ee4b1" providerId="ADAL" clId="{A373F691-4189-41BF-9884-90E2B2533BC4}" dt="2021-11-04T11:47:41.800" v="2" actId="1592"/>
        <pc:sldMkLst>
          <pc:docMk/>
          <pc:sldMk cId="627212773" sldId="284"/>
        </pc:sldMkLst>
      </pc:sldChg>
      <pc:sldChg chg="del">
        <pc:chgData name="James Franklin" userId="cf915d05-507f-491f-b4a6-b2aa085ee4b1" providerId="ADAL" clId="{A373F691-4189-41BF-9884-90E2B2533BC4}" dt="2021-11-04T11:46:25.830" v="1" actId="47"/>
        <pc:sldMkLst>
          <pc:docMk/>
          <pc:sldMk cId="3913831401" sldId="286"/>
        </pc:sldMkLst>
      </pc:sldChg>
      <pc:sldChg chg="delSp modSp mod">
        <pc:chgData name="James Franklin" userId="cf915d05-507f-491f-b4a6-b2aa085ee4b1" providerId="ADAL" clId="{A373F691-4189-41BF-9884-90E2B2533BC4}" dt="2021-11-04T14:37:15.982" v="8" actId="478"/>
        <pc:sldMkLst>
          <pc:docMk/>
          <pc:sldMk cId="3727291050" sldId="291"/>
        </pc:sldMkLst>
        <pc:spChg chg="del mod">
          <ac:chgData name="James Franklin" userId="cf915d05-507f-491f-b4a6-b2aa085ee4b1" providerId="ADAL" clId="{A373F691-4189-41BF-9884-90E2B2533BC4}" dt="2021-11-04T14:37:15.982" v="8" actId="478"/>
          <ac:spMkLst>
            <pc:docMk/>
            <pc:sldMk cId="3727291050" sldId="291"/>
            <ac:spMk id="26" creationId="{B54CC6ED-9B0C-4E82-80A1-803C1032F453}"/>
          </ac:spMkLst>
        </pc:spChg>
      </pc:sldChg>
      <pc:sldChg chg="delSp mod">
        <pc:chgData name="James Franklin" userId="cf915d05-507f-491f-b4a6-b2aa085ee4b1" providerId="ADAL" clId="{A373F691-4189-41BF-9884-90E2B2533BC4}" dt="2021-11-04T14:17:06.807" v="5" actId="478"/>
        <pc:sldMkLst>
          <pc:docMk/>
          <pc:sldMk cId="1828709310" sldId="305"/>
        </pc:sldMkLst>
        <pc:spChg chg="del">
          <ac:chgData name="James Franklin" userId="cf915d05-507f-491f-b4a6-b2aa085ee4b1" providerId="ADAL" clId="{A373F691-4189-41BF-9884-90E2B2533BC4}" dt="2021-11-04T14:17:06.807" v="5" actId="478"/>
          <ac:spMkLst>
            <pc:docMk/>
            <pc:sldMk cId="1828709310" sldId="305"/>
            <ac:spMk id="19" creationId="{7D35C4EA-98CE-4AFC-947A-A4329420F0E5}"/>
          </ac:spMkLst>
        </pc:spChg>
      </pc:sldChg>
    </pc:docChg>
  </pc:docChgLst>
  <pc:docChgLst>
    <pc:chgData name="Mike Bloys" userId="1248c4d8-7b2b-4b32-b8bd-163ae845f9bb" providerId="ADAL" clId="{21013F80-71E6-4544-A542-6DFCC889FE4C}"/>
    <pc:docChg chg="undo custSel modSld">
      <pc:chgData name="Mike Bloys" userId="1248c4d8-7b2b-4b32-b8bd-163ae845f9bb" providerId="ADAL" clId="{21013F80-71E6-4544-A542-6DFCC889FE4C}" dt="2021-11-05T12:14:33.312" v="91" actId="12789"/>
      <pc:docMkLst>
        <pc:docMk/>
      </pc:docMkLst>
      <pc:sldChg chg="addSp delSp modSp mod">
        <pc:chgData name="Mike Bloys" userId="1248c4d8-7b2b-4b32-b8bd-163ae845f9bb" providerId="ADAL" clId="{21013F80-71E6-4544-A542-6DFCC889FE4C}" dt="2021-11-05T11:33:01.757" v="48" actId="1076"/>
        <pc:sldMkLst>
          <pc:docMk/>
          <pc:sldMk cId="1905434353" sldId="263"/>
        </pc:sldMkLst>
        <pc:spChg chg="mod">
          <ac:chgData name="Mike Bloys" userId="1248c4d8-7b2b-4b32-b8bd-163ae845f9bb" providerId="ADAL" clId="{21013F80-71E6-4544-A542-6DFCC889FE4C}" dt="2021-11-05T11:33:01.757" v="48" actId="1076"/>
          <ac:spMkLst>
            <pc:docMk/>
            <pc:sldMk cId="1905434353" sldId="263"/>
            <ac:spMk id="4" creationId="{94A2F8CD-2C38-4843-8535-BD6135FCB40E}"/>
          </ac:spMkLst>
        </pc:spChg>
        <pc:spChg chg="mod">
          <ac:chgData name="Mike Bloys" userId="1248c4d8-7b2b-4b32-b8bd-163ae845f9bb" providerId="ADAL" clId="{21013F80-71E6-4544-A542-6DFCC889FE4C}" dt="2021-11-05T11:33:01.757" v="48" actId="1076"/>
          <ac:spMkLst>
            <pc:docMk/>
            <pc:sldMk cId="1905434353" sldId="263"/>
            <ac:spMk id="6" creationId="{0ECF5C57-98BF-43BB-86F7-348E4961DE9D}"/>
          </ac:spMkLst>
        </pc:spChg>
        <pc:spChg chg="mod">
          <ac:chgData name="Mike Bloys" userId="1248c4d8-7b2b-4b32-b8bd-163ae845f9bb" providerId="ADAL" clId="{21013F80-71E6-4544-A542-6DFCC889FE4C}" dt="2021-11-05T11:33:01.757" v="48" actId="1076"/>
          <ac:spMkLst>
            <pc:docMk/>
            <pc:sldMk cId="1905434353" sldId="263"/>
            <ac:spMk id="7" creationId="{2CC43D27-4135-48C2-9DE3-850BE816D54F}"/>
          </ac:spMkLst>
        </pc:spChg>
        <pc:spChg chg="mod">
          <ac:chgData name="Mike Bloys" userId="1248c4d8-7b2b-4b32-b8bd-163ae845f9bb" providerId="ADAL" clId="{21013F80-71E6-4544-A542-6DFCC889FE4C}" dt="2021-11-05T11:33:01.757" v="48" actId="1076"/>
          <ac:spMkLst>
            <pc:docMk/>
            <pc:sldMk cId="1905434353" sldId="263"/>
            <ac:spMk id="8" creationId="{CB74AC3C-FE6D-44A0-AE14-9167912631F8}"/>
          </ac:spMkLst>
        </pc:spChg>
        <pc:spChg chg="mod">
          <ac:chgData name="Mike Bloys" userId="1248c4d8-7b2b-4b32-b8bd-163ae845f9bb" providerId="ADAL" clId="{21013F80-71E6-4544-A542-6DFCC889FE4C}" dt="2021-11-05T11:33:01.757" v="48" actId="1076"/>
          <ac:spMkLst>
            <pc:docMk/>
            <pc:sldMk cId="1905434353" sldId="263"/>
            <ac:spMk id="9" creationId="{4FF0FC3D-8025-4792-9372-B91E47CF7842}"/>
          </ac:spMkLst>
        </pc:spChg>
        <pc:spChg chg="mod">
          <ac:chgData name="Mike Bloys" userId="1248c4d8-7b2b-4b32-b8bd-163ae845f9bb" providerId="ADAL" clId="{21013F80-71E6-4544-A542-6DFCC889FE4C}" dt="2021-11-05T11:33:01.757" v="48" actId="1076"/>
          <ac:spMkLst>
            <pc:docMk/>
            <pc:sldMk cId="1905434353" sldId="263"/>
            <ac:spMk id="10" creationId="{F8B25E92-9E3E-48F9-85DB-500BA4108FF7}"/>
          </ac:spMkLst>
        </pc:spChg>
        <pc:spChg chg="mod">
          <ac:chgData name="Mike Bloys" userId="1248c4d8-7b2b-4b32-b8bd-163ae845f9bb" providerId="ADAL" clId="{21013F80-71E6-4544-A542-6DFCC889FE4C}" dt="2021-11-05T11:33:01.757" v="48" actId="1076"/>
          <ac:spMkLst>
            <pc:docMk/>
            <pc:sldMk cId="1905434353" sldId="263"/>
            <ac:spMk id="11" creationId="{02DF541C-62B4-4D44-8917-3A4A989566AB}"/>
          </ac:spMkLst>
        </pc:spChg>
        <pc:spChg chg="mod">
          <ac:chgData name="Mike Bloys" userId="1248c4d8-7b2b-4b32-b8bd-163ae845f9bb" providerId="ADAL" clId="{21013F80-71E6-4544-A542-6DFCC889FE4C}" dt="2021-11-05T11:33:01.757" v="48" actId="1076"/>
          <ac:spMkLst>
            <pc:docMk/>
            <pc:sldMk cId="1905434353" sldId="263"/>
            <ac:spMk id="12" creationId="{C40A8D47-F04C-42BA-A7FE-86CED6D34A7F}"/>
          </ac:spMkLst>
        </pc:spChg>
        <pc:spChg chg="mod">
          <ac:chgData name="Mike Bloys" userId="1248c4d8-7b2b-4b32-b8bd-163ae845f9bb" providerId="ADAL" clId="{21013F80-71E6-4544-A542-6DFCC889FE4C}" dt="2021-11-05T11:33:01.757" v="48" actId="1076"/>
          <ac:spMkLst>
            <pc:docMk/>
            <pc:sldMk cId="1905434353" sldId="263"/>
            <ac:spMk id="23" creationId="{02A13961-8BB4-4B0E-98F9-D2DA14E18466}"/>
          </ac:spMkLst>
        </pc:spChg>
        <pc:spChg chg="mod">
          <ac:chgData name="Mike Bloys" userId="1248c4d8-7b2b-4b32-b8bd-163ae845f9bb" providerId="ADAL" clId="{21013F80-71E6-4544-A542-6DFCC889FE4C}" dt="2021-11-05T11:33:01.757" v="48" actId="1076"/>
          <ac:spMkLst>
            <pc:docMk/>
            <pc:sldMk cId="1905434353" sldId="263"/>
            <ac:spMk id="28" creationId="{781B5EE8-FFFE-4A26-860E-DB9A2778AC1B}"/>
          </ac:spMkLst>
        </pc:spChg>
        <pc:picChg chg="add del mod">
          <ac:chgData name="Mike Bloys" userId="1248c4d8-7b2b-4b32-b8bd-163ae845f9bb" providerId="ADAL" clId="{21013F80-71E6-4544-A542-6DFCC889FE4C}" dt="2021-11-05T11:20:34.677" v="12" actId="478"/>
          <ac:picMkLst>
            <pc:docMk/>
            <pc:sldMk cId="1905434353" sldId="263"/>
            <ac:picMk id="21" creationId="{2428EA88-E7D3-4585-B483-64A0A44CBD50}"/>
          </ac:picMkLst>
        </pc:picChg>
        <pc:picChg chg="del mod">
          <ac:chgData name="Mike Bloys" userId="1248c4d8-7b2b-4b32-b8bd-163ae845f9bb" providerId="ADAL" clId="{21013F80-71E6-4544-A542-6DFCC889FE4C}" dt="2021-11-05T11:29:09.556" v="45" actId="478"/>
          <ac:picMkLst>
            <pc:docMk/>
            <pc:sldMk cId="1905434353" sldId="263"/>
            <ac:picMk id="24" creationId="{548AB9AC-FA4B-4FA8-8877-08539F511797}"/>
          </ac:picMkLst>
        </pc:picChg>
        <pc:picChg chg="add mod">
          <ac:chgData name="Mike Bloys" userId="1248c4d8-7b2b-4b32-b8bd-163ae845f9bb" providerId="ADAL" clId="{21013F80-71E6-4544-A542-6DFCC889FE4C}" dt="2021-11-05T11:33:01.757" v="48" actId="1076"/>
          <ac:picMkLst>
            <pc:docMk/>
            <pc:sldMk cId="1905434353" sldId="263"/>
            <ac:picMk id="27" creationId="{55EAF5A9-4531-4649-B8C9-1810E2E5F340}"/>
          </ac:picMkLst>
        </pc:picChg>
        <pc:picChg chg="del mod">
          <ac:chgData name="Mike Bloys" userId="1248c4d8-7b2b-4b32-b8bd-163ae845f9bb" providerId="ADAL" clId="{21013F80-71E6-4544-A542-6DFCC889FE4C}" dt="2021-11-05T11:23:02.277" v="25" actId="478"/>
          <ac:picMkLst>
            <pc:docMk/>
            <pc:sldMk cId="1905434353" sldId="263"/>
            <ac:picMk id="29" creationId="{6221C37C-7AEA-4085-93EE-AFA893AC5986}"/>
          </ac:picMkLst>
        </pc:picChg>
        <pc:picChg chg="add del mod">
          <ac:chgData name="Mike Bloys" userId="1248c4d8-7b2b-4b32-b8bd-163ae845f9bb" providerId="ADAL" clId="{21013F80-71E6-4544-A542-6DFCC889FE4C}" dt="2021-11-05T11:28:36.645" v="37" actId="478"/>
          <ac:picMkLst>
            <pc:docMk/>
            <pc:sldMk cId="1905434353" sldId="263"/>
            <ac:picMk id="31" creationId="{2DACF1D5-C47B-4A23-94E3-CA68BE886A69}"/>
          </ac:picMkLst>
        </pc:picChg>
        <pc:picChg chg="add mod ord">
          <ac:chgData name="Mike Bloys" userId="1248c4d8-7b2b-4b32-b8bd-163ae845f9bb" providerId="ADAL" clId="{21013F80-71E6-4544-A542-6DFCC889FE4C}" dt="2021-11-05T11:33:01.757" v="48" actId="1076"/>
          <ac:picMkLst>
            <pc:docMk/>
            <pc:sldMk cId="1905434353" sldId="263"/>
            <ac:picMk id="33" creationId="{D77F930B-1AE6-428C-9EEB-FA40F3633497}"/>
          </ac:picMkLst>
        </pc:picChg>
        <pc:cxnChg chg="mod">
          <ac:chgData name="Mike Bloys" userId="1248c4d8-7b2b-4b32-b8bd-163ae845f9bb" providerId="ADAL" clId="{21013F80-71E6-4544-A542-6DFCC889FE4C}" dt="2021-11-05T11:33:01.757" v="48" actId="1076"/>
          <ac:cxnSpMkLst>
            <pc:docMk/>
            <pc:sldMk cId="1905434353" sldId="263"/>
            <ac:cxnSpMk id="13" creationId="{6C066231-EA15-4076-96AE-0C17B0592B7D}"/>
          </ac:cxnSpMkLst>
        </pc:cxnChg>
        <pc:cxnChg chg="mod">
          <ac:chgData name="Mike Bloys" userId="1248c4d8-7b2b-4b32-b8bd-163ae845f9bb" providerId="ADAL" clId="{21013F80-71E6-4544-A542-6DFCC889FE4C}" dt="2021-11-05T11:33:01.757" v="48" actId="1076"/>
          <ac:cxnSpMkLst>
            <pc:docMk/>
            <pc:sldMk cId="1905434353" sldId="263"/>
            <ac:cxnSpMk id="15" creationId="{ED20D3E4-A1E5-4552-AD74-532E597E10C8}"/>
          </ac:cxnSpMkLst>
        </pc:cxnChg>
        <pc:cxnChg chg="mod">
          <ac:chgData name="Mike Bloys" userId="1248c4d8-7b2b-4b32-b8bd-163ae845f9bb" providerId="ADAL" clId="{21013F80-71E6-4544-A542-6DFCC889FE4C}" dt="2021-11-05T11:33:01.757" v="48" actId="1076"/>
          <ac:cxnSpMkLst>
            <pc:docMk/>
            <pc:sldMk cId="1905434353" sldId="263"/>
            <ac:cxnSpMk id="16" creationId="{C4262CA6-1D08-43E2-838B-259BEF1D2F08}"/>
          </ac:cxnSpMkLst>
        </pc:cxnChg>
        <pc:cxnChg chg="mod">
          <ac:chgData name="Mike Bloys" userId="1248c4d8-7b2b-4b32-b8bd-163ae845f9bb" providerId="ADAL" clId="{21013F80-71E6-4544-A542-6DFCC889FE4C}" dt="2021-11-05T11:33:01.757" v="48" actId="1076"/>
          <ac:cxnSpMkLst>
            <pc:docMk/>
            <pc:sldMk cId="1905434353" sldId="263"/>
            <ac:cxnSpMk id="17" creationId="{04775223-F99D-40BE-89B5-3387725C187A}"/>
          </ac:cxnSpMkLst>
        </pc:cxnChg>
        <pc:cxnChg chg="mod">
          <ac:chgData name="Mike Bloys" userId="1248c4d8-7b2b-4b32-b8bd-163ae845f9bb" providerId="ADAL" clId="{21013F80-71E6-4544-A542-6DFCC889FE4C}" dt="2021-11-05T11:33:01.757" v="48" actId="1076"/>
          <ac:cxnSpMkLst>
            <pc:docMk/>
            <pc:sldMk cId="1905434353" sldId="263"/>
            <ac:cxnSpMk id="18" creationId="{84B4F1E5-3382-4346-806A-93163C627D95}"/>
          </ac:cxnSpMkLst>
        </pc:cxnChg>
        <pc:cxnChg chg="mod">
          <ac:chgData name="Mike Bloys" userId="1248c4d8-7b2b-4b32-b8bd-163ae845f9bb" providerId="ADAL" clId="{21013F80-71E6-4544-A542-6DFCC889FE4C}" dt="2021-11-05T11:33:01.757" v="48" actId="1076"/>
          <ac:cxnSpMkLst>
            <pc:docMk/>
            <pc:sldMk cId="1905434353" sldId="263"/>
            <ac:cxnSpMk id="19" creationId="{BE3A075B-E97C-4ABC-833A-44DE8133B115}"/>
          </ac:cxnSpMkLst>
        </pc:cxnChg>
        <pc:cxnChg chg="mod">
          <ac:chgData name="Mike Bloys" userId="1248c4d8-7b2b-4b32-b8bd-163ae845f9bb" providerId="ADAL" clId="{21013F80-71E6-4544-A542-6DFCC889FE4C}" dt="2021-11-05T11:33:01.757" v="48" actId="1076"/>
          <ac:cxnSpMkLst>
            <pc:docMk/>
            <pc:sldMk cId="1905434353" sldId="263"/>
            <ac:cxnSpMk id="20" creationId="{739C6D43-D9DE-4A2C-9DB4-033D91D5158E}"/>
          </ac:cxnSpMkLst>
        </pc:cxnChg>
        <pc:cxnChg chg="mod">
          <ac:chgData name="Mike Bloys" userId="1248c4d8-7b2b-4b32-b8bd-163ae845f9bb" providerId="ADAL" clId="{21013F80-71E6-4544-A542-6DFCC889FE4C}" dt="2021-11-05T11:33:01.757" v="48" actId="1076"/>
          <ac:cxnSpMkLst>
            <pc:docMk/>
            <pc:sldMk cId="1905434353" sldId="263"/>
            <ac:cxnSpMk id="25" creationId="{11021C13-9611-49E5-AD84-8ADB2B142606}"/>
          </ac:cxnSpMkLst>
        </pc:cxnChg>
        <pc:cxnChg chg="mod">
          <ac:chgData name="Mike Bloys" userId="1248c4d8-7b2b-4b32-b8bd-163ae845f9bb" providerId="ADAL" clId="{21013F80-71E6-4544-A542-6DFCC889FE4C}" dt="2021-11-05T11:33:01.757" v="48" actId="1076"/>
          <ac:cxnSpMkLst>
            <pc:docMk/>
            <pc:sldMk cId="1905434353" sldId="263"/>
            <ac:cxnSpMk id="26" creationId="{4F3C9938-15C9-4733-AEF2-AC5E7B0DB2F6}"/>
          </ac:cxnSpMkLst>
        </pc:cxnChg>
      </pc:sldChg>
      <pc:sldChg chg="modSp">
        <pc:chgData name="Mike Bloys" userId="1248c4d8-7b2b-4b32-b8bd-163ae845f9bb" providerId="ADAL" clId="{21013F80-71E6-4544-A542-6DFCC889FE4C}" dt="2021-11-05T12:13:42.809" v="90" actId="1076"/>
        <pc:sldMkLst>
          <pc:docMk/>
          <pc:sldMk cId="4081685015" sldId="269"/>
        </pc:sldMkLst>
        <pc:picChg chg="mod">
          <ac:chgData name="Mike Bloys" userId="1248c4d8-7b2b-4b32-b8bd-163ae845f9bb" providerId="ADAL" clId="{21013F80-71E6-4544-A542-6DFCC889FE4C}" dt="2021-11-05T12:13:42.809" v="90" actId="1076"/>
          <ac:picMkLst>
            <pc:docMk/>
            <pc:sldMk cId="4081685015" sldId="269"/>
            <ac:picMk id="3074" creationId="{00000000-0000-0000-0000-000000000000}"/>
          </ac:picMkLst>
        </pc:picChg>
      </pc:sldChg>
      <pc:sldChg chg="addSp delSp modSp mod">
        <pc:chgData name="Mike Bloys" userId="1248c4d8-7b2b-4b32-b8bd-163ae845f9bb" providerId="ADAL" clId="{21013F80-71E6-4544-A542-6DFCC889FE4C}" dt="2021-11-05T12:08:45.428" v="81" actId="14100"/>
        <pc:sldMkLst>
          <pc:docMk/>
          <pc:sldMk cId="4240160456" sldId="280"/>
        </pc:sldMkLst>
        <pc:spChg chg="del">
          <ac:chgData name="Mike Bloys" userId="1248c4d8-7b2b-4b32-b8bd-163ae845f9bb" providerId="ADAL" clId="{21013F80-71E6-4544-A542-6DFCC889FE4C}" dt="2021-11-05T12:07:39.618" v="59" actId="478"/>
          <ac:spMkLst>
            <pc:docMk/>
            <pc:sldMk cId="4240160456" sldId="280"/>
            <ac:spMk id="3" creationId="{9ADE1210-727E-4086-AD3B-E3F44F82EE47}"/>
          </ac:spMkLst>
        </pc:spChg>
        <pc:spChg chg="del">
          <ac:chgData name="Mike Bloys" userId="1248c4d8-7b2b-4b32-b8bd-163ae845f9bb" providerId="ADAL" clId="{21013F80-71E6-4544-A542-6DFCC889FE4C}" dt="2021-11-05T12:07:51.508" v="62" actId="478"/>
          <ac:spMkLst>
            <pc:docMk/>
            <pc:sldMk cId="4240160456" sldId="280"/>
            <ac:spMk id="6" creationId="{7F77D60D-7003-499F-85A8-DA0BC7DA0B6C}"/>
          </ac:spMkLst>
        </pc:spChg>
        <pc:spChg chg="del">
          <ac:chgData name="Mike Bloys" userId="1248c4d8-7b2b-4b32-b8bd-163ae845f9bb" providerId="ADAL" clId="{21013F80-71E6-4544-A542-6DFCC889FE4C}" dt="2021-11-05T12:07:51.508" v="62" actId="478"/>
          <ac:spMkLst>
            <pc:docMk/>
            <pc:sldMk cId="4240160456" sldId="280"/>
            <ac:spMk id="7" creationId="{41A97EE4-9851-4001-A2C9-4921F20C69E4}"/>
          </ac:spMkLst>
        </pc:spChg>
        <pc:spChg chg="del">
          <ac:chgData name="Mike Bloys" userId="1248c4d8-7b2b-4b32-b8bd-163ae845f9bb" providerId="ADAL" clId="{21013F80-71E6-4544-A542-6DFCC889FE4C}" dt="2021-11-05T12:07:51.508" v="62" actId="478"/>
          <ac:spMkLst>
            <pc:docMk/>
            <pc:sldMk cId="4240160456" sldId="280"/>
            <ac:spMk id="8" creationId="{9C054BB2-1753-4BB3-AE38-34057B8D717E}"/>
          </ac:spMkLst>
        </pc:spChg>
        <pc:spChg chg="del">
          <ac:chgData name="Mike Bloys" userId="1248c4d8-7b2b-4b32-b8bd-163ae845f9bb" providerId="ADAL" clId="{21013F80-71E6-4544-A542-6DFCC889FE4C}" dt="2021-11-05T12:07:51.508" v="62" actId="478"/>
          <ac:spMkLst>
            <pc:docMk/>
            <pc:sldMk cId="4240160456" sldId="280"/>
            <ac:spMk id="9" creationId="{9888B15E-009F-413D-B46B-C4926D69BD27}"/>
          </ac:spMkLst>
        </pc:spChg>
        <pc:spChg chg="del">
          <ac:chgData name="Mike Bloys" userId="1248c4d8-7b2b-4b32-b8bd-163ae845f9bb" providerId="ADAL" clId="{21013F80-71E6-4544-A542-6DFCC889FE4C}" dt="2021-11-05T12:07:51.508" v="62" actId="478"/>
          <ac:spMkLst>
            <pc:docMk/>
            <pc:sldMk cId="4240160456" sldId="280"/>
            <ac:spMk id="10" creationId="{9B62CAD2-CD57-4970-BBAE-93E192DA8168}"/>
          </ac:spMkLst>
        </pc:spChg>
        <pc:spChg chg="del">
          <ac:chgData name="Mike Bloys" userId="1248c4d8-7b2b-4b32-b8bd-163ae845f9bb" providerId="ADAL" clId="{21013F80-71E6-4544-A542-6DFCC889FE4C}" dt="2021-11-05T12:07:51.508" v="62" actId="478"/>
          <ac:spMkLst>
            <pc:docMk/>
            <pc:sldMk cId="4240160456" sldId="280"/>
            <ac:spMk id="11" creationId="{3374449B-DB0E-4CC8-B596-AAFF6861C463}"/>
          </ac:spMkLst>
        </pc:spChg>
        <pc:spChg chg="del">
          <ac:chgData name="Mike Bloys" userId="1248c4d8-7b2b-4b32-b8bd-163ae845f9bb" providerId="ADAL" clId="{21013F80-71E6-4544-A542-6DFCC889FE4C}" dt="2021-11-05T12:07:51.508" v="62" actId="478"/>
          <ac:spMkLst>
            <pc:docMk/>
            <pc:sldMk cId="4240160456" sldId="280"/>
            <ac:spMk id="12" creationId="{7D7DFCC4-3232-4BA8-AB89-917A01CBD354}"/>
          </ac:spMkLst>
        </pc:spChg>
        <pc:spChg chg="del">
          <ac:chgData name="Mike Bloys" userId="1248c4d8-7b2b-4b32-b8bd-163ae845f9bb" providerId="ADAL" clId="{21013F80-71E6-4544-A542-6DFCC889FE4C}" dt="2021-11-05T12:07:51.508" v="62" actId="478"/>
          <ac:spMkLst>
            <pc:docMk/>
            <pc:sldMk cId="4240160456" sldId="280"/>
            <ac:spMk id="13" creationId="{040DA005-9842-469E-BF0F-8D8E9B5138E4}"/>
          </ac:spMkLst>
        </pc:spChg>
        <pc:spChg chg="mod">
          <ac:chgData name="Mike Bloys" userId="1248c4d8-7b2b-4b32-b8bd-163ae845f9bb" providerId="ADAL" clId="{21013F80-71E6-4544-A542-6DFCC889FE4C}" dt="2021-11-05T12:08:36.074" v="78" actId="14100"/>
          <ac:spMkLst>
            <pc:docMk/>
            <pc:sldMk cId="4240160456" sldId="280"/>
            <ac:spMk id="25" creationId="{DF6038C0-E012-4997-9321-BA67E87EF596}"/>
          </ac:spMkLst>
        </pc:spChg>
        <pc:spChg chg="mod">
          <ac:chgData name="Mike Bloys" userId="1248c4d8-7b2b-4b32-b8bd-163ae845f9bb" providerId="ADAL" clId="{21013F80-71E6-4544-A542-6DFCC889FE4C}" dt="2021-11-05T12:08:45.428" v="81" actId="14100"/>
          <ac:spMkLst>
            <pc:docMk/>
            <pc:sldMk cId="4240160456" sldId="280"/>
            <ac:spMk id="26" creationId="{E17EE744-8AC9-4826-B909-A1FFDA90C70C}"/>
          </ac:spMkLst>
        </pc:spChg>
        <pc:spChg chg="del">
          <ac:chgData name="Mike Bloys" userId="1248c4d8-7b2b-4b32-b8bd-163ae845f9bb" providerId="ADAL" clId="{21013F80-71E6-4544-A542-6DFCC889FE4C}" dt="2021-11-05T12:07:42.833" v="60" actId="478"/>
          <ac:spMkLst>
            <pc:docMk/>
            <pc:sldMk cId="4240160456" sldId="280"/>
            <ac:spMk id="27" creationId="{A8CB51DC-8664-491D-949A-5642C582888B}"/>
          </ac:spMkLst>
        </pc:spChg>
        <pc:spChg chg="del">
          <ac:chgData name="Mike Bloys" userId="1248c4d8-7b2b-4b32-b8bd-163ae845f9bb" providerId="ADAL" clId="{21013F80-71E6-4544-A542-6DFCC889FE4C}" dt="2021-11-05T12:07:43.730" v="61" actId="478"/>
          <ac:spMkLst>
            <pc:docMk/>
            <pc:sldMk cId="4240160456" sldId="280"/>
            <ac:spMk id="28" creationId="{B18FCEBA-680A-45BB-94EE-83DCFC9A1ABE}"/>
          </ac:spMkLst>
        </pc:spChg>
        <pc:spChg chg="del">
          <ac:chgData name="Mike Bloys" userId="1248c4d8-7b2b-4b32-b8bd-163ae845f9bb" providerId="ADAL" clId="{21013F80-71E6-4544-A542-6DFCC889FE4C}" dt="2021-11-05T12:07:53.638" v="63" actId="478"/>
          <ac:spMkLst>
            <pc:docMk/>
            <pc:sldMk cId="4240160456" sldId="280"/>
            <ac:spMk id="29" creationId="{07A3A12D-2DFD-4A7D-9C10-D86DD18F0A17}"/>
          </ac:spMkLst>
        </pc:spChg>
        <pc:spChg chg="del">
          <ac:chgData name="Mike Bloys" userId="1248c4d8-7b2b-4b32-b8bd-163ae845f9bb" providerId="ADAL" clId="{21013F80-71E6-4544-A542-6DFCC889FE4C}" dt="2021-11-05T12:07:54.834" v="64" actId="478"/>
          <ac:spMkLst>
            <pc:docMk/>
            <pc:sldMk cId="4240160456" sldId="280"/>
            <ac:spMk id="30" creationId="{B042C800-9E81-4EBF-B6FD-D10E189795A2}"/>
          </ac:spMkLst>
        </pc:spChg>
        <pc:spChg chg="del">
          <ac:chgData name="Mike Bloys" userId="1248c4d8-7b2b-4b32-b8bd-163ae845f9bb" providerId="ADAL" clId="{21013F80-71E6-4544-A542-6DFCC889FE4C}" dt="2021-11-05T12:07:56.308" v="65" actId="478"/>
          <ac:spMkLst>
            <pc:docMk/>
            <pc:sldMk cId="4240160456" sldId="280"/>
            <ac:spMk id="31" creationId="{318D3942-6999-44AC-BE0F-DE3130F5FD1F}"/>
          </ac:spMkLst>
        </pc:spChg>
        <pc:spChg chg="del">
          <ac:chgData name="Mike Bloys" userId="1248c4d8-7b2b-4b32-b8bd-163ae845f9bb" providerId="ADAL" clId="{21013F80-71E6-4544-A542-6DFCC889FE4C}" dt="2021-11-05T12:07:57.427" v="66" actId="478"/>
          <ac:spMkLst>
            <pc:docMk/>
            <pc:sldMk cId="4240160456" sldId="280"/>
            <ac:spMk id="32" creationId="{27453059-4DF5-4E17-905C-2C9922367289}"/>
          </ac:spMkLst>
        </pc:spChg>
        <pc:spChg chg="del">
          <ac:chgData name="Mike Bloys" userId="1248c4d8-7b2b-4b32-b8bd-163ae845f9bb" providerId="ADAL" clId="{21013F80-71E6-4544-A542-6DFCC889FE4C}" dt="2021-11-05T12:07:59.058" v="67" actId="478"/>
          <ac:spMkLst>
            <pc:docMk/>
            <pc:sldMk cId="4240160456" sldId="280"/>
            <ac:spMk id="34" creationId="{71C6DC51-00D5-4E87-B1E9-7A3E3B8D2DB9}"/>
          </ac:spMkLst>
        </pc:spChg>
        <pc:picChg chg="add mod ord">
          <ac:chgData name="Mike Bloys" userId="1248c4d8-7b2b-4b32-b8bd-163ae845f9bb" providerId="ADAL" clId="{21013F80-71E6-4544-A542-6DFCC889FE4C}" dt="2021-11-05T12:07:32.167" v="56" actId="167"/>
          <ac:picMkLst>
            <pc:docMk/>
            <pc:sldMk cId="4240160456" sldId="280"/>
            <ac:picMk id="14" creationId="{820D0222-8D00-4080-8A62-D3CE24EF8C66}"/>
          </ac:picMkLst>
        </pc:picChg>
        <pc:picChg chg="del">
          <ac:chgData name="Mike Bloys" userId="1248c4d8-7b2b-4b32-b8bd-163ae845f9bb" providerId="ADAL" clId="{21013F80-71E6-4544-A542-6DFCC889FE4C}" dt="2021-11-05T11:33:23.507" v="51" actId="478"/>
          <ac:picMkLst>
            <pc:docMk/>
            <pc:sldMk cId="4240160456" sldId="280"/>
            <ac:picMk id="21" creationId="{B4911AB9-98BD-494F-ACBA-CF2DD499763B}"/>
          </ac:picMkLst>
        </pc:picChg>
        <pc:picChg chg="add del mod">
          <ac:chgData name="Mike Bloys" userId="1248c4d8-7b2b-4b32-b8bd-163ae845f9bb" providerId="ADAL" clId="{21013F80-71E6-4544-A542-6DFCC889FE4C}" dt="2021-11-05T12:07:33.970" v="57" actId="478"/>
          <ac:picMkLst>
            <pc:docMk/>
            <pc:sldMk cId="4240160456" sldId="280"/>
            <ac:picMk id="24" creationId="{BD9FCB17-D2DC-47DB-B161-21456571BDD0}"/>
          </ac:picMkLst>
        </pc:picChg>
        <pc:picChg chg="del">
          <ac:chgData name="Mike Bloys" userId="1248c4d8-7b2b-4b32-b8bd-163ae845f9bb" providerId="ADAL" clId="{21013F80-71E6-4544-A542-6DFCC889FE4C}" dt="2021-11-05T12:07:36.161" v="58" actId="478"/>
          <ac:picMkLst>
            <pc:docMk/>
            <pc:sldMk cId="4240160456" sldId="280"/>
            <ac:picMk id="36" creationId="{B1BDAADD-F900-4793-9CD9-59DD6A50F0EF}"/>
          </ac:picMkLst>
        </pc:picChg>
      </pc:sldChg>
      <pc:sldChg chg="modSp mod">
        <pc:chgData name="Mike Bloys" userId="1248c4d8-7b2b-4b32-b8bd-163ae845f9bb" providerId="ADAL" clId="{21013F80-71E6-4544-A542-6DFCC889FE4C}" dt="2021-11-05T12:14:33.312" v="91" actId="12789"/>
        <pc:sldMkLst>
          <pc:docMk/>
          <pc:sldMk cId="627212773" sldId="284"/>
        </pc:sldMkLst>
        <pc:spChg chg="mod">
          <ac:chgData name="Mike Bloys" userId="1248c4d8-7b2b-4b32-b8bd-163ae845f9bb" providerId="ADAL" clId="{21013F80-71E6-4544-A542-6DFCC889FE4C}" dt="2021-11-05T12:14:33.312" v="91" actId="12789"/>
          <ac:spMkLst>
            <pc:docMk/>
            <pc:sldMk cId="627212773" sldId="284"/>
            <ac:spMk id="34" creationId="{B51C4620-7920-4B41-B1C0-2211E37CF5E8}"/>
          </ac:spMkLst>
        </pc:spChg>
        <pc:spChg chg="mod">
          <ac:chgData name="Mike Bloys" userId="1248c4d8-7b2b-4b32-b8bd-163ae845f9bb" providerId="ADAL" clId="{21013F80-71E6-4544-A542-6DFCC889FE4C}" dt="2021-11-05T12:14:33.312" v="91" actId="12789"/>
          <ac:spMkLst>
            <pc:docMk/>
            <pc:sldMk cId="627212773" sldId="284"/>
            <ac:spMk id="35" creationId="{AA0B92EB-D495-4708-B3CA-A39142E386F4}"/>
          </ac:spMkLst>
        </pc:spChg>
        <pc:cxnChg chg="mod">
          <ac:chgData name="Mike Bloys" userId="1248c4d8-7b2b-4b32-b8bd-163ae845f9bb" providerId="ADAL" clId="{21013F80-71E6-4544-A542-6DFCC889FE4C}" dt="2021-11-05T12:09:16.496" v="82" actId="14861"/>
          <ac:cxnSpMkLst>
            <pc:docMk/>
            <pc:sldMk cId="627212773" sldId="284"/>
            <ac:cxnSpMk id="23" creationId="{8F660301-8C9B-45F0-B68A-59D29613053D}"/>
          </ac:cxnSpMkLst>
        </pc:cxnChg>
        <pc:cxnChg chg="mod">
          <ac:chgData name="Mike Bloys" userId="1248c4d8-7b2b-4b32-b8bd-163ae845f9bb" providerId="ADAL" clId="{21013F80-71E6-4544-A542-6DFCC889FE4C}" dt="2021-11-05T12:09:16.496" v="82" actId="14861"/>
          <ac:cxnSpMkLst>
            <pc:docMk/>
            <pc:sldMk cId="627212773" sldId="284"/>
            <ac:cxnSpMk id="24" creationId="{01091E7D-9362-441B-9DA5-71BEE6F0B281}"/>
          </ac:cxnSpMkLst>
        </pc:cxnChg>
        <pc:cxnChg chg="mod">
          <ac:chgData name="Mike Bloys" userId="1248c4d8-7b2b-4b32-b8bd-163ae845f9bb" providerId="ADAL" clId="{21013F80-71E6-4544-A542-6DFCC889FE4C}" dt="2021-11-05T12:09:16.496" v="82" actId="14861"/>
          <ac:cxnSpMkLst>
            <pc:docMk/>
            <pc:sldMk cId="627212773" sldId="284"/>
            <ac:cxnSpMk id="25" creationId="{E4ECD865-1CA6-4539-8AEB-61DABF8B298D}"/>
          </ac:cxnSpMkLst>
        </pc:cxnChg>
        <pc:cxnChg chg="mod">
          <ac:chgData name="Mike Bloys" userId="1248c4d8-7b2b-4b32-b8bd-163ae845f9bb" providerId="ADAL" clId="{21013F80-71E6-4544-A542-6DFCC889FE4C}" dt="2021-11-05T12:09:16.496" v="82" actId="14861"/>
          <ac:cxnSpMkLst>
            <pc:docMk/>
            <pc:sldMk cId="627212773" sldId="284"/>
            <ac:cxnSpMk id="26" creationId="{CF208B68-8C2E-4CDE-A835-0E37DA75B8F1}"/>
          </ac:cxnSpMkLst>
        </pc:cxnChg>
        <pc:cxnChg chg="mod">
          <ac:chgData name="Mike Bloys" userId="1248c4d8-7b2b-4b32-b8bd-163ae845f9bb" providerId="ADAL" clId="{21013F80-71E6-4544-A542-6DFCC889FE4C}" dt="2021-11-05T12:09:16.496" v="82" actId="14861"/>
          <ac:cxnSpMkLst>
            <pc:docMk/>
            <pc:sldMk cId="627212773" sldId="284"/>
            <ac:cxnSpMk id="27" creationId="{261A95F0-B797-4FA7-91DC-4B7949ECA095}"/>
          </ac:cxnSpMkLst>
        </pc:cxnChg>
        <pc:cxnChg chg="mod">
          <ac:chgData name="Mike Bloys" userId="1248c4d8-7b2b-4b32-b8bd-163ae845f9bb" providerId="ADAL" clId="{21013F80-71E6-4544-A542-6DFCC889FE4C}" dt="2021-11-05T12:09:16.496" v="82" actId="14861"/>
          <ac:cxnSpMkLst>
            <pc:docMk/>
            <pc:sldMk cId="627212773" sldId="284"/>
            <ac:cxnSpMk id="28" creationId="{537068FE-DF67-49F3-B785-D0F857FE027F}"/>
          </ac:cxnSpMkLst>
        </pc:cxnChg>
        <pc:cxnChg chg="mod">
          <ac:chgData name="Mike Bloys" userId="1248c4d8-7b2b-4b32-b8bd-163ae845f9bb" providerId="ADAL" clId="{21013F80-71E6-4544-A542-6DFCC889FE4C}" dt="2021-11-05T12:09:16.496" v="82" actId="14861"/>
          <ac:cxnSpMkLst>
            <pc:docMk/>
            <pc:sldMk cId="627212773" sldId="284"/>
            <ac:cxnSpMk id="29" creationId="{498ED526-6DB9-4314-A2A4-199E41D1F500}"/>
          </ac:cxnSpMkLst>
        </pc:cxnChg>
        <pc:cxnChg chg="mod">
          <ac:chgData name="Mike Bloys" userId="1248c4d8-7b2b-4b32-b8bd-163ae845f9bb" providerId="ADAL" clId="{21013F80-71E6-4544-A542-6DFCC889FE4C}" dt="2021-11-05T12:09:16.496" v="82" actId="14861"/>
          <ac:cxnSpMkLst>
            <pc:docMk/>
            <pc:sldMk cId="627212773" sldId="284"/>
            <ac:cxnSpMk id="30" creationId="{A5BBFECD-B52A-4AE0-B8F6-ED77DEB82043}"/>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56C703-0827-4D98-8015-40DEE3C186A7}" type="datetimeFigureOut">
              <a:rPr lang="en-GB" smtClean="0"/>
              <a:t>05/11/2021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798D5B-57F4-4A7F-8DDC-A432FF1B0DAA}" type="slidenum">
              <a:rPr lang="en-GB" smtClean="0"/>
              <a:t>‹#›</a:t>
            </a:fld>
            <a:endParaRPr lang="en-GB"/>
          </a:p>
        </p:txBody>
      </p:sp>
    </p:spTree>
    <p:extLst>
      <p:ext uri="{BB962C8B-B14F-4D97-AF65-F5344CB8AC3E}">
        <p14:creationId xmlns:p14="http://schemas.microsoft.com/office/powerpoint/2010/main" val="804381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7.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E1C4A5A-09EB-4C05-B872-191E22348813}"/>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0" y="0"/>
            <a:ext cx="9144000" cy="6858000"/>
          </a:xfrm>
          <a:prstGeom prst="rect">
            <a:avLst/>
          </a:prstGeom>
        </p:spPr>
      </p:pic>
      <p:cxnSp>
        <p:nvCxnSpPr>
          <p:cNvPr id="14" name="Straight Connector 13"/>
          <p:cNvCxnSpPr/>
          <p:nvPr userDrawn="1"/>
        </p:nvCxnSpPr>
        <p:spPr>
          <a:xfrm>
            <a:off x="4559300" y="1905000"/>
            <a:ext cx="0" cy="2551766"/>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86385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9_Custom Layout">
    <p:bg>
      <p:bgPr>
        <a:solidFill>
          <a:srgbClr val="0A50A4"/>
        </a:solidFill>
        <a:effectLst/>
      </p:bgPr>
    </p:bg>
    <p:spTree>
      <p:nvGrpSpPr>
        <p:cNvPr id="1" name=""/>
        <p:cNvGrpSpPr/>
        <p:nvPr/>
      </p:nvGrpSpPr>
      <p:grpSpPr>
        <a:xfrm>
          <a:off x="0" y="0"/>
          <a:ext cx="0" cy="0"/>
          <a:chOff x="0" y="0"/>
          <a:chExt cx="0" cy="0"/>
        </a:xfrm>
      </p:grpSpPr>
      <p:cxnSp>
        <p:nvCxnSpPr>
          <p:cNvPr id="8" name="Straight Connector 7"/>
          <p:cNvCxnSpPr>
            <a:cxnSpLocks/>
          </p:cNvCxnSpPr>
          <p:nvPr userDrawn="1"/>
        </p:nvCxnSpPr>
        <p:spPr>
          <a:xfrm>
            <a:off x="584200" y="1702800"/>
            <a:ext cx="0" cy="4128361"/>
          </a:xfrm>
          <a:prstGeom prst="line">
            <a:avLst/>
          </a:prstGeom>
          <a:ln w="285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bg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6" name="Text Placeholder 11">
            <a:extLst>
              <a:ext uri="{FF2B5EF4-FFF2-40B4-BE49-F238E27FC236}">
                <a16:creationId xmlns:a16="http://schemas.microsoft.com/office/drawing/2014/main" id="{49D7DE7D-423B-4397-9541-3A3B00BBC460}"/>
              </a:ext>
            </a:extLst>
          </p:cNvPr>
          <p:cNvSpPr>
            <a:spLocks noGrp="1"/>
          </p:cNvSpPr>
          <p:nvPr>
            <p:ph type="body" sz="quarter" idx="15"/>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bg1"/>
                </a:solidFill>
                <a:latin typeface="Arial"/>
                <a:cs typeface="Arial"/>
              </a:defRPr>
            </a:lvl1pPr>
            <a:lvl2pPr marL="723900" indent="-279400">
              <a:lnSpc>
                <a:spcPct val="100000"/>
              </a:lnSpc>
              <a:spcBef>
                <a:spcPts val="0"/>
              </a:spcBef>
              <a:spcAft>
                <a:spcPts val="1200"/>
              </a:spcAft>
              <a:buFont typeface="Arial"/>
              <a:buChar char="•"/>
              <a:defRPr lang="en-US" sz="2000" kern="1200" dirty="0" smtClean="0">
                <a:solidFill>
                  <a:schemeClr val="bg1"/>
                </a:solidFill>
                <a:latin typeface="Arial"/>
                <a:ea typeface="+mn-ea"/>
                <a:cs typeface="Arial"/>
              </a:defRPr>
            </a:lvl2pPr>
            <a:lvl3pPr marL="723900" indent="-279400">
              <a:lnSpc>
                <a:spcPct val="100000"/>
              </a:lnSpc>
              <a:spcBef>
                <a:spcPts val="0"/>
              </a:spcBef>
              <a:spcAft>
                <a:spcPts val="1200"/>
              </a:spcAft>
              <a:buFont typeface="Arial"/>
              <a:buChar char="•"/>
              <a:defRPr lang="en-US" sz="2000" kern="1200" baseline="0" dirty="0" smtClean="0">
                <a:solidFill>
                  <a:schemeClr val="bg1"/>
                </a:solidFill>
                <a:latin typeface="Arial"/>
                <a:ea typeface="+mn-ea"/>
                <a:cs typeface="Arial"/>
              </a:defRPr>
            </a:lvl3pPr>
          </a:lstStyle>
          <a:p>
            <a:pPr lvl="0"/>
            <a:r>
              <a:rPr lang="en-US"/>
              <a:t>Click to edit Master text styles</a:t>
            </a:r>
          </a:p>
          <a:p>
            <a:pPr marL="723900" lvl="1" indent="-279400" algn="l" defTabSz="457200" rtl="0" eaLnBrk="1" latinLnBrk="0" hangingPunct="1">
              <a:lnSpc>
                <a:spcPct val="100000"/>
              </a:lnSpc>
              <a:spcBef>
                <a:spcPts val="0"/>
              </a:spcBef>
              <a:spcAft>
                <a:spcPts val="1200"/>
              </a:spcAft>
              <a:buFont typeface="Arial"/>
              <a:buChar char="•"/>
            </a:pPr>
            <a:r>
              <a:rPr lang="en-US"/>
              <a:t>Second level</a:t>
            </a:r>
          </a:p>
          <a:p>
            <a:pPr lvl="2"/>
            <a:r>
              <a:rPr lang="en-US"/>
              <a:t>Third level</a:t>
            </a:r>
          </a:p>
        </p:txBody>
      </p:sp>
    </p:spTree>
    <p:extLst>
      <p:ext uri="{BB962C8B-B14F-4D97-AF65-F5344CB8AC3E}">
        <p14:creationId xmlns:p14="http://schemas.microsoft.com/office/powerpoint/2010/main" val="10937184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Custom Layout">
    <p:bg>
      <p:bgPr>
        <a:solidFill>
          <a:srgbClr val="DCB928"/>
        </a:solidFill>
        <a:effectLst/>
      </p:bgPr>
    </p:bg>
    <p:spTree>
      <p:nvGrpSpPr>
        <p:cNvPr id="1" name=""/>
        <p:cNvGrpSpPr/>
        <p:nvPr/>
      </p:nvGrpSpPr>
      <p:grpSpPr>
        <a:xfrm>
          <a:off x="0" y="0"/>
          <a:ext cx="0" cy="0"/>
          <a:chOff x="0" y="0"/>
          <a:chExt cx="0" cy="0"/>
        </a:xfrm>
      </p:grpSpPr>
      <p:cxnSp>
        <p:nvCxnSpPr>
          <p:cNvPr id="9" name="Straight Connector 8"/>
          <p:cNvCxnSpPr/>
          <p:nvPr userDrawn="1"/>
        </p:nvCxnSpPr>
        <p:spPr>
          <a:xfrm>
            <a:off x="584200" y="1702800"/>
            <a:ext cx="0" cy="2564400"/>
          </a:xfrm>
          <a:prstGeom prst="line">
            <a:avLst/>
          </a:prstGeom>
          <a:ln w="285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bg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10" name="Text Placeholder 11"/>
          <p:cNvSpPr>
            <a:spLocks noGrp="1"/>
          </p:cNvSpPr>
          <p:nvPr>
            <p:ph type="body" sz="quarter" idx="14"/>
          </p:nvPr>
        </p:nvSpPr>
        <p:spPr>
          <a:xfrm>
            <a:off x="723600" y="1702799"/>
            <a:ext cx="7861300" cy="4918133"/>
          </a:xfrm>
          <a:prstGeom prst="rect">
            <a:avLst/>
          </a:prstGeom>
        </p:spPr>
        <p:txBody>
          <a:bodyPr vert="horz" lIns="0" tIns="0" rIns="0" bIns="0"/>
          <a:lstStyle>
            <a:lvl1pPr marL="271463" indent="-271463">
              <a:lnSpc>
                <a:spcPct val="100000"/>
              </a:lnSpc>
              <a:spcBef>
                <a:spcPts val="0"/>
              </a:spcBef>
              <a:spcAft>
                <a:spcPts val="1400"/>
              </a:spcAft>
              <a:buFont typeface="Arial"/>
              <a:buChar char="•"/>
              <a:defRPr sz="2500">
                <a:solidFill>
                  <a:schemeClr val="bg1"/>
                </a:solidFill>
                <a:latin typeface="Arial"/>
                <a:cs typeface="Arial"/>
              </a:defRPr>
            </a:lvl1pPr>
            <a:lvl2pPr marL="0" indent="0">
              <a:lnSpc>
                <a:spcPts val="2000"/>
              </a:lnSpc>
              <a:buNone/>
              <a:defRPr sz="2000">
                <a:solidFill>
                  <a:srgbClr val="9D9FA2"/>
                </a:solidFill>
                <a:latin typeface="Arial"/>
                <a:cs typeface="Arial"/>
              </a:defRPr>
            </a:lvl2pPr>
          </a:lstStyle>
          <a:p>
            <a:pPr lvl="0"/>
            <a:r>
              <a:rPr lang="en-US"/>
              <a:t>Click to edit Master text styles</a:t>
            </a:r>
          </a:p>
        </p:txBody>
      </p:sp>
    </p:spTree>
    <p:extLst>
      <p:ext uri="{BB962C8B-B14F-4D97-AF65-F5344CB8AC3E}">
        <p14:creationId xmlns:p14="http://schemas.microsoft.com/office/powerpoint/2010/main" val="393927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6"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27" name="Text Placeholder 11"/>
          <p:cNvSpPr>
            <a:spLocks noGrp="1"/>
          </p:cNvSpPr>
          <p:nvPr>
            <p:ph type="body" sz="quarter" idx="14"/>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723900" indent="-279400">
              <a:lnSpc>
                <a:spcPct val="100000"/>
              </a:lnSpc>
              <a:spcBef>
                <a:spcPts val="0"/>
              </a:spcBef>
              <a:spcAft>
                <a:spcPts val="1200"/>
              </a:spcAft>
              <a:buFont typeface="Arial"/>
              <a:buChar char="•"/>
              <a:defRPr lang="en-US" sz="2000" kern="1200" dirty="0" smtClean="0">
                <a:solidFill>
                  <a:srgbClr val="2C809C"/>
                </a:solidFill>
                <a:latin typeface="Arial"/>
                <a:ea typeface="+mn-ea"/>
                <a:cs typeface="Arial"/>
              </a:defRPr>
            </a:lvl2pPr>
            <a:lvl3pPr marL="723900" indent="-279400">
              <a:lnSpc>
                <a:spcPct val="100000"/>
              </a:lnSpc>
              <a:spcBef>
                <a:spcPts val="0"/>
              </a:spcBef>
              <a:spcAft>
                <a:spcPts val="1200"/>
              </a:spcAft>
              <a:buFont typeface="Arial"/>
              <a:buChar char="•"/>
              <a:defRPr lang="en-US" sz="2000" kern="1200" baseline="0" dirty="0" smtClean="0">
                <a:solidFill>
                  <a:srgbClr val="0A50A4"/>
                </a:solidFill>
                <a:latin typeface="Arial"/>
                <a:ea typeface="+mn-ea"/>
                <a:cs typeface="Arial"/>
              </a:defRPr>
            </a:lvl3pPr>
          </a:lstStyle>
          <a:p>
            <a:pPr lvl="0"/>
            <a:r>
              <a:rPr lang="en-US"/>
              <a:t>Click to edit Master text styles</a:t>
            </a:r>
          </a:p>
          <a:p>
            <a:pPr marL="723900" lvl="1" indent="-279400" algn="l" defTabSz="457200" rtl="0" eaLnBrk="1" latinLnBrk="0" hangingPunct="1">
              <a:lnSpc>
                <a:spcPct val="100000"/>
              </a:lnSpc>
              <a:spcBef>
                <a:spcPts val="0"/>
              </a:spcBef>
              <a:spcAft>
                <a:spcPts val="1200"/>
              </a:spcAft>
              <a:buFont typeface="Arial"/>
              <a:buChar char="•"/>
            </a:pPr>
            <a:r>
              <a:rPr lang="en-US"/>
              <a:t>Second level</a:t>
            </a:r>
          </a:p>
          <a:p>
            <a:pPr lvl="2"/>
            <a:r>
              <a:rPr lang="en-US"/>
              <a:t>Third level</a:t>
            </a:r>
          </a:p>
        </p:txBody>
      </p:sp>
      <p:pic>
        <p:nvPicPr>
          <p:cNvPr id="11" name="Graphic 10">
            <a:extLst>
              <a:ext uri="{FF2B5EF4-FFF2-40B4-BE49-F238E27FC236}">
                <a16:creationId xmlns:a16="http://schemas.microsoft.com/office/drawing/2014/main" id="{4209B720-07DD-7941-B502-ED81D188657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267074" y="6313572"/>
            <a:ext cx="1428387" cy="337136"/>
          </a:xfrm>
          <a:prstGeom prst="rect">
            <a:avLst/>
          </a:prstGeom>
        </p:spPr>
      </p:pic>
      <p:pic>
        <p:nvPicPr>
          <p:cNvPr id="7" name="Picture 6">
            <a:extLst>
              <a:ext uri="{FF2B5EF4-FFF2-40B4-BE49-F238E27FC236}">
                <a16:creationId xmlns:a16="http://schemas.microsoft.com/office/drawing/2014/main" id="{3555FF26-3054-4650-8C1B-16723FD0C1E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0"/>
            <a:ext cx="9144000" cy="618744"/>
          </a:xfrm>
          <a:prstGeom prst="rect">
            <a:avLst/>
          </a:prstGeom>
        </p:spPr>
      </p:pic>
      <p:sp>
        <p:nvSpPr>
          <p:cNvPr id="8" name="TextBox 7">
            <a:extLst>
              <a:ext uri="{FF2B5EF4-FFF2-40B4-BE49-F238E27FC236}">
                <a16:creationId xmlns:a16="http://schemas.microsoft.com/office/drawing/2014/main" id="{FEE4ADCF-04E3-43FD-A4B4-A7B3B427E938}"/>
              </a:ext>
            </a:extLst>
          </p:cNvPr>
          <p:cNvSpPr txBox="1"/>
          <p:nvPr userDrawn="1"/>
        </p:nvSpPr>
        <p:spPr>
          <a:xfrm>
            <a:off x="752495" y="156700"/>
            <a:ext cx="8067635" cy="452432"/>
          </a:xfrm>
          <a:prstGeom prst="rect">
            <a:avLst/>
          </a:prstGeom>
          <a:noFill/>
        </p:spPr>
        <p:txBody>
          <a:bodyPr wrap="square" lIns="0" tIns="0" rIns="0" rtlCol="0">
            <a:noAutofit/>
          </a:bodyPr>
          <a:lstStyle/>
          <a:p>
            <a:pPr marL="0" algn="l" defTabSz="914400" rtl="0" eaLnBrk="1" latinLnBrk="0" hangingPunct="1">
              <a:spcBef>
                <a:spcPts val="288"/>
              </a:spcBef>
            </a:pPr>
            <a:r>
              <a:rPr lang="en-US" sz="1200" b="1" kern="1200">
                <a:solidFill>
                  <a:srgbClr val="FFFFFF"/>
                </a:solidFill>
                <a:effectLst>
                  <a:glow rad="228600">
                    <a:schemeClr val="tx1">
                      <a:alpha val="32000"/>
                    </a:schemeClr>
                  </a:glow>
                  <a:outerShdw blurRad="50800" dist="38100" dir="2700000" algn="tl" rotWithShape="0">
                    <a:prstClr val="black">
                      <a:alpha val="40000"/>
                    </a:prstClr>
                  </a:outerShdw>
                </a:effectLst>
                <a:latin typeface="Arial" panose="020B0604020202020204" pitchFamily="34" charset="0"/>
                <a:ea typeface="+mn-ea"/>
                <a:cs typeface="Arial" panose="020B0604020202020204" pitchFamily="34" charset="0"/>
              </a:rPr>
              <a:t>Data transmission</a:t>
            </a:r>
          </a:p>
          <a:p>
            <a:pPr marL="0" marR="0" indent="0" algn="l" defTabSz="457200" rtl="0" eaLnBrk="1" fontAlgn="auto" latinLnBrk="0" hangingPunct="1">
              <a:lnSpc>
                <a:spcPct val="100000"/>
              </a:lnSpc>
              <a:spcBef>
                <a:spcPts val="288"/>
              </a:spcBef>
              <a:spcAft>
                <a:spcPts val="0"/>
              </a:spcAft>
              <a:buClrTx/>
              <a:buSzTx/>
              <a:buFontTx/>
              <a:buNone/>
              <a:tabLst/>
              <a:defRPr/>
            </a:pPr>
            <a:r>
              <a:rPr lang="en-US" sz="1200" b="0" kern="1200">
                <a:solidFill>
                  <a:srgbClr val="FFFFFF"/>
                </a:solidFill>
                <a:effectLst>
                  <a:glow rad="228600">
                    <a:schemeClr val="tx1">
                      <a:alpha val="32000"/>
                    </a:schemeClr>
                  </a:glow>
                  <a:outerShdw blurRad="50800" dist="38100" dir="2700000" algn="tl" rotWithShape="0">
                    <a:prstClr val="black">
                      <a:alpha val="40000"/>
                    </a:prstClr>
                  </a:outerShdw>
                </a:effectLst>
                <a:latin typeface="Arial" panose="020B0604020202020204" pitchFamily="34" charset="0"/>
                <a:ea typeface="+mn-ea"/>
                <a:cs typeface="Arial" panose="020B0604020202020204" pitchFamily="34" charset="0"/>
              </a:rPr>
              <a:t>Unit 2 Data transmission and encryption</a:t>
            </a:r>
          </a:p>
        </p:txBody>
      </p:sp>
    </p:spTree>
    <p:extLst>
      <p:ext uri="{BB962C8B-B14F-4D97-AF65-F5344CB8AC3E}">
        <p14:creationId xmlns:p14="http://schemas.microsoft.com/office/powerpoint/2010/main" val="41807774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1D0EF52-F2F8-4626-ADB3-2AE855BB403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618744"/>
          </a:xfrm>
          <a:prstGeom prst="rect">
            <a:avLst/>
          </a:prstGeom>
        </p:spPr>
      </p:pic>
      <p:pic>
        <p:nvPicPr>
          <p:cNvPr id="6" name="Picture 5" descr="Untitled-1.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016500" y="901700"/>
            <a:ext cx="2979807" cy="3251200"/>
          </a:xfrm>
          <a:prstGeom prst="rect">
            <a:avLst/>
          </a:prstGeom>
        </p:spPr>
      </p:pic>
      <p:sp>
        <p:nvSpPr>
          <p:cNvPr id="15"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8" name="Text Placeholder 11"/>
          <p:cNvSpPr>
            <a:spLocks noGrp="1"/>
          </p:cNvSpPr>
          <p:nvPr>
            <p:ph type="body" sz="quarter" idx="14"/>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723900" indent="-279400">
              <a:lnSpc>
                <a:spcPct val="100000"/>
              </a:lnSpc>
              <a:spcBef>
                <a:spcPts val="0"/>
              </a:spcBef>
              <a:spcAft>
                <a:spcPts val="1200"/>
              </a:spcAft>
              <a:buFont typeface="Arial"/>
              <a:buChar char="•"/>
              <a:defRPr lang="en-US" sz="2000" kern="1200" dirty="0" smtClean="0">
                <a:solidFill>
                  <a:srgbClr val="2C809C"/>
                </a:solidFill>
                <a:latin typeface="Arial"/>
                <a:ea typeface="+mn-ea"/>
                <a:cs typeface="Arial"/>
              </a:defRPr>
            </a:lvl2pPr>
            <a:lvl3pPr marL="723900" indent="-279400">
              <a:lnSpc>
                <a:spcPct val="100000"/>
              </a:lnSpc>
              <a:spcBef>
                <a:spcPts val="0"/>
              </a:spcBef>
              <a:spcAft>
                <a:spcPts val="1200"/>
              </a:spcAft>
              <a:buFont typeface="Arial"/>
              <a:buChar char="•"/>
              <a:defRPr lang="en-US" sz="2000" kern="1200" baseline="0" dirty="0" smtClean="0">
                <a:solidFill>
                  <a:srgbClr val="0A50A4"/>
                </a:solidFill>
                <a:latin typeface="Arial"/>
                <a:ea typeface="+mn-ea"/>
                <a:cs typeface="Arial"/>
              </a:defRPr>
            </a:lvl3pPr>
          </a:lstStyle>
          <a:p>
            <a:pPr lvl="0"/>
            <a:r>
              <a:rPr lang="en-US"/>
              <a:t>Click to edit Master text styles</a:t>
            </a:r>
          </a:p>
          <a:p>
            <a:pPr marL="723900" lvl="1" indent="-279400" algn="l" defTabSz="457200" rtl="0" eaLnBrk="1" latinLnBrk="0" hangingPunct="1">
              <a:lnSpc>
                <a:spcPct val="100000"/>
              </a:lnSpc>
              <a:spcBef>
                <a:spcPts val="0"/>
              </a:spcBef>
              <a:spcAft>
                <a:spcPts val="1200"/>
              </a:spcAft>
              <a:buFont typeface="Arial"/>
              <a:buChar char="•"/>
            </a:pPr>
            <a:r>
              <a:rPr lang="en-US"/>
              <a:t>Second level</a:t>
            </a:r>
          </a:p>
          <a:p>
            <a:pPr lvl="2"/>
            <a:r>
              <a:rPr lang="en-US"/>
              <a:t>Third level</a:t>
            </a:r>
          </a:p>
        </p:txBody>
      </p:sp>
      <p:pic>
        <p:nvPicPr>
          <p:cNvPr id="10" name="Graphic 9">
            <a:extLst>
              <a:ext uri="{FF2B5EF4-FFF2-40B4-BE49-F238E27FC236}">
                <a16:creationId xmlns:a16="http://schemas.microsoft.com/office/drawing/2014/main" id="{24FD2BDA-C54A-D744-9DA8-5B5D134B2C6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267074" y="6313572"/>
            <a:ext cx="1428387" cy="337136"/>
          </a:xfrm>
          <a:prstGeom prst="rect">
            <a:avLst/>
          </a:prstGeom>
        </p:spPr>
      </p:pic>
      <p:sp>
        <p:nvSpPr>
          <p:cNvPr id="13" name="TextBox 12">
            <a:extLst>
              <a:ext uri="{FF2B5EF4-FFF2-40B4-BE49-F238E27FC236}">
                <a16:creationId xmlns:a16="http://schemas.microsoft.com/office/drawing/2014/main" id="{F7B5AE97-FCC0-453F-88F4-BB1B55EBAFAD}"/>
              </a:ext>
            </a:extLst>
          </p:cNvPr>
          <p:cNvSpPr txBox="1"/>
          <p:nvPr userDrawn="1"/>
        </p:nvSpPr>
        <p:spPr>
          <a:xfrm>
            <a:off x="752495" y="156700"/>
            <a:ext cx="8067635" cy="452432"/>
          </a:xfrm>
          <a:prstGeom prst="rect">
            <a:avLst/>
          </a:prstGeom>
          <a:noFill/>
        </p:spPr>
        <p:txBody>
          <a:bodyPr wrap="square" lIns="0" tIns="0" rIns="0" rtlCol="0">
            <a:noAutofit/>
          </a:bodyPr>
          <a:lstStyle/>
          <a:p>
            <a:pPr marL="0" algn="l" defTabSz="914400" rtl="0" eaLnBrk="1" latinLnBrk="0" hangingPunct="1">
              <a:spcBef>
                <a:spcPts val="288"/>
              </a:spcBef>
            </a:pPr>
            <a:r>
              <a:rPr lang="en-US" sz="1200" b="1" kern="1200">
                <a:solidFill>
                  <a:srgbClr val="FFFFFF"/>
                </a:solidFill>
                <a:effectLst>
                  <a:glow rad="228600">
                    <a:schemeClr val="tx1">
                      <a:alpha val="32000"/>
                    </a:schemeClr>
                  </a:glow>
                  <a:outerShdw blurRad="50800" dist="38100" dir="2700000" algn="tl" rotWithShape="0">
                    <a:prstClr val="black">
                      <a:alpha val="40000"/>
                    </a:prstClr>
                  </a:outerShdw>
                </a:effectLst>
                <a:latin typeface="Arial" panose="020B0604020202020204" pitchFamily="34" charset="0"/>
                <a:ea typeface="+mn-ea"/>
                <a:cs typeface="Arial" panose="020B0604020202020204" pitchFamily="34" charset="0"/>
              </a:rPr>
              <a:t>Data transmission</a:t>
            </a:r>
          </a:p>
          <a:p>
            <a:pPr marL="0" marR="0" indent="0" algn="l" defTabSz="457200" rtl="0" eaLnBrk="1" fontAlgn="auto" latinLnBrk="0" hangingPunct="1">
              <a:lnSpc>
                <a:spcPct val="100000"/>
              </a:lnSpc>
              <a:spcBef>
                <a:spcPts val="288"/>
              </a:spcBef>
              <a:spcAft>
                <a:spcPts val="0"/>
              </a:spcAft>
              <a:buClrTx/>
              <a:buSzTx/>
              <a:buFontTx/>
              <a:buNone/>
              <a:tabLst/>
              <a:defRPr/>
            </a:pPr>
            <a:r>
              <a:rPr lang="en-US" sz="1200" b="0" kern="1200">
                <a:solidFill>
                  <a:srgbClr val="FFFFFF"/>
                </a:solidFill>
                <a:effectLst>
                  <a:glow rad="228600">
                    <a:schemeClr val="tx1">
                      <a:alpha val="32000"/>
                    </a:schemeClr>
                  </a:glow>
                  <a:outerShdw blurRad="50800" dist="38100" dir="2700000" algn="tl" rotWithShape="0">
                    <a:prstClr val="black">
                      <a:alpha val="40000"/>
                    </a:prstClr>
                  </a:outerShdw>
                </a:effectLst>
                <a:latin typeface="Arial" panose="020B0604020202020204" pitchFamily="34" charset="0"/>
                <a:ea typeface="+mn-ea"/>
                <a:cs typeface="Arial" panose="020B0604020202020204" pitchFamily="34" charset="0"/>
              </a:rPr>
              <a:t>Unit 2 Data transmission and encryption</a:t>
            </a:r>
          </a:p>
        </p:txBody>
      </p:sp>
    </p:spTree>
    <p:extLst>
      <p:ext uri="{BB962C8B-B14F-4D97-AF65-F5344CB8AC3E}">
        <p14:creationId xmlns:p14="http://schemas.microsoft.com/office/powerpoint/2010/main" val="2849720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0EF9068-1E0B-4B46-AD0C-F5F4CB46209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618744"/>
          </a:xfrm>
          <a:prstGeom prst="rect">
            <a:avLst/>
          </a:prstGeom>
        </p:spPr>
      </p:pic>
      <p:sp>
        <p:nvSpPr>
          <p:cNvPr id="15"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8" name="Text Placeholder 11"/>
          <p:cNvSpPr>
            <a:spLocks noGrp="1"/>
          </p:cNvSpPr>
          <p:nvPr>
            <p:ph type="body" sz="quarter" idx="14"/>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723900" indent="-279400">
              <a:lnSpc>
                <a:spcPct val="100000"/>
              </a:lnSpc>
              <a:spcBef>
                <a:spcPts val="0"/>
              </a:spcBef>
              <a:spcAft>
                <a:spcPts val="1200"/>
              </a:spcAft>
              <a:buFont typeface="Arial"/>
              <a:buChar char="•"/>
              <a:defRPr lang="en-US" sz="2000" kern="1200" dirty="0" smtClean="0">
                <a:solidFill>
                  <a:srgbClr val="2C809C"/>
                </a:solidFill>
                <a:latin typeface="Arial"/>
                <a:ea typeface="+mn-ea"/>
                <a:cs typeface="Arial"/>
              </a:defRPr>
            </a:lvl2pPr>
            <a:lvl3pPr marL="723900" indent="-279400">
              <a:lnSpc>
                <a:spcPct val="100000"/>
              </a:lnSpc>
              <a:spcBef>
                <a:spcPts val="0"/>
              </a:spcBef>
              <a:spcAft>
                <a:spcPts val="1200"/>
              </a:spcAft>
              <a:buFont typeface="Arial"/>
              <a:buChar char="•"/>
              <a:defRPr lang="en-US" sz="2000" kern="1200" baseline="0" dirty="0" smtClean="0">
                <a:solidFill>
                  <a:srgbClr val="0A50A4"/>
                </a:solidFill>
                <a:latin typeface="Arial"/>
                <a:ea typeface="+mn-ea"/>
                <a:cs typeface="Arial"/>
              </a:defRPr>
            </a:lvl3pPr>
          </a:lstStyle>
          <a:p>
            <a:pPr lvl="0"/>
            <a:r>
              <a:rPr lang="en-US"/>
              <a:t>Click to edit Master text styles</a:t>
            </a:r>
          </a:p>
          <a:p>
            <a:pPr marL="723900" lvl="1" indent="-279400" algn="l" defTabSz="457200" rtl="0" eaLnBrk="1" latinLnBrk="0" hangingPunct="1">
              <a:lnSpc>
                <a:spcPct val="100000"/>
              </a:lnSpc>
              <a:spcBef>
                <a:spcPts val="0"/>
              </a:spcBef>
              <a:spcAft>
                <a:spcPts val="1200"/>
              </a:spcAft>
              <a:buFont typeface="Arial"/>
              <a:buChar char="•"/>
            </a:pPr>
            <a:r>
              <a:rPr lang="en-US"/>
              <a:t>Second level</a:t>
            </a:r>
          </a:p>
          <a:p>
            <a:pPr lvl="2"/>
            <a:r>
              <a:rPr lang="en-US"/>
              <a:t>Third level</a:t>
            </a:r>
          </a:p>
        </p:txBody>
      </p:sp>
      <p:pic>
        <p:nvPicPr>
          <p:cNvPr id="9" name="Graphic 8">
            <a:extLst>
              <a:ext uri="{FF2B5EF4-FFF2-40B4-BE49-F238E27FC236}">
                <a16:creationId xmlns:a16="http://schemas.microsoft.com/office/drawing/2014/main" id="{8DD9B7FF-74E5-46D6-85A2-3CAB03DACB36}"/>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684433" y="900257"/>
            <a:ext cx="1474704" cy="554400"/>
          </a:xfrm>
          <a:prstGeom prst="rect">
            <a:avLst/>
          </a:prstGeom>
        </p:spPr>
      </p:pic>
      <p:pic>
        <p:nvPicPr>
          <p:cNvPr id="12" name="Graphic 11">
            <a:extLst>
              <a:ext uri="{FF2B5EF4-FFF2-40B4-BE49-F238E27FC236}">
                <a16:creationId xmlns:a16="http://schemas.microsoft.com/office/drawing/2014/main" id="{689980B9-BA30-C440-AB57-1B8875CA05CD}"/>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7267074" y="6313572"/>
            <a:ext cx="1428387" cy="337136"/>
          </a:xfrm>
          <a:prstGeom prst="rect">
            <a:avLst/>
          </a:prstGeom>
        </p:spPr>
      </p:pic>
      <p:sp>
        <p:nvSpPr>
          <p:cNvPr id="11" name="TextBox 10">
            <a:extLst>
              <a:ext uri="{FF2B5EF4-FFF2-40B4-BE49-F238E27FC236}">
                <a16:creationId xmlns:a16="http://schemas.microsoft.com/office/drawing/2014/main" id="{A46F6A57-8A2A-4013-A057-C94DB946A7EF}"/>
              </a:ext>
            </a:extLst>
          </p:cNvPr>
          <p:cNvSpPr txBox="1"/>
          <p:nvPr userDrawn="1"/>
        </p:nvSpPr>
        <p:spPr>
          <a:xfrm>
            <a:off x="752495" y="156700"/>
            <a:ext cx="8067635" cy="452432"/>
          </a:xfrm>
          <a:prstGeom prst="rect">
            <a:avLst/>
          </a:prstGeom>
          <a:noFill/>
        </p:spPr>
        <p:txBody>
          <a:bodyPr wrap="square" lIns="0" tIns="0" rIns="0" rtlCol="0">
            <a:noAutofit/>
          </a:bodyPr>
          <a:lstStyle/>
          <a:p>
            <a:pPr marL="0" algn="l" defTabSz="914400" rtl="0" eaLnBrk="1" latinLnBrk="0" hangingPunct="1">
              <a:spcBef>
                <a:spcPts val="288"/>
              </a:spcBef>
            </a:pPr>
            <a:r>
              <a:rPr lang="en-US" sz="1200" b="1" kern="1200">
                <a:solidFill>
                  <a:srgbClr val="FFFFFF"/>
                </a:solidFill>
                <a:effectLst>
                  <a:glow rad="228600">
                    <a:schemeClr val="tx1">
                      <a:alpha val="32000"/>
                    </a:schemeClr>
                  </a:glow>
                  <a:outerShdw blurRad="50800" dist="38100" dir="2700000" algn="tl" rotWithShape="0">
                    <a:prstClr val="black">
                      <a:alpha val="40000"/>
                    </a:prstClr>
                  </a:outerShdw>
                </a:effectLst>
                <a:latin typeface="Arial" panose="020B0604020202020204" pitchFamily="34" charset="0"/>
                <a:ea typeface="+mn-ea"/>
                <a:cs typeface="Arial" panose="020B0604020202020204" pitchFamily="34" charset="0"/>
              </a:rPr>
              <a:t>Data transmission</a:t>
            </a:r>
          </a:p>
          <a:p>
            <a:pPr marL="0" marR="0" indent="0" algn="l" defTabSz="457200" rtl="0" eaLnBrk="1" fontAlgn="auto" latinLnBrk="0" hangingPunct="1">
              <a:lnSpc>
                <a:spcPct val="100000"/>
              </a:lnSpc>
              <a:spcBef>
                <a:spcPts val="288"/>
              </a:spcBef>
              <a:spcAft>
                <a:spcPts val="0"/>
              </a:spcAft>
              <a:buClrTx/>
              <a:buSzTx/>
              <a:buFontTx/>
              <a:buNone/>
              <a:tabLst/>
              <a:defRPr/>
            </a:pPr>
            <a:r>
              <a:rPr lang="en-US" sz="1200" b="0" kern="1200">
                <a:solidFill>
                  <a:srgbClr val="FFFFFF"/>
                </a:solidFill>
                <a:effectLst>
                  <a:glow rad="228600">
                    <a:schemeClr val="tx1">
                      <a:alpha val="32000"/>
                    </a:schemeClr>
                  </a:glow>
                  <a:outerShdw blurRad="50800" dist="38100" dir="2700000" algn="tl" rotWithShape="0">
                    <a:prstClr val="black">
                      <a:alpha val="40000"/>
                    </a:prstClr>
                  </a:outerShdw>
                </a:effectLst>
                <a:latin typeface="Arial" panose="020B0604020202020204" pitchFamily="34" charset="0"/>
                <a:ea typeface="+mn-ea"/>
                <a:cs typeface="Arial" panose="020B0604020202020204" pitchFamily="34" charset="0"/>
              </a:rPr>
              <a:t>Unit 2 Data transmission and encryption</a:t>
            </a:r>
          </a:p>
        </p:txBody>
      </p:sp>
    </p:spTree>
    <p:extLst>
      <p:ext uri="{BB962C8B-B14F-4D97-AF65-F5344CB8AC3E}">
        <p14:creationId xmlns:p14="http://schemas.microsoft.com/office/powerpoint/2010/main" val="42767169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89F1284-5433-42D6-9BEE-83A9D44CAB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618744"/>
          </a:xfrm>
          <a:prstGeom prst="rect">
            <a:avLst/>
          </a:prstGeom>
        </p:spPr>
      </p:pic>
      <p:sp>
        <p:nvSpPr>
          <p:cNvPr id="15"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8" name="Text Placeholder 11"/>
          <p:cNvSpPr>
            <a:spLocks noGrp="1"/>
          </p:cNvSpPr>
          <p:nvPr>
            <p:ph type="body" sz="quarter" idx="14"/>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723900" indent="-279400">
              <a:lnSpc>
                <a:spcPct val="100000"/>
              </a:lnSpc>
              <a:spcBef>
                <a:spcPts val="0"/>
              </a:spcBef>
              <a:spcAft>
                <a:spcPts val="1200"/>
              </a:spcAft>
              <a:buFont typeface="Arial"/>
              <a:buChar char="•"/>
              <a:defRPr lang="en-US" sz="2000" kern="1200" dirty="0" smtClean="0">
                <a:solidFill>
                  <a:srgbClr val="2C809C"/>
                </a:solidFill>
                <a:latin typeface="Arial"/>
                <a:ea typeface="+mn-ea"/>
                <a:cs typeface="Arial"/>
              </a:defRPr>
            </a:lvl2pPr>
            <a:lvl3pPr marL="723900" indent="-279400">
              <a:lnSpc>
                <a:spcPct val="100000"/>
              </a:lnSpc>
              <a:spcBef>
                <a:spcPts val="0"/>
              </a:spcBef>
              <a:spcAft>
                <a:spcPts val="1200"/>
              </a:spcAft>
              <a:buFont typeface="Arial"/>
              <a:buChar char="•"/>
              <a:defRPr lang="en-US" sz="2000" kern="1200" baseline="0" dirty="0" smtClean="0">
                <a:solidFill>
                  <a:srgbClr val="0A50A4"/>
                </a:solidFill>
                <a:latin typeface="Arial"/>
                <a:ea typeface="+mn-ea"/>
                <a:cs typeface="Arial"/>
              </a:defRPr>
            </a:lvl3pPr>
          </a:lstStyle>
          <a:p>
            <a:pPr lvl="0"/>
            <a:r>
              <a:rPr lang="en-US"/>
              <a:t>Click to edit Master text styles</a:t>
            </a:r>
          </a:p>
          <a:p>
            <a:pPr marL="723900" lvl="1" indent="-279400" algn="l" defTabSz="457200" rtl="0" eaLnBrk="1" latinLnBrk="0" hangingPunct="1">
              <a:lnSpc>
                <a:spcPct val="100000"/>
              </a:lnSpc>
              <a:spcBef>
                <a:spcPts val="0"/>
              </a:spcBef>
              <a:spcAft>
                <a:spcPts val="1200"/>
              </a:spcAft>
              <a:buFont typeface="Arial"/>
              <a:buChar char="•"/>
            </a:pPr>
            <a:r>
              <a:rPr lang="en-US"/>
              <a:t>Second level</a:t>
            </a:r>
          </a:p>
          <a:p>
            <a:pPr lvl="2"/>
            <a:r>
              <a:rPr lang="en-US"/>
              <a:t>Third level</a:t>
            </a:r>
          </a:p>
        </p:txBody>
      </p:sp>
      <p:pic>
        <p:nvPicPr>
          <p:cNvPr id="9" name="Graphic 8">
            <a:extLst>
              <a:ext uri="{FF2B5EF4-FFF2-40B4-BE49-F238E27FC236}">
                <a16:creationId xmlns:a16="http://schemas.microsoft.com/office/drawing/2014/main" id="{8DD9B7FF-74E5-46D6-85A2-3CAB03DACB36}"/>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684433" y="900257"/>
            <a:ext cx="1474704" cy="554400"/>
          </a:xfrm>
          <a:prstGeom prst="rect">
            <a:avLst/>
          </a:prstGeom>
        </p:spPr>
      </p:pic>
      <p:sp>
        <p:nvSpPr>
          <p:cNvPr id="10" name="TextBox 9">
            <a:extLst>
              <a:ext uri="{FF2B5EF4-FFF2-40B4-BE49-F238E27FC236}">
                <a16:creationId xmlns:a16="http://schemas.microsoft.com/office/drawing/2014/main" id="{C5337F52-035A-47F1-B4C4-C83F969115B5}"/>
              </a:ext>
            </a:extLst>
          </p:cNvPr>
          <p:cNvSpPr txBox="1"/>
          <p:nvPr userDrawn="1"/>
        </p:nvSpPr>
        <p:spPr>
          <a:xfrm>
            <a:off x="752495" y="156700"/>
            <a:ext cx="8067635" cy="452432"/>
          </a:xfrm>
          <a:prstGeom prst="rect">
            <a:avLst/>
          </a:prstGeom>
          <a:noFill/>
        </p:spPr>
        <p:txBody>
          <a:bodyPr wrap="square" lIns="0" tIns="0" rIns="0" rtlCol="0">
            <a:noAutofit/>
          </a:bodyPr>
          <a:lstStyle/>
          <a:p>
            <a:pPr marL="0" algn="l" defTabSz="914400" rtl="0" eaLnBrk="1" latinLnBrk="0" hangingPunct="1">
              <a:spcBef>
                <a:spcPts val="288"/>
              </a:spcBef>
            </a:pPr>
            <a:r>
              <a:rPr lang="en-US" sz="1200" b="1" kern="1200">
                <a:solidFill>
                  <a:srgbClr val="FFFFFF"/>
                </a:solidFill>
                <a:effectLst>
                  <a:glow rad="228600">
                    <a:schemeClr val="tx1">
                      <a:alpha val="32000"/>
                    </a:schemeClr>
                  </a:glow>
                  <a:outerShdw blurRad="50800" dist="38100" dir="2700000" algn="tl" rotWithShape="0">
                    <a:prstClr val="black">
                      <a:alpha val="40000"/>
                    </a:prstClr>
                  </a:outerShdw>
                </a:effectLst>
                <a:latin typeface="Arial" panose="020B0604020202020204" pitchFamily="34" charset="0"/>
                <a:ea typeface="+mn-ea"/>
                <a:cs typeface="Arial" panose="020B0604020202020204" pitchFamily="34" charset="0"/>
              </a:rPr>
              <a:t>Data transmission</a:t>
            </a:r>
          </a:p>
          <a:p>
            <a:pPr marL="0" marR="0" indent="0" algn="l" defTabSz="457200" rtl="0" eaLnBrk="1" fontAlgn="auto" latinLnBrk="0" hangingPunct="1">
              <a:lnSpc>
                <a:spcPct val="100000"/>
              </a:lnSpc>
              <a:spcBef>
                <a:spcPts val="288"/>
              </a:spcBef>
              <a:spcAft>
                <a:spcPts val="0"/>
              </a:spcAft>
              <a:buClrTx/>
              <a:buSzTx/>
              <a:buFontTx/>
              <a:buNone/>
              <a:tabLst/>
              <a:defRPr/>
            </a:pPr>
            <a:r>
              <a:rPr lang="en-US" sz="1200" b="0" kern="1200">
                <a:solidFill>
                  <a:srgbClr val="FFFFFF"/>
                </a:solidFill>
                <a:effectLst>
                  <a:glow rad="228600">
                    <a:schemeClr val="tx1">
                      <a:alpha val="32000"/>
                    </a:schemeClr>
                  </a:glow>
                  <a:outerShdw blurRad="50800" dist="38100" dir="2700000" algn="tl" rotWithShape="0">
                    <a:prstClr val="black">
                      <a:alpha val="40000"/>
                    </a:prstClr>
                  </a:outerShdw>
                </a:effectLst>
                <a:latin typeface="Arial" panose="020B0604020202020204" pitchFamily="34" charset="0"/>
                <a:ea typeface="+mn-ea"/>
                <a:cs typeface="Arial" panose="020B0604020202020204" pitchFamily="34" charset="0"/>
              </a:rPr>
              <a:t>Unit 2 Data transmission and encryption</a:t>
            </a:r>
          </a:p>
        </p:txBody>
      </p:sp>
    </p:spTree>
    <p:extLst>
      <p:ext uri="{BB962C8B-B14F-4D97-AF65-F5344CB8AC3E}">
        <p14:creationId xmlns:p14="http://schemas.microsoft.com/office/powerpoint/2010/main" val="1154964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A5907D5-40DD-46A9-997E-C49E8826493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618744"/>
          </a:xfrm>
          <a:prstGeom prst="rect">
            <a:avLst/>
          </a:prstGeom>
        </p:spPr>
      </p:pic>
      <p:sp>
        <p:nvSpPr>
          <p:cNvPr id="24"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25" name="Text Placeholder 11"/>
          <p:cNvSpPr>
            <a:spLocks noGrp="1"/>
          </p:cNvSpPr>
          <p:nvPr>
            <p:ph type="body" sz="quarter" idx="14"/>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723900" indent="-279400">
              <a:lnSpc>
                <a:spcPct val="100000"/>
              </a:lnSpc>
              <a:spcBef>
                <a:spcPts val="0"/>
              </a:spcBef>
              <a:spcAft>
                <a:spcPts val="1200"/>
              </a:spcAft>
              <a:buFont typeface="Arial"/>
              <a:buChar char="•"/>
              <a:defRPr lang="en-US" sz="2000" kern="1200" dirty="0" smtClean="0">
                <a:solidFill>
                  <a:srgbClr val="2C809C"/>
                </a:solidFill>
                <a:latin typeface="Arial"/>
                <a:ea typeface="+mn-ea"/>
                <a:cs typeface="Arial"/>
              </a:defRPr>
            </a:lvl2pPr>
            <a:lvl3pPr marL="723900" indent="-279400">
              <a:lnSpc>
                <a:spcPct val="100000"/>
              </a:lnSpc>
              <a:spcBef>
                <a:spcPts val="0"/>
              </a:spcBef>
              <a:spcAft>
                <a:spcPts val="1200"/>
              </a:spcAft>
              <a:buFont typeface="Arial"/>
              <a:buChar char="•"/>
              <a:defRPr lang="en-US" sz="2000" kern="1200" baseline="0" dirty="0" smtClean="0">
                <a:solidFill>
                  <a:srgbClr val="0A50A4"/>
                </a:solidFill>
                <a:latin typeface="Arial"/>
                <a:ea typeface="+mn-ea"/>
                <a:cs typeface="Arial"/>
              </a:defRPr>
            </a:lvl3pPr>
          </a:lstStyle>
          <a:p>
            <a:pPr lvl="0"/>
            <a:r>
              <a:rPr lang="en-US"/>
              <a:t>Click to edit Master text styles</a:t>
            </a:r>
          </a:p>
          <a:p>
            <a:pPr marL="723900" lvl="1" indent="-279400" algn="l" defTabSz="457200" rtl="0" eaLnBrk="1" latinLnBrk="0" hangingPunct="1">
              <a:lnSpc>
                <a:spcPct val="100000"/>
              </a:lnSpc>
              <a:spcBef>
                <a:spcPts val="0"/>
              </a:spcBef>
              <a:spcAft>
                <a:spcPts val="1200"/>
              </a:spcAft>
              <a:buFont typeface="Arial"/>
              <a:buChar char="•"/>
            </a:pPr>
            <a:r>
              <a:rPr lang="en-US"/>
              <a:t>Second level</a:t>
            </a:r>
          </a:p>
          <a:p>
            <a:pPr lvl="2"/>
            <a:r>
              <a:rPr lang="en-US"/>
              <a:t>Third level</a:t>
            </a:r>
          </a:p>
        </p:txBody>
      </p:sp>
      <p:sp>
        <p:nvSpPr>
          <p:cNvPr id="9" name="TextBox 8">
            <a:extLst>
              <a:ext uri="{FF2B5EF4-FFF2-40B4-BE49-F238E27FC236}">
                <a16:creationId xmlns:a16="http://schemas.microsoft.com/office/drawing/2014/main" id="{DAED072E-E554-4158-B94E-D67E606C629C}"/>
              </a:ext>
            </a:extLst>
          </p:cNvPr>
          <p:cNvSpPr txBox="1"/>
          <p:nvPr userDrawn="1"/>
        </p:nvSpPr>
        <p:spPr>
          <a:xfrm>
            <a:off x="752495" y="156700"/>
            <a:ext cx="8067635" cy="452432"/>
          </a:xfrm>
          <a:prstGeom prst="rect">
            <a:avLst/>
          </a:prstGeom>
          <a:noFill/>
        </p:spPr>
        <p:txBody>
          <a:bodyPr wrap="square" lIns="0" tIns="0" rIns="0" rtlCol="0">
            <a:noAutofit/>
          </a:bodyPr>
          <a:lstStyle/>
          <a:p>
            <a:pPr marL="0" algn="l" defTabSz="914400" rtl="0" eaLnBrk="1" latinLnBrk="0" hangingPunct="1">
              <a:spcBef>
                <a:spcPts val="288"/>
              </a:spcBef>
            </a:pPr>
            <a:r>
              <a:rPr lang="en-US" sz="1200" b="1" kern="1200">
                <a:solidFill>
                  <a:srgbClr val="FFFFFF"/>
                </a:solidFill>
                <a:effectLst>
                  <a:glow rad="228600">
                    <a:schemeClr val="tx1">
                      <a:alpha val="32000"/>
                    </a:schemeClr>
                  </a:glow>
                  <a:outerShdw blurRad="50800" dist="38100" dir="2700000" algn="tl" rotWithShape="0">
                    <a:prstClr val="black">
                      <a:alpha val="40000"/>
                    </a:prstClr>
                  </a:outerShdw>
                </a:effectLst>
                <a:latin typeface="Arial" panose="020B0604020202020204" pitchFamily="34" charset="0"/>
                <a:ea typeface="+mn-ea"/>
                <a:cs typeface="Arial" panose="020B0604020202020204" pitchFamily="34" charset="0"/>
              </a:rPr>
              <a:t>Data transmission</a:t>
            </a:r>
          </a:p>
          <a:p>
            <a:pPr marL="0" marR="0" indent="0" algn="l" defTabSz="457200" rtl="0" eaLnBrk="1" fontAlgn="auto" latinLnBrk="0" hangingPunct="1">
              <a:lnSpc>
                <a:spcPct val="100000"/>
              </a:lnSpc>
              <a:spcBef>
                <a:spcPts val="288"/>
              </a:spcBef>
              <a:spcAft>
                <a:spcPts val="0"/>
              </a:spcAft>
              <a:buClrTx/>
              <a:buSzTx/>
              <a:buFontTx/>
              <a:buNone/>
              <a:tabLst/>
              <a:defRPr/>
            </a:pPr>
            <a:r>
              <a:rPr lang="en-US" sz="1200" b="0" kern="1200">
                <a:solidFill>
                  <a:srgbClr val="FFFFFF"/>
                </a:solidFill>
                <a:effectLst>
                  <a:glow rad="228600">
                    <a:schemeClr val="tx1">
                      <a:alpha val="32000"/>
                    </a:schemeClr>
                  </a:glow>
                  <a:outerShdw blurRad="50800" dist="38100" dir="2700000" algn="tl" rotWithShape="0">
                    <a:prstClr val="black">
                      <a:alpha val="40000"/>
                    </a:prstClr>
                  </a:outerShdw>
                </a:effectLst>
                <a:latin typeface="Arial" panose="020B0604020202020204" pitchFamily="34" charset="0"/>
                <a:ea typeface="+mn-ea"/>
                <a:cs typeface="Arial" panose="020B0604020202020204" pitchFamily="34" charset="0"/>
              </a:rPr>
              <a:t>Unit 2 Data transmission and encryption</a:t>
            </a:r>
          </a:p>
        </p:txBody>
      </p:sp>
    </p:spTree>
    <p:extLst>
      <p:ext uri="{BB962C8B-B14F-4D97-AF65-F5344CB8AC3E}">
        <p14:creationId xmlns:p14="http://schemas.microsoft.com/office/powerpoint/2010/main" val="3315833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Custom Layout">
    <p:bg>
      <p:bgPr>
        <a:solidFill>
          <a:schemeClr val="tx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AC099D0-958C-4A61-8BB4-1D88714BBDE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618744"/>
          </a:xfrm>
          <a:prstGeom prst="rect">
            <a:avLst/>
          </a:prstGeom>
        </p:spPr>
      </p:pic>
      <p:sp>
        <p:nvSpPr>
          <p:cNvPr id="8" name="Rectangle 7"/>
          <p:cNvSpPr/>
          <p:nvPr userDrawn="1"/>
        </p:nvSpPr>
        <p:spPr>
          <a:xfrm>
            <a:off x="676274" y="1701461"/>
            <a:ext cx="7829551" cy="4555093"/>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400" b="1" i="0" u="none" strike="noStrike" kern="1200" cap="none" spc="0" normalizeH="0" baseline="0" noProof="0">
                <a:ln>
                  <a:noFill/>
                </a:ln>
                <a:solidFill>
                  <a:schemeClr val="bg1"/>
                </a:solidFill>
                <a:effectLst/>
                <a:uLnTx/>
                <a:uFillTx/>
                <a:latin typeface="Arial"/>
                <a:ea typeface="+mn-ea"/>
                <a:cs typeface="Arial"/>
              </a:rPr>
              <a:t>Copyright</a:t>
            </a:r>
            <a:endParaRPr kumimoji="0" lang="en-GB" sz="1200" b="1" i="0" u="none" strike="noStrike" kern="1200" cap="none" spc="0" normalizeH="0" baseline="0" noProof="0">
              <a:ln>
                <a:noFill/>
              </a:ln>
              <a:solidFill>
                <a:schemeClr val="bg1"/>
              </a:solidFill>
              <a:effectLst/>
              <a:uLnTx/>
              <a:uFillTx/>
              <a:latin typeface="Arial"/>
              <a:ea typeface="+mn-ea"/>
              <a:cs typeface="Arial"/>
            </a:endParaRP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a:ln>
                  <a:noFill/>
                </a:ln>
                <a:solidFill>
                  <a:schemeClr val="bg1"/>
                </a:solidFill>
                <a:effectLst/>
                <a:uLnTx/>
                <a:uFillTx/>
                <a:latin typeface="Arial"/>
                <a:ea typeface="+mn-ea"/>
                <a:cs typeface="Arial"/>
              </a:rPr>
              <a:t>© 2021 PG Online Limited</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a:ln>
                  <a:noFill/>
                </a:ln>
                <a:solidFill>
                  <a:schemeClr val="bg1"/>
                </a:solidFill>
                <a:effectLst/>
                <a:uLnTx/>
                <a:uFillTx/>
                <a:latin typeface="Arial"/>
                <a:ea typeface="+mn-ea"/>
                <a:cs typeface="Arial"/>
              </a:rPr>
              <a:t>The contents of this unit are protected by copyright. </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a:ln>
                  <a:noFill/>
                </a:ln>
                <a:solidFill>
                  <a:schemeClr val="bg1"/>
                </a:solidFill>
                <a:effectLst/>
                <a:uLnTx/>
                <a:uFillTx/>
                <a:latin typeface="Arial"/>
                <a:ea typeface="+mn-ea"/>
                <a:cs typeface="Arial"/>
              </a:rPr>
              <a:t>This unit and all the worksheets, PowerPoint presentations, teaching guides and other associated files distributed with it are supplied to you by PG Online Limited under licence and may be used and copied by you only in accordance with the terms of the licence. Except as expressly permitted by the licence, no part of the materials distributed with this unit may be used, reproduced, stored in a retrieval system, or transmitted, in any form or by any means, electronic or otherwise, without the prior written permission of PG Online Limited.</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400" b="1" i="0" u="none" strike="noStrike" kern="1200" cap="none" spc="0" normalizeH="0" baseline="0" noProof="0">
                <a:ln>
                  <a:noFill/>
                </a:ln>
                <a:solidFill>
                  <a:schemeClr val="bg1"/>
                </a:solidFill>
                <a:effectLst/>
                <a:uLnTx/>
                <a:uFillTx/>
                <a:latin typeface="Arial"/>
                <a:ea typeface="+mn-ea"/>
                <a:cs typeface="Arial"/>
              </a:rPr>
              <a:t>Licence agreement</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a:ln>
                  <a:noFill/>
                </a:ln>
                <a:solidFill>
                  <a:schemeClr val="bg1"/>
                </a:solidFill>
                <a:effectLst/>
                <a:uLnTx/>
                <a:uFillTx/>
                <a:latin typeface="Arial"/>
                <a:ea typeface="+mn-ea"/>
                <a:cs typeface="Arial"/>
              </a:rPr>
              <a:t>This is a legal agreement between you, the end user, and PG Online Limited. This unit and all the worksheets, PowerPoint presentations, teaching guides and other associated files distributed with it is licensed, not sold, to you by PG Online Limited for use under the terms of the licence.</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a:ln>
                  <a:noFill/>
                </a:ln>
                <a:solidFill>
                  <a:schemeClr val="bg1"/>
                </a:solidFill>
                <a:effectLst/>
                <a:uLnTx/>
                <a:uFillTx/>
                <a:latin typeface="Arial"/>
                <a:ea typeface="+mn-ea"/>
                <a:cs typeface="Arial"/>
              </a:rPr>
              <a:t>The materials distributed with this unit may be freely copied and used by members of a single institution on a single site only. You are not permitted to share in any way any of the materials or part of the materials with any third party, including users on another site or individuals who are members of a separate institution. You acknowledge that the materials must remain with you, the licencing institution, and no part of the materials may be transferred to another institution. You also agree not to procure, authorise, encourage, facilitate or enable any third party to reproduce these materials in whole or in part without the prior permission of PG Online Limited.</a:t>
            </a:r>
            <a:endParaRPr lang="en-GB" sz="1200">
              <a:solidFill>
                <a:schemeClr val="bg1"/>
              </a:solidFill>
            </a:endParaRPr>
          </a:p>
        </p:txBody>
      </p:sp>
      <p:pic>
        <p:nvPicPr>
          <p:cNvPr id="11" name="Graphic 10">
            <a:extLst>
              <a:ext uri="{FF2B5EF4-FFF2-40B4-BE49-F238E27FC236}">
                <a16:creationId xmlns:a16="http://schemas.microsoft.com/office/drawing/2014/main" id="{19425AA9-D4A8-B243-A347-47C5BE93F864}"/>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267074" y="6313572"/>
            <a:ext cx="1428387" cy="337136"/>
          </a:xfrm>
          <a:prstGeom prst="rect">
            <a:avLst/>
          </a:prstGeom>
        </p:spPr>
      </p:pic>
      <p:sp>
        <p:nvSpPr>
          <p:cNvPr id="10" name="TextBox 9">
            <a:extLst>
              <a:ext uri="{FF2B5EF4-FFF2-40B4-BE49-F238E27FC236}">
                <a16:creationId xmlns:a16="http://schemas.microsoft.com/office/drawing/2014/main" id="{432E9226-9985-4D6C-B034-33C27D09DED8}"/>
              </a:ext>
            </a:extLst>
          </p:cNvPr>
          <p:cNvSpPr txBox="1"/>
          <p:nvPr userDrawn="1"/>
        </p:nvSpPr>
        <p:spPr>
          <a:xfrm>
            <a:off x="752495" y="156700"/>
            <a:ext cx="8067635" cy="452432"/>
          </a:xfrm>
          <a:prstGeom prst="rect">
            <a:avLst/>
          </a:prstGeom>
          <a:noFill/>
        </p:spPr>
        <p:txBody>
          <a:bodyPr wrap="square" lIns="0" tIns="0" rIns="0" rtlCol="0">
            <a:noAutofit/>
          </a:bodyPr>
          <a:lstStyle/>
          <a:p>
            <a:pPr marL="0" algn="l" defTabSz="914400" rtl="0" eaLnBrk="1" latinLnBrk="0" hangingPunct="1">
              <a:spcBef>
                <a:spcPts val="288"/>
              </a:spcBef>
            </a:pPr>
            <a:r>
              <a:rPr lang="en-US" sz="1200" b="1" kern="1200">
                <a:solidFill>
                  <a:srgbClr val="FFFFFF"/>
                </a:solidFill>
                <a:effectLst>
                  <a:glow rad="228600">
                    <a:schemeClr val="tx1">
                      <a:alpha val="32000"/>
                    </a:schemeClr>
                  </a:glow>
                  <a:outerShdw blurRad="50800" dist="38100" dir="2700000" algn="tl" rotWithShape="0">
                    <a:prstClr val="black">
                      <a:alpha val="40000"/>
                    </a:prstClr>
                  </a:outerShdw>
                </a:effectLst>
                <a:latin typeface="Arial" panose="020B0604020202020204" pitchFamily="34" charset="0"/>
                <a:ea typeface="+mn-ea"/>
                <a:cs typeface="Arial" panose="020B0604020202020204" pitchFamily="34" charset="0"/>
              </a:rPr>
              <a:t>Data transmission</a:t>
            </a:r>
          </a:p>
          <a:p>
            <a:pPr marL="0" marR="0" indent="0" algn="l" defTabSz="457200" rtl="0" eaLnBrk="1" fontAlgn="auto" latinLnBrk="0" hangingPunct="1">
              <a:lnSpc>
                <a:spcPct val="100000"/>
              </a:lnSpc>
              <a:spcBef>
                <a:spcPts val="288"/>
              </a:spcBef>
              <a:spcAft>
                <a:spcPts val="0"/>
              </a:spcAft>
              <a:buClrTx/>
              <a:buSzTx/>
              <a:buFontTx/>
              <a:buNone/>
              <a:tabLst/>
              <a:defRPr/>
            </a:pPr>
            <a:r>
              <a:rPr lang="en-US" sz="1200" b="0" kern="1200">
                <a:solidFill>
                  <a:srgbClr val="FFFFFF"/>
                </a:solidFill>
                <a:effectLst>
                  <a:glow rad="228600">
                    <a:schemeClr val="tx1">
                      <a:alpha val="32000"/>
                    </a:schemeClr>
                  </a:glow>
                  <a:outerShdw blurRad="50800" dist="38100" dir="2700000" algn="tl" rotWithShape="0">
                    <a:prstClr val="black">
                      <a:alpha val="40000"/>
                    </a:prstClr>
                  </a:outerShdw>
                </a:effectLst>
                <a:latin typeface="Arial" panose="020B0604020202020204" pitchFamily="34" charset="0"/>
                <a:ea typeface="+mn-ea"/>
                <a:cs typeface="Arial" panose="020B0604020202020204" pitchFamily="34" charset="0"/>
              </a:rPr>
              <a:t>Unit 2 Data transmission and encryption</a:t>
            </a:r>
          </a:p>
        </p:txBody>
      </p:sp>
    </p:spTree>
    <p:extLst>
      <p:ext uri="{BB962C8B-B14F-4D97-AF65-F5344CB8AC3E}">
        <p14:creationId xmlns:p14="http://schemas.microsoft.com/office/powerpoint/2010/main" val="4877122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6734550"/>
      </p:ext>
    </p:extLst>
  </p:cSld>
  <p:clrMap bg1="lt1" tx1="dk1" bg2="lt2" tx2="dk2" accent1="accent1" accent2="accent2" accent3="accent3" accent4="accent4" accent5="accent5" accent6="accent6" hlink="hlink" folHlink="folHlink"/>
  <p:sldLayoutIdLst>
    <p:sldLayoutId id="2147483649" r:id="rId1"/>
    <p:sldLayoutId id="2147483666" r:id="rId2"/>
    <p:sldLayoutId id="2147483664" r:id="rId3"/>
    <p:sldLayoutId id="2147483653" r:id="rId4"/>
    <p:sldLayoutId id="2147483652" r:id="rId5"/>
    <p:sldLayoutId id="2147483667" r:id="rId6"/>
    <p:sldLayoutId id="2147483669" r:id="rId7"/>
    <p:sldLayoutId id="2147483656" r:id="rId8"/>
    <p:sldLayoutId id="2147483665" r:id="rId9"/>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5.jpeg"/><Relationship Id="rId1" Type="http://schemas.openxmlformats.org/officeDocument/2006/relationships/slideLayout" Target="../slideLayouts/slideLayout4.xml"/><Relationship Id="rId4" Type="http://schemas.openxmlformats.org/officeDocument/2006/relationships/image" Target="../media/image3.sv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Layout" Target="../slideLayouts/slideLayout4.xml"/><Relationship Id="rId4" Type="http://schemas.openxmlformats.org/officeDocument/2006/relationships/image" Target="../media/image9.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4.xml"/><Relationship Id="rId5" Type="http://schemas.openxmlformats.org/officeDocument/2006/relationships/image" Target="../media/image13.sv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73585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106C00D-DF7D-470F-BEFD-B9B60CBF04AC}"/>
              </a:ext>
            </a:extLst>
          </p:cNvPr>
          <p:cNvSpPr>
            <a:spLocks noGrp="1"/>
          </p:cNvSpPr>
          <p:nvPr>
            <p:ph type="body" sz="quarter" idx="13"/>
          </p:nvPr>
        </p:nvSpPr>
        <p:spPr/>
        <p:txBody>
          <a:bodyPr/>
          <a:lstStyle/>
          <a:p>
            <a:r>
              <a:rPr lang="en-GB"/>
              <a:t>What’s wrong with parallel?</a:t>
            </a:r>
          </a:p>
        </p:txBody>
      </p:sp>
      <p:sp>
        <p:nvSpPr>
          <p:cNvPr id="5" name="Text Placeholder 4">
            <a:extLst>
              <a:ext uri="{FF2B5EF4-FFF2-40B4-BE49-F238E27FC236}">
                <a16:creationId xmlns:a16="http://schemas.microsoft.com/office/drawing/2014/main" id="{1CE9104A-1C11-4186-9910-0A22F2E6E1BA}"/>
              </a:ext>
            </a:extLst>
          </p:cNvPr>
          <p:cNvSpPr>
            <a:spLocks noGrp="1"/>
          </p:cNvSpPr>
          <p:nvPr>
            <p:ph type="body" sz="quarter" idx="14"/>
          </p:nvPr>
        </p:nvSpPr>
        <p:spPr/>
        <p:txBody>
          <a:bodyPr/>
          <a:lstStyle/>
          <a:p>
            <a:r>
              <a:rPr lang="en-GB"/>
              <a:t>Parallel cables are able to send more data than serial cables if the same data rate is used</a:t>
            </a:r>
          </a:p>
          <a:p>
            <a:pPr lvl="1"/>
            <a:r>
              <a:rPr lang="en-GB"/>
              <a:t>They were very common in computers before around the </a:t>
            </a:r>
            <a:br>
              <a:rPr lang="en-GB"/>
            </a:br>
            <a:r>
              <a:rPr lang="en-GB"/>
              <a:t>year 2000</a:t>
            </a:r>
          </a:p>
          <a:p>
            <a:pPr lvl="1"/>
            <a:r>
              <a:rPr lang="en-GB"/>
              <a:t>But they have been replaced by SATA cables (Serial ATA) and USB cables (Universal Serial Bus)</a:t>
            </a:r>
          </a:p>
          <a:p>
            <a:pPr lvl="1"/>
            <a:r>
              <a:rPr lang="en-GB"/>
              <a:t>Why are parallel cables not commonly used now if they were the faster type of cable before the year 2000?</a:t>
            </a:r>
          </a:p>
        </p:txBody>
      </p:sp>
    </p:spTree>
    <p:extLst>
      <p:ext uri="{BB962C8B-B14F-4D97-AF65-F5344CB8AC3E}">
        <p14:creationId xmlns:p14="http://schemas.microsoft.com/office/powerpoint/2010/main" val="16640025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106C00D-DF7D-470F-BEFD-B9B60CBF04AC}"/>
              </a:ext>
            </a:extLst>
          </p:cNvPr>
          <p:cNvSpPr>
            <a:spLocks noGrp="1"/>
          </p:cNvSpPr>
          <p:nvPr>
            <p:ph type="body" sz="quarter" idx="13"/>
          </p:nvPr>
        </p:nvSpPr>
        <p:spPr/>
        <p:txBody>
          <a:bodyPr/>
          <a:lstStyle/>
          <a:p>
            <a:r>
              <a:rPr lang="en-GB"/>
              <a:t>Crosstalk</a:t>
            </a:r>
          </a:p>
        </p:txBody>
      </p:sp>
      <p:sp>
        <p:nvSpPr>
          <p:cNvPr id="5" name="Text Placeholder 4">
            <a:extLst>
              <a:ext uri="{FF2B5EF4-FFF2-40B4-BE49-F238E27FC236}">
                <a16:creationId xmlns:a16="http://schemas.microsoft.com/office/drawing/2014/main" id="{1CE9104A-1C11-4186-9910-0A22F2E6E1BA}"/>
              </a:ext>
            </a:extLst>
          </p:cNvPr>
          <p:cNvSpPr>
            <a:spLocks noGrp="1"/>
          </p:cNvSpPr>
          <p:nvPr>
            <p:ph type="body" sz="quarter" idx="14"/>
          </p:nvPr>
        </p:nvSpPr>
        <p:spPr/>
        <p:txBody>
          <a:bodyPr/>
          <a:lstStyle/>
          <a:p>
            <a:r>
              <a:rPr lang="en-GB"/>
              <a:t>Crosstalk may occur when a signal on one line creates a disturbance in another line</a:t>
            </a:r>
          </a:p>
          <a:p>
            <a:pPr lvl="1"/>
            <a:r>
              <a:rPr lang="en-GB"/>
              <a:t>This may cause a bit to be reversed in a parallel line</a:t>
            </a:r>
          </a:p>
          <a:p>
            <a:pPr lvl="1"/>
            <a:r>
              <a:rPr lang="en-GB"/>
              <a:t>The longer a cable is, the more chance there is of crosstalk</a:t>
            </a:r>
          </a:p>
        </p:txBody>
      </p:sp>
      <p:sp>
        <p:nvSpPr>
          <p:cNvPr id="6" name="Rectangle 5">
            <a:extLst>
              <a:ext uri="{FF2B5EF4-FFF2-40B4-BE49-F238E27FC236}">
                <a16:creationId xmlns:a16="http://schemas.microsoft.com/office/drawing/2014/main" id="{C9E60236-D01A-48F6-85C6-F83B9C76A26F}"/>
              </a:ext>
            </a:extLst>
          </p:cNvPr>
          <p:cNvSpPr/>
          <p:nvPr/>
        </p:nvSpPr>
        <p:spPr>
          <a:xfrm>
            <a:off x="1313641" y="3570545"/>
            <a:ext cx="357052" cy="313508"/>
          </a:xfrm>
          <a:prstGeom prst="rect">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a:solidFill>
                  <a:schemeClr val="tx1"/>
                </a:solidFill>
              </a:rPr>
              <a:t>0</a:t>
            </a:r>
          </a:p>
        </p:txBody>
      </p:sp>
      <p:sp>
        <p:nvSpPr>
          <p:cNvPr id="7" name="Rectangle 6">
            <a:extLst>
              <a:ext uri="{FF2B5EF4-FFF2-40B4-BE49-F238E27FC236}">
                <a16:creationId xmlns:a16="http://schemas.microsoft.com/office/drawing/2014/main" id="{CA07805D-D681-46FB-912D-335D73964498}"/>
              </a:ext>
            </a:extLst>
          </p:cNvPr>
          <p:cNvSpPr/>
          <p:nvPr/>
        </p:nvSpPr>
        <p:spPr>
          <a:xfrm>
            <a:off x="1313641" y="3953730"/>
            <a:ext cx="357052" cy="313508"/>
          </a:xfrm>
          <a:prstGeom prst="rect">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a:solidFill>
                  <a:schemeClr val="tx1"/>
                </a:solidFill>
              </a:rPr>
              <a:t>1</a:t>
            </a:r>
          </a:p>
        </p:txBody>
      </p:sp>
      <p:sp>
        <p:nvSpPr>
          <p:cNvPr id="8" name="Rectangle 7">
            <a:extLst>
              <a:ext uri="{FF2B5EF4-FFF2-40B4-BE49-F238E27FC236}">
                <a16:creationId xmlns:a16="http://schemas.microsoft.com/office/drawing/2014/main" id="{96745E2D-EE8E-4137-9042-DF3FC7C2FCEE}"/>
              </a:ext>
            </a:extLst>
          </p:cNvPr>
          <p:cNvSpPr/>
          <p:nvPr/>
        </p:nvSpPr>
        <p:spPr>
          <a:xfrm>
            <a:off x="1313641" y="4336915"/>
            <a:ext cx="357052" cy="313508"/>
          </a:xfrm>
          <a:prstGeom prst="rect">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a:solidFill>
                  <a:schemeClr val="tx1"/>
                </a:solidFill>
              </a:rPr>
              <a:t>0</a:t>
            </a:r>
          </a:p>
        </p:txBody>
      </p:sp>
      <p:sp>
        <p:nvSpPr>
          <p:cNvPr id="9" name="Rectangle 8">
            <a:extLst>
              <a:ext uri="{FF2B5EF4-FFF2-40B4-BE49-F238E27FC236}">
                <a16:creationId xmlns:a16="http://schemas.microsoft.com/office/drawing/2014/main" id="{D7DF02A3-2F14-44B2-A7C4-0096D720C747}"/>
              </a:ext>
            </a:extLst>
          </p:cNvPr>
          <p:cNvSpPr/>
          <p:nvPr/>
        </p:nvSpPr>
        <p:spPr>
          <a:xfrm>
            <a:off x="1313641" y="4720100"/>
            <a:ext cx="357052" cy="313508"/>
          </a:xfrm>
          <a:prstGeom prst="rect">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a:solidFill>
                  <a:schemeClr val="tx1"/>
                </a:solidFill>
              </a:rPr>
              <a:t>1</a:t>
            </a:r>
          </a:p>
        </p:txBody>
      </p:sp>
      <p:sp>
        <p:nvSpPr>
          <p:cNvPr id="10" name="Rectangle 9">
            <a:extLst>
              <a:ext uri="{FF2B5EF4-FFF2-40B4-BE49-F238E27FC236}">
                <a16:creationId xmlns:a16="http://schemas.microsoft.com/office/drawing/2014/main" id="{5C374746-4062-484A-808B-95B224A16BB2}"/>
              </a:ext>
            </a:extLst>
          </p:cNvPr>
          <p:cNvSpPr/>
          <p:nvPr/>
        </p:nvSpPr>
        <p:spPr>
          <a:xfrm>
            <a:off x="1313641" y="5103285"/>
            <a:ext cx="357052" cy="313508"/>
          </a:xfrm>
          <a:prstGeom prst="rect">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a:solidFill>
                  <a:schemeClr val="tx1"/>
                </a:solidFill>
              </a:rPr>
              <a:t>0</a:t>
            </a:r>
          </a:p>
        </p:txBody>
      </p:sp>
      <p:sp>
        <p:nvSpPr>
          <p:cNvPr id="11" name="Rectangle 10">
            <a:extLst>
              <a:ext uri="{FF2B5EF4-FFF2-40B4-BE49-F238E27FC236}">
                <a16:creationId xmlns:a16="http://schemas.microsoft.com/office/drawing/2014/main" id="{456443A4-6715-493E-BF70-E1F604AAE2AC}"/>
              </a:ext>
            </a:extLst>
          </p:cNvPr>
          <p:cNvSpPr/>
          <p:nvPr/>
        </p:nvSpPr>
        <p:spPr>
          <a:xfrm>
            <a:off x="1313641" y="5486470"/>
            <a:ext cx="357052" cy="313508"/>
          </a:xfrm>
          <a:prstGeom prst="rect">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a:solidFill>
                  <a:schemeClr val="tx1"/>
                </a:solidFill>
              </a:rPr>
              <a:t>1</a:t>
            </a:r>
          </a:p>
        </p:txBody>
      </p:sp>
      <p:sp>
        <p:nvSpPr>
          <p:cNvPr id="12" name="Rectangle 11">
            <a:extLst>
              <a:ext uri="{FF2B5EF4-FFF2-40B4-BE49-F238E27FC236}">
                <a16:creationId xmlns:a16="http://schemas.microsoft.com/office/drawing/2014/main" id="{69AA94B2-1773-42AB-A5FB-B8890D413B1A}"/>
              </a:ext>
            </a:extLst>
          </p:cNvPr>
          <p:cNvSpPr/>
          <p:nvPr/>
        </p:nvSpPr>
        <p:spPr>
          <a:xfrm>
            <a:off x="1313641" y="5869655"/>
            <a:ext cx="357052" cy="313508"/>
          </a:xfrm>
          <a:prstGeom prst="rect">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a:solidFill>
                  <a:schemeClr val="tx1"/>
                </a:solidFill>
              </a:rPr>
              <a:t>1</a:t>
            </a:r>
          </a:p>
        </p:txBody>
      </p:sp>
      <p:sp>
        <p:nvSpPr>
          <p:cNvPr id="13" name="Rectangle 12">
            <a:extLst>
              <a:ext uri="{FF2B5EF4-FFF2-40B4-BE49-F238E27FC236}">
                <a16:creationId xmlns:a16="http://schemas.microsoft.com/office/drawing/2014/main" id="{92F3E0B3-22EB-4D78-8680-DE31ACC47D0C}"/>
              </a:ext>
            </a:extLst>
          </p:cNvPr>
          <p:cNvSpPr/>
          <p:nvPr/>
        </p:nvSpPr>
        <p:spPr>
          <a:xfrm>
            <a:off x="1313641" y="6252842"/>
            <a:ext cx="357052" cy="313508"/>
          </a:xfrm>
          <a:prstGeom prst="rect">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a:solidFill>
                  <a:schemeClr val="tx1"/>
                </a:solidFill>
              </a:rPr>
              <a:t>0</a:t>
            </a:r>
          </a:p>
        </p:txBody>
      </p:sp>
      <p:sp>
        <p:nvSpPr>
          <p:cNvPr id="14" name="Rectangle 13">
            <a:extLst>
              <a:ext uri="{FF2B5EF4-FFF2-40B4-BE49-F238E27FC236}">
                <a16:creationId xmlns:a16="http://schemas.microsoft.com/office/drawing/2014/main" id="{3E597C2F-433A-4219-A210-F1472840CB45}"/>
              </a:ext>
            </a:extLst>
          </p:cNvPr>
          <p:cNvSpPr/>
          <p:nvPr/>
        </p:nvSpPr>
        <p:spPr>
          <a:xfrm>
            <a:off x="5350064" y="3570545"/>
            <a:ext cx="357052" cy="313508"/>
          </a:xfrm>
          <a:prstGeom prst="rect">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a:solidFill>
                  <a:schemeClr val="tx1"/>
                </a:solidFill>
              </a:rPr>
              <a:t>0</a:t>
            </a:r>
          </a:p>
        </p:txBody>
      </p:sp>
      <p:sp>
        <p:nvSpPr>
          <p:cNvPr id="15" name="Rectangle 14">
            <a:extLst>
              <a:ext uri="{FF2B5EF4-FFF2-40B4-BE49-F238E27FC236}">
                <a16:creationId xmlns:a16="http://schemas.microsoft.com/office/drawing/2014/main" id="{2EFF22CD-74F3-45C8-8BF7-7928580A2BC1}"/>
              </a:ext>
            </a:extLst>
          </p:cNvPr>
          <p:cNvSpPr/>
          <p:nvPr/>
        </p:nvSpPr>
        <p:spPr>
          <a:xfrm>
            <a:off x="5350064" y="3953730"/>
            <a:ext cx="357052" cy="313508"/>
          </a:xfrm>
          <a:prstGeom prst="rect">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a:solidFill>
                  <a:schemeClr val="tx1"/>
                </a:solidFill>
              </a:rPr>
              <a:t>1</a:t>
            </a:r>
          </a:p>
        </p:txBody>
      </p:sp>
      <p:sp>
        <p:nvSpPr>
          <p:cNvPr id="16" name="Rectangle 15">
            <a:extLst>
              <a:ext uri="{FF2B5EF4-FFF2-40B4-BE49-F238E27FC236}">
                <a16:creationId xmlns:a16="http://schemas.microsoft.com/office/drawing/2014/main" id="{46C44348-9CE4-4F11-8BD9-5DDDB2DF9705}"/>
              </a:ext>
            </a:extLst>
          </p:cNvPr>
          <p:cNvSpPr/>
          <p:nvPr/>
        </p:nvSpPr>
        <p:spPr>
          <a:xfrm>
            <a:off x="5350064" y="4336915"/>
            <a:ext cx="357052" cy="313508"/>
          </a:xfrm>
          <a:prstGeom prst="rect">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a:solidFill>
                  <a:schemeClr val="tx1"/>
                </a:solidFill>
              </a:rPr>
              <a:t>0</a:t>
            </a:r>
          </a:p>
        </p:txBody>
      </p:sp>
      <p:sp>
        <p:nvSpPr>
          <p:cNvPr id="17" name="Rectangle 16">
            <a:extLst>
              <a:ext uri="{FF2B5EF4-FFF2-40B4-BE49-F238E27FC236}">
                <a16:creationId xmlns:a16="http://schemas.microsoft.com/office/drawing/2014/main" id="{0BC4290B-707F-4DE2-B322-C7CE7B4B220F}"/>
              </a:ext>
            </a:extLst>
          </p:cNvPr>
          <p:cNvSpPr/>
          <p:nvPr/>
        </p:nvSpPr>
        <p:spPr>
          <a:xfrm>
            <a:off x="5350064" y="4720100"/>
            <a:ext cx="357052" cy="313508"/>
          </a:xfrm>
          <a:prstGeom prst="rect">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a:solidFill>
                  <a:schemeClr val="tx1"/>
                </a:solidFill>
              </a:rPr>
              <a:t>1</a:t>
            </a:r>
          </a:p>
        </p:txBody>
      </p:sp>
      <p:sp>
        <p:nvSpPr>
          <p:cNvPr id="18" name="Rectangle 17">
            <a:extLst>
              <a:ext uri="{FF2B5EF4-FFF2-40B4-BE49-F238E27FC236}">
                <a16:creationId xmlns:a16="http://schemas.microsoft.com/office/drawing/2014/main" id="{1D6DA01C-5DC6-4415-8235-EBAAF990E290}"/>
              </a:ext>
            </a:extLst>
          </p:cNvPr>
          <p:cNvSpPr/>
          <p:nvPr/>
        </p:nvSpPr>
        <p:spPr>
          <a:xfrm>
            <a:off x="5350064" y="5103285"/>
            <a:ext cx="357052" cy="313508"/>
          </a:xfrm>
          <a:prstGeom prst="rect">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a:solidFill>
                  <a:schemeClr val="tx1"/>
                </a:solidFill>
              </a:rPr>
              <a:t>1</a:t>
            </a:r>
          </a:p>
        </p:txBody>
      </p:sp>
      <p:sp>
        <p:nvSpPr>
          <p:cNvPr id="19" name="Rectangle 18">
            <a:extLst>
              <a:ext uri="{FF2B5EF4-FFF2-40B4-BE49-F238E27FC236}">
                <a16:creationId xmlns:a16="http://schemas.microsoft.com/office/drawing/2014/main" id="{5D75F085-6336-4416-88D6-90119D4FB0C7}"/>
              </a:ext>
            </a:extLst>
          </p:cNvPr>
          <p:cNvSpPr/>
          <p:nvPr/>
        </p:nvSpPr>
        <p:spPr>
          <a:xfrm>
            <a:off x="5350064" y="5486470"/>
            <a:ext cx="357052" cy="313508"/>
          </a:xfrm>
          <a:prstGeom prst="rect">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a:solidFill>
                  <a:schemeClr val="tx1"/>
                </a:solidFill>
              </a:rPr>
              <a:t>1</a:t>
            </a:r>
          </a:p>
        </p:txBody>
      </p:sp>
      <p:sp>
        <p:nvSpPr>
          <p:cNvPr id="20" name="Rectangle 19">
            <a:extLst>
              <a:ext uri="{FF2B5EF4-FFF2-40B4-BE49-F238E27FC236}">
                <a16:creationId xmlns:a16="http://schemas.microsoft.com/office/drawing/2014/main" id="{A96C498D-7C26-48FB-A198-06483059E45C}"/>
              </a:ext>
            </a:extLst>
          </p:cNvPr>
          <p:cNvSpPr/>
          <p:nvPr/>
        </p:nvSpPr>
        <p:spPr>
          <a:xfrm>
            <a:off x="5350064" y="5869655"/>
            <a:ext cx="357052" cy="313508"/>
          </a:xfrm>
          <a:prstGeom prst="rect">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a:solidFill>
                  <a:schemeClr val="tx1"/>
                </a:solidFill>
              </a:rPr>
              <a:t>1</a:t>
            </a:r>
          </a:p>
        </p:txBody>
      </p:sp>
      <p:sp>
        <p:nvSpPr>
          <p:cNvPr id="21" name="Rectangle 20">
            <a:extLst>
              <a:ext uri="{FF2B5EF4-FFF2-40B4-BE49-F238E27FC236}">
                <a16:creationId xmlns:a16="http://schemas.microsoft.com/office/drawing/2014/main" id="{D530CFA8-F6AD-43E1-A786-DFB501EAFF5A}"/>
              </a:ext>
            </a:extLst>
          </p:cNvPr>
          <p:cNvSpPr/>
          <p:nvPr/>
        </p:nvSpPr>
        <p:spPr>
          <a:xfrm>
            <a:off x="5350064" y="6252842"/>
            <a:ext cx="357052" cy="313508"/>
          </a:xfrm>
          <a:prstGeom prst="rect">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a:solidFill>
                  <a:schemeClr val="tx1"/>
                </a:solidFill>
              </a:rPr>
              <a:t>0</a:t>
            </a:r>
          </a:p>
        </p:txBody>
      </p:sp>
      <p:cxnSp>
        <p:nvCxnSpPr>
          <p:cNvPr id="23" name="Straight Arrow Connector 22">
            <a:extLst>
              <a:ext uri="{FF2B5EF4-FFF2-40B4-BE49-F238E27FC236}">
                <a16:creationId xmlns:a16="http://schemas.microsoft.com/office/drawing/2014/main" id="{8F660301-8C9B-45F0-B68A-59D29613053D}"/>
              </a:ext>
            </a:extLst>
          </p:cNvPr>
          <p:cNvCxnSpPr>
            <a:stCxn id="6" idx="3"/>
            <a:endCxn id="14" idx="1"/>
          </p:cNvCxnSpPr>
          <p:nvPr/>
        </p:nvCxnSpPr>
        <p:spPr>
          <a:xfrm>
            <a:off x="1670693" y="3727299"/>
            <a:ext cx="3679371" cy="0"/>
          </a:xfrm>
          <a:prstGeom prst="straightConnector1">
            <a:avLst/>
          </a:prstGeom>
          <a:ln w="28575">
            <a:tailEnd type="triangle"/>
          </a:ln>
          <a:effectLst/>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01091E7D-9362-441B-9DA5-71BEE6F0B281}"/>
              </a:ext>
            </a:extLst>
          </p:cNvPr>
          <p:cNvCxnSpPr/>
          <p:nvPr/>
        </p:nvCxnSpPr>
        <p:spPr>
          <a:xfrm>
            <a:off x="1670693" y="4097413"/>
            <a:ext cx="3679371" cy="0"/>
          </a:xfrm>
          <a:prstGeom prst="straightConnector1">
            <a:avLst/>
          </a:prstGeom>
          <a:ln w="28575">
            <a:tailEnd type="triangle"/>
          </a:ln>
          <a:effectLst/>
        </p:spPr>
        <p:style>
          <a:lnRef idx="2">
            <a:schemeClr val="accent6"/>
          </a:lnRef>
          <a:fillRef idx="0">
            <a:schemeClr val="accent6"/>
          </a:fillRef>
          <a:effectRef idx="1">
            <a:schemeClr val="accent6"/>
          </a:effectRef>
          <a:fontRef idx="minor">
            <a:schemeClr val="tx1"/>
          </a:fontRef>
        </p:style>
      </p:cxnSp>
      <p:cxnSp>
        <p:nvCxnSpPr>
          <p:cNvPr id="25" name="Straight Arrow Connector 24">
            <a:extLst>
              <a:ext uri="{FF2B5EF4-FFF2-40B4-BE49-F238E27FC236}">
                <a16:creationId xmlns:a16="http://schemas.microsoft.com/office/drawing/2014/main" id="{E4ECD865-1CA6-4539-8AEB-61DABF8B298D}"/>
              </a:ext>
            </a:extLst>
          </p:cNvPr>
          <p:cNvCxnSpPr/>
          <p:nvPr/>
        </p:nvCxnSpPr>
        <p:spPr>
          <a:xfrm>
            <a:off x="1670693" y="4482041"/>
            <a:ext cx="3679371" cy="0"/>
          </a:xfrm>
          <a:prstGeom prst="straightConnector1">
            <a:avLst/>
          </a:prstGeom>
          <a:ln w="28575">
            <a:tailEnd type="triangle"/>
          </a:ln>
          <a:effectLst/>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CF208B68-8C2E-4CDE-A835-0E37DA75B8F1}"/>
              </a:ext>
            </a:extLst>
          </p:cNvPr>
          <p:cNvCxnSpPr/>
          <p:nvPr/>
        </p:nvCxnSpPr>
        <p:spPr>
          <a:xfrm>
            <a:off x="1670693" y="4866669"/>
            <a:ext cx="3679371" cy="0"/>
          </a:xfrm>
          <a:prstGeom prst="straightConnector1">
            <a:avLst/>
          </a:prstGeom>
          <a:ln w="28575">
            <a:tailEnd type="triangle"/>
          </a:ln>
          <a:effectLst/>
        </p:spPr>
        <p:style>
          <a:lnRef idx="2">
            <a:schemeClr val="accent6"/>
          </a:lnRef>
          <a:fillRef idx="0">
            <a:schemeClr val="accent6"/>
          </a:fillRef>
          <a:effectRef idx="1">
            <a:schemeClr val="accent6"/>
          </a:effectRef>
          <a:fontRef idx="minor">
            <a:schemeClr val="tx1"/>
          </a:fontRef>
        </p:style>
      </p:cxnSp>
      <p:cxnSp>
        <p:nvCxnSpPr>
          <p:cNvPr id="27" name="Straight Arrow Connector 26">
            <a:extLst>
              <a:ext uri="{FF2B5EF4-FFF2-40B4-BE49-F238E27FC236}">
                <a16:creationId xmlns:a16="http://schemas.microsoft.com/office/drawing/2014/main" id="{261A95F0-B797-4FA7-91DC-4B7949ECA095}"/>
              </a:ext>
            </a:extLst>
          </p:cNvPr>
          <p:cNvCxnSpPr>
            <a:cxnSpLocks/>
          </p:cNvCxnSpPr>
          <p:nvPr/>
        </p:nvCxnSpPr>
        <p:spPr>
          <a:xfrm>
            <a:off x="1670693" y="5251297"/>
            <a:ext cx="3679371" cy="0"/>
          </a:xfrm>
          <a:prstGeom prst="straightConnector1">
            <a:avLst/>
          </a:prstGeom>
          <a:ln w="28575">
            <a:gradFill flip="none" rotWithShape="1">
              <a:gsLst>
                <a:gs pos="0">
                  <a:srgbClr val="0A50A4"/>
                </a:gs>
                <a:gs pos="100000">
                  <a:schemeClr val="accent6"/>
                </a:gs>
              </a:gsLst>
              <a:lin ang="0" scaled="1"/>
              <a:tileRect/>
            </a:gradFill>
            <a:tailEnd type="triangle"/>
          </a:ln>
          <a:effectLst/>
        </p:spPr>
        <p:style>
          <a:lnRef idx="2">
            <a:schemeClr val="accent6"/>
          </a:lnRef>
          <a:fillRef idx="0">
            <a:schemeClr val="accent6"/>
          </a:fillRef>
          <a:effectRef idx="1">
            <a:schemeClr val="accent6"/>
          </a:effectRef>
          <a:fontRef idx="minor">
            <a:schemeClr val="tx1"/>
          </a:fontRef>
        </p:style>
      </p:cxnSp>
      <p:cxnSp>
        <p:nvCxnSpPr>
          <p:cNvPr id="28" name="Straight Arrow Connector 27">
            <a:extLst>
              <a:ext uri="{FF2B5EF4-FFF2-40B4-BE49-F238E27FC236}">
                <a16:creationId xmlns:a16="http://schemas.microsoft.com/office/drawing/2014/main" id="{537068FE-DF67-49F3-B785-D0F857FE027F}"/>
              </a:ext>
            </a:extLst>
          </p:cNvPr>
          <p:cNvCxnSpPr/>
          <p:nvPr/>
        </p:nvCxnSpPr>
        <p:spPr>
          <a:xfrm>
            <a:off x="1670693" y="5635925"/>
            <a:ext cx="3679371" cy="0"/>
          </a:xfrm>
          <a:prstGeom prst="straightConnector1">
            <a:avLst/>
          </a:prstGeom>
          <a:ln w="28575">
            <a:tailEnd type="triangle"/>
          </a:ln>
          <a:effectLst/>
        </p:spPr>
        <p:style>
          <a:lnRef idx="2">
            <a:schemeClr val="accent6"/>
          </a:lnRef>
          <a:fillRef idx="0">
            <a:schemeClr val="accent6"/>
          </a:fillRef>
          <a:effectRef idx="1">
            <a:schemeClr val="accent6"/>
          </a:effectRef>
          <a:fontRef idx="minor">
            <a:schemeClr val="tx1"/>
          </a:fontRef>
        </p:style>
      </p:cxnSp>
      <p:cxnSp>
        <p:nvCxnSpPr>
          <p:cNvPr id="29" name="Straight Arrow Connector 28">
            <a:extLst>
              <a:ext uri="{FF2B5EF4-FFF2-40B4-BE49-F238E27FC236}">
                <a16:creationId xmlns:a16="http://schemas.microsoft.com/office/drawing/2014/main" id="{498ED526-6DB9-4314-A2A4-199E41D1F500}"/>
              </a:ext>
            </a:extLst>
          </p:cNvPr>
          <p:cNvCxnSpPr/>
          <p:nvPr/>
        </p:nvCxnSpPr>
        <p:spPr>
          <a:xfrm>
            <a:off x="1670693" y="6020553"/>
            <a:ext cx="3679371" cy="0"/>
          </a:xfrm>
          <a:prstGeom prst="straightConnector1">
            <a:avLst/>
          </a:prstGeom>
          <a:ln w="28575">
            <a:tailEnd type="triangle"/>
          </a:ln>
          <a:effectLst/>
        </p:spPr>
        <p:style>
          <a:lnRef idx="2">
            <a:schemeClr val="accent6"/>
          </a:lnRef>
          <a:fillRef idx="0">
            <a:schemeClr val="accent6"/>
          </a:fillRef>
          <a:effectRef idx="1">
            <a:schemeClr val="accent6"/>
          </a:effectRef>
          <a:fontRef idx="minor">
            <a:schemeClr val="tx1"/>
          </a:fontRef>
        </p:style>
      </p:cxnSp>
      <p:cxnSp>
        <p:nvCxnSpPr>
          <p:cNvPr id="30" name="Straight Arrow Connector 29">
            <a:extLst>
              <a:ext uri="{FF2B5EF4-FFF2-40B4-BE49-F238E27FC236}">
                <a16:creationId xmlns:a16="http://schemas.microsoft.com/office/drawing/2014/main" id="{A5BBFECD-B52A-4AE0-B8F6-ED77DEB82043}"/>
              </a:ext>
            </a:extLst>
          </p:cNvPr>
          <p:cNvCxnSpPr/>
          <p:nvPr/>
        </p:nvCxnSpPr>
        <p:spPr>
          <a:xfrm>
            <a:off x="1670693" y="6405182"/>
            <a:ext cx="3679371" cy="0"/>
          </a:xfrm>
          <a:prstGeom prst="straightConnector1">
            <a:avLst/>
          </a:prstGeom>
          <a:ln w="28575">
            <a:tailEnd type="triangle"/>
          </a:ln>
          <a:effectLst/>
        </p:spPr>
        <p:style>
          <a:lnRef idx="2">
            <a:schemeClr val="accent1"/>
          </a:lnRef>
          <a:fillRef idx="0">
            <a:schemeClr val="accent1"/>
          </a:fillRef>
          <a:effectRef idx="1">
            <a:schemeClr val="accent1"/>
          </a:effectRef>
          <a:fontRef idx="minor">
            <a:schemeClr val="tx1"/>
          </a:fontRef>
        </p:style>
      </p:cxnSp>
      <p:sp>
        <p:nvSpPr>
          <p:cNvPr id="34" name="TextBox 33">
            <a:extLst>
              <a:ext uri="{FF2B5EF4-FFF2-40B4-BE49-F238E27FC236}">
                <a16:creationId xmlns:a16="http://schemas.microsoft.com/office/drawing/2014/main" id="{B51C4620-7920-4B41-B1C0-2211E37CF5E8}"/>
              </a:ext>
            </a:extLst>
          </p:cNvPr>
          <p:cNvSpPr txBox="1"/>
          <p:nvPr/>
        </p:nvSpPr>
        <p:spPr>
          <a:xfrm rot="16200000">
            <a:off x="487310" y="4814282"/>
            <a:ext cx="1063302" cy="369332"/>
          </a:xfrm>
          <a:prstGeom prst="rect">
            <a:avLst/>
          </a:prstGeom>
          <a:noFill/>
        </p:spPr>
        <p:txBody>
          <a:bodyPr wrap="square" rtlCol="0">
            <a:spAutoFit/>
          </a:bodyPr>
          <a:lstStyle/>
          <a:p>
            <a:r>
              <a:rPr lang="en-GB" b="1" dirty="0"/>
              <a:t>Sender</a:t>
            </a:r>
          </a:p>
        </p:txBody>
      </p:sp>
      <p:sp>
        <p:nvSpPr>
          <p:cNvPr id="35" name="TextBox 34">
            <a:extLst>
              <a:ext uri="{FF2B5EF4-FFF2-40B4-BE49-F238E27FC236}">
                <a16:creationId xmlns:a16="http://schemas.microsoft.com/office/drawing/2014/main" id="{AA0B92EB-D495-4708-B3CA-A39142E386F4}"/>
              </a:ext>
            </a:extLst>
          </p:cNvPr>
          <p:cNvSpPr txBox="1"/>
          <p:nvPr/>
        </p:nvSpPr>
        <p:spPr>
          <a:xfrm rot="16200000">
            <a:off x="5371305" y="4814282"/>
            <a:ext cx="1151561" cy="369332"/>
          </a:xfrm>
          <a:prstGeom prst="rect">
            <a:avLst/>
          </a:prstGeom>
          <a:noFill/>
        </p:spPr>
        <p:txBody>
          <a:bodyPr wrap="square" rtlCol="0">
            <a:spAutoFit/>
          </a:bodyPr>
          <a:lstStyle/>
          <a:p>
            <a:r>
              <a:rPr lang="en-GB" b="1"/>
              <a:t>Receiver</a:t>
            </a:r>
          </a:p>
        </p:txBody>
      </p:sp>
      <p:sp>
        <p:nvSpPr>
          <p:cNvPr id="36" name="TextBox 35">
            <a:extLst>
              <a:ext uri="{FF2B5EF4-FFF2-40B4-BE49-F238E27FC236}">
                <a16:creationId xmlns:a16="http://schemas.microsoft.com/office/drawing/2014/main" id="{FEED32B0-E816-462E-8D7C-2447AD3F0C8D}"/>
              </a:ext>
            </a:extLst>
          </p:cNvPr>
          <p:cNvSpPr txBox="1"/>
          <p:nvPr/>
        </p:nvSpPr>
        <p:spPr>
          <a:xfrm>
            <a:off x="6493089" y="3770573"/>
            <a:ext cx="2037806" cy="2062103"/>
          </a:xfrm>
          <a:prstGeom prst="rect">
            <a:avLst/>
          </a:prstGeom>
          <a:noFill/>
        </p:spPr>
        <p:txBody>
          <a:bodyPr wrap="square" rtlCol="0">
            <a:spAutoFit/>
          </a:bodyPr>
          <a:lstStyle/>
          <a:p>
            <a:r>
              <a:rPr lang="en-GB" sz="1600" i="1"/>
              <a:t>The number 01010110 is transmitted, lines D3 and D5 are causing cross talk on D4 so that the number 01011110 is received</a:t>
            </a:r>
          </a:p>
        </p:txBody>
      </p:sp>
      <p:grpSp>
        <p:nvGrpSpPr>
          <p:cNvPr id="46" name="Group 45">
            <a:extLst>
              <a:ext uri="{FF2B5EF4-FFF2-40B4-BE49-F238E27FC236}">
                <a16:creationId xmlns:a16="http://schemas.microsoft.com/office/drawing/2014/main" id="{837715FB-6343-4935-ADF9-9D5763085E62}"/>
              </a:ext>
            </a:extLst>
          </p:cNvPr>
          <p:cNvGrpSpPr/>
          <p:nvPr/>
        </p:nvGrpSpPr>
        <p:grpSpPr>
          <a:xfrm>
            <a:off x="3106674" y="3474334"/>
            <a:ext cx="602417" cy="2995805"/>
            <a:chOff x="5502464" y="3722945"/>
            <a:chExt cx="357052" cy="2995805"/>
          </a:xfrm>
          <a:noFill/>
        </p:grpSpPr>
        <p:sp>
          <p:nvSpPr>
            <p:cNvPr id="38" name="Rectangle 37">
              <a:extLst>
                <a:ext uri="{FF2B5EF4-FFF2-40B4-BE49-F238E27FC236}">
                  <a16:creationId xmlns:a16="http://schemas.microsoft.com/office/drawing/2014/main" id="{80EC7E6B-91BA-4FC9-AC8B-BE40F8CD818F}"/>
                </a:ext>
              </a:extLst>
            </p:cNvPr>
            <p:cNvSpPr/>
            <p:nvPr/>
          </p:nvSpPr>
          <p:spPr>
            <a:xfrm>
              <a:off x="5502464" y="3722945"/>
              <a:ext cx="357052" cy="313508"/>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050" b="1" i="1">
                  <a:solidFill>
                    <a:schemeClr val="tx1"/>
                  </a:solidFill>
                </a:rPr>
                <a:t>D0</a:t>
              </a:r>
            </a:p>
          </p:txBody>
        </p:sp>
        <p:sp>
          <p:nvSpPr>
            <p:cNvPr id="39" name="Rectangle 38">
              <a:extLst>
                <a:ext uri="{FF2B5EF4-FFF2-40B4-BE49-F238E27FC236}">
                  <a16:creationId xmlns:a16="http://schemas.microsoft.com/office/drawing/2014/main" id="{DDA58F79-6358-46E5-902E-A13B919B86B2}"/>
                </a:ext>
              </a:extLst>
            </p:cNvPr>
            <p:cNvSpPr/>
            <p:nvPr/>
          </p:nvSpPr>
          <p:spPr>
            <a:xfrm>
              <a:off x="5502464" y="4106130"/>
              <a:ext cx="357052" cy="313508"/>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050" b="1" i="1">
                  <a:solidFill>
                    <a:schemeClr val="tx1"/>
                  </a:solidFill>
                </a:rPr>
                <a:t>D1</a:t>
              </a:r>
            </a:p>
          </p:txBody>
        </p:sp>
        <p:sp>
          <p:nvSpPr>
            <p:cNvPr id="40" name="Rectangle 39">
              <a:extLst>
                <a:ext uri="{FF2B5EF4-FFF2-40B4-BE49-F238E27FC236}">
                  <a16:creationId xmlns:a16="http://schemas.microsoft.com/office/drawing/2014/main" id="{2D968F22-7947-42D7-B4E3-265FF3973392}"/>
                </a:ext>
              </a:extLst>
            </p:cNvPr>
            <p:cNvSpPr/>
            <p:nvPr/>
          </p:nvSpPr>
          <p:spPr>
            <a:xfrm>
              <a:off x="5502464" y="4489315"/>
              <a:ext cx="357052" cy="313508"/>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050" b="1" i="1">
                  <a:solidFill>
                    <a:schemeClr val="tx1"/>
                  </a:solidFill>
                </a:rPr>
                <a:t>D2</a:t>
              </a:r>
            </a:p>
          </p:txBody>
        </p:sp>
        <p:sp>
          <p:nvSpPr>
            <p:cNvPr id="41" name="Rectangle 40">
              <a:extLst>
                <a:ext uri="{FF2B5EF4-FFF2-40B4-BE49-F238E27FC236}">
                  <a16:creationId xmlns:a16="http://schemas.microsoft.com/office/drawing/2014/main" id="{6B828F84-9D20-47D4-843A-2C36FA15B606}"/>
                </a:ext>
              </a:extLst>
            </p:cNvPr>
            <p:cNvSpPr/>
            <p:nvPr/>
          </p:nvSpPr>
          <p:spPr>
            <a:xfrm>
              <a:off x="5502464" y="4872500"/>
              <a:ext cx="357052" cy="313508"/>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050" b="1" i="1">
                  <a:solidFill>
                    <a:schemeClr val="tx1"/>
                  </a:solidFill>
                </a:rPr>
                <a:t>D3</a:t>
              </a:r>
            </a:p>
          </p:txBody>
        </p:sp>
        <p:sp>
          <p:nvSpPr>
            <p:cNvPr id="42" name="Rectangle 41">
              <a:extLst>
                <a:ext uri="{FF2B5EF4-FFF2-40B4-BE49-F238E27FC236}">
                  <a16:creationId xmlns:a16="http://schemas.microsoft.com/office/drawing/2014/main" id="{0EF0A4CE-920C-4AAF-810C-8C721005E57F}"/>
                </a:ext>
              </a:extLst>
            </p:cNvPr>
            <p:cNvSpPr/>
            <p:nvPr/>
          </p:nvSpPr>
          <p:spPr>
            <a:xfrm>
              <a:off x="5502464" y="5255685"/>
              <a:ext cx="357052" cy="313508"/>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050" b="1" i="1">
                  <a:solidFill>
                    <a:schemeClr val="tx1"/>
                  </a:solidFill>
                </a:rPr>
                <a:t>D4</a:t>
              </a:r>
            </a:p>
          </p:txBody>
        </p:sp>
        <p:sp>
          <p:nvSpPr>
            <p:cNvPr id="43" name="Rectangle 42">
              <a:extLst>
                <a:ext uri="{FF2B5EF4-FFF2-40B4-BE49-F238E27FC236}">
                  <a16:creationId xmlns:a16="http://schemas.microsoft.com/office/drawing/2014/main" id="{DF804F44-BE9F-492E-8A72-B5126A7DB45A}"/>
                </a:ext>
              </a:extLst>
            </p:cNvPr>
            <p:cNvSpPr/>
            <p:nvPr/>
          </p:nvSpPr>
          <p:spPr>
            <a:xfrm>
              <a:off x="5502464" y="5638870"/>
              <a:ext cx="357052" cy="313508"/>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050" b="1" i="1">
                  <a:solidFill>
                    <a:schemeClr val="tx1"/>
                  </a:solidFill>
                </a:rPr>
                <a:t>D5</a:t>
              </a:r>
            </a:p>
          </p:txBody>
        </p:sp>
        <p:sp>
          <p:nvSpPr>
            <p:cNvPr id="44" name="Rectangle 43">
              <a:extLst>
                <a:ext uri="{FF2B5EF4-FFF2-40B4-BE49-F238E27FC236}">
                  <a16:creationId xmlns:a16="http://schemas.microsoft.com/office/drawing/2014/main" id="{7AA7D29B-0642-48E0-A222-A2BAC084B11E}"/>
                </a:ext>
              </a:extLst>
            </p:cNvPr>
            <p:cNvSpPr/>
            <p:nvPr/>
          </p:nvSpPr>
          <p:spPr>
            <a:xfrm>
              <a:off x="5502464" y="6022055"/>
              <a:ext cx="357052" cy="313508"/>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050" b="1" i="1">
                  <a:solidFill>
                    <a:schemeClr val="tx1"/>
                  </a:solidFill>
                </a:rPr>
                <a:t>D6</a:t>
              </a:r>
            </a:p>
          </p:txBody>
        </p:sp>
        <p:sp>
          <p:nvSpPr>
            <p:cNvPr id="45" name="Rectangle 44">
              <a:extLst>
                <a:ext uri="{FF2B5EF4-FFF2-40B4-BE49-F238E27FC236}">
                  <a16:creationId xmlns:a16="http://schemas.microsoft.com/office/drawing/2014/main" id="{90D2ECC6-2A86-46F5-8DFD-270E1713A4A5}"/>
                </a:ext>
              </a:extLst>
            </p:cNvPr>
            <p:cNvSpPr/>
            <p:nvPr/>
          </p:nvSpPr>
          <p:spPr>
            <a:xfrm>
              <a:off x="5502464" y="6405242"/>
              <a:ext cx="357052" cy="313508"/>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050" b="1" i="1">
                  <a:solidFill>
                    <a:schemeClr val="tx1"/>
                  </a:solidFill>
                </a:rPr>
                <a:t>D7</a:t>
              </a:r>
            </a:p>
          </p:txBody>
        </p:sp>
      </p:grpSp>
    </p:spTree>
    <p:extLst>
      <p:ext uri="{BB962C8B-B14F-4D97-AF65-F5344CB8AC3E}">
        <p14:creationId xmlns:p14="http://schemas.microsoft.com/office/powerpoint/2010/main" val="6272127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a:t>Skew</a:t>
            </a:r>
          </a:p>
        </p:txBody>
      </p:sp>
      <p:sp>
        <p:nvSpPr>
          <p:cNvPr id="3" name="Text Placeholder 2"/>
          <p:cNvSpPr>
            <a:spLocks noGrp="1"/>
          </p:cNvSpPr>
          <p:nvPr>
            <p:ph type="body" sz="quarter" idx="14"/>
          </p:nvPr>
        </p:nvSpPr>
        <p:spPr/>
        <p:txBody>
          <a:bodyPr/>
          <a:lstStyle/>
          <a:p>
            <a:r>
              <a:rPr lang="en-GB"/>
              <a:t>Each wire in a parallel cable has slightly </a:t>
            </a:r>
            <a:br>
              <a:rPr lang="en-GB"/>
            </a:br>
            <a:r>
              <a:rPr lang="en-GB"/>
              <a:t>different properties</a:t>
            </a:r>
          </a:p>
          <a:p>
            <a:pPr lvl="1"/>
            <a:r>
              <a:rPr lang="en-GB"/>
              <a:t>Signals therefore arrive at slightly different times</a:t>
            </a:r>
          </a:p>
          <a:p>
            <a:pPr lvl="1"/>
            <a:r>
              <a:rPr lang="en-GB"/>
              <a:t>The receiver must wait until all </a:t>
            </a:r>
            <a:br>
              <a:rPr lang="en-GB"/>
            </a:br>
            <a:r>
              <a:rPr lang="en-GB"/>
              <a:t>lines are received until the next </a:t>
            </a:r>
            <a:br>
              <a:rPr lang="en-GB"/>
            </a:br>
            <a:r>
              <a:rPr lang="en-GB"/>
              <a:t>set of bits may be sent</a:t>
            </a:r>
          </a:p>
          <a:p>
            <a:pPr lvl="1"/>
            <a:r>
              <a:rPr lang="en-GB"/>
              <a:t>Transmission needs to be </a:t>
            </a:r>
            <a:br>
              <a:rPr lang="en-GB"/>
            </a:br>
            <a:r>
              <a:rPr lang="en-GB"/>
              <a:t>over very short distances </a:t>
            </a:r>
            <a:br>
              <a:rPr lang="en-GB"/>
            </a:br>
            <a:r>
              <a:rPr lang="en-GB"/>
              <a:t>to reduce the problem</a:t>
            </a:r>
          </a:p>
        </p:txBody>
      </p:sp>
      <p:pic>
        <p:nvPicPr>
          <p:cNvPr id="3074" name="Picture 2"/>
          <p:cNvPicPr>
            <a:picLocks noChangeAspect="1" noChangeArrowheads="1"/>
          </p:cNvPicPr>
          <p:nvPr/>
        </p:nvPicPr>
        <p:blipFill>
          <a:blip r:embed="rId2" cstate="screen">
            <a:extLst>
              <a:ext uri="{28A0092B-C50C-407E-A947-70E740481C1C}">
                <a14:useLocalDpi xmlns:a14="http://schemas.microsoft.com/office/drawing/2010/main"/>
              </a:ext>
            </a:extLst>
          </a:blip>
          <a:srcRect/>
          <a:stretch/>
        </p:blipFill>
        <p:spPr bwMode="auto">
          <a:xfrm>
            <a:off x="5296957" y="3033713"/>
            <a:ext cx="3226279" cy="2565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16850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106C00D-DF7D-470F-BEFD-B9B60CBF04AC}"/>
              </a:ext>
            </a:extLst>
          </p:cNvPr>
          <p:cNvSpPr>
            <a:spLocks noGrp="1"/>
          </p:cNvSpPr>
          <p:nvPr>
            <p:ph type="body" sz="quarter" idx="13"/>
          </p:nvPr>
        </p:nvSpPr>
        <p:spPr/>
        <p:txBody>
          <a:bodyPr/>
          <a:lstStyle/>
          <a:p>
            <a:r>
              <a:rPr lang="en-GB"/>
              <a:t>Advantages of serial</a:t>
            </a:r>
          </a:p>
        </p:txBody>
      </p:sp>
      <p:sp>
        <p:nvSpPr>
          <p:cNvPr id="5" name="Text Placeholder 4">
            <a:extLst>
              <a:ext uri="{FF2B5EF4-FFF2-40B4-BE49-F238E27FC236}">
                <a16:creationId xmlns:a16="http://schemas.microsoft.com/office/drawing/2014/main" id="{1CE9104A-1C11-4186-9910-0A22F2E6E1BA}"/>
              </a:ext>
            </a:extLst>
          </p:cNvPr>
          <p:cNvSpPr>
            <a:spLocks noGrp="1"/>
          </p:cNvSpPr>
          <p:nvPr>
            <p:ph type="body" sz="quarter" idx="14"/>
          </p:nvPr>
        </p:nvSpPr>
        <p:spPr/>
        <p:txBody>
          <a:bodyPr/>
          <a:lstStyle/>
          <a:p>
            <a:r>
              <a:rPr lang="en-GB"/>
              <a:t>Before around the year 2000, processors were expensive and not fast enough to keep up with very fast transmissions in serial</a:t>
            </a:r>
          </a:p>
          <a:p>
            <a:pPr lvl="1"/>
            <a:r>
              <a:rPr lang="en-GB"/>
              <a:t>Parallel transmission was therefore used to increase the overall transmission speed</a:t>
            </a:r>
          </a:p>
          <a:p>
            <a:r>
              <a:rPr lang="en-GB"/>
              <a:t>As processors have increased in speed, they can easily cope with faster serial transmission rates</a:t>
            </a:r>
          </a:p>
          <a:p>
            <a:pPr lvl="1"/>
            <a:r>
              <a:rPr lang="en-GB"/>
              <a:t>By using serial transmission, faster rates are possible without the issues of crosstalk or skew</a:t>
            </a:r>
          </a:p>
          <a:p>
            <a:pPr lvl="1"/>
            <a:r>
              <a:rPr lang="en-GB"/>
              <a:t>This is why modern transmission methods such as SATA (for hard drives) and USB (for external devices) are now most common</a:t>
            </a:r>
          </a:p>
        </p:txBody>
      </p:sp>
    </p:spTree>
    <p:extLst>
      <p:ext uri="{BB962C8B-B14F-4D97-AF65-F5344CB8AC3E}">
        <p14:creationId xmlns:p14="http://schemas.microsoft.com/office/powerpoint/2010/main" val="260335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106C00D-DF7D-470F-BEFD-B9B60CBF04AC}"/>
              </a:ext>
            </a:extLst>
          </p:cNvPr>
          <p:cNvSpPr>
            <a:spLocks noGrp="1"/>
          </p:cNvSpPr>
          <p:nvPr>
            <p:ph type="body" sz="quarter" idx="13"/>
          </p:nvPr>
        </p:nvSpPr>
        <p:spPr/>
        <p:txBody>
          <a:bodyPr/>
          <a:lstStyle/>
          <a:p>
            <a:r>
              <a:rPr lang="en-GB"/>
              <a:t>Advantages of serial</a:t>
            </a:r>
          </a:p>
        </p:txBody>
      </p:sp>
      <p:sp>
        <p:nvSpPr>
          <p:cNvPr id="5" name="Text Placeholder 4">
            <a:extLst>
              <a:ext uri="{FF2B5EF4-FFF2-40B4-BE49-F238E27FC236}">
                <a16:creationId xmlns:a16="http://schemas.microsoft.com/office/drawing/2014/main" id="{1CE9104A-1C11-4186-9910-0A22F2E6E1BA}"/>
              </a:ext>
            </a:extLst>
          </p:cNvPr>
          <p:cNvSpPr>
            <a:spLocks noGrp="1"/>
          </p:cNvSpPr>
          <p:nvPr>
            <p:ph type="body" sz="quarter" idx="14"/>
          </p:nvPr>
        </p:nvSpPr>
        <p:spPr/>
        <p:txBody>
          <a:bodyPr/>
          <a:lstStyle/>
          <a:p>
            <a:r>
              <a:rPr lang="en-GB"/>
              <a:t>Serial cables only require one wire for the data itself</a:t>
            </a:r>
          </a:p>
          <a:p>
            <a:pPr lvl="1"/>
            <a:r>
              <a:rPr lang="en-GB"/>
              <a:t>This means that far fewer wires are needed in the cable, making it cheaper to make and smaller</a:t>
            </a:r>
          </a:p>
          <a:p>
            <a:pPr lvl="1"/>
            <a:r>
              <a:rPr lang="en-GB"/>
              <a:t>This also allows for longer cables without the risks of greater crosstalk and skew</a:t>
            </a:r>
          </a:p>
        </p:txBody>
      </p:sp>
    </p:spTree>
    <p:extLst>
      <p:ext uri="{BB962C8B-B14F-4D97-AF65-F5344CB8AC3E}">
        <p14:creationId xmlns:p14="http://schemas.microsoft.com/office/powerpoint/2010/main" val="10261438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97DCD67-0D19-47AA-AC94-3A0FE836FCB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461973" y="4202482"/>
            <a:ext cx="7682028" cy="2029217"/>
          </a:xfrm>
          <a:prstGeom prst="rect">
            <a:avLst/>
          </a:prstGeom>
        </p:spPr>
      </p:pic>
      <p:sp>
        <p:nvSpPr>
          <p:cNvPr id="4" name="Text Placeholder 3">
            <a:extLst>
              <a:ext uri="{FF2B5EF4-FFF2-40B4-BE49-F238E27FC236}">
                <a16:creationId xmlns:a16="http://schemas.microsoft.com/office/drawing/2014/main" id="{A106C00D-DF7D-470F-BEFD-B9B60CBF04AC}"/>
              </a:ext>
            </a:extLst>
          </p:cNvPr>
          <p:cNvSpPr>
            <a:spLocks noGrp="1"/>
          </p:cNvSpPr>
          <p:nvPr>
            <p:ph type="body" sz="quarter" idx="13"/>
          </p:nvPr>
        </p:nvSpPr>
        <p:spPr/>
        <p:txBody>
          <a:bodyPr/>
          <a:lstStyle/>
          <a:p>
            <a:r>
              <a:rPr lang="en-GB"/>
              <a:t>Integrated circuits</a:t>
            </a:r>
          </a:p>
        </p:txBody>
      </p:sp>
      <p:sp>
        <p:nvSpPr>
          <p:cNvPr id="5" name="Text Placeholder 4">
            <a:extLst>
              <a:ext uri="{FF2B5EF4-FFF2-40B4-BE49-F238E27FC236}">
                <a16:creationId xmlns:a16="http://schemas.microsoft.com/office/drawing/2014/main" id="{1CE9104A-1C11-4186-9910-0A22F2E6E1BA}"/>
              </a:ext>
            </a:extLst>
          </p:cNvPr>
          <p:cNvSpPr>
            <a:spLocks noGrp="1"/>
          </p:cNvSpPr>
          <p:nvPr>
            <p:ph type="body" sz="quarter" idx="14"/>
          </p:nvPr>
        </p:nvSpPr>
        <p:spPr/>
        <p:txBody>
          <a:bodyPr/>
          <a:lstStyle/>
          <a:p>
            <a:r>
              <a:rPr lang="en-GB"/>
              <a:t>Parallel transmission still occurs inside computers</a:t>
            </a:r>
          </a:p>
          <a:p>
            <a:pPr lvl="1"/>
            <a:r>
              <a:rPr lang="en-GB"/>
              <a:t>Data needs to be transferred between CPU and RAM </a:t>
            </a:r>
            <a:br>
              <a:rPr lang="en-GB"/>
            </a:br>
            <a:r>
              <a:rPr lang="en-GB"/>
              <a:t>very quickly</a:t>
            </a:r>
          </a:p>
          <a:p>
            <a:pPr lvl="1"/>
            <a:r>
              <a:rPr lang="en-GB"/>
              <a:t>On a 64-bit CPU, a full 64-bit binary number will be transferred in parallel in one clock tick </a:t>
            </a:r>
          </a:p>
          <a:p>
            <a:pPr lvl="1"/>
            <a:r>
              <a:rPr lang="en-GB"/>
              <a:t>Because the components are very close to each other, skew and crosstalk are less of an issue</a:t>
            </a:r>
          </a:p>
        </p:txBody>
      </p:sp>
    </p:spTree>
    <p:extLst>
      <p:ext uri="{BB962C8B-B14F-4D97-AF65-F5344CB8AC3E}">
        <p14:creationId xmlns:p14="http://schemas.microsoft.com/office/powerpoint/2010/main" val="10796260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3813090-5C21-49C5-AF37-6E5E3D52F460}"/>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b="2715"/>
          <a:stretch/>
        </p:blipFill>
        <p:spPr>
          <a:xfrm>
            <a:off x="6996187" y="3068484"/>
            <a:ext cx="1399456" cy="3789516"/>
          </a:xfrm>
          <a:prstGeom prst="rect">
            <a:avLst/>
          </a:prstGeom>
        </p:spPr>
      </p:pic>
      <p:sp>
        <p:nvSpPr>
          <p:cNvPr id="4" name="Text Placeholder 3">
            <a:extLst>
              <a:ext uri="{FF2B5EF4-FFF2-40B4-BE49-F238E27FC236}">
                <a16:creationId xmlns:a16="http://schemas.microsoft.com/office/drawing/2014/main" id="{A106C00D-DF7D-470F-BEFD-B9B60CBF04AC}"/>
              </a:ext>
            </a:extLst>
          </p:cNvPr>
          <p:cNvSpPr>
            <a:spLocks noGrp="1"/>
          </p:cNvSpPr>
          <p:nvPr>
            <p:ph type="body" sz="quarter" idx="13"/>
          </p:nvPr>
        </p:nvSpPr>
        <p:spPr/>
        <p:txBody>
          <a:bodyPr/>
          <a:lstStyle/>
          <a:p>
            <a:r>
              <a:rPr lang="en-GB"/>
              <a:t>USB features</a:t>
            </a:r>
          </a:p>
        </p:txBody>
      </p:sp>
      <p:sp>
        <p:nvSpPr>
          <p:cNvPr id="5" name="Text Placeholder 4">
            <a:extLst>
              <a:ext uri="{FF2B5EF4-FFF2-40B4-BE49-F238E27FC236}">
                <a16:creationId xmlns:a16="http://schemas.microsoft.com/office/drawing/2014/main" id="{1CE9104A-1C11-4186-9910-0A22F2E6E1BA}"/>
              </a:ext>
            </a:extLst>
          </p:cNvPr>
          <p:cNvSpPr>
            <a:spLocks noGrp="1"/>
          </p:cNvSpPr>
          <p:nvPr>
            <p:ph type="body" sz="quarter" idx="14"/>
          </p:nvPr>
        </p:nvSpPr>
        <p:spPr/>
        <p:txBody>
          <a:bodyPr/>
          <a:lstStyle/>
          <a:p>
            <a:r>
              <a:rPr lang="en-GB"/>
              <a:t>Universal serial bus (USB) is a serial cable that is commonly used to connect external </a:t>
            </a:r>
            <a:br>
              <a:rPr lang="en-GB"/>
            </a:br>
            <a:r>
              <a:rPr lang="en-GB"/>
              <a:t>devices to computers, laptops, </a:t>
            </a:r>
            <a:br>
              <a:rPr lang="en-GB"/>
            </a:br>
            <a:r>
              <a:rPr lang="en-GB"/>
              <a:t>tablets and smartphones</a:t>
            </a:r>
          </a:p>
          <a:p>
            <a:pPr lvl="1"/>
            <a:r>
              <a:rPr lang="en-GB"/>
              <a:t>The USB cable may be plugged in or </a:t>
            </a:r>
            <a:br>
              <a:rPr lang="en-GB"/>
            </a:br>
            <a:r>
              <a:rPr lang="en-GB"/>
              <a:t>removed whilst the device is turned on</a:t>
            </a:r>
          </a:p>
          <a:p>
            <a:pPr lvl="1"/>
            <a:r>
              <a:rPr lang="en-GB"/>
              <a:t>To connect older cables, such as serial mice </a:t>
            </a:r>
            <a:br>
              <a:rPr lang="en-GB"/>
            </a:br>
            <a:r>
              <a:rPr lang="en-GB"/>
              <a:t>or keyboards and parallel printers, the </a:t>
            </a:r>
            <a:br>
              <a:rPr lang="en-GB"/>
            </a:br>
            <a:r>
              <a:rPr lang="en-GB"/>
              <a:t>computer first needed to be turned off</a:t>
            </a:r>
          </a:p>
        </p:txBody>
      </p:sp>
      <p:sp>
        <p:nvSpPr>
          <p:cNvPr id="8" name="TextBox 7">
            <a:extLst>
              <a:ext uri="{FF2B5EF4-FFF2-40B4-BE49-F238E27FC236}">
                <a16:creationId xmlns:a16="http://schemas.microsoft.com/office/drawing/2014/main" id="{41644173-3029-4342-96F6-B99FABA7596D}"/>
              </a:ext>
            </a:extLst>
          </p:cNvPr>
          <p:cNvSpPr txBox="1"/>
          <p:nvPr/>
        </p:nvSpPr>
        <p:spPr>
          <a:xfrm>
            <a:off x="7816954" y="2157427"/>
            <a:ext cx="940525" cy="276999"/>
          </a:xfrm>
          <a:prstGeom prst="rect">
            <a:avLst/>
          </a:prstGeom>
          <a:noFill/>
        </p:spPr>
        <p:txBody>
          <a:bodyPr wrap="square" lIns="0" tIns="0" rIns="0" bIns="0" rtlCol="0">
            <a:spAutoFit/>
          </a:bodyPr>
          <a:lstStyle/>
          <a:p>
            <a:r>
              <a:rPr lang="en-GB"/>
              <a:t>Data-</a:t>
            </a:r>
          </a:p>
        </p:txBody>
      </p:sp>
      <p:sp>
        <p:nvSpPr>
          <p:cNvPr id="11" name="TextBox 10">
            <a:extLst>
              <a:ext uri="{FF2B5EF4-FFF2-40B4-BE49-F238E27FC236}">
                <a16:creationId xmlns:a16="http://schemas.microsoft.com/office/drawing/2014/main" id="{DEFF7784-36BA-41E4-BD60-71DFC85704FE}"/>
              </a:ext>
            </a:extLst>
          </p:cNvPr>
          <p:cNvSpPr txBox="1"/>
          <p:nvPr/>
        </p:nvSpPr>
        <p:spPr>
          <a:xfrm>
            <a:off x="6809099" y="2152130"/>
            <a:ext cx="707831" cy="276999"/>
          </a:xfrm>
          <a:prstGeom prst="rect">
            <a:avLst/>
          </a:prstGeom>
          <a:noFill/>
        </p:spPr>
        <p:txBody>
          <a:bodyPr wrap="square" lIns="0" tIns="0" rIns="0" bIns="0" rtlCol="0">
            <a:spAutoFit/>
          </a:bodyPr>
          <a:lstStyle/>
          <a:p>
            <a:pPr algn="r"/>
            <a:r>
              <a:rPr lang="en-GB"/>
              <a:t>Data+</a:t>
            </a:r>
          </a:p>
        </p:txBody>
      </p:sp>
      <p:sp>
        <p:nvSpPr>
          <p:cNvPr id="15" name="TextBox 14">
            <a:extLst>
              <a:ext uri="{FF2B5EF4-FFF2-40B4-BE49-F238E27FC236}">
                <a16:creationId xmlns:a16="http://schemas.microsoft.com/office/drawing/2014/main" id="{14C6C529-BB2C-4553-B660-2204763A9ACB}"/>
              </a:ext>
            </a:extLst>
          </p:cNvPr>
          <p:cNvSpPr txBox="1"/>
          <p:nvPr/>
        </p:nvSpPr>
        <p:spPr>
          <a:xfrm>
            <a:off x="6509167" y="2605001"/>
            <a:ext cx="706640" cy="276999"/>
          </a:xfrm>
          <a:prstGeom prst="rect">
            <a:avLst/>
          </a:prstGeom>
          <a:noFill/>
        </p:spPr>
        <p:txBody>
          <a:bodyPr wrap="square" lIns="0" tIns="0" rIns="0" bIns="0" rtlCol="0">
            <a:spAutoFit/>
          </a:bodyPr>
          <a:lstStyle/>
          <a:p>
            <a:pPr algn="ctr"/>
            <a:r>
              <a:rPr lang="en-GB"/>
              <a:t>+5V</a:t>
            </a:r>
          </a:p>
        </p:txBody>
      </p:sp>
      <p:sp>
        <p:nvSpPr>
          <p:cNvPr id="16" name="TextBox 15">
            <a:extLst>
              <a:ext uri="{FF2B5EF4-FFF2-40B4-BE49-F238E27FC236}">
                <a16:creationId xmlns:a16="http://schemas.microsoft.com/office/drawing/2014/main" id="{2B3080FA-560F-4DE5-AF37-6D90F365F678}"/>
              </a:ext>
            </a:extLst>
          </p:cNvPr>
          <p:cNvSpPr txBox="1"/>
          <p:nvPr/>
        </p:nvSpPr>
        <p:spPr>
          <a:xfrm>
            <a:off x="7923265" y="2605001"/>
            <a:ext cx="1141748" cy="276999"/>
          </a:xfrm>
          <a:prstGeom prst="rect">
            <a:avLst/>
          </a:prstGeom>
          <a:noFill/>
        </p:spPr>
        <p:txBody>
          <a:bodyPr wrap="square" lIns="0" tIns="0" rIns="0" bIns="0" rtlCol="0">
            <a:spAutoFit/>
          </a:bodyPr>
          <a:lstStyle/>
          <a:p>
            <a:pPr algn="ctr"/>
            <a:r>
              <a:rPr lang="en-GB"/>
              <a:t>Ground</a:t>
            </a:r>
          </a:p>
        </p:txBody>
      </p:sp>
      <p:cxnSp>
        <p:nvCxnSpPr>
          <p:cNvPr id="19" name="Straight Arrow Connector 18">
            <a:extLst>
              <a:ext uri="{FF2B5EF4-FFF2-40B4-BE49-F238E27FC236}">
                <a16:creationId xmlns:a16="http://schemas.microsoft.com/office/drawing/2014/main" id="{7465FC4D-9B39-4820-9C97-DA928851F63F}"/>
              </a:ext>
            </a:extLst>
          </p:cNvPr>
          <p:cNvCxnSpPr>
            <a:cxnSpLocks/>
          </p:cNvCxnSpPr>
          <p:nvPr/>
        </p:nvCxnSpPr>
        <p:spPr>
          <a:xfrm>
            <a:off x="7621323" y="2203994"/>
            <a:ext cx="0" cy="1080000"/>
          </a:xfrm>
          <a:prstGeom prst="straightConnector1">
            <a:avLst/>
          </a:prstGeom>
          <a:ln>
            <a:tailEnd type="none"/>
          </a:ln>
        </p:spPr>
        <p:style>
          <a:lnRef idx="2">
            <a:schemeClr val="accent6"/>
          </a:lnRef>
          <a:fillRef idx="0">
            <a:schemeClr val="accent6"/>
          </a:fillRef>
          <a:effectRef idx="1">
            <a:schemeClr val="accent6"/>
          </a:effectRef>
          <a:fontRef idx="minor">
            <a:schemeClr val="tx1"/>
          </a:fontRef>
        </p:style>
      </p:cxnSp>
      <p:cxnSp>
        <p:nvCxnSpPr>
          <p:cNvPr id="21" name="Straight Arrow Connector 20">
            <a:extLst>
              <a:ext uri="{FF2B5EF4-FFF2-40B4-BE49-F238E27FC236}">
                <a16:creationId xmlns:a16="http://schemas.microsoft.com/office/drawing/2014/main" id="{5EEA2E5C-DFDC-480C-A131-80F4F7A3B19D}"/>
              </a:ext>
            </a:extLst>
          </p:cNvPr>
          <p:cNvCxnSpPr>
            <a:cxnSpLocks/>
          </p:cNvCxnSpPr>
          <p:nvPr/>
        </p:nvCxnSpPr>
        <p:spPr>
          <a:xfrm flipH="1">
            <a:off x="7766192" y="2203993"/>
            <a:ext cx="0" cy="1080000"/>
          </a:xfrm>
          <a:prstGeom prst="straightConnector1">
            <a:avLst/>
          </a:prstGeom>
          <a:ln>
            <a:tailEnd type="none"/>
          </a:ln>
        </p:spPr>
        <p:style>
          <a:lnRef idx="2">
            <a:schemeClr val="accent6"/>
          </a:lnRef>
          <a:fillRef idx="0">
            <a:schemeClr val="accent6"/>
          </a:fillRef>
          <a:effectRef idx="1">
            <a:schemeClr val="accent6"/>
          </a:effectRef>
          <a:fontRef idx="minor">
            <a:schemeClr val="tx1"/>
          </a:fontRef>
        </p:style>
      </p:cxnSp>
      <p:cxnSp>
        <p:nvCxnSpPr>
          <p:cNvPr id="23" name="Straight Arrow Connector 22">
            <a:extLst>
              <a:ext uri="{FF2B5EF4-FFF2-40B4-BE49-F238E27FC236}">
                <a16:creationId xmlns:a16="http://schemas.microsoft.com/office/drawing/2014/main" id="{2B664626-0C72-4A2A-9FD9-930D7227869D}"/>
              </a:ext>
            </a:extLst>
          </p:cNvPr>
          <p:cNvCxnSpPr>
            <a:cxnSpLocks/>
          </p:cNvCxnSpPr>
          <p:nvPr/>
        </p:nvCxnSpPr>
        <p:spPr>
          <a:xfrm flipH="1">
            <a:off x="7972913" y="3336827"/>
            <a:ext cx="521226" cy="0"/>
          </a:xfrm>
          <a:prstGeom prst="straightConnector1">
            <a:avLst/>
          </a:prstGeom>
          <a:ln>
            <a:tailEnd type="none"/>
          </a:ln>
        </p:spPr>
        <p:style>
          <a:lnRef idx="2">
            <a:schemeClr val="accent6"/>
          </a:lnRef>
          <a:fillRef idx="0">
            <a:schemeClr val="accent6"/>
          </a:fillRef>
          <a:effectRef idx="1">
            <a:schemeClr val="accent6"/>
          </a:effectRef>
          <a:fontRef idx="minor">
            <a:schemeClr val="tx1"/>
          </a:fontRef>
        </p:style>
      </p:cxnSp>
      <p:cxnSp>
        <p:nvCxnSpPr>
          <p:cNvPr id="17" name="Straight Arrow Connector 16">
            <a:extLst>
              <a:ext uri="{FF2B5EF4-FFF2-40B4-BE49-F238E27FC236}">
                <a16:creationId xmlns:a16="http://schemas.microsoft.com/office/drawing/2014/main" id="{8A9EA6E7-96BD-4772-91E4-150136453A17}"/>
              </a:ext>
            </a:extLst>
          </p:cNvPr>
          <p:cNvCxnSpPr>
            <a:cxnSpLocks/>
          </p:cNvCxnSpPr>
          <p:nvPr/>
        </p:nvCxnSpPr>
        <p:spPr>
          <a:xfrm flipH="1">
            <a:off x="6876886" y="3336827"/>
            <a:ext cx="521226" cy="0"/>
          </a:xfrm>
          <a:prstGeom prst="straightConnector1">
            <a:avLst/>
          </a:prstGeom>
          <a:ln>
            <a:tailEnd type="none"/>
          </a:ln>
        </p:spPr>
        <p:style>
          <a:lnRef idx="2">
            <a:schemeClr val="accent6"/>
          </a:lnRef>
          <a:fillRef idx="0">
            <a:schemeClr val="accent6"/>
          </a:fillRef>
          <a:effectRef idx="1">
            <a:schemeClr val="accent6"/>
          </a:effectRef>
          <a:fontRef idx="minor">
            <a:schemeClr val="tx1"/>
          </a:fontRef>
        </p:style>
      </p:cxnSp>
      <p:cxnSp>
        <p:nvCxnSpPr>
          <p:cNvPr id="18" name="Straight Arrow Connector 17">
            <a:extLst>
              <a:ext uri="{FF2B5EF4-FFF2-40B4-BE49-F238E27FC236}">
                <a16:creationId xmlns:a16="http://schemas.microsoft.com/office/drawing/2014/main" id="{BBB58397-7EEA-4A34-8C7E-4C52EA5CC2D1}"/>
              </a:ext>
            </a:extLst>
          </p:cNvPr>
          <p:cNvCxnSpPr>
            <a:cxnSpLocks/>
          </p:cNvCxnSpPr>
          <p:nvPr/>
        </p:nvCxnSpPr>
        <p:spPr>
          <a:xfrm>
            <a:off x="6876886" y="2943616"/>
            <a:ext cx="0" cy="393211"/>
          </a:xfrm>
          <a:prstGeom prst="straightConnector1">
            <a:avLst/>
          </a:prstGeom>
          <a:ln>
            <a:tailEnd type="none"/>
          </a:ln>
        </p:spPr>
        <p:style>
          <a:lnRef idx="2">
            <a:schemeClr val="accent6"/>
          </a:lnRef>
          <a:fillRef idx="0">
            <a:schemeClr val="accent6"/>
          </a:fillRef>
          <a:effectRef idx="1">
            <a:schemeClr val="accent6"/>
          </a:effectRef>
          <a:fontRef idx="minor">
            <a:schemeClr val="tx1"/>
          </a:fontRef>
        </p:style>
      </p:cxnSp>
      <p:cxnSp>
        <p:nvCxnSpPr>
          <p:cNvPr id="20" name="Straight Arrow Connector 19">
            <a:extLst>
              <a:ext uri="{FF2B5EF4-FFF2-40B4-BE49-F238E27FC236}">
                <a16:creationId xmlns:a16="http://schemas.microsoft.com/office/drawing/2014/main" id="{79E1154B-9EF0-4ADF-A264-8598521DF4AE}"/>
              </a:ext>
            </a:extLst>
          </p:cNvPr>
          <p:cNvCxnSpPr>
            <a:cxnSpLocks/>
          </p:cNvCxnSpPr>
          <p:nvPr/>
        </p:nvCxnSpPr>
        <p:spPr>
          <a:xfrm>
            <a:off x="8494139" y="2943616"/>
            <a:ext cx="0" cy="393211"/>
          </a:xfrm>
          <a:prstGeom prst="straightConnector1">
            <a:avLst/>
          </a:prstGeom>
          <a:ln>
            <a:tailEnd type="none"/>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37272910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315F61F-9B96-49F5-9BF2-4DBBB8C3F88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874706" y="618744"/>
            <a:ext cx="3269293" cy="3116730"/>
          </a:xfrm>
          <a:prstGeom prst="rect">
            <a:avLst/>
          </a:prstGeom>
        </p:spPr>
      </p:pic>
      <p:sp>
        <p:nvSpPr>
          <p:cNvPr id="4" name="Text Placeholder 3">
            <a:extLst>
              <a:ext uri="{FF2B5EF4-FFF2-40B4-BE49-F238E27FC236}">
                <a16:creationId xmlns:a16="http://schemas.microsoft.com/office/drawing/2014/main" id="{A106C00D-DF7D-470F-BEFD-B9B60CBF04AC}"/>
              </a:ext>
            </a:extLst>
          </p:cNvPr>
          <p:cNvSpPr>
            <a:spLocks noGrp="1"/>
          </p:cNvSpPr>
          <p:nvPr>
            <p:ph type="body" sz="quarter" idx="13"/>
          </p:nvPr>
        </p:nvSpPr>
        <p:spPr/>
        <p:txBody>
          <a:bodyPr/>
          <a:lstStyle/>
          <a:p>
            <a:r>
              <a:rPr lang="en-GB"/>
              <a:t>USB benefits</a:t>
            </a:r>
          </a:p>
        </p:txBody>
      </p:sp>
      <p:sp>
        <p:nvSpPr>
          <p:cNvPr id="5" name="Text Placeholder 4">
            <a:extLst>
              <a:ext uri="{FF2B5EF4-FFF2-40B4-BE49-F238E27FC236}">
                <a16:creationId xmlns:a16="http://schemas.microsoft.com/office/drawing/2014/main" id="{1CE9104A-1C11-4186-9910-0A22F2E6E1BA}"/>
              </a:ext>
            </a:extLst>
          </p:cNvPr>
          <p:cNvSpPr>
            <a:spLocks noGrp="1"/>
          </p:cNvSpPr>
          <p:nvPr>
            <p:ph type="body" sz="quarter" idx="14"/>
          </p:nvPr>
        </p:nvSpPr>
        <p:spPr/>
        <p:txBody>
          <a:bodyPr/>
          <a:lstStyle/>
          <a:p>
            <a:r>
              <a:rPr lang="en-GB"/>
              <a:t>USB 1 connections operate between </a:t>
            </a:r>
            <a:br>
              <a:rPr lang="en-GB"/>
            </a:br>
            <a:r>
              <a:rPr lang="en-GB"/>
              <a:t>1.5 and 12 Mbps</a:t>
            </a:r>
          </a:p>
          <a:p>
            <a:pPr lvl="1"/>
            <a:r>
              <a:rPr lang="en-GB"/>
              <a:t>Parallel cables operate at a much </a:t>
            </a:r>
            <a:br>
              <a:rPr lang="en-GB"/>
            </a:br>
            <a:r>
              <a:rPr lang="en-GB"/>
              <a:t>slower 110 kbps</a:t>
            </a:r>
          </a:p>
          <a:p>
            <a:pPr lvl="1"/>
            <a:r>
              <a:rPr lang="en-GB"/>
              <a:t>The later standard of USB 3 operates </a:t>
            </a:r>
            <a:br>
              <a:rPr lang="en-GB"/>
            </a:br>
            <a:r>
              <a:rPr lang="en-GB"/>
              <a:t>up to 20 Gbps</a:t>
            </a:r>
          </a:p>
          <a:p>
            <a:r>
              <a:rPr lang="en-GB"/>
              <a:t>Older parallel and serial cables </a:t>
            </a:r>
            <a:br>
              <a:rPr lang="en-GB"/>
            </a:br>
            <a:r>
              <a:rPr lang="en-GB"/>
              <a:t>normally required small screws to </a:t>
            </a:r>
            <a:br>
              <a:rPr lang="en-GB"/>
            </a:br>
            <a:r>
              <a:rPr lang="en-GB"/>
              <a:t>connect the cables</a:t>
            </a:r>
          </a:p>
          <a:p>
            <a:r>
              <a:rPr lang="en-GB"/>
              <a:t>All sorts of devices could be connected </a:t>
            </a:r>
            <a:br>
              <a:rPr lang="en-GB"/>
            </a:br>
            <a:r>
              <a:rPr lang="en-GB"/>
              <a:t>by simply installing the necessary drivers</a:t>
            </a:r>
          </a:p>
          <a:p>
            <a:endParaRPr lang="en-GB"/>
          </a:p>
        </p:txBody>
      </p:sp>
    </p:spTree>
    <p:extLst>
      <p:ext uri="{BB962C8B-B14F-4D97-AF65-F5344CB8AC3E}">
        <p14:creationId xmlns:p14="http://schemas.microsoft.com/office/powerpoint/2010/main" val="7243116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5473C6-CFA9-4F2D-864D-4AA07C5B7D5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630449" y="618744"/>
            <a:ext cx="3513551" cy="4518740"/>
          </a:xfrm>
          <a:prstGeom prst="rect">
            <a:avLst/>
          </a:prstGeom>
        </p:spPr>
      </p:pic>
      <p:sp>
        <p:nvSpPr>
          <p:cNvPr id="4" name="Text Placeholder 3">
            <a:extLst>
              <a:ext uri="{FF2B5EF4-FFF2-40B4-BE49-F238E27FC236}">
                <a16:creationId xmlns:a16="http://schemas.microsoft.com/office/drawing/2014/main" id="{A106C00D-DF7D-470F-BEFD-B9B60CBF04AC}"/>
              </a:ext>
            </a:extLst>
          </p:cNvPr>
          <p:cNvSpPr>
            <a:spLocks noGrp="1"/>
          </p:cNvSpPr>
          <p:nvPr>
            <p:ph type="body" sz="quarter" idx="13"/>
          </p:nvPr>
        </p:nvSpPr>
        <p:spPr/>
        <p:txBody>
          <a:bodyPr/>
          <a:lstStyle/>
          <a:p>
            <a:r>
              <a:rPr lang="en-GB"/>
              <a:t>USB drawbacks</a:t>
            </a:r>
          </a:p>
        </p:txBody>
      </p:sp>
      <p:sp>
        <p:nvSpPr>
          <p:cNvPr id="5" name="Text Placeholder 4">
            <a:extLst>
              <a:ext uri="{FF2B5EF4-FFF2-40B4-BE49-F238E27FC236}">
                <a16:creationId xmlns:a16="http://schemas.microsoft.com/office/drawing/2014/main" id="{1CE9104A-1C11-4186-9910-0A22F2E6E1BA}"/>
              </a:ext>
            </a:extLst>
          </p:cNvPr>
          <p:cNvSpPr>
            <a:spLocks noGrp="1"/>
          </p:cNvSpPr>
          <p:nvPr>
            <p:ph type="body" sz="quarter" idx="14"/>
          </p:nvPr>
        </p:nvSpPr>
        <p:spPr/>
        <p:txBody>
          <a:bodyPr/>
          <a:lstStyle/>
          <a:p>
            <a:r>
              <a:rPr lang="en-GB"/>
              <a:t>USB connections should only be </a:t>
            </a:r>
            <a:br>
              <a:rPr lang="en-GB"/>
            </a:br>
            <a:r>
              <a:rPr lang="en-GB"/>
              <a:t>5 meters in length before a </a:t>
            </a:r>
            <a:br>
              <a:rPr lang="en-GB"/>
            </a:br>
            <a:r>
              <a:rPr lang="en-GB"/>
              <a:t>USB hub is used</a:t>
            </a:r>
          </a:p>
          <a:p>
            <a:r>
              <a:rPr lang="en-GB"/>
              <a:t>The data transfer speeds are </a:t>
            </a:r>
            <a:br>
              <a:rPr lang="en-GB"/>
            </a:br>
            <a:r>
              <a:rPr lang="en-GB"/>
              <a:t>not fast enough to use in </a:t>
            </a:r>
            <a:br>
              <a:rPr lang="en-GB"/>
            </a:br>
            <a:r>
              <a:rPr lang="en-GB"/>
              <a:t>internal devices such as CPU</a:t>
            </a:r>
            <a:br>
              <a:rPr lang="en-GB"/>
            </a:br>
            <a:r>
              <a:rPr lang="en-GB"/>
              <a:t>and hard drive</a:t>
            </a:r>
          </a:p>
          <a:p>
            <a:pPr lvl="1"/>
            <a:r>
              <a:rPr lang="en-GB"/>
              <a:t>The transfer of data with DDR4 RAM is </a:t>
            </a:r>
            <a:br>
              <a:rPr lang="en-GB"/>
            </a:br>
            <a:r>
              <a:rPr lang="en-GB"/>
              <a:t>up to 200 Gbps</a:t>
            </a:r>
          </a:p>
          <a:p>
            <a:pPr lvl="1"/>
            <a:r>
              <a:rPr lang="en-GB"/>
              <a:t>This is around 10 times faster than USB 3</a:t>
            </a:r>
          </a:p>
          <a:p>
            <a:endParaRPr lang="en-GB"/>
          </a:p>
        </p:txBody>
      </p:sp>
    </p:spTree>
    <p:extLst>
      <p:ext uri="{BB962C8B-B14F-4D97-AF65-F5344CB8AC3E}">
        <p14:creationId xmlns:p14="http://schemas.microsoft.com/office/powerpoint/2010/main" val="41235611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8FD6AE-A343-495F-B80C-D3146E7C14CF}"/>
              </a:ext>
            </a:extLst>
          </p:cNvPr>
          <p:cNvSpPr>
            <a:spLocks noGrp="1"/>
          </p:cNvSpPr>
          <p:nvPr>
            <p:ph type="body" sz="quarter" idx="13"/>
          </p:nvPr>
        </p:nvSpPr>
        <p:spPr/>
        <p:txBody>
          <a:bodyPr/>
          <a:lstStyle/>
          <a:p>
            <a:r>
              <a:rPr lang="en-GB"/>
              <a:t>Worksheet 2</a:t>
            </a:r>
          </a:p>
        </p:txBody>
      </p:sp>
      <p:sp>
        <p:nvSpPr>
          <p:cNvPr id="3" name="Text Placeholder 2">
            <a:extLst>
              <a:ext uri="{FF2B5EF4-FFF2-40B4-BE49-F238E27FC236}">
                <a16:creationId xmlns:a16="http://schemas.microsoft.com/office/drawing/2014/main" id="{A7151E3B-3C73-47D1-AC7C-F76DC2C20F29}"/>
              </a:ext>
            </a:extLst>
          </p:cNvPr>
          <p:cNvSpPr>
            <a:spLocks noGrp="1"/>
          </p:cNvSpPr>
          <p:nvPr>
            <p:ph type="body" sz="quarter" idx="14"/>
          </p:nvPr>
        </p:nvSpPr>
        <p:spPr/>
        <p:txBody>
          <a:bodyPr/>
          <a:lstStyle/>
          <a:p>
            <a:r>
              <a:rPr lang="en-GB"/>
              <a:t>Now complete </a:t>
            </a:r>
            <a:r>
              <a:rPr lang="en-GB" b="1"/>
              <a:t>Task 2 </a:t>
            </a:r>
            <a:r>
              <a:rPr lang="en-GB"/>
              <a:t>on </a:t>
            </a:r>
            <a:r>
              <a:rPr lang="en-GB" b="1"/>
              <a:t>Worksheet 2</a:t>
            </a:r>
          </a:p>
        </p:txBody>
      </p:sp>
    </p:spTree>
    <p:extLst>
      <p:ext uri="{BB962C8B-B14F-4D97-AF65-F5344CB8AC3E}">
        <p14:creationId xmlns:p14="http://schemas.microsoft.com/office/powerpoint/2010/main" val="3020981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3"/>
          </p:nvPr>
        </p:nvSpPr>
        <p:spPr>
          <a:xfrm>
            <a:off x="724280" y="906233"/>
            <a:ext cx="7816470" cy="670772"/>
          </a:xfrm>
        </p:spPr>
        <p:txBody>
          <a:bodyPr/>
          <a:lstStyle/>
          <a:p>
            <a:r>
              <a:rPr lang="en-GB"/>
              <a:t>Objectives</a:t>
            </a:r>
          </a:p>
        </p:txBody>
      </p:sp>
      <p:sp>
        <p:nvSpPr>
          <p:cNvPr id="4" name="Text Placeholder 3"/>
          <p:cNvSpPr>
            <a:spLocks noGrp="1"/>
          </p:cNvSpPr>
          <p:nvPr>
            <p:ph type="body" sz="quarter" idx="15"/>
          </p:nvPr>
        </p:nvSpPr>
        <p:spPr>
          <a:xfrm>
            <a:off x="724280" y="1704179"/>
            <a:ext cx="7797230" cy="4653078"/>
          </a:xfrm>
        </p:spPr>
        <p:txBody>
          <a:bodyPr/>
          <a:lstStyle/>
          <a:p>
            <a:r>
              <a:rPr lang="en-GB" dirty="0"/>
              <a:t>Describe how data is transmitted from one device to another using different methods of data </a:t>
            </a:r>
            <a:br>
              <a:rPr lang="en-GB" dirty="0"/>
            </a:br>
            <a:r>
              <a:rPr lang="en-GB" dirty="0"/>
              <a:t>transmission including:</a:t>
            </a:r>
          </a:p>
          <a:p>
            <a:pPr lvl="1"/>
            <a:r>
              <a:rPr lang="en-GB" dirty="0"/>
              <a:t>Serial, Parallel</a:t>
            </a:r>
          </a:p>
          <a:p>
            <a:pPr lvl="1"/>
            <a:r>
              <a:rPr lang="en-GB" dirty="0"/>
              <a:t>Simplex, Half-duplex, Full-duplex</a:t>
            </a:r>
          </a:p>
          <a:p>
            <a:r>
              <a:rPr lang="en-GB" dirty="0"/>
              <a:t>Explain the suitability of each method for a scenario</a:t>
            </a:r>
          </a:p>
          <a:p>
            <a:pPr lvl="1"/>
            <a:r>
              <a:rPr lang="en-GB" dirty="0"/>
              <a:t>Explain the advantages and disadvantages of each method</a:t>
            </a:r>
          </a:p>
          <a:p>
            <a:r>
              <a:rPr lang="en-GB" dirty="0"/>
              <a:t>Understand the universal serial bus (USB) interface and explain how it is used to transmit data</a:t>
            </a:r>
          </a:p>
        </p:txBody>
      </p:sp>
    </p:spTree>
    <p:extLst>
      <p:ext uri="{BB962C8B-B14F-4D97-AF65-F5344CB8AC3E}">
        <p14:creationId xmlns:p14="http://schemas.microsoft.com/office/powerpoint/2010/main" val="6443228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724280" y="906233"/>
            <a:ext cx="7945158" cy="670772"/>
          </a:xfrm>
        </p:spPr>
        <p:txBody>
          <a:bodyPr/>
          <a:lstStyle/>
          <a:p>
            <a:r>
              <a:rPr lang="en-GB"/>
              <a:t>Transmission direction</a:t>
            </a:r>
          </a:p>
        </p:txBody>
      </p:sp>
      <p:sp>
        <p:nvSpPr>
          <p:cNvPr id="3" name="Text Placeholder 2"/>
          <p:cNvSpPr>
            <a:spLocks noGrp="1"/>
          </p:cNvSpPr>
          <p:nvPr>
            <p:ph type="body" sz="quarter" idx="14"/>
          </p:nvPr>
        </p:nvSpPr>
        <p:spPr/>
        <p:txBody>
          <a:bodyPr/>
          <a:lstStyle/>
          <a:p>
            <a:r>
              <a:rPr lang="en-GB"/>
              <a:t>Simplex, duplex and half-duplex are terms referring to the direction of data during transmission</a:t>
            </a:r>
          </a:p>
          <a:p>
            <a:r>
              <a:rPr lang="en-GB"/>
              <a:t>These terms can be used in conjunction with serial and parallel transmission terminology</a:t>
            </a:r>
          </a:p>
        </p:txBody>
      </p:sp>
    </p:spTree>
    <p:extLst>
      <p:ext uri="{BB962C8B-B14F-4D97-AF65-F5344CB8AC3E}">
        <p14:creationId xmlns:p14="http://schemas.microsoft.com/office/powerpoint/2010/main" val="10405305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EFF4D13-3660-49BD-B050-CE75F41E809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3671678"/>
            <a:ext cx="9144000" cy="2075385"/>
          </a:xfrm>
          <a:prstGeom prst="rect">
            <a:avLst/>
          </a:prstGeom>
        </p:spPr>
      </p:pic>
      <p:sp>
        <p:nvSpPr>
          <p:cNvPr id="2" name="Text Placeholder 1"/>
          <p:cNvSpPr>
            <a:spLocks noGrp="1"/>
          </p:cNvSpPr>
          <p:nvPr>
            <p:ph type="body" sz="quarter" idx="13"/>
          </p:nvPr>
        </p:nvSpPr>
        <p:spPr/>
        <p:txBody>
          <a:bodyPr/>
          <a:lstStyle/>
          <a:p>
            <a:r>
              <a:rPr lang="en-GB"/>
              <a:t>Simplex transmission</a:t>
            </a:r>
          </a:p>
        </p:txBody>
      </p:sp>
      <p:sp>
        <p:nvSpPr>
          <p:cNvPr id="3" name="Text Placeholder 2"/>
          <p:cNvSpPr>
            <a:spLocks noGrp="1"/>
          </p:cNvSpPr>
          <p:nvPr>
            <p:ph type="body" sz="quarter" idx="14"/>
          </p:nvPr>
        </p:nvSpPr>
        <p:spPr/>
        <p:txBody>
          <a:bodyPr/>
          <a:lstStyle/>
          <a:p>
            <a:r>
              <a:rPr lang="en-GB"/>
              <a:t>In simplex transmission, data travels in one </a:t>
            </a:r>
            <a:br>
              <a:rPr lang="en-GB"/>
            </a:br>
            <a:r>
              <a:rPr lang="en-GB"/>
              <a:t>direction only</a:t>
            </a:r>
          </a:p>
          <a:p>
            <a:pPr lvl="1"/>
            <a:r>
              <a:rPr lang="en-GB"/>
              <a:t>This would be used to send data from a keyboard to </a:t>
            </a:r>
            <a:br>
              <a:rPr lang="en-GB"/>
            </a:br>
            <a:r>
              <a:rPr lang="en-GB"/>
              <a:t>a computer</a:t>
            </a:r>
          </a:p>
          <a:p>
            <a:pPr lvl="1"/>
            <a:r>
              <a:rPr lang="en-GB"/>
              <a:t>Simplex transmission is similar to traffic flowing a one </a:t>
            </a:r>
            <a:br>
              <a:rPr lang="en-GB"/>
            </a:br>
            <a:r>
              <a:rPr lang="en-GB"/>
              <a:t>way road</a:t>
            </a:r>
          </a:p>
        </p:txBody>
      </p:sp>
    </p:spTree>
    <p:extLst>
      <p:ext uri="{BB962C8B-B14F-4D97-AF65-F5344CB8AC3E}">
        <p14:creationId xmlns:p14="http://schemas.microsoft.com/office/powerpoint/2010/main" val="3869321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85E11BE-9790-406E-9D9F-074FD0D7E05B}"/>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0" y="3953076"/>
            <a:ext cx="9144000" cy="2422622"/>
          </a:xfrm>
          <a:prstGeom prst="rect">
            <a:avLst/>
          </a:prstGeom>
        </p:spPr>
      </p:pic>
      <p:sp>
        <p:nvSpPr>
          <p:cNvPr id="2" name="Text Placeholder 1">
            <a:extLst>
              <a:ext uri="{FF2B5EF4-FFF2-40B4-BE49-F238E27FC236}">
                <a16:creationId xmlns:a16="http://schemas.microsoft.com/office/drawing/2014/main" id="{79545CD3-D72C-4D52-948A-F5D72FB64E77}"/>
              </a:ext>
            </a:extLst>
          </p:cNvPr>
          <p:cNvSpPr>
            <a:spLocks noGrp="1"/>
          </p:cNvSpPr>
          <p:nvPr>
            <p:ph type="body" sz="quarter" idx="13"/>
          </p:nvPr>
        </p:nvSpPr>
        <p:spPr/>
        <p:txBody>
          <a:bodyPr/>
          <a:lstStyle/>
          <a:p>
            <a:r>
              <a:rPr lang="en-GB"/>
              <a:t>Half-duplex</a:t>
            </a:r>
          </a:p>
        </p:txBody>
      </p:sp>
      <p:sp>
        <p:nvSpPr>
          <p:cNvPr id="3" name="Text Placeholder 2">
            <a:extLst>
              <a:ext uri="{FF2B5EF4-FFF2-40B4-BE49-F238E27FC236}">
                <a16:creationId xmlns:a16="http://schemas.microsoft.com/office/drawing/2014/main" id="{18494F8C-B032-425F-B0CB-855A9F6C23BB}"/>
              </a:ext>
            </a:extLst>
          </p:cNvPr>
          <p:cNvSpPr>
            <a:spLocks noGrp="1"/>
          </p:cNvSpPr>
          <p:nvPr>
            <p:ph type="body" sz="quarter" idx="14"/>
          </p:nvPr>
        </p:nvSpPr>
        <p:spPr/>
        <p:txBody>
          <a:bodyPr/>
          <a:lstStyle/>
          <a:p>
            <a:r>
              <a:rPr lang="en-GB"/>
              <a:t>Data is able to travel in both directions along a single connection, but it cannot travel at the same time</a:t>
            </a:r>
          </a:p>
          <a:p>
            <a:pPr lvl="1"/>
            <a:r>
              <a:rPr lang="en-GB"/>
              <a:t>The full bandwidth is available to both the sender and receiver but they cannot send at the same time as receiving</a:t>
            </a:r>
          </a:p>
          <a:p>
            <a:pPr lvl="1"/>
            <a:r>
              <a:rPr lang="en-GB"/>
              <a:t>This is similar to traffic lights into a one-way system</a:t>
            </a:r>
          </a:p>
        </p:txBody>
      </p:sp>
    </p:spTree>
    <p:extLst>
      <p:ext uri="{BB962C8B-B14F-4D97-AF65-F5344CB8AC3E}">
        <p14:creationId xmlns:p14="http://schemas.microsoft.com/office/powerpoint/2010/main" val="32754099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CFAC096B-5923-4318-BFAD-280DB27CC226}"/>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4351620"/>
            <a:ext cx="9144000" cy="1787140"/>
          </a:xfrm>
          <a:prstGeom prst="rect">
            <a:avLst/>
          </a:prstGeom>
        </p:spPr>
      </p:pic>
      <p:sp>
        <p:nvSpPr>
          <p:cNvPr id="2" name="Text Placeholder 1">
            <a:extLst>
              <a:ext uri="{FF2B5EF4-FFF2-40B4-BE49-F238E27FC236}">
                <a16:creationId xmlns:a16="http://schemas.microsoft.com/office/drawing/2014/main" id="{79545CD3-D72C-4D52-948A-F5D72FB64E77}"/>
              </a:ext>
            </a:extLst>
          </p:cNvPr>
          <p:cNvSpPr>
            <a:spLocks noGrp="1"/>
          </p:cNvSpPr>
          <p:nvPr>
            <p:ph type="body" sz="quarter" idx="13"/>
          </p:nvPr>
        </p:nvSpPr>
        <p:spPr/>
        <p:txBody>
          <a:bodyPr/>
          <a:lstStyle/>
          <a:p>
            <a:r>
              <a:rPr lang="en-GB"/>
              <a:t>Full duplex transmission</a:t>
            </a:r>
          </a:p>
        </p:txBody>
      </p:sp>
      <p:sp>
        <p:nvSpPr>
          <p:cNvPr id="3" name="Text Placeholder 2">
            <a:extLst>
              <a:ext uri="{FF2B5EF4-FFF2-40B4-BE49-F238E27FC236}">
                <a16:creationId xmlns:a16="http://schemas.microsoft.com/office/drawing/2014/main" id="{18494F8C-B032-425F-B0CB-855A9F6C23BB}"/>
              </a:ext>
            </a:extLst>
          </p:cNvPr>
          <p:cNvSpPr>
            <a:spLocks noGrp="1"/>
          </p:cNvSpPr>
          <p:nvPr>
            <p:ph type="body" sz="quarter" idx="14"/>
          </p:nvPr>
        </p:nvSpPr>
        <p:spPr/>
        <p:txBody>
          <a:bodyPr/>
          <a:lstStyle/>
          <a:p>
            <a:r>
              <a:rPr lang="en-GB"/>
              <a:t>In full duplex transmission, traffic is able to move in both directions simultaneously using two cables</a:t>
            </a:r>
          </a:p>
          <a:p>
            <a:pPr lvl="1"/>
            <a:r>
              <a:rPr lang="en-GB"/>
              <a:t>Ethernet network cables make use of two twister pairs of cable – one for sending and one for receiving</a:t>
            </a:r>
          </a:p>
          <a:p>
            <a:pPr lvl="1"/>
            <a:r>
              <a:rPr lang="en-GB"/>
              <a:t>Fibre optic cables use two fibres – one for transmitting and one for receiving</a:t>
            </a:r>
          </a:p>
        </p:txBody>
      </p:sp>
    </p:spTree>
    <p:extLst>
      <p:ext uri="{BB962C8B-B14F-4D97-AF65-F5344CB8AC3E}">
        <p14:creationId xmlns:p14="http://schemas.microsoft.com/office/powerpoint/2010/main" val="14447008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6A9C3BA-2E18-458A-A1D9-72790BC6135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4271373" y="1008346"/>
            <a:ext cx="4872623" cy="5693079"/>
          </a:xfrm>
          <a:prstGeom prst="rect">
            <a:avLst/>
          </a:prstGeom>
        </p:spPr>
      </p:pic>
      <p:sp>
        <p:nvSpPr>
          <p:cNvPr id="2" name="Text Placeholder 1">
            <a:extLst>
              <a:ext uri="{FF2B5EF4-FFF2-40B4-BE49-F238E27FC236}">
                <a16:creationId xmlns:a16="http://schemas.microsoft.com/office/drawing/2014/main" id="{79545CD3-D72C-4D52-948A-F5D72FB64E77}"/>
              </a:ext>
            </a:extLst>
          </p:cNvPr>
          <p:cNvSpPr>
            <a:spLocks noGrp="1"/>
          </p:cNvSpPr>
          <p:nvPr>
            <p:ph type="body" sz="quarter" idx="13"/>
          </p:nvPr>
        </p:nvSpPr>
        <p:spPr/>
        <p:txBody>
          <a:bodyPr/>
          <a:lstStyle/>
          <a:p>
            <a:r>
              <a:rPr lang="en-GB"/>
              <a:t>Transmission direction</a:t>
            </a:r>
          </a:p>
        </p:txBody>
      </p:sp>
      <p:sp>
        <p:nvSpPr>
          <p:cNvPr id="3" name="Text Placeholder 2">
            <a:extLst>
              <a:ext uri="{FF2B5EF4-FFF2-40B4-BE49-F238E27FC236}">
                <a16:creationId xmlns:a16="http://schemas.microsoft.com/office/drawing/2014/main" id="{18494F8C-B032-425F-B0CB-855A9F6C23BB}"/>
              </a:ext>
            </a:extLst>
          </p:cNvPr>
          <p:cNvSpPr>
            <a:spLocks noGrp="1"/>
          </p:cNvSpPr>
          <p:nvPr>
            <p:ph type="body" sz="quarter" idx="14"/>
          </p:nvPr>
        </p:nvSpPr>
        <p:spPr/>
        <p:txBody>
          <a:bodyPr/>
          <a:lstStyle/>
          <a:p>
            <a:r>
              <a:rPr lang="en-GB"/>
              <a:t>Walkie Talkies (handheld transceivers) allow </a:t>
            </a:r>
            <a:br>
              <a:rPr lang="en-GB"/>
            </a:br>
            <a:r>
              <a:rPr lang="en-GB"/>
              <a:t>users to use one channel to send and </a:t>
            </a:r>
            <a:br>
              <a:rPr lang="en-GB"/>
            </a:br>
            <a:r>
              <a:rPr lang="en-GB"/>
              <a:t>receive audio</a:t>
            </a:r>
          </a:p>
          <a:p>
            <a:pPr lvl="1"/>
            <a:r>
              <a:rPr lang="en-GB"/>
              <a:t>Only one radio on the channel is able to </a:t>
            </a:r>
            <a:br>
              <a:rPr lang="en-GB"/>
            </a:br>
            <a:r>
              <a:rPr lang="en-GB"/>
              <a:t>transmit at one time</a:t>
            </a:r>
          </a:p>
          <a:p>
            <a:pPr lvl="1"/>
            <a:r>
              <a:rPr lang="en-GB"/>
              <a:t>Once the transmission ends, the other radio </a:t>
            </a:r>
            <a:br>
              <a:rPr lang="en-GB"/>
            </a:br>
            <a:r>
              <a:rPr lang="en-GB"/>
              <a:t>is able to transmit</a:t>
            </a:r>
          </a:p>
          <a:p>
            <a:pPr lvl="1"/>
            <a:r>
              <a:rPr lang="en-GB"/>
              <a:t>Explain the type of </a:t>
            </a:r>
            <a:br>
              <a:rPr lang="en-GB"/>
            </a:br>
            <a:r>
              <a:rPr lang="en-GB"/>
              <a:t>transmission that is </a:t>
            </a:r>
            <a:br>
              <a:rPr lang="en-GB"/>
            </a:br>
            <a:r>
              <a:rPr lang="en-GB"/>
              <a:t>being used</a:t>
            </a:r>
          </a:p>
        </p:txBody>
      </p:sp>
      <p:pic>
        <p:nvPicPr>
          <p:cNvPr id="8" name="Graphic 7">
            <a:extLst>
              <a:ext uri="{FF2B5EF4-FFF2-40B4-BE49-F238E27FC236}">
                <a16:creationId xmlns:a16="http://schemas.microsoft.com/office/drawing/2014/main" id="{9242B1D5-F24D-408A-B00B-E48D23DA2D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67074" y="6313572"/>
            <a:ext cx="1428387" cy="337136"/>
          </a:xfrm>
          <a:prstGeom prst="rect">
            <a:avLst/>
          </a:prstGeom>
        </p:spPr>
      </p:pic>
    </p:spTree>
    <p:extLst>
      <p:ext uri="{BB962C8B-B14F-4D97-AF65-F5344CB8AC3E}">
        <p14:creationId xmlns:p14="http://schemas.microsoft.com/office/powerpoint/2010/main" val="9379650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545CD3-D72C-4D52-948A-F5D72FB64E77}"/>
              </a:ext>
            </a:extLst>
          </p:cNvPr>
          <p:cNvSpPr>
            <a:spLocks noGrp="1"/>
          </p:cNvSpPr>
          <p:nvPr>
            <p:ph type="body" sz="quarter" idx="13"/>
          </p:nvPr>
        </p:nvSpPr>
        <p:spPr/>
        <p:txBody>
          <a:bodyPr/>
          <a:lstStyle/>
          <a:p>
            <a:r>
              <a:rPr lang="en-GB"/>
              <a:t>Walkie talkies</a:t>
            </a:r>
          </a:p>
        </p:txBody>
      </p:sp>
      <p:sp>
        <p:nvSpPr>
          <p:cNvPr id="3" name="Text Placeholder 2">
            <a:extLst>
              <a:ext uri="{FF2B5EF4-FFF2-40B4-BE49-F238E27FC236}">
                <a16:creationId xmlns:a16="http://schemas.microsoft.com/office/drawing/2014/main" id="{18494F8C-B032-425F-B0CB-855A9F6C23BB}"/>
              </a:ext>
            </a:extLst>
          </p:cNvPr>
          <p:cNvSpPr>
            <a:spLocks noGrp="1"/>
          </p:cNvSpPr>
          <p:nvPr>
            <p:ph type="body" sz="quarter" idx="14"/>
          </p:nvPr>
        </p:nvSpPr>
        <p:spPr/>
        <p:txBody>
          <a:bodyPr/>
          <a:lstStyle/>
          <a:p>
            <a:r>
              <a:rPr lang="en-GB"/>
              <a:t>To transmit on a walkie talkie, a push to talk (PTT) button is pressed</a:t>
            </a:r>
          </a:p>
          <a:p>
            <a:pPr lvl="1"/>
            <a:r>
              <a:rPr lang="en-GB"/>
              <a:t>This stops the walkie talkie from receiving</a:t>
            </a:r>
          </a:p>
          <a:p>
            <a:pPr lvl="1"/>
            <a:r>
              <a:rPr lang="en-GB"/>
              <a:t>The system is </a:t>
            </a:r>
            <a:r>
              <a:rPr lang="en-GB">
                <a:solidFill>
                  <a:srgbClr val="FF0000"/>
                </a:solidFill>
              </a:rPr>
              <a:t>half-duplex</a:t>
            </a:r>
            <a:r>
              <a:rPr lang="en-GB"/>
              <a:t> – each walkie talkie can send and receive, but not at the same time</a:t>
            </a:r>
          </a:p>
        </p:txBody>
      </p:sp>
    </p:spTree>
    <p:extLst>
      <p:ext uri="{BB962C8B-B14F-4D97-AF65-F5344CB8AC3E}">
        <p14:creationId xmlns:p14="http://schemas.microsoft.com/office/powerpoint/2010/main" val="10430837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8FD6AE-A343-495F-B80C-D3146E7C14CF}"/>
              </a:ext>
            </a:extLst>
          </p:cNvPr>
          <p:cNvSpPr>
            <a:spLocks noGrp="1"/>
          </p:cNvSpPr>
          <p:nvPr>
            <p:ph type="body" sz="quarter" idx="13"/>
          </p:nvPr>
        </p:nvSpPr>
        <p:spPr/>
        <p:txBody>
          <a:bodyPr/>
          <a:lstStyle/>
          <a:p>
            <a:r>
              <a:rPr lang="en-GB"/>
              <a:t>Worksheet 2</a:t>
            </a:r>
          </a:p>
        </p:txBody>
      </p:sp>
      <p:sp>
        <p:nvSpPr>
          <p:cNvPr id="3" name="Text Placeholder 2">
            <a:extLst>
              <a:ext uri="{FF2B5EF4-FFF2-40B4-BE49-F238E27FC236}">
                <a16:creationId xmlns:a16="http://schemas.microsoft.com/office/drawing/2014/main" id="{A7151E3B-3C73-47D1-AC7C-F76DC2C20F29}"/>
              </a:ext>
            </a:extLst>
          </p:cNvPr>
          <p:cNvSpPr>
            <a:spLocks noGrp="1"/>
          </p:cNvSpPr>
          <p:nvPr>
            <p:ph type="body" sz="quarter" idx="14"/>
          </p:nvPr>
        </p:nvSpPr>
        <p:spPr/>
        <p:txBody>
          <a:bodyPr/>
          <a:lstStyle/>
          <a:p>
            <a:r>
              <a:rPr lang="en-GB"/>
              <a:t>Now complete </a:t>
            </a:r>
            <a:r>
              <a:rPr lang="en-GB" b="1"/>
              <a:t>Task 3 </a:t>
            </a:r>
            <a:r>
              <a:rPr lang="en-GB"/>
              <a:t>on </a:t>
            </a:r>
            <a:r>
              <a:rPr lang="en-GB" b="1"/>
              <a:t>Worksheet 2</a:t>
            </a:r>
          </a:p>
        </p:txBody>
      </p:sp>
    </p:spTree>
    <p:extLst>
      <p:ext uri="{BB962C8B-B14F-4D97-AF65-F5344CB8AC3E}">
        <p14:creationId xmlns:p14="http://schemas.microsoft.com/office/powerpoint/2010/main" val="24675078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42567BA-6A52-431D-9C7D-72D909C68FF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618744"/>
            <a:ext cx="9144000" cy="6239256"/>
          </a:xfrm>
          <a:prstGeom prst="rect">
            <a:avLst/>
          </a:prstGeom>
        </p:spPr>
      </p:pic>
      <p:sp>
        <p:nvSpPr>
          <p:cNvPr id="4" name="Text Placeholder 3">
            <a:extLst>
              <a:ext uri="{FF2B5EF4-FFF2-40B4-BE49-F238E27FC236}">
                <a16:creationId xmlns:a16="http://schemas.microsoft.com/office/drawing/2014/main" id="{A106C00D-DF7D-470F-BEFD-B9B60CBF04AC}"/>
              </a:ext>
            </a:extLst>
          </p:cNvPr>
          <p:cNvSpPr>
            <a:spLocks noGrp="1"/>
          </p:cNvSpPr>
          <p:nvPr>
            <p:ph type="body" sz="quarter" idx="13"/>
          </p:nvPr>
        </p:nvSpPr>
        <p:spPr/>
        <p:txBody>
          <a:bodyPr/>
          <a:lstStyle/>
          <a:p>
            <a:r>
              <a:rPr lang="en-GB">
                <a:solidFill>
                  <a:schemeClr val="bg1"/>
                </a:solidFill>
              </a:rPr>
              <a:t>Plenary</a:t>
            </a:r>
          </a:p>
        </p:txBody>
      </p:sp>
      <p:sp>
        <p:nvSpPr>
          <p:cNvPr id="5" name="Text Placeholder 4">
            <a:extLst>
              <a:ext uri="{FF2B5EF4-FFF2-40B4-BE49-F238E27FC236}">
                <a16:creationId xmlns:a16="http://schemas.microsoft.com/office/drawing/2014/main" id="{1CE9104A-1C11-4186-9910-0A22F2E6E1BA}"/>
              </a:ext>
            </a:extLst>
          </p:cNvPr>
          <p:cNvSpPr>
            <a:spLocks noGrp="1"/>
          </p:cNvSpPr>
          <p:nvPr>
            <p:ph type="body" sz="quarter" idx="14"/>
          </p:nvPr>
        </p:nvSpPr>
        <p:spPr/>
        <p:txBody>
          <a:bodyPr/>
          <a:lstStyle/>
          <a:p>
            <a:r>
              <a:rPr lang="en-GB">
                <a:solidFill>
                  <a:schemeClr val="bg1"/>
                </a:solidFill>
              </a:rPr>
              <a:t>Use an analogy of cars driving on a road to take turns to explain to a partner each of the </a:t>
            </a:r>
            <a:br>
              <a:rPr lang="en-GB">
                <a:solidFill>
                  <a:schemeClr val="bg1"/>
                </a:solidFill>
              </a:rPr>
            </a:br>
            <a:r>
              <a:rPr lang="en-GB">
                <a:solidFill>
                  <a:schemeClr val="bg1"/>
                </a:solidFill>
              </a:rPr>
              <a:t>following transmission terms:</a:t>
            </a:r>
          </a:p>
          <a:p>
            <a:pPr lvl="1"/>
            <a:r>
              <a:rPr lang="en-GB">
                <a:solidFill>
                  <a:schemeClr val="bg1"/>
                </a:solidFill>
              </a:rPr>
              <a:t>Serial</a:t>
            </a:r>
          </a:p>
          <a:p>
            <a:pPr lvl="1"/>
            <a:r>
              <a:rPr lang="en-GB">
                <a:solidFill>
                  <a:schemeClr val="bg1"/>
                </a:solidFill>
              </a:rPr>
              <a:t>Parallel</a:t>
            </a:r>
          </a:p>
          <a:p>
            <a:pPr lvl="1"/>
            <a:r>
              <a:rPr lang="en-GB">
                <a:solidFill>
                  <a:schemeClr val="bg1"/>
                </a:solidFill>
              </a:rPr>
              <a:t>Simplex</a:t>
            </a:r>
          </a:p>
          <a:p>
            <a:pPr lvl="1"/>
            <a:r>
              <a:rPr lang="en-GB">
                <a:solidFill>
                  <a:schemeClr val="bg1"/>
                </a:solidFill>
              </a:rPr>
              <a:t>Half-duplex</a:t>
            </a:r>
          </a:p>
          <a:p>
            <a:pPr lvl="1"/>
            <a:r>
              <a:rPr lang="en-GB">
                <a:solidFill>
                  <a:schemeClr val="bg1"/>
                </a:solidFill>
              </a:rPr>
              <a:t>Full-duplex</a:t>
            </a:r>
          </a:p>
        </p:txBody>
      </p:sp>
    </p:spTree>
    <p:extLst>
      <p:ext uri="{BB962C8B-B14F-4D97-AF65-F5344CB8AC3E}">
        <p14:creationId xmlns:p14="http://schemas.microsoft.com/office/powerpoint/2010/main" val="35403701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106C00D-DF7D-470F-BEFD-B9B60CBF04AC}"/>
              </a:ext>
            </a:extLst>
          </p:cNvPr>
          <p:cNvSpPr>
            <a:spLocks noGrp="1"/>
          </p:cNvSpPr>
          <p:nvPr>
            <p:ph type="body" sz="quarter" idx="13"/>
          </p:nvPr>
        </p:nvSpPr>
        <p:spPr/>
        <p:txBody>
          <a:bodyPr/>
          <a:lstStyle/>
          <a:p>
            <a:r>
              <a:rPr lang="en-GB"/>
              <a:t>Plenary</a:t>
            </a:r>
          </a:p>
        </p:txBody>
      </p:sp>
      <p:sp>
        <p:nvSpPr>
          <p:cNvPr id="2" name="Text Placeholder 1">
            <a:extLst>
              <a:ext uri="{FF2B5EF4-FFF2-40B4-BE49-F238E27FC236}">
                <a16:creationId xmlns:a16="http://schemas.microsoft.com/office/drawing/2014/main" id="{C1324749-E9CD-473F-AD77-5726DAF7285F}"/>
              </a:ext>
            </a:extLst>
          </p:cNvPr>
          <p:cNvSpPr>
            <a:spLocks noGrp="1"/>
          </p:cNvSpPr>
          <p:nvPr>
            <p:ph type="body" sz="quarter" idx="14"/>
          </p:nvPr>
        </p:nvSpPr>
        <p:spPr/>
        <p:txBody>
          <a:bodyPr/>
          <a:lstStyle/>
          <a:p>
            <a:pPr lvl="1"/>
            <a:r>
              <a:rPr lang="en-GB"/>
              <a:t>Serial – This is the same as a one-way road. </a:t>
            </a:r>
            <a:r>
              <a:rPr lang="en-GB">
                <a:solidFill>
                  <a:srgbClr val="FF0000"/>
                </a:solidFill>
              </a:rPr>
              <a:t>Cars are sent along the road one car at the time </a:t>
            </a:r>
            <a:r>
              <a:rPr lang="en-GB"/>
              <a:t>(where a car is like one bit of data)</a:t>
            </a:r>
          </a:p>
          <a:p>
            <a:pPr lvl="1"/>
            <a:r>
              <a:rPr lang="en-GB"/>
              <a:t>Parallel – This is like a motorway (probably with 8 lanes) where </a:t>
            </a:r>
            <a:r>
              <a:rPr lang="en-GB">
                <a:solidFill>
                  <a:srgbClr val="FF0000"/>
                </a:solidFill>
              </a:rPr>
              <a:t>multiple cars are sent through at the same time</a:t>
            </a:r>
          </a:p>
          <a:p>
            <a:pPr lvl="1"/>
            <a:r>
              <a:rPr lang="en-GB"/>
              <a:t>Simplex – </a:t>
            </a:r>
            <a:r>
              <a:rPr lang="en-GB">
                <a:solidFill>
                  <a:srgbClr val="FF0000"/>
                </a:solidFill>
              </a:rPr>
              <a:t>Cars only travel in one direction</a:t>
            </a:r>
            <a:r>
              <a:rPr lang="en-GB"/>
              <a:t>, like on a </a:t>
            </a:r>
            <a:br>
              <a:rPr lang="en-GB"/>
            </a:br>
            <a:r>
              <a:rPr lang="en-GB"/>
              <a:t>one-way road</a:t>
            </a:r>
          </a:p>
          <a:p>
            <a:pPr lvl="1"/>
            <a:r>
              <a:rPr lang="en-GB"/>
              <a:t>Half-duplex – </a:t>
            </a:r>
            <a:r>
              <a:rPr lang="en-GB">
                <a:solidFill>
                  <a:srgbClr val="FF0000"/>
                </a:solidFill>
              </a:rPr>
              <a:t>Cars can travel in both directions on the same road – but only one direction at a time. </a:t>
            </a:r>
            <a:r>
              <a:rPr lang="en-GB"/>
              <a:t>This is similar to a section of road with a single lane controlled by traffic lights</a:t>
            </a:r>
          </a:p>
          <a:p>
            <a:pPr lvl="1"/>
            <a:r>
              <a:rPr lang="en-GB"/>
              <a:t>Full-duplex – </a:t>
            </a:r>
            <a:r>
              <a:rPr lang="en-GB">
                <a:solidFill>
                  <a:srgbClr val="FF0000"/>
                </a:solidFill>
              </a:rPr>
              <a:t>Cars can travel in both directions at the same time</a:t>
            </a:r>
            <a:r>
              <a:rPr lang="en-GB"/>
              <a:t> – this is similar to a standard road, dual carriageway or motorway</a:t>
            </a:r>
          </a:p>
          <a:p>
            <a:endParaRPr lang="en-GB"/>
          </a:p>
        </p:txBody>
      </p:sp>
    </p:spTree>
    <p:extLst>
      <p:ext uri="{BB962C8B-B14F-4D97-AF65-F5344CB8AC3E}">
        <p14:creationId xmlns:p14="http://schemas.microsoft.com/office/powerpoint/2010/main" val="11061634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56188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60BBD8"/>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A41D9AC-6961-4996-AA33-DE414114CDF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618744"/>
            <a:ext cx="9144000" cy="6239256"/>
          </a:xfrm>
          <a:prstGeom prst="rect">
            <a:avLst/>
          </a:prstGeom>
        </p:spPr>
      </p:pic>
      <p:sp>
        <p:nvSpPr>
          <p:cNvPr id="4" name="Text Placeholder 3">
            <a:extLst>
              <a:ext uri="{FF2B5EF4-FFF2-40B4-BE49-F238E27FC236}">
                <a16:creationId xmlns:a16="http://schemas.microsoft.com/office/drawing/2014/main" id="{A106C00D-DF7D-470F-BEFD-B9B60CBF04AC}"/>
              </a:ext>
            </a:extLst>
          </p:cNvPr>
          <p:cNvSpPr>
            <a:spLocks noGrp="1"/>
          </p:cNvSpPr>
          <p:nvPr>
            <p:ph type="body" sz="quarter" idx="13"/>
          </p:nvPr>
        </p:nvSpPr>
        <p:spPr/>
        <p:txBody>
          <a:bodyPr/>
          <a:lstStyle/>
          <a:p>
            <a:r>
              <a:rPr lang="en-GB">
                <a:solidFill>
                  <a:schemeClr val="bg1"/>
                </a:solidFill>
              </a:rPr>
              <a:t>Starter</a:t>
            </a:r>
          </a:p>
        </p:txBody>
      </p:sp>
      <p:sp>
        <p:nvSpPr>
          <p:cNvPr id="5" name="Text Placeholder 4">
            <a:extLst>
              <a:ext uri="{FF2B5EF4-FFF2-40B4-BE49-F238E27FC236}">
                <a16:creationId xmlns:a16="http://schemas.microsoft.com/office/drawing/2014/main" id="{1CE9104A-1C11-4186-9910-0A22F2E6E1BA}"/>
              </a:ext>
            </a:extLst>
          </p:cNvPr>
          <p:cNvSpPr>
            <a:spLocks noGrp="1"/>
          </p:cNvSpPr>
          <p:nvPr>
            <p:ph type="body" sz="quarter" idx="14"/>
          </p:nvPr>
        </p:nvSpPr>
        <p:spPr/>
        <p:txBody>
          <a:bodyPr/>
          <a:lstStyle/>
          <a:p>
            <a:r>
              <a:rPr lang="en-GB">
                <a:solidFill>
                  <a:schemeClr val="bg1"/>
                </a:solidFill>
              </a:rPr>
              <a:t>A tin can telephone allows one person to transmit a message in binary by saying 1 or 0</a:t>
            </a:r>
          </a:p>
          <a:p>
            <a:pPr lvl="2"/>
            <a:r>
              <a:rPr lang="en-GB">
                <a:solidFill>
                  <a:schemeClr val="bg1"/>
                </a:solidFill>
              </a:rPr>
              <a:t>How is it possible for both people to send a message to </a:t>
            </a:r>
            <a:br>
              <a:rPr lang="en-GB">
                <a:solidFill>
                  <a:schemeClr val="bg1"/>
                </a:solidFill>
              </a:rPr>
            </a:br>
            <a:r>
              <a:rPr lang="en-GB">
                <a:solidFill>
                  <a:schemeClr val="bg1"/>
                </a:solidFill>
              </a:rPr>
              <a:t>each other?</a:t>
            </a:r>
          </a:p>
          <a:p>
            <a:pPr lvl="2"/>
            <a:r>
              <a:rPr lang="en-GB">
                <a:solidFill>
                  <a:schemeClr val="bg1"/>
                </a:solidFill>
              </a:rPr>
              <a:t>How could messages be sent faster?</a:t>
            </a:r>
          </a:p>
        </p:txBody>
      </p:sp>
      <p:pic>
        <p:nvPicPr>
          <p:cNvPr id="10" name="Graphic 9">
            <a:extLst>
              <a:ext uri="{FF2B5EF4-FFF2-40B4-BE49-F238E27FC236}">
                <a16:creationId xmlns:a16="http://schemas.microsoft.com/office/drawing/2014/main" id="{6C19AE65-77F5-4E67-9918-0FF93E9DFD6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67074" y="6313572"/>
            <a:ext cx="1428387" cy="337136"/>
          </a:xfrm>
          <a:prstGeom prst="rect">
            <a:avLst/>
          </a:prstGeom>
        </p:spPr>
      </p:pic>
    </p:spTree>
    <p:extLst>
      <p:ext uri="{BB962C8B-B14F-4D97-AF65-F5344CB8AC3E}">
        <p14:creationId xmlns:p14="http://schemas.microsoft.com/office/powerpoint/2010/main" val="36349741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106C00D-DF7D-470F-BEFD-B9B60CBF04AC}"/>
              </a:ext>
            </a:extLst>
          </p:cNvPr>
          <p:cNvSpPr>
            <a:spLocks noGrp="1"/>
          </p:cNvSpPr>
          <p:nvPr>
            <p:ph type="body" sz="quarter" idx="13"/>
          </p:nvPr>
        </p:nvSpPr>
        <p:spPr/>
        <p:txBody>
          <a:bodyPr/>
          <a:lstStyle/>
          <a:p>
            <a:r>
              <a:rPr lang="en-GB"/>
              <a:t>Starter</a:t>
            </a:r>
          </a:p>
        </p:txBody>
      </p:sp>
      <p:sp>
        <p:nvSpPr>
          <p:cNvPr id="5" name="Text Placeholder 4">
            <a:extLst>
              <a:ext uri="{FF2B5EF4-FFF2-40B4-BE49-F238E27FC236}">
                <a16:creationId xmlns:a16="http://schemas.microsoft.com/office/drawing/2014/main" id="{1CE9104A-1C11-4186-9910-0A22F2E6E1BA}"/>
              </a:ext>
            </a:extLst>
          </p:cNvPr>
          <p:cNvSpPr>
            <a:spLocks noGrp="1"/>
          </p:cNvSpPr>
          <p:nvPr>
            <p:ph type="body" sz="quarter" idx="14"/>
          </p:nvPr>
        </p:nvSpPr>
        <p:spPr/>
        <p:txBody>
          <a:bodyPr/>
          <a:lstStyle/>
          <a:p>
            <a:pPr lvl="1"/>
            <a:r>
              <a:rPr lang="en-GB"/>
              <a:t>How is it possible for both people to send a message to </a:t>
            </a:r>
            <a:br>
              <a:rPr lang="en-GB"/>
            </a:br>
            <a:r>
              <a:rPr lang="en-GB"/>
              <a:t>each other?</a:t>
            </a:r>
            <a:br>
              <a:rPr lang="en-GB"/>
            </a:br>
            <a:r>
              <a:rPr lang="en-GB">
                <a:solidFill>
                  <a:srgbClr val="FF0000"/>
                </a:solidFill>
              </a:rPr>
              <a:t>They would need to swap the cans from ear to mouth and vice versa</a:t>
            </a:r>
            <a:br>
              <a:rPr lang="en-GB">
                <a:solidFill>
                  <a:srgbClr val="FF0000"/>
                </a:solidFill>
              </a:rPr>
            </a:br>
            <a:r>
              <a:rPr lang="en-GB">
                <a:solidFill>
                  <a:srgbClr val="FF0000"/>
                </a:solidFill>
              </a:rPr>
              <a:t>A keyword such as ‘over’ could be used to signify the end of a transmission in one direction</a:t>
            </a:r>
          </a:p>
          <a:p>
            <a:pPr lvl="1"/>
            <a:r>
              <a:rPr lang="en-GB"/>
              <a:t>How could messages be sent faster?</a:t>
            </a:r>
            <a:br>
              <a:rPr lang="en-GB"/>
            </a:br>
            <a:r>
              <a:rPr lang="en-GB">
                <a:solidFill>
                  <a:srgbClr val="FF0000"/>
                </a:solidFill>
              </a:rPr>
              <a:t>Two connections could be made – one for listening and one for speaking</a:t>
            </a:r>
            <a:r>
              <a:rPr lang="en-GB"/>
              <a:t> – in Computer Science this is known as </a:t>
            </a:r>
            <a:br>
              <a:rPr lang="en-GB"/>
            </a:br>
            <a:r>
              <a:rPr lang="en-GB"/>
              <a:t>half-duplex</a:t>
            </a:r>
            <a:br>
              <a:rPr lang="en-GB"/>
            </a:br>
            <a:r>
              <a:rPr lang="en-GB"/>
              <a:t>Alternatively, </a:t>
            </a:r>
            <a:r>
              <a:rPr lang="en-GB">
                <a:solidFill>
                  <a:srgbClr val="FF0000"/>
                </a:solidFill>
              </a:rPr>
              <a:t>they could speak each digit faster </a:t>
            </a:r>
            <a:r>
              <a:rPr lang="en-GB"/>
              <a:t>– this is a serial transmission and the way that technologies such as USB are faster than older technologies such as computer serial ports</a:t>
            </a:r>
          </a:p>
        </p:txBody>
      </p:sp>
    </p:spTree>
    <p:extLst>
      <p:ext uri="{BB962C8B-B14F-4D97-AF65-F5344CB8AC3E}">
        <p14:creationId xmlns:p14="http://schemas.microsoft.com/office/powerpoint/2010/main" val="37297850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Graphic 32">
            <a:extLst>
              <a:ext uri="{FF2B5EF4-FFF2-40B4-BE49-F238E27FC236}">
                <a16:creationId xmlns:a16="http://schemas.microsoft.com/office/drawing/2014/main" id="{D77F930B-1AE6-428C-9EEB-FA40F363349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735021" y="4310859"/>
            <a:ext cx="1294365" cy="878319"/>
          </a:xfrm>
          <a:prstGeom prst="rect">
            <a:avLst/>
          </a:prstGeom>
        </p:spPr>
      </p:pic>
      <p:sp>
        <p:nvSpPr>
          <p:cNvPr id="2" name="Text Placeholder 1"/>
          <p:cNvSpPr>
            <a:spLocks noGrp="1"/>
          </p:cNvSpPr>
          <p:nvPr>
            <p:ph type="body" sz="quarter" idx="13"/>
          </p:nvPr>
        </p:nvSpPr>
        <p:spPr/>
        <p:txBody>
          <a:bodyPr/>
          <a:lstStyle/>
          <a:p>
            <a:r>
              <a:rPr lang="en-GB"/>
              <a:t>Serial transmission</a:t>
            </a:r>
          </a:p>
        </p:txBody>
      </p:sp>
      <p:sp>
        <p:nvSpPr>
          <p:cNvPr id="3" name="Text Placeholder 2"/>
          <p:cNvSpPr>
            <a:spLocks noGrp="1"/>
          </p:cNvSpPr>
          <p:nvPr>
            <p:ph type="body" sz="quarter" idx="14"/>
          </p:nvPr>
        </p:nvSpPr>
        <p:spPr>
          <a:xfrm>
            <a:off x="724280" y="1704179"/>
            <a:ext cx="7797230" cy="2528187"/>
          </a:xfrm>
        </p:spPr>
        <p:txBody>
          <a:bodyPr/>
          <a:lstStyle/>
          <a:p>
            <a:r>
              <a:rPr lang="en-GB"/>
              <a:t>Bits are sent one signal at a time over a single wire </a:t>
            </a:r>
          </a:p>
          <a:p>
            <a:pPr lvl="1"/>
            <a:r>
              <a:rPr lang="en-GB"/>
              <a:t>One bit is sent at a time</a:t>
            </a:r>
          </a:p>
          <a:p>
            <a:pPr lvl="1"/>
            <a:r>
              <a:rPr lang="en-GB"/>
              <a:t>Once the bit has been received, the next bit is sent</a:t>
            </a:r>
          </a:p>
          <a:p>
            <a:r>
              <a:rPr lang="en-GB"/>
              <a:t>The example below shows how the ASCII ‘W’ character  is sent in binary</a:t>
            </a:r>
          </a:p>
        </p:txBody>
      </p:sp>
      <p:sp>
        <p:nvSpPr>
          <p:cNvPr id="4" name="Rectangle 3">
            <a:extLst>
              <a:ext uri="{FF2B5EF4-FFF2-40B4-BE49-F238E27FC236}">
                <a16:creationId xmlns:a16="http://schemas.microsoft.com/office/drawing/2014/main" id="{94A2F8CD-2C38-4843-8535-BD6135FCB40E}"/>
              </a:ext>
            </a:extLst>
          </p:cNvPr>
          <p:cNvSpPr/>
          <p:nvPr/>
        </p:nvSpPr>
        <p:spPr>
          <a:xfrm>
            <a:off x="2313319" y="4482632"/>
            <a:ext cx="357052" cy="313508"/>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solidFill>
                  <a:schemeClr val="tx1"/>
                </a:solidFill>
              </a:rPr>
              <a:t>0</a:t>
            </a:r>
          </a:p>
        </p:txBody>
      </p:sp>
      <p:sp>
        <p:nvSpPr>
          <p:cNvPr id="6" name="Rectangle 5">
            <a:extLst>
              <a:ext uri="{FF2B5EF4-FFF2-40B4-BE49-F238E27FC236}">
                <a16:creationId xmlns:a16="http://schemas.microsoft.com/office/drawing/2014/main" id="{0ECF5C57-98BF-43BB-86F7-348E4961DE9D}"/>
              </a:ext>
            </a:extLst>
          </p:cNvPr>
          <p:cNvSpPr/>
          <p:nvPr/>
        </p:nvSpPr>
        <p:spPr>
          <a:xfrm>
            <a:off x="2857306" y="4482632"/>
            <a:ext cx="357052" cy="313508"/>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solidFill>
                  <a:schemeClr val="tx1"/>
                </a:solidFill>
              </a:rPr>
              <a:t>1</a:t>
            </a:r>
          </a:p>
        </p:txBody>
      </p:sp>
      <p:sp>
        <p:nvSpPr>
          <p:cNvPr id="7" name="Rectangle 6">
            <a:extLst>
              <a:ext uri="{FF2B5EF4-FFF2-40B4-BE49-F238E27FC236}">
                <a16:creationId xmlns:a16="http://schemas.microsoft.com/office/drawing/2014/main" id="{2CC43D27-4135-48C2-9DE3-850BE816D54F}"/>
              </a:ext>
            </a:extLst>
          </p:cNvPr>
          <p:cNvSpPr/>
          <p:nvPr/>
        </p:nvSpPr>
        <p:spPr>
          <a:xfrm>
            <a:off x="3401293" y="4482632"/>
            <a:ext cx="357052" cy="313508"/>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a:solidFill>
                  <a:schemeClr val="tx1"/>
                </a:solidFill>
              </a:rPr>
              <a:t>0</a:t>
            </a:r>
          </a:p>
        </p:txBody>
      </p:sp>
      <p:sp>
        <p:nvSpPr>
          <p:cNvPr id="8" name="Rectangle 7">
            <a:extLst>
              <a:ext uri="{FF2B5EF4-FFF2-40B4-BE49-F238E27FC236}">
                <a16:creationId xmlns:a16="http://schemas.microsoft.com/office/drawing/2014/main" id="{CB74AC3C-FE6D-44A0-AE14-9167912631F8}"/>
              </a:ext>
            </a:extLst>
          </p:cNvPr>
          <p:cNvSpPr/>
          <p:nvPr/>
        </p:nvSpPr>
        <p:spPr>
          <a:xfrm>
            <a:off x="3945280" y="4482632"/>
            <a:ext cx="357052" cy="313508"/>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a:solidFill>
                  <a:schemeClr val="tx1"/>
                </a:solidFill>
              </a:rPr>
              <a:t>1</a:t>
            </a:r>
          </a:p>
        </p:txBody>
      </p:sp>
      <p:sp>
        <p:nvSpPr>
          <p:cNvPr id="9" name="Rectangle 8">
            <a:extLst>
              <a:ext uri="{FF2B5EF4-FFF2-40B4-BE49-F238E27FC236}">
                <a16:creationId xmlns:a16="http://schemas.microsoft.com/office/drawing/2014/main" id="{4FF0FC3D-8025-4792-9372-B91E47CF7842}"/>
              </a:ext>
            </a:extLst>
          </p:cNvPr>
          <p:cNvSpPr/>
          <p:nvPr/>
        </p:nvSpPr>
        <p:spPr>
          <a:xfrm>
            <a:off x="4489267" y="4482632"/>
            <a:ext cx="357052" cy="313508"/>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a:solidFill>
                  <a:schemeClr val="tx1"/>
                </a:solidFill>
              </a:rPr>
              <a:t>0</a:t>
            </a:r>
          </a:p>
        </p:txBody>
      </p:sp>
      <p:sp>
        <p:nvSpPr>
          <p:cNvPr id="10" name="Rectangle 9">
            <a:extLst>
              <a:ext uri="{FF2B5EF4-FFF2-40B4-BE49-F238E27FC236}">
                <a16:creationId xmlns:a16="http://schemas.microsoft.com/office/drawing/2014/main" id="{F8B25E92-9E3E-48F9-85DB-500BA4108FF7}"/>
              </a:ext>
            </a:extLst>
          </p:cNvPr>
          <p:cNvSpPr/>
          <p:nvPr/>
        </p:nvSpPr>
        <p:spPr>
          <a:xfrm>
            <a:off x="5033254" y="4482632"/>
            <a:ext cx="357052" cy="313508"/>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a:solidFill>
                  <a:schemeClr val="tx1"/>
                </a:solidFill>
              </a:rPr>
              <a:t>1</a:t>
            </a:r>
          </a:p>
        </p:txBody>
      </p:sp>
      <p:sp>
        <p:nvSpPr>
          <p:cNvPr id="11" name="Rectangle 10">
            <a:extLst>
              <a:ext uri="{FF2B5EF4-FFF2-40B4-BE49-F238E27FC236}">
                <a16:creationId xmlns:a16="http://schemas.microsoft.com/office/drawing/2014/main" id="{02DF541C-62B4-4D44-8917-3A4A989566AB}"/>
              </a:ext>
            </a:extLst>
          </p:cNvPr>
          <p:cNvSpPr/>
          <p:nvPr/>
        </p:nvSpPr>
        <p:spPr>
          <a:xfrm>
            <a:off x="5577241" y="4482632"/>
            <a:ext cx="357052" cy="313508"/>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a:solidFill>
                  <a:schemeClr val="tx1"/>
                </a:solidFill>
              </a:rPr>
              <a:t>1</a:t>
            </a:r>
          </a:p>
        </p:txBody>
      </p:sp>
      <p:sp>
        <p:nvSpPr>
          <p:cNvPr id="12" name="Rectangle 11">
            <a:extLst>
              <a:ext uri="{FF2B5EF4-FFF2-40B4-BE49-F238E27FC236}">
                <a16:creationId xmlns:a16="http://schemas.microsoft.com/office/drawing/2014/main" id="{C40A8D47-F04C-42BA-A7FE-86CED6D34A7F}"/>
              </a:ext>
            </a:extLst>
          </p:cNvPr>
          <p:cNvSpPr/>
          <p:nvPr/>
        </p:nvSpPr>
        <p:spPr>
          <a:xfrm>
            <a:off x="6121227" y="4482632"/>
            <a:ext cx="357052" cy="313508"/>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a:solidFill>
                  <a:schemeClr val="tx1"/>
                </a:solidFill>
              </a:rPr>
              <a:t>0</a:t>
            </a:r>
          </a:p>
        </p:txBody>
      </p:sp>
      <p:cxnSp>
        <p:nvCxnSpPr>
          <p:cNvPr id="13" name="Straight Arrow Connector 12">
            <a:extLst>
              <a:ext uri="{FF2B5EF4-FFF2-40B4-BE49-F238E27FC236}">
                <a16:creationId xmlns:a16="http://schemas.microsoft.com/office/drawing/2014/main" id="{6C066231-EA15-4076-96AE-0C17B0592B7D}"/>
              </a:ext>
            </a:extLst>
          </p:cNvPr>
          <p:cNvCxnSpPr>
            <a:stCxn id="4" idx="3"/>
            <a:endCxn id="6" idx="1"/>
          </p:cNvCxnSpPr>
          <p:nvPr/>
        </p:nvCxnSpPr>
        <p:spPr>
          <a:xfrm>
            <a:off x="2670371" y="4639386"/>
            <a:ext cx="186935" cy="0"/>
          </a:xfrm>
          <a:prstGeom prst="straightConnector1">
            <a:avLst/>
          </a:prstGeom>
          <a:ln>
            <a:solidFill>
              <a:srgbClr val="0A50A4"/>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ED20D3E4-A1E5-4552-AD74-532E597E10C8}"/>
              </a:ext>
            </a:extLst>
          </p:cNvPr>
          <p:cNvCxnSpPr/>
          <p:nvPr/>
        </p:nvCxnSpPr>
        <p:spPr>
          <a:xfrm>
            <a:off x="3214358" y="4639386"/>
            <a:ext cx="186935" cy="0"/>
          </a:xfrm>
          <a:prstGeom prst="straightConnector1">
            <a:avLst/>
          </a:prstGeom>
          <a:ln>
            <a:solidFill>
              <a:srgbClr val="0A50A4"/>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 name="Straight Arrow Connector 15">
            <a:extLst>
              <a:ext uri="{FF2B5EF4-FFF2-40B4-BE49-F238E27FC236}">
                <a16:creationId xmlns:a16="http://schemas.microsoft.com/office/drawing/2014/main" id="{C4262CA6-1D08-43E2-838B-259BEF1D2F08}"/>
              </a:ext>
            </a:extLst>
          </p:cNvPr>
          <p:cNvCxnSpPr/>
          <p:nvPr/>
        </p:nvCxnSpPr>
        <p:spPr>
          <a:xfrm>
            <a:off x="3758345" y="4639386"/>
            <a:ext cx="186935" cy="0"/>
          </a:xfrm>
          <a:prstGeom prst="straightConnector1">
            <a:avLst/>
          </a:prstGeom>
          <a:ln>
            <a:solidFill>
              <a:srgbClr val="0A50A4"/>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04775223-F99D-40BE-89B5-3387725C187A}"/>
              </a:ext>
            </a:extLst>
          </p:cNvPr>
          <p:cNvCxnSpPr/>
          <p:nvPr/>
        </p:nvCxnSpPr>
        <p:spPr>
          <a:xfrm>
            <a:off x="4302332" y="4639386"/>
            <a:ext cx="186935" cy="0"/>
          </a:xfrm>
          <a:prstGeom prst="straightConnector1">
            <a:avLst/>
          </a:prstGeom>
          <a:ln>
            <a:solidFill>
              <a:srgbClr val="0A50A4"/>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84B4F1E5-3382-4346-806A-93163C627D95}"/>
              </a:ext>
            </a:extLst>
          </p:cNvPr>
          <p:cNvCxnSpPr/>
          <p:nvPr/>
        </p:nvCxnSpPr>
        <p:spPr>
          <a:xfrm>
            <a:off x="4846319" y="4639386"/>
            <a:ext cx="186935" cy="0"/>
          </a:xfrm>
          <a:prstGeom prst="straightConnector1">
            <a:avLst/>
          </a:prstGeom>
          <a:ln>
            <a:solidFill>
              <a:srgbClr val="0A50A4"/>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BE3A075B-E97C-4ABC-833A-44DE8133B115}"/>
              </a:ext>
            </a:extLst>
          </p:cNvPr>
          <p:cNvCxnSpPr/>
          <p:nvPr/>
        </p:nvCxnSpPr>
        <p:spPr>
          <a:xfrm>
            <a:off x="5390306" y="4639386"/>
            <a:ext cx="186935" cy="0"/>
          </a:xfrm>
          <a:prstGeom prst="straightConnector1">
            <a:avLst/>
          </a:prstGeom>
          <a:ln>
            <a:solidFill>
              <a:srgbClr val="0A50A4"/>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739C6D43-D9DE-4A2C-9DB4-033D91D5158E}"/>
              </a:ext>
            </a:extLst>
          </p:cNvPr>
          <p:cNvCxnSpPr/>
          <p:nvPr/>
        </p:nvCxnSpPr>
        <p:spPr>
          <a:xfrm>
            <a:off x="5934293" y="4639386"/>
            <a:ext cx="186935" cy="0"/>
          </a:xfrm>
          <a:prstGeom prst="straightConnector1">
            <a:avLst/>
          </a:prstGeom>
          <a:ln>
            <a:solidFill>
              <a:srgbClr val="0A50A4"/>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11021C13-9611-49E5-AD84-8ADB2B142606}"/>
              </a:ext>
            </a:extLst>
          </p:cNvPr>
          <p:cNvCxnSpPr>
            <a:cxnSpLocks/>
          </p:cNvCxnSpPr>
          <p:nvPr/>
        </p:nvCxnSpPr>
        <p:spPr>
          <a:xfrm>
            <a:off x="6478279" y="4639386"/>
            <a:ext cx="392421" cy="0"/>
          </a:xfrm>
          <a:prstGeom prst="straightConnector1">
            <a:avLst/>
          </a:prstGeom>
          <a:ln>
            <a:solidFill>
              <a:srgbClr val="0A50A4"/>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4F3C9938-15C9-4733-AEF2-AC5E7B0DB2F6}"/>
              </a:ext>
            </a:extLst>
          </p:cNvPr>
          <p:cNvCxnSpPr/>
          <p:nvPr/>
        </p:nvCxnSpPr>
        <p:spPr>
          <a:xfrm>
            <a:off x="2126384" y="4639386"/>
            <a:ext cx="186935" cy="0"/>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sp>
        <p:nvSpPr>
          <p:cNvPr id="23" name="TextBox 22">
            <a:extLst>
              <a:ext uri="{FF2B5EF4-FFF2-40B4-BE49-F238E27FC236}">
                <a16:creationId xmlns:a16="http://schemas.microsoft.com/office/drawing/2014/main" id="{02A13961-8BB4-4B0E-98F9-D2DA14E18466}"/>
              </a:ext>
            </a:extLst>
          </p:cNvPr>
          <p:cNvSpPr txBox="1"/>
          <p:nvPr/>
        </p:nvSpPr>
        <p:spPr>
          <a:xfrm>
            <a:off x="1098599" y="5582435"/>
            <a:ext cx="1038411" cy="369332"/>
          </a:xfrm>
          <a:prstGeom prst="rect">
            <a:avLst/>
          </a:prstGeom>
          <a:noFill/>
        </p:spPr>
        <p:txBody>
          <a:bodyPr wrap="square" rtlCol="0">
            <a:spAutoFit/>
          </a:bodyPr>
          <a:lstStyle/>
          <a:p>
            <a:r>
              <a:rPr lang="en-GB" b="1" dirty="0"/>
              <a:t>Sender</a:t>
            </a:r>
          </a:p>
        </p:txBody>
      </p:sp>
      <p:sp>
        <p:nvSpPr>
          <p:cNvPr id="28" name="TextBox 27">
            <a:extLst>
              <a:ext uri="{FF2B5EF4-FFF2-40B4-BE49-F238E27FC236}">
                <a16:creationId xmlns:a16="http://schemas.microsoft.com/office/drawing/2014/main" id="{781B5EE8-FFFE-4A26-860E-DB9A2778AC1B}"/>
              </a:ext>
            </a:extLst>
          </p:cNvPr>
          <p:cNvSpPr txBox="1"/>
          <p:nvPr/>
        </p:nvSpPr>
        <p:spPr>
          <a:xfrm>
            <a:off x="6735020" y="5213103"/>
            <a:ext cx="1294365" cy="369332"/>
          </a:xfrm>
          <a:prstGeom prst="rect">
            <a:avLst/>
          </a:prstGeom>
          <a:noFill/>
        </p:spPr>
        <p:txBody>
          <a:bodyPr wrap="square" rtlCol="0">
            <a:spAutoFit/>
          </a:bodyPr>
          <a:lstStyle/>
          <a:p>
            <a:pPr algn="ctr"/>
            <a:r>
              <a:rPr lang="en-GB" b="1" dirty="0"/>
              <a:t>Receiver</a:t>
            </a:r>
          </a:p>
        </p:txBody>
      </p:sp>
      <p:pic>
        <p:nvPicPr>
          <p:cNvPr id="27" name="Graphic 26">
            <a:extLst>
              <a:ext uri="{FF2B5EF4-FFF2-40B4-BE49-F238E27FC236}">
                <a16:creationId xmlns:a16="http://schemas.microsoft.com/office/drawing/2014/main" id="{55EAF5A9-4531-4649-B8C9-1810E2E5F34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03782" y="4589219"/>
            <a:ext cx="1555311" cy="886555"/>
          </a:xfrm>
          <a:prstGeom prst="rect">
            <a:avLst/>
          </a:prstGeom>
        </p:spPr>
      </p:pic>
    </p:spTree>
    <p:extLst>
      <p:ext uri="{BB962C8B-B14F-4D97-AF65-F5344CB8AC3E}">
        <p14:creationId xmlns:p14="http://schemas.microsoft.com/office/powerpoint/2010/main" val="19054343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20D0222-8D00-4080-8A62-D3CE24EF8C66}"/>
              </a:ext>
            </a:extLst>
          </p:cNvPr>
          <p:cNvPicPr>
            <a:picLocks noChangeAspect="1"/>
          </p:cNvPicPr>
          <p:nvPr/>
        </p:nvPicPr>
        <p:blipFill>
          <a:blip r:embed="rId2"/>
          <a:stretch>
            <a:fillRect/>
          </a:stretch>
        </p:blipFill>
        <p:spPr>
          <a:xfrm>
            <a:off x="1419337" y="3444238"/>
            <a:ext cx="6305326" cy="3097163"/>
          </a:xfrm>
          <a:prstGeom prst="rect">
            <a:avLst/>
          </a:prstGeom>
        </p:spPr>
      </p:pic>
      <p:sp>
        <p:nvSpPr>
          <p:cNvPr id="4" name="Text Placeholder 3">
            <a:extLst>
              <a:ext uri="{FF2B5EF4-FFF2-40B4-BE49-F238E27FC236}">
                <a16:creationId xmlns:a16="http://schemas.microsoft.com/office/drawing/2014/main" id="{A106C00D-DF7D-470F-BEFD-B9B60CBF04AC}"/>
              </a:ext>
            </a:extLst>
          </p:cNvPr>
          <p:cNvSpPr>
            <a:spLocks noGrp="1"/>
          </p:cNvSpPr>
          <p:nvPr>
            <p:ph type="body" sz="quarter" idx="13"/>
          </p:nvPr>
        </p:nvSpPr>
        <p:spPr/>
        <p:txBody>
          <a:bodyPr/>
          <a:lstStyle/>
          <a:p>
            <a:r>
              <a:rPr lang="en-GB"/>
              <a:t>Parallel transmission</a:t>
            </a:r>
          </a:p>
        </p:txBody>
      </p:sp>
      <p:sp>
        <p:nvSpPr>
          <p:cNvPr id="5" name="Text Placeholder 4">
            <a:extLst>
              <a:ext uri="{FF2B5EF4-FFF2-40B4-BE49-F238E27FC236}">
                <a16:creationId xmlns:a16="http://schemas.microsoft.com/office/drawing/2014/main" id="{1CE9104A-1C11-4186-9910-0A22F2E6E1BA}"/>
              </a:ext>
            </a:extLst>
          </p:cNvPr>
          <p:cNvSpPr>
            <a:spLocks noGrp="1"/>
          </p:cNvSpPr>
          <p:nvPr>
            <p:ph type="body" sz="quarter" idx="14"/>
          </p:nvPr>
        </p:nvSpPr>
        <p:spPr/>
        <p:txBody>
          <a:bodyPr/>
          <a:lstStyle/>
          <a:p>
            <a:r>
              <a:rPr lang="en-GB"/>
              <a:t>In parallel transmission a number of wires are used so that many bits may be sent at the same time</a:t>
            </a:r>
          </a:p>
          <a:p>
            <a:pPr lvl="1"/>
            <a:r>
              <a:rPr lang="en-GB"/>
              <a:t>Again, the ASCII letter ‘W’ is sent in binary</a:t>
            </a:r>
          </a:p>
          <a:p>
            <a:pPr lvl="1"/>
            <a:r>
              <a:rPr lang="en-GB"/>
              <a:t>Which is faster, parallel or serial transmission?</a:t>
            </a:r>
          </a:p>
        </p:txBody>
      </p:sp>
      <p:sp>
        <p:nvSpPr>
          <p:cNvPr id="25" name="TextBox 24">
            <a:extLst>
              <a:ext uri="{FF2B5EF4-FFF2-40B4-BE49-F238E27FC236}">
                <a16:creationId xmlns:a16="http://schemas.microsoft.com/office/drawing/2014/main" id="{DF6038C0-E012-4997-9321-BA67E87EF596}"/>
              </a:ext>
            </a:extLst>
          </p:cNvPr>
          <p:cNvSpPr txBox="1"/>
          <p:nvPr/>
        </p:nvSpPr>
        <p:spPr>
          <a:xfrm>
            <a:off x="1419338" y="5480261"/>
            <a:ext cx="1268742" cy="276999"/>
          </a:xfrm>
          <a:prstGeom prst="rect">
            <a:avLst/>
          </a:prstGeom>
          <a:noFill/>
        </p:spPr>
        <p:txBody>
          <a:bodyPr wrap="square" lIns="0" tIns="0" rIns="0" bIns="0" rtlCol="0">
            <a:spAutoFit/>
          </a:bodyPr>
          <a:lstStyle/>
          <a:p>
            <a:pPr algn="ctr"/>
            <a:r>
              <a:rPr lang="en-GB" b="1" dirty="0"/>
              <a:t>Sender</a:t>
            </a:r>
          </a:p>
        </p:txBody>
      </p:sp>
      <p:sp>
        <p:nvSpPr>
          <p:cNvPr id="26" name="TextBox 25">
            <a:extLst>
              <a:ext uri="{FF2B5EF4-FFF2-40B4-BE49-F238E27FC236}">
                <a16:creationId xmlns:a16="http://schemas.microsoft.com/office/drawing/2014/main" id="{E17EE744-8AC9-4826-B909-A1FFDA90C70C}"/>
              </a:ext>
            </a:extLst>
          </p:cNvPr>
          <p:cNvSpPr txBox="1"/>
          <p:nvPr/>
        </p:nvSpPr>
        <p:spPr>
          <a:xfrm>
            <a:off x="6638812" y="5480261"/>
            <a:ext cx="1222488" cy="276999"/>
          </a:xfrm>
          <a:prstGeom prst="rect">
            <a:avLst/>
          </a:prstGeom>
          <a:noFill/>
        </p:spPr>
        <p:txBody>
          <a:bodyPr wrap="square" lIns="0" tIns="0" rIns="0" bIns="0" rtlCol="0">
            <a:spAutoFit/>
          </a:bodyPr>
          <a:lstStyle/>
          <a:p>
            <a:pPr algn="ctr"/>
            <a:r>
              <a:rPr lang="en-GB" b="1" dirty="0"/>
              <a:t>Receiver</a:t>
            </a:r>
          </a:p>
        </p:txBody>
      </p:sp>
    </p:spTree>
    <p:extLst>
      <p:ext uri="{BB962C8B-B14F-4D97-AF65-F5344CB8AC3E}">
        <p14:creationId xmlns:p14="http://schemas.microsoft.com/office/powerpoint/2010/main" val="42401604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AA46BB3-0E65-49FA-A034-B9288DBD30E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2658245"/>
            <a:ext cx="9143998" cy="3273153"/>
          </a:xfrm>
          <a:prstGeom prst="rect">
            <a:avLst/>
          </a:prstGeom>
        </p:spPr>
      </p:pic>
      <p:sp>
        <p:nvSpPr>
          <p:cNvPr id="2" name="Text Placeholder 1">
            <a:extLst>
              <a:ext uri="{FF2B5EF4-FFF2-40B4-BE49-F238E27FC236}">
                <a16:creationId xmlns:a16="http://schemas.microsoft.com/office/drawing/2014/main" id="{3FA92CB1-03D7-4D42-BF8B-85A0BC3DC6DF}"/>
              </a:ext>
            </a:extLst>
          </p:cNvPr>
          <p:cNvSpPr>
            <a:spLocks noGrp="1"/>
          </p:cNvSpPr>
          <p:nvPr>
            <p:ph type="body" sz="quarter" idx="13"/>
          </p:nvPr>
        </p:nvSpPr>
        <p:spPr/>
        <p:txBody>
          <a:bodyPr/>
          <a:lstStyle/>
          <a:p>
            <a:r>
              <a:rPr lang="en-GB"/>
              <a:t>Parallel vs serial transmission</a:t>
            </a:r>
          </a:p>
        </p:txBody>
      </p:sp>
      <p:sp>
        <p:nvSpPr>
          <p:cNvPr id="3" name="Text Placeholder 2">
            <a:extLst>
              <a:ext uri="{FF2B5EF4-FFF2-40B4-BE49-F238E27FC236}">
                <a16:creationId xmlns:a16="http://schemas.microsoft.com/office/drawing/2014/main" id="{C5381878-854D-4F1F-BF9E-6123B51C25E8}"/>
              </a:ext>
            </a:extLst>
          </p:cNvPr>
          <p:cNvSpPr>
            <a:spLocks noGrp="1"/>
          </p:cNvSpPr>
          <p:nvPr>
            <p:ph type="body" sz="quarter" idx="14"/>
          </p:nvPr>
        </p:nvSpPr>
        <p:spPr/>
        <p:txBody>
          <a:bodyPr/>
          <a:lstStyle/>
          <a:p>
            <a:r>
              <a:rPr lang="en-GB"/>
              <a:t>If the same speed is used for one serial wire or eight parallel wires then parallel transmission will be faster</a:t>
            </a:r>
          </a:p>
          <a:p>
            <a:pPr lvl="1"/>
            <a:endParaRPr lang="en-GB"/>
          </a:p>
          <a:p>
            <a:pPr lvl="1"/>
            <a:endParaRPr lang="en-GB"/>
          </a:p>
        </p:txBody>
      </p:sp>
      <p:sp>
        <p:nvSpPr>
          <p:cNvPr id="9" name="TextBox 8">
            <a:extLst>
              <a:ext uri="{FF2B5EF4-FFF2-40B4-BE49-F238E27FC236}">
                <a16:creationId xmlns:a16="http://schemas.microsoft.com/office/drawing/2014/main" id="{C561F7EC-0BD7-4E9A-B699-FC5B6E1C1207}"/>
              </a:ext>
            </a:extLst>
          </p:cNvPr>
          <p:cNvSpPr txBox="1"/>
          <p:nvPr/>
        </p:nvSpPr>
        <p:spPr>
          <a:xfrm>
            <a:off x="353179" y="5951767"/>
            <a:ext cx="1940641" cy="246221"/>
          </a:xfrm>
          <a:prstGeom prst="rect">
            <a:avLst/>
          </a:prstGeom>
          <a:noFill/>
        </p:spPr>
        <p:txBody>
          <a:bodyPr wrap="square" lIns="0" tIns="0" rIns="0" bIns="0" rtlCol="0">
            <a:spAutoFit/>
          </a:bodyPr>
          <a:lstStyle/>
          <a:p>
            <a:r>
              <a:rPr lang="en-GB" sz="1600"/>
              <a:t>Receive Data (RXD)</a:t>
            </a:r>
          </a:p>
        </p:txBody>
      </p:sp>
      <p:sp>
        <p:nvSpPr>
          <p:cNvPr id="15" name="TextBox 14">
            <a:extLst>
              <a:ext uri="{FF2B5EF4-FFF2-40B4-BE49-F238E27FC236}">
                <a16:creationId xmlns:a16="http://schemas.microsoft.com/office/drawing/2014/main" id="{BDEF6031-439A-4EE1-AAC8-1B39EC25CA9A}"/>
              </a:ext>
            </a:extLst>
          </p:cNvPr>
          <p:cNvSpPr txBox="1"/>
          <p:nvPr/>
        </p:nvSpPr>
        <p:spPr>
          <a:xfrm>
            <a:off x="2293820" y="5351960"/>
            <a:ext cx="2127867" cy="246221"/>
          </a:xfrm>
          <a:prstGeom prst="rect">
            <a:avLst/>
          </a:prstGeom>
          <a:noFill/>
        </p:spPr>
        <p:txBody>
          <a:bodyPr wrap="square" lIns="0" tIns="0" rIns="0" bIns="0" rtlCol="0">
            <a:spAutoFit/>
          </a:bodyPr>
          <a:lstStyle/>
          <a:p>
            <a:r>
              <a:rPr lang="en-GB" sz="1600"/>
              <a:t>Transmit Data (TXD)</a:t>
            </a:r>
          </a:p>
        </p:txBody>
      </p:sp>
      <p:sp>
        <p:nvSpPr>
          <p:cNvPr id="18" name="TextBox 17">
            <a:extLst>
              <a:ext uri="{FF2B5EF4-FFF2-40B4-BE49-F238E27FC236}">
                <a16:creationId xmlns:a16="http://schemas.microsoft.com/office/drawing/2014/main" id="{124FC253-AFC5-4161-BF6C-3164B7A5F7D3}"/>
              </a:ext>
            </a:extLst>
          </p:cNvPr>
          <p:cNvSpPr txBox="1"/>
          <p:nvPr/>
        </p:nvSpPr>
        <p:spPr>
          <a:xfrm>
            <a:off x="5480136" y="5674768"/>
            <a:ext cx="801667" cy="246221"/>
          </a:xfrm>
          <a:prstGeom prst="rect">
            <a:avLst/>
          </a:prstGeom>
          <a:noFill/>
        </p:spPr>
        <p:txBody>
          <a:bodyPr wrap="square" lIns="0" tIns="0" rIns="0" bIns="0" rtlCol="0">
            <a:spAutoFit/>
          </a:bodyPr>
          <a:lstStyle/>
          <a:p>
            <a:pPr algn="ctr"/>
            <a:r>
              <a:rPr lang="en-GB" sz="1600"/>
              <a:t>D0~D7</a:t>
            </a:r>
          </a:p>
        </p:txBody>
      </p:sp>
      <p:sp>
        <p:nvSpPr>
          <p:cNvPr id="39" name="TextBox 38">
            <a:extLst>
              <a:ext uri="{FF2B5EF4-FFF2-40B4-BE49-F238E27FC236}">
                <a16:creationId xmlns:a16="http://schemas.microsoft.com/office/drawing/2014/main" id="{F507BA5C-AC2A-4B7A-BDFA-98F0F5CFC3D2}"/>
              </a:ext>
            </a:extLst>
          </p:cNvPr>
          <p:cNvSpPr txBox="1"/>
          <p:nvPr/>
        </p:nvSpPr>
        <p:spPr>
          <a:xfrm>
            <a:off x="5046305" y="5931398"/>
            <a:ext cx="1940642" cy="492443"/>
          </a:xfrm>
          <a:prstGeom prst="rect">
            <a:avLst/>
          </a:prstGeom>
          <a:noFill/>
        </p:spPr>
        <p:txBody>
          <a:bodyPr wrap="square" lIns="0" tIns="0" rIns="0" bIns="0" rtlCol="0">
            <a:spAutoFit/>
          </a:bodyPr>
          <a:lstStyle/>
          <a:p>
            <a:r>
              <a:rPr lang="en-GB" sz="1600"/>
              <a:t>Allows the parallel transmission of 8 bits</a:t>
            </a:r>
          </a:p>
        </p:txBody>
      </p:sp>
      <p:sp>
        <p:nvSpPr>
          <p:cNvPr id="20" name="TextBox 19">
            <a:extLst>
              <a:ext uri="{FF2B5EF4-FFF2-40B4-BE49-F238E27FC236}">
                <a16:creationId xmlns:a16="http://schemas.microsoft.com/office/drawing/2014/main" id="{589534F3-B94F-4B8F-9F9F-C9C0B83FBFD8}"/>
              </a:ext>
            </a:extLst>
          </p:cNvPr>
          <p:cNvSpPr txBox="1"/>
          <p:nvPr/>
        </p:nvSpPr>
        <p:spPr>
          <a:xfrm>
            <a:off x="1554482" y="3244986"/>
            <a:ext cx="1541930" cy="276999"/>
          </a:xfrm>
          <a:prstGeom prst="rect">
            <a:avLst/>
          </a:prstGeom>
          <a:noFill/>
        </p:spPr>
        <p:txBody>
          <a:bodyPr wrap="square" lIns="0" tIns="0" rIns="0" bIns="0" rtlCol="0">
            <a:spAutoFit/>
          </a:bodyPr>
          <a:lstStyle/>
          <a:p>
            <a:pPr algn="ctr"/>
            <a:r>
              <a:rPr lang="en-GB" b="1"/>
              <a:t>Serial cable</a:t>
            </a:r>
          </a:p>
        </p:txBody>
      </p:sp>
      <p:sp>
        <p:nvSpPr>
          <p:cNvPr id="42" name="TextBox 41">
            <a:extLst>
              <a:ext uri="{FF2B5EF4-FFF2-40B4-BE49-F238E27FC236}">
                <a16:creationId xmlns:a16="http://schemas.microsoft.com/office/drawing/2014/main" id="{593FE14C-A3F0-46A7-96EA-0E152550BBC5}"/>
              </a:ext>
            </a:extLst>
          </p:cNvPr>
          <p:cNvSpPr txBox="1"/>
          <p:nvPr/>
        </p:nvSpPr>
        <p:spPr>
          <a:xfrm>
            <a:off x="5795341" y="3244986"/>
            <a:ext cx="1944489" cy="276999"/>
          </a:xfrm>
          <a:prstGeom prst="rect">
            <a:avLst/>
          </a:prstGeom>
          <a:noFill/>
        </p:spPr>
        <p:txBody>
          <a:bodyPr wrap="square" lIns="0" tIns="0" rIns="0" bIns="0" rtlCol="0">
            <a:spAutoFit/>
          </a:bodyPr>
          <a:lstStyle/>
          <a:p>
            <a:pPr algn="ctr"/>
            <a:r>
              <a:rPr lang="en-GB" b="1"/>
              <a:t>Parallel cable</a:t>
            </a:r>
          </a:p>
        </p:txBody>
      </p:sp>
    </p:spTree>
    <p:extLst>
      <p:ext uri="{BB962C8B-B14F-4D97-AF65-F5344CB8AC3E}">
        <p14:creationId xmlns:p14="http://schemas.microsoft.com/office/powerpoint/2010/main" val="18287093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8FD6AE-A343-495F-B80C-D3146E7C14CF}"/>
              </a:ext>
            </a:extLst>
          </p:cNvPr>
          <p:cNvSpPr>
            <a:spLocks noGrp="1"/>
          </p:cNvSpPr>
          <p:nvPr>
            <p:ph type="body" sz="quarter" idx="13"/>
          </p:nvPr>
        </p:nvSpPr>
        <p:spPr/>
        <p:txBody>
          <a:bodyPr/>
          <a:lstStyle/>
          <a:p>
            <a:r>
              <a:rPr lang="en-GB"/>
              <a:t>Worksheet 2</a:t>
            </a:r>
          </a:p>
        </p:txBody>
      </p:sp>
      <p:sp>
        <p:nvSpPr>
          <p:cNvPr id="3" name="Text Placeholder 2">
            <a:extLst>
              <a:ext uri="{FF2B5EF4-FFF2-40B4-BE49-F238E27FC236}">
                <a16:creationId xmlns:a16="http://schemas.microsoft.com/office/drawing/2014/main" id="{A7151E3B-3C73-47D1-AC7C-F76DC2C20F29}"/>
              </a:ext>
            </a:extLst>
          </p:cNvPr>
          <p:cNvSpPr>
            <a:spLocks noGrp="1"/>
          </p:cNvSpPr>
          <p:nvPr>
            <p:ph type="body" sz="quarter" idx="14"/>
          </p:nvPr>
        </p:nvSpPr>
        <p:spPr/>
        <p:txBody>
          <a:bodyPr/>
          <a:lstStyle/>
          <a:p>
            <a:r>
              <a:rPr lang="en-GB"/>
              <a:t>Now complete </a:t>
            </a:r>
            <a:r>
              <a:rPr lang="en-GB" b="1"/>
              <a:t>Task 1 </a:t>
            </a:r>
            <a:r>
              <a:rPr lang="en-GB"/>
              <a:t>on </a:t>
            </a:r>
            <a:r>
              <a:rPr lang="en-GB" b="1"/>
              <a:t>Worksheet 2</a:t>
            </a:r>
          </a:p>
        </p:txBody>
      </p:sp>
    </p:spTree>
    <p:extLst>
      <p:ext uri="{BB962C8B-B14F-4D97-AF65-F5344CB8AC3E}">
        <p14:creationId xmlns:p14="http://schemas.microsoft.com/office/powerpoint/2010/main" val="32193175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AF7AA8A-463F-43F3-8217-9E62FE9196B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519379" y="618744"/>
            <a:ext cx="4624622" cy="3169485"/>
          </a:xfrm>
          <a:prstGeom prst="rect">
            <a:avLst/>
          </a:prstGeom>
        </p:spPr>
      </p:pic>
      <p:sp>
        <p:nvSpPr>
          <p:cNvPr id="4" name="Text Placeholder 3">
            <a:extLst>
              <a:ext uri="{FF2B5EF4-FFF2-40B4-BE49-F238E27FC236}">
                <a16:creationId xmlns:a16="http://schemas.microsoft.com/office/drawing/2014/main" id="{A106C00D-DF7D-470F-BEFD-B9B60CBF04AC}"/>
              </a:ext>
            </a:extLst>
          </p:cNvPr>
          <p:cNvSpPr>
            <a:spLocks noGrp="1"/>
          </p:cNvSpPr>
          <p:nvPr>
            <p:ph type="body" sz="quarter" idx="13"/>
          </p:nvPr>
        </p:nvSpPr>
        <p:spPr/>
        <p:txBody>
          <a:bodyPr/>
          <a:lstStyle/>
          <a:p>
            <a:r>
              <a:rPr lang="en-GB"/>
              <a:t>Data cables</a:t>
            </a:r>
          </a:p>
        </p:txBody>
      </p:sp>
      <p:sp>
        <p:nvSpPr>
          <p:cNvPr id="5" name="Text Placeholder 4">
            <a:extLst>
              <a:ext uri="{FF2B5EF4-FFF2-40B4-BE49-F238E27FC236}">
                <a16:creationId xmlns:a16="http://schemas.microsoft.com/office/drawing/2014/main" id="{1CE9104A-1C11-4186-9910-0A22F2E6E1BA}"/>
              </a:ext>
            </a:extLst>
          </p:cNvPr>
          <p:cNvSpPr>
            <a:spLocks noGrp="1"/>
          </p:cNvSpPr>
          <p:nvPr>
            <p:ph type="body" sz="quarter" idx="14"/>
          </p:nvPr>
        </p:nvSpPr>
        <p:spPr/>
        <p:txBody>
          <a:bodyPr/>
          <a:lstStyle/>
          <a:p>
            <a:r>
              <a:rPr lang="en-GB" dirty="0"/>
              <a:t>It was common in older </a:t>
            </a:r>
            <a:br>
              <a:rPr lang="en-GB" dirty="0"/>
            </a:br>
            <a:r>
              <a:rPr lang="en-GB" dirty="0"/>
              <a:t>computers to use parallel </a:t>
            </a:r>
            <a:br>
              <a:rPr lang="en-GB" dirty="0"/>
            </a:br>
            <a:r>
              <a:rPr lang="en-GB" dirty="0"/>
              <a:t>cables to connect devices</a:t>
            </a:r>
          </a:p>
          <a:p>
            <a:pPr lvl="1"/>
            <a:r>
              <a:rPr lang="en-GB" dirty="0"/>
              <a:t>They were used for hard disk drives</a:t>
            </a:r>
            <a:br>
              <a:rPr lang="en-GB" dirty="0"/>
            </a:br>
            <a:r>
              <a:rPr lang="en-GB" dirty="0"/>
              <a:t>and floppy drives</a:t>
            </a:r>
          </a:p>
          <a:p>
            <a:pPr lvl="1"/>
            <a:r>
              <a:rPr lang="en-GB" dirty="0"/>
              <a:t>The parallel cables enabled faster </a:t>
            </a:r>
            <a:br>
              <a:rPr lang="en-GB" dirty="0"/>
            </a:br>
            <a:r>
              <a:rPr lang="en-GB" dirty="0"/>
              <a:t>transmission speeds than serial cables</a:t>
            </a:r>
          </a:p>
          <a:p>
            <a:pPr lvl="1"/>
            <a:r>
              <a:rPr lang="en-GB" dirty="0"/>
              <a:t>This type of cable was used in parallel ATA (PATA) and </a:t>
            </a:r>
            <a:br>
              <a:rPr lang="en-GB" dirty="0"/>
            </a:br>
            <a:r>
              <a:rPr lang="en-GB" dirty="0"/>
              <a:t>IDE cables</a:t>
            </a:r>
          </a:p>
          <a:p>
            <a:pPr lvl="1"/>
            <a:r>
              <a:rPr lang="en-GB" dirty="0"/>
              <a:t>40 pins were on the cable, with the ability to send 16 bits of data in parallel through pins 3 to 18</a:t>
            </a:r>
          </a:p>
        </p:txBody>
      </p:sp>
    </p:spTree>
    <p:extLst>
      <p:ext uri="{BB962C8B-B14F-4D97-AF65-F5344CB8AC3E}">
        <p14:creationId xmlns:p14="http://schemas.microsoft.com/office/powerpoint/2010/main" val="1082052963"/>
      </p:ext>
    </p:extLst>
  </p:cSld>
  <p:clrMapOvr>
    <a:masterClrMapping/>
  </p:clrMapOvr>
</p:sld>
</file>

<file path=ppt/theme/theme1.xml><?xml version="1.0" encoding="utf-8"?>
<a:theme xmlns:a="http://schemas.openxmlformats.org/drawingml/2006/main" name="Unit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4951742A866DD4C8563BF4DFAFD4423" ma:contentTypeVersion="13" ma:contentTypeDescription="Create a new document." ma:contentTypeScope="" ma:versionID="f785eec6e2c67b839315347a29dc3713">
  <xsd:schema xmlns:xsd="http://www.w3.org/2001/XMLSchema" xmlns:xs="http://www.w3.org/2001/XMLSchema" xmlns:p="http://schemas.microsoft.com/office/2006/metadata/properties" xmlns:ns2="1ef05dc5-97a2-498b-bf7c-bd189143a1ff" xmlns:ns3="94dce8ab-38ff-4714-b1ed-1fc5e4d9abd1" targetNamespace="http://schemas.microsoft.com/office/2006/metadata/properties" ma:root="true" ma:fieldsID="a0c82b207cdf2da5c092e9a40fe5e576" ns2:_="" ns3:_="">
    <xsd:import namespace="1ef05dc5-97a2-498b-bf7c-bd189143a1ff"/>
    <xsd:import namespace="94dce8ab-38ff-4714-b1ed-1fc5e4d9abd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EventHashCode" minOccurs="0"/>
                <xsd:element ref="ns3:MediaServiceGenerationTime" minOccurs="0"/>
                <xsd:element ref="ns3:MediaServiceAutoKeyPoints" minOccurs="0"/>
                <xsd:element ref="ns3:MediaServiceKeyPoint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f05dc5-97a2-498b-bf7c-bd189143a1f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4dce8ab-38ff-4714-b1ed-1fc5e4d9abd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MediaServiceLocation" ma:internalName="MediaServiceLocation"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25508A6-8018-4561-935E-939FAF1F4A16}">
  <ds:schemaRefs>
    <ds:schemaRef ds:uri="1ef05dc5-97a2-498b-bf7c-bd189143a1ff"/>
    <ds:schemaRef ds:uri="94dce8ab-38ff-4714-b1ed-1fc5e4d9abd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DFE8CBB-5040-4C92-9769-4053F27334C1}">
  <ds:schemaRefs>
    <ds:schemaRef ds:uri="http://schemas.microsoft.com/sharepoint/v3/contenttype/forms"/>
  </ds:schemaRefs>
</ds:datastoreItem>
</file>

<file path=customXml/itemProps3.xml><?xml version="1.0" encoding="utf-8"?>
<ds:datastoreItem xmlns:ds="http://schemas.openxmlformats.org/officeDocument/2006/customXml" ds:itemID="{1203F46B-8742-4E7B-8016-551BACB8A156}">
  <ds:schemaRefs>
    <ds:schemaRef ds:uri="1ef05dc5-97a2-498b-bf7c-bd189143a1ff"/>
    <ds:schemaRef ds:uri="94dce8ab-38ff-4714-b1ed-1fc5e4d9abd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Data Representation L1 Introduction to binary</Template>
  <TotalTime>119</TotalTime>
  <Words>1540</Words>
  <Application>Microsoft Office PowerPoint</Application>
  <PresentationFormat>On-screen Show (4:3)</PresentationFormat>
  <Paragraphs>167</Paragraphs>
  <Slides>29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29</vt:i4>
      </vt:variant>
    </vt:vector>
  </HeadingPairs>
  <TitlesOfParts>
    <vt:vector size="32" baseType="lpstr">
      <vt:lpstr>Arial</vt:lpstr>
      <vt:lpstr>Calibri</vt:lpstr>
      <vt:lpstr>Unit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PG Online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PG Online Ltd</dc:creator>
  <cp:lastModifiedBy>Mike Bloys</cp:lastModifiedBy>
  <cp:revision>5</cp:revision>
  <dcterms:created xsi:type="dcterms:W3CDTF">2014-10-31T16:25:47Z</dcterms:created>
  <dcterms:modified xsi:type="dcterms:W3CDTF">2021-11-05T12:14:52Z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0x01010024951742A866DD4C8563BF4DFAFD4423</vt:lpwstr>
  </property>
</Properties>
</file>