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7" r:id="rId5"/>
    <p:sldId id="258" r:id="rId6"/>
    <p:sldId id="313" r:id="rId7"/>
    <p:sldId id="308" r:id="rId8"/>
    <p:sldId id="309" r:id="rId9"/>
    <p:sldId id="310" r:id="rId10"/>
    <p:sldId id="264" r:id="rId11"/>
    <p:sldId id="329" r:id="rId12"/>
    <p:sldId id="330" r:id="rId13"/>
    <p:sldId id="311" r:id="rId14"/>
    <p:sldId id="312" r:id="rId15"/>
    <p:sldId id="331" r:id="rId16"/>
    <p:sldId id="302" r:id="rId17"/>
    <p:sldId id="306" r:id="rId18"/>
    <p:sldId id="325" r:id="rId19"/>
    <p:sldId id="260" r:id="rId20"/>
    <p:sldId id="332" r:id="rId21"/>
    <p:sldId id="259" r:id="rId22"/>
  </p:sldIdLst>
  <p:sldSz cx="9144000" cy="6858000" type="screen4x3"/>
  <p:notesSz cx="6797675" cy="9926638"/>
  <p:embeddedFontLst>
    <p:embeddedFont>
      <p:font typeface="Calibri" panose="020F0502020204030204" pitchFamily="34" charset="0"/>
      <p:regular r:id="rId24"/>
      <p:bold r:id="rId25"/>
      <p:italic r:id="rId26"/>
      <p:boldItalic r:id="rId27"/>
    </p:embeddedFont>
    <p:embeddedFont>
      <p:font typeface="Museo 100" panose="02000000000000000000" charset="0"/>
      <p:regular r:id="rId28"/>
    </p:embeddedFont>
    <p:embeddedFont>
      <p:font typeface="Museo 500" panose="02000000000000000000" charset="0"/>
      <p:regular r:id="rId29"/>
    </p:embeddedFont>
    <p:embeddedFont>
      <p:font typeface="Museo 700" panose="02000000000000000000" charset="0"/>
      <p:bold r:id="rId30"/>
    </p:embeddedFont>
    <p:embeddedFont>
      <p:font typeface="Museo 900" panose="02000000000000000000" charset="0"/>
      <p:bold r:id="rId31"/>
    </p:embeddedFont>
    <p:embeddedFont>
      <p:font typeface="Museo900-Regular" panose="02000000000000000000"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5483" userDrawn="1">
          <p15:clr>
            <a:srgbClr val="A4A3A4"/>
          </p15:clr>
        </p15:guide>
        <p15:guide id="3" orient="horz" pos="37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E09"/>
    <a:srgbClr val="4AB1C8"/>
    <a:srgbClr val="D0596F"/>
    <a:srgbClr val="51869B"/>
    <a:srgbClr val="20692A"/>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guide orient="horz" pos="1706"/>
        <p:guide pos="5483"/>
        <p:guide orient="horz" pos="374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AFCEBFA1-D2D1-431C-9E4F-48FA3A2CF8C9}"/>
    <pc:docChg chg="undo custSel modSld">
      <pc:chgData name="Andy Gray" userId="3900aca3-aa6e-4813-b4e0-c02f9e48a0aa" providerId="ADAL" clId="{AFCEBFA1-D2D1-431C-9E4F-48FA3A2CF8C9}" dt="2019-07-18T14:36:33.897" v="238" actId="478"/>
      <pc:docMkLst>
        <pc:docMk/>
      </pc:docMkLst>
      <pc:sldChg chg="modSp">
        <pc:chgData name="Andy Gray" userId="3900aca3-aa6e-4813-b4e0-c02f9e48a0aa" providerId="ADAL" clId="{AFCEBFA1-D2D1-431C-9E4F-48FA3A2CF8C9}" dt="2019-07-16T12:55:23.982" v="3" actId="947"/>
        <pc:sldMkLst>
          <pc:docMk/>
          <pc:sldMk cId="2819996977" sldId="257"/>
        </pc:sldMkLst>
        <pc:spChg chg="mod">
          <ac:chgData name="Andy Gray" userId="3900aca3-aa6e-4813-b4e0-c02f9e48a0aa" providerId="ADAL" clId="{AFCEBFA1-D2D1-431C-9E4F-48FA3A2CF8C9}" dt="2019-07-16T12:55:23.982" v="3" actId="947"/>
          <ac:spMkLst>
            <pc:docMk/>
            <pc:sldMk cId="2819996977" sldId="257"/>
            <ac:spMk id="9" creationId="{9B940526-E652-49E9-80CD-519D5A66C408}"/>
          </ac:spMkLst>
        </pc:spChg>
      </pc:sldChg>
      <pc:sldChg chg="addSp delSp modSp modNotesTx">
        <pc:chgData name="Andy Gray" userId="3900aca3-aa6e-4813-b4e0-c02f9e48a0aa" providerId="ADAL" clId="{AFCEBFA1-D2D1-431C-9E4F-48FA3A2CF8C9}" dt="2019-07-18T11:10:25.675" v="190" actId="1076"/>
        <pc:sldMkLst>
          <pc:docMk/>
          <pc:sldMk cId="1497939659" sldId="264"/>
        </pc:sldMkLst>
        <pc:spChg chg="del">
          <ac:chgData name="Andy Gray" userId="3900aca3-aa6e-4813-b4e0-c02f9e48a0aa" providerId="ADAL" clId="{AFCEBFA1-D2D1-431C-9E4F-48FA3A2CF8C9}" dt="2019-07-18T11:07:38.765" v="180" actId="478"/>
          <ac:spMkLst>
            <pc:docMk/>
            <pc:sldMk cId="1497939659" sldId="264"/>
            <ac:spMk id="6" creationId="{A9CFB23F-B855-4620-8349-750986E6B117}"/>
          </ac:spMkLst>
        </pc:spChg>
        <pc:picChg chg="del">
          <ac:chgData name="Andy Gray" userId="3900aca3-aa6e-4813-b4e0-c02f9e48a0aa" providerId="ADAL" clId="{AFCEBFA1-D2D1-431C-9E4F-48FA3A2CF8C9}" dt="2019-07-18T11:10:17.857" v="189" actId="478"/>
          <ac:picMkLst>
            <pc:docMk/>
            <pc:sldMk cId="1497939659" sldId="264"/>
            <ac:picMk id="4" creationId="{6F70746F-78C3-4C31-804D-E161A089916D}"/>
          </ac:picMkLst>
        </pc:picChg>
        <pc:picChg chg="add mod ord">
          <ac:chgData name="Andy Gray" userId="3900aca3-aa6e-4813-b4e0-c02f9e48a0aa" providerId="ADAL" clId="{AFCEBFA1-D2D1-431C-9E4F-48FA3A2CF8C9}" dt="2019-07-18T11:10:25.675" v="190" actId="1076"/>
          <ac:picMkLst>
            <pc:docMk/>
            <pc:sldMk cId="1497939659" sldId="264"/>
            <ac:picMk id="7" creationId="{D80D744C-A7FB-4872-9B3D-691BDC455530}"/>
          </ac:picMkLst>
        </pc:picChg>
      </pc:sldChg>
      <pc:sldChg chg="addSp delSp modSp">
        <pc:chgData name="Andy Gray" userId="3900aca3-aa6e-4813-b4e0-c02f9e48a0aa" providerId="ADAL" clId="{AFCEBFA1-D2D1-431C-9E4F-48FA3A2CF8C9}" dt="2019-07-18T14:36:33.897" v="238" actId="478"/>
        <pc:sldMkLst>
          <pc:docMk/>
          <pc:sldMk cId="211719030" sldId="302"/>
        </pc:sldMkLst>
        <pc:spChg chg="mod">
          <ac:chgData name="Andy Gray" userId="3900aca3-aa6e-4813-b4e0-c02f9e48a0aa" providerId="ADAL" clId="{AFCEBFA1-D2D1-431C-9E4F-48FA3A2CF8C9}" dt="2019-07-18T11:14:41.773" v="221" actId="20577"/>
          <ac:spMkLst>
            <pc:docMk/>
            <pc:sldMk cId="211719030" sldId="302"/>
            <ac:spMk id="3" creationId="{3DBC2CFE-1241-4525-925F-965BA70F9603}"/>
          </ac:spMkLst>
        </pc:spChg>
        <pc:spChg chg="del">
          <ac:chgData name="Andy Gray" userId="3900aca3-aa6e-4813-b4e0-c02f9e48a0aa" providerId="ADAL" clId="{AFCEBFA1-D2D1-431C-9E4F-48FA3A2CF8C9}" dt="2019-07-18T11:10:49.425" v="191" actId="478"/>
          <ac:spMkLst>
            <pc:docMk/>
            <pc:sldMk cId="211719030" sldId="302"/>
            <ac:spMk id="6" creationId="{47DD4399-3CA7-42F0-81E8-85D01D072D1E}"/>
          </ac:spMkLst>
        </pc:spChg>
        <pc:picChg chg="del">
          <ac:chgData name="Andy Gray" userId="3900aca3-aa6e-4813-b4e0-c02f9e48a0aa" providerId="ADAL" clId="{AFCEBFA1-D2D1-431C-9E4F-48FA3A2CF8C9}" dt="2019-07-18T11:11:55.149" v="192" actId="478"/>
          <ac:picMkLst>
            <pc:docMk/>
            <pc:sldMk cId="211719030" sldId="302"/>
            <ac:picMk id="5" creationId="{6A15F2E2-4F96-40EB-A87A-2D8DF822CE0C}"/>
          </ac:picMkLst>
        </pc:picChg>
        <pc:picChg chg="add mod ord">
          <ac:chgData name="Andy Gray" userId="3900aca3-aa6e-4813-b4e0-c02f9e48a0aa" providerId="ADAL" clId="{AFCEBFA1-D2D1-431C-9E4F-48FA3A2CF8C9}" dt="2019-07-18T14:36:31.870" v="237" actId="167"/>
          <ac:picMkLst>
            <pc:docMk/>
            <pc:sldMk cId="211719030" sldId="302"/>
            <ac:picMk id="5" creationId="{6E0F0D1B-A964-46BB-9FC4-AFCC89B4ECEA}"/>
          </ac:picMkLst>
        </pc:picChg>
        <pc:picChg chg="add del mod ord">
          <ac:chgData name="Andy Gray" userId="3900aca3-aa6e-4813-b4e0-c02f9e48a0aa" providerId="ADAL" clId="{AFCEBFA1-D2D1-431C-9E4F-48FA3A2CF8C9}" dt="2019-07-18T14:36:33.897" v="238" actId="478"/>
          <ac:picMkLst>
            <pc:docMk/>
            <pc:sldMk cId="211719030" sldId="302"/>
            <ac:picMk id="7" creationId="{CB4144DD-7BEB-4BEC-8C71-D707B28A0035}"/>
          </ac:picMkLst>
        </pc:picChg>
      </pc:sldChg>
      <pc:sldChg chg="addSp delSp modSp">
        <pc:chgData name="Andy Gray" userId="3900aca3-aa6e-4813-b4e0-c02f9e48a0aa" providerId="ADAL" clId="{AFCEBFA1-D2D1-431C-9E4F-48FA3A2CF8C9}" dt="2019-07-16T14:09:55.587" v="153" actId="732"/>
        <pc:sldMkLst>
          <pc:docMk/>
          <pc:sldMk cId="2016433981" sldId="306"/>
        </pc:sldMkLst>
        <pc:picChg chg="add mod ord modCrop">
          <ac:chgData name="Andy Gray" userId="3900aca3-aa6e-4813-b4e0-c02f9e48a0aa" providerId="ADAL" clId="{AFCEBFA1-D2D1-431C-9E4F-48FA3A2CF8C9}" dt="2019-07-16T14:09:55.587" v="153" actId="732"/>
          <ac:picMkLst>
            <pc:docMk/>
            <pc:sldMk cId="2016433981" sldId="306"/>
            <ac:picMk id="5" creationId="{E993969B-B083-40B4-B9A3-76392A45F811}"/>
          </ac:picMkLst>
        </pc:picChg>
        <pc:picChg chg="del mod modCrop">
          <ac:chgData name="Andy Gray" userId="3900aca3-aa6e-4813-b4e0-c02f9e48a0aa" providerId="ADAL" clId="{AFCEBFA1-D2D1-431C-9E4F-48FA3A2CF8C9}" dt="2019-07-16T14:09:41.316" v="150" actId="478"/>
          <ac:picMkLst>
            <pc:docMk/>
            <pc:sldMk cId="2016433981" sldId="306"/>
            <ac:picMk id="13" creationId="{C4B6DF0A-25EF-44EC-8A0C-2E0F98B4F61A}"/>
          </ac:picMkLst>
        </pc:picChg>
      </pc:sldChg>
      <pc:sldChg chg="addSp delSp modSp">
        <pc:chgData name="Andy Gray" userId="3900aca3-aa6e-4813-b4e0-c02f9e48a0aa" providerId="ADAL" clId="{AFCEBFA1-D2D1-431C-9E4F-48FA3A2CF8C9}" dt="2019-07-16T13:06:21.714" v="38" actId="1076"/>
        <pc:sldMkLst>
          <pc:docMk/>
          <pc:sldMk cId="2477343048" sldId="308"/>
        </pc:sldMkLst>
        <pc:picChg chg="add mod ord modCrop">
          <ac:chgData name="Andy Gray" userId="3900aca3-aa6e-4813-b4e0-c02f9e48a0aa" providerId="ADAL" clId="{AFCEBFA1-D2D1-431C-9E4F-48FA3A2CF8C9}" dt="2019-07-16T13:06:21.714" v="38" actId="1076"/>
          <ac:picMkLst>
            <pc:docMk/>
            <pc:sldMk cId="2477343048" sldId="308"/>
            <ac:picMk id="5" creationId="{8689A8B9-BF63-4363-B1AD-F363BFF1A40E}"/>
          </ac:picMkLst>
        </pc:picChg>
        <pc:picChg chg="del mod modCrop">
          <ac:chgData name="Andy Gray" userId="3900aca3-aa6e-4813-b4e0-c02f9e48a0aa" providerId="ADAL" clId="{AFCEBFA1-D2D1-431C-9E4F-48FA3A2CF8C9}" dt="2019-07-16T13:01:56.056" v="32" actId="478"/>
          <ac:picMkLst>
            <pc:docMk/>
            <pc:sldMk cId="2477343048" sldId="308"/>
            <ac:picMk id="6" creationId="{B028845F-1214-4383-A415-FF333A404133}"/>
          </ac:picMkLst>
        </pc:picChg>
      </pc:sldChg>
      <pc:sldChg chg="addSp delSp modSp">
        <pc:chgData name="Andy Gray" userId="3900aca3-aa6e-4813-b4e0-c02f9e48a0aa" providerId="ADAL" clId="{AFCEBFA1-D2D1-431C-9E4F-48FA3A2CF8C9}" dt="2019-07-16T13:07:33.418" v="55"/>
        <pc:sldMkLst>
          <pc:docMk/>
          <pc:sldMk cId="3712632291" sldId="309"/>
        </pc:sldMkLst>
        <pc:picChg chg="del mod modCrop">
          <ac:chgData name="Andy Gray" userId="3900aca3-aa6e-4813-b4e0-c02f9e48a0aa" providerId="ADAL" clId="{AFCEBFA1-D2D1-431C-9E4F-48FA3A2CF8C9}" dt="2019-07-16T13:07:17.023" v="53" actId="478"/>
          <ac:picMkLst>
            <pc:docMk/>
            <pc:sldMk cId="3712632291" sldId="309"/>
            <ac:picMk id="4" creationId="{B033E84E-C3BF-487A-9E46-453C8421BE2E}"/>
          </ac:picMkLst>
        </pc:picChg>
        <pc:picChg chg="add mod ord modCrop">
          <ac:chgData name="Andy Gray" userId="3900aca3-aa6e-4813-b4e0-c02f9e48a0aa" providerId="ADAL" clId="{AFCEBFA1-D2D1-431C-9E4F-48FA3A2CF8C9}" dt="2019-07-16T13:07:21.170" v="54" actId="167"/>
          <ac:picMkLst>
            <pc:docMk/>
            <pc:sldMk cId="3712632291" sldId="309"/>
            <ac:picMk id="6" creationId="{C5E650B0-696C-4144-93E6-5B62E77A6A05}"/>
          </ac:picMkLst>
        </pc:picChg>
        <pc:picChg chg="add">
          <ac:chgData name="Andy Gray" userId="3900aca3-aa6e-4813-b4e0-c02f9e48a0aa" providerId="ADAL" clId="{AFCEBFA1-D2D1-431C-9E4F-48FA3A2CF8C9}" dt="2019-07-16T13:07:33.418" v="55"/>
          <ac:picMkLst>
            <pc:docMk/>
            <pc:sldMk cId="3712632291" sldId="309"/>
            <ac:picMk id="7" creationId="{9EFA6723-F2F4-4A79-A93A-8DD432B8620E}"/>
          </ac:picMkLst>
        </pc:picChg>
      </pc:sldChg>
      <pc:sldChg chg="addSp delSp modSp">
        <pc:chgData name="Andy Gray" userId="3900aca3-aa6e-4813-b4e0-c02f9e48a0aa" providerId="ADAL" clId="{AFCEBFA1-D2D1-431C-9E4F-48FA3A2CF8C9}" dt="2019-07-16T13:51:23.470" v="71"/>
        <pc:sldMkLst>
          <pc:docMk/>
          <pc:sldMk cId="3659700904" sldId="310"/>
        </pc:sldMkLst>
        <pc:picChg chg="del mod modCrop">
          <ac:chgData name="Andy Gray" userId="3900aca3-aa6e-4813-b4e0-c02f9e48a0aa" providerId="ADAL" clId="{AFCEBFA1-D2D1-431C-9E4F-48FA3A2CF8C9}" dt="2019-07-16T13:47:27.690" v="65" actId="478"/>
          <ac:picMkLst>
            <pc:docMk/>
            <pc:sldMk cId="3659700904" sldId="310"/>
            <ac:picMk id="4" creationId="{F2E12968-5C6C-4A7D-8787-6D11B8F51D6A}"/>
          </ac:picMkLst>
        </pc:picChg>
        <pc:picChg chg="add mod ord">
          <ac:chgData name="Andy Gray" userId="3900aca3-aa6e-4813-b4e0-c02f9e48a0aa" providerId="ADAL" clId="{AFCEBFA1-D2D1-431C-9E4F-48FA3A2CF8C9}" dt="2019-07-16T13:47:39.937" v="67" actId="1076"/>
          <ac:picMkLst>
            <pc:docMk/>
            <pc:sldMk cId="3659700904" sldId="310"/>
            <ac:picMk id="6" creationId="{70535837-6B17-4027-8A15-ADB1E1FFB0D9}"/>
          </ac:picMkLst>
        </pc:picChg>
        <pc:picChg chg="add del">
          <ac:chgData name="Andy Gray" userId="3900aca3-aa6e-4813-b4e0-c02f9e48a0aa" providerId="ADAL" clId="{AFCEBFA1-D2D1-431C-9E4F-48FA3A2CF8C9}" dt="2019-07-16T13:51:23.470" v="71"/>
          <ac:picMkLst>
            <pc:docMk/>
            <pc:sldMk cId="3659700904" sldId="310"/>
            <ac:picMk id="7" creationId="{05FBDC6C-45D4-4A03-8C62-BADBC6FCDB92}"/>
          </ac:picMkLst>
        </pc:picChg>
      </pc:sldChg>
      <pc:sldChg chg="addSp delSp modSp">
        <pc:chgData name="Andy Gray" userId="3900aca3-aa6e-4813-b4e0-c02f9e48a0aa" providerId="ADAL" clId="{AFCEBFA1-D2D1-431C-9E4F-48FA3A2CF8C9}" dt="2019-07-16T13:58:19.762" v="134" actId="1076"/>
        <pc:sldMkLst>
          <pc:docMk/>
          <pc:sldMk cId="1158904555" sldId="311"/>
        </pc:sldMkLst>
        <pc:picChg chg="del mod modCrop">
          <ac:chgData name="Andy Gray" userId="3900aca3-aa6e-4813-b4e0-c02f9e48a0aa" providerId="ADAL" clId="{AFCEBFA1-D2D1-431C-9E4F-48FA3A2CF8C9}" dt="2019-07-16T13:57:57.306" v="128" actId="478"/>
          <ac:picMkLst>
            <pc:docMk/>
            <pc:sldMk cId="1158904555" sldId="311"/>
            <ac:picMk id="5" creationId="{C8E0AD09-3C83-4E2E-B0D7-93EADEED287D}"/>
          </ac:picMkLst>
        </pc:picChg>
        <pc:picChg chg="add mod ord modCrop">
          <ac:chgData name="Andy Gray" userId="3900aca3-aa6e-4813-b4e0-c02f9e48a0aa" providerId="ADAL" clId="{AFCEBFA1-D2D1-431C-9E4F-48FA3A2CF8C9}" dt="2019-07-16T13:58:19.762" v="134" actId="1076"/>
          <ac:picMkLst>
            <pc:docMk/>
            <pc:sldMk cId="1158904555" sldId="311"/>
            <ac:picMk id="6" creationId="{77B4761A-CD3F-4DEA-BEBB-C528AF52F196}"/>
          </ac:picMkLst>
        </pc:picChg>
      </pc:sldChg>
      <pc:sldChg chg="addSp delSp modSp">
        <pc:chgData name="Andy Gray" userId="3900aca3-aa6e-4813-b4e0-c02f9e48a0aa" providerId="ADAL" clId="{AFCEBFA1-D2D1-431C-9E4F-48FA3A2CF8C9}" dt="2019-07-16T14:13:13.937" v="179" actId="1076"/>
        <pc:sldMkLst>
          <pc:docMk/>
          <pc:sldMk cId="3722535297" sldId="312"/>
        </pc:sldMkLst>
        <pc:spChg chg="ord">
          <ac:chgData name="Andy Gray" userId="3900aca3-aa6e-4813-b4e0-c02f9e48a0aa" providerId="ADAL" clId="{AFCEBFA1-D2D1-431C-9E4F-48FA3A2CF8C9}" dt="2019-07-16T14:12:21.169" v="171" actId="167"/>
          <ac:spMkLst>
            <pc:docMk/>
            <pc:sldMk cId="3722535297" sldId="312"/>
            <ac:spMk id="3" creationId="{F2A3D1E7-C08C-4CD8-897B-F5CE384B5AF4}"/>
          </ac:spMkLst>
        </pc:spChg>
        <pc:picChg chg="del mod modCrop">
          <ac:chgData name="Andy Gray" userId="3900aca3-aa6e-4813-b4e0-c02f9e48a0aa" providerId="ADAL" clId="{AFCEBFA1-D2D1-431C-9E4F-48FA3A2CF8C9}" dt="2019-07-16T14:12:12.113" v="170" actId="478"/>
          <ac:picMkLst>
            <pc:docMk/>
            <pc:sldMk cId="3722535297" sldId="312"/>
            <ac:picMk id="4" creationId="{67EEF7F4-11C2-4821-B2CF-99995F6A6561}"/>
          </ac:picMkLst>
        </pc:picChg>
        <pc:picChg chg="add mod ord modCrop">
          <ac:chgData name="Andy Gray" userId="3900aca3-aa6e-4813-b4e0-c02f9e48a0aa" providerId="ADAL" clId="{AFCEBFA1-D2D1-431C-9E4F-48FA3A2CF8C9}" dt="2019-07-16T14:13:13.937" v="179" actId="1076"/>
          <ac:picMkLst>
            <pc:docMk/>
            <pc:sldMk cId="3722535297" sldId="312"/>
            <ac:picMk id="6" creationId="{D2BEA664-4DC8-4E5F-B9A4-4FB7D969415E}"/>
          </ac:picMkLst>
        </pc:picChg>
      </pc:sldChg>
      <pc:sldChg chg="addSp delSp modSp">
        <pc:chgData name="Andy Gray" userId="3900aca3-aa6e-4813-b4e0-c02f9e48a0aa" providerId="ADAL" clId="{AFCEBFA1-D2D1-431C-9E4F-48FA3A2CF8C9}" dt="2019-07-16T12:59:49.197" v="17" actId="14100"/>
        <pc:sldMkLst>
          <pc:docMk/>
          <pc:sldMk cId="414760097" sldId="313"/>
        </pc:sldMkLst>
        <pc:picChg chg="del mod modCrop">
          <ac:chgData name="Andy Gray" userId="3900aca3-aa6e-4813-b4e0-c02f9e48a0aa" providerId="ADAL" clId="{AFCEBFA1-D2D1-431C-9E4F-48FA3A2CF8C9}" dt="2019-07-16T12:59:38.575" v="15" actId="478"/>
          <ac:picMkLst>
            <pc:docMk/>
            <pc:sldMk cId="414760097" sldId="313"/>
            <ac:picMk id="5" creationId="{DC9E28AC-1D11-4FAA-A670-2ED77220F0AA}"/>
          </ac:picMkLst>
        </pc:picChg>
        <pc:picChg chg="add mod ord">
          <ac:chgData name="Andy Gray" userId="3900aca3-aa6e-4813-b4e0-c02f9e48a0aa" providerId="ADAL" clId="{AFCEBFA1-D2D1-431C-9E4F-48FA3A2CF8C9}" dt="2019-07-16T12:59:49.197" v="17" actId="14100"/>
          <ac:picMkLst>
            <pc:docMk/>
            <pc:sldMk cId="414760097" sldId="313"/>
            <ac:picMk id="6" creationId="{1FE5EC4D-A190-4936-A62B-A9E40B0F530C}"/>
          </ac:picMkLst>
        </pc:picChg>
      </pc:sldChg>
      <pc:sldChg chg="modSp">
        <pc:chgData name="Andy Gray" userId="3900aca3-aa6e-4813-b4e0-c02f9e48a0aa" providerId="ADAL" clId="{AFCEBFA1-D2D1-431C-9E4F-48FA3A2CF8C9}" dt="2019-07-16T14:11:24.067" v="162" actId="1076"/>
        <pc:sldMkLst>
          <pc:docMk/>
          <pc:sldMk cId="2753566412" sldId="325"/>
        </pc:sldMkLst>
        <pc:spChg chg="mod">
          <ac:chgData name="Andy Gray" userId="3900aca3-aa6e-4813-b4e0-c02f9e48a0aa" providerId="ADAL" clId="{AFCEBFA1-D2D1-431C-9E4F-48FA3A2CF8C9}" dt="2019-07-16T14:11:02.267" v="159" actId="20577"/>
          <ac:spMkLst>
            <pc:docMk/>
            <pc:sldMk cId="2753566412" sldId="325"/>
            <ac:spMk id="3" creationId="{2FBDAF8D-A7C6-4362-BC94-170A605E4791}"/>
          </ac:spMkLst>
        </pc:spChg>
        <pc:picChg chg="mod">
          <ac:chgData name="Andy Gray" userId="3900aca3-aa6e-4813-b4e0-c02f9e48a0aa" providerId="ADAL" clId="{AFCEBFA1-D2D1-431C-9E4F-48FA3A2CF8C9}" dt="2019-07-16T14:11:24.067" v="162" actId="1076"/>
          <ac:picMkLst>
            <pc:docMk/>
            <pc:sldMk cId="2753566412" sldId="325"/>
            <ac:picMk id="5" creationId="{1DB5333D-1D1A-4DA6-BEE9-B55938AA329C}"/>
          </ac:picMkLst>
        </pc:picChg>
      </pc:sldChg>
      <pc:sldChg chg="addSp delSp modSp">
        <pc:chgData name="Andy Gray" userId="3900aca3-aa6e-4813-b4e0-c02f9e48a0aa" providerId="ADAL" clId="{AFCEBFA1-D2D1-431C-9E4F-48FA3A2CF8C9}" dt="2019-07-16T13:54:16.559" v="95" actId="732"/>
        <pc:sldMkLst>
          <pc:docMk/>
          <pc:sldMk cId="121847150" sldId="329"/>
        </pc:sldMkLst>
        <pc:picChg chg="add mod ord modCrop">
          <ac:chgData name="Andy Gray" userId="3900aca3-aa6e-4813-b4e0-c02f9e48a0aa" providerId="ADAL" clId="{AFCEBFA1-D2D1-431C-9E4F-48FA3A2CF8C9}" dt="2019-07-16T13:54:16.559" v="95" actId="732"/>
          <ac:picMkLst>
            <pc:docMk/>
            <pc:sldMk cId="121847150" sldId="329"/>
            <ac:picMk id="5" creationId="{7B2FD290-4672-413E-89C8-F785A032B330}"/>
          </ac:picMkLst>
        </pc:picChg>
        <pc:picChg chg="del mod modCrop">
          <ac:chgData name="Andy Gray" userId="3900aca3-aa6e-4813-b4e0-c02f9e48a0aa" providerId="ADAL" clId="{AFCEBFA1-D2D1-431C-9E4F-48FA3A2CF8C9}" dt="2019-07-16T13:52:32.083" v="85" actId="478"/>
          <ac:picMkLst>
            <pc:docMk/>
            <pc:sldMk cId="121847150" sldId="329"/>
            <ac:picMk id="8" creationId="{15DE4794-55E0-45AE-91E2-034F67F6CF04}"/>
          </ac:picMkLst>
        </pc:picChg>
      </pc:sldChg>
      <pc:sldChg chg="addSp delSp modSp">
        <pc:chgData name="Andy Gray" userId="3900aca3-aa6e-4813-b4e0-c02f9e48a0aa" providerId="ADAL" clId="{AFCEBFA1-D2D1-431C-9E4F-48FA3A2CF8C9}" dt="2019-07-16T13:55:51.546" v="114" actId="1076"/>
        <pc:sldMkLst>
          <pc:docMk/>
          <pc:sldMk cId="235626641" sldId="330"/>
        </pc:sldMkLst>
        <pc:spChg chg="mod">
          <ac:chgData name="Andy Gray" userId="3900aca3-aa6e-4813-b4e0-c02f9e48a0aa" providerId="ADAL" clId="{AFCEBFA1-D2D1-431C-9E4F-48FA3A2CF8C9}" dt="2019-07-16T13:54:44.386" v="105" actId="1076"/>
          <ac:spMkLst>
            <pc:docMk/>
            <pc:sldMk cId="235626641" sldId="330"/>
            <ac:spMk id="3" creationId="{90D51CE4-3159-4B36-BFAD-602C59F096A7}"/>
          </ac:spMkLst>
        </pc:spChg>
        <pc:picChg chg="add mod ord modCrop">
          <ac:chgData name="Andy Gray" userId="3900aca3-aa6e-4813-b4e0-c02f9e48a0aa" providerId="ADAL" clId="{AFCEBFA1-D2D1-431C-9E4F-48FA3A2CF8C9}" dt="2019-07-16T13:55:51.546" v="114" actId="1076"/>
          <ac:picMkLst>
            <pc:docMk/>
            <pc:sldMk cId="235626641" sldId="330"/>
            <ac:picMk id="5" creationId="{FB145716-2F3E-42B2-95F6-2ECCE6EC361F}"/>
          </ac:picMkLst>
        </pc:picChg>
        <pc:picChg chg="del mod modCrop">
          <ac:chgData name="Andy Gray" userId="3900aca3-aa6e-4813-b4e0-c02f9e48a0aa" providerId="ADAL" clId="{AFCEBFA1-D2D1-431C-9E4F-48FA3A2CF8C9}" dt="2019-07-16T13:54:39.786" v="103" actId="478"/>
          <ac:picMkLst>
            <pc:docMk/>
            <pc:sldMk cId="235626641" sldId="330"/>
            <ac:picMk id="7" creationId="{B08C0528-05FC-4A01-9113-94269073C6FB}"/>
          </ac:picMkLst>
        </pc:picChg>
      </pc:sldChg>
    </pc:docChg>
  </pc:docChgLst>
  <pc:docChgLst>
    <pc:chgData name="Leonora Sheppard" userId="3688f6d8-1f97-408e-a4fe-cc859c551ddb" providerId="ADAL" clId="{9091230C-AFBB-4E71-B48C-C799866D6DCF}"/>
    <pc:docChg chg="modSld">
      <pc:chgData name="Leonora Sheppard" userId="3688f6d8-1f97-408e-a4fe-cc859c551ddb" providerId="ADAL" clId="{9091230C-AFBB-4E71-B48C-C799866D6DCF}" dt="2019-07-16T08:30:49.036" v="4" actId="6549"/>
      <pc:docMkLst>
        <pc:docMk/>
      </pc:docMkLst>
      <pc:sldChg chg="modSp">
        <pc:chgData name="Leonora Sheppard" userId="3688f6d8-1f97-408e-a4fe-cc859c551ddb" providerId="ADAL" clId="{9091230C-AFBB-4E71-B48C-C799866D6DCF}" dt="2019-07-16T08:11:08.464" v="0" actId="20577"/>
        <pc:sldMkLst>
          <pc:docMk/>
          <pc:sldMk cId="4135027854" sldId="258"/>
        </pc:sldMkLst>
        <pc:spChg chg="mod">
          <ac:chgData name="Leonora Sheppard" userId="3688f6d8-1f97-408e-a4fe-cc859c551ddb" providerId="ADAL" clId="{9091230C-AFBB-4E71-B48C-C799866D6DCF}" dt="2019-07-16T08:11:08.464" v="0" actId="20577"/>
          <ac:spMkLst>
            <pc:docMk/>
            <pc:sldMk cId="4135027854" sldId="258"/>
            <ac:spMk id="2" creationId="{00000000-0000-0000-0000-000000000000}"/>
          </ac:spMkLst>
        </pc:spChg>
      </pc:sldChg>
      <pc:sldChg chg="modSp">
        <pc:chgData name="Leonora Sheppard" userId="3688f6d8-1f97-408e-a4fe-cc859c551ddb" providerId="ADAL" clId="{9091230C-AFBB-4E71-B48C-C799866D6DCF}" dt="2019-07-16T08:16:25.329" v="1" actId="6549"/>
        <pc:sldMkLst>
          <pc:docMk/>
          <pc:sldMk cId="1497939659" sldId="264"/>
        </pc:sldMkLst>
        <pc:spChg chg="mod">
          <ac:chgData name="Leonora Sheppard" userId="3688f6d8-1f97-408e-a4fe-cc859c551ddb" providerId="ADAL" clId="{9091230C-AFBB-4E71-B48C-C799866D6DCF}" dt="2019-07-16T08:16:25.329" v="1" actId="6549"/>
          <ac:spMkLst>
            <pc:docMk/>
            <pc:sldMk cId="1497939659" sldId="264"/>
            <ac:spMk id="6" creationId="{A9CFB23F-B855-4620-8349-750986E6B117}"/>
          </ac:spMkLst>
        </pc:spChg>
      </pc:sldChg>
      <pc:sldChg chg="modSp">
        <pc:chgData name="Leonora Sheppard" userId="3688f6d8-1f97-408e-a4fe-cc859c551ddb" providerId="ADAL" clId="{9091230C-AFBB-4E71-B48C-C799866D6DCF}" dt="2019-07-16T08:30:49.036" v="4" actId="6549"/>
        <pc:sldMkLst>
          <pc:docMk/>
          <pc:sldMk cId="211719030" sldId="302"/>
        </pc:sldMkLst>
        <pc:spChg chg="mod">
          <ac:chgData name="Leonora Sheppard" userId="3688f6d8-1f97-408e-a4fe-cc859c551ddb" providerId="ADAL" clId="{9091230C-AFBB-4E71-B48C-C799866D6DCF}" dt="2019-07-16T08:30:49.036" v="4" actId="6549"/>
          <ac:spMkLst>
            <pc:docMk/>
            <pc:sldMk cId="211719030" sldId="302"/>
            <ac:spMk id="3" creationId="{3DBC2CFE-1241-4525-925F-965BA70F9603}"/>
          </ac:spMkLst>
        </pc:spChg>
      </pc:sldChg>
      <pc:sldChg chg="modSp">
        <pc:chgData name="Leonora Sheppard" userId="3688f6d8-1f97-408e-a4fe-cc859c551ddb" providerId="ADAL" clId="{9091230C-AFBB-4E71-B48C-C799866D6DCF}" dt="2019-07-16T08:29:19.707" v="3" actId="14100"/>
        <pc:sldMkLst>
          <pc:docMk/>
          <pc:sldMk cId="1158904555" sldId="311"/>
        </pc:sldMkLst>
        <pc:spChg chg="mod">
          <ac:chgData name="Leonora Sheppard" userId="3688f6d8-1f97-408e-a4fe-cc859c551ddb" providerId="ADAL" clId="{9091230C-AFBB-4E71-B48C-C799866D6DCF}" dt="2019-07-16T08:29:19.707" v="3" actId="14100"/>
          <ac:spMkLst>
            <pc:docMk/>
            <pc:sldMk cId="1158904555" sldId="311"/>
            <ac:spMk id="3" creationId="{A758447E-F004-475D-9A61-83670CD5DA06}"/>
          </ac:spMkLst>
        </pc:spChg>
      </pc:sldChg>
    </pc:docChg>
  </pc:docChgLst>
  <pc:docChgLst>
    <pc:chgData name="Mike Ross" userId="7954c944-6085-4b08-be0b-82a8f61afa5b" providerId="ADAL" clId="{3085A4AB-41CE-4A13-9CA0-050E1E951EA7}"/>
    <pc:docChg chg="undo custSel addSld modSld modMainMaster">
      <pc:chgData name="Mike Ross" userId="7954c944-6085-4b08-be0b-82a8f61afa5b" providerId="ADAL" clId="{3085A4AB-41CE-4A13-9CA0-050E1E951EA7}" dt="2019-07-18T15:06:27.313" v="646" actId="20577"/>
      <pc:docMkLst>
        <pc:docMk/>
      </pc:docMkLst>
      <pc:sldChg chg="addSp delSp modSp">
        <pc:chgData name="Mike Ross" userId="7954c944-6085-4b08-be0b-82a8f61afa5b" providerId="ADAL" clId="{3085A4AB-41CE-4A13-9CA0-050E1E951EA7}" dt="2019-07-18T14:17:35.554" v="605" actId="478"/>
        <pc:sldMkLst>
          <pc:docMk/>
          <pc:sldMk cId="4135027854" sldId="258"/>
        </pc:sldMkLst>
        <pc:spChg chg="mod">
          <ac:chgData name="Mike Ross" userId="7954c944-6085-4b08-be0b-82a8f61afa5b" providerId="ADAL" clId="{3085A4AB-41CE-4A13-9CA0-050E1E951EA7}" dt="2019-07-12T08:34:53.147" v="19" actId="20577"/>
          <ac:spMkLst>
            <pc:docMk/>
            <pc:sldMk cId="4135027854" sldId="258"/>
            <ac:spMk id="2" creationId="{00000000-0000-0000-0000-000000000000}"/>
          </ac:spMkLst>
        </pc:spChg>
        <pc:spChg chg="add del mod">
          <ac:chgData name="Mike Ross" userId="7954c944-6085-4b08-be0b-82a8f61afa5b" providerId="ADAL" clId="{3085A4AB-41CE-4A13-9CA0-050E1E951EA7}" dt="2019-07-12T08:32:56.467" v="11"/>
          <ac:spMkLst>
            <pc:docMk/>
            <pc:sldMk cId="4135027854" sldId="258"/>
            <ac:spMk id="5" creationId="{F1D6E8D7-DBFD-4A07-ABE1-83560A2F01C8}"/>
          </ac:spMkLst>
        </pc:spChg>
        <pc:spChg chg="add del mod">
          <ac:chgData name="Mike Ross" userId="7954c944-6085-4b08-be0b-82a8f61afa5b" providerId="ADAL" clId="{3085A4AB-41CE-4A13-9CA0-050E1E951EA7}" dt="2019-07-12T08:32:56.467" v="11"/>
          <ac:spMkLst>
            <pc:docMk/>
            <pc:sldMk cId="4135027854" sldId="258"/>
            <ac:spMk id="6" creationId="{F5C3120C-A62A-4C77-B2CB-B45E15F1FB59}"/>
          </ac:spMkLst>
        </pc:spChg>
        <pc:picChg chg="del mod">
          <ac:chgData name="Mike Ross" userId="7954c944-6085-4b08-be0b-82a8f61afa5b" providerId="ADAL" clId="{3085A4AB-41CE-4A13-9CA0-050E1E951EA7}" dt="2019-07-18T14:17:35.554" v="605" actId="478"/>
          <ac:picMkLst>
            <pc:docMk/>
            <pc:sldMk cId="4135027854" sldId="258"/>
            <ac:picMk id="4" creationId="{DBD8B4B6-49A4-4C9A-BB94-74572454D514}"/>
          </ac:picMkLst>
        </pc:picChg>
      </pc:sldChg>
      <pc:sldChg chg="modSp">
        <pc:chgData name="Mike Ross" userId="7954c944-6085-4b08-be0b-82a8f61afa5b" providerId="ADAL" clId="{3085A4AB-41CE-4A13-9CA0-050E1E951EA7}" dt="2019-07-18T15:06:27.313" v="646" actId="20577"/>
        <pc:sldMkLst>
          <pc:docMk/>
          <pc:sldMk cId="1497939659" sldId="264"/>
        </pc:sldMkLst>
        <pc:spChg chg="mod">
          <ac:chgData name="Mike Ross" userId="7954c944-6085-4b08-be0b-82a8f61afa5b" providerId="ADAL" clId="{3085A4AB-41CE-4A13-9CA0-050E1E951EA7}" dt="2019-07-18T15:06:27.313" v="646" actId="20577"/>
          <ac:spMkLst>
            <pc:docMk/>
            <pc:sldMk cId="1497939659" sldId="264"/>
            <ac:spMk id="3" creationId="{90D51CE4-3159-4B36-BFAD-602C59F096A7}"/>
          </ac:spMkLst>
        </pc:spChg>
        <pc:spChg chg="mod">
          <ac:chgData name="Mike Ross" userId="7954c944-6085-4b08-be0b-82a8f61afa5b" providerId="ADAL" clId="{3085A4AB-41CE-4A13-9CA0-050E1E951EA7}" dt="2019-07-12T09:04:40.884" v="119" actId="20577"/>
          <ac:spMkLst>
            <pc:docMk/>
            <pc:sldMk cId="1497939659" sldId="264"/>
            <ac:spMk id="6" creationId="{A9CFB23F-B855-4620-8349-750986E6B117}"/>
          </ac:spMkLst>
        </pc:spChg>
      </pc:sldChg>
      <pc:sldChg chg="modSp">
        <pc:chgData name="Mike Ross" userId="7954c944-6085-4b08-be0b-82a8f61afa5b" providerId="ADAL" clId="{3085A4AB-41CE-4A13-9CA0-050E1E951EA7}" dt="2019-07-12T10:15:43.851" v="273" actId="207"/>
        <pc:sldMkLst>
          <pc:docMk/>
          <pc:sldMk cId="211719030" sldId="302"/>
        </pc:sldMkLst>
        <pc:spChg chg="mod">
          <ac:chgData name="Mike Ross" userId="7954c944-6085-4b08-be0b-82a8f61afa5b" providerId="ADAL" clId="{3085A4AB-41CE-4A13-9CA0-050E1E951EA7}" dt="2019-07-12T10:15:43.851" v="273" actId="207"/>
          <ac:spMkLst>
            <pc:docMk/>
            <pc:sldMk cId="211719030" sldId="302"/>
            <ac:spMk id="3" creationId="{3DBC2CFE-1241-4525-925F-965BA70F9603}"/>
          </ac:spMkLst>
        </pc:spChg>
        <pc:spChg chg="mod">
          <ac:chgData name="Mike Ross" userId="7954c944-6085-4b08-be0b-82a8f61afa5b" providerId="ADAL" clId="{3085A4AB-41CE-4A13-9CA0-050E1E951EA7}" dt="2019-07-12T10:14:35.426" v="261" actId="1076"/>
          <ac:spMkLst>
            <pc:docMk/>
            <pc:sldMk cId="211719030" sldId="302"/>
            <ac:spMk id="6" creationId="{47DD4399-3CA7-42F0-81E8-85D01D072D1E}"/>
          </ac:spMkLst>
        </pc:spChg>
      </pc:sldChg>
      <pc:sldChg chg="modSp">
        <pc:chgData name="Mike Ross" userId="7954c944-6085-4b08-be0b-82a8f61afa5b" providerId="ADAL" clId="{3085A4AB-41CE-4A13-9CA0-050E1E951EA7}" dt="2019-07-12T10:17:22.831" v="276" actId="207"/>
        <pc:sldMkLst>
          <pc:docMk/>
          <pc:sldMk cId="2016433981" sldId="306"/>
        </pc:sldMkLst>
        <pc:spChg chg="mod">
          <ac:chgData name="Mike Ross" userId="7954c944-6085-4b08-be0b-82a8f61afa5b" providerId="ADAL" clId="{3085A4AB-41CE-4A13-9CA0-050E1E951EA7}" dt="2019-07-12T10:17:22.831" v="276" actId="207"/>
          <ac:spMkLst>
            <pc:docMk/>
            <pc:sldMk cId="2016433981" sldId="306"/>
            <ac:spMk id="3" creationId="{2FBDAF8D-A7C6-4362-BC94-170A605E4791}"/>
          </ac:spMkLst>
        </pc:spChg>
      </pc:sldChg>
      <pc:sldChg chg="modSp">
        <pc:chgData name="Mike Ross" userId="7954c944-6085-4b08-be0b-82a8f61afa5b" providerId="ADAL" clId="{3085A4AB-41CE-4A13-9CA0-050E1E951EA7}" dt="2019-07-12T09:08:22.463" v="145" actId="20577"/>
        <pc:sldMkLst>
          <pc:docMk/>
          <pc:sldMk cId="3712632291" sldId="309"/>
        </pc:sldMkLst>
        <pc:spChg chg="mod">
          <ac:chgData name="Mike Ross" userId="7954c944-6085-4b08-be0b-82a8f61afa5b" providerId="ADAL" clId="{3085A4AB-41CE-4A13-9CA0-050E1E951EA7}" dt="2019-07-12T09:08:22.463" v="145" actId="20577"/>
          <ac:spMkLst>
            <pc:docMk/>
            <pc:sldMk cId="3712632291" sldId="309"/>
            <ac:spMk id="3" creationId="{1E5A12D9-0657-4C8F-B9C6-B7E197C3336D}"/>
          </ac:spMkLst>
        </pc:spChg>
        <pc:picChg chg="mod modCrop">
          <ac:chgData name="Mike Ross" userId="7954c944-6085-4b08-be0b-82a8f61afa5b" providerId="ADAL" clId="{3085A4AB-41CE-4A13-9CA0-050E1E951EA7}" dt="2019-07-12T08:52:19.902" v="61" actId="732"/>
          <ac:picMkLst>
            <pc:docMk/>
            <pc:sldMk cId="3712632291" sldId="309"/>
            <ac:picMk id="4" creationId="{B033E84E-C3BF-487A-9E46-453C8421BE2E}"/>
          </ac:picMkLst>
        </pc:picChg>
      </pc:sldChg>
      <pc:sldChg chg="modSp">
        <pc:chgData name="Mike Ross" userId="7954c944-6085-4b08-be0b-82a8f61afa5b" providerId="ADAL" clId="{3085A4AB-41CE-4A13-9CA0-050E1E951EA7}" dt="2019-07-18T15:05:18.367" v="626" actId="20577"/>
        <pc:sldMkLst>
          <pc:docMk/>
          <pc:sldMk cId="3659700904" sldId="310"/>
        </pc:sldMkLst>
        <pc:spChg chg="mod">
          <ac:chgData name="Mike Ross" userId="7954c944-6085-4b08-be0b-82a8f61afa5b" providerId="ADAL" clId="{3085A4AB-41CE-4A13-9CA0-050E1E951EA7}" dt="2019-07-18T15:05:18.367" v="626" actId="20577"/>
          <ac:spMkLst>
            <pc:docMk/>
            <pc:sldMk cId="3659700904" sldId="310"/>
            <ac:spMk id="3" creationId="{71439540-B046-4883-B2EA-068BE0070FC7}"/>
          </ac:spMkLst>
        </pc:spChg>
        <pc:picChg chg="mod">
          <ac:chgData name="Mike Ross" userId="7954c944-6085-4b08-be0b-82a8f61afa5b" providerId="ADAL" clId="{3085A4AB-41CE-4A13-9CA0-050E1E951EA7}" dt="2019-07-12T08:55:17.401" v="71" actId="14100"/>
          <ac:picMkLst>
            <pc:docMk/>
            <pc:sldMk cId="3659700904" sldId="310"/>
            <ac:picMk id="4" creationId="{F2E12968-5C6C-4A7D-8787-6D11B8F51D6A}"/>
          </ac:picMkLst>
        </pc:picChg>
      </pc:sldChg>
      <pc:sldChg chg="modSp">
        <pc:chgData name="Mike Ross" userId="7954c944-6085-4b08-be0b-82a8f61afa5b" providerId="ADAL" clId="{3085A4AB-41CE-4A13-9CA0-050E1E951EA7}" dt="2019-07-12T10:09:03.084" v="256" actId="207"/>
        <pc:sldMkLst>
          <pc:docMk/>
          <pc:sldMk cId="1158904555" sldId="311"/>
        </pc:sldMkLst>
        <pc:spChg chg="mod">
          <ac:chgData name="Mike Ross" userId="7954c944-6085-4b08-be0b-82a8f61afa5b" providerId="ADAL" clId="{3085A4AB-41CE-4A13-9CA0-050E1E951EA7}" dt="2019-07-12T10:09:03.084" v="256" actId="207"/>
          <ac:spMkLst>
            <pc:docMk/>
            <pc:sldMk cId="1158904555" sldId="311"/>
            <ac:spMk id="3" creationId="{A758447E-F004-475D-9A61-83670CD5DA06}"/>
          </ac:spMkLst>
        </pc:spChg>
      </pc:sldChg>
      <pc:sldChg chg="modSp">
        <pc:chgData name="Mike Ross" userId="7954c944-6085-4b08-be0b-82a8f61afa5b" providerId="ADAL" clId="{3085A4AB-41CE-4A13-9CA0-050E1E951EA7}" dt="2019-07-12T10:10:45.335" v="260" actId="14"/>
        <pc:sldMkLst>
          <pc:docMk/>
          <pc:sldMk cId="3722535297" sldId="312"/>
        </pc:sldMkLst>
        <pc:spChg chg="mod">
          <ac:chgData name="Mike Ross" userId="7954c944-6085-4b08-be0b-82a8f61afa5b" providerId="ADAL" clId="{3085A4AB-41CE-4A13-9CA0-050E1E951EA7}" dt="2019-07-12T10:10:45.335" v="260" actId="14"/>
          <ac:spMkLst>
            <pc:docMk/>
            <pc:sldMk cId="3722535297" sldId="312"/>
            <ac:spMk id="3" creationId="{F2A3D1E7-C08C-4CD8-897B-F5CE384B5AF4}"/>
          </ac:spMkLst>
        </pc:spChg>
      </pc:sldChg>
      <pc:sldChg chg="modSp">
        <pc:chgData name="Mike Ross" userId="7954c944-6085-4b08-be0b-82a8f61afa5b" providerId="ADAL" clId="{3085A4AB-41CE-4A13-9CA0-050E1E951EA7}" dt="2019-07-18T14:18:00.641" v="607" actId="6549"/>
        <pc:sldMkLst>
          <pc:docMk/>
          <pc:sldMk cId="414760097" sldId="313"/>
        </pc:sldMkLst>
        <pc:spChg chg="mod">
          <ac:chgData name="Mike Ross" userId="7954c944-6085-4b08-be0b-82a8f61afa5b" providerId="ADAL" clId="{3085A4AB-41CE-4A13-9CA0-050E1E951EA7}" dt="2019-07-12T08:46:33.195" v="43" actId="20577"/>
          <ac:spMkLst>
            <pc:docMk/>
            <pc:sldMk cId="414760097" sldId="313"/>
            <ac:spMk id="2" creationId="{070D4999-6C46-48B4-8051-DFAB6030D3D1}"/>
          </ac:spMkLst>
        </pc:spChg>
        <pc:spChg chg="mod">
          <ac:chgData name="Mike Ross" userId="7954c944-6085-4b08-be0b-82a8f61afa5b" providerId="ADAL" clId="{3085A4AB-41CE-4A13-9CA0-050E1E951EA7}" dt="2019-07-18T14:18:00.641" v="607" actId="6549"/>
          <ac:spMkLst>
            <pc:docMk/>
            <pc:sldMk cId="414760097" sldId="313"/>
            <ac:spMk id="3" creationId="{370F413F-A8E4-44D6-A2EC-ACA5A8257346}"/>
          </ac:spMkLst>
        </pc:spChg>
      </pc:sldChg>
      <pc:sldChg chg="modSp">
        <pc:chgData name="Mike Ross" userId="7954c944-6085-4b08-be0b-82a8f61afa5b" providerId="ADAL" clId="{3085A4AB-41CE-4A13-9CA0-050E1E951EA7}" dt="2019-07-12T09:48:56.310" v="179" actId="14"/>
        <pc:sldMkLst>
          <pc:docMk/>
          <pc:sldMk cId="121847150" sldId="329"/>
        </pc:sldMkLst>
        <pc:spChg chg="mod">
          <ac:chgData name="Mike Ross" userId="7954c944-6085-4b08-be0b-82a8f61afa5b" providerId="ADAL" clId="{3085A4AB-41CE-4A13-9CA0-050E1E951EA7}" dt="2019-07-12T09:48:56.310" v="179" actId="14"/>
          <ac:spMkLst>
            <pc:docMk/>
            <pc:sldMk cId="121847150" sldId="329"/>
            <ac:spMk id="3" creationId="{90D51CE4-3159-4B36-BFAD-602C59F096A7}"/>
          </ac:spMkLst>
        </pc:spChg>
        <pc:picChg chg="mod">
          <ac:chgData name="Mike Ross" userId="7954c944-6085-4b08-be0b-82a8f61afa5b" providerId="ADAL" clId="{3085A4AB-41CE-4A13-9CA0-050E1E951EA7}" dt="2019-07-12T09:48:16.300" v="163" actId="14100"/>
          <ac:picMkLst>
            <pc:docMk/>
            <pc:sldMk cId="121847150" sldId="329"/>
            <ac:picMk id="8" creationId="{15DE4794-55E0-45AE-91E2-034F67F6CF04}"/>
          </ac:picMkLst>
        </pc:picChg>
      </pc:sldChg>
      <pc:sldChg chg="modSp">
        <pc:chgData name="Mike Ross" userId="7954c944-6085-4b08-be0b-82a8f61afa5b" providerId="ADAL" clId="{3085A4AB-41CE-4A13-9CA0-050E1E951EA7}" dt="2019-07-12T10:07:42.360" v="229" actId="207"/>
        <pc:sldMkLst>
          <pc:docMk/>
          <pc:sldMk cId="235626641" sldId="330"/>
        </pc:sldMkLst>
        <pc:spChg chg="mod">
          <ac:chgData name="Mike Ross" userId="7954c944-6085-4b08-be0b-82a8f61afa5b" providerId="ADAL" clId="{3085A4AB-41CE-4A13-9CA0-050E1E951EA7}" dt="2019-07-12T10:07:42.360" v="229" actId="207"/>
          <ac:spMkLst>
            <pc:docMk/>
            <pc:sldMk cId="235626641" sldId="330"/>
            <ac:spMk id="3" creationId="{90D51CE4-3159-4B36-BFAD-602C59F096A7}"/>
          </ac:spMkLst>
        </pc:spChg>
        <pc:picChg chg="mod">
          <ac:chgData name="Mike Ross" userId="7954c944-6085-4b08-be0b-82a8f61afa5b" providerId="ADAL" clId="{3085A4AB-41CE-4A13-9CA0-050E1E951EA7}" dt="2019-07-12T10:06:15.211" v="227" actId="14100"/>
          <ac:picMkLst>
            <pc:docMk/>
            <pc:sldMk cId="235626641" sldId="330"/>
            <ac:picMk id="7" creationId="{B08C0528-05FC-4A01-9113-94269073C6FB}"/>
          </ac:picMkLst>
        </pc:picChg>
      </pc:sldChg>
      <pc:sldChg chg="modSp add">
        <pc:chgData name="Mike Ross" userId="7954c944-6085-4b08-be0b-82a8f61afa5b" providerId="ADAL" clId="{3085A4AB-41CE-4A13-9CA0-050E1E951EA7}" dt="2019-07-12T10:48:11.351" v="604" actId="20577"/>
        <pc:sldMkLst>
          <pc:docMk/>
          <pc:sldMk cId="200834274" sldId="332"/>
        </pc:sldMkLst>
        <pc:spChg chg="mod">
          <ac:chgData name="Mike Ross" userId="7954c944-6085-4b08-be0b-82a8f61afa5b" providerId="ADAL" clId="{3085A4AB-41CE-4A13-9CA0-050E1E951EA7}" dt="2019-07-12T10:42:06.385" v="284" actId="20577"/>
          <ac:spMkLst>
            <pc:docMk/>
            <pc:sldMk cId="200834274" sldId="332"/>
            <ac:spMk id="2" creationId="{AC6563D7-6A64-4E4E-BF86-265D8793681E}"/>
          </ac:spMkLst>
        </pc:spChg>
        <pc:spChg chg="mod">
          <ac:chgData name="Mike Ross" userId="7954c944-6085-4b08-be0b-82a8f61afa5b" providerId="ADAL" clId="{3085A4AB-41CE-4A13-9CA0-050E1E951EA7}" dt="2019-07-12T10:48:11.351" v="604" actId="20577"/>
          <ac:spMkLst>
            <pc:docMk/>
            <pc:sldMk cId="200834274" sldId="332"/>
            <ac:spMk id="3" creationId="{DD515307-78B0-4B53-BF39-C1EAD7C10412}"/>
          </ac:spMkLst>
        </pc:spChg>
      </pc:sldChg>
      <pc:sldMasterChg chg="modSldLayout">
        <pc:chgData name="Mike Ross" userId="7954c944-6085-4b08-be0b-82a8f61afa5b" providerId="ADAL" clId="{3085A4AB-41CE-4A13-9CA0-050E1E951EA7}" dt="2019-07-12T08:34:14.515" v="17" actId="14100"/>
        <pc:sldMasterMkLst>
          <pc:docMk/>
          <pc:sldMasterMk cId="1310585009" sldId="2147483648"/>
        </pc:sldMasterMkLst>
        <pc:sldLayoutChg chg="modSp">
          <pc:chgData name="Mike Ross" userId="7954c944-6085-4b08-be0b-82a8f61afa5b" providerId="ADAL" clId="{3085A4AB-41CE-4A13-9CA0-050E1E951EA7}" dt="2019-07-12T08:34:14.515" v="17" actId="14100"/>
          <pc:sldLayoutMkLst>
            <pc:docMk/>
            <pc:sldMasterMk cId="1310585009" sldId="2147483648"/>
            <pc:sldLayoutMk cId="3599343734" sldId="2147483650"/>
          </pc:sldLayoutMkLst>
          <pc:cxnChg chg="mod">
            <ac:chgData name="Mike Ross" userId="7954c944-6085-4b08-be0b-82a8f61afa5b" providerId="ADAL" clId="{3085A4AB-41CE-4A13-9CA0-050E1E951EA7}" dt="2019-07-12T08:34:14.515" v="17" actId="14100"/>
            <ac:cxnSpMkLst>
              <pc:docMk/>
              <pc:sldMasterMk cId="1310585009" sldId="2147483648"/>
              <pc:sldLayoutMk cId="3599343734" sldId="2147483650"/>
              <ac:cxnSpMk id="8" creationId="{00000000-0000-0000-0000-000000000000}"/>
            </ac:cxnSpMkLst>
          </pc:cxnChg>
        </pc:sldLayoutChg>
      </pc:sldMasterChg>
    </pc:docChg>
  </pc:docChgLst>
  <pc:docChgLst>
    <pc:chgData name="Emma Arnold" userId="8993a44a-1dde-43d4-879e-84867f47ccd8" providerId="ADAL" clId="{2D7B8F92-9CD8-480C-93FB-6C600461C523}"/>
    <pc:docChg chg="custSel modSld">
      <pc:chgData name="Emma Arnold" userId="8993a44a-1dde-43d4-879e-84867f47ccd8" providerId="ADAL" clId="{2D7B8F92-9CD8-480C-93FB-6C600461C523}" dt="2019-07-11T14:07:56.208" v="36" actId="478"/>
      <pc:docMkLst>
        <pc:docMk/>
      </pc:docMkLst>
      <pc:sldChg chg="modSp">
        <pc:chgData name="Emma Arnold" userId="8993a44a-1dde-43d4-879e-84867f47ccd8" providerId="ADAL" clId="{2D7B8F92-9CD8-480C-93FB-6C600461C523}" dt="2019-07-11T13:43:09.270" v="0" actId="1076"/>
        <pc:sldMkLst>
          <pc:docMk/>
          <pc:sldMk cId="4135027854" sldId="258"/>
        </pc:sldMkLst>
        <pc:picChg chg="mod">
          <ac:chgData name="Emma Arnold" userId="8993a44a-1dde-43d4-879e-84867f47ccd8" providerId="ADAL" clId="{2D7B8F92-9CD8-480C-93FB-6C600461C523}" dt="2019-07-11T13:43:09.270" v="0" actId="1076"/>
          <ac:picMkLst>
            <pc:docMk/>
            <pc:sldMk cId="4135027854" sldId="258"/>
            <ac:picMk id="4" creationId="{DBD8B4B6-49A4-4C9A-BB94-74572454D514}"/>
          </ac:picMkLst>
        </pc:picChg>
      </pc:sldChg>
      <pc:sldChg chg="modSp">
        <pc:chgData name="Emma Arnold" userId="8993a44a-1dde-43d4-879e-84867f47ccd8" providerId="ADAL" clId="{2D7B8F92-9CD8-480C-93FB-6C600461C523}" dt="2019-07-11T13:50:29.159" v="2" actId="20577"/>
        <pc:sldMkLst>
          <pc:docMk/>
          <pc:sldMk cId="1497939659" sldId="264"/>
        </pc:sldMkLst>
        <pc:spChg chg="mod">
          <ac:chgData name="Emma Arnold" userId="8993a44a-1dde-43d4-879e-84867f47ccd8" providerId="ADAL" clId="{2D7B8F92-9CD8-480C-93FB-6C600461C523}" dt="2019-07-11T13:50:29.159" v="2" actId="20577"/>
          <ac:spMkLst>
            <pc:docMk/>
            <pc:sldMk cId="1497939659" sldId="264"/>
            <ac:spMk id="3" creationId="{90D51CE4-3159-4B36-BFAD-602C59F096A7}"/>
          </ac:spMkLst>
        </pc:spChg>
      </pc:sldChg>
      <pc:sldChg chg="delSp">
        <pc:chgData name="Emma Arnold" userId="8993a44a-1dde-43d4-879e-84867f47ccd8" providerId="ADAL" clId="{2D7B8F92-9CD8-480C-93FB-6C600461C523}" dt="2019-07-11T14:06:46.207" v="35" actId="478"/>
        <pc:sldMkLst>
          <pc:docMk/>
          <pc:sldMk cId="211719030" sldId="302"/>
        </pc:sldMkLst>
        <pc:spChg chg="del">
          <ac:chgData name="Emma Arnold" userId="8993a44a-1dde-43d4-879e-84867f47ccd8" providerId="ADAL" clId="{2D7B8F92-9CD8-480C-93FB-6C600461C523}" dt="2019-07-11T14:06:46.207" v="35" actId="478"/>
          <ac:spMkLst>
            <pc:docMk/>
            <pc:sldMk cId="211719030" sldId="302"/>
            <ac:spMk id="7" creationId="{D09D31A9-EA65-47BE-962B-DCDFDCCBC08E}"/>
          </ac:spMkLst>
        </pc:spChg>
      </pc:sldChg>
      <pc:sldChg chg="modSp">
        <pc:chgData name="Emma Arnold" userId="8993a44a-1dde-43d4-879e-84867f47ccd8" providerId="ADAL" clId="{2D7B8F92-9CD8-480C-93FB-6C600461C523}" dt="2019-07-11T13:55:23.334" v="34" actId="20577"/>
        <pc:sldMkLst>
          <pc:docMk/>
          <pc:sldMk cId="3722535297" sldId="312"/>
        </pc:sldMkLst>
        <pc:spChg chg="mod">
          <ac:chgData name="Emma Arnold" userId="8993a44a-1dde-43d4-879e-84867f47ccd8" providerId="ADAL" clId="{2D7B8F92-9CD8-480C-93FB-6C600461C523}" dt="2019-07-11T13:55:23.334" v="34" actId="20577"/>
          <ac:spMkLst>
            <pc:docMk/>
            <pc:sldMk cId="3722535297" sldId="312"/>
            <ac:spMk id="3" creationId="{F2A3D1E7-C08C-4CD8-897B-F5CE384B5AF4}"/>
          </ac:spMkLst>
        </pc:spChg>
      </pc:sldChg>
      <pc:sldChg chg="delSp">
        <pc:chgData name="Emma Arnold" userId="8993a44a-1dde-43d4-879e-84867f47ccd8" providerId="ADAL" clId="{2D7B8F92-9CD8-480C-93FB-6C600461C523}" dt="2019-07-11T14:07:56.208" v="36" actId="478"/>
        <pc:sldMkLst>
          <pc:docMk/>
          <pc:sldMk cId="2753566412" sldId="325"/>
        </pc:sldMkLst>
        <pc:spChg chg="del">
          <ac:chgData name="Emma Arnold" userId="8993a44a-1dde-43d4-879e-84867f47ccd8" providerId="ADAL" clId="{2D7B8F92-9CD8-480C-93FB-6C600461C523}" dt="2019-07-11T14:07:56.208" v="36" actId="478"/>
          <ac:spMkLst>
            <pc:docMk/>
            <pc:sldMk cId="2753566412" sldId="325"/>
            <ac:spMk id="6" creationId="{AE55AF8C-E93E-48B4-8BF2-F9FD7B21520A}"/>
          </ac:spMkLst>
        </pc:spChg>
      </pc:sldChg>
    </pc:docChg>
  </pc:docChgLst>
  <pc:docChgLst>
    <pc:chgData name="Rob Heathcote" userId="62419938-1f1d-43ca-9327-cfd6c1894440" providerId="ADAL" clId="{E8148263-4A6C-4ADC-AE7C-F835A450E6A4}"/>
    <pc:docChg chg="modSld">
      <pc:chgData name="Rob Heathcote" userId="62419938-1f1d-43ca-9327-cfd6c1894440" providerId="ADAL" clId="{E8148263-4A6C-4ADC-AE7C-F835A450E6A4}" dt="2019-07-19T10:58:57.117" v="0" actId="6549"/>
      <pc:docMkLst>
        <pc:docMk/>
      </pc:docMkLst>
      <pc:sldChg chg="modSp">
        <pc:chgData name="Rob Heathcote" userId="62419938-1f1d-43ca-9327-cfd6c1894440" providerId="ADAL" clId="{E8148263-4A6C-4ADC-AE7C-F835A450E6A4}" dt="2019-07-19T10:58:57.117" v="0" actId="6549"/>
        <pc:sldMkLst>
          <pc:docMk/>
          <pc:sldMk cId="1497939659" sldId="264"/>
        </pc:sldMkLst>
        <pc:spChg chg="mod">
          <ac:chgData name="Rob Heathcote" userId="62419938-1f1d-43ca-9327-cfd6c1894440" providerId="ADAL" clId="{E8148263-4A6C-4ADC-AE7C-F835A450E6A4}" dt="2019-07-19T10:58:57.117" v="0" actId="6549"/>
          <ac:spMkLst>
            <pc:docMk/>
            <pc:sldMk cId="1497939659" sldId="264"/>
            <ac:spMk id="3" creationId="{90D51CE4-3159-4B36-BFAD-602C59F096A7}"/>
          </ac:spMkLst>
        </pc:spChg>
      </pc:sldChg>
    </pc:docChg>
  </pc:docChgLst>
  <pc:docChgLst>
    <pc:chgData name="Andy Gray" userId="3900aca3-aa6e-4813-b4e0-c02f9e48a0aa" providerId="ADAL" clId="{BA098029-41F0-4042-93EE-002A6238CD6A}"/>
    <pc:docChg chg="modSld">
      <pc:chgData name="Andy Gray" userId="3900aca3-aa6e-4813-b4e0-c02f9e48a0aa" providerId="ADAL" clId="{BA098029-41F0-4042-93EE-002A6238CD6A}" dt="2019-07-19T08:46:39.092" v="2" actId="20577"/>
      <pc:docMkLst>
        <pc:docMk/>
      </pc:docMkLst>
      <pc:sldChg chg="modNotesTx">
        <pc:chgData name="Andy Gray" userId="3900aca3-aa6e-4813-b4e0-c02f9e48a0aa" providerId="ADAL" clId="{BA098029-41F0-4042-93EE-002A6238CD6A}" dt="2019-07-19T08:46:29.842" v="0" actId="20577"/>
        <pc:sldMkLst>
          <pc:docMk/>
          <pc:sldMk cId="1158904555" sldId="311"/>
        </pc:sldMkLst>
      </pc:sldChg>
      <pc:sldChg chg="modNotesTx">
        <pc:chgData name="Andy Gray" userId="3900aca3-aa6e-4813-b4e0-c02f9e48a0aa" providerId="ADAL" clId="{BA098029-41F0-4042-93EE-002A6238CD6A}" dt="2019-07-19T08:46:39.092" v="2" actId="20577"/>
        <pc:sldMkLst>
          <pc:docMk/>
          <pc:sldMk cId="121847150" sldId="329"/>
        </pc:sldMkLst>
      </pc:sldChg>
      <pc:sldChg chg="modNotesTx">
        <pc:chgData name="Andy Gray" userId="3900aca3-aa6e-4813-b4e0-c02f9e48a0aa" providerId="ADAL" clId="{BA098029-41F0-4042-93EE-002A6238CD6A}" dt="2019-07-19T08:46:35.215" v="1" actId="20577"/>
        <pc:sldMkLst>
          <pc:docMk/>
          <pc:sldMk cId="235626641"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171717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326828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67843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10</a:t>
            </a:fld>
            <a:endParaRPr lang="en-US"/>
          </a:p>
        </p:txBody>
      </p:sp>
    </p:spTree>
    <p:extLst>
      <p:ext uri="{BB962C8B-B14F-4D97-AF65-F5344CB8AC3E}">
        <p14:creationId xmlns:p14="http://schemas.microsoft.com/office/powerpoint/2010/main" val="2448395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AB1C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49134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30E0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3C6A23-0228-46B4-A165-79B106BCF0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3CB396F2-3D0C-48E6-B0B0-4083BB5DC5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74783DB-E98D-4268-B72D-8C5AE91C6A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C73F6F0D-40F8-4781-BBEF-24458C15DF1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F5FC397A-A498-4C33-AC4C-A9062522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a:extLst>
              <a:ext uri="{FF2B5EF4-FFF2-40B4-BE49-F238E27FC236}">
                <a16:creationId xmlns:a16="http://schemas.microsoft.com/office/drawing/2014/main" id="{FDCDCFC9-06CC-4105-8B71-E5F573E4156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E07F8F8-9F6C-4B55-9617-BDDDD1E70F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98042AB-6EC9-41E8-BEC5-6ACFB19E99D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EA4B332F-0AD9-4F64-9C4D-70B7174D2C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062E6F01-F0C3-47B2-A9B8-E473D7DD43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DE256815-035C-426D-A0B9-B2A9A8898AE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0E5L_SsPxDE"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www.youtube.com/watch?v=3yzaCEUwkq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E_KTLlrdMA"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930E09"/>
                </a:solidFill>
                <a:latin typeface="Museo 100" panose="02000000000000000000" pitchFamily="50" charset="0"/>
              </a:rPr>
              <a:t>7552</a:t>
            </a:r>
            <a:endParaRPr lang="en-GB" dirty="0">
              <a:solidFill>
                <a:srgbClr val="930E09"/>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Working with polymers</a:t>
            </a:r>
          </a:p>
          <a:p>
            <a:pPr>
              <a:lnSpc>
                <a:spcPts val="2000"/>
              </a:lnSpc>
              <a:spcBef>
                <a:spcPts val="5700"/>
              </a:spcBef>
            </a:pPr>
            <a:r>
              <a:rPr lang="en-US" sz="2000" b="0" spc="0" dirty="0">
                <a:latin typeface="Museo 100" panose="02000000000000000000" pitchFamily="2" charset="0"/>
              </a:rPr>
              <a:t>Unit 7 </a:t>
            </a:r>
            <a:r>
              <a:rPr lang="en-GB" sz="2000" b="0" spc="0" dirty="0">
                <a:latin typeface="Museo 100" panose="02000000000000000000" pitchFamily="2" charset="0"/>
              </a:rPr>
              <a:t>Processing and working with polymers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930E0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930E09"/>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red&#10;&#10;Description generated with high confidence">
            <a:extLst>
              <a:ext uri="{FF2B5EF4-FFF2-40B4-BE49-F238E27FC236}">
                <a16:creationId xmlns:a16="http://schemas.microsoft.com/office/drawing/2014/main" id="{77B4761A-CD3F-4DEA-BEBB-C528AF52F1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161934" y="2733007"/>
            <a:ext cx="3628101" cy="3374690"/>
          </a:xfrm>
          <a:prstGeom prst="rect">
            <a:avLst/>
          </a:prstGeom>
        </p:spPr>
      </p:pic>
      <p:sp>
        <p:nvSpPr>
          <p:cNvPr id="2" name="Text Placeholder 1">
            <a:extLst>
              <a:ext uri="{FF2B5EF4-FFF2-40B4-BE49-F238E27FC236}">
                <a16:creationId xmlns:a16="http://schemas.microsoft.com/office/drawing/2014/main" id="{54C6B472-A0A9-4A1A-B683-582070D8A6F0}"/>
              </a:ext>
            </a:extLst>
          </p:cNvPr>
          <p:cNvSpPr>
            <a:spLocks noGrp="1"/>
          </p:cNvSpPr>
          <p:nvPr>
            <p:ph type="body" sz="quarter" idx="13"/>
          </p:nvPr>
        </p:nvSpPr>
        <p:spPr/>
        <p:txBody>
          <a:bodyPr/>
          <a:lstStyle/>
          <a:p>
            <a:r>
              <a:rPr lang="en-US" dirty="0"/>
              <a:t>Mass production</a:t>
            </a:r>
          </a:p>
          <a:p>
            <a:endParaRPr lang="en-GB" dirty="0"/>
          </a:p>
        </p:txBody>
      </p:sp>
      <p:sp>
        <p:nvSpPr>
          <p:cNvPr id="3" name="Text Placeholder 2">
            <a:extLst>
              <a:ext uri="{FF2B5EF4-FFF2-40B4-BE49-F238E27FC236}">
                <a16:creationId xmlns:a16="http://schemas.microsoft.com/office/drawing/2014/main" id="{A758447E-F004-475D-9A61-83670CD5DA06}"/>
              </a:ext>
            </a:extLst>
          </p:cNvPr>
          <p:cNvSpPr>
            <a:spLocks noGrp="1"/>
          </p:cNvSpPr>
          <p:nvPr>
            <p:ph type="body" sz="quarter" idx="14"/>
          </p:nvPr>
        </p:nvSpPr>
        <p:spPr>
          <a:xfrm>
            <a:off x="724280" y="1704179"/>
            <a:ext cx="7797230" cy="4247588"/>
          </a:xfrm>
        </p:spPr>
        <p:txBody>
          <a:bodyPr/>
          <a:lstStyle/>
          <a:p>
            <a:r>
              <a:rPr lang="en-US" dirty="0"/>
              <a:t>Mass production uses a production line to produce high numbers of identical products quickly</a:t>
            </a:r>
          </a:p>
          <a:p>
            <a:pPr lvl="1"/>
            <a:r>
              <a:rPr lang="en-US" dirty="0"/>
              <a:t>It is more highly automated than batch production </a:t>
            </a:r>
            <a:br>
              <a:rPr lang="en-US" dirty="0"/>
            </a:br>
            <a:r>
              <a:rPr lang="en-US" dirty="0"/>
              <a:t>and requires less skilled labour</a:t>
            </a:r>
          </a:p>
          <a:p>
            <a:pPr lvl="1"/>
            <a:r>
              <a:rPr lang="en-US" dirty="0"/>
              <a:t>Common day to day products such as </a:t>
            </a:r>
            <a:br>
              <a:rPr lang="en-US" dirty="0"/>
            </a:br>
            <a:r>
              <a:rPr lang="en-US" dirty="0"/>
              <a:t>food packaging, plastic bags and </a:t>
            </a:r>
            <a:br>
              <a:rPr lang="en-US" dirty="0"/>
            </a:br>
            <a:r>
              <a:rPr lang="en-US" dirty="0"/>
              <a:t>cups are usually mass produced </a:t>
            </a:r>
          </a:p>
          <a:p>
            <a:pPr lvl="1"/>
            <a:r>
              <a:rPr lang="en-US" dirty="0"/>
              <a:t>Materials for mass production </a:t>
            </a:r>
            <a:br>
              <a:rPr lang="en-US" dirty="0"/>
            </a:br>
            <a:r>
              <a:rPr lang="en-US" dirty="0"/>
              <a:t>are generally purchased in bulk</a:t>
            </a:r>
          </a:p>
          <a:p>
            <a:pPr lvl="1"/>
            <a:r>
              <a:rPr lang="en-US" dirty="0">
                <a:solidFill>
                  <a:srgbClr val="930E09"/>
                </a:solidFill>
              </a:rPr>
              <a:t>Set-up costs are high, so what </a:t>
            </a:r>
            <a:br>
              <a:rPr lang="en-US" dirty="0">
                <a:solidFill>
                  <a:srgbClr val="930E09"/>
                </a:solidFill>
              </a:rPr>
            </a:br>
            <a:r>
              <a:rPr lang="en-US" dirty="0">
                <a:solidFill>
                  <a:srgbClr val="930E09"/>
                </a:solidFill>
              </a:rPr>
              <a:t>factors help to lower unit costs?</a:t>
            </a:r>
          </a:p>
          <a:p>
            <a:endParaRPr lang="en-US" dirty="0"/>
          </a:p>
          <a:p>
            <a:endParaRPr lang="en-GB" dirty="0"/>
          </a:p>
        </p:txBody>
      </p:sp>
    </p:spTree>
    <p:extLst>
      <p:ext uri="{BB962C8B-B14F-4D97-AF65-F5344CB8AC3E}">
        <p14:creationId xmlns:p14="http://schemas.microsoft.com/office/powerpoint/2010/main" val="115890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A3D1E7-C08C-4CD8-897B-F5CE384B5AF4}"/>
              </a:ext>
            </a:extLst>
          </p:cNvPr>
          <p:cNvSpPr>
            <a:spLocks noGrp="1"/>
          </p:cNvSpPr>
          <p:nvPr>
            <p:ph type="body" sz="quarter" idx="14"/>
          </p:nvPr>
        </p:nvSpPr>
        <p:spPr/>
        <p:txBody>
          <a:bodyPr/>
          <a:lstStyle/>
          <a:p>
            <a:r>
              <a:rPr lang="en-US" dirty="0"/>
              <a:t>Continuous production is similar to mass production using a production line to manufacture quantity </a:t>
            </a:r>
          </a:p>
          <a:p>
            <a:pPr lvl="1"/>
            <a:r>
              <a:rPr lang="en-US" dirty="0"/>
              <a:t>Only one product is made with very few, if any alterations </a:t>
            </a:r>
          </a:p>
          <a:p>
            <a:pPr lvl="1"/>
            <a:r>
              <a:rPr lang="en-US" dirty="0"/>
              <a:t>As the name suggests, there is no downtime</a:t>
            </a:r>
          </a:p>
          <a:p>
            <a:pPr lvl="1"/>
            <a:r>
              <a:rPr lang="en-US" dirty="0"/>
              <a:t>This is ideal for products such as HDPE </a:t>
            </a:r>
            <a:br>
              <a:rPr lang="en-US" dirty="0"/>
            </a:br>
            <a:r>
              <a:rPr lang="en-US" dirty="0"/>
              <a:t>milk bottles, PET drinks bottles and </a:t>
            </a:r>
            <a:br>
              <a:rPr lang="en-US" dirty="0"/>
            </a:br>
            <a:r>
              <a:rPr lang="en-US" dirty="0"/>
              <a:t>film used for refuse sacks and </a:t>
            </a:r>
            <a:br>
              <a:rPr lang="en-US" dirty="0"/>
            </a:br>
            <a:r>
              <a:rPr lang="en-US" dirty="0"/>
              <a:t>other plastic bags </a:t>
            </a:r>
          </a:p>
          <a:p>
            <a:pPr lvl="1"/>
            <a:r>
              <a:rPr lang="en-US" dirty="0">
                <a:solidFill>
                  <a:srgbClr val="930E09"/>
                </a:solidFill>
              </a:rPr>
              <a:t>What makes continuous production </a:t>
            </a:r>
            <a:br>
              <a:rPr lang="en-US" dirty="0">
                <a:solidFill>
                  <a:srgbClr val="930E09"/>
                </a:solidFill>
              </a:rPr>
            </a:br>
            <a:r>
              <a:rPr lang="en-US" dirty="0">
                <a:solidFill>
                  <a:srgbClr val="930E09"/>
                </a:solidFill>
              </a:rPr>
              <a:t>suitable for these products?</a:t>
            </a:r>
          </a:p>
          <a:p>
            <a:endParaRPr lang="en-GB" dirty="0"/>
          </a:p>
        </p:txBody>
      </p:sp>
      <p:pic>
        <p:nvPicPr>
          <p:cNvPr id="6" name="Picture 5" descr="A bottle of water&#10;&#10;Description generated with high confidence">
            <a:extLst>
              <a:ext uri="{FF2B5EF4-FFF2-40B4-BE49-F238E27FC236}">
                <a16:creationId xmlns:a16="http://schemas.microsoft.com/office/drawing/2014/main" id="{D2BEA664-4DC8-4E5F-B9A4-4FB7D96941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3252" y="2957052"/>
            <a:ext cx="1371599" cy="3202954"/>
          </a:xfrm>
          <a:prstGeom prst="rect">
            <a:avLst/>
          </a:prstGeom>
        </p:spPr>
      </p:pic>
      <p:sp>
        <p:nvSpPr>
          <p:cNvPr id="2" name="Text Placeholder 1">
            <a:extLst>
              <a:ext uri="{FF2B5EF4-FFF2-40B4-BE49-F238E27FC236}">
                <a16:creationId xmlns:a16="http://schemas.microsoft.com/office/drawing/2014/main" id="{5917DFFA-29BB-4523-A905-51105FC6FD6A}"/>
              </a:ext>
            </a:extLst>
          </p:cNvPr>
          <p:cNvSpPr>
            <a:spLocks noGrp="1"/>
          </p:cNvSpPr>
          <p:nvPr>
            <p:ph type="body" sz="quarter" idx="13"/>
          </p:nvPr>
        </p:nvSpPr>
        <p:spPr/>
        <p:txBody>
          <a:bodyPr/>
          <a:lstStyle/>
          <a:p>
            <a:r>
              <a:rPr lang="en-US" dirty="0"/>
              <a:t>Continuous production </a:t>
            </a:r>
          </a:p>
          <a:p>
            <a:endParaRPr lang="en-GB" dirty="0"/>
          </a:p>
        </p:txBody>
      </p:sp>
    </p:spTree>
    <p:extLst>
      <p:ext uri="{BB962C8B-B14F-4D97-AF65-F5344CB8AC3E}">
        <p14:creationId xmlns:p14="http://schemas.microsoft.com/office/powerpoint/2010/main" val="37225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AC9F-E63F-4D62-B3D0-7BAD8BFDAE33}"/>
              </a:ext>
            </a:extLst>
          </p:cNvPr>
          <p:cNvSpPr>
            <a:spLocks noGrp="1"/>
          </p:cNvSpPr>
          <p:nvPr>
            <p:ph type="body" sz="quarter" idx="13"/>
          </p:nvPr>
        </p:nvSpPr>
        <p:spPr/>
        <p:txBody>
          <a:bodyPr/>
          <a:lstStyle/>
          <a:p>
            <a:r>
              <a:rPr lang="en-GB" dirty="0"/>
              <a:t>Worksheet</a:t>
            </a:r>
          </a:p>
        </p:txBody>
      </p:sp>
      <p:sp>
        <p:nvSpPr>
          <p:cNvPr id="4" name="Text Placeholder 3">
            <a:extLst>
              <a:ext uri="{FF2B5EF4-FFF2-40B4-BE49-F238E27FC236}">
                <a16:creationId xmlns:a16="http://schemas.microsoft.com/office/drawing/2014/main" id="{75833CF8-F83F-443F-9D8E-87FC9E5C24DB}"/>
              </a:ext>
            </a:extLst>
          </p:cNvPr>
          <p:cNvSpPr>
            <a:spLocks noGrp="1"/>
          </p:cNvSpPr>
          <p:nvPr>
            <p:ph type="body" sz="quarter" idx="14"/>
          </p:nvPr>
        </p:nvSpPr>
        <p:spPr/>
        <p:txBody>
          <a:bodyPr/>
          <a:lstStyle/>
          <a:p>
            <a:r>
              <a:rPr lang="en-GB" dirty="0"/>
              <a:t>Complete </a:t>
            </a:r>
            <a:r>
              <a:rPr lang="en-GB" b="1" dirty="0"/>
              <a:t>Task 1</a:t>
            </a:r>
            <a:r>
              <a:rPr lang="en-GB" dirty="0"/>
              <a:t> of </a:t>
            </a:r>
            <a:r>
              <a:rPr lang="en-GB" b="1" dirty="0"/>
              <a:t>Worksheet 1</a:t>
            </a:r>
          </a:p>
        </p:txBody>
      </p:sp>
    </p:spTree>
    <p:extLst>
      <p:ext uri="{BB962C8B-B14F-4D97-AF65-F5344CB8AC3E}">
        <p14:creationId xmlns:p14="http://schemas.microsoft.com/office/powerpoint/2010/main" val="361442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6E0F0D1B-A964-46BB-9FC4-AFCC89B4EC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0302" y="2646881"/>
            <a:ext cx="4066886" cy="3695744"/>
          </a:xfrm>
          <a:prstGeom prst="rect">
            <a:avLst/>
          </a:prstGeom>
        </p:spPr>
      </p:pic>
      <p:sp>
        <p:nvSpPr>
          <p:cNvPr id="2" name="Text Placeholder 1">
            <a:extLst>
              <a:ext uri="{FF2B5EF4-FFF2-40B4-BE49-F238E27FC236}">
                <a16:creationId xmlns:a16="http://schemas.microsoft.com/office/drawing/2014/main" id="{F3FAC907-194B-40E4-8AA1-73591F805DBC}"/>
              </a:ext>
            </a:extLst>
          </p:cNvPr>
          <p:cNvSpPr>
            <a:spLocks noGrp="1"/>
          </p:cNvSpPr>
          <p:nvPr>
            <p:ph type="body" sz="quarter" idx="13"/>
          </p:nvPr>
        </p:nvSpPr>
        <p:spPr/>
        <p:txBody>
          <a:bodyPr/>
          <a:lstStyle/>
          <a:p>
            <a:r>
              <a:rPr lang="en-GB" dirty="0"/>
              <a:t>Calendaring</a:t>
            </a:r>
          </a:p>
        </p:txBody>
      </p:sp>
      <p:sp>
        <p:nvSpPr>
          <p:cNvPr id="3" name="Text Placeholder 2">
            <a:extLst>
              <a:ext uri="{FF2B5EF4-FFF2-40B4-BE49-F238E27FC236}">
                <a16:creationId xmlns:a16="http://schemas.microsoft.com/office/drawing/2014/main" id="{3DBC2CFE-1241-4525-925F-965BA70F9603}"/>
              </a:ext>
            </a:extLst>
          </p:cNvPr>
          <p:cNvSpPr>
            <a:spLocks noGrp="1"/>
          </p:cNvSpPr>
          <p:nvPr>
            <p:ph type="body" sz="quarter" idx="14"/>
          </p:nvPr>
        </p:nvSpPr>
        <p:spPr/>
        <p:txBody>
          <a:bodyPr/>
          <a:lstStyle/>
          <a:p>
            <a:r>
              <a:rPr lang="en-GB" dirty="0"/>
              <a:t>Calendaring is a production process using a series of rollers to produce a thin polymer sheet or film</a:t>
            </a:r>
          </a:p>
          <a:p>
            <a:pPr lvl="1"/>
            <a:r>
              <a:rPr lang="en-GB" dirty="0"/>
              <a:t>Polymer pellets are heated and softened</a:t>
            </a:r>
          </a:p>
          <a:p>
            <a:pPr lvl="1"/>
            <a:r>
              <a:rPr lang="en-GB" dirty="0"/>
              <a:t>The softened polymer feedstock is extruded </a:t>
            </a:r>
            <a:br>
              <a:rPr lang="en-GB" dirty="0"/>
            </a:br>
            <a:r>
              <a:rPr lang="en-GB" dirty="0"/>
              <a:t>through a series of heated rollers</a:t>
            </a:r>
          </a:p>
          <a:p>
            <a:pPr lvl="1"/>
            <a:r>
              <a:rPr lang="en-GB" dirty="0"/>
              <a:t>This flattens and stretches the polymer</a:t>
            </a:r>
          </a:p>
          <a:p>
            <a:pPr lvl="1"/>
            <a:r>
              <a:rPr lang="en-GB" dirty="0"/>
              <a:t>The final rollers cool the sheet and it </a:t>
            </a:r>
            <a:br>
              <a:rPr lang="en-GB" dirty="0"/>
            </a:br>
            <a:r>
              <a:rPr lang="en-GB" dirty="0"/>
              <a:t>is either rolled or cut to length</a:t>
            </a:r>
          </a:p>
          <a:p>
            <a:pPr lvl="1"/>
            <a:r>
              <a:rPr lang="en-GB" dirty="0">
                <a:solidFill>
                  <a:srgbClr val="930E09"/>
                </a:solidFill>
              </a:rPr>
              <a:t>What is calendared plastic sheet </a:t>
            </a:r>
            <a:br>
              <a:rPr lang="en-GB" dirty="0">
                <a:solidFill>
                  <a:srgbClr val="930E09"/>
                </a:solidFill>
              </a:rPr>
            </a:br>
            <a:r>
              <a:rPr lang="en-GB" dirty="0">
                <a:solidFill>
                  <a:srgbClr val="930E09"/>
                </a:solidFill>
              </a:rPr>
              <a:t>or film used to manufacture?</a:t>
            </a:r>
          </a:p>
          <a:p>
            <a:pPr lvl="1"/>
            <a:endParaRPr lang="en-GB" dirty="0"/>
          </a:p>
          <a:p>
            <a:pPr lvl="1"/>
            <a:endParaRPr lang="en-GB" dirty="0"/>
          </a:p>
        </p:txBody>
      </p:sp>
      <p:sp>
        <p:nvSpPr>
          <p:cNvPr id="4" name="Rectangle 3">
            <a:extLst>
              <a:ext uri="{FF2B5EF4-FFF2-40B4-BE49-F238E27FC236}">
                <a16:creationId xmlns:a16="http://schemas.microsoft.com/office/drawing/2014/main" id="{C102F824-5D90-4B6E-BEF4-9221AE105369}"/>
              </a:ext>
            </a:extLst>
          </p:cNvPr>
          <p:cNvSpPr/>
          <p:nvPr/>
        </p:nvSpPr>
        <p:spPr>
          <a:xfrm>
            <a:off x="0" y="6157959"/>
            <a:ext cx="5054367" cy="369332"/>
          </a:xfrm>
          <a:prstGeom prst="rect">
            <a:avLst/>
          </a:prstGeom>
        </p:spPr>
        <p:txBody>
          <a:bodyPr wrap="square">
            <a:spAutoFit/>
          </a:bodyPr>
          <a:lstStyle/>
          <a:p>
            <a:r>
              <a:rPr lang="en-GB" dirty="0">
                <a:hlinkClick r:id="rId3"/>
              </a:rPr>
              <a:t>https://www.youtube.com/watch?v=0E5L_SsPxDE</a:t>
            </a:r>
            <a:r>
              <a:rPr lang="en-GB" dirty="0"/>
              <a:t> </a:t>
            </a:r>
          </a:p>
        </p:txBody>
      </p:sp>
      <p:sp>
        <p:nvSpPr>
          <p:cNvPr id="6" name="Rectangle 5">
            <a:extLst>
              <a:ext uri="{FF2B5EF4-FFF2-40B4-BE49-F238E27FC236}">
                <a16:creationId xmlns:a16="http://schemas.microsoft.com/office/drawing/2014/main" id="{87F80F20-AA08-4805-AE69-EAAA3D4C6F39}"/>
              </a:ext>
            </a:extLst>
          </p:cNvPr>
          <p:cNvSpPr/>
          <p:nvPr/>
        </p:nvSpPr>
        <p:spPr>
          <a:xfrm>
            <a:off x="0" y="6488668"/>
            <a:ext cx="5389927" cy="369332"/>
          </a:xfrm>
          <a:prstGeom prst="rect">
            <a:avLst/>
          </a:prstGeom>
        </p:spPr>
        <p:txBody>
          <a:bodyPr wrap="square">
            <a:spAutoFit/>
          </a:bodyPr>
          <a:lstStyle/>
          <a:p>
            <a:r>
              <a:rPr lang="en-GB" dirty="0">
                <a:hlinkClick r:id="rId4"/>
              </a:rPr>
              <a:t>https://www.youtube.com/watch?v=3yzaCEUwkqw</a:t>
            </a:r>
            <a:r>
              <a:rPr lang="en-GB" dirty="0"/>
              <a:t> </a:t>
            </a:r>
          </a:p>
        </p:txBody>
      </p:sp>
    </p:spTree>
    <p:extLst>
      <p:ext uri="{BB962C8B-B14F-4D97-AF65-F5344CB8AC3E}">
        <p14:creationId xmlns:p14="http://schemas.microsoft.com/office/powerpoint/2010/main" val="21171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93969B-B083-40B4-B9A3-76392A45F8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0284" y="2706580"/>
            <a:ext cx="4153716" cy="3598355"/>
          </a:xfrm>
          <a:prstGeom prst="rect">
            <a:avLst/>
          </a:prstGeom>
        </p:spPr>
      </p:pic>
      <p:sp>
        <p:nvSpPr>
          <p:cNvPr id="2" name="Text Placeholder 1">
            <a:extLst>
              <a:ext uri="{FF2B5EF4-FFF2-40B4-BE49-F238E27FC236}">
                <a16:creationId xmlns:a16="http://schemas.microsoft.com/office/drawing/2014/main" id="{19AB9132-1C4D-4FAC-A939-EB77FC500952}"/>
              </a:ext>
            </a:extLst>
          </p:cNvPr>
          <p:cNvSpPr>
            <a:spLocks noGrp="1"/>
          </p:cNvSpPr>
          <p:nvPr>
            <p:ph type="body" sz="quarter" idx="13"/>
          </p:nvPr>
        </p:nvSpPr>
        <p:spPr/>
        <p:txBody>
          <a:bodyPr/>
          <a:lstStyle/>
          <a:p>
            <a:r>
              <a:rPr lang="en-GB"/>
              <a:t>Extrusion</a:t>
            </a:r>
            <a:endParaRPr lang="en-GB" dirty="0"/>
          </a:p>
        </p:txBody>
      </p:sp>
      <p:sp>
        <p:nvSpPr>
          <p:cNvPr id="3" name="Text Placeholder 2">
            <a:extLst>
              <a:ext uri="{FF2B5EF4-FFF2-40B4-BE49-F238E27FC236}">
                <a16:creationId xmlns:a16="http://schemas.microsoft.com/office/drawing/2014/main" id="{2FBDAF8D-A7C6-4362-BC94-170A605E4791}"/>
              </a:ext>
            </a:extLst>
          </p:cNvPr>
          <p:cNvSpPr>
            <a:spLocks noGrp="1"/>
          </p:cNvSpPr>
          <p:nvPr>
            <p:ph type="body" sz="quarter" idx="14"/>
          </p:nvPr>
        </p:nvSpPr>
        <p:spPr/>
        <p:txBody>
          <a:bodyPr/>
          <a:lstStyle/>
          <a:p>
            <a:r>
              <a:rPr lang="en-US" dirty="0"/>
              <a:t>Extrusion is a production method used to create a continuous flow of plastic that is pushed through a die to create a specific profile</a:t>
            </a:r>
          </a:p>
          <a:p>
            <a:pPr lvl="1"/>
            <a:r>
              <a:rPr lang="en-US" dirty="0"/>
              <a:t>Extrusion is used for cables, pipes, mouldings, tubes, </a:t>
            </a:r>
            <a:br>
              <a:rPr lang="en-US" dirty="0"/>
            </a:br>
            <a:r>
              <a:rPr lang="en-US" dirty="0"/>
              <a:t>seals and window and door frames </a:t>
            </a:r>
          </a:p>
          <a:p>
            <a:pPr lvl="1"/>
            <a:r>
              <a:rPr lang="en-US" dirty="0"/>
              <a:t>It is used to create the plastic film </a:t>
            </a:r>
            <a:br>
              <a:rPr lang="en-US" dirty="0"/>
            </a:br>
            <a:r>
              <a:rPr lang="en-US" dirty="0"/>
              <a:t>used for bags and packaging </a:t>
            </a:r>
            <a:br>
              <a:rPr lang="en-US" dirty="0"/>
            </a:br>
            <a:r>
              <a:rPr lang="en-US" dirty="0"/>
              <a:t>as well as the plastic filament </a:t>
            </a:r>
            <a:br>
              <a:rPr lang="en-US" dirty="0"/>
            </a:br>
            <a:r>
              <a:rPr lang="en-US" dirty="0"/>
              <a:t>used for 3D printing</a:t>
            </a:r>
          </a:p>
          <a:p>
            <a:pPr lvl="1"/>
            <a:r>
              <a:rPr lang="en-US" dirty="0">
                <a:solidFill>
                  <a:srgbClr val="930E09"/>
                </a:solidFill>
              </a:rPr>
              <a:t>Is much waste produced </a:t>
            </a:r>
            <a:br>
              <a:rPr lang="en-US" dirty="0">
                <a:solidFill>
                  <a:srgbClr val="930E09"/>
                </a:solidFill>
              </a:rPr>
            </a:br>
            <a:r>
              <a:rPr lang="en-US" dirty="0">
                <a:solidFill>
                  <a:srgbClr val="930E09"/>
                </a:solidFill>
              </a:rPr>
              <a:t>during the extrusion process?</a:t>
            </a:r>
          </a:p>
          <a:p>
            <a:endParaRPr lang="en-US" dirty="0"/>
          </a:p>
          <a:p>
            <a:endParaRPr lang="en-GB" dirty="0"/>
          </a:p>
        </p:txBody>
      </p:sp>
    </p:spTree>
    <p:extLst>
      <p:ext uri="{BB962C8B-B14F-4D97-AF65-F5344CB8AC3E}">
        <p14:creationId xmlns:p14="http://schemas.microsoft.com/office/powerpoint/2010/main" val="201643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B9132-1C4D-4FAC-A939-EB77FC500952}"/>
              </a:ext>
            </a:extLst>
          </p:cNvPr>
          <p:cNvSpPr>
            <a:spLocks noGrp="1"/>
          </p:cNvSpPr>
          <p:nvPr>
            <p:ph type="body" sz="quarter" idx="13"/>
          </p:nvPr>
        </p:nvSpPr>
        <p:spPr/>
        <p:txBody>
          <a:bodyPr/>
          <a:lstStyle/>
          <a:p>
            <a:r>
              <a:rPr lang="en-GB" dirty="0"/>
              <a:t>Extrusion process</a:t>
            </a:r>
          </a:p>
        </p:txBody>
      </p:sp>
      <p:sp>
        <p:nvSpPr>
          <p:cNvPr id="3" name="Text Placeholder 2">
            <a:extLst>
              <a:ext uri="{FF2B5EF4-FFF2-40B4-BE49-F238E27FC236}">
                <a16:creationId xmlns:a16="http://schemas.microsoft.com/office/drawing/2014/main" id="{2FBDAF8D-A7C6-4362-BC94-170A605E4791}"/>
              </a:ext>
            </a:extLst>
          </p:cNvPr>
          <p:cNvSpPr>
            <a:spLocks noGrp="1"/>
          </p:cNvSpPr>
          <p:nvPr>
            <p:ph type="body" sz="quarter" idx="14"/>
          </p:nvPr>
        </p:nvSpPr>
        <p:spPr/>
        <p:txBody>
          <a:bodyPr/>
          <a:lstStyle/>
          <a:p>
            <a:r>
              <a:rPr lang="en-US" dirty="0"/>
              <a:t>The extrusion process starts off in a similar way to injection moulding, using a die instead of a mould</a:t>
            </a:r>
          </a:p>
          <a:p>
            <a:pPr lvl="1"/>
            <a:r>
              <a:rPr lang="en-US" dirty="0"/>
              <a:t>The die sets the profile of the extruded plastic and must be made to a very precise tolerance</a:t>
            </a:r>
          </a:p>
          <a:p>
            <a:pPr lvl="1"/>
            <a:r>
              <a:rPr lang="en-US" dirty="0"/>
              <a:t>A continuous flow of the softened plastic passes through </a:t>
            </a:r>
            <a:br>
              <a:rPr lang="en-US" dirty="0"/>
            </a:br>
            <a:r>
              <a:rPr lang="en-US" dirty="0"/>
              <a:t>the die at just the right temperature and flow rate to hold </a:t>
            </a:r>
            <a:br>
              <a:rPr lang="en-US" dirty="0"/>
            </a:br>
            <a:r>
              <a:rPr lang="en-US" dirty="0"/>
              <a:t>the shape</a:t>
            </a:r>
          </a:p>
          <a:p>
            <a:endParaRPr lang="en-GB" dirty="0"/>
          </a:p>
        </p:txBody>
      </p:sp>
      <p:pic>
        <p:nvPicPr>
          <p:cNvPr id="5" name="Picture 4">
            <a:extLst>
              <a:ext uri="{FF2B5EF4-FFF2-40B4-BE49-F238E27FC236}">
                <a16:creationId xmlns:a16="http://schemas.microsoft.com/office/drawing/2014/main" id="{1DB5333D-1D1A-4DA6-BEE9-B55938AA329C}"/>
              </a:ext>
            </a:extLst>
          </p:cNvPr>
          <p:cNvPicPr>
            <a:picLocks noChangeAspect="1"/>
          </p:cNvPicPr>
          <p:nvPr/>
        </p:nvPicPr>
        <p:blipFill>
          <a:blip r:embed="rId2"/>
          <a:stretch>
            <a:fillRect/>
          </a:stretch>
        </p:blipFill>
        <p:spPr>
          <a:xfrm>
            <a:off x="1715729" y="4456736"/>
            <a:ext cx="6279281" cy="1789184"/>
          </a:xfrm>
          <a:prstGeom prst="rect">
            <a:avLst/>
          </a:prstGeom>
        </p:spPr>
      </p:pic>
      <p:sp>
        <p:nvSpPr>
          <p:cNvPr id="6" name="Rectangle 5">
            <a:extLst>
              <a:ext uri="{FF2B5EF4-FFF2-40B4-BE49-F238E27FC236}">
                <a16:creationId xmlns:a16="http://schemas.microsoft.com/office/drawing/2014/main" id="{6CA7A425-B7DF-4EA7-961A-7B56623673D1}"/>
              </a:ext>
            </a:extLst>
          </p:cNvPr>
          <p:cNvSpPr/>
          <p:nvPr/>
        </p:nvSpPr>
        <p:spPr>
          <a:xfrm>
            <a:off x="0" y="6427875"/>
            <a:ext cx="5222147" cy="369332"/>
          </a:xfrm>
          <a:prstGeom prst="rect">
            <a:avLst/>
          </a:prstGeom>
        </p:spPr>
        <p:txBody>
          <a:bodyPr wrap="square">
            <a:spAutoFit/>
          </a:bodyPr>
          <a:lstStyle/>
          <a:p>
            <a:r>
              <a:rPr lang="en-GB" dirty="0">
                <a:hlinkClick r:id="rId3"/>
              </a:rPr>
              <a:t>https://www.youtube.com/watch?v=wE_KTLlrdMA</a:t>
            </a:r>
            <a:r>
              <a:rPr lang="en-GB" dirty="0"/>
              <a:t> </a:t>
            </a:r>
          </a:p>
        </p:txBody>
      </p:sp>
    </p:spTree>
    <p:extLst>
      <p:ext uri="{BB962C8B-B14F-4D97-AF65-F5344CB8AC3E}">
        <p14:creationId xmlns:p14="http://schemas.microsoft.com/office/powerpoint/2010/main" val="27535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A7D2ED-5B81-4367-AD1C-EC0E8DB9EFC2}"/>
              </a:ext>
            </a:extLst>
          </p:cNvPr>
          <p:cNvSpPr>
            <a:spLocks noGrp="1"/>
          </p:cNvSpPr>
          <p:nvPr>
            <p:ph type="body" sz="quarter" idx="13"/>
          </p:nvPr>
        </p:nvSpPr>
        <p:spPr/>
        <p:txBody>
          <a:bodyPr/>
          <a:lstStyle/>
          <a:p>
            <a:r>
              <a:rPr lang="en-GB" dirty="0"/>
              <a:t>Worksheet</a:t>
            </a:r>
          </a:p>
        </p:txBody>
      </p:sp>
      <p:sp>
        <p:nvSpPr>
          <p:cNvPr id="5" name="Text Placeholder 4">
            <a:extLst>
              <a:ext uri="{FF2B5EF4-FFF2-40B4-BE49-F238E27FC236}">
                <a16:creationId xmlns:a16="http://schemas.microsoft.com/office/drawing/2014/main" id="{7BBDC5E1-6F31-42B7-A4FC-504C7064D2B1}"/>
              </a:ext>
            </a:extLst>
          </p:cNvPr>
          <p:cNvSpPr>
            <a:spLocks noGrp="1"/>
          </p:cNvSpPr>
          <p:nvPr>
            <p:ph type="body" sz="quarter" idx="14"/>
          </p:nvPr>
        </p:nvSpPr>
        <p:spPr/>
        <p:txBody>
          <a:bodyPr/>
          <a:lstStyle/>
          <a:p>
            <a:r>
              <a:rPr lang="en-GB" dirty="0"/>
              <a:t>Complete </a:t>
            </a:r>
            <a:r>
              <a:rPr lang="en-GB" b="1" dirty="0"/>
              <a:t>Task 2</a:t>
            </a:r>
            <a:r>
              <a:rPr lang="en-GB" dirty="0"/>
              <a:t> of </a:t>
            </a:r>
            <a:r>
              <a:rPr lang="en-GB" b="1" dirty="0"/>
              <a:t>Worksheet 1</a:t>
            </a:r>
          </a:p>
        </p:txBody>
      </p:sp>
    </p:spTree>
    <p:extLst>
      <p:ext uri="{BB962C8B-B14F-4D97-AF65-F5344CB8AC3E}">
        <p14:creationId xmlns:p14="http://schemas.microsoft.com/office/powerpoint/2010/main" val="399816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563D7-6A64-4E4E-BF86-265D8793681E}"/>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D515307-78B0-4B53-BF39-C1EAD7C10412}"/>
              </a:ext>
            </a:extLst>
          </p:cNvPr>
          <p:cNvSpPr>
            <a:spLocks noGrp="1"/>
          </p:cNvSpPr>
          <p:nvPr>
            <p:ph type="body" sz="quarter" idx="14"/>
          </p:nvPr>
        </p:nvSpPr>
        <p:spPr/>
        <p:txBody>
          <a:bodyPr/>
          <a:lstStyle/>
          <a:p>
            <a:r>
              <a:rPr lang="en-GB" dirty="0"/>
              <a:t>Which scale of production offers the lowest unit </a:t>
            </a:r>
            <a:br>
              <a:rPr lang="en-GB" dirty="0"/>
            </a:br>
            <a:r>
              <a:rPr lang="en-GB" dirty="0"/>
              <a:t>cost and are there any downsides to this?</a:t>
            </a:r>
          </a:p>
          <a:p>
            <a:r>
              <a:rPr lang="en-GB" dirty="0"/>
              <a:t>Name </a:t>
            </a:r>
            <a:r>
              <a:rPr lang="en-GB" b="1" dirty="0"/>
              <a:t>four </a:t>
            </a:r>
            <a:r>
              <a:rPr lang="en-GB" dirty="0"/>
              <a:t>different polymer products that </a:t>
            </a:r>
            <a:br>
              <a:rPr lang="en-GB" dirty="0"/>
            </a:br>
            <a:r>
              <a:rPr lang="en-GB" dirty="0"/>
              <a:t>are extruded</a:t>
            </a:r>
          </a:p>
          <a:p>
            <a:r>
              <a:rPr lang="en-GB" dirty="0"/>
              <a:t>How do jigs help speed up production and </a:t>
            </a:r>
            <a:br>
              <a:rPr lang="en-GB" dirty="0"/>
            </a:br>
            <a:r>
              <a:rPr lang="en-GB" dirty="0"/>
              <a:t>increase accuracy?</a:t>
            </a:r>
          </a:p>
          <a:p>
            <a:endParaRPr lang="en-GB" dirty="0"/>
          </a:p>
          <a:p>
            <a:endParaRPr lang="en-GB" dirty="0"/>
          </a:p>
          <a:p>
            <a:endParaRPr lang="en-GB" dirty="0"/>
          </a:p>
          <a:p>
            <a:endParaRPr lang="en-GB" dirty="0"/>
          </a:p>
          <a:p>
            <a:endParaRPr lang="en-GB" b="1" dirty="0"/>
          </a:p>
        </p:txBody>
      </p:sp>
    </p:spTree>
    <p:extLst>
      <p:ext uri="{BB962C8B-B14F-4D97-AF65-F5344CB8AC3E}">
        <p14:creationId xmlns:p14="http://schemas.microsoft.com/office/powerpoint/2010/main" val="20083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aware of how polymers can be formed into 3D shapes and products</a:t>
            </a:r>
          </a:p>
          <a:p>
            <a:r>
              <a:rPr lang="en-GB" dirty="0"/>
              <a:t>Be able to explain the suitability of a range of </a:t>
            </a:r>
            <a:br>
              <a:rPr lang="en-GB" dirty="0"/>
            </a:br>
            <a:r>
              <a:rPr lang="en-GB" dirty="0"/>
              <a:t>different forming methods for a range of specific products and scales of production including </a:t>
            </a:r>
            <a:br>
              <a:rPr lang="en-GB" dirty="0"/>
            </a:br>
            <a:r>
              <a:rPr lang="en-GB" dirty="0"/>
              <a:t>extrusion and calendaring</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object, wall&#10;&#10;Description generated with high confidence">
            <a:extLst>
              <a:ext uri="{FF2B5EF4-FFF2-40B4-BE49-F238E27FC236}">
                <a16:creationId xmlns:a16="http://schemas.microsoft.com/office/drawing/2014/main" id="{1FE5EC4D-A190-4936-A62B-A9E40B0F53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245100" y="1009654"/>
            <a:ext cx="3898898" cy="5848346"/>
          </a:xfrm>
          <a:prstGeom prst="rect">
            <a:avLst/>
          </a:prstGeom>
        </p:spPr>
      </p:pic>
      <p:sp>
        <p:nvSpPr>
          <p:cNvPr id="2" name="Text Placeholder 1">
            <a:extLst>
              <a:ext uri="{FF2B5EF4-FFF2-40B4-BE49-F238E27FC236}">
                <a16:creationId xmlns:a16="http://schemas.microsoft.com/office/drawing/2014/main" id="{070D4999-6C46-48B4-8051-DFAB6030D3D1}"/>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370F413F-A8E4-44D6-A2EC-ACA5A8257346}"/>
              </a:ext>
            </a:extLst>
          </p:cNvPr>
          <p:cNvSpPr>
            <a:spLocks noGrp="1"/>
          </p:cNvSpPr>
          <p:nvPr>
            <p:ph type="body" sz="quarter" idx="14"/>
          </p:nvPr>
        </p:nvSpPr>
        <p:spPr/>
        <p:txBody>
          <a:bodyPr/>
          <a:lstStyle/>
          <a:p>
            <a:r>
              <a:rPr lang="en-GB" dirty="0"/>
              <a:t>Polymers have had a bad press recently </a:t>
            </a:r>
          </a:p>
          <a:p>
            <a:pPr lvl="2"/>
            <a:r>
              <a:rPr lang="en-GB" dirty="0"/>
              <a:t>Why is this?</a:t>
            </a:r>
          </a:p>
          <a:p>
            <a:pPr lvl="2"/>
            <a:r>
              <a:rPr lang="en-GB" dirty="0"/>
              <a:t>Is the material entirely to blame?</a:t>
            </a:r>
          </a:p>
          <a:p>
            <a:pPr lvl="2"/>
            <a:r>
              <a:rPr lang="en-GB" dirty="0"/>
              <a:t>How has our ability to form and </a:t>
            </a:r>
            <a:br>
              <a:rPr lang="en-GB" dirty="0"/>
            </a:br>
            <a:r>
              <a:rPr lang="en-GB" dirty="0"/>
              <a:t>deform polymers positively </a:t>
            </a:r>
            <a:br>
              <a:rPr lang="en-GB" dirty="0"/>
            </a:br>
            <a:r>
              <a:rPr lang="en-GB" dirty="0"/>
              <a:t>changed our lives?</a:t>
            </a:r>
          </a:p>
        </p:txBody>
      </p:sp>
    </p:spTree>
    <p:extLst>
      <p:ext uri="{BB962C8B-B14F-4D97-AF65-F5344CB8AC3E}">
        <p14:creationId xmlns:p14="http://schemas.microsoft.com/office/powerpoint/2010/main" val="41476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ke, piece&#10;&#10;Description generated with high confidence">
            <a:extLst>
              <a:ext uri="{FF2B5EF4-FFF2-40B4-BE49-F238E27FC236}">
                <a16:creationId xmlns:a16="http://schemas.microsoft.com/office/drawing/2014/main" id="{8689A8B9-BF63-4363-B1AD-F363BFF1A4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511550" y="2544093"/>
            <a:ext cx="5632450" cy="3745579"/>
          </a:xfrm>
          <a:prstGeom prst="rect">
            <a:avLst/>
          </a:prstGeom>
        </p:spPr>
      </p:pic>
      <p:sp>
        <p:nvSpPr>
          <p:cNvPr id="2" name="Text Placeholder 1">
            <a:extLst>
              <a:ext uri="{FF2B5EF4-FFF2-40B4-BE49-F238E27FC236}">
                <a16:creationId xmlns:a16="http://schemas.microsoft.com/office/drawing/2014/main" id="{D68F7073-1FB4-4B81-9437-4817209D2D4E}"/>
              </a:ext>
            </a:extLst>
          </p:cNvPr>
          <p:cNvSpPr>
            <a:spLocks noGrp="1"/>
          </p:cNvSpPr>
          <p:nvPr>
            <p:ph type="body" sz="quarter" idx="13"/>
          </p:nvPr>
        </p:nvSpPr>
        <p:spPr/>
        <p:txBody>
          <a:bodyPr/>
          <a:lstStyle/>
          <a:p>
            <a:r>
              <a:rPr lang="en-GB" dirty="0"/>
              <a:t>Scales of production </a:t>
            </a:r>
          </a:p>
          <a:p>
            <a:endParaRPr lang="en-GB" dirty="0"/>
          </a:p>
        </p:txBody>
      </p:sp>
      <p:sp>
        <p:nvSpPr>
          <p:cNvPr id="3" name="Text Placeholder 2">
            <a:extLst>
              <a:ext uri="{FF2B5EF4-FFF2-40B4-BE49-F238E27FC236}">
                <a16:creationId xmlns:a16="http://schemas.microsoft.com/office/drawing/2014/main" id="{980288FF-BA4D-4924-9D91-A9F871D12FA1}"/>
              </a:ext>
            </a:extLst>
          </p:cNvPr>
          <p:cNvSpPr>
            <a:spLocks noGrp="1"/>
          </p:cNvSpPr>
          <p:nvPr>
            <p:ph type="body" sz="quarter" idx="14"/>
          </p:nvPr>
        </p:nvSpPr>
        <p:spPr/>
        <p:txBody>
          <a:bodyPr/>
          <a:lstStyle/>
          <a:p>
            <a:r>
              <a:rPr lang="en-US" dirty="0"/>
              <a:t>Whilst we might immediately associate plastic products with mass and continuous production methods, polymers are used at all scales </a:t>
            </a:r>
            <a:br>
              <a:rPr lang="en-US" dirty="0"/>
            </a:br>
            <a:r>
              <a:rPr lang="en-US" dirty="0"/>
              <a:t>of production</a:t>
            </a:r>
            <a:endParaRPr lang="en-GB" dirty="0"/>
          </a:p>
          <a:p>
            <a:endParaRPr lang="en-GB" dirty="0"/>
          </a:p>
        </p:txBody>
      </p:sp>
    </p:spTree>
    <p:extLst>
      <p:ext uri="{BB962C8B-B14F-4D97-AF65-F5344CB8AC3E}">
        <p14:creationId xmlns:p14="http://schemas.microsoft.com/office/powerpoint/2010/main" val="247734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eapon&#10;&#10;Description generated with very high confidence">
            <a:extLst>
              <a:ext uri="{FF2B5EF4-FFF2-40B4-BE49-F238E27FC236}">
                <a16:creationId xmlns:a16="http://schemas.microsoft.com/office/drawing/2014/main" id="{C5E650B0-696C-4144-93E6-5B62E77A6A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1915" y="2564325"/>
            <a:ext cx="3403600" cy="4293676"/>
          </a:xfrm>
          <a:prstGeom prst="rect">
            <a:avLst/>
          </a:prstGeom>
        </p:spPr>
      </p:pic>
      <p:sp>
        <p:nvSpPr>
          <p:cNvPr id="2" name="Text Placeholder 1">
            <a:extLst>
              <a:ext uri="{FF2B5EF4-FFF2-40B4-BE49-F238E27FC236}">
                <a16:creationId xmlns:a16="http://schemas.microsoft.com/office/drawing/2014/main" id="{4CD72975-8FAE-4622-B23D-A7AF2202D1F0}"/>
              </a:ext>
            </a:extLst>
          </p:cNvPr>
          <p:cNvSpPr>
            <a:spLocks noGrp="1"/>
          </p:cNvSpPr>
          <p:nvPr>
            <p:ph type="body" sz="quarter" idx="13"/>
          </p:nvPr>
        </p:nvSpPr>
        <p:spPr/>
        <p:txBody>
          <a:bodyPr/>
          <a:lstStyle/>
          <a:p>
            <a:r>
              <a:rPr lang="en-US" dirty="0"/>
              <a:t>One-off production</a:t>
            </a:r>
          </a:p>
          <a:p>
            <a:endParaRPr lang="en-GB" dirty="0"/>
          </a:p>
        </p:txBody>
      </p:sp>
      <p:sp>
        <p:nvSpPr>
          <p:cNvPr id="3" name="Text Placeholder 2">
            <a:extLst>
              <a:ext uri="{FF2B5EF4-FFF2-40B4-BE49-F238E27FC236}">
                <a16:creationId xmlns:a16="http://schemas.microsoft.com/office/drawing/2014/main" id="{1E5A12D9-0657-4C8F-B9C6-B7E197C3336D}"/>
              </a:ext>
            </a:extLst>
          </p:cNvPr>
          <p:cNvSpPr>
            <a:spLocks noGrp="1"/>
          </p:cNvSpPr>
          <p:nvPr>
            <p:ph type="body" sz="quarter" idx="14"/>
          </p:nvPr>
        </p:nvSpPr>
        <p:spPr/>
        <p:txBody>
          <a:bodyPr/>
          <a:lstStyle/>
          <a:p>
            <a:r>
              <a:rPr lang="en-US" dirty="0"/>
              <a:t>Crafts people and artists create a wide spectrum of hand made, one-off or bespoke products from sculptures to handmade furniture</a:t>
            </a:r>
          </a:p>
          <a:p>
            <a:pPr lvl="1"/>
            <a:r>
              <a:rPr lang="en-US" dirty="0"/>
              <a:t>These are usually time consuming, </a:t>
            </a:r>
            <a:br>
              <a:rPr lang="en-US" dirty="0"/>
            </a:br>
            <a:r>
              <a:rPr lang="en-US" dirty="0"/>
              <a:t>require a high level of skill and will </a:t>
            </a:r>
            <a:br>
              <a:rPr lang="en-US" dirty="0"/>
            </a:br>
            <a:r>
              <a:rPr lang="en-US" dirty="0"/>
              <a:t>usually be expensive to produce</a:t>
            </a:r>
          </a:p>
          <a:p>
            <a:pPr lvl="1"/>
            <a:r>
              <a:rPr lang="en-US" dirty="0"/>
              <a:t>Resins are commonly used for </a:t>
            </a:r>
            <a:br>
              <a:rPr lang="en-US" dirty="0"/>
            </a:br>
            <a:r>
              <a:rPr lang="en-US" dirty="0"/>
              <a:t>their decorative qualities  </a:t>
            </a:r>
          </a:p>
          <a:p>
            <a:pPr lvl="1"/>
            <a:r>
              <a:rPr lang="en-US" dirty="0">
                <a:solidFill>
                  <a:srgbClr val="930E09"/>
                </a:solidFill>
              </a:rPr>
              <a:t>For what application might you </a:t>
            </a:r>
            <a:br>
              <a:rPr lang="en-US" dirty="0">
                <a:solidFill>
                  <a:srgbClr val="930E09"/>
                </a:solidFill>
              </a:rPr>
            </a:br>
            <a:r>
              <a:rPr lang="en-US" dirty="0">
                <a:solidFill>
                  <a:srgbClr val="930E09"/>
                </a:solidFill>
              </a:rPr>
              <a:t>use polyurethane varnishes </a:t>
            </a:r>
            <a:br>
              <a:rPr lang="en-US" dirty="0">
                <a:solidFill>
                  <a:srgbClr val="930E09"/>
                </a:solidFill>
              </a:rPr>
            </a:br>
            <a:r>
              <a:rPr lang="en-US" dirty="0">
                <a:solidFill>
                  <a:srgbClr val="930E09"/>
                </a:solidFill>
              </a:rPr>
              <a:t>in a school workshop?</a:t>
            </a:r>
          </a:p>
          <a:p>
            <a:endParaRPr lang="en-GB" dirty="0"/>
          </a:p>
        </p:txBody>
      </p:sp>
      <p:pic>
        <p:nvPicPr>
          <p:cNvPr id="7" name="Picture 6">
            <a:extLst>
              <a:ext uri="{FF2B5EF4-FFF2-40B4-BE49-F238E27FC236}">
                <a16:creationId xmlns:a16="http://schemas.microsoft.com/office/drawing/2014/main" id="{9EFA6723-F2F4-4A79-A93A-8DD432B862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71263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hair&#10;&#10;Description generated with very high confidence">
            <a:extLst>
              <a:ext uri="{FF2B5EF4-FFF2-40B4-BE49-F238E27FC236}">
                <a16:creationId xmlns:a16="http://schemas.microsoft.com/office/drawing/2014/main" id="{70535837-6B17-4027-8A15-ADB1E1FFB0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0156" y="1364981"/>
            <a:ext cx="3663844" cy="5493019"/>
          </a:xfrm>
          <a:prstGeom prst="rect">
            <a:avLst/>
          </a:prstGeom>
        </p:spPr>
      </p:pic>
      <p:sp>
        <p:nvSpPr>
          <p:cNvPr id="2" name="Text Placeholder 1">
            <a:extLst>
              <a:ext uri="{FF2B5EF4-FFF2-40B4-BE49-F238E27FC236}">
                <a16:creationId xmlns:a16="http://schemas.microsoft.com/office/drawing/2014/main" id="{E392BAAD-14ED-4E1F-83FB-5A4CA86832C8}"/>
              </a:ext>
            </a:extLst>
          </p:cNvPr>
          <p:cNvSpPr>
            <a:spLocks noGrp="1"/>
          </p:cNvSpPr>
          <p:nvPr>
            <p:ph type="body" sz="quarter" idx="13"/>
          </p:nvPr>
        </p:nvSpPr>
        <p:spPr/>
        <p:txBody>
          <a:bodyPr/>
          <a:lstStyle/>
          <a:p>
            <a:r>
              <a:rPr lang="en-US" dirty="0"/>
              <a:t>Batch production</a:t>
            </a:r>
          </a:p>
          <a:p>
            <a:endParaRPr lang="en-GB" dirty="0"/>
          </a:p>
        </p:txBody>
      </p:sp>
      <p:sp>
        <p:nvSpPr>
          <p:cNvPr id="3" name="Text Placeholder 2">
            <a:extLst>
              <a:ext uri="{FF2B5EF4-FFF2-40B4-BE49-F238E27FC236}">
                <a16:creationId xmlns:a16="http://schemas.microsoft.com/office/drawing/2014/main" id="{71439540-B046-4883-B2EA-068BE0070FC7}"/>
              </a:ext>
            </a:extLst>
          </p:cNvPr>
          <p:cNvSpPr>
            <a:spLocks noGrp="1"/>
          </p:cNvSpPr>
          <p:nvPr>
            <p:ph type="body" sz="quarter" idx="14"/>
          </p:nvPr>
        </p:nvSpPr>
        <p:spPr/>
        <p:txBody>
          <a:bodyPr/>
          <a:lstStyle/>
          <a:p>
            <a:r>
              <a:rPr lang="en-US" dirty="0"/>
              <a:t>Batch production is a broad term for production runs of anything from ten to tens of thousands of products</a:t>
            </a:r>
          </a:p>
          <a:p>
            <a:pPr lvl="1"/>
            <a:r>
              <a:rPr lang="en-US" dirty="0"/>
              <a:t>Consistency is vital therefore, jigs, templates </a:t>
            </a:r>
            <a:br>
              <a:rPr lang="en-US" dirty="0"/>
            </a:br>
            <a:r>
              <a:rPr lang="en-US" dirty="0"/>
              <a:t>and patterns are used to aid replication</a:t>
            </a:r>
          </a:p>
          <a:p>
            <a:pPr lvl="1"/>
            <a:r>
              <a:rPr lang="en-US" dirty="0"/>
              <a:t>Processes are more highly mechanised </a:t>
            </a:r>
            <a:br>
              <a:rPr lang="en-US" dirty="0"/>
            </a:br>
            <a:r>
              <a:rPr lang="en-US" dirty="0"/>
              <a:t>than in one-off production</a:t>
            </a:r>
          </a:p>
          <a:p>
            <a:pPr lvl="1"/>
            <a:r>
              <a:rPr lang="en-US" dirty="0"/>
              <a:t>Moulded furniture and toys and are </a:t>
            </a:r>
            <a:br>
              <a:rPr lang="en-US" dirty="0"/>
            </a:br>
            <a:r>
              <a:rPr lang="en-US" dirty="0"/>
              <a:t>often batch produced </a:t>
            </a:r>
          </a:p>
          <a:p>
            <a:pPr lvl="1"/>
            <a:r>
              <a:rPr lang="en-US" dirty="0">
                <a:solidFill>
                  <a:srgbClr val="930E09"/>
                </a:solidFill>
              </a:rPr>
              <a:t>Why is batch production ideally </a:t>
            </a:r>
            <a:br>
              <a:rPr lang="en-US" dirty="0">
                <a:solidFill>
                  <a:srgbClr val="930E09"/>
                </a:solidFill>
              </a:rPr>
            </a:br>
            <a:r>
              <a:rPr lang="en-US" dirty="0">
                <a:solidFill>
                  <a:srgbClr val="930E09"/>
                </a:solidFill>
              </a:rPr>
              <a:t>suited to the production of some </a:t>
            </a:r>
            <a:br>
              <a:rPr lang="en-US" dirty="0">
                <a:solidFill>
                  <a:srgbClr val="930E09"/>
                </a:solidFill>
              </a:rPr>
            </a:br>
            <a:r>
              <a:rPr lang="en-US" dirty="0">
                <a:solidFill>
                  <a:srgbClr val="930E09"/>
                </a:solidFill>
              </a:rPr>
              <a:t>packaging products?</a:t>
            </a:r>
            <a:endParaRPr lang="en-GB" dirty="0">
              <a:solidFill>
                <a:srgbClr val="930E09"/>
              </a:solidFill>
            </a:endParaRPr>
          </a:p>
        </p:txBody>
      </p:sp>
    </p:spTree>
    <p:extLst>
      <p:ext uri="{BB962C8B-B14F-4D97-AF65-F5344CB8AC3E}">
        <p14:creationId xmlns:p14="http://schemas.microsoft.com/office/powerpoint/2010/main" val="365970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744C-A7FB-4872-9B3D-691BDC455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8755" y="3102824"/>
            <a:ext cx="2583079" cy="3095241"/>
          </a:xfrm>
          <a:prstGeom prst="rect">
            <a:avLst/>
          </a:prstGeom>
        </p:spPr>
      </p:pic>
      <p:sp>
        <p:nvSpPr>
          <p:cNvPr id="2" name="Text Placeholder 1">
            <a:extLst>
              <a:ext uri="{FF2B5EF4-FFF2-40B4-BE49-F238E27FC236}">
                <a16:creationId xmlns:a16="http://schemas.microsoft.com/office/drawing/2014/main" id="{FBD8B119-DBCC-416C-BB97-8D9C64541B85}"/>
              </a:ext>
            </a:extLst>
          </p:cNvPr>
          <p:cNvSpPr>
            <a:spLocks noGrp="1"/>
          </p:cNvSpPr>
          <p:nvPr>
            <p:ph type="body" sz="quarter" idx="13"/>
          </p:nvPr>
        </p:nvSpPr>
        <p:spPr/>
        <p:txBody>
          <a:bodyPr/>
          <a:lstStyle/>
          <a:p>
            <a:r>
              <a:rPr lang="en-US" dirty="0"/>
              <a:t>Production aids </a:t>
            </a:r>
          </a:p>
          <a:p>
            <a:endParaRPr lang="en-GB" dirty="0"/>
          </a:p>
        </p:txBody>
      </p:sp>
      <p:sp>
        <p:nvSpPr>
          <p:cNvPr id="3" name="Text Placeholder 2">
            <a:extLst>
              <a:ext uri="{FF2B5EF4-FFF2-40B4-BE49-F238E27FC236}">
                <a16:creationId xmlns:a16="http://schemas.microsoft.com/office/drawing/2014/main" id="{90D51CE4-3159-4B36-BFAD-602C59F096A7}"/>
              </a:ext>
            </a:extLst>
          </p:cNvPr>
          <p:cNvSpPr>
            <a:spLocks noGrp="1"/>
          </p:cNvSpPr>
          <p:nvPr>
            <p:ph type="body" sz="quarter" idx="14"/>
          </p:nvPr>
        </p:nvSpPr>
        <p:spPr/>
        <p:txBody>
          <a:bodyPr/>
          <a:lstStyle/>
          <a:p>
            <a:r>
              <a:rPr lang="en-US" dirty="0"/>
              <a:t>Jigs aid manufacture and speed up repeat processes adding increased accurately </a:t>
            </a:r>
          </a:p>
          <a:p>
            <a:pPr lvl="1"/>
            <a:r>
              <a:rPr lang="en-US" dirty="0"/>
              <a:t>Jigs can help make accurate angles when line bending</a:t>
            </a:r>
          </a:p>
          <a:p>
            <a:pPr lvl="1"/>
            <a:r>
              <a:rPr lang="en-US" dirty="0"/>
              <a:t>A jig might be used to help fold a polymer </a:t>
            </a:r>
            <a:br>
              <a:rPr lang="en-US" dirty="0"/>
            </a:br>
            <a:r>
              <a:rPr lang="en-US" dirty="0"/>
              <a:t>sheet and to make sure that folds run </a:t>
            </a:r>
            <a:br>
              <a:rPr lang="en-US" dirty="0"/>
            </a:br>
            <a:r>
              <a:rPr lang="en-US" dirty="0"/>
              <a:t>perpendicular to the edges of the sheet</a:t>
            </a:r>
          </a:p>
          <a:p>
            <a:pPr lvl="1"/>
            <a:r>
              <a:rPr lang="en-US" dirty="0"/>
              <a:t>Jigs may help with positioning and </a:t>
            </a:r>
            <a:br>
              <a:rPr lang="en-US" dirty="0"/>
            </a:br>
            <a:r>
              <a:rPr lang="en-US" dirty="0"/>
              <a:t>dimensioning for example </a:t>
            </a:r>
            <a:br>
              <a:rPr lang="en-US" dirty="0"/>
            </a:br>
            <a:r>
              <a:rPr lang="en-US" dirty="0"/>
              <a:t>when drilling a hole</a:t>
            </a:r>
          </a:p>
          <a:p>
            <a:pPr lvl="1"/>
            <a:r>
              <a:rPr lang="en-US" dirty="0">
                <a:solidFill>
                  <a:srgbClr val="930E09"/>
                </a:solidFill>
              </a:rPr>
              <a:t>How does the use of jigs increase </a:t>
            </a:r>
            <a:br>
              <a:rPr lang="en-US" dirty="0">
                <a:solidFill>
                  <a:srgbClr val="930E09"/>
                </a:solidFill>
              </a:rPr>
            </a:br>
            <a:r>
              <a:rPr lang="en-US" dirty="0">
                <a:solidFill>
                  <a:srgbClr val="930E09"/>
                </a:solidFill>
              </a:rPr>
              <a:t>efficiency in batch production?</a:t>
            </a:r>
          </a:p>
          <a:p>
            <a:endParaRPr lang="en-US" dirty="0"/>
          </a:p>
          <a:p>
            <a:endParaRPr lang="en-GB" dirty="0"/>
          </a:p>
        </p:txBody>
      </p:sp>
    </p:spTree>
    <p:extLst>
      <p:ext uri="{BB962C8B-B14F-4D97-AF65-F5344CB8AC3E}">
        <p14:creationId xmlns:p14="http://schemas.microsoft.com/office/powerpoint/2010/main" val="149793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t, animal, floor&#10;&#10;Description generated with high confidence">
            <a:extLst>
              <a:ext uri="{FF2B5EF4-FFF2-40B4-BE49-F238E27FC236}">
                <a16:creationId xmlns:a16="http://schemas.microsoft.com/office/drawing/2014/main" id="{7B2FD290-4672-413E-89C8-F785A032B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2580967"/>
            <a:ext cx="4572000" cy="3480619"/>
          </a:xfrm>
          <a:prstGeom prst="rect">
            <a:avLst/>
          </a:prstGeom>
        </p:spPr>
      </p:pic>
      <p:sp>
        <p:nvSpPr>
          <p:cNvPr id="2" name="Text Placeholder 1">
            <a:extLst>
              <a:ext uri="{FF2B5EF4-FFF2-40B4-BE49-F238E27FC236}">
                <a16:creationId xmlns:a16="http://schemas.microsoft.com/office/drawing/2014/main" id="{FBD8B119-DBCC-416C-BB97-8D9C64541B85}"/>
              </a:ext>
            </a:extLst>
          </p:cNvPr>
          <p:cNvSpPr>
            <a:spLocks noGrp="1"/>
          </p:cNvSpPr>
          <p:nvPr>
            <p:ph type="body" sz="quarter" idx="13"/>
          </p:nvPr>
        </p:nvSpPr>
        <p:spPr/>
        <p:txBody>
          <a:bodyPr/>
          <a:lstStyle/>
          <a:p>
            <a:r>
              <a:rPr lang="en-US" dirty="0"/>
              <a:t>Patterns</a:t>
            </a:r>
          </a:p>
          <a:p>
            <a:endParaRPr lang="en-GB" dirty="0"/>
          </a:p>
        </p:txBody>
      </p:sp>
      <p:sp>
        <p:nvSpPr>
          <p:cNvPr id="3" name="Text Placeholder 2">
            <a:extLst>
              <a:ext uri="{FF2B5EF4-FFF2-40B4-BE49-F238E27FC236}">
                <a16:creationId xmlns:a16="http://schemas.microsoft.com/office/drawing/2014/main" id="{90D51CE4-3159-4B36-BFAD-602C59F096A7}"/>
              </a:ext>
            </a:extLst>
          </p:cNvPr>
          <p:cNvSpPr>
            <a:spLocks noGrp="1"/>
          </p:cNvSpPr>
          <p:nvPr>
            <p:ph type="body" sz="quarter" idx="14"/>
          </p:nvPr>
        </p:nvSpPr>
        <p:spPr/>
        <p:txBody>
          <a:bodyPr/>
          <a:lstStyle/>
          <a:p>
            <a:r>
              <a:rPr lang="en-US" dirty="0"/>
              <a:t>Patterns are the positive forms used in resin casting to produce negative moulds </a:t>
            </a:r>
          </a:p>
          <a:p>
            <a:pPr lvl="1"/>
            <a:r>
              <a:rPr lang="en-US" dirty="0"/>
              <a:t>The moulds enable identical</a:t>
            </a:r>
            <a:br>
              <a:rPr lang="en-US" dirty="0"/>
            </a:br>
            <a:r>
              <a:rPr lang="en-US" dirty="0"/>
              <a:t>copies to be made </a:t>
            </a:r>
          </a:p>
          <a:p>
            <a:pPr lvl="1"/>
            <a:r>
              <a:rPr lang="en-US" dirty="0"/>
              <a:t>Patterns can be made </a:t>
            </a:r>
            <a:br>
              <a:rPr lang="en-US" dirty="0"/>
            </a:br>
            <a:r>
              <a:rPr lang="en-US" dirty="0"/>
              <a:t>from a range of materials </a:t>
            </a:r>
            <a:br>
              <a:rPr lang="en-US" dirty="0"/>
            </a:br>
            <a:r>
              <a:rPr lang="en-US" dirty="0"/>
              <a:t>including clay, wood </a:t>
            </a:r>
            <a:br>
              <a:rPr lang="en-US" dirty="0"/>
            </a:br>
            <a:r>
              <a:rPr lang="en-US" dirty="0"/>
              <a:t>and silicone rubber</a:t>
            </a:r>
          </a:p>
          <a:p>
            <a:pPr lvl="1"/>
            <a:r>
              <a:rPr lang="en-US" dirty="0">
                <a:solidFill>
                  <a:srgbClr val="930E09"/>
                </a:solidFill>
              </a:rPr>
              <a:t>What are patterns usually </a:t>
            </a:r>
            <a:br>
              <a:rPr lang="en-US" dirty="0">
                <a:solidFill>
                  <a:srgbClr val="930E09"/>
                </a:solidFill>
              </a:rPr>
            </a:br>
            <a:r>
              <a:rPr lang="en-US" dirty="0">
                <a:solidFill>
                  <a:srgbClr val="930E09"/>
                </a:solidFill>
              </a:rPr>
              <a:t>sprayed with before they </a:t>
            </a:r>
            <a:br>
              <a:rPr lang="en-US" dirty="0">
                <a:solidFill>
                  <a:srgbClr val="930E09"/>
                </a:solidFill>
              </a:rPr>
            </a:br>
            <a:r>
              <a:rPr lang="en-US" dirty="0">
                <a:solidFill>
                  <a:srgbClr val="930E09"/>
                </a:solidFill>
              </a:rPr>
              <a:t>are cast to create moulds?</a:t>
            </a:r>
            <a:endParaRPr lang="en-GB" dirty="0">
              <a:solidFill>
                <a:srgbClr val="930E09"/>
              </a:solidFill>
            </a:endParaRPr>
          </a:p>
        </p:txBody>
      </p:sp>
    </p:spTree>
    <p:extLst>
      <p:ext uri="{BB962C8B-B14F-4D97-AF65-F5344CB8AC3E}">
        <p14:creationId xmlns:p14="http://schemas.microsoft.com/office/powerpoint/2010/main" val="12184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FB145716-2F3E-42B2-95F6-2ECCE6EC36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5897" y="3178277"/>
            <a:ext cx="3628103" cy="2892485"/>
          </a:xfrm>
          <a:prstGeom prst="rect">
            <a:avLst/>
          </a:prstGeom>
        </p:spPr>
      </p:pic>
      <p:sp>
        <p:nvSpPr>
          <p:cNvPr id="2" name="Text Placeholder 1">
            <a:extLst>
              <a:ext uri="{FF2B5EF4-FFF2-40B4-BE49-F238E27FC236}">
                <a16:creationId xmlns:a16="http://schemas.microsoft.com/office/drawing/2014/main" id="{FBD8B119-DBCC-416C-BB97-8D9C64541B85}"/>
              </a:ext>
            </a:extLst>
          </p:cNvPr>
          <p:cNvSpPr>
            <a:spLocks noGrp="1"/>
          </p:cNvSpPr>
          <p:nvPr>
            <p:ph type="body" sz="quarter" idx="13"/>
          </p:nvPr>
        </p:nvSpPr>
        <p:spPr/>
        <p:txBody>
          <a:bodyPr/>
          <a:lstStyle/>
          <a:p>
            <a:r>
              <a:rPr lang="en-US" dirty="0"/>
              <a:t>Moulds</a:t>
            </a:r>
          </a:p>
          <a:p>
            <a:endParaRPr lang="en-GB" dirty="0"/>
          </a:p>
        </p:txBody>
      </p:sp>
      <p:sp>
        <p:nvSpPr>
          <p:cNvPr id="3" name="Text Placeholder 2">
            <a:extLst>
              <a:ext uri="{FF2B5EF4-FFF2-40B4-BE49-F238E27FC236}">
                <a16:creationId xmlns:a16="http://schemas.microsoft.com/office/drawing/2014/main" id="{90D51CE4-3159-4B36-BFAD-602C59F096A7}"/>
              </a:ext>
            </a:extLst>
          </p:cNvPr>
          <p:cNvSpPr>
            <a:spLocks noGrp="1"/>
          </p:cNvSpPr>
          <p:nvPr>
            <p:ph type="body" sz="quarter" idx="14"/>
          </p:nvPr>
        </p:nvSpPr>
        <p:spPr>
          <a:xfrm>
            <a:off x="724280" y="1704179"/>
            <a:ext cx="7797230" cy="3453607"/>
          </a:xfrm>
        </p:spPr>
        <p:txBody>
          <a:bodyPr/>
          <a:lstStyle/>
          <a:p>
            <a:r>
              <a:rPr lang="en-US" dirty="0"/>
              <a:t>Moulds themselves may be made from a range of materials depending on a variety of factors including how many times the mould will be used </a:t>
            </a:r>
            <a:br>
              <a:rPr lang="en-US" dirty="0"/>
            </a:br>
            <a:r>
              <a:rPr lang="en-US" dirty="0"/>
              <a:t>and what is being cast or moulded</a:t>
            </a:r>
          </a:p>
          <a:p>
            <a:pPr lvl="1"/>
            <a:r>
              <a:rPr lang="en-US" dirty="0"/>
              <a:t>Materials used include Plaster of </a:t>
            </a:r>
            <a:br>
              <a:rPr lang="en-US" dirty="0"/>
            </a:br>
            <a:r>
              <a:rPr lang="en-US" dirty="0"/>
              <a:t>Paris, silicon rubber, latex and GRP </a:t>
            </a:r>
          </a:p>
          <a:p>
            <a:pPr lvl="1"/>
            <a:r>
              <a:rPr lang="en-US" dirty="0"/>
              <a:t>Moulds used for vacuum forming in </a:t>
            </a:r>
            <a:br>
              <a:rPr lang="en-US" dirty="0"/>
            </a:br>
            <a:r>
              <a:rPr lang="en-US" dirty="0"/>
              <a:t>school may be made from wood, </a:t>
            </a:r>
            <a:br>
              <a:rPr lang="en-US" dirty="0"/>
            </a:br>
            <a:r>
              <a:rPr lang="en-US" dirty="0"/>
              <a:t>MDF and Styrofoam™</a:t>
            </a:r>
          </a:p>
          <a:p>
            <a:pPr lvl="1"/>
            <a:r>
              <a:rPr lang="en-US" dirty="0">
                <a:solidFill>
                  <a:srgbClr val="930E09"/>
                </a:solidFill>
              </a:rPr>
              <a:t>In industry, moulds are frequently made </a:t>
            </a:r>
            <a:br>
              <a:rPr lang="en-US" dirty="0">
                <a:solidFill>
                  <a:srgbClr val="930E09"/>
                </a:solidFill>
              </a:rPr>
            </a:br>
            <a:r>
              <a:rPr lang="en-US" dirty="0">
                <a:solidFill>
                  <a:srgbClr val="930E09"/>
                </a:solidFill>
              </a:rPr>
              <a:t>from tool steel – What does this ensure?</a:t>
            </a:r>
          </a:p>
          <a:p>
            <a:endParaRPr lang="en-GB" dirty="0"/>
          </a:p>
        </p:txBody>
      </p:sp>
    </p:spTree>
    <p:extLst>
      <p:ext uri="{BB962C8B-B14F-4D97-AF65-F5344CB8AC3E}">
        <p14:creationId xmlns:p14="http://schemas.microsoft.com/office/powerpoint/2010/main" val="23562664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B6498E-38D3-4847-ACA3-A70A7AD306FC}">
  <ds:schemaRefs>
    <ds:schemaRef ds:uri="http://purl.org/dc/term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4dce8ab-38ff-4714-b1ed-1fc5e4d9abd1"/>
    <ds:schemaRef ds:uri="1ef05dc5-97a2-498b-bf7c-bd189143a1ff"/>
  </ds:schemaRefs>
</ds:datastoreItem>
</file>

<file path=customXml/itemProps2.xml><?xml version="1.0" encoding="utf-8"?>
<ds:datastoreItem xmlns:ds="http://schemas.openxmlformats.org/officeDocument/2006/customXml" ds:itemID="{07CAAA02-50EB-4747-8389-927D8C8AE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65EFEA-D76A-4B50-B507-2D5778DBE1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6863</TotalTime>
  <Words>948</Words>
  <Application>Microsoft Office PowerPoint</Application>
  <PresentationFormat>On-screen Show (4:3)</PresentationFormat>
  <Paragraphs>89</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Museo 100</vt:lpstr>
      <vt:lpstr>Museo900-Regular</vt:lpstr>
      <vt:lpstr>Museo 900</vt:lpstr>
      <vt:lpstr>Museo 500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299</cp:revision>
  <cp:lastPrinted>2016-07-07T15:33:43Z</cp:lastPrinted>
  <dcterms:created xsi:type="dcterms:W3CDTF">2016-07-06T09:17:47Z</dcterms:created>
  <dcterms:modified xsi:type="dcterms:W3CDTF">2020-04-23T10:20:58Z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