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8" r:id="rId2"/>
    <p:sldId id="312" r:id="rId3"/>
    <p:sldId id="313" r:id="rId4"/>
    <p:sldId id="314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70" d="100"/>
          <a:sy n="70" d="100"/>
        </p:scale>
        <p:origin x="84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32389-8BD6-4FCC-986C-9E9347F9D2F4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B6002-47FB-4F16-92AE-F4D25294A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786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C2631-AC97-4A73-A4D6-CCA7F3D957B9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790A5-5373-421F-B283-144185A24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04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542007-3461-492F-A1ED-27AA84CC7805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242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DD028-DD0F-48B0-89A0-8436BACC50C0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01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02776-0597-4EC5-A018-01C983640902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42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88AB1A-2AF4-4F78-856A-A1E9C2C913DD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9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84C2C5-E0AB-4EC9-B852-64272493510B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0D7BF7-BF03-4117-BB3D-2B571D9D551B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85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C65E5-D413-4D66-A2BE-FD040A3F55DC}" type="datetime1">
              <a:rPr lang="en-GB" smtClean="0"/>
              <a:t>02/07/2017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5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FFC85D-6DDD-439A-9A41-7C453475944F}" type="datetime1">
              <a:rPr lang="en-GB" smtClean="0"/>
              <a:t>02/07/2017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21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7DDC9-B874-412E-9B84-CF91310AA155}" type="datetime1">
              <a:rPr lang="en-GB" smtClean="0"/>
              <a:t>02/07/2017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6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B1AAB-404A-4254-84D5-F92932EC4990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76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831FEF-999A-4878-A247-FF26C1AFC5D6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45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212" y="358165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496944" cy="5170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23528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1223628" y="-27384"/>
            <a:ext cx="6696744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800" b="1" u="sng" kern="1200" dirty="0" err="1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ComputerScienceUK</a:t>
            </a:r>
            <a:r>
              <a:rPr lang="en-GB" sz="1800" b="1" u="sng" kern="1200" baseline="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800" b="1" u="sng" kern="120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Programming Guide - Python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52" y="6430957"/>
            <a:ext cx="1522512" cy="377582"/>
          </a:xfrm>
          <a:prstGeom prst="rect">
            <a:avLst/>
          </a:prstGeom>
        </p:spPr>
      </p:pic>
      <p:sp>
        <p:nvSpPr>
          <p:cNvPr id="10" name="TextBox 8"/>
          <p:cNvSpPr txBox="1"/>
          <p:nvPr userDrawn="1"/>
        </p:nvSpPr>
        <p:spPr>
          <a:xfrm>
            <a:off x="6019578" y="6520507"/>
            <a:ext cx="28729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/>
              <a:t>www.computerscienceuk.com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52107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99" y="2708920"/>
            <a:ext cx="7772400" cy="106389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Multiple Selections</a:t>
            </a:r>
            <a:br>
              <a:rPr lang="en-GB" dirty="0" smtClean="0"/>
            </a:br>
            <a:r>
              <a:rPr lang="en-GB" dirty="0" smtClean="0"/>
              <a:t>(ELIF Statements)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221088"/>
            <a:ext cx="7128792" cy="1752600"/>
          </a:xfrm>
        </p:spPr>
        <p:txBody>
          <a:bodyPr/>
          <a:lstStyle/>
          <a:p>
            <a:r>
              <a:rPr lang="en-GB" dirty="0" smtClean="0"/>
              <a:t>Programming Guides</a:t>
            </a:r>
            <a:endParaRPr lang="en-GB" dirty="0"/>
          </a:p>
        </p:txBody>
      </p:sp>
      <p:pic>
        <p:nvPicPr>
          <p:cNvPr id="1026" name="Picture 2" descr="https://revisecomputerscience.com/wp-content/uploads/2016/10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107" y="1102350"/>
            <a:ext cx="1656184" cy="138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2898700" y="1308799"/>
            <a:ext cx="6048672" cy="5072529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200" i="1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7544" y="1308799"/>
            <a:ext cx="8479828" cy="5072529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300" b="1" dirty="0" smtClean="0"/>
              <a:t>ELIF Statements</a:t>
            </a:r>
          </a:p>
          <a:p>
            <a:pPr marL="0" indent="0">
              <a:buNone/>
            </a:pPr>
            <a:endParaRPr lang="en-GB" sz="1600" i="1" dirty="0" smtClean="0"/>
          </a:p>
          <a:p>
            <a:pPr marL="0" indent="0">
              <a:buNone/>
            </a:pPr>
            <a:r>
              <a:rPr lang="en-GB" sz="3300" dirty="0" smtClean="0"/>
              <a:t>Often we will want our programs to make a decision based on a range of different conditions. The issue with IF-ELSE statements is that they only allow us to check against one condition and provide only two possible pathways for the program.</a:t>
            </a:r>
          </a:p>
          <a:p>
            <a:pPr marL="0" indent="0">
              <a:buNone/>
            </a:pPr>
            <a:r>
              <a:rPr lang="en-GB" sz="3300" dirty="0" smtClean="0"/>
              <a:t>To check a range of different conditions enabling our program to take one of many different pathways  we can use ELIF statements.</a:t>
            </a:r>
          </a:p>
          <a:p>
            <a:pPr marL="0" indent="0">
              <a:buNone/>
            </a:pPr>
            <a:endParaRPr lang="en-GB" sz="3300" dirty="0"/>
          </a:p>
          <a:p>
            <a:pPr marL="0" indent="0">
              <a:buNone/>
            </a:pPr>
            <a:r>
              <a:rPr lang="en-GB" sz="3300" dirty="0" smtClean="0"/>
              <a:t>They are organised in this way:</a:t>
            </a:r>
          </a:p>
          <a:p>
            <a:pPr marL="0" indent="0">
              <a:buNone/>
            </a:pPr>
            <a:endParaRPr lang="en-GB" sz="2600" dirty="0"/>
          </a:p>
          <a:p>
            <a:pPr marL="2628900" lvl="6" indent="0">
              <a:buNone/>
            </a:pPr>
            <a:r>
              <a:rPr lang="en-GB" sz="2900" dirty="0" smtClean="0"/>
              <a:t>IF </a:t>
            </a:r>
            <a:r>
              <a:rPr lang="en-GB" sz="2900" i="1" dirty="0" smtClean="0"/>
              <a:t>this condition </a:t>
            </a:r>
            <a:r>
              <a:rPr lang="en-GB" sz="2900" dirty="0" smtClean="0"/>
              <a:t>is true:</a:t>
            </a:r>
          </a:p>
          <a:p>
            <a:pPr marL="2628900" lvl="6" indent="0">
              <a:buNone/>
            </a:pPr>
            <a:r>
              <a:rPr lang="en-GB" sz="2900" dirty="0"/>
              <a:t>	</a:t>
            </a:r>
            <a:r>
              <a:rPr lang="en-GB" sz="2900" dirty="0" smtClean="0"/>
              <a:t>run this code</a:t>
            </a:r>
          </a:p>
          <a:p>
            <a:pPr marL="2628900" lvl="6" indent="0">
              <a:buNone/>
            </a:pPr>
            <a:r>
              <a:rPr lang="en-GB" sz="2900" dirty="0" smtClean="0"/>
              <a:t>ELIF </a:t>
            </a:r>
            <a:r>
              <a:rPr lang="en-GB" sz="2900" i="1" dirty="0" smtClean="0"/>
              <a:t>this condition </a:t>
            </a:r>
            <a:r>
              <a:rPr lang="en-GB" sz="2900" dirty="0" smtClean="0"/>
              <a:t>is true:</a:t>
            </a:r>
          </a:p>
          <a:p>
            <a:pPr marL="2628900" lvl="6" indent="0">
              <a:buNone/>
            </a:pPr>
            <a:r>
              <a:rPr lang="en-GB" sz="2900" dirty="0"/>
              <a:t>	</a:t>
            </a:r>
            <a:r>
              <a:rPr lang="en-GB" sz="2900" dirty="0" smtClean="0"/>
              <a:t>run this code instead</a:t>
            </a:r>
          </a:p>
          <a:p>
            <a:pPr marL="2628900" lvl="6" indent="0">
              <a:buNone/>
            </a:pPr>
            <a:r>
              <a:rPr lang="en-GB" sz="2900" dirty="0"/>
              <a:t>ELIF </a:t>
            </a:r>
            <a:r>
              <a:rPr lang="en-GB" sz="2900" i="1" dirty="0"/>
              <a:t>this condition </a:t>
            </a:r>
            <a:r>
              <a:rPr lang="en-GB" sz="2900" dirty="0"/>
              <a:t>is true:</a:t>
            </a:r>
          </a:p>
          <a:p>
            <a:pPr marL="2628900" lvl="6" indent="0">
              <a:buNone/>
            </a:pPr>
            <a:r>
              <a:rPr lang="en-GB" sz="2900" dirty="0"/>
              <a:t>	run this code </a:t>
            </a:r>
            <a:r>
              <a:rPr lang="en-GB" sz="2900" dirty="0" smtClean="0"/>
              <a:t>instead</a:t>
            </a:r>
          </a:p>
          <a:p>
            <a:pPr marL="2628900" lvl="6" indent="0">
              <a:buNone/>
            </a:pPr>
            <a:r>
              <a:rPr lang="en-GB" sz="2900" b="1" i="1" dirty="0" smtClean="0"/>
              <a:t>***more ELIF statements if we need***</a:t>
            </a:r>
          </a:p>
          <a:p>
            <a:pPr marL="2628900" lvl="6" indent="0">
              <a:buNone/>
            </a:pPr>
            <a:r>
              <a:rPr lang="en-GB" sz="2900" dirty="0" smtClean="0"/>
              <a:t>ELSE:</a:t>
            </a:r>
          </a:p>
          <a:p>
            <a:pPr marL="2628900" lvl="6" indent="0">
              <a:buNone/>
            </a:pPr>
            <a:r>
              <a:rPr lang="en-GB" sz="2900" dirty="0"/>
              <a:t>	</a:t>
            </a:r>
            <a:r>
              <a:rPr lang="en-GB" sz="2900" dirty="0" smtClean="0"/>
              <a:t>run this code instead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Multiple </a:t>
            </a:r>
            <a:r>
              <a:rPr lang="en-GB" sz="3600" dirty="0" smtClean="0"/>
              <a:t>Selections (ELIF </a:t>
            </a:r>
            <a:r>
              <a:rPr lang="en-GB" sz="3600" dirty="0"/>
              <a:t>Statements)</a:t>
            </a:r>
          </a:p>
        </p:txBody>
      </p:sp>
      <p:sp>
        <p:nvSpPr>
          <p:cNvPr id="4" name="TextBox 3"/>
          <p:cNvSpPr txBox="1"/>
          <p:nvPr/>
        </p:nvSpPr>
        <p:spPr>
          <a:xfrm rot="201087">
            <a:off x="6597160" y="3660396"/>
            <a:ext cx="217559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b="1" i="1" dirty="0" smtClean="0"/>
              <a:t>ELIF means ELSE-IF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50852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2898700" y="1308799"/>
            <a:ext cx="6048672" cy="5072529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200" i="1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7544" y="1308799"/>
            <a:ext cx="8479828" cy="5072529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600" b="1" dirty="0" smtClean="0"/>
              <a:t>ELIF Statements</a:t>
            </a:r>
          </a:p>
          <a:p>
            <a:pPr marL="0" indent="0">
              <a:buNone/>
            </a:pPr>
            <a:endParaRPr lang="en-GB" sz="1200" i="1" dirty="0" smtClean="0"/>
          </a:p>
          <a:p>
            <a:pPr marL="0" indent="0">
              <a:buNone/>
            </a:pPr>
            <a:r>
              <a:rPr lang="en-GB" sz="2400" dirty="0" smtClean="0"/>
              <a:t>Here is an example of a program using the ‘ELIF’ construct:</a:t>
            </a:r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42" y="2708920"/>
            <a:ext cx="6303282" cy="256432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33485" y="3284984"/>
            <a:ext cx="1944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Notice the OPERATORS!</a:t>
            </a:r>
          </a:p>
          <a:p>
            <a:endParaRPr lang="en-GB" b="1" dirty="0"/>
          </a:p>
          <a:p>
            <a:r>
              <a:rPr lang="en-GB" b="1" dirty="0" smtClean="0"/>
              <a:t>Notice the INDENTATIONS!</a:t>
            </a:r>
          </a:p>
          <a:p>
            <a:endParaRPr lang="en-GB" b="1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Multiple </a:t>
            </a:r>
            <a:r>
              <a:rPr lang="en-GB" sz="3600" dirty="0" smtClean="0"/>
              <a:t>Selections (ELIF </a:t>
            </a:r>
            <a:r>
              <a:rPr lang="en-GB" sz="3600" dirty="0"/>
              <a:t>Statements)</a:t>
            </a:r>
          </a:p>
        </p:txBody>
      </p:sp>
      <p:sp>
        <p:nvSpPr>
          <p:cNvPr id="4" name="Rectangle 3"/>
          <p:cNvSpPr/>
          <p:nvPr/>
        </p:nvSpPr>
        <p:spPr>
          <a:xfrm>
            <a:off x="927038" y="5457998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Notice the ELSE…could this program have issues</a:t>
            </a:r>
            <a:r>
              <a:rPr lang="en-GB" b="1" dirty="0" smtClean="0"/>
              <a:t>??</a:t>
            </a:r>
          </a:p>
          <a:p>
            <a:pPr algn="ctr"/>
            <a:r>
              <a:rPr lang="en-GB" i="1" dirty="0" smtClean="0"/>
              <a:t>…yes! If the user types in any number (other than 1 or 2), the program would always print the last statement.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5124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2898700" y="1308799"/>
            <a:ext cx="6048672" cy="5072529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200" i="1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7544" y="1308799"/>
            <a:ext cx="8479828" cy="5072529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600" b="1" dirty="0" smtClean="0"/>
              <a:t>Validations</a:t>
            </a:r>
          </a:p>
          <a:p>
            <a:pPr marL="0" indent="0">
              <a:buNone/>
            </a:pPr>
            <a:r>
              <a:rPr lang="en-GB" sz="1800" dirty="0" smtClean="0"/>
              <a:t>The process of ensuring that the user always gets the right output in response to the input they give is called validation.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Here is an example of the previous program and a newer version which seeks to validate the entries somewhat.</a:t>
            </a:r>
          </a:p>
          <a:p>
            <a:pPr marL="0" indent="0">
              <a:buNone/>
            </a:pPr>
            <a:r>
              <a:rPr lang="en-GB" sz="2600" dirty="0" smtClean="0"/>
              <a:t> </a:t>
            </a:r>
          </a:p>
          <a:p>
            <a:pPr marL="0" indent="0">
              <a:buNone/>
            </a:pPr>
            <a:endParaRPr lang="en-GB" sz="1200" i="1" dirty="0" smtClean="0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48" y="3645024"/>
            <a:ext cx="4260956" cy="173346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Multiple </a:t>
            </a:r>
            <a:r>
              <a:rPr lang="en-GB" sz="3600" dirty="0" smtClean="0"/>
              <a:t>Selections (ELIF </a:t>
            </a:r>
            <a:r>
              <a:rPr lang="en-GB" sz="3600" dirty="0"/>
              <a:t>Statements)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61" y="3645024"/>
            <a:ext cx="3982811" cy="203159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36413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210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Office Theme</vt:lpstr>
      <vt:lpstr>Multiple Selections (ELIF Statements)</vt:lpstr>
      <vt:lpstr>Multiple Selections (ELIF Statements)</vt:lpstr>
      <vt:lpstr>Multiple Selections (ELIF Statements)</vt:lpstr>
      <vt:lpstr>Multiple Selections (ELIF Statements)</vt:lpstr>
    </vt:vector>
  </TitlesOfParts>
  <Company>Sidmouth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</dc:creator>
  <cp:lastModifiedBy>Sam Wickins</cp:lastModifiedBy>
  <cp:revision>169</cp:revision>
  <cp:lastPrinted>2016-10-18T07:43:41Z</cp:lastPrinted>
  <dcterms:created xsi:type="dcterms:W3CDTF">2013-09-11T18:04:43Z</dcterms:created>
  <dcterms:modified xsi:type="dcterms:W3CDTF">2017-07-02T10:32:58Z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167548</vt:lpwstr>
  </property>
  <property fmtid="{D5CDD505-2E9C-101B-9397-08002B2CF9AE}" pid="3" name="NXPowerLiteSettings">
    <vt:lpwstr>C74006B004C800</vt:lpwstr>
  </property>
  <property fmtid="{D5CDD505-2E9C-101B-9397-08002B2CF9AE}" pid="4" name="NXPowerLiteVersion">
    <vt:lpwstr>S7.0.8</vt:lpwstr>
  </property>
</Properties>
</file>