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6"/>
  </p:notesMasterIdLst>
  <p:handoutMasterIdLst>
    <p:handoutMasterId r:id="rId27"/>
  </p:handoutMasterIdLst>
  <p:sldIdLst>
    <p:sldId id="259" r:id="rId5"/>
    <p:sldId id="263" r:id="rId6"/>
    <p:sldId id="332" r:id="rId7"/>
    <p:sldId id="344" r:id="rId8"/>
    <p:sldId id="321" r:id="rId9"/>
    <p:sldId id="319" r:id="rId10"/>
    <p:sldId id="322" r:id="rId11"/>
    <p:sldId id="331" r:id="rId12"/>
    <p:sldId id="334" r:id="rId13"/>
    <p:sldId id="335" r:id="rId14"/>
    <p:sldId id="261" r:id="rId15"/>
    <p:sldId id="338" r:id="rId16"/>
    <p:sldId id="336" r:id="rId17"/>
    <p:sldId id="339" r:id="rId18"/>
    <p:sldId id="324" r:id="rId19"/>
    <p:sldId id="340" r:id="rId20"/>
    <p:sldId id="341" r:id="rId21"/>
    <p:sldId id="343" r:id="rId22"/>
    <p:sldId id="293" r:id="rId23"/>
    <p:sldId id="342" r:id="rId24"/>
    <p:sldId id="262"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Museo300-Regular" panose="02000000000000000000" pitchFamily="2" charset="0"/>
      <p:regular r:id="rId32"/>
    </p:embeddedFont>
    <p:embeddedFont>
      <p:font typeface="Museo900-Regular" panose="02000000000000000000" pitchFamily="2" charset="0"/>
      <p:bold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0" clrIdx="0">
    <p:extLst>
      <p:ext uri="{19B8F6BF-5375-455C-9EA6-DF929625EA0E}">
        <p15:presenceInfo xmlns:p15="http://schemas.microsoft.com/office/powerpoint/2012/main" userId="S::james.franklin@pgonline.co.uk::cf915d05-507f-491f-b4a6-b2aa085ee4b1" providerId="AD"/>
      </p:ext>
    </p:extLst>
  </p:cmAuthor>
  <p:cmAuthor id="2" name="Rob Heathcote" initials="RH" lastIdx="24" clrIdx="1">
    <p:extLst>
      <p:ext uri="{19B8F6BF-5375-455C-9EA6-DF929625EA0E}">
        <p15:presenceInfo xmlns:p15="http://schemas.microsoft.com/office/powerpoint/2012/main" userId="S-1-12-1-1648466232-1137319709-3603900307-1078233537"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 id="4" name="James Franklin" initials="JF [2]" lastIdx="1" clrIdx="3">
    <p:extLst>
      <p:ext uri="{19B8F6BF-5375-455C-9EA6-DF929625EA0E}">
        <p15:presenceInfo xmlns:p15="http://schemas.microsoft.com/office/powerpoint/2012/main" userId="James Frank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64D7"/>
    <a:srgbClr val="3CD2F8"/>
    <a:srgbClr val="D2F072"/>
    <a:srgbClr val="49B0CD"/>
    <a:srgbClr val="40BBFE"/>
    <a:srgbClr val="000523"/>
    <a:srgbClr val="FF8A00"/>
    <a:srgbClr val="0F408C"/>
    <a:srgbClr val="0F4028"/>
    <a:srgbClr val="E1E3E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B5565-C16D-49B0-BEE5-10F3AB271687}" v="1" dt="2020-10-12T10:41:54.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guide orient="horz" pos="1911"/>
        <p:guide pos="30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99C139E4-11D6-4411-B354-3C87A2D0F070}"/>
    <pc:docChg chg="undo custSel addSld delSld modSld">
      <pc:chgData name="Leonora Sheppard" userId="3688f6d8-1f97-408e-a4fe-cc859c551ddb" providerId="ADAL" clId="{99C139E4-11D6-4411-B354-3C87A2D0F070}" dt="2019-08-28T09:18:03.423" v="160" actId="20577"/>
      <pc:docMkLst>
        <pc:docMk/>
      </pc:docMkLst>
      <pc:sldChg chg="modSp">
        <pc:chgData name="Leonora Sheppard" userId="3688f6d8-1f97-408e-a4fe-cc859c551ddb" providerId="ADAL" clId="{99C139E4-11D6-4411-B354-3C87A2D0F070}" dt="2019-08-28T09:11:35.112" v="151" actId="20577"/>
        <pc:sldMkLst>
          <pc:docMk/>
          <pc:sldMk cId="3706225115" sldId="294"/>
        </pc:sldMkLst>
        <pc:spChg chg="mod">
          <ac:chgData name="Leonora Sheppard" userId="3688f6d8-1f97-408e-a4fe-cc859c551ddb" providerId="ADAL" clId="{99C139E4-11D6-4411-B354-3C87A2D0F070}" dt="2019-08-28T09:11:35.112" v="151" actId="20577"/>
          <ac:spMkLst>
            <pc:docMk/>
            <pc:sldMk cId="3706225115" sldId="294"/>
            <ac:spMk id="9" creationId="{CFACF713-4CFA-493A-BD65-8E536DC098CA}"/>
          </ac:spMkLst>
        </pc:spChg>
      </pc:sldChg>
      <pc:sldChg chg="modSp">
        <pc:chgData name="Leonora Sheppard" userId="3688f6d8-1f97-408e-a4fe-cc859c551ddb" providerId="ADAL" clId="{99C139E4-11D6-4411-B354-3C87A2D0F070}" dt="2019-08-28T08:30:56.159" v="37" actId="6549"/>
        <pc:sldMkLst>
          <pc:docMk/>
          <pc:sldMk cId="2261153079" sldId="295"/>
        </pc:sldMkLst>
        <pc:spChg chg="mod">
          <ac:chgData name="Leonora Sheppard" userId="3688f6d8-1f97-408e-a4fe-cc859c551ddb" providerId="ADAL" clId="{99C139E4-11D6-4411-B354-3C87A2D0F070}" dt="2019-08-28T08:30:56.159" v="37" actId="6549"/>
          <ac:spMkLst>
            <pc:docMk/>
            <pc:sldMk cId="2261153079" sldId="295"/>
            <ac:spMk id="3" creationId="{8FE7E0B0-7B1D-41D3-B25C-1811F92879A4}"/>
          </ac:spMkLst>
        </pc:spChg>
      </pc:sldChg>
      <pc:sldChg chg="modSp">
        <pc:chgData name="Leonora Sheppard" userId="3688f6d8-1f97-408e-a4fe-cc859c551ddb" providerId="ADAL" clId="{99C139E4-11D6-4411-B354-3C87A2D0F070}" dt="2019-08-28T09:08:21.858" v="141" actId="20577"/>
        <pc:sldMkLst>
          <pc:docMk/>
          <pc:sldMk cId="4094795251" sldId="303"/>
        </pc:sldMkLst>
        <pc:spChg chg="mod">
          <ac:chgData name="Leonora Sheppard" userId="3688f6d8-1f97-408e-a4fe-cc859c551ddb" providerId="ADAL" clId="{99C139E4-11D6-4411-B354-3C87A2D0F070}" dt="2019-08-28T09:08:21.858" v="141" actId="20577"/>
          <ac:spMkLst>
            <pc:docMk/>
            <pc:sldMk cId="4094795251" sldId="303"/>
            <ac:spMk id="3" creationId="{8FE7E0B0-7B1D-41D3-B25C-1811F92879A4}"/>
          </ac:spMkLst>
        </pc:spChg>
      </pc:sldChg>
      <pc:sldChg chg="modSp">
        <pc:chgData name="Leonora Sheppard" userId="3688f6d8-1f97-408e-a4fe-cc859c551ddb" providerId="ADAL" clId="{99C139E4-11D6-4411-B354-3C87A2D0F070}" dt="2019-08-28T09:18:03.423" v="160" actId="20577"/>
        <pc:sldMkLst>
          <pc:docMk/>
          <pc:sldMk cId="1273261227" sldId="310"/>
        </pc:sldMkLst>
        <pc:spChg chg="mod">
          <ac:chgData name="Leonora Sheppard" userId="3688f6d8-1f97-408e-a4fe-cc859c551ddb" providerId="ADAL" clId="{99C139E4-11D6-4411-B354-3C87A2D0F070}" dt="2019-08-28T09:18:03.423" v="160" actId="20577"/>
          <ac:spMkLst>
            <pc:docMk/>
            <pc:sldMk cId="1273261227" sldId="310"/>
            <ac:spMk id="3" creationId="{8FE7E0B0-7B1D-41D3-B25C-1811F92879A4}"/>
          </ac:spMkLst>
        </pc:spChg>
      </pc:sldChg>
      <pc:sldChg chg="delSp modSp">
        <pc:chgData name="Leonora Sheppard" userId="3688f6d8-1f97-408e-a4fe-cc859c551ddb" providerId="ADAL" clId="{99C139E4-11D6-4411-B354-3C87A2D0F070}" dt="2019-08-28T09:03:01.616" v="114" actId="20577"/>
        <pc:sldMkLst>
          <pc:docMk/>
          <pc:sldMk cId="1204820256" sldId="311"/>
        </pc:sldMkLst>
        <pc:spChg chg="mod">
          <ac:chgData name="Leonora Sheppard" userId="3688f6d8-1f97-408e-a4fe-cc859c551ddb" providerId="ADAL" clId="{99C139E4-11D6-4411-B354-3C87A2D0F070}" dt="2019-08-28T09:03:01.616" v="114" actId="20577"/>
          <ac:spMkLst>
            <pc:docMk/>
            <pc:sldMk cId="1204820256" sldId="311"/>
            <ac:spMk id="3" creationId="{E8C03EAB-789C-42A1-8FA0-30366AE654DF}"/>
          </ac:spMkLst>
        </pc:spChg>
        <pc:picChg chg="del">
          <ac:chgData name="Leonora Sheppard" userId="3688f6d8-1f97-408e-a4fe-cc859c551ddb" providerId="ADAL" clId="{99C139E4-11D6-4411-B354-3C87A2D0F070}" dt="2019-08-28T09:02:30.641" v="109" actId="478"/>
          <ac:picMkLst>
            <pc:docMk/>
            <pc:sldMk cId="1204820256" sldId="311"/>
            <ac:picMk id="8194" creationId="{96D0AF6B-638A-4BBF-B1CB-69F22DA2C781}"/>
          </ac:picMkLst>
        </pc:picChg>
      </pc:sldChg>
      <pc:sldChg chg="modSp">
        <pc:chgData name="Leonora Sheppard" userId="3688f6d8-1f97-408e-a4fe-cc859c551ddb" providerId="ADAL" clId="{99C139E4-11D6-4411-B354-3C87A2D0F070}" dt="2019-08-28T08:40:53.675" v="81" actId="6549"/>
        <pc:sldMkLst>
          <pc:docMk/>
          <pc:sldMk cId="2798224180" sldId="313"/>
        </pc:sldMkLst>
        <pc:spChg chg="mod">
          <ac:chgData name="Leonora Sheppard" userId="3688f6d8-1f97-408e-a4fe-cc859c551ddb" providerId="ADAL" clId="{99C139E4-11D6-4411-B354-3C87A2D0F070}" dt="2019-08-28T08:40:53.675" v="81" actId="6549"/>
          <ac:spMkLst>
            <pc:docMk/>
            <pc:sldMk cId="2798224180" sldId="313"/>
            <ac:spMk id="3" creationId="{26965034-8263-4E01-8042-20CD99F328F5}"/>
          </ac:spMkLst>
        </pc:spChg>
      </pc:sldChg>
      <pc:sldChg chg="addSp modSp add">
        <pc:chgData name="Leonora Sheppard" userId="3688f6d8-1f97-408e-a4fe-cc859c551ddb" providerId="ADAL" clId="{99C139E4-11D6-4411-B354-3C87A2D0F070}" dt="2019-08-28T08:55:50.962" v="108" actId="1035"/>
        <pc:sldMkLst>
          <pc:docMk/>
          <pc:sldMk cId="1818824093" sldId="318"/>
        </pc:sldMkLst>
        <pc:spChg chg="mod">
          <ac:chgData name="Leonora Sheppard" userId="3688f6d8-1f97-408e-a4fe-cc859c551ddb" providerId="ADAL" clId="{99C139E4-11D6-4411-B354-3C87A2D0F070}" dt="2019-08-28T08:53:36.390" v="98" actId="207"/>
          <ac:spMkLst>
            <pc:docMk/>
            <pc:sldMk cId="1818824093" sldId="318"/>
            <ac:spMk id="3" creationId="{8FE7E0B0-7B1D-41D3-B25C-1811F92879A4}"/>
          </ac:spMkLst>
        </pc:spChg>
        <pc:picChg chg="add mod ord modCrop">
          <ac:chgData name="Leonora Sheppard" userId="3688f6d8-1f97-408e-a4fe-cc859c551ddb" providerId="ADAL" clId="{99C139E4-11D6-4411-B354-3C87A2D0F070}" dt="2019-08-28T08:55:50.962" v="108" actId="1035"/>
          <ac:picMkLst>
            <pc:docMk/>
            <pc:sldMk cId="1818824093" sldId="318"/>
            <ac:picMk id="4" creationId="{B1E9E72E-F2A3-4930-A4E3-BAA32B4AF49A}"/>
          </ac:picMkLst>
        </pc:picChg>
      </pc:sldChg>
    </pc:docChg>
  </pc:docChgLst>
  <pc:docChgLst>
    <pc:chgData name="James Franklin" userId="cf915d05-507f-491f-b4a6-b2aa085ee4b1" providerId="ADAL" clId="{3C0D32F3-9419-4861-9DF3-085F5896F6AF}"/>
    <pc:docChg chg="undo custSel addSld delSld modSld sldOrd modMainMaster">
      <pc:chgData name="James Franklin" userId="cf915d05-507f-491f-b4a6-b2aa085ee4b1" providerId="ADAL" clId="{3C0D32F3-9419-4861-9DF3-085F5896F6AF}" dt="2019-07-24T15:21:02.813" v="11300"/>
      <pc:docMkLst>
        <pc:docMk/>
      </pc:docMkLst>
      <pc:sldChg chg="addSp modSp">
        <pc:chgData name="James Franklin" userId="cf915d05-507f-491f-b4a6-b2aa085ee4b1" providerId="ADAL" clId="{3C0D32F3-9419-4861-9DF3-085F5896F6AF}" dt="2019-07-24T15:01:20.724" v="11252" actId="1076"/>
        <pc:sldMkLst>
          <pc:docMk/>
          <pc:sldMk cId="4088036100" sldId="259"/>
        </pc:sldMkLst>
        <pc:spChg chg="add mod">
          <ac:chgData name="James Franklin" userId="cf915d05-507f-491f-b4a6-b2aa085ee4b1" providerId="ADAL" clId="{3C0D32F3-9419-4861-9DF3-085F5896F6AF}" dt="2019-07-24T15:01:20.724" v="11252" actId="1076"/>
          <ac:spMkLst>
            <pc:docMk/>
            <pc:sldMk cId="4088036100" sldId="259"/>
            <ac:spMk id="2" creationId="{C03652C3-9EAD-4374-BE3A-B4DA64963340}"/>
          </ac:spMkLst>
        </pc:spChg>
        <pc:spChg chg="add mod">
          <ac:chgData name="James Franklin" userId="cf915d05-507f-491f-b4a6-b2aa085ee4b1" providerId="ADAL" clId="{3C0D32F3-9419-4861-9DF3-085F5896F6AF}" dt="2019-07-24T15:01:20.724" v="11252" actId="1076"/>
          <ac:spMkLst>
            <pc:docMk/>
            <pc:sldMk cId="4088036100" sldId="259"/>
            <ac:spMk id="3" creationId="{79296DC9-4CC3-4505-9A42-2EC8D66BF815}"/>
          </ac:spMkLst>
        </pc:spChg>
      </pc:sldChg>
      <pc:sldChg chg="modSp ord">
        <pc:chgData name="James Franklin" userId="cf915d05-507f-491f-b4a6-b2aa085ee4b1" providerId="ADAL" clId="{3C0D32F3-9419-4861-9DF3-085F5896F6AF}" dt="2019-07-24T09:51:05.906" v="11204" actId="20577"/>
        <pc:sldMkLst>
          <pc:docMk/>
          <pc:sldMk cId="1285750588" sldId="261"/>
        </pc:sldMkLst>
        <pc:spChg chg="mod">
          <ac:chgData name="James Franklin" userId="cf915d05-507f-491f-b4a6-b2aa085ee4b1" providerId="ADAL" clId="{3C0D32F3-9419-4861-9DF3-085F5896F6AF}" dt="2019-07-24T09:51:05.906" v="11204" actId="20577"/>
          <ac:spMkLst>
            <pc:docMk/>
            <pc:sldMk cId="1285750588" sldId="261"/>
            <ac:spMk id="3" creationId="{6338EB42-71DD-4FCA-A72C-ADFBAB117FEA}"/>
          </ac:spMkLst>
        </pc:spChg>
      </pc:sldChg>
      <pc:sldChg chg="modSp">
        <pc:chgData name="James Franklin" userId="cf915d05-507f-491f-b4a6-b2aa085ee4b1" providerId="ADAL" clId="{3C0D32F3-9419-4861-9DF3-085F5896F6AF}" dt="2019-07-22T10:53:06.987" v="651" actId="20577"/>
        <pc:sldMkLst>
          <pc:docMk/>
          <pc:sldMk cId="178399161" sldId="263"/>
        </pc:sldMkLst>
        <pc:spChg chg="mod">
          <ac:chgData name="James Franklin" userId="cf915d05-507f-491f-b4a6-b2aa085ee4b1" providerId="ADAL" clId="{3C0D32F3-9419-4861-9DF3-085F5896F6AF}" dt="2019-07-22T10:53:06.987" v="651" actId="20577"/>
          <ac:spMkLst>
            <pc:docMk/>
            <pc:sldMk cId="178399161" sldId="263"/>
            <ac:spMk id="3" creationId="{8841C565-F8A1-4DE6-88F1-F82B859E4087}"/>
          </ac:spMkLst>
        </pc:spChg>
      </pc:sldChg>
      <pc:sldChg chg="modSp ord">
        <pc:chgData name="James Franklin" userId="cf915d05-507f-491f-b4a6-b2aa085ee4b1" providerId="ADAL" clId="{3C0D32F3-9419-4861-9DF3-085F5896F6AF}" dt="2019-07-24T09:57:19.354" v="11207" actId="20577"/>
        <pc:sldMkLst>
          <pc:docMk/>
          <pc:sldMk cId="1305971594" sldId="281"/>
        </pc:sldMkLst>
        <pc:spChg chg="mod">
          <ac:chgData name="James Franklin" userId="cf915d05-507f-491f-b4a6-b2aa085ee4b1" providerId="ADAL" clId="{3C0D32F3-9419-4861-9DF3-085F5896F6AF}" dt="2019-07-24T09:57:19.354" v="11207" actId="20577"/>
          <ac:spMkLst>
            <pc:docMk/>
            <pc:sldMk cId="1305971594" sldId="281"/>
            <ac:spMk id="3" creationId="{6338EB42-71DD-4FCA-A72C-ADFBAB117FEA}"/>
          </ac:spMkLst>
        </pc:spChg>
      </pc:sldChg>
      <pc:sldChg chg="modSp ord">
        <pc:chgData name="James Franklin" userId="cf915d05-507f-491f-b4a6-b2aa085ee4b1" providerId="ADAL" clId="{3C0D32F3-9419-4861-9DF3-085F5896F6AF}" dt="2019-07-24T10:08:10.449" v="11209" actId="20577"/>
        <pc:sldMkLst>
          <pc:docMk/>
          <pc:sldMk cId="19015129" sldId="288"/>
        </pc:sldMkLst>
        <pc:spChg chg="mod">
          <ac:chgData name="James Franklin" userId="cf915d05-507f-491f-b4a6-b2aa085ee4b1" providerId="ADAL" clId="{3C0D32F3-9419-4861-9DF3-085F5896F6AF}" dt="2019-07-24T10:08:10.449" v="11209" actId="20577"/>
          <ac:spMkLst>
            <pc:docMk/>
            <pc:sldMk cId="19015129" sldId="288"/>
            <ac:spMk id="3" creationId="{6338EB42-71DD-4FCA-A72C-ADFBAB117FEA}"/>
          </ac:spMkLst>
        </pc:spChg>
      </pc:sldChg>
      <pc:sldChg chg="addSp delSp modSp add">
        <pc:chgData name="James Franklin" userId="cf915d05-507f-491f-b4a6-b2aa085ee4b1" providerId="ADAL" clId="{3C0D32F3-9419-4861-9DF3-085F5896F6AF}" dt="2019-07-23T08:10:19.780" v="2778" actId="478"/>
        <pc:sldMkLst>
          <pc:docMk/>
          <pc:sldMk cId="2321761915" sldId="292"/>
        </pc:sldMkLst>
        <pc:spChg chg="mod">
          <ac:chgData name="James Franklin" userId="cf915d05-507f-491f-b4a6-b2aa085ee4b1" providerId="ADAL" clId="{3C0D32F3-9419-4861-9DF3-085F5896F6AF}" dt="2019-07-22T10:53:29.193" v="669" actId="20577"/>
          <ac:spMkLst>
            <pc:docMk/>
            <pc:sldMk cId="2321761915" sldId="292"/>
            <ac:spMk id="2" creationId="{FB1B1475-6A7A-43AA-A878-A2E69336C8D1}"/>
          </ac:spMkLst>
        </pc:spChg>
        <pc:spChg chg="mod">
          <ac:chgData name="James Franklin" userId="cf915d05-507f-491f-b4a6-b2aa085ee4b1" providerId="ADAL" clId="{3C0D32F3-9419-4861-9DF3-085F5896F6AF}" dt="2019-07-22T11:24:45.936" v="873" actId="20577"/>
          <ac:spMkLst>
            <pc:docMk/>
            <pc:sldMk cId="2321761915" sldId="292"/>
            <ac:spMk id="3" creationId="{8FE7E0B0-7B1D-41D3-B25C-1811F92879A4}"/>
          </ac:spMkLst>
        </pc:spChg>
        <pc:spChg chg="add mod">
          <ac:chgData name="James Franklin" userId="cf915d05-507f-491f-b4a6-b2aa085ee4b1" providerId="ADAL" clId="{3C0D32F3-9419-4861-9DF3-085F5896F6AF}" dt="2019-07-22T11:23:25.696" v="698" actId="164"/>
          <ac:spMkLst>
            <pc:docMk/>
            <pc:sldMk cId="2321761915" sldId="292"/>
            <ac:spMk id="4" creationId="{8253768F-371F-4E81-B887-0B8C9E5BF1A5}"/>
          </ac:spMkLst>
        </pc:spChg>
        <pc:spChg chg="add mod">
          <ac:chgData name="James Franklin" userId="cf915d05-507f-491f-b4a6-b2aa085ee4b1" providerId="ADAL" clId="{3C0D32F3-9419-4861-9DF3-085F5896F6AF}" dt="2019-07-22T11:23:25.696" v="698" actId="164"/>
          <ac:spMkLst>
            <pc:docMk/>
            <pc:sldMk cId="2321761915" sldId="292"/>
            <ac:spMk id="6" creationId="{8B0F50AA-5BB4-482C-908F-60EB7096F08B}"/>
          </ac:spMkLst>
        </pc:spChg>
        <pc:spChg chg="add mod">
          <ac:chgData name="James Franklin" userId="cf915d05-507f-491f-b4a6-b2aa085ee4b1" providerId="ADAL" clId="{3C0D32F3-9419-4861-9DF3-085F5896F6AF}" dt="2019-07-22T11:23:25.696" v="698" actId="164"/>
          <ac:spMkLst>
            <pc:docMk/>
            <pc:sldMk cId="2321761915" sldId="292"/>
            <ac:spMk id="7" creationId="{AC5D37B7-0A5D-4876-A617-788D77950A33}"/>
          </ac:spMkLst>
        </pc:spChg>
        <pc:spChg chg="add mod">
          <ac:chgData name="James Franklin" userId="cf915d05-507f-491f-b4a6-b2aa085ee4b1" providerId="ADAL" clId="{3C0D32F3-9419-4861-9DF3-085F5896F6AF}" dt="2019-07-22T11:23:25.696" v="698" actId="164"/>
          <ac:spMkLst>
            <pc:docMk/>
            <pc:sldMk cId="2321761915" sldId="292"/>
            <ac:spMk id="8" creationId="{458D4D9E-79E5-4759-98AF-9D058154AFE3}"/>
          </ac:spMkLst>
        </pc:spChg>
        <pc:grpChg chg="add mod">
          <ac:chgData name="James Franklin" userId="cf915d05-507f-491f-b4a6-b2aa085ee4b1" providerId="ADAL" clId="{3C0D32F3-9419-4861-9DF3-085F5896F6AF}" dt="2019-07-22T11:24:37.286" v="833" actId="167"/>
          <ac:grpSpMkLst>
            <pc:docMk/>
            <pc:sldMk cId="2321761915" sldId="292"/>
            <ac:grpSpMk id="5" creationId="{7760CA64-EDEE-4C47-8982-F48120CDADA4}"/>
          </ac:grpSpMkLst>
        </pc:grpChg>
        <pc:picChg chg="add del mod">
          <ac:chgData name="James Franklin" userId="cf915d05-507f-491f-b4a6-b2aa085ee4b1" providerId="ADAL" clId="{3C0D32F3-9419-4861-9DF3-085F5896F6AF}" dt="2019-07-23T08:10:19.780" v="2778" actId="478"/>
          <ac:picMkLst>
            <pc:docMk/>
            <pc:sldMk cId="2321761915" sldId="292"/>
            <ac:picMk id="9" creationId="{DF9A0216-44FB-4186-83FF-7628FEBA76C5}"/>
          </ac:picMkLst>
        </pc:picChg>
        <pc:picChg chg="add mod">
          <ac:chgData name="James Franklin" userId="cf915d05-507f-491f-b4a6-b2aa085ee4b1" providerId="ADAL" clId="{3C0D32F3-9419-4861-9DF3-085F5896F6AF}" dt="2019-07-22T11:23:25.696" v="698" actId="164"/>
          <ac:picMkLst>
            <pc:docMk/>
            <pc:sldMk cId="2321761915" sldId="292"/>
            <ac:picMk id="1026" creationId="{754B7F49-E24F-4DEA-A6BD-06100BF2511E}"/>
          </ac:picMkLst>
        </pc:picChg>
      </pc:sldChg>
      <pc:sldChg chg="modSp add ord">
        <pc:chgData name="James Franklin" userId="cf915d05-507f-491f-b4a6-b2aa085ee4b1" providerId="ADAL" clId="{3C0D32F3-9419-4861-9DF3-085F5896F6AF}" dt="2019-07-24T08:42:20.566" v="11184" actId="113"/>
        <pc:sldMkLst>
          <pc:docMk/>
          <pc:sldMk cId="3525153043" sldId="293"/>
        </pc:sldMkLst>
        <pc:spChg chg="mod">
          <ac:chgData name="James Franklin" userId="cf915d05-507f-491f-b4a6-b2aa085ee4b1" providerId="ADAL" clId="{3C0D32F3-9419-4861-9DF3-085F5896F6AF}" dt="2019-07-22T10:17:48.092" v="33" actId="20577"/>
          <ac:spMkLst>
            <pc:docMk/>
            <pc:sldMk cId="3525153043" sldId="293"/>
            <ac:spMk id="2" creationId="{FB1B1475-6A7A-43AA-A878-A2E69336C8D1}"/>
          </ac:spMkLst>
        </pc:spChg>
        <pc:spChg chg="mod">
          <ac:chgData name="James Franklin" userId="cf915d05-507f-491f-b4a6-b2aa085ee4b1" providerId="ADAL" clId="{3C0D32F3-9419-4861-9DF3-085F5896F6AF}" dt="2019-07-24T08:42:20.566" v="11184" actId="113"/>
          <ac:spMkLst>
            <pc:docMk/>
            <pc:sldMk cId="3525153043" sldId="293"/>
            <ac:spMk id="3" creationId="{8FE7E0B0-7B1D-41D3-B25C-1811F92879A4}"/>
          </ac:spMkLst>
        </pc:spChg>
      </pc:sldChg>
      <pc:sldChg chg="addSp delSp modSp add">
        <pc:chgData name="James Franklin" userId="cf915d05-507f-491f-b4a6-b2aa085ee4b1" providerId="ADAL" clId="{3C0D32F3-9419-4861-9DF3-085F5896F6AF}" dt="2019-07-22T11:38:15.119" v="1688" actId="20577"/>
        <pc:sldMkLst>
          <pc:docMk/>
          <pc:sldMk cId="3706225115" sldId="294"/>
        </pc:sldMkLst>
        <pc:spChg chg="del">
          <ac:chgData name="James Franklin" userId="cf915d05-507f-491f-b4a6-b2aa085ee4b1" providerId="ADAL" clId="{3C0D32F3-9419-4861-9DF3-085F5896F6AF}" dt="2019-07-22T11:25:14.991" v="874"/>
          <ac:spMkLst>
            <pc:docMk/>
            <pc:sldMk cId="3706225115" sldId="294"/>
            <ac:spMk id="2" creationId="{FB1B1475-6A7A-43AA-A878-A2E69336C8D1}"/>
          </ac:spMkLst>
        </pc:spChg>
        <pc:spChg chg="del">
          <ac:chgData name="James Franklin" userId="cf915d05-507f-491f-b4a6-b2aa085ee4b1" providerId="ADAL" clId="{3C0D32F3-9419-4861-9DF3-085F5896F6AF}" dt="2019-07-22T11:25:14.991" v="874"/>
          <ac:spMkLst>
            <pc:docMk/>
            <pc:sldMk cId="3706225115" sldId="294"/>
            <ac:spMk id="3" creationId="{8FE7E0B0-7B1D-41D3-B25C-1811F92879A4}"/>
          </ac:spMkLst>
        </pc:spChg>
        <pc:spChg chg="add del mod">
          <ac:chgData name="James Franklin" userId="cf915d05-507f-491f-b4a6-b2aa085ee4b1" providerId="ADAL" clId="{3C0D32F3-9419-4861-9DF3-085F5896F6AF}" dt="2019-07-22T11:31:32.560" v="879"/>
          <ac:spMkLst>
            <pc:docMk/>
            <pc:sldMk cId="3706225115" sldId="294"/>
            <ac:spMk id="4" creationId="{D5E9DFF8-7F76-4ECC-AA63-EFF86B0C2296}"/>
          </ac:spMkLst>
        </pc:spChg>
        <pc:spChg chg="add del mod">
          <ac:chgData name="James Franklin" userId="cf915d05-507f-491f-b4a6-b2aa085ee4b1" providerId="ADAL" clId="{3C0D32F3-9419-4861-9DF3-085F5896F6AF}" dt="2019-07-22T11:31:32.560" v="879"/>
          <ac:spMkLst>
            <pc:docMk/>
            <pc:sldMk cId="3706225115" sldId="294"/>
            <ac:spMk id="5" creationId="{A180FDBD-7627-439A-9147-DA97050E6D67}"/>
          </ac:spMkLst>
        </pc:spChg>
        <pc:spChg chg="add del mod">
          <ac:chgData name="James Franklin" userId="cf915d05-507f-491f-b4a6-b2aa085ee4b1" providerId="ADAL" clId="{3C0D32F3-9419-4861-9DF3-085F5896F6AF}" dt="2019-07-22T11:32:54.171" v="884"/>
          <ac:spMkLst>
            <pc:docMk/>
            <pc:sldMk cId="3706225115" sldId="294"/>
            <ac:spMk id="6" creationId="{CE69073E-6864-4291-8782-61F2EE98518C}"/>
          </ac:spMkLst>
        </pc:spChg>
        <pc:spChg chg="add del mod">
          <ac:chgData name="James Franklin" userId="cf915d05-507f-491f-b4a6-b2aa085ee4b1" providerId="ADAL" clId="{3C0D32F3-9419-4861-9DF3-085F5896F6AF}" dt="2019-07-22T11:32:54.171" v="884"/>
          <ac:spMkLst>
            <pc:docMk/>
            <pc:sldMk cId="3706225115" sldId="294"/>
            <ac:spMk id="7" creationId="{BA69FB1E-B7E3-4A5D-BA49-3503CDEEA57E}"/>
          </ac:spMkLst>
        </pc:spChg>
        <pc:spChg chg="add mod">
          <ac:chgData name="James Franklin" userId="cf915d05-507f-491f-b4a6-b2aa085ee4b1" providerId="ADAL" clId="{3C0D32F3-9419-4861-9DF3-085F5896F6AF}" dt="2019-07-22T11:33:28.015" v="909" actId="20577"/>
          <ac:spMkLst>
            <pc:docMk/>
            <pc:sldMk cId="3706225115" sldId="294"/>
            <ac:spMk id="8" creationId="{20F88581-BF8C-499F-A0E7-F8DF25C048B4}"/>
          </ac:spMkLst>
        </pc:spChg>
        <pc:spChg chg="add mod">
          <ac:chgData name="James Franklin" userId="cf915d05-507f-491f-b4a6-b2aa085ee4b1" providerId="ADAL" clId="{3C0D32F3-9419-4861-9DF3-085F5896F6AF}" dt="2019-07-22T11:38:15.119" v="1688" actId="20577"/>
          <ac:spMkLst>
            <pc:docMk/>
            <pc:sldMk cId="3706225115" sldId="294"/>
            <ac:spMk id="9" creationId="{CFACF713-4CFA-493A-BD65-8E536DC098CA}"/>
          </ac:spMkLst>
        </pc:spChg>
      </pc:sldChg>
      <pc:sldChg chg="addSp delSp modSp add">
        <pc:chgData name="James Franklin" userId="cf915d05-507f-491f-b4a6-b2aa085ee4b1" providerId="ADAL" clId="{3C0D32F3-9419-4861-9DF3-085F5896F6AF}" dt="2019-07-23T10:00:25.929" v="3511"/>
        <pc:sldMkLst>
          <pc:docMk/>
          <pc:sldMk cId="2261153079" sldId="295"/>
        </pc:sldMkLst>
        <pc:spChg chg="mod">
          <ac:chgData name="James Franklin" userId="cf915d05-507f-491f-b4a6-b2aa085ee4b1" providerId="ADAL" clId="{3C0D32F3-9419-4861-9DF3-085F5896F6AF}" dt="2019-07-22T11:39:17.823" v="1760" actId="20577"/>
          <ac:spMkLst>
            <pc:docMk/>
            <pc:sldMk cId="2261153079" sldId="295"/>
            <ac:spMk id="2" creationId="{FB1B1475-6A7A-43AA-A878-A2E69336C8D1}"/>
          </ac:spMkLst>
        </pc:spChg>
        <pc:spChg chg="mod">
          <ac:chgData name="James Franklin" userId="cf915d05-507f-491f-b4a6-b2aa085ee4b1" providerId="ADAL" clId="{3C0D32F3-9419-4861-9DF3-085F5896F6AF}" dt="2019-07-23T10:00:25.578" v="3510" actId="20577"/>
          <ac:spMkLst>
            <pc:docMk/>
            <pc:sldMk cId="2261153079" sldId="295"/>
            <ac:spMk id="3" creationId="{8FE7E0B0-7B1D-41D3-B25C-1811F92879A4}"/>
          </ac:spMkLst>
        </pc:spChg>
        <pc:picChg chg="add del mod">
          <ac:chgData name="James Franklin" userId="cf915d05-507f-491f-b4a6-b2aa085ee4b1" providerId="ADAL" clId="{3C0D32F3-9419-4861-9DF3-085F5896F6AF}" dt="2019-07-23T10:00:25.929" v="3511"/>
          <ac:picMkLst>
            <pc:docMk/>
            <pc:sldMk cId="2261153079" sldId="295"/>
            <ac:picMk id="4" creationId="{62D746C9-652A-48C6-9473-0D3A88E90622}"/>
          </ac:picMkLst>
        </pc:picChg>
        <pc:picChg chg="add del mod">
          <ac:chgData name="James Franklin" userId="cf915d05-507f-491f-b4a6-b2aa085ee4b1" providerId="ADAL" clId="{3C0D32F3-9419-4861-9DF3-085F5896F6AF}" dt="2019-07-23T10:00:25.929" v="3511"/>
          <ac:picMkLst>
            <pc:docMk/>
            <pc:sldMk cId="2261153079" sldId="295"/>
            <ac:picMk id="5" creationId="{ACDA7E7D-76FD-42CB-A5D7-AF7802E52E3C}"/>
          </ac:picMkLst>
        </pc:picChg>
        <pc:picChg chg="add del mod">
          <ac:chgData name="James Franklin" userId="cf915d05-507f-491f-b4a6-b2aa085ee4b1" providerId="ADAL" clId="{3C0D32F3-9419-4861-9DF3-085F5896F6AF}" dt="2019-07-23T10:00:25.929" v="3511"/>
          <ac:picMkLst>
            <pc:docMk/>
            <pc:sldMk cId="2261153079" sldId="295"/>
            <ac:picMk id="6" creationId="{6E3C0410-ECBE-47C6-8A50-BF71A8B3D335}"/>
          </ac:picMkLst>
        </pc:picChg>
      </pc:sldChg>
      <pc:sldChg chg="addSp delSp modSp add">
        <pc:chgData name="James Franklin" userId="cf915d05-507f-491f-b4a6-b2aa085ee4b1" providerId="ADAL" clId="{3C0D32F3-9419-4861-9DF3-085F5896F6AF}" dt="2019-07-23T10:06:56.206" v="3879" actId="6549"/>
        <pc:sldMkLst>
          <pc:docMk/>
          <pc:sldMk cId="1062164438" sldId="296"/>
        </pc:sldMkLst>
        <pc:spChg chg="mod">
          <ac:chgData name="James Franklin" userId="cf915d05-507f-491f-b4a6-b2aa085ee4b1" providerId="ADAL" clId="{3C0D32F3-9419-4861-9DF3-085F5896F6AF}" dt="2019-07-22T11:40:26.398" v="1929" actId="20577"/>
          <ac:spMkLst>
            <pc:docMk/>
            <pc:sldMk cId="1062164438" sldId="296"/>
            <ac:spMk id="2" creationId="{FB1B1475-6A7A-43AA-A878-A2E69336C8D1}"/>
          </ac:spMkLst>
        </pc:spChg>
        <pc:spChg chg="mod">
          <ac:chgData name="James Franklin" userId="cf915d05-507f-491f-b4a6-b2aa085ee4b1" providerId="ADAL" clId="{3C0D32F3-9419-4861-9DF3-085F5896F6AF}" dt="2019-07-23T10:06:56.206" v="3879" actId="6549"/>
          <ac:spMkLst>
            <pc:docMk/>
            <pc:sldMk cId="1062164438" sldId="296"/>
            <ac:spMk id="3" creationId="{8FE7E0B0-7B1D-41D3-B25C-1811F92879A4}"/>
          </ac:spMkLst>
        </pc:spChg>
        <pc:grpChg chg="add mod">
          <ac:chgData name="James Franklin" userId="cf915d05-507f-491f-b4a6-b2aa085ee4b1" providerId="ADAL" clId="{3C0D32F3-9419-4861-9DF3-085F5896F6AF}" dt="2019-07-23T10:06:53.081" v="3876" actId="1076"/>
          <ac:grpSpMkLst>
            <pc:docMk/>
            <pc:sldMk cId="1062164438" sldId="296"/>
            <ac:grpSpMk id="6" creationId="{DE0889FD-9E12-4EA9-88B1-E3CAAE1EF8D0}"/>
          </ac:grpSpMkLst>
        </pc:grpChg>
        <pc:picChg chg="add del mod">
          <ac:chgData name="James Franklin" userId="cf915d05-507f-491f-b4a6-b2aa085ee4b1" providerId="ADAL" clId="{3C0D32F3-9419-4861-9DF3-085F5896F6AF}" dt="2019-07-23T10:00:30.165" v="3512"/>
          <ac:picMkLst>
            <pc:docMk/>
            <pc:sldMk cId="1062164438" sldId="296"/>
            <ac:picMk id="4" creationId="{7AC5EFA0-C37C-4310-BA25-4B1B98E843CA}"/>
          </ac:picMkLst>
        </pc:picChg>
        <pc:picChg chg="add mod">
          <ac:chgData name="James Franklin" userId="cf915d05-507f-491f-b4a6-b2aa085ee4b1" providerId="ADAL" clId="{3C0D32F3-9419-4861-9DF3-085F5896F6AF}" dt="2019-07-23T10:06:00.528" v="3862" actId="1076"/>
          <ac:picMkLst>
            <pc:docMk/>
            <pc:sldMk cId="1062164438" sldId="296"/>
            <ac:picMk id="5" creationId="{B23726F9-2858-42B4-AC02-18745B2D2404}"/>
          </ac:picMkLst>
        </pc:picChg>
        <pc:picChg chg="add del mod">
          <ac:chgData name="James Franklin" userId="cf915d05-507f-491f-b4a6-b2aa085ee4b1" providerId="ADAL" clId="{3C0D32F3-9419-4861-9DF3-085F5896F6AF}" dt="2019-07-23T10:06:44.712" v="3875" actId="164"/>
          <ac:picMkLst>
            <pc:docMk/>
            <pc:sldMk cId="1062164438" sldId="296"/>
            <ac:picMk id="2050" creationId="{3051C77F-54AF-40D5-BEF6-BEC7ECB6BCC1}"/>
          </ac:picMkLst>
        </pc:picChg>
        <pc:picChg chg="add del mod">
          <ac:chgData name="James Franklin" userId="cf915d05-507f-491f-b4a6-b2aa085ee4b1" providerId="ADAL" clId="{3C0D32F3-9419-4861-9DF3-085F5896F6AF}" dt="2019-07-23T10:05:32.961" v="3855" actId="478"/>
          <ac:picMkLst>
            <pc:docMk/>
            <pc:sldMk cId="1062164438" sldId="296"/>
            <ac:picMk id="2052" creationId="{81054AFA-DB12-479A-A5E5-07442C2D86A2}"/>
          </ac:picMkLst>
        </pc:picChg>
        <pc:picChg chg="add mod">
          <ac:chgData name="James Franklin" userId="cf915d05-507f-491f-b4a6-b2aa085ee4b1" providerId="ADAL" clId="{3C0D32F3-9419-4861-9DF3-085F5896F6AF}" dt="2019-07-23T10:06:44.712" v="3875" actId="164"/>
          <ac:picMkLst>
            <pc:docMk/>
            <pc:sldMk cId="1062164438" sldId="296"/>
            <ac:picMk id="7170" creationId="{00000D86-E7AE-456B-B79D-B1F6B0459134}"/>
          </ac:picMkLst>
        </pc:picChg>
      </pc:sldChg>
      <pc:sldChg chg="addSp delSp modSp add ord setBg">
        <pc:chgData name="James Franklin" userId="cf915d05-507f-491f-b4a6-b2aa085ee4b1" providerId="ADAL" clId="{3C0D32F3-9419-4861-9DF3-085F5896F6AF}" dt="2019-07-23T10:26:24.271" v="4580" actId="207"/>
        <pc:sldMkLst>
          <pc:docMk/>
          <pc:sldMk cId="1461593302" sldId="297"/>
        </pc:sldMkLst>
        <pc:spChg chg="del">
          <ac:chgData name="James Franklin" userId="cf915d05-507f-491f-b4a6-b2aa085ee4b1" providerId="ADAL" clId="{3C0D32F3-9419-4861-9DF3-085F5896F6AF}" dt="2019-07-22T11:44:52.615" v="2050"/>
          <ac:spMkLst>
            <pc:docMk/>
            <pc:sldMk cId="1461593302" sldId="297"/>
            <ac:spMk id="2" creationId="{FB1B1475-6A7A-43AA-A878-A2E69336C8D1}"/>
          </ac:spMkLst>
        </pc:spChg>
        <pc:spChg chg="del">
          <ac:chgData name="James Franklin" userId="cf915d05-507f-491f-b4a6-b2aa085ee4b1" providerId="ADAL" clId="{3C0D32F3-9419-4861-9DF3-085F5896F6AF}" dt="2019-07-22T11:44:52.615" v="2050"/>
          <ac:spMkLst>
            <pc:docMk/>
            <pc:sldMk cId="1461593302" sldId="297"/>
            <ac:spMk id="3" creationId="{8FE7E0B0-7B1D-41D3-B25C-1811F92879A4}"/>
          </ac:spMkLst>
        </pc:spChg>
        <pc:spChg chg="add del mod">
          <ac:chgData name="James Franklin" userId="cf915d05-507f-491f-b4a6-b2aa085ee4b1" providerId="ADAL" clId="{3C0D32F3-9419-4861-9DF3-085F5896F6AF}" dt="2019-07-22T11:47:38.115" v="2094"/>
          <ac:spMkLst>
            <pc:docMk/>
            <pc:sldMk cId="1461593302" sldId="297"/>
            <ac:spMk id="4" creationId="{284258F2-B57E-4B7D-A20B-D28B009862F5}"/>
          </ac:spMkLst>
        </pc:spChg>
        <pc:spChg chg="add del mod">
          <ac:chgData name="James Franklin" userId="cf915d05-507f-491f-b4a6-b2aa085ee4b1" providerId="ADAL" clId="{3C0D32F3-9419-4861-9DF3-085F5896F6AF}" dt="2019-07-22T11:47:38.115" v="2094"/>
          <ac:spMkLst>
            <pc:docMk/>
            <pc:sldMk cId="1461593302" sldId="297"/>
            <ac:spMk id="5" creationId="{8370FC96-0BCF-49D4-8F6E-2E7709AF6F99}"/>
          </ac:spMkLst>
        </pc:spChg>
        <pc:spChg chg="add mod">
          <ac:chgData name="James Franklin" userId="cf915d05-507f-491f-b4a6-b2aa085ee4b1" providerId="ADAL" clId="{3C0D32F3-9419-4861-9DF3-085F5896F6AF}" dt="2019-07-22T11:49:50.337" v="2262" actId="20577"/>
          <ac:spMkLst>
            <pc:docMk/>
            <pc:sldMk cId="1461593302" sldId="297"/>
            <ac:spMk id="7" creationId="{49CCC0E2-710D-46ED-AAB6-7D8FDFCEDB83}"/>
          </ac:spMkLst>
        </pc:spChg>
        <pc:spChg chg="add mod">
          <ac:chgData name="James Franklin" userId="cf915d05-507f-491f-b4a6-b2aa085ee4b1" providerId="ADAL" clId="{3C0D32F3-9419-4861-9DF3-085F5896F6AF}" dt="2019-07-23T10:26:24.271" v="4580" actId="207"/>
          <ac:spMkLst>
            <pc:docMk/>
            <pc:sldMk cId="1461593302" sldId="297"/>
            <ac:spMk id="8" creationId="{BA7F83F1-56D9-45BE-90C8-92F3532177F4}"/>
          </ac:spMkLst>
        </pc:spChg>
        <pc:spChg chg="add del mod">
          <ac:chgData name="James Franklin" userId="cf915d05-507f-491f-b4a6-b2aa085ee4b1" providerId="ADAL" clId="{3C0D32F3-9419-4861-9DF3-085F5896F6AF}" dt="2019-07-22T11:49:58.343" v="2263"/>
          <ac:spMkLst>
            <pc:docMk/>
            <pc:sldMk cId="1461593302" sldId="297"/>
            <ac:spMk id="9" creationId="{130FA036-1CD4-4031-869B-1EAC09148BB6}"/>
          </ac:spMkLst>
        </pc:spChg>
        <pc:spChg chg="add del mod">
          <ac:chgData name="James Franklin" userId="cf915d05-507f-491f-b4a6-b2aa085ee4b1" providerId="ADAL" clId="{3C0D32F3-9419-4861-9DF3-085F5896F6AF}" dt="2019-07-22T11:49:58.343" v="2263"/>
          <ac:spMkLst>
            <pc:docMk/>
            <pc:sldMk cId="1461593302" sldId="297"/>
            <ac:spMk id="10" creationId="{193DDFB3-3526-40CD-8B50-63E5B82559CC}"/>
          </ac:spMkLst>
        </pc:spChg>
        <pc:spChg chg="add mod">
          <ac:chgData name="James Franklin" userId="cf915d05-507f-491f-b4a6-b2aa085ee4b1" providerId="ADAL" clId="{3C0D32F3-9419-4861-9DF3-085F5896F6AF}" dt="2019-07-23T10:13:11.506" v="4221" actId="20577"/>
          <ac:spMkLst>
            <pc:docMk/>
            <pc:sldMk cId="1461593302" sldId="297"/>
            <ac:spMk id="11" creationId="{1E92A482-9513-4380-B1C3-EBBAF658E90A}"/>
          </ac:spMkLst>
        </pc:spChg>
        <pc:picChg chg="add del mod">
          <ac:chgData name="James Franklin" userId="cf915d05-507f-491f-b4a6-b2aa085ee4b1" providerId="ADAL" clId="{3C0D32F3-9419-4861-9DF3-085F5896F6AF}" dt="2019-07-22T11:50:08.115" v="2265" actId="478"/>
          <ac:picMkLst>
            <pc:docMk/>
            <pc:sldMk cId="1461593302" sldId="297"/>
            <ac:picMk id="6" creationId="{C797D411-C1D5-4359-8E66-1E1C63DD2E51}"/>
          </ac:picMkLst>
        </pc:picChg>
        <pc:picChg chg="add del mod">
          <ac:chgData name="James Franklin" userId="cf915d05-507f-491f-b4a6-b2aa085ee4b1" providerId="ADAL" clId="{3C0D32F3-9419-4861-9DF3-085F5896F6AF}" dt="2019-07-22T11:50:09.335" v="2266"/>
          <ac:picMkLst>
            <pc:docMk/>
            <pc:sldMk cId="1461593302" sldId="297"/>
            <ac:picMk id="3074" creationId="{1484EBF7-14B3-493E-B1E6-0C14D25CE6A7}"/>
          </ac:picMkLst>
        </pc:picChg>
      </pc:sldChg>
      <pc:sldChg chg="modSp add">
        <pc:chgData name="James Franklin" userId="cf915d05-507f-491f-b4a6-b2aa085ee4b1" providerId="ADAL" clId="{3C0D32F3-9419-4861-9DF3-085F5896F6AF}" dt="2019-07-23T12:27:04.150" v="8984" actId="20577"/>
        <pc:sldMkLst>
          <pc:docMk/>
          <pc:sldMk cId="4013742855" sldId="299"/>
        </pc:sldMkLst>
        <pc:spChg chg="mod">
          <ac:chgData name="James Franklin" userId="cf915d05-507f-491f-b4a6-b2aa085ee4b1" providerId="ADAL" clId="{3C0D32F3-9419-4861-9DF3-085F5896F6AF}" dt="2019-07-22T12:24:16.084" v="2560" actId="20577"/>
          <ac:spMkLst>
            <pc:docMk/>
            <pc:sldMk cId="4013742855" sldId="299"/>
            <ac:spMk id="2" creationId="{FB1B1475-6A7A-43AA-A878-A2E69336C8D1}"/>
          </ac:spMkLst>
        </pc:spChg>
        <pc:spChg chg="mod">
          <ac:chgData name="James Franklin" userId="cf915d05-507f-491f-b4a6-b2aa085ee4b1" providerId="ADAL" clId="{3C0D32F3-9419-4861-9DF3-085F5896F6AF}" dt="2019-07-23T12:27:04.150" v="8984" actId="20577"/>
          <ac:spMkLst>
            <pc:docMk/>
            <pc:sldMk cId="4013742855" sldId="299"/>
            <ac:spMk id="3" creationId="{8FE7E0B0-7B1D-41D3-B25C-1811F92879A4}"/>
          </ac:spMkLst>
        </pc:spChg>
      </pc:sldChg>
      <pc:sldChg chg="addSp delSp modSp add ord setBg">
        <pc:chgData name="James Franklin" userId="cf915d05-507f-491f-b4a6-b2aa085ee4b1" providerId="ADAL" clId="{3C0D32F3-9419-4861-9DF3-085F5896F6AF}" dt="2019-07-23T12:13:30.111" v="7585" actId="1076"/>
        <pc:sldMkLst>
          <pc:docMk/>
          <pc:sldMk cId="368599117" sldId="301"/>
        </pc:sldMkLst>
        <pc:spChg chg="mod">
          <ac:chgData name="James Franklin" userId="cf915d05-507f-491f-b4a6-b2aa085ee4b1" providerId="ADAL" clId="{3C0D32F3-9419-4861-9DF3-085F5896F6AF}" dt="2019-07-22T12:25:14.076" v="2628" actId="20577"/>
          <ac:spMkLst>
            <pc:docMk/>
            <pc:sldMk cId="368599117" sldId="301"/>
            <ac:spMk id="2" creationId="{FB1B1475-6A7A-43AA-A878-A2E69336C8D1}"/>
          </ac:spMkLst>
        </pc:spChg>
        <pc:spChg chg="mod">
          <ac:chgData name="James Franklin" userId="cf915d05-507f-491f-b4a6-b2aa085ee4b1" providerId="ADAL" clId="{3C0D32F3-9419-4861-9DF3-085F5896F6AF}" dt="2019-07-23T12:13:16.575" v="7564" actId="20577"/>
          <ac:spMkLst>
            <pc:docMk/>
            <pc:sldMk cId="368599117" sldId="301"/>
            <ac:spMk id="3" creationId="{8FE7E0B0-7B1D-41D3-B25C-1811F92879A4}"/>
          </ac:spMkLst>
        </pc:spChg>
        <pc:spChg chg="add mod">
          <ac:chgData name="James Franklin" userId="cf915d05-507f-491f-b4a6-b2aa085ee4b1" providerId="ADAL" clId="{3C0D32F3-9419-4861-9DF3-085F5896F6AF}" dt="2019-07-23T12:13:30.111" v="7585" actId="1076"/>
          <ac:spMkLst>
            <pc:docMk/>
            <pc:sldMk cId="368599117" sldId="301"/>
            <ac:spMk id="12" creationId="{586CC8DE-163C-4558-B073-899BB0C4E3AD}"/>
          </ac:spMkLst>
        </pc:spChg>
        <pc:picChg chg="add del mod">
          <ac:chgData name="James Franklin" userId="cf915d05-507f-491f-b4a6-b2aa085ee4b1" providerId="ADAL" clId="{3C0D32F3-9419-4861-9DF3-085F5896F6AF}" dt="2019-07-23T08:32:22.081" v="2948"/>
          <ac:picMkLst>
            <pc:docMk/>
            <pc:sldMk cId="368599117" sldId="301"/>
            <ac:picMk id="4" creationId="{F20350DF-56F6-4607-9F29-90975CAB2382}"/>
          </ac:picMkLst>
        </pc:picChg>
        <pc:picChg chg="add del">
          <ac:chgData name="James Franklin" userId="cf915d05-507f-491f-b4a6-b2aa085ee4b1" providerId="ADAL" clId="{3C0D32F3-9419-4861-9DF3-085F5896F6AF}" dt="2019-07-23T08:32:22.081" v="2948"/>
          <ac:picMkLst>
            <pc:docMk/>
            <pc:sldMk cId="368599117" sldId="301"/>
            <ac:picMk id="5" creationId="{4141BE15-8F68-4184-9479-3C52EE87E330}"/>
          </ac:picMkLst>
        </pc:picChg>
        <pc:picChg chg="add del">
          <ac:chgData name="James Franklin" userId="cf915d05-507f-491f-b4a6-b2aa085ee4b1" providerId="ADAL" clId="{3C0D32F3-9419-4861-9DF3-085F5896F6AF}" dt="2019-07-23T08:32:22.081" v="2948"/>
          <ac:picMkLst>
            <pc:docMk/>
            <pc:sldMk cId="368599117" sldId="301"/>
            <ac:picMk id="6" creationId="{5BA0D993-1CBD-4649-BCA0-205C074F777E}"/>
          </ac:picMkLst>
        </pc:picChg>
        <pc:picChg chg="add del">
          <ac:chgData name="James Franklin" userId="cf915d05-507f-491f-b4a6-b2aa085ee4b1" providerId="ADAL" clId="{3C0D32F3-9419-4861-9DF3-085F5896F6AF}" dt="2019-07-23T08:32:22.081" v="2948"/>
          <ac:picMkLst>
            <pc:docMk/>
            <pc:sldMk cId="368599117" sldId="301"/>
            <ac:picMk id="7" creationId="{C6FCC66E-7A99-4F9C-B207-59F6802CACBE}"/>
          </ac:picMkLst>
        </pc:picChg>
        <pc:picChg chg="add del">
          <ac:chgData name="James Franklin" userId="cf915d05-507f-491f-b4a6-b2aa085ee4b1" providerId="ADAL" clId="{3C0D32F3-9419-4861-9DF3-085F5896F6AF}" dt="2019-07-23T08:32:22.081" v="2948"/>
          <ac:picMkLst>
            <pc:docMk/>
            <pc:sldMk cId="368599117" sldId="301"/>
            <ac:picMk id="8" creationId="{348E1AAE-D44D-4E5F-8BA4-09AA2C5BADCC}"/>
          </ac:picMkLst>
        </pc:picChg>
        <pc:picChg chg="add del">
          <ac:chgData name="James Franklin" userId="cf915d05-507f-491f-b4a6-b2aa085ee4b1" providerId="ADAL" clId="{3C0D32F3-9419-4861-9DF3-085F5896F6AF}" dt="2019-07-23T08:32:22.081" v="2948"/>
          <ac:picMkLst>
            <pc:docMk/>
            <pc:sldMk cId="368599117" sldId="301"/>
            <ac:picMk id="9" creationId="{EFB3D97C-1CA9-419B-9A3F-D2179CE9D99C}"/>
          </ac:picMkLst>
        </pc:picChg>
        <pc:picChg chg="add del">
          <ac:chgData name="James Franklin" userId="cf915d05-507f-491f-b4a6-b2aa085ee4b1" providerId="ADAL" clId="{3C0D32F3-9419-4861-9DF3-085F5896F6AF}" dt="2019-07-23T08:32:22.081" v="2948"/>
          <ac:picMkLst>
            <pc:docMk/>
            <pc:sldMk cId="368599117" sldId="301"/>
            <ac:picMk id="10" creationId="{C9B8542C-84AB-494A-88FF-0227815D0435}"/>
          </ac:picMkLst>
        </pc:picChg>
        <pc:picChg chg="add mod">
          <ac:chgData name="James Franklin" userId="cf915d05-507f-491f-b4a6-b2aa085ee4b1" providerId="ADAL" clId="{3C0D32F3-9419-4861-9DF3-085F5896F6AF}" dt="2019-07-23T08:34:49.766" v="2953" actId="1076"/>
          <ac:picMkLst>
            <pc:docMk/>
            <pc:sldMk cId="368599117" sldId="301"/>
            <ac:picMk id="11" creationId="{D19A82BA-3FD7-4C77-894E-D414F463B2E2}"/>
          </ac:picMkLst>
        </pc:picChg>
        <pc:picChg chg="add mod">
          <ac:chgData name="James Franklin" userId="cf915d05-507f-491f-b4a6-b2aa085ee4b1" providerId="ADAL" clId="{3C0D32F3-9419-4861-9DF3-085F5896F6AF}" dt="2019-07-23T08:35:43.627" v="2959" actId="167"/>
          <ac:picMkLst>
            <pc:docMk/>
            <pc:sldMk cId="368599117" sldId="301"/>
            <ac:picMk id="5122" creationId="{A1D37868-CF95-4B46-8534-E3C3EB923343}"/>
          </ac:picMkLst>
        </pc:picChg>
      </pc:sldChg>
      <pc:sldChg chg="addSp delSp modSp add ord addCm modCm">
        <pc:chgData name="James Franklin" userId="cf915d05-507f-491f-b4a6-b2aa085ee4b1" providerId="ADAL" clId="{3C0D32F3-9419-4861-9DF3-085F5896F6AF}" dt="2019-07-23T12:18:38.656" v="8129" actId="20577"/>
        <pc:sldMkLst>
          <pc:docMk/>
          <pc:sldMk cId="2357716925" sldId="302"/>
        </pc:sldMkLst>
        <pc:spChg chg="mod">
          <ac:chgData name="James Franklin" userId="cf915d05-507f-491f-b4a6-b2aa085ee4b1" providerId="ADAL" clId="{3C0D32F3-9419-4861-9DF3-085F5896F6AF}" dt="2019-07-22T12:25:19.684" v="2647" actId="20577"/>
          <ac:spMkLst>
            <pc:docMk/>
            <pc:sldMk cId="2357716925" sldId="302"/>
            <ac:spMk id="2" creationId="{FB1B1475-6A7A-43AA-A878-A2E69336C8D1}"/>
          </ac:spMkLst>
        </pc:spChg>
        <pc:spChg chg="mod">
          <ac:chgData name="James Franklin" userId="cf915d05-507f-491f-b4a6-b2aa085ee4b1" providerId="ADAL" clId="{3C0D32F3-9419-4861-9DF3-085F5896F6AF}" dt="2019-07-23T12:15:09.560" v="7837" actId="20577"/>
          <ac:spMkLst>
            <pc:docMk/>
            <pc:sldMk cId="2357716925" sldId="302"/>
            <ac:spMk id="3" creationId="{8FE7E0B0-7B1D-41D3-B25C-1811F92879A4}"/>
          </ac:spMkLst>
        </pc:spChg>
        <pc:spChg chg="add mod">
          <ac:chgData name="James Franklin" userId="cf915d05-507f-491f-b4a6-b2aa085ee4b1" providerId="ADAL" clId="{3C0D32F3-9419-4861-9DF3-085F5896F6AF}" dt="2019-07-23T12:18:38.656" v="8129" actId="20577"/>
          <ac:spMkLst>
            <pc:docMk/>
            <pc:sldMk cId="2357716925" sldId="302"/>
            <ac:spMk id="15" creationId="{CE5785C7-0B7F-44ED-ADB8-97C6AF76B36F}"/>
          </ac:spMkLst>
        </pc:spChg>
        <pc:picChg chg="add del mod">
          <ac:chgData name="James Franklin" userId="cf915d05-507f-491f-b4a6-b2aa085ee4b1" providerId="ADAL" clId="{3C0D32F3-9419-4861-9DF3-085F5896F6AF}" dt="2019-07-23T08:45:41.409" v="2975" actId="478"/>
          <ac:picMkLst>
            <pc:docMk/>
            <pc:sldMk cId="2357716925" sldId="302"/>
            <ac:picMk id="4" creationId="{7BDC10B5-82CE-48DD-B380-97C1E0E76FE1}"/>
          </ac:picMkLst>
        </pc:picChg>
        <pc:picChg chg="add del mod">
          <ac:chgData name="James Franklin" userId="cf915d05-507f-491f-b4a6-b2aa085ee4b1" providerId="ADAL" clId="{3C0D32F3-9419-4861-9DF3-085F5896F6AF}" dt="2019-07-23T08:45:46.548" v="2979" actId="478"/>
          <ac:picMkLst>
            <pc:docMk/>
            <pc:sldMk cId="2357716925" sldId="302"/>
            <ac:picMk id="5" creationId="{6250A633-B519-4D8A-B50C-CBEC0BB9F404}"/>
          </ac:picMkLst>
        </pc:picChg>
        <pc:picChg chg="add del mod">
          <ac:chgData name="James Franklin" userId="cf915d05-507f-491f-b4a6-b2aa085ee4b1" providerId="ADAL" clId="{3C0D32F3-9419-4861-9DF3-085F5896F6AF}" dt="2019-07-23T08:45:41.409" v="2975" actId="478"/>
          <ac:picMkLst>
            <pc:docMk/>
            <pc:sldMk cId="2357716925" sldId="302"/>
            <ac:picMk id="6" creationId="{FAAC2C60-BD44-4BFD-AAE2-D56D0DFC0FA6}"/>
          </ac:picMkLst>
        </pc:picChg>
        <pc:picChg chg="add del mod">
          <ac:chgData name="James Franklin" userId="cf915d05-507f-491f-b4a6-b2aa085ee4b1" providerId="ADAL" clId="{3C0D32F3-9419-4861-9DF3-085F5896F6AF}" dt="2019-07-23T08:45:41.409" v="2975" actId="478"/>
          <ac:picMkLst>
            <pc:docMk/>
            <pc:sldMk cId="2357716925" sldId="302"/>
            <ac:picMk id="7" creationId="{7A9F3912-6159-458C-91C7-8F9FB66F787A}"/>
          </ac:picMkLst>
        </pc:picChg>
        <pc:picChg chg="add del mod">
          <ac:chgData name="James Franklin" userId="cf915d05-507f-491f-b4a6-b2aa085ee4b1" providerId="ADAL" clId="{3C0D32F3-9419-4861-9DF3-085F5896F6AF}" dt="2019-07-23T08:45:41.409" v="2975" actId="478"/>
          <ac:picMkLst>
            <pc:docMk/>
            <pc:sldMk cId="2357716925" sldId="302"/>
            <ac:picMk id="8" creationId="{84211005-E5D7-468C-A390-55740A9D4110}"/>
          </ac:picMkLst>
        </pc:picChg>
        <pc:picChg chg="add mod">
          <ac:chgData name="James Franklin" userId="cf915d05-507f-491f-b4a6-b2aa085ee4b1" providerId="ADAL" clId="{3C0D32F3-9419-4861-9DF3-085F5896F6AF}" dt="2019-07-23T08:50:15.933" v="2982" actId="1076"/>
          <ac:picMkLst>
            <pc:docMk/>
            <pc:sldMk cId="2357716925" sldId="302"/>
            <ac:picMk id="9" creationId="{091304EE-EE7F-4339-93AC-9B41DA88545D}"/>
          </ac:picMkLst>
        </pc:picChg>
        <pc:picChg chg="add mod">
          <ac:chgData name="James Franklin" userId="cf915d05-507f-491f-b4a6-b2aa085ee4b1" providerId="ADAL" clId="{3C0D32F3-9419-4861-9DF3-085F5896F6AF}" dt="2019-07-23T08:51:31.550" v="3004" actId="1076"/>
          <ac:picMkLst>
            <pc:docMk/>
            <pc:sldMk cId="2357716925" sldId="302"/>
            <ac:picMk id="10" creationId="{88B751E0-7E92-4025-B645-844D617D4FAA}"/>
          </ac:picMkLst>
        </pc:picChg>
        <pc:picChg chg="add del mod">
          <ac:chgData name="James Franklin" userId="cf915d05-507f-491f-b4a6-b2aa085ee4b1" providerId="ADAL" clId="{3C0D32F3-9419-4861-9DF3-085F5896F6AF}" dt="2019-07-23T08:56:16.103" v="3040" actId="478"/>
          <ac:picMkLst>
            <pc:docMk/>
            <pc:sldMk cId="2357716925" sldId="302"/>
            <ac:picMk id="11" creationId="{C4F6A316-1F8A-42BB-A254-9E03F61ABB0F}"/>
          </ac:picMkLst>
        </pc:picChg>
        <pc:picChg chg="add mod modCrop">
          <ac:chgData name="James Franklin" userId="cf915d05-507f-491f-b4a6-b2aa085ee4b1" providerId="ADAL" clId="{3C0D32F3-9419-4861-9DF3-085F5896F6AF}" dt="2019-07-23T08:55:36.981" v="3037" actId="1076"/>
          <ac:picMkLst>
            <pc:docMk/>
            <pc:sldMk cId="2357716925" sldId="302"/>
            <ac:picMk id="12" creationId="{2D032405-32E5-4D3A-86B1-48E6F39075CC}"/>
          </ac:picMkLst>
        </pc:picChg>
        <pc:picChg chg="add mod">
          <ac:chgData name="James Franklin" userId="cf915d05-507f-491f-b4a6-b2aa085ee4b1" providerId="ADAL" clId="{3C0D32F3-9419-4861-9DF3-085F5896F6AF}" dt="2019-07-23T08:56:24.772" v="3042" actId="1076"/>
          <ac:picMkLst>
            <pc:docMk/>
            <pc:sldMk cId="2357716925" sldId="302"/>
            <ac:picMk id="13" creationId="{39D23764-12DC-48D5-9F65-C906868371B4}"/>
          </ac:picMkLst>
        </pc:picChg>
        <pc:picChg chg="add mod">
          <ac:chgData name="James Franklin" userId="cf915d05-507f-491f-b4a6-b2aa085ee4b1" providerId="ADAL" clId="{3C0D32F3-9419-4861-9DF3-085F5896F6AF}" dt="2019-07-23T08:58:36.924" v="3053" actId="1076"/>
          <ac:picMkLst>
            <pc:docMk/>
            <pc:sldMk cId="2357716925" sldId="302"/>
            <ac:picMk id="14" creationId="{651F1093-0264-42C6-A375-E3A86546D1A2}"/>
          </ac:picMkLst>
        </pc:picChg>
        <pc:picChg chg="add mod">
          <ac:chgData name="James Franklin" userId="cf915d05-507f-491f-b4a6-b2aa085ee4b1" providerId="ADAL" clId="{3C0D32F3-9419-4861-9DF3-085F5896F6AF}" dt="2019-07-23T08:51:06.944" v="3001" actId="167"/>
          <ac:picMkLst>
            <pc:docMk/>
            <pc:sldMk cId="2357716925" sldId="302"/>
            <ac:picMk id="4098" creationId="{52714142-9E49-44EC-ACEE-4DAB6918D3AD}"/>
          </ac:picMkLst>
        </pc:picChg>
        <pc:picChg chg="add del">
          <ac:chgData name="James Franklin" userId="cf915d05-507f-491f-b4a6-b2aa085ee4b1" providerId="ADAL" clId="{3C0D32F3-9419-4861-9DF3-085F5896F6AF}" dt="2019-07-23T08:45:44.958" v="2978" actId="478"/>
          <ac:picMkLst>
            <pc:docMk/>
            <pc:sldMk cId="2357716925" sldId="302"/>
            <ac:picMk id="4100" creationId="{B0164CAC-1936-489C-8D8D-3E6751B80CBD}"/>
          </ac:picMkLst>
        </pc:picChg>
        <pc:picChg chg="add del">
          <ac:chgData name="James Franklin" userId="cf915d05-507f-491f-b4a6-b2aa085ee4b1" providerId="ADAL" clId="{3C0D32F3-9419-4861-9DF3-085F5896F6AF}" dt="2019-07-23T08:45:43.998" v="2977" actId="478"/>
          <ac:picMkLst>
            <pc:docMk/>
            <pc:sldMk cId="2357716925" sldId="302"/>
            <ac:picMk id="4102" creationId="{7FC08754-A0DC-431B-8A15-008FC224871D}"/>
          </ac:picMkLst>
        </pc:picChg>
        <pc:picChg chg="add del">
          <ac:chgData name="James Franklin" userId="cf915d05-507f-491f-b4a6-b2aa085ee4b1" providerId="ADAL" clId="{3C0D32F3-9419-4861-9DF3-085F5896F6AF}" dt="2019-07-23T08:45:43.428" v="2976" actId="478"/>
          <ac:picMkLst>
            <pc:docMk/>
            <pc:sldMk cId="2357716925" sldId="302"/>
            <ac:picMk id="4104" creationId="{2A96A81E-0721-4C8F-95A4-65B3F5300B13}"/>
          </ac:picMkLst>
        </pc:picChg>
        <pc:picChg chg="add mod">
          <ac:chgData name="James Franklin" userId="cf915d05-507f-491f-b4a6-b2aa085ee4b1" providerId="ADAL" clId="{3C0D32F3-9419-4861-9DF3-085F5896F6AF}" dt="2019-07-23T08:51:06.944" v="3001" actId="167"/>
          <ac:picMkLst>
            <pc:docMk/>
            <pc:sldMk cId="2357716925" sldId="302"/>
            <ac:picMk id="4106" creationId="{766C52E5-9929-4035-A06F-299D5A37FD05}"/>
          </ac:picMkLst>
        </pc:picChg>
        <pc:picChg chg="add mod">
          <ac:chgData name="James Franklin" userId="cf915d05-507f-491f-b4a6-b2aa085ee4b1" providerId="ADAL" clId="{3C0D32F3-9419-4861-9DF3-085F5896F6AF}" dt="2019-07-23T08:52:56.320" v="3025" actId="166"/>
          <ac:picMkLst>
            <pc:docMk/>
            <pc:sldMk cId="2357716925" sldId="302"/>
            <ac:picMk id="4108" creationId="{D631792F-8218-43C5-9758-FFA755092386}"/>
          </ac:picMkLst>
        </pc:picChg>
        <pc:picChg chg="add del mod">
          <ac:chgData name="James Franklin" userId="cf915d05-507f-491f-b4a6-b2aa085ee4b1" providerId="ADAL" clId="{3C0D32F3-9419-4861-9DF3-085F5896F6AF}" dt="2019-07-23T08:55:51.250" v="3038" actId="478"/>
          <ac:picMkLst>
            <pc:docMk/>
            <pc:sldMk cId="2357716925" sldId="302"/>
            <ac:picMk id="4110" creationId="{34ECED07-B030-4280-B519-BC88E0A72D74}"/>
          </ac:picMkLst>
        </pc:picChg>
        <pc:picChg chg="add mod">
          <ac:chgData name="James Franklin" userId="cf915d05-507f-491f-b4a6-b2aa085ee4b1" providerId="ADAL" clId="{3C0D32F3-9419-4861-9DF3-085F5896F6AF}" dt="2019-07-23T08:56:42.413" v="3049" actId="1076"/>
          <ac:picMkLst>
            <pc:docMk/>
            <pc:sldMk cId="2357716925" sldId="302"/>
            <ac:picMk id="4112" creationId="{AE92957A-15C4-4207-A11E-16A4048C54EB}"/>
          </ac:picMkLst>
        </pc:picChg>
        <pc:picChg chg="add mod">
          <ac:chgData name="James Franklin" userId="cf915d05-507f-491f-b4a6-b2aa085ee4b1" providerId="ADAL" clId="{3C0D32F3-9419-4861-9DF3-085F5896F6AF}" dt="2019-07-23T08:59:04.492" v="3060" actId="732"/>
          <ac:picMkLst>
            <pc:docMk/>
            <pc:sldMk cId="2357716925" sldId="302"/>
            <ac:picMk id="4114" creationId="{EB01D0BA-50D3-4EAB-9D82-229D0282157E}"/>
          </ac:picMkLst>
        </pc:picChg>
      </pc:sldChg>
      <pc:sldChg chg="modSp add">
        <pc:chgData name="James Franklin" userId="cf915d05-507f-491f-b4a6-b2aa085ee4b1" providerId="ADAL" clId="{3C0D32F3-9419-4861-9DF3-085F5896F6AF}" dt="2019-07-23T12:32:02.899" v="9533" actId="20577"/>
        <pc:sldMkLst>
          <pc:docMk/>
          <pc:sldMk cId="4094795251" sldId="303"/>
        </pc:sldMkLst>
        <pc:spChg chg="mod">
          <ac:chgData name="James Franklin" userId="cf915d05-507f-491f-b4a6-b2aa085ee4b1" providerId="ADAL" clId="{3C0D32F3-9419-4861-9DF3-085F5896F6AF}" dt="2019-07-22T12:27:09.276" v="2671" actId="20577"/>
          <ac:spMkLst>
            <pc:docMk/>
            <pc:sldMk cId="4094795251" sldId="303"/>
            <ac:spMk id="2" creationId="{FB1B1475-6A7A-43AA-A878-A2E69336C8D1}"/>
          </ac:spMkLst>
        </pc:spChg>
        <pc:spChg chg="mod">
          <ac:chgData name="James Franklin" userId="cf915d05-507f-491f-b4a6-b2aa085ee4b1" providerId="ADAL" clId="{3C0D32F3-9419-4861-9DF3-085F5896F6AF}" dt="2019-07-23T12:32:02.899" v="9533" actId="20577"/>
          <ac:spMkLst>
            <pc:docMk/>
            <pc:sldMk cId="4094795251" sldId="303"/>
            <ac:spMk id="3" creationId="{8FE7E0B0-7B1D-41D3-B25C-1811F92879A4}"/>
          </ac:spMkLst>
        </pc:spChg>
      </pc:sldChg>
      <pc:sldChg chg="addSp delSp modSp add ord">
        <pc:chgData name="James Franklin" userId="cf915d05-507f-491f-b4a6-b2aa085ee4b1" providerId="ADAL" clId="{3C0D32F3-9419-4861-9DF3-085F5896F6AF}" dt="2019-07-23T14:26:53.243" v="11183" actId="207"/>
        <pc:sldMkLst>
          <pc:docMk/>
          <pc:sldMk cId="3881361505" sldId="304"/>
        </pc:sldMkLst>
        <pc:spChg chg="mod">
          <ac:chgData name="James Franklin" userId="cf915d05-507f-491f-b4a6-b2aa085ee4b1" providerId="ADAL" clId="{3C0D32F3-9419-4861-9DF3-085F5896F6AF}" dt="2019-07-23T14:23:21.326" v="10747" actId="20577"/>
          <ac:spMkLst>
            <pc:docMk/>
            <pc:sldMk cId="3881361505" sldId="304"/>
            <ac:spMk id="2" creationId="{FB1B1475-6A7A-43AA-A878-A2E69336C8D1}"/>
          </ac:spMkLst>
        </pc:spChg>
        <pc:spChg chg="del">
          <ac:chgData name="James Franklin" userId="cf915d05-507f-491f-b4a6-b2aa085ee4b1" providerId="ADAL" clId="{3C0D32F3-9419-4861-9DF3-085F5896F6AF}" dt="2019-07-23T14:23:24.871" v="10748"/>
          <ac:spMkLst>
            <pc:docMk/>
            <pc:sldMk cId="3881361505" sldId="304"/>
            <ac:spMk id="3" creationId="{8FE7E0B0-7B1D-41D3-B25C-1811F92879A4}"/>
          </ac:spMkLst>
        </pc:spChg>
        <pc:spChg chg="add mod">
          <ac:chgData name="James Franklin" userId="cf915d05-507f-491f-b4a6-b2aa085ee4b1" providerId="ADAL" clId="{3C0D32F3-9419-4861-9DF3-085F5896F6AF}" dt="2019-07-23T14:26:53.243" v="11183" actId="207"/>
          <ac:spMkLst>
            <pc:docMk/>
            <pc:sldMk cId="3881361505" sldId="304"/>
            <ac:spMk id="4" creationId="{BC775C43-2A7B-4B75-A446-800715B66BBF}"/>
          </ac:spMkLst>
        </pc:spChg>
      </pc:sldChg>
      <pc:sldChg chg="modSp add ord">
        <pc:chgData name="James Franklin" userId="cf915d05-507f-491f-b4a6-b2aa085ee4b1" providerId="ADAL" clId="{3C0D32F3-9419-4861-9DF3-085F5896F6AF}" dt="2019-07-23T11:14:42.141" v="6596" actId="20577"/>
        <pc:sldMkLst>
          <pc:docMk/>
          <pc:sldMk cId="3670819032" sldId="305"/>
        </pc:sldMkLst>
        <pc:spChg chg="mod">
          <ac:chgData name="James Franklin" userId="cf915d05-507f-491f-b4a6-b2aa085ee4b1" providerId="ADAL" clId="{3C0D32F3-9419-4861-9DF3-085F5896F6AF}" dt="2019-07-22T11:44:17.774" v="2027" actId="20577"/>
          <ac:spMkLst>
            <pc:docMk/>
            <pc:sldMk cId="3670819032" sldId="305"/>
            <ac:spMk id="2" creationId="{FF891A63-90FB-4162-83AC-700D1C5F7787}"/>
          </ac:spMkLst>
        </pc:spChg>
        <pc:spChg chg="mod">
          <ac:chgData name="James Franklin" userId="cf915d05-507f-491f-b4a6-b2aa085ee4b1" providerId="ADAL" clId="{3C0D32F3-9419-4861-9DF3-085F5896F6AF}" dt="2019-07-23T11:14:42.141" v="6596" actId="20577"/>
          <ac:spMkLst>
            <pc:docMk/>
            <pc:sldMk cId="3670819032" sldId="305"/>
            <ac:spMk id="3" creationId="{38E52931-A830-4DA9-88DD-16E73350C6D3}"/>
          </ac:spMkLst>
        </pc:spChg>
      </pc:sldChg>
      <pc:sldChg chg="addSp modSp add">
        <pc:chgData name="James Franklin" userId="cf915d05-507f-491f-b4a6-b2aa085ee4b1" providerId="ADAL" clId="{3C0D32F3-9419-4861-9DF3-085F5896F6AF}" dt="2019-07-23T10:35:03.825" v="5271" actId="20577"/>
        <pc:sldMkLst>
          <pc:docMk/>
          <pc:sldMk cId="1813969171" sldId="306"/>
        </pc:sldMkLst>
        <pc:spChg chg="mod">
          <ac:chgData name="James Franklin" userId="cf915d05-507f-491f-b4a6-b2aa085ee4b1" providerId="ADAL" clId="{3C0D32F3-9419-4861-9DF3-085F5896F6AF}" dt="2019-07-22T11:49:20.726" v="2246" actId="20577"/>
          <ac:spMkLst>
            <pc:docMk/>
            <pc:sldMk cId="1813969171" sldId="306"/>
            <ac:spMk id="2" creationId="{47D6E20E-026F-4A2D-8F0B-505A1D5EA621}"/>
          </ac:spMkLst>
        </pc:spChg>
        <pc:spChg chg="mod">
          <ac:chgData name="James Franklin" userId="cf915d05-507f-491f-b4a6-b2aa085ee4b1" providerId="ADAL" clId="{3C0D32F3-9419-4861-9DF3-085F5896F6AF}" dt="2019-07-23T10:35:03.825" v="5271" actId="20577"/>
          <ac:spMkLst>
            <pc:docMk/>
            <pc:sldMk cId="1813969171" sldId="306"/>
            <ac:spMk id="3" creationId="{56F47998-A1B1-49AF-82F8-6FF4D1BD6348}"/>
          </ac:spMkLst>
        </pc:spChg>
        <pc:picChg chg="add mod">
          <ac:chgData name="James Franklin" userId="cf915d05-507f-491f-b4a6-b2aa085ee4b1" providerId="ADAL" clId="{3C0D32F3-9419-4861-9DF3-085F5896F6AF}" dt="2019-07-23T08:21:34.383" v="2879" actId="1076"/>
          <ac:picMkLst>
            <pc:docMk/>
            <pc:sldMk cId="1813969171" sldId="306"/>
            <ac:picMk id="4" creationId="{722A666A-86E8-41B9-A1AC-673170473C4E}"/>
          </ac:picMkLst>
        </pc:picChg>
        <pc:picChg chg="add mod">
          <ac:chgData name="James Franklin" userId="cf915d05-507f-491f-b4a6-b2aa085ee4b1" providerId="ADAL" clId="{3C0D32F3-9419-4861-9DF3-085F5896F6AF}" dt="2019-07-23T08:22:20.769" v="2891" actId="167"/>
          <ac:picMkLst>
            <pc:docMk/>
            <pc:sldMk cId="1813969171" sldId="306"/>
            <ac:picMk id="2050" creationId="{49FD672A-0089-45CE-8C0D-9DEF6EFA7AFD}"/>
          </ac:picMkLst>
        </pc:picChg>
      </pc:sldChg>
      <pc:sldChg chg="addSp modSp add">
        <pc:chgData name="James Franklin" userId="cf915d05-507f-491f-b4a6-b2aa085ee4b1" providerId="ADAL" clId="{3C0D32F3-9419-4861-9DF3-085F5896F6AF}" dt="2019-07-24T09:22:21.589" v="11186" actId="947"/>
        <pc:sldMkLst>
          <pc:docMk/>
          <pc:sldMk cId="2549978160" sldId="307"/>
        </pc:sldMkLst>
        <pc:spChg chg="mod">
          <ac:chgData name="James Franklin" userId="cf915d05-507f-491f-b4a6-b2aa085ee4b1" providerId="ADAL" clId="{3C0D32F3-9419-4861-9DF3-085F5896F6AF}" dt="2019-07-22T11:49:25.830" v="2251" actId="20577"/>
          <ac:spMkLst>
            <pc:docMk/>
            <pc:sldMk cId="2549978160" sldId="307"/>
            <ac:spMk id="2" creationId="{D4EB7324-7156-419E-96CE-B21245CE05AD}"/>
          </ac:spMkLst>
        </pc:spChg>
        <pc:spChg chg="mod">
          <ac:chgData name="James Franklin" userId="cf915d05-507f-491f-b4a6-b2aa085ee4b1" providerId="ADAL" clId="{3C0D32F3-9419-4861-9DF3-085F5896F6AF}" dt="2019-07-23T10:48:05.377" v="5626" actId="20577"/>
          <ac:spMkLst>
            <pc:docMk/>
            <pc:sldMk cId="2549978160" sldId="307"/>
            <ac:spMk id="3" creationId="{7AA8D1C7-B147-4700-9210-97576E50D7C0}"/>
          </ac:spMkLst>
        </pc:spChg>
        <pc:spChg chg="add mod">
          <ac:chgData name="James Franklin" userId="cf915d05-507f-491f-b4a6-b2aa085ee4b1" providerId="ADAL" clId="{3C0D32F3-9419-4861-9DF3-085F5896F6AF}" dt="2019-07-24T09:22:21.589" v="11186" actId="947"/>
          <ac:spMkLst>
            <pc:docMk/>
            <pc:sldMk cId="2549978160" sldId="307"/>
            <ac:spMk id="5" creationId="{B812C1D5-2268-4EF4-8B86-887D173E0751}"/>
          </ac:spMkLst>
        </pc:spChg>
        <pc:picChg chg="add mod">
          <ac:chgData name="James Franklin" userId="cf915d05-507f-491f-b4a6-b2aa085ee4b1" providerId="ADAL" clId="{3C0D32F3-9419-4861-9DF3-085F5896F6AF}" dt="2019-07-22T11:56:10.221" v="2274" actId="1076"/>
          <ac:picMkLst>
            <pc:docMk/>
            <pc:sldMk cId="2549978160" sldId="307"/>
            <ac:picMk id="4" creationId="{D37CE350-589E-4791-9427-9E45DE4AABC4}"/>
          </ac:picMkLst>
        </pc:picChg>
        <pc:picChg chg="add mod">
          <ac:chgData name="James Franklin" userId="cf915d05-507f-491f-b4a6-b2aa085ee4b1" providerId="ADAL" clId="{3C0D32F3-9419-4861-9DF3-085F5896F6AF}" dt="2019-07-22T11:56:19.691" v="2277" actId="167"/>
          <ac:picMkLst>
            <pc:docMk/>
            <pc:sldMk cId="2549978160" sldId="307"/>
            <ac:picMk id="4098" creationId="{CB1B0E5D-D7D9-45F9-B4F1-B3104D82F4E1}"/>
          </ac:picMkLst>
        </pc:picChg>
      </pc:sldChg>
      <pc:sldChg chg="addSp modSp add setBg">
        <pc:chgData name="James Franklin" userId="cf915d05-507f-491f-b4a6-b2aa085ee4b1" providerId="ADAL" clId="{3C0D32F3-9419-4861-9DF3-085F5896F6AF}" dt="2019-07-23T11:04:34.222" v="5773" actId="20577"/>
        <pc:sldMkLst>
          <pc:docMk/>
          <pc:sldMk cId="969604773" sldId="308"/>
        </pc:sldMkLst>
        <pc:spChg chg="mod">
          <ac:chgData name="James Franklin" userId="cf915d05-507f-491f-b4a6-b2aa085ee4b1" providerId="ADAL" clId="{3C0D32F3-9419-4861-9DF3-085F5896F6AF}" dt="2019-07-22T11:49:38.406" v="2261" actId="20577"/>
          <ac:spMkLst>
            <pc:docMk/>
            <pc:sldMk cId="969604773" sldId="308"/>
            <ac:spMk id="2" creationId="{13ADD644-5214-43A4-964C-0A2224AA1144}"/>
          </ac:spMkLst>
        </pc:spChg>
        <pc:spChg chg="mod">
          <ac:chgData name="James Franklin" userId="cf915d05-507f-491f-b4a6-b2aa085ee4b1" providerId="ADAL" clId="{3C0D32F3-9419-4861-9DF3-085F5896F6AF}" dt="2019-07-23T11:04:34.222" v="5773" actId="20577"/>
          <ac:spMkLst>
            <pc:docMk/>
            <pc:sldMk cId="969604773" sldId="308"/>
            <ac:spMk id="3" creationId="{45F5DB29-69BF-4E19-A216-B43DE8AA5B9E}"/>
          </ac:spMkLst>
        </pc:spChg>
        <pc:picChg chg="add mod">
          <ac:chgData name="James Franklin" userId="cf915d05-507f-491f-b4a6-b2aa085ee4b1" providerId="ADAL" clId="{3C0D32F3-9419-4861-9DF3-085F5896F6AF}" dt="2019-07-23T11:03:48.255" v="5664" actId="167"/>
          <ac:picMkLst>
            <pc:docMk/>
            <pc:sldMk cId="969604773" sldId="308"/>
            <ac:picMk id="4" creationId="{64CE5F0B-BEA2-4E16-910B-35922A1A980B}"/>
          </ac:picMkLst>
        </pc:picChg>
      </pc:sldChg>
      <pc:sldChg chg="addSp delSp modSp add">
        <pc:chgData name="James Franklin" userId="cf915d05-507f-491f-b4a6-b2aa085ee4b1" providerId="ADAL" clId="{3C0D32F3-9419-4861-9DF3-085F5896F6AF}" dt="2019-07-24T13:32:03.122" v="11227" actId="20577"/>
        <pc:sldMkLst>
          <pc:docMk/>
          <pc:sldMk cId="2742811897" sldId="309"/>
        </pc:sldMkLst>
        <pc:spChg chg="mod">
          <ac:chgData name="James Franklin" userId="cf915d05-507f-491f-b4a6-b2aa085ee4b1" providerId="ADAL" clId="{3C0D32F3-9419-4861-9DF3-085F5896F6AF}" dt="2019-07-22T12:16:48.660" v="2336" actId="20577"/>
          <ac:spMkLst>
            <pc:docMk/>
            <pc:sldMk cId="2742811897" sldId="309"/>
            <ac:spMk id="2" creationId="{3E9ABDAE-5020-4B49-86E9-2E2047776584}"/>
          </ac:spMkLst>
        </pc:spChg>
        <pc:spChg chg="mod">
          <ac:chgData name="James Franklin" userId="cf915d05-507f-491f-b4a6-b2aa085ee4b1" providerId="ADAL" clId="{3C0D32F3-9419-4861-9DF3-085F5896F6AF}" dt="2019-07-23T11:10:15.556" v="6213" actId="20577"/>
          <ac:spMkLst>
            <pc:docMk/>
            <pc:sldMk cId="2742811897" sldId="309"/>
            <ac:spMk id="3" creationId="{02780F9D-F8BA-430E-809E-1C84C70CD1DC}"/>
          </ac:spMkLst>
        </pc:spChg>
        <pc:spChg chg="add mod">
          <ac:chgData name="James Franklin" userId="cf915d05-507f-491f-b4a6-b2aa085ee4b1" providerId="ADAL" clId="{3C0D32F3-9419-4861-9DF3-085F5896F6AF}" dt="2019-07-24T13:32:03.122" v="11227" actId="20577"/>
          <ac:spMkLst>
            <pc:docMk/>
            <pc:sldMk cId="2742811897" sldId="309"/>
            <ac:spMk id="4" creationId="{17542807-D5A3-47EC-B426-5D0B298B3681}"/>
          </ac:spMkLst>
        </pc:spChg>
        <pc:grpChg chg="add mod">
          <ac:chgData name="James Franklin" userId="cf915d05-507f-491f-b4a6-b2aa085ee4b1" providerId="ADAL" clId="{3C0D32F3-9419-4861-9DF3-085F5896F6AF}" dt="2019-07-23T11:06:59.148" v="5789" actId="1076"/>
          <ac:grpSpMkLst>
            <pc:docMk/>
            <pc:sldMk cId="2742811897" sldId="309"/>
            <ac:grpSpMk id="8" creationId="{C31310CD-73E2-4C25-98D7-25CBC21DFA01}"/>
          </ac:grpSpMkLst>
        </pc:grpChg>
        <pc:picChg chg="add del mod">
          <ac:chgData name="James Franklin" userId="cf915d05-507f-491f-b4a6-b2aa085ee4b1" providerId="ADAL" clId="{3C0D32F3-9419-4861-9DF3-085F5896F6AF}" dt="2019-07-23T11:05:56.796" v="5775" actId="478"/>
          <ac:picMkLst>
            <pc:docMk/>
            <pc:sldMk cId="2742811897" sldId="309"/>
            <ac:picMk id="5" creationId="{5E8063D7-7F4C-441B-9502-90CCBDA6A3B7}"/>
          </ac:picMkLst>
        </pc:picChg>
        <pc:picChg chg="add mod">
          <ac:chgData name="James Franklin" userId="cf915d05-507f-491f-b4a6-b2aa085ee4b1" providerId="ADAL" clId="{3C0D32F3-9419-4861-9DF3-085F5896F6AF}" dt="2019-07-23T08:24:58.423" v="2905" actId="1076"/>
          <ac:picMkLst>
            <pc:docMk/>
            <pc:sldMk cId="2742811897" sldId="309"/>
            <ac:picMk id="6" creationId="{FF3B4A50-E737-4DB7-9950-EEDFBFE5FE03}"/>
          </ac:picMkLst>
        </pc:picChg>
        <pc:picChg chg="add mod">
          <ac:chgData name="James Franklin" userId="cf915d05-507f-491f-b4a6-b2aa085ee4b1" providerId="ADAL" clId="{3C0D32F3-9419-4861-9DF3-085F5896F6AF}" dt="2019-07-23T11:06:08.899" v="5778" actId="1076"/>
          <ac:picMkLst>
            <pc:docMk/>
            <pc:sldMk cId="2742811897" sldId="309"/>
            <ac:picMk id="7" creationId="{FA15F0B4-5ADB-4AC9-9959-3D54D6388E91}"/>
          </ac:picMkLst>
        </pc:picChg>
        <pc:picChg chg="add del mod">
          <ac:chgData name="James Franklin" userId="cf915d05-507f-491f-b4a6-b2aa085ee4b1" providerId="ADAL" clId="{3C0D32F3-9419-4861-9DF3-085F5896F6AF}" dt="2019-07-23T11:05:53.535" v="5774" actId="478"/>
          <ac:picMkLst>
            <pc:docMk/>
            <pc:sldMk cId="2742811897" sldId="309"/>
            <ac:picMk id="3074" creationId="{C6EE156E-E556-4D11-A9C9-B3E10E236EA7}"/>
          </ac:picMkLst>
        </pc:picChg>
        <pc:picChg chg="add mod">
          <ac:chgData name="James Franklin" userId="cf915d05-507f-491f-b4a6-b2aa085ee4b1" providerId="ADAL" clId="{3C0D32F3-9419-4861-9DF3-085F5896F6AF}" dt="2019-07-23T11:06:47.789" v="5786" actId="164"/>
          <ac:picMkLst>
            <pc:docMk/>
            <pc:sldMk cId="2742811897" sldId="309"/>
            <ac:picMk id="3076" creationId="{99C7650C-542E-461A-BD62-D7806B9F8780}"/>
          </ac:picMkLst>
        </pc:picChg>
        <pc:picChg chg="add mod">
          <ac:chgData name="James Franklin" userId="cf915d05-507f-491f-b4a6-b2aa085ee4b1" providerId="ADAL" clId="{3C0D32F3-9419-4861-9DF3-085F5896F6AF}" dt="2019-07-23T11:06:47.789" v="5786" actId="164"/>
          <ac:picMkLst>
            <pc:docMk/>
            <pc:sldMk cId="2742811897" sldId="309"/>
            <ac:picMk id="3078" creationId="{DA469198-9B5C-4FF3-B754-130DD7A8A69D}"/>
          </ac:picMkLst>
        </pc:picChg>
      </pc:sldChg>
      <pc:sldChg chg="addSp delSp modSp add">
        <pc:chgData name="James Franklin" userId="cf915d05-507f-491f-b4a6-b2aa085ee4b1" providerId="ADAL" clId="{3C0D32F3-9419-4861-9DF3-085F5896F6AF}" dt="2019-07-23T14:16:41.166" v="10044" actId="688"/>
        <pc:sldMkLst>
          <pc:docMk/>
          <pc:sldMk cId="1273261227" sldId="310"/>
        </pc:sldMkLst>
        <pc:spChg chg="mod">
          <ac:chgData name="James Franklin" userId="cf915d05-507f-491f-b4a6-b2aa085ee4b1" providerId="ADAL" clId="{3C0D32F3-9419-4861-9DF3-085F5896F6AF}" dt="2019-07-22T12:27:54.380" v="2768" actId="20577"/>
          <ac:spMkLst>
            <pc:docMk/>
            <pc:sldMk cId="1273261227" sldId="310"/>
            <ac:spMk id="2" creationId="{FB1B1475-6A7A-43AA-A878-A2E69336C8D1}"/>
          </ac:spMkLst>
        </pc:spChg>
        <pc:spChg chg="mod">
          <ac:chgData name="James Franklin" userId="cf915d05-507f-491f-b4a6-b2aa085ee4b1" providerId="ADAL" clId="{3C0D32F3-9419-4861-9DF3-085F5896F6AF}" dt="2019-07-23T12:35:07.798" v="9906" actId="20577"/>
          <ac:spMkLst>
            <pc:docMk/>
            <pc:sldMk cId="1273261227" sldId="310"/>
            <ac:spMk id="3" creationId="{8FE7E0B0-7B1D-41D3-B25C-1811F92879A4}"/>
          </ac:spMkLst>
        </pc:spChg>
        <pc:spChg chg="add mod">
          <ac:chgData name="James Franklin" userId="cf915d05-507f-491f-b4a6-b2aa085ee4b1" providerId="ADAL" clId="{3C0D32F3-9419-4861-9DF3-085F5896F6AF}" dt="2019-07-23T14:16:41.166" v="10044" actId="688"/>
          <ac:spMkLst>
            <pc:docMk/>
            <pc:sldMk cId="1273261227" sldId="310"/>
            <ac:spMk id="8" creationId="{21D5A772-C709-4F38-8AD2-6F8FFB5E3951}"/>
          </ac:spMkLst>
        </pc:spChg>
        <pc:picChg chg="add mod">
          <ac:chgData name="James Franklin" userId="cf915d05-507f-491f-b4a6-b2aa085ee4b1" providerId="ADAL" clId="{3C0D32F3-9419-4861-9DF3-085F5896F6AF}" dt="2019-07-23T09:09:30.580" v="3066" actId="1076"/>
          <ac:picMkLst>
            <pc:docMk/>
            <pc:sldMk cId="1273261227" sldId="310"/>
            <ac:picMk id="4" creationId="{CFC070FC-3FD6-4A5B-B439-28A3E0D82E32}"/>
          </ac:picMkLst>
        </pc:picChg>
        <pc:picChg chg="add mod">
          <ac:chgData name="James Franklin" userId="cf915d05-507f-491f-b4a6-b2aa085ee4b1" providerId="ADAL" clId="{3C0D32F3-9419-4861-9DF3-085F5896F6AF}" dt="2019-07-23T12:40:47.580" v="9972" actId="1076"/>
          <ac:picMkLst>
            <pc:docMk/>
            <pc:sldMk cId="1273261227" sldId="310"/>
            <ac:picMk id="5" creationId="{5B8F31E0-F157-4039-B560-B906A96B0BFD}"/>
          </ac:picMkLst>
        </pc:picChg>
        <pc:picChg chg="add mod">
          <ac:chgData name="James Franklin" userId="cf915d05-507f-491f-b4a6-b2aa085ee4b1" providerId="ADAL" clId="{3C0D32F3-9419-4861-9DF3-085F5896F6AF}" dt="2019-07-23T12:41:06.749" v="9975" actId="1076"/>
          <ac:picMkLst>
            <pc:docMk/>
            <pc:sldMk cId="1273261227" sldId="310"/>
            <ac:picMk id="6" creationId="{537AD632-C0E8-441B-900A-F44BD8CC7BA7}"/>
          </ac:picMkLst>
        </pc:picChg>
        <pc:picChg chg="add mod">
          <ac:chgData name="James Franklin" userId="cf915d05-507f-491f-b4a6-b2aa085ee4b1" providerId="ADAL" clId="{3C0D32F3-9419-4861-9DF3-085F5896F6AF}" dt="2019-07-23T12:41:20.028" v="9979" actId="1076"/>
          <ac:picMkLst>
            <pc:docMk/>
            <pc:sldMk cId="1273261227" sldId="310"/>
            <ac:picMk id="7" creationId="{0D959857-3248-4906-A5F1-352AE3140C87}"/>
          </ac:picMkLst>
        </pc:picChg>
        <pc:picChg chg="add mod">
          <ac:chgData name="James Franklin" userId="cf915d05-507f-491f-b4a6-b2aa085ee4b1" providerId="ADAL" clId="{3C0D32F3-9419-4861-9DF3-085F5896F6AF}" dt="2019-07-23T09:09:20.692" v="3064" actId="1076"/>
          <ac:picMkLst>
            <pc:docMk/>
            <pc:sldMk cId="1273261227" sldId="310"/>
            <ac:picMk id="6146" creationId="{D7F999D7-ED79-49ED-A542-BE5AD2364B34}"/>
          </ac:picMkLst>
        </pc:picChg>
        <pc:picChg chg="add del mod">
          <ac:chgData name="James Franklin" userId="cf915d05-507f-491f-b4a6-b2aa085ee4b1" providerId="ADAL" clId="{3C0D32F3-9419-4861-9DF3-085F5896F6AF}" dt="2019-07-23T12:37:14.441" v="9909" actId="478"/>
          <ac:picMkLst>
            <pc:docMk/>
            <pc:sldMk cId="1273261227" sldId="310"/>
            <ac:picMk id="6148" creationId="{50F0D224-72E7-46CB-860E-47970835D2B2}"/>
          </ac:picMkLst>
        </pc:picChg>
        <pc:picChg chg="add mod">
          <ac:chgData name="James Franklin" userId="cf915d05-507f-491f-b4a6-b2aa085ee4b1" providerId="ADAL" clId="{3C0D32F3-9419-4861-9DF3-085F5896F6AF}" dt="2019-07-23T12:41:35.981" v="9984" actId="14100"/>
          <ac:picMkLst>
            <pc:docMk/>
            <pc:sldMk cId="1273261227" sldId="310"/>
            <ac:picMk id="6150" creationId="{00C79683-E5C9-4629-BE78-989D91F0508B}"/>
          </ac:picMkLst>
        </pc:picChg>
        <pc:picChg chg="add mod">
          <ac:chgData name="James Franklin" userId="cf915d05-507f-491f-b4a6-b2aa085ee4b1" providerId="ADAL" clId="{3C0D32F3-9419-4861-9DF3-085F5896F6AF}" dt="2019-07-23T12:42:29.040" v="10002" actId="166"/>
          <ac:picMkLst>
            <pc:docMk/>
            <pc:sldMk cId="1273261227" sldId="310"/>
            <ac:picMk id="6152" creationId="{0FAC0E5E-704A-4D7D-A30F-D0527A99AA64}"/>
          </ac:picMkLst>
        </pc:picChg>
        <pc:picChg chg="add mod">
          <ac:chgData name="James Franklin" userId="cf915d05-507f-491f-b4a6-b2aa085ee4b1" providerId="ADAL" clId="{3C0D32F3-9419-4861-9DF3-085F5896F6AF}" dt="2019-07-23T12:42:10.893" v="9995" actId="1076"/>
          <ac:picMkLst>
            <pc:docMk/>
            <pc:sldMk cId="1273261227" sldId="310"/>
            <ac:picMk id="6154" creationId="{D4992747-EDE5-4EE0-82F5-9767E79673B3}"/>
          </ac:picMkLst>
        </pc:picChg>
        <pc:picChg chg="add mod">
          <ac:chgData name="James Franklin" userId="cf915d05-507f-491f-b4a6-b2aa085ee4b1" providerId="ADAL" clId="{3C0D32F3-9419-4861-9DF3-085F5896F6AF}" dt="2019-07-23T12:42:46.293" v="10010" actId="1076"/>
          <ac:picMkLst>
            <pc:docMk/>
            <pc:sldMk cId="1273261227" sldId="310"/>
            <ac:picMk id="6156" creationId="{548EDD34-EF95-457E-8BE5-357A95A0DB57}"/>
          </ac:picMkLst>
        </pc:picChg>
      </pc:sldChg>
      <pc:sldChg chg="addSp modSp add ord">
        <pc:chgData name="James Franklin" userId="cf915d05-507f-491f-b4a6-b2aa085ee4b1" providerId="ADAL" clId="{3C0D32F3-9419-4861-9DF3-085F5896F6AF}" dt="2019-07-23T12:10:54.261" v="7216" actId="6549"/>
        <pc:sldMkLst>
          <pc:docMk/>
          <pc:sldMk cId="1204820256" sldId="311"/>
        </pc:sldMkLst>
        <pc:spChg chg="mod">
          <ac:chgData name="James Franklin" userId="cf915d05-507f-491f-b4a6-b2aa085ee4b1" providerId="ADAL" clId="{3C0D32F3-9419-4861-9DF3-085F5896F6AF}" dt="2019-07-23T10:30:47.671" v="4917" actId="20577"/>
          <ac:spMkLst>
            <pc:docMk/>
            <pc:sldMk cId="1204820256" sldId="311"/>
            <ac:spMk id="2" creationId="{8594A297-E108-43C1-AAE7-BC4C20630E24}"/>
          </ac:spMkLst>
        </pc:spChg>
        <pc:spChg chg="mod">
          <ac:chgData name="James Franklin" userId="cf915d05-507f-491f-b4a6-b2aa085ee4b1" providerId="ADAL" clId="{3C0D32F3-9419-4861-9DF3-085F5896F6AF}" dt="2019-07-23T12:10:54.261" v="7216" actId="6549"/>
          <ac:spMkLst>
            <pc:docMk/>
            <pc:sldMk cId="1204820256" sldId="311"/>
            <ac:spMk id="3" creationId="{E8C03EAB-789C-42A1-8FA0-30366AE654DF}"/>
          </ac:spMkLst>
        </pc:spChg>
        <pc:picChg chg="add mod">
          <ac:chgData name="James Franklin" userId="cf915d05-507f-491f-b4a6-b2aa085ee4b1" providerId="ADAL" clId="{3C0D32F3-9419-4861-9DF3-085F5896F6AF}" dt="2019-07-23T12:09:30.351" v="7172" actId="1076"/>
          <ac:picMkLst>
            <pc:docMk/>
            <pc:sldMk cId="1204820256" sldId="311"/>
            <ac:picMk id="4" creationId="{979082E4-4B1E-4F3A-9B20-63C7CD02FB92}"/>
          </ac:picMkLst>
        </pc:picChg>
        <pc:picChg chg="add mod">
          <ac:chgData name="James Franklin" userId="cf915d05-507f-491f-b4a6-b2aa085ee4b1" providerId="ADAL" clId="{3C0D32F3-9419-4861-9DF3-085F5896F6AF}" dt="2019-07-23T12:10:07.655" v="7179" actId="732"/>
          <ac:picMkLst>
            <pc:docMk/>
            <pc:sldMk cId="1204820256" sldId="311"/>
            <ac:picMk id="8194" creationId="{96D0AF6B-638A-4BBF-B1CB-69F22DA2C781}"/>
          </ac:picMkLst>
        </pc:picChg>
      </pc:sldChg>
      <pc:sldChg chg="addSp delSp modSp add">
        <pc:chgData name="James Franklin" userId="cf915d05-507f-491f-b4a6-b2aa085ee4b1" providerId="ADAL" clId="{3C0D32F3-9419-4861-9DF3-085F5896F6AF}" dt="2019-07-23T14:20:34.213" v="10594" actId="207"/>
        <pc:sldMkLst>
          <pc:docMk/>
          <pc:sldMk cId="3305153029" sldId="312"/>
        </pc:sldMkLst>
        <pc:spChg chg="del">
          <ac:chgData name="James Franklin" userId="cf915d05-507f-491f-b4a6-b2aa085ee4b1" providerId="ADAL" clId="{3C0D32F3-9419-4861-9DF3-085F5896F6AF}" dt="2019-07-23T14:16:53.878" v="10045"/>
          <ac:spMkLst>
            <pc:docMk/>
            <pc:sldMk cId="3305153029" sldId="312"/>
            <ac:spMk id="2" creationId="{E4E4114C-0C51-48CD-8421-985B220FC11D}"/>
          </ac:spMkLst>
        </pc:spChg>
        <pc:spChg chg="del">
          <ac:chgData name="James Franklin" userId="cf915d05-507f-491f-b4a6-b2aa085ee4b1" providerId="ADAL" clId="{3C0D32F3-9419-4861-9DF3-085F5896F6AF}" dt="2019-07-23T14:16:53.878" v="10045"/>
          <ac:spMkLst>
            <pc:docMk/>
            <pc:sldMk cId="3305153029" sldId="312"/>
            <ac:spMk id="3" creationId="{7EE6741C-BF7D-428F-876D-419F8DF962CB}"/>
          </ac:spMkLst>
        </pc:spChg>
        <pc:spChg chg="add mod">
          <ac:chgData name="James Franklin" userId="cf915d05-507f-491f-b4a6-b2aa085ee4b1" providerId="ADAL" clId="{3C0D32F3-9419-4861-9DF3-085F5896F6AF}" dt="2019-07-23T14:17:14.816" v="10069" actId="20577"/>
          <ac:spMkLst>
            <pc:docMk/>
            <pc:sldMk cId="3305153029" sldId="312"/>
            <ac:spMk id="4" creationId="{5B69F897-FF0C-4392-968B-96AD8594947D}"/>
          </ac:spMkLst>
        </pc:spChg>
        <pc:spChg chg="add mod">
          <ac:chgData name="James Franklin" userId="cf915d05-507f-491f-b4a6-b2aa085ee4b1" providerId="ADAL" clId="{3C0D32F3-9419-4861-9DF3-085F5896F6AF}" dt="2019-07-23T14:20:34.213" v="10594" actId="207"/>
          <ac:spMkLst>
            <pc:docMk/>
            <pc:sldMk cId="3305153029" sldId="312"/>
            <ac:spMk id="5" creationId="{EE9E67B4-E12C-4604-8742-EC8197B96569}"/>
          </ac:spMkLst>
        </pc:spChg>
      </pc:sldChg>
      <pc:sldMasterChg chg="delSldLayout modSldLayout">
        <pc:chgData name="James Franklin" userId="cf915d05-507f-491f-b4a6-b2aa085ee4b1" providerId="ADAL" clId="{3C0D32F3-9419-4861-9DF3-085F5896F6AF}" dt="2019-07-24T15:21:02.813" v="11300"/>
        <pc:sldMasterMkLst>
          <pc:docMk/>
          <pc:sldMasterMk cId="2369807912" sldId="2147483660"/>
        </pc:sldMasterMkLst>
        <pc:sldLayoutChg chg="modSp">
          <pc:chgData name="James Franklin" userId="cf915d05-507f-491f-b4a6-b2aa085ee4b1" providerId="ADAL" clId="{3C0D32F3-9419-4861-9DF3-085F5896F6AF}" dt="2019-07-24T15:20:41.172" v="11292" actId="20577"/>
          <pc:sldLayoutMkLst>
            <pc:docMk/>
            <pc:sldMasterMk cId="2369807912" sldId="2147483660"/>
            <pc:sldLayoutMk cId="3864385121" sldId="2147483664"/>
          </pc:sldLayoutMkLst>
          <pc:spChg chg="mod">
            <ac:chgData name="James Franklin" userId="cf915d05-507f-491f-b4a6-b2aa085ee4b1" providerId="ADAL" clId="{3C0D32F3-9419-4861-9DF3-085F5896F6AF}" dt="2019-07-24T15:20:41.172" v="11292"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3C0D32F3-9419-4861-9DF3-085F5896F6AF}" dt="2019-07-24T15:20:57.607" v="11298"/>
          <pc:sldLayoutMkLst>
            <pc:docMk/>
            <pc:sldMasterMk cId="2369807912" sldId="2147483660"/>
            <pc:sldLayoutMk cId="1482273398" sldId="2147483665"/>
          </pc:sldLayoutMkLst>
          <pc:spChg chg="mod">
            <ac:chgData name="James Franklin" userId="cf915d05-507f-491f-b4a6-b2aa085ee4b1" providerId="ADAL" clId="{3C0D32F3-9419-4861-9DF3-085F5896F6AF}" dt="2019-07-24T15:20:57.607" v="11298"/>
            <ac:spMkLst>
              <pc:docMk/>
              <pc:sldMasterMk cId="2369807912" sldId="2147483660"/>
              <pc:sldLayoutMk cId="1482273398" sldId="2147483665"/>
              <ac:spMk id="10" creationId="{AF5D9C92-07E2-4A65-9AC7-46E32EEB92D5}"/>
            </ac:spMkLst>
          </pc:spChg>
        </pc:sldLayoutChg>
        <pc:sldLayoutChg chg="modSp">
          <pc:chgData name="James Franklin" userId="cf915d05-507f-491f-b4a6-b2aa085ee4b1" providerId="ADAL" clId="{3C0D32F3-9419-4861-9DF3-085F5896F6AF}" dt="2019-07-24T15:20:49.489" v="11295"/>
          <pc:sldLayoutMkLst>
            <pc:docMk/>
            <pc:sldMasterMk cId="2369807912" sldId="2147483660"/>
            <pc:sldLayoutMk cId="1663747016" sldId="2147483666"/>
          </pc:sldLayoutMkLst>
          <pc:spChg chg="mod">
            <ac:chgData name="James Franklin" userId="cf915d05-507f-491f-b4a6-b2aa085ee4b1" providerId="ADAL" clId="{3C0D32F3-9419-4861-9DF3-085F5896F6AF}" dt="2019-07-24T15:20:49.489" v="11295"/>
            <ac:spMkLst>
              <pc:docMk/>
              <pc:sldMasterMk cId="2369807912" sldId="2147483660"/>
              <pc:sldLayoutMk cId="1663747016" sldId="2147483666"/>
              <ac:spMk id="6" creationId="{AE0573B9-A581-4ABA-BB68-01EDBDC5128D}"/>
            </ac:spMkLst>
          </pc:spChg>
        </pc:sldLayoutChg>
        <pc:sldLayoutChg chg="modSp">
          <pc:chgData name="James Franklin" userId="cf915d05-507f-491f-b4a6-b2aa085ee4b1" providerId="ADAL" clId="{3C0D32F3-9419-4861-9DF3-085F5896F6AF}" dt="2019-07-24T15:20:59.861" v="11299"/>
          <pc:sldLayoutMkLst>
            <pc:docMk/>
            <pc:sldMasterMk cId="2369807912" sldId="2147483660"/>
            <pc:sldLayoutMk cId="1345255809" sldId="2147483667"/>
          </pc:sldLayoutMkLst>
          <pc:spChg chg="mod">
            <ac:chgData name="James Franklin" userId="cf915d05-507f-491f-b4a6-b2aa085ee4b1" providerId="ADAL" clId="{3C0D32F3-9419-4861-9DF3-085F5896F6AF}" dt="2019-07-24T15:20:59.861" v="11299"/>
            <ac:spMkLst>
              <pc:docMk/>
              <pc:sldMasterMk cId="2369807912" sldId="2147483660"/>
              <pc:sldLayoutMk cId="1345255809" sldId="2147483667"/>
              <ac:spMk id="7" creationId="{74BFF048-8721-4A71-8443-4BA73DF6A7CF}"/>
            </ac:spMkLst>
          </pc:spChg>
        </pc:sldLayoutChg>
        <pc:sldLayoutChg chg="modSp">
          <pc:chgData name="James Franklin" userId="cf915d05-507f-491f-b4a6-b2aa085ee4b1" providerId="ADAL" clId="{3C0D32F3-9419-4861-9DF3-085F5896F6AF}" dt="2019-07-24T15:21:02.813" v="11300"/>
          <pc:sldLayoutMkLst>
            <pc:docMk/>
            <pc:sldMasterMk cId="2369807912" sldId="2147483660"/>
            <pc:sldLayoutMk cId="3920882233" sldId="2147483668"/>
          </pc:sldLayoutMkLst>
          <pc:spChg chg="mod">
            <ac:chgData name="James Franklin" userId="cf915d05-507f-491f-b4a6-b2aa085ee4b1" providerId="ADAL" clId="{3C0D32F3-9419-4861-9DF3-085F5896F6AF}" dt="2019-07-24T15:21:02.813" v="11300"/>
            <ac:spMkLst>
              <pc:docMk/>
              <pc:sldMasterMk cId="2369807912" sldId="2147483660"/>
              <pc:sldLayoutMk cId="3920882233" sldId="2147483668"/>
              <ac:spMk id="7" creationId="{DAB91B58-D2B0-4930-87AF-DD090E9214E2}"/>
            </ac:spMkLst>
          </pc:spChg>
        </pc:sldLayoutChg>
        <pc:sldLayoutChg chg="addSp modSp">
          <pc:chgData name="James Franklin" userId="cf915d05-507f-491f-b4a6-b2aa085ee4b1" providerId="ADAL" clId="{3C0D32F3-9419-4861-9DF3-085F5896F6AF}" dt="2019-07-24T15:20:55.032" v="11297"/>
          <pc:sldLayoutMkLst>
            <pc:docMk/>
            <pc:sldMasterMk cId="2369807912" sldId="2147483660"/>
            <pc:sldLayoutMk cId="901673130" sldId="2147483671"/>
          </pc:sldLayoutMkLst>
          <pc:spChg chg="mod">
            <ac:chgData name="James Franklin" userId="cf915d05-507f-491f-b4a6-b2aa085ee4b1" providerId="ADAL" clId="{3C0D32F3-9419-4861-9DF3-085F5896F6AF}" dt="2019-07-24T15:20:55.032" v="11297"/>
            <ac:spMkLst>
              <pc:docMk/>
              <pc:sldMasterMk cId="2369807912" sldId="2147483660"/>
              <pc:sldLayoutMk cId="901673130" sldId="2147483671"/>
              <ac:spMk id="6" creationId="{AE0573B9-A581-4ABA-BB68-01EDBDC5128D}"/>
            </ac:spMkLst>
          </pc:spChg>
          <pc:picChg chg="add ord">
            <ac:chgData name="James Franklin" userId="cf915d05-507f-491f-b4a6-b2aa085ee4b1" providerId="ADAL" clId="{3C0D32F3-9419-4861-9DF3-085F5896F6AF}" dt="2019-07-22T11:32:09.700" v="882" actId="167"/>
            <ac:picMkLst>
              <pc:docMk/>
              <pc:sldMasterMk cId="2369807912" sldId="2147483660"/>
              <pc:sldLayoutMk cId="901673130" sldId="2147483671"/>
              <ac:picMk id="8" creationId="{D7002C7E-087C-4F55-A35C-D95117D5A776}"/>
            </ac:picMkLst>
          </pc:picChg>
        </pc:sldLayoutChg>
        <pc:sldLayoutChg chg="addSp modSp">
          <pc:chgData name="James Franklin" userId="cf915d05-507f-491f-b4a6-b2aa085ee4b1" providerId="ADAL" clId="{3C0D32F3-9419-4861-9DF3-085F5896F6AF}" dt="2019-07-24T15:20:52.513" v="11296"/>
          <pc:sldLayoutMkLst>
            <pc:docMk/>
            <pc:sldMasterMk cId="2369807912" sldId="2147483660"/>
            <pc:sldLayoutMk cId="4050790747" sldId="2147483672"/>
          </pc:sldLayoutMkLst>
          <pc:spChg chg="mod">
            <ac:chgData name="James Franklin" userId="cf915d05-507f-491f-b4a6-b2aa085ee4b1" providerId="ADAL" clId="{3C0D32F3-9419-4861-9DF3-085F5896F6AF}" dt="2019-07-24T15:20:52.513" v="11296"/>
            <ac:spMkLst>
              <pc:docMk/>
              <pc:sldMasterMk cId="2369807912" sldId="2147483660"/>
              <pc:sldLayoutMk cId="4050790747" sldId="2147483672"/>
              <ac:spMk id="12" creationId="{00000000-0000-0000-0000-000000000000}"/>
            </ac:spMkLst>
          </pc:spChg>
          <pc:picChg chg="add ord">
            <ac:chgData name="James Franklin" userId="cf915d05-507f-491f-b4a6-b2aa085ee4b1" providerId="ADAL" clId="{3C0D32F3-9419-4861-9DF3-085F5896F6AF}" dt="2019-07-22T11:32:13.676" v="883" actId="167"/>
            <ac:picMkLst>
              <pc:docMk/>
              <pc:sldMasterMk cId="2369807912" sldId="2147483660"/>
              <pc:sldLayoutMk cId="4050790747" sldId="2147483672"/>
              <ac:picMk id="9" creationId="{84720D7E-8A9E-4582-8A55-B31C9C786BDF}"/>
            </ac:picMkLst>
          </pc:picChg>
        </pc:sldLayoutChg>
      </pc:sldMasterChg>
    </pc:docChg>
  </pc:docChgLst>
  <pc:docChgLst>
    <pc:chgData name="Leonora Sheppard" userId="3688f6d8-1f97-408e-a4fe-cc859c551ddb" providerId="ADAL" clId="{7B309377-DF33-4FDC-9003-1BA0920541E9}"/>
    <pc:docChg chg="modSld">
      <pc:chgData name="Leonora Sheppard" userId="3688f6d8-1f97-408e-a4fe-cc859c551ddb" providerId="ADAL" clId="{7B309377-DF33-4FDC-9003-1BA0920541E9}" dt="2019-09-02T13:00:38.764" v="37" actId="20577"/>
      <pc:docMkLst>
        <pc:docMk/>
      </pc:docMkLst>
      <pc:sldChg chg="modSp">
        <pc:chgData name="Leonora Sheppard" userId="3688f6d8-1f97-408e-a4fe-cc859c551ddb" providerId="ADAL" clId="{7B309377-DF33-4FDC-9003-1BA0920541E9}" dt="2019-09-02T13:00:38.764" v="37" actId="20577"/>
        <pc:sldMkLst>
          <pc:docMk/>
          <pc:sldMk cId="2549978160" sldId="307"/>
        </pc:sldMkLst>
        <pc:spChg chg="mod">
          <ac:chgData name="Leonora Sheppard" userId="3688f6d8-1f97-408e-a4fe-cc859c551ddb" providerId="ADAL" clId="{7B309377-DF33-4FDC-9003-1BA0920541E9}" dt="2019-09-02T13:00:38.764" v="37" actId="20577"/>
          <ac:spMkLst>
            <pc:docMk/>
            <pc:sldMk cId="2549978160" sldId="307"/>
            <ac:spMk id="3" creationId="{7AA8D1C7-B147-4700-9210-97576E50D7C0}"/>
          </ac:spMkLst>
        </pc:spChg>
      </pc:sldChg>
    </pc:docChg>
  </pc:docChgLst>
  <pc:docChgLst>
    <pc:chgData name="Leonora Sheppard" userId="3688f6d8-1f97-408e-a4fe-cc859c551ddb" providerId="ADAL" clId="{BAE80252-98F9-4F37-B6AE-476898A319C6}"/>
    <pc:docChg chg="undo modSld">
      <pc:chgData name="Leonora Sheppard" userId="3688f6d8-1f97-408e-a4fe-cc859c551ddb" providerId="ADAL" clId="{BAE80252-98F9-4F37-B6AE-476898A319C6}" dt="2019-09-05T15:45:34.483" v="29" actId="20577"/>
      <pc:docMkLst>
        <pc:docMk/>
      </pc:docMkLst>
      <pc:sldChg chg="modSp">
        <pc:chgData name="Leonora Sheppard" userId="3688f6d8-1f97-408e-a4fe-cc859c551ddb" providerId="ADAL" clId="{BAE80252-98F9-4F37-B6AE-476898A319C6}" dt="2019-09-05T15:44:14.119" v="28" actId="20577"/>
        <pc:sldMkLst>
          <pc:docMk/>
          <pc:sldMk cId="4094795251" sldId="303"/>
        </pc:sldMkLst>
        <pc:spChg chg="mod">
          <ac:chgData name="Leonora Sheppard" userId="3688f6d8-1f97-408e-a4fe-cc859c551ddb" providerId="ADAL" clId="{BAE80252-98F9-4F37-B6AE-476898A319C6}" dt="2019-09-05T15:44:14.119" v="28" actId="20577"/>
          <ac:spMkLst>
            <pc:docMk/>
            <pc:sldMk cId="4094795251" sldId="303"/>
            <ac:spMk id="3" creationId="{8FE7E0B0-7B1D-41D3-B25C-1811F92879A4}"/>
          </ac:spMkLst>
        </pc:spChg>
      </pc:sldChg>
      <pc:sldChg chg="modSp">
        <pc:chgData name="Leonora Sheppard" userId="3688f6d8-1f97-408e-a4fe-cc859c551ddb" providerId="ADAL" clId="{BAE80252-98F9-4F37-B6AE-476898A319C6}" dt="2019-09-05T15:45:34.483" v="29" actId="20577"/>
        <pc:sldMkLst>
          <pc:docMk/>
          <pc:sldMk cId="3881361505" sldId="304"/>
        </pc:sldMkLst>
        <pc:spChg chg="mod">
          <ac:chgData name="Leonora Sheppard" userId="3688f6d8-1f97-408e-a4fe-cc859c551ddb" providerId="ADAL" clId="{BAE80252-98F9-4F37-B6AE-476898A319C6}" dt="2019-09-05T15:45:34.483" v="29" actId="20577"/>
          <ac:spMkLst>
            <pc:docMk/>
            <pc:sldMk cId="3881361505" sldId="304"/>
            <ac:spMk id="4" creationId="{BC775C43-2A7B-4B75-A446-800715B66BBF}"/>
          </ac:spMkLst>
        </pc:spChg>
      </pc:sldChg>
    </pc:docChg>
  </pc:docChgLst>
  <pc:docChgLst>
    <pc:chgData name="Mike Bloys" userId="1248c4d8-7b2b-4b32-b8bd-163ae845f9bb" providerId="ADAL" clId="{A73EB5BA-9B2A-6E46-98CD-8D75F5A9335D}"/>
    <pc:docChg chg="undo redo custSel delSld modSld modMainMaster">
      <pc:chgData name="Mike Bloys" userId="1248c4d8-7b2b-4b32-b8bd-163ae845f9bb" providerId="ADAL" clId="{A73EB5BA-9B2A-6E46-98CD-8D75F5A9335D}" dt="2019-09-02T15:47:35.661" v="445" actId="14100"/>
      <pc:docMkLst>
        <pc:docMk/>
      </pc:docMkLst>
      <pc:sldChg chg="delSp modSp">
        <pc:chgData name="Mike Bloys" userId="1248c4d8-7b2b-4b32-b8bd-163ae845f9bb" providerId="ADAL" clId="{A73EB5BA-9B2A-6E46-98CD-8D75F5A9335D}" dt="2019-09-02T09:39:29.063" v="38" actId="478"/>
        <pc:sldMkLst>
          <pc:docMk/>
          <pc:sldMk cId="4088036100" sldId="259"/>
        </pc:sldMkLst>
        <pc:spChg chg="del">
          <ac:chgData name="Mike Bloys" userId="1248c4d8-7b2b-4b32-b8bd-163ae845f9bb" providerId="ADAL" clId="{A73EB5BA-9B2A-6E46-98CD-8D75F5A9335D}" dt="2019-09-02T09:39:29.063" v="38" actId="478"/>
          <ac:spMkLst>
            <pc:docMk/>
            <pc:sldMk cId="4088036100" sldId="259"/>
            <ac:spMk id="2" creationId="{C03652C3-9EAD-4374-BE3A-B4DA64963340}"/>
          </ac:spMkLst>
        </pc:spChg>
        <pc:spChg chg="del mod">
          <ac:chgData name="Mike Bloys" userId="1248c4d8-7b2b-4b32-b8bd-163ae845f9bb" providerId="ADAL" clId="{A73EB5BA-9B2A-6E46-98CD-8D75F5A9335D}" dt="2019-09-02T09:39:25.586" v="37" actId="478"/>
          <ac:spMkLst>
            <pc:docMk/>
            <pc:sldMk cId="4088036100" sldId="259"/>
            <ac:spMk id="3" creationId="{79296DC9-4CC3-4505-9A42-2EC8D66BF815}"/>
          </ac:spMkLst>
        </pc:spChg>
      </pc:sldChg>
      <pc:sldChg chg="addSp delSp modSp">
        <pc:chgData name="Mike Bloys" userId="1248c4d8-7b2b-4b32-b8bd-163ae845f9bb" providerId="ADAL" clId="{A73EB5BA-9B2A-6E46-98CD-8D75F5A9335D}" dt="2019-09-02T10:39:19.444" v="89" actId="167"/>
        <pc:sldMkLst>
          <pc:docMk/>
          <pc:sldMk cId="2321761915" sldId="292"/>
        </pc:sldMkLst>
        <pc:spChg chg="mod">
          <ac:chgData name="Mike Bloys" userId="1248c4d8-7b2b-4b32-b8bd-163ae845f9bb" providerId="ADAL" clId="{A73EB5BA-9B2A-6E46-98CD-8D75F5A9335D}" dt="2019-09-02T10:05:39.847" v="59" actId="20577"/>
          <ac:spMkLst>
            <pc:docMk/>
            <pc:sldMk cId="2321761915" sldId="292"/>
            <ac:spMk id="3" creationId="{8FE7E0B0-7B1D-41D3-B25C-1811F92879A4}"/>
          </ac:spMkLst>
        </pc:spChg>
        <pc:spChg chg="del">
          <ac:chgData name="Mike Bloys" userId="1248c4d8-7b2b-4b32-b8bd-163ae845f9bb" providerId="ADAL" clId="{A73EB5BA-9B2A-6E46-98CD-8D75F5A9335D}" dt="2019-09-02T09:39:56.513" v="39" actId="478"/>
          <ac:spMkLst>
            <pc:docMk/>
            <pc:sldMk cId="2321761915" sldId="292"/>
            <ac:spMk id="8" creationId="{458D4D9E-79E5-4759-98AF-9D058154AFE3}"/>
          </ac:spMkLst>
        </pc:spChg>
        <pc:spChg chg="add mod">
          <ac:chgData name="Mike Bloys" userId="1248c4d8-7b2b-4b32-b8bd-163ae845f9bb" providerId="ADAL" clId="{A73EB5BA-9B2A-6E46-98CD-8D75F5A9335D}" dt="2019-09-02T10:39:03.487" v="86" actId="167"/>
          <ac:spMkLst>
            <pc:docMk/>
            <pc:sldMk cId="2321761915" sldId="292"/>
            <ac:spMk id="11" creationId="{C51152CD-024F-7F43-A7D1-D2FE21FB3A60}"/>
          </ac:spMkLst>
        </pc:spChg>
        <pc:spChg chg="add mod">
          <ac:chgData name="Mike Bloys" userId="1248c4d8-7b2b-4b32-b8bd-163ae845f9bb" providerId="ADAL" clId="{A73EB5BA-9B2A-6E46-98CD-8D75F5A9335D}" dt="2019-09-02T10:39:19.444" v="89" actId="167"/>
          <ac:spMkLst>
            <pc:docMk/>
            <pc:sldMk cId="2321761915" sldId="292"/>
            <ac:spMk id="14" creationId="{C189D42D-8D80-A34C-91BF-86DB4E42BA29}"/>
          </ac:spMkLst>
        </pc:spChg>
        <pc:grpChg chg="add del mod">
          <ac:chgData name="Mike Bloys" userId="1248c4d8-7b2b-4b32-b8bd-163ae845f9bb" providerId="ADAL" clId="{A73EB5BA-9B2A-6E46-98CD-8D75F5A9335D}" dt="2019-09-02T10:04:14.918" v="43" actId="478"/>
          <ac:grpSpMkLst>
            <pc:docMk/>
            <pc:sldMk cId="2321761915" sldId="292"/>
            <ac:grpSpMk id="5" creationId="{7760CA64-EDEE-4C47-8982-F48120CDADA4}"/>
          </ac:grpSpMkLst>
        </pc:grpChg>
        <pc:picChg chg="add mod">
          <ac:chgData name="Mike Bloys" userId="1248c4d8-7b2b-4b32-b8bd-163ae845f9bb" providerId="ADAL" clId="{A73EB5BA-9B2A-6E46-98CD-8D75F5A9335D}" dt="2019-09-02T10:05:23.702" v="53" actId="1076"/>
          <ac:picMkLst>
            <pc:docMk/>
            <pc:sldMk cId="2321761915" sldId="292"/>
            <ac:picMk id="10" creationId="{85513A4E-C7CA-8240-BA83-3EB37C0A117C}"/>
          </ac:picMkLst>
        </pc:picChg>
        <pc:picChg chg="add del mod">
          <ac:chgData name="Mike Bloys" userId="1248c4d8-7b2b-4b32-b8bd-163ae845f9bb" providerId="ADAL" clId="{A73EB5BA-9B2A-6E46-98CD-8D75F5A9335D}" dt="2019-09-02T10:38:16.835" v="67" actId="478"/>
          <ac:picMkLst>
            <pc:docMk/>
            <pc:sldMk cId="2321761915" sldId="292"/>
            <ac:picMk id="12" creationId="{96D68BCD-A3B3-744A-99CE-DDDFFA2CCB72}"/>
          </ac:picMkLst>
        </pc:picChg>
        <pc:picChg chg="del">
          <ac:chgData name="Mike Bloys" userId="1248c4d8-7b2b-4b32-b8bd-163ae845f9bb" providerId="ADAL" clId="{A73EB5BA-9B2A-6E46-98CD-8D75F5A9335D}" dt="2019-09-02T10:04:03.556" v="42" actId="478"/>
          <ac:picMkLst>
            <pc:docMk/>
            <pc:sldMk cId="2321761915" sldId="292"/>
            <ac:picMk id="1026" creationId="{754B7F49-E24F-4DEA-A6BD-06100BF2511E}"/>
          </ac:picMkLst>
        </pc:picChg>
      </pc:sldChg>
      <pc:sldChg chg="addSp delSp modSp">
        <pc:chgData name="Mike Bloys" userId="1248c4d8-7b2b-4b32-b8bd-163ae845f9bb" providerId="ADAL" clId="{A73EB5BA-9B2A-6E46-98CD-8D75F5A9335D}" dt="2019-09-02T11:21:50.539" v="116" actId="478"/>
        <pc:sldMkLst>
          <pc:docMk/>
          <pc:sldMk cId="1062164438" sldId="296"/>
        </pc:sldMkLst>
        <pc:spChg chg="mod">
          <ac:chgData name="Mike Bloys" userId="1248c4d8-7b2b-4b32-b8bd-163ae845f9bb" providerId="ADAL" clId="{A73EB5BA-9B2A-6E46-98CD-8D75F5A9335D}" dt="2019-09-02T11:21:47.278" v="115" actId="20577"/>
          <ac:spMkLst>
            <pc:docMk/>
            <pc:sldMk cId="1062164438" sldId="296"/>
            <ac:spMk id="3" creationId="{8FE7E0B0-7B1D-41D3-B25C-1811F92879A4}"/>
          </ac:spMkLst>
        </pc:spChg>
        <pc:spChg chg="del mod">
          <ac:chgData name="Mike Bloys" userId="1248c4d8-7b2b-4b32-b8bd-163ae845f9bb" providerId="ADAL" clId="{A73EB5BA-9B2A-6E46-98CD-8D75F5A9335D}" dt="2019-09-02T11:21:08.913" v="107" actId="478"/>
          <ac:spMkLst>
            <pc:docMk/>
            <pc:sldMk cId="1062164438" sldId="296"/>
            <ac:spMk id="5" creationId="{E28382B6-B599-4ADA-A8FE-048E60DEAD5A}"/>
          </ac:spMkLst>
        </pc:spChg>
        <pc:spChg chg="add">
          <ac:chgData name="Mike Bloys" userId="1248c4d8-7b2b-4b32-b8bd-163ae845f9bb" providerId="ADAL" clId="{A73EB5BA-9B2A-6E46-98CD-8D75F5A9335D}" dt="2019-09-02T11:21:23.327" v="108"/>
          <ac:spMkLst>
            <pc:docMk/>
            <pc:sldMk cId="1062164438" sldId="296"/>
            <ac:spMk id="11" creationId="{6D31EB80-679C-8B43-9262-004E95008DB3}"/>
          </ac:spMkLst>
        </pc:spChg>
        <pc:spChg chg="add">
          <ac:chgData name="Mike Bloys" userId="1248c4d8-7b2b-4b32-b8bd-163ae845f9bb" providerId="ADAL" clId="{A73EB5BA-9B2A-6E46-98CD-8D75F5A9335D}" dt="2019-09-02T11:21:23.327" v="108"/>
          <ac:spMkLst>
            <pc:docMk/>
            <pc:sldMk cId="1062164438" sldId="296"/>
            <ac:spMk id="12" creationId="{E3F493CA-810F-1F4D-BBE6-4D989B116EAE}"/>
          </ac:spMkLst>
        </pc:spChg>
        <pc:picChg chg="del">
          <ac:chgData name="Mike Bloys" userId="1248c4d8-7b2b-4b32-b8bd-163ae845f9bb" providerId="ADAL" clId="{A73EB5BA-9B2A-6E46-98CD-8D75F5A9335D}" dt="2019-09-02T11:21:50.539" v="116" actId="478"/>
          <ac:picMkLst>
            <pc:docMk/>
            <pc:sldMk cId="1062164438" sldId="296"/>
            <ac:picMk id="4" creationId="{7AC5EFA0-C37C-4310-BA25-4B1B98E843CA}"/>
          </ac:picMkLst>
        </pc:picChg>
        <pc:picChg chg="add del mod">
          <ac:chgData name="Mike Bloys" userId="1248c4d8-7b2b-4b32-b8bd-163ae845f9bb" providerId="ADAL" clId="{A73EB5BA-9B2A-6E46-98CD-8D75F5A9335D}" dt="2019-09-02T10:56:10.805" v="96" actId="478"/>
          <ac:picMkLst>
            <pc:docMk/>
            <pc:sldMk cId="1062164438" sldId="296"/>
            <ac:picMk id="7" creationId="{8A53244D-B52A-6D41-A5EB-36E50CA08573}"/>
          </ac:picMkLst>
        </pc:picChg>
        <pc:picChg chg="add del mod modCrop">
          <ac:chgData name="Mike Bloys" userId="1248c4d8-7b2b-4b32-b8bd-163ae845f9bb" providerId="ADAL" clId="{A73EB5BA-9B2A-6E46-98CD-8D75F5A9335D}" dt="2019-09-02T10:57:16.888" v="104" actId="478"/>
          <ac:picMkLst>
            <pc:docMk/>
            <pc:sldMk cId="1062164438" sldId="296"/>
            <ac:picMk id="8" creationId="{0768C14A-544C-0145-A167-8EA6A9383D1C}"/>
          </ac:picMkLst>
        </pc:picChg>
        <pc:picChg chg="add del">
          <ac:chgData name="Mike Bloys" userId="1248c4d8-7b2b-4b32-b8bd-163ae845f9bb" providerId="ADAL" clId="{A73EB5BA-9B2A-6E46-98CD-8D75F5A9335D}" dt="2019-09-02T10:56:44.924" v="102"/>
          <ac:picMkLst>
            <pc:docMk/>
            <pc:sldMk cId="1062164438" sldId="296"/>
            <ac:picMk id="9" creationId="{1FE6FFBC-5C41-C34C-8745-FBCF252BADB6}"/>
          </ac:picMkLst>
        </pc:picChg>
        <pc:picChg chg="add del">
          <ac:chgData name="Mike Bloys" userId="1248c4d8-7b2b-4b32-b8bd-163ae845f9bb" providerId="ADAL" clId="{A73EB5BA-9B2A-6E46-98CD-8D75F5A9335D}" dt="2019-09-02T10:56:44.924" v="102"/>
          <ac:picMkLst>
            <pc:docMk/>
            <pc:sldMk cId="1062164438" sldId="296"/>
            <ac:picMk id="10" creationId="{C04947D8-9DCA-ED4A-B2EA-CD7BD9651002}"/>
          </ac:picMkLst>
        </pc:picChg>
        <pc:picChg chg="add mod">
          <ac:chgData name="Mike Bloys" userId="1248c4d8-7b2b-4b32-b8bd-163ae845f9bb" providerId="ADAL" clId="{A73EB5BA-9B2A-6E46-98CD-8D75F5A9335D}" dt="2019-09-02T11:21:32.799" v="109" actId="14826"/>
          <ac:picMkLst>
            <pc:docMk/>
            <pc:sldMk cId="1062164438" sldId="296"/>
            <ac:picMk id="13" creationId="{2088E845-CE32-8948-A057-28BF41FF88B1}"/>
          </ac:picMkLst>
        </pc:picChg>
        <pc:picChg chg="del">
          <ac:chgData name="Mike Bloys" userId="1248c4d8-7b2b-4b32-b8bd-163ae845f9bb" providerId="ADAL" clId="{A73EB5BA-9B2A-6E46-98CD-8D75F5A9335D}" dt="2019-09-02T11:21:03.345" v="105" actId="478"/>
          <ac:picMkLst>
            <pc:docMk/>
            <pc:sldMk cId="1062164438" sldId="296"/>
            <ac:picMk id="2050" creationId="{3051C77F-54AF-40D5-BEF6-BEC7ECB6BCC1}"/>
          </ac:picMkLst>
        </pc:picChg>
      </pc:sldChg>
      <pc:sldChg chg="addSp delSp modSp addCm modCm">
        <pc:chgData name="Mike Bloys" userId="1248c4d8-7b2b-4b32-b8bd-163ae845f9bb" providerId="ADAL" clId="{A73EB5BA-9B2A-6E46-98CD-8D75F5A9335D}" dt="2019-09-02T13:36:01.777" v="388" actId="20577"/>
        <pc:sldMkLst>
          <pc:docMk/>
          <pc:sldMk cId="368599117" sldId="301"/>
        </pc:sldMkLst>
        <pc:spChg chg="mod">
          <ac:chgData name="Mike Bloys" userId="1248c4d8-7b2b-4b32-b8bd-163ae845f9bb" providerId="ADAL" clId="{A73EB5BA-9B2A-6E46-98CD-8D75F5A9335D}" dt="2019-09-02T13:36:01.777" v="388" actId="20577"/>
          <ac:spMkLst>
            <pc:docMk/>
            <pc:sldMk cId="368599117" sldId="301"/>
            <ac:spMk id="3" creationId="{8FE7E0B0-7B1D-41D3-B25C-1811F92879A4}"/>
          </ac:spMkLst>
        </pc:spChg>
        <pc:picChg chg="add del mod">
          <ac:chgData name="Mike Bloys" userId="1248c4d8-7b2b-4b32-b8bd-163ae845f9bb" providerId="ADAL" clId="{A73EB5BA-9B2A-6E46-98CD-8D75F5A9335D}" dt="2019-09-02T13:34:18.173" v="373" actId="478"/>
          <ac:picMkLst>
            <pc:docMk/>
            <pc:sldMk cId="368599117" sldId="301"/>
            <ac:picMk id="5" creationId="{1EB9A24D-BE13-144C-8D7D-AA3FC38466B7}"/>
          </ac:picMkLst>
        </pc:picChg>
        <pc:picChg chg="add mod">
          <ac:chgData name="Mike Bloys" userId="1248c4d8-7b2b-4b32-b8bd-163ae845f9bb" providerId="ADAL" clId="{A73EB5BA-9B2A-6E46-98CD-8D75F5A9335D}" dt="2019-09-02T13:35:34.806" v="379" actId="167"/>
          <ac:picMkLst>
            <pc:docMk/>
            <pc:sldMk cId="368599117" sldId="301"/>
            <ac:picMk id="8" creationId="{A317D430-FE0E-DC43-A9E6-6D0ECA067BF7}"/>
          </ac:picMkLst>
        </pc:picChg>
        <pc:picChg chg="add mod">
          <ac:chgData name="Mike Bloys" userId="1248c4d8-7b2b-4b32-b8bd-163ae845f9bb" providerId="ADAL" clId="{A73EB5BA-9B2A-6E46-98CD-8D75F5A9335D}" dt="2019-09-02T13:35:34.806" v="379" actId="167"/>
          <ac:picMkLst>
            <pc:docMk/>
            <pc:sldMk cId="368599117" sldId="301"/>
            <ac:picMk id="9" creationId="{7EBC448D-D9A0-1542-8B04-08886C3FB8C0}"/>
          </ac:picMkLst>
        </pc:picChg>
        <pc:picChg chg="del">
          <ac:chgData name="Mike Bloys" userId="1248c4d8-7b2b-4b32-b8bd-163ae845f9bb" providerId="ADAL" clId="{A73EB5BA-9B2A-6E46-98CD-8D75F5A9335D}" dt="2019-09-02T13:33:12.450" v="371" actId="478"/>
          <ac:picMkLst>
            <pc:docMk/>
            <pc:sldMk cId="368599117" sldId="301"/>
            <ac:picMk id="11" creationId="{D19A82BA-3FD7-4C77-894E-D414F463B2E2}"/>
          </ac:picMkLst>
        </pc:picChg>
        <pc:picChg chg="del">
          <ac:chgData name="Mike Bloys" userId="1248c4d8-7b2b-4b32-b8bd-163ae845f9bb" providerId="ADAL" clId="{A73EB5BA-9B2A-6E46-98CD-8D75F5A9335D}" dt="2019-09-02T13:35:36.464" v="380" actId="478"/>
          <ac:picMkLst>
            <pc:docMk/>
            <pc:sldMk cId="368599117" sldId="301"/>
            <ac:picMk id="5122" creationId="{A1D37868-CF95-4B46-8534-E3C3EB923343}"/>
          </ac:picMkLst>
        </pc:picChg>
      </pc:sldChg>
      <pc:sldChg chg="addSp delSp modSp">
        <pc:chgData name="Mike Bloys" userId="1248c4d8-7b2b-4b32-b8bd-163ae845f9bb" providerId="ADAL" clId="{A73EB5BA-9B2A-6E46-98CD-8D75F5A9335D}" dt="2019-09-02T15:13:43.667" v="411" actId="478"/>
        <pc:sldMkLst>
          <pc:docMk/>
          <pc:sldMk cId="2357716925" sldId="302"/>
        </pc:sldMkLst>
        <pc:spChg chg="mod">
          <ac:chgData name="Mike Bloys" userId="1248c4d8-7b2b-4b32-b8bd-163ae845f9bb" providerId="ADAL" clId="{A73EB5BA-9B2A-6E46-98CD-8D75F5A9335D}" dt="2019-09-02T15:13:01.450" v="404" actId="20577"/>
          <ac:spMkLst>
            <pc:docMk/>
            <pc:sldMk cId="2357716925" sldId="302"/>
            <ac:spMk id="3" creationId="{8FE7E0B0-7B1D-41D3-B25C-1811F92879A4}"/>
          </ac:spMkLst>
        </pc:spChg>
        <pc:spChg chg="del">
          <ac:chgData name="Mike Bloys" userId="1248c4d8-7b2b-4b32-b8bd-163ae845f9bb" providerId="ADAL" clId="{A73EB5BA-9B2A-6E46-98CD-8D75F5A9335D}" dt="2019-09-02T15:13:43.667" v="411" actId="478"/>
          <ac:spMkLst>
            <pc:docMk/>
            <pc:sldMk cId="2357716925" sldId="302"/>
            <ac:spMk id="15" creationId="{CE5785C7-0B7F-44ED-ADB8-97C6AF76B36F}"/>
          </ac:spMkLst>
        </pc:spChg>
        <pc:picChg chg="add del mod">
          <ac:chgData name="Mike Bloys" userId="1248c4d8-7b2b-4b32-b8bd-163ae845f9bb" providerId="ADAL" clId="{A73EB5BA-9B2A-6E46-98CD-8D75F5A9335D}" dt="2019-09-02T15:11:15.863" v="393" actId="478"/>
          <ac:picMkLst>
            <pc:docMk/>
            <pc:sldMk cId="2357716925" sldId="302"/>
            <ac:picMk id="5" creationId="{CC1C974D-463E-4543-AED3-7CEFF2B1DBBD}"/>
          </ac:picMkLst>
        </pc:picChg>
        <pc:picChg chg="add mod modCrop">
          <ac:chgData name="Mike Bloys" userId="1248c4d8-7b2b-4b32-b8bd-163ae845f9bb" providerId="ADAL" clId="{A73EB5BA-9B2A-6E46-98CD-8D75F5A9335D}" dt="2019-09-02T15:13:31.358" v="409" actId="1076"/>
          <ac:picMkLst>
            <pc:docMk/>
            <pc:sldMk cId="2357716925" sldId="302"/>
            <ac:picMk id="7" creationId="{B48DA5FB-3A52-9441-A041-9533336FD469}"/>
          </ac:picMkLst>
        </pc:picChg>
        <pc:picChg chg="del">
          <ac:chgData name="Mike Bloys" userId="1248c4d8-7b2b-4b32-b8bd-163ae845f9bb" providerId="ADAL" clId="{A73EB5BA-9B2A-6E46-98CD-8D75F5A9335D}" dt="2019-09-02T15:10:28.507" v="391" actId="478"/>
          <ac:picMkLst>
            <pc:docMk/>
            <pc:sldMk cId="2357716925" sldId="302"/>
            <ac:picMk id="9" creationId="{091304EE-EE7F-4339-93AC-9B41DA88545D}"/>
          </ac:picMkLst>
        </pc:picChg>
        <pc:picChg chg="del">
          <ac:chgData name="Mike Bloys" userId="1248c4d8-7b2b-4b32-b8bd-163ae845f9bb" providerId="ADAL" clId="{A73EB5BA-9B2A-6E46-98CD-8D75F5A9335D}" dt="2019-09-02T15:10:28.507" v="391" actId="478"/>
          <ac:picMkLst>
            <pc:docMk/>
            <pc:sldMk cId="2357716925" sldId="302"/>
            <ac:picMk id="10" creationId="{88B751E0-7E92-4025-B645-844D617D4FAA}"/>
          </ac:picMkLst>
        </pc:picChg>
        <pc:picChg chg="del">
          <ac:chgData name="Mike Bloys" userId="1248c4d8-7b2b-4b32-b8bd-163ae845f9bb" providerId="ADAL" clId="{A73EB5BA-9B2A-6E46-98CD-8D75F5A9335D}" dt="2019-09-02T15:12:56.968" v="400" actId="478"/>
          <ac:picMkLst>
            <pc:docMk/>
            <pc:sldMk cId="2357716925" sldId="302"/>
            <ac:picMk id="12" creationId="{2D032405-32E5-4D3A-86B1-48E6F39075CC}"/>
          </ac:picMkLst>
        </pc:picChg>
        <pc:picChg chg="del">
          <ac:chgData name="Mike Bloys" userId="1248c4d8-7b2b-4b32-b8bd-163ae845f9bb" providerId="ADAL" clId="{A73EB5BA-9B2A-6E46-98CD-8D75F5A9335D}" dt="2019-09-02T15:10:28.507" v="391" actId="478"/>
          <ac:picMkLst>
            <pc:docMk/>
            <pc:sldMk cId="2357716925" sldId="302"/>
            <ac:picMk id="13" creationId="{39D23764-12DC-48D5-9F65-C906868371B4}"/>
          </ac:picMkLst>
        </pc:picChg>
        <pc:picChg chg="del">
          <ac:chgData name="Mike Bloys" userId="1248c4d8-7b2b-4b32-b8bd-163ae845f9bb" providerId="ADAL" clId="{A73EB5BA-9B2A-6E46-98CD-8D75F5A9335D}" dt="2019-09-02T15:10:28.507" v="391" actId="478"/>
          <ac:picMkLst>
            <pc:docMk/>
            <pc:sldMk cId="2357716925" sldId="302"/>
            <ac:picMk id="14" creationId="{651F1093-0264-42C6-A375-E3A86546D1A2}"/>
          </ac:picMkLst>
        </pc:picChg>
        <pc:picChg chg="add">
          <ac:chgData name="Mike Bloys" userId="1248c4d8-7b2b-4b32-b8bd-163ae845f9bb" providerId="ADAL" clId="{A73EB5BA-9B2A-6E46-98CD-8D75F5A9335D}" dt="2019-09-02T15:13:38.043" v="410"/>
          <ac:picMkLst>
            <pc:docMk/>
            <pc:sldMk cId="2357716925" sldId="302"/>
            <ac:picMk id="19" creationId="{B9666141-6610-084D-9D32-865B443A4B00}"/>
          </ac:picMkLst>
        </pc:picChg>
        <pc:picChg chg="del">
          <ac:chgData name="Mike Bloys" userId="1248c4d8-7b2b-4b32-b8bd-163ae845f9bb" providerId="ADAL" clId="{A73EB5BA-9B2A-6E46-98CD-8D75F5A9335D}" dt="2019-09-02T15:13:06.619" v="406" actId="478"/>
          <ac:picMkLst>
            <pc:docMk/>
            <pc:sldMk cId="2357716925" sldId="302"/>
            <ac:picMk id="4098" creationId="{52714142-9E49-44EC-ACEE-4DAB6918D3AD}"/>
          </ac:picMkLst>
        </pc:picChg>
        <pc:picChg chg="del">
          <ac:chgData name="Mike Bloys" userId="1248c4d8-7b2b-4b32-b8bd-163ae845f9bb" providerId="ADAL" clId="{A73EB5BA-9B2A-6E46-98CD-8D75F5A9335D}" dt="2019-09-02T15:13:05.394" v="405" actId="478"/>
          <ac:picMkLst>
            <pc:docMk/>
            <pc:sldMk cId="2357716925" sldId="302"/>
            <ac:picMk id="4106" creationId="{766C52E5-9929-4035-A06F-299D5A37FD05}"/>
          </ac:picMkLst>
        </pc:picChg>
        <pc:picChg chg="del">
          <ac:chgData name="Mike Bloys" userId="1248c4d8-7b2b-4b32-b8bd-163ae845f9bb" providerId="ADAL" clId="{A73EB5BA-9B2A-6E46-98CD-8D75F5A9335D}" dt="2019-09-02T15:12:58.104" v="401" actId="478"/>
          <ac:picMkLst>
            <pc:docMk/>
            <pc:sldMk cId="2357716925" sldId="302"/>
            <ac:picMk id="4108" creationId="{D631792F-8218-43C5-9758-FFA755092386}"/>
          </ac:picMkLst>
        </pc:picChg>
        <pc:picChg chg="del">
          <ac:chgData name="Mike Bloys" userId="1248c4d8-7b2b-4b32-b8bd-163ae845f9bb" providerId="ADAL" clId="{A73EB5BA-9B2A-6E46-98CD-8D75F5A9335D}" dt="2019-09-02T15:12:39.596" v="399" actId="478"/>
          <ac:picMkLst>
            <pc:docMk/>
            <pc:sldMk cId="2357716925" sldId="302"/>
            <ac:picMk id="4112" creationId="{AE92957A-15C4-4207-A11E-16A4048C54EB}"/>
          </ac:picMkLst>
        </pc:picChg>
        <pc:picChg chg="del">
          <ac:chgData name="Mike Bloys" userId="1248c4d8-7b2b-4b32-b8bd-163ae845f9bb" providerId="ADAL" clId="{A73EB5BA-9B2A-6E46-98CD-8D75F5A9335D}" dt="2019-09-02T15:12:58.958" v="402" actId="478"/>
          <ac:picMkLst>
            <pc:docMk/>
            <pc:sldMk cId="2357716925" sldId="302"/>
            <ac:picMk id="4114" creationId="{EB01D0BA-50D3-4EAB-9D82-229D0282157E}"/>
          </ac:picMkLst>
        </pc:picChg>
      </pc:sldChg>
      <pc:sldChg chg="modSp">
        <pc:chgData name="Mike Bloys" userId="1248c4d8-7b2b-4b32-b8bd-163ae845f9bb" providerId="ADAL" clId="{A73EB5BA-9B2A-6E46-98CD-8D75F5A9335D}" dt="2019-09-02T14:41:10.449" v="390" actId="948"/>
        <pc:sldMkLst>
          <pc:docMk/>
          <pc:sldMk cId="3881361505" sldId="304"/>
        </pc:sldMkLst>
        <pc:spChg chg="mod">
          <ac:chgData name="Mike Bloys" userId="1248c4d8-7b2b-4b32-b8bd-163ae845f9bb" providerId="ADAL" clId="{A73EB5BA-9B2A-6E46-98CD-8D75F5A9335D}" dt="2019-09-02T14:41:10.449" v="390" actId="948"/>
          <ac:spMkLst>
            <pc:docMk/>
            <pc:sldMk cId="3881361505" sldId="304"/>
            <ac:spMk id="4" creationId="{BC775C43-2A7B-4B75-A446-800715B66BBF}"/>
          </ac:spMkLst>
        </pc:spChg>
      </pc:sldChg>
      <pc:sldChg chg="addSp delSp modSp">
        <pc:chgData name="Mike Bloys" userId="1248c4d8-7b2b-4b32-b8bd-163ae845f9bb" providerId="ADAL" clId="{A73EB5BA-9B2A-6E46-98CD-8D75F5A9335D}" dt="2019-09-02T11:55:48.874" v="177" actId="478"/>
        <pc:sldMkLst>
          <pc:docMk/>
          <pc:sldMk cId="1813969171" sldId="306"/>
        </pc:sldMkLst>
        <pc:picChg chg="del">
          <ac:chgData name="Mike Bloys" userId="1248c4d8-7b2b-4b32-b8bd-163ae845f9bb" providerId="ADAL" clId="{A73EB5BA-9B2A-6E46-98CD-8D75F5A9335D}" dt="2019-09-02T11:55:11.908" v="174" actId="478"/>
          <ac:picMkLst>
            <pc:docMk/>
            <pc:sldMk cId="1813969171" sldId="306"/>
            <ac:picMk id="4" creationId="{722A666A-86E8-41B9-A1AC-673170473C4E}"/>
          </ac:picMkLst>
        </pc:picChg>
        <pc:picChg chg="add del mod">
          <ac:chgData name="Mike Bloys" userId="1248c4d8-7b2b-4b32-b8bd-163ae845f9bb" providerId="ADAL" clId="{A73EB5BA-9B2A-6E46-98CD-8D75F5A9335D}" dt="2019-09-02T11:55:48.874" v="177" actId="478"/>
          <ac:picMkLst>
            <pc:docMk/>
            <pc:sldMk cId="1813969171" sldId="306"/>
            <ac:picMk id="6" creationId="{990A7F34-B310-8E4E-8B1C-B9F0CACCEA39}"/>
          </ac:picMkLst>
        </pc:picChg>
      </pc:sldChg>
      <pc:sldChg chg="addSp delSp modSp">
        <pc:chgData name="Mike Bloys" userId="1248c4d8-7b2b-4b32-b8bd-163ae845f9bb" providerId="ADAL" clId="{A73EB5BA-9B2A-6E46-98CD-8D75F5A9335D}" dt="2019-09-02T13:25:33.999" v="370" actId="18331"/>
        <pc:sldMkLst>
          <pc:docMk/>
          <pc:sldMk cId="2549978160" sldId="307"/>
        </pc:sldMkLst>
        <pc:picChg chg="del">
          <ac:chgData name="Mike Bloys" userId="1248c4d8-7b2b-4b32-b8bd-163ae845f9bb" providerId="ADAL" clId="{A73EB5BA-9B2A-6E46-98CD-8D75F5A9335D}" dt="2019-09-02T12:15:38.875" v="340" actId="478"/>
          <ac:picMkLst>
            <pc:docMk/>
            <pc:sldMk cId="2549978160" sldId="307"/>
            <ac:picMk id="4" creationId="{D37CE350-589E-4791-9427-9E45DE4AABC4}"/>
          </ac:picMkLst>
        </pc:picChg>
        <pc:picChg chg="add mod">
          <ac:chgData name="Mike Bloys" userId="1248c4d8-7b2b-4b32-b8bd-163ae845f9bb" providerId="ADAL" clId="{A73EB5BA-9B2A-6E46-98CD-8D75F5A9335D}" dt="2019-09-02T13:25:33.999" v="370" actId="18331"/>
          <ac:picMkLst>
            <pc:docMk/>
            <pc:sldMk cId="2549978160" sldId="307"/>
            <ac:picMk id="5" creationId="{52C0588B-B237-594E-9B82-32993DEB9C6B}"/>
          </ac:picMkLst>
        </pc:picChg>
        <pc:picChg chg="del mod">
          <ac:chgData name="Mike Bloys" userId="1248c4d8-7b2b-4b32-b8bd-163ae845f9bb" providerId="ADAL" clId="{A73EB5BA-9B2A-6E46-98CD-8D75F5A9335D}" dt="2019-09-02T13:25:28.660" v="369" actId="478"/>
          <ac:picMkLst>
            <pc:docMk/>
            <pc:sldMk cId="2549978160" sldId="307"/>
            <ac:picMk id="4098" creationId="{CB1B0E5D-D7D9-45F9-B4F1-B3104D82F4E1}"/>
          </ac:picMkLst>
        </pc:picChg>
      </pc:sldChg>
      <pc:sldChg chg="addSp delSp modSp">
        <pc:chgData name="Mike Bloys" userId="1248c4d8-7b2b-4b32-b8bd-163ae845f9bb" providerId="ADAL" clId="{A73EB5BA-9B2A-6E46-98CD-8D75F5A9335D}" dt="2019-09-02T12:43:56.897" v="359" actId="18331"/>
        <pc:sldMkLst>
          <pc:docMk/>
          <pc:sldMk cId="969604773" sldId="308"/>
        </pc:sldMkLst>
        <pc:picChg chg="del">
          <ac:chgData name="Mike Bloys" userId="1248c4d8-7b2b-4b32-b8bd-163ae845f9bb" providerId="ADAL" clId="{A73EB5BA-9B2A-6E46-98CD-8D75F5A9335D}" dt="2019-09-02T12:24:43.284" v="349" actId="478"/>
          <ac:picMkLst>
            <pc:docMk/>
            <pc:sldMk cId="969604773" sldId="308"/>
            <ac:picMk id="4" creationId="{64CE5F0B-BEA2-4E16-910B-35922A1A980B}"/>
          </ac:picMkLst>
        </pc:picChg>
        <pc:picChg chg="add del mod">
          <ac:chgData name="Mike Bloys" userId="1248c4d8-7b2b-4b32-b8bd-163ae845f9bb" providerId="ADAL" clId="{A73EB5BA-9B2A-6E46-98CD-8D75F5A9335D}" dt="2019-09-02T12:23:44.737" v="342"/>
          <ac:picMkLst>
            <pc:docMk/>
            <pc:sldMk cId="969604773" sldId="308"/>
            <ac:picMk id="6" creationId="{4234E97F-B1E0-7E40-8190-D140172F156B}"/>
          </ac:picMkLst>
        </pc:picChg>
        <pc:picChg chg="add mod">
          <ac:chgData name="Mike Bloys" userId="1248c4d8-7b2b-4b32-b8bd-163ae845f9bb" providerId="ADAL" clId="{A73EB5BA-9B2A-6E46-98CD-8D75F5A9335D}" dt="2019-09-02T12:43:56.897" v="359" actId="18331"/>
          <ac:picMkLst>
            <pc:docMk/>
            <pc:sldMk cId="969604773" sldId="308"/>
            <ac:picMk id="7" creationId="{CC45CF87-A40F-1F4E-8A85-42FC49DA840A}"/>
          </ac:picMkLst>
        </pc:picChg>
        <pc:picChg chg="add mod">
          <ac:chgData name="Mike Bloys" userId="1248c4d8-7b2b-4b32-b8bd-163ae845f9bb" providerId="ADAL" clId="{A73EB5BA-9B2A-6E46-98CD-8D75F5A9335D}" dt="2019-09-02T12:24:41.628" v="348" actId="167"/>
          <ac:picMkLst>
            <pc:docMk/>
            <pc:sldMk cId="969604773" sldId="308"/>
            <ac:picMk id="8" creationId="{41DEE153-0751-0046-8CF6-5D2FBE2B87E6}"/>
          </ac:picMkLst>
        </pc:picChg>
      </pc:sldChg>
      <pc:sldChg chg="addSp delSp modSp">
        <pc:chgData name="Mike Bloys" userId="1248c4d8-7b2b-4b32-b8bd-163ae845f9bb" providerId="ADAL" clId="{A73EB5BA-9B2A-6E46-98CD-8D75F5A9335D}" dt="2019-09-02T12:43:43.896" v="358" actId="18331"/>
        <pc:sldMkLst>
          <pc:docMk/>
          <pc:sldMk cId="2742811897" sldId="309"/>
        </pc:sldMkLst>
        <pc:grpChg chg="del">
          <ac:chgData name="Mike Bloys" userId="1248c4d8-7b2b-4b32-b8bd-163ae845f9bb" providerId="ADAL" clId="{A73EB5BA-9B2A-6E46-98CD-8D75F5A9335D}" dt="2019-09-02T12:43:32.964" v="357" actId="478"/>
          <ac:grpSpMkLst>
            <pc:docMk/>
            <pc:sldMk cId="2742811897" sldId="309"/>
            <ac:grpSpMk id="8" creationId="{C31310CD-73E2-4C25-98D7-25CBC21DFA01}"/>
          </ac:grpSpMkLst>
        </pc:grpChg>
        <pc:picChg chg="add mod">
          <ac:chgData name="Mike Bloys" userId="1248c4d8-7b2b-4b32-b8bd-163ae845f9bb" providerId="ADAL" clId="{A73EB5BA-9B2A-6E46-98CD-8D75F5A9335D}" dt="2019-09-02T12:43:43.896" v="358" actId="18331"/>
          <ac:picMkLst>
            <pc:docMk/>
            <pc:sldMk cId="2742811897" sldId="309"/>
            <ac:picMk id="5" creationId="{FCB5F620-95CF-5B43-997C-287A88D0E607}"/>
          </ac:picMkLst>
        </pc:picChg>
        <pc:picChg chg="del">
          <ac:chgData name="Mike Bloys" userId="1248c4d8-7b2b-4b32-b8bd-163ae845f9bb" providerId="ADAL" clId="{A73EB5BA-9B2A-6E46-98CD-8D75F5A9335D}" dt="2019-09-02T12:25:06.393" v="351" actId="478"/>
          <ac:picMkLst>
            <pc:docMk/>
            <pc:sldMk cId="2742811897" sldId="309"/>
            <ac:picMk id="6" creationId="{FF3B4A50-E737-4DB7-9950-EEDFBFE5FE03}"/>
          </ac:picMkLst>
        </pc:picChg>
        <pc:picChg chg="del">
          <ac:chgData name="Mike Bloys" userId="1248c4d8-7b2b-4b32-b8bd-163ae845f9bb" providerId="ADAL" clId="{A73EB5BA-9B2A-6E46-98CD-8D75F5A9335D}" dt="2019-09-02T12:25:01.083" v="350" actId="478"/>
          <ac:picMkLst>
            <pc:docMk/>
            <pc:sldMk cId="2742811897" sldId="309"/>
            <ac:picMk id="7" creationId="{FA15F0B4-5ADB-4AC9-9959-3D54D6388E91}"/>
          </ac:picMkLst>
        </pc:picChg>
      </pc:sldChg>
      <pc:sldChg chg="addSp delSp modSp">
        <pc:chgData name="Mike Bloys" userId="1248c4d8-7b2b-4b32-b8bd-163ae845f9bb" providerId="ADAL" clId="{A73EB5BA-9B2A-6E46-98CD-8D75F5A9335D}" dt="2019-09-02T15:47:35.661" v="445" actId="14100"/>
        <pc:sldMkLst>
          <pc:docMk/>
          <pc:sldMk cId="1273261227" sldId="310"/>
        </pc:sldMkLst>
        <pc:spChg chg="mod">
          <ac:chgData name="Mike Bloys" userId="1248c4d8-7b2b-4b32-b8bd-163ae845f9bb" providerId="ADAL" clId="{A73EB5BA-9B2A-6E46-98CD-8D75F5A9335D}" dt="2019-09-02T15:47:27.147" v="444" actId="20577"/>
          <ac:spMkLst>
            <pc:docMk/>
            <pc:sldMk cId="1273261227" sldId="310"/>
            <ac:spMk id="3" creationId="{8FE7E0B0-7B1D-41D3-B25C-1811F92879A4}"/>
          </ac:spMkLst>
        </pc:spChg>
        <pc:spChg chg="del mod">
          <ac:chgData name="Mike Bloys" userId="1248c4d8-7b2b-4b32-b8bd-163ae845f9bb" providerId="ADAL" clId="{A73EB5BA-9B2A-6E46-98CD-8D75F5A9335D}" dt="2019-09-02T15:42:20.388" v="438" actId="478"/>
          <ac:spMkLst>
            <pc:docMk/>
            <pc:sldMk cId="1273261227" sldId="310"/>
            <ac:spMk id="8" creationId="{21D5A772-C709-4F38-8AD2-6F8FFB5E3951}"/>
          </ac:spMkLst>
        </pc:spChg>
        <pc:picChg chg="del">
          <ac:chgData name="Mike Bloys" userId="1248c4d8-7b2b-4b32-b8bd-163ae845f9bb" providerId="ADAL" clId="{A73EB5BA-9B2A-6E46-98CD-8D75F5A9335D}" dt="2019-09-02T15:40:44.121" v="425" actId="478"/>
          <ac:picMkLst>
            <pc:docMk/>
            <pc:sldMk cId="1273261227" sldId="310"/>
            <ac:picMk id="4" creationId="{CFC070FC-3FD6-4A5B-B439-28A3E0D82E32}"/>
          </ac:picMkLst>
        </pc:picChg>
        <pc:picChg chg="del">
          <ac:chgData name="Mike Bloys" userId="1248c4d8-7b2b-4b32-b8bd-163ae845f9bb" providerId="ADAL" clId="{A73EB5BA-9B2A-6E46-98CD-8D75F5A9335D}" dt="2019-09-02T15:40:44.121" v="425" actId="478"/>
          <ac:picMkLst>
            <pc:docMk/>
            <pc:sldMk cId="1273261227" sldId="310"/>
            <ac:picMk id="5" creationId="{5B8F31E0-F157-4039-B560-B906A96B0BFD}"/>
          </ac:picMkLst>
        </pc:picChg>
        <pc:picChg chg="del">
          <ac:chgData name="Mike Bloys" userId="1248c4d8-7b2b-4b32-b8bd-163ae845f9bb" providerId="ADAL" clId="{A73EB5BA-9B2A-6E46-98CD-8D75F5A9335D}" dt="2019-09-02T15:40:44.121" v="425" actId="478"/>
          <ac:picMkLst>
            <pc:docMk/>
            <pc:sldMk cId="1273261227" sldId="310"/>
            <ac:picMk id="6" creationId="{537AD632-C0E8-441B-900A-F44BD8CC7BA7}"/>
          </ac:picMkLst>
        </pc:picChg>
        <pc:picChg chg="del">
          <ac:chgData name="Mike Bloys" userId="1248c4d8-7b2b-4b32-b8bd-163ae845f9bb" providerId="ADAL" clId="{A73EB5BA-9B2A-6E46-98CD-8D75F5A9335D}" dt="2019-09-02T15:40:44.121" v="425" actId="478"/>
          <ac:picMkLst>
            <pc:docMk/>
            <pc:sldMk cId="1273261227" sldId="310"/>
            <ac:picMk id="7" creationId="{0D959857-3248-4906-A5F1-352AE3140C87}"/>
          </ac:picMkLst>
        </pc:picChg>
        <pc:picChg chg="add mod">
          <ac:chgData name="Mike Bloys" userId="1248c4d8-7b2b-4b32-b8bd-163ae845f9bb" providerId="ADAL" clId="{A73EB5BA-9B2A-6E46-98CD-8D75F5A9335D}" dt="2019-09-02T15:47:35.661" v="445" actId="14100"/>
          <ac:picMkLst>
            <pc:docMk/>
            <pc:sldMk cId="1273261227" sldId="310"/>
            <ac:picMk id="10" creationId="{5AC347F1-0E2D-9A48-9BA3-13B730448F7A}"/>
          </ac:picMkLst>
        </pc:picChg>
        <pc:picChg chg="add del mod">
          <ac:chgData name="Mike Bloys" userId="1248c4d8-7b2b-4b32-b8bd-163ae845f9bb" providerId="ADAL" clId="{A73EB5BA-9B2A-6E46-98CD-8D75F5A9335D}" dt="2019-09-02T15:29:26.934" v="424" actId="478"/>
          <ac:picMkLst>
            <pc:docMk/>
            <pc:sldMk cId="1273261227" sldId="310"/>
            <ac:picMk id="14" creationId="{F2651C68-5927-BF46-BEB1-F6D664038C28}"/>
          </ac:picMkLst>
        </pc:picChg>
        <pc:picChg chg="del">
          <ac:chgData name="Mike Bloys" userId="1248c4d8-7b2b-4b32-b8bd-163ae845f9bb" providerId="ADAL" clId="{A73EB5BA-9B2A-6E46-98CD-8D75F5A9335D}" dt="2019-09-02T15:42:21.084" v="439" actId="478"/>
          <ac:picMkLst>
            <pc:docMk/>
            <pc:sldMk cId="1273261227" sldId="310"/>
            <ac:picMk id="6146" creationId="{D7F999D7-ED79-49ED-A542-BE5AD2364B34}"/>
          </ac:picMkLst>
        </pc:picChg>
        <pc:picChg chg="del">
          <ac:chgData name="Mike Bloys" userId="1248c4d8-7b2b-4b32-b8bd-163ae845f9bb" providerId="ADAL" clId="{A73EB5BA-9B2A-6E46-98CD-8D75F5A9335D}" dt="2019-09-02T15:42:17.469" v="435" actId="478"/>
          <ac:picMkLst>
            <pc:docMk/>
            <pc:sldMk cId="1273261227" sldId="310"/>
            <ac:picMk id="6150" creationId="{00C79683-E5C9-4629-BE78-989D91F0508B}"/>
          </ac:picMkLst>
        </pc:picChg>
        <pc:picChg chg="del">
          <ac:chgData name="Mike Bloys" userId="1248c4d8-7b2b-4b32-b8bd-163ae845f9bb" providerId="ADAL" clId="{A73EB5BA-9B2A-6E46-98CD-8D75F5A9335D}" dt="2019-09-02T15:42:15.154" v="433" actId="478"/>
          <ac:picMkLst>
            <pc:docMk/>
            <pc:sldMk cId="1273261227" sldId="310"/>
            <ac:picMk id="6152" creationId="{0FAC0E5E-704A-4D7D-A30F-D0527A99AA64}"/>
          </ac:picMkLst>
        </pc:picChg>
        <pc:picChg chg="del mod">
          <ac:chgData name="Mike Bloys" userId="1248c4d8-7b2b-4b32-b8bd-163ae845f9bb" providerId="ADAL" clId="{A73EB5BA-9B2A-6E46-98CD-8D75F5A9335D}" dt="2019-09-02T15:42:16.688" v="434" actId="478"/>
          <ac:picMkLst>
            <pc:docMk/>
            <pc:sldMk cId="1273261227" sldId="310"/>
            <ac:picMk id="6154" creationId="{D4992747-EDE5-4EE0-82F5-9767E79673B3}"/>
          </ac:picMkLst>
        </pc:picChg>
        <pc:picChg chg="del">
          <ac:chgData name="Mike Bloys" userId="1248c4d8-7b2b-4b32-b8bd-163ae845f9bb" providerId="ADAL" clId="{A73EB5BA-9B2A-6E46-98CD-8D75F5A9335D}" dt="2019-09-02T15:42:18.368" v="436" actId="478"/>
          <ac:picMkLst>
            <pc:docMk/>
            <pc:sldMk cId="1273261227" sldId="310"/>
            <ac:picMk id="6156" creationId="{548EDD34-EF95-457E-8BE5-357A95A0DB57}"/>
          </ac:picMkLst>
        </pc:picChg>
      </pc:sldChg>
      <pc:sldChg chg="addSp delSp modSp">
        <pc:chgData name="Mike Bloys" userId="1248c4d8-7b2b-4b32-b8bd-163ae845f9bb" providerId="ADAL" clId="{A73EB5BA-9B2A-6E46-98CD-8D75F5A9335D}" dt="2019-09-02T12:44:15.078" v="363" actId="18331"/>
        <pc:sldMkLst>
          <pc:docMk/>
          <pc:sldMk cId="2798224180" sldId="313"/>
        </pc:sldMkLst>
        <pc:picChg chg="del">
          <ac:chgData name="Mike Bloys" userId="1248c4d8-7b2b-4b32-b8bd-163ae845f9bb" providerId="ADAL" clId="{A73EB5BA-9B2A-6E46-98CD-8D75F5A9335D}" dt="2019-09-02T10:28:34.867" v="61" actId="478"/>
          <ac:picMkLst>
            <pc:docMk/>
            <pc:sldMk cId="2798224180" sldId="313"/>
            <ac:picMk id="4" creationId="{A23EF1BA-B38A-4113-94FE-7B3D6D5FD437}"/>
          </ac:picMkLst>
        </pc:picChg>
        <pc:picChg chg="del">
          <ac:chgData name="Mike Bloys" userId="1248c4d8-7b2b-4b32-b8bd-163ae845f9bb" providerId="ADAL" clId="{A73EB5BA-9B2A-6E46-98CD-8D75F5A9335D}" dt="2019-09-02T11:52:33.807" v="150" actId="478"/>
          <ac:picMkLst>
            <pc:docMk/>
            <pc:sldMk cId="2798224180" sldId="313"/>
            <ac:picMk id="5" creationId="{2D9F68DD-9D3C-43E4-A2AC-8B282BFA5EAB}"/>
          </ac:picMkLst>
        </pc:picChg>
        <pc:picChg chg="del">
          <ac:chgData name="Mike Bloys" userId="1248c4d8-7b2b-4b32-b8bd-163ae845f9bb" providerId="ADAL" clId="{A73EB5BA-9B2A-6E46-98CD-8D75F5A9335D}" dt="2019-09-02T10:28:34.867" v="61" actId="478"/>
          <ac:picMkLst>
            <pc:docMk/>
            <pc:sldMk cId="2798224180" sldId="313"/>
            <ac:picMk id="6" creationId="{29A5D6AD-7432-408F-96D1-4004BA56F2D5}"/>
          </ac:picMkLst>
        </pc:picChg>
        <pc:picChg chg="del">
          <ac:chgData name="Mike Bloys" userId="1248c4d8-7b2b-4b32-b8bd-163ae845f9bb" providerId="ADAL" clId="{A73EB5BA-9B2A-6E46-98CD-8D75F5A9335D}" dt="2019-09-02T11:52:41.044" v="155" actId="478"/>
          <ac:picMkLst>
            <pc:docMk/>
            <pc:sldMk cId="2798224180" sldId="313"/>
            <ac:picMk id="7" creationId="{1E705FCA-0550-43B7-8A59-B23002A71EA8}"/>
          </ac:picMkLst>
        </pc:picChg>
        <pc:picChg chg="del">
          <ac:chgData name="Mike Bloys" userId="1248c4d8-7b2b-4b32-b8bd-163ae845f9bb" providerId="ADAL" clId="{A73EB5BA-9B2A-6E46-98CD-8D75F5A9335D}" dt="2019-09-02T10:28:34.867" v="61" actId="478"/>
          <ac:picMkLst>
            <pc:docMk/>
            <pc:sldMk cId="2798224180" sldId="313"/>
            <ac:picMk id="8" creationId="{47169D89-0456-40AC-9D6A-800D8DD9684C}"/>
          </ac:picMkLst>
        </pc:picChg>
        <pc:picChg chg="del">
          <ac:chgData name="Mike Bloys" userId="1248c4d8-7b2b-4b32-b8bd-163ae845f9bb" providerId="ADAL" clId="{A73EB5BA-9B2A-6E46-98CD-8D75F5A9335D}" dt="2019-09-02T10:28:34.867" v="61" actId="478"/>
          <ac:picMkLst>
            <pc:docMk/>
            <pc:sldMk cId="2798224180" sldId="313"/>
            <ac:picMk id="9" creationId="{43CB3F63-7571-4730-AAF9-16F65F41DE20}"/>
          </ac:picMkLst>
        </pc:picChg>
        <pc:picChg chg="del">
          <ac:chgData name="Mike Bloys" userId="1248c4d8-7b2b-4b32-b8bd-163ae845f9bb" providerId="ADAL" clId="{A73EB5BA-9B2A-6E46-98CD-8D75F5A9335D}" dt="2019-09-02T11:52:31.942" v="149" actId="478"/>
          <ac:picMkLst>
            <pc:docMk/>
            <pc:sldMk cId="2798224180" sldId="313"/>
            <ac:picMk id="10" creationId="{284EF09C-D85E-42F1-8D6E-379746C47C49}"/>
          </ac:picMkLst>
        </pc:picChg>
        <pc:picChg chg="del">
          <ac:chgData name="Mike Bloys" userId="1248c4d8-7b2b-4b32-b8bd-163ae845f9bb" providerId="ADAL" clId="{A73EB5BA-9B2A-6E46-98CD-8D75F5A9335D}" dt="2019-09-02T11:52:35.486" v="151" actId="478"/>
          <ac:picMkLst>
            <pc:docMk/>
            <pc:sldMk cId="2798224180" sldId="313"/>
            <ac:picMk id="11" creationId="{854079D0-94FA-40F0-BE3E-07285C083ED4}"/>
          </ac:picMkLst>
        </pc:picChg>
        <pc:picChg chg="del">
          <ac:chgData name="Mike Bloys" userId="1248c4d8-7b2b-4b32-b8bd-163ae845f9bb" providerId="ADAL" clId="{A73EB5BA-9B2A-6E46-98CD-8D75F5A9335D}" dt="2019-09-02T10:28:34.867" v="61" actId="478"/>
          <ac:picMkLst>
            <pc:docMk/>
            <pc:sldMk cId="2798224180" sldId="313"/>
            <ac:picMk id="12" creationId="{76395311-CD8B-4E53-B035-3CBA801D1C69}"/>
          </ac:picMkLst>
        </pc:picChg>
        <pc:picChg chg="del">
          <ac:chgData name="Mike Bloys" userId="1248c4d8-7b2b-4b32-b8bd-163ae845f9bb" providerId="ADAL" clId="{A73EB5BA-9B2A-6E46-98CD-8D75F5A9335D}" dt="2019-09-02T11:52:42.392" v="156" actId="478"/>
          <ac:picMkLst>
            <pc:docMk/>
            <pc:sldMk cId="2798224180" sldId="313"/>
            <ac:picMk id="13" creationId="{8DE25DCA-1722-4830-A7B5-23A0A330A4D7}"/>
          </ac:picMkLst>
        </pc:picChg>
        <pc:picChg chg="del">
          <ac:chgData name="Mike Bloys" userId="1248c4d8-7b2b-4b32-b8bd-163ae845f9bb" providerId="ADAL" clId="{A73EB5BA-9B2A-6E46-98CD-8D75F5A9335D}" dt="2019-09-02T11:52:37.384" v="152" actId="478"/>
          <ac:picMkLst>
            <pc:docMk/>
            <pc:sldMk cId="2798224180" sldId="313"/>
            <ac:picMk id="14" creationId="{646782D3-A234-4981-84CA-BF864E897DBC}"/>
          </ac:picMkLst>
        </pc:picChg>
        <pc:picChg chg="del">
          <ac:chgData name="Mike Bloys" userId="1248c4d8-7b2b-4b32-b8bd-163ae845f9bb" providerId="ADAL" clId="{A73EB5BA-9B2A-6E46-98CD-8D75F5A9335D}" dt="2019-09-02T11:52:38.128" v="153" actId="478"/>
          <ac:picMkLst>
            <pc:docMk/>
            <pc:sldMk cId="2798224180" sldId="313"/>
            <ac:picMk id="15" creationId="{E4368D0C-7894-4333-8099-3420E693295E}"/>
          </ac:picMkLst>
        </pc:picChg>
        <pc:picChg chg="del">
          <ac:chgData name="Mike Bloys" userId="1248c4d8-7b2b-4b32-b8bd-163ae845f9bb" providerId="ADAL" clId="{A73EB5BA-9B2A-6E46-98CD-8D75F5A9335D}" dt="2019-09-02T11:52:39.633" v="154" actId="478"/>
          <ac:picMkLst>
            <pc:docMk/>
            <pc:sldMk cId="2798224180" sldId="313"/>
            <ac:picMk id="16" creationId="{4B01E7F1-6FE1-437E-B77C-A154EE992602}"/>
          </ac:picMkLst>
        </pc:picChg>
        <pc:picChg chg="add mod">
          <ac:chgData name="Mike Bloys" userId="1248c4d8-7b2b-4b32-b8bd-163ae845f9bb" providerId="ADAL" clId="{A73EB5BA-9B2A-6E46-98CD-8D75F5A9335D}" dt="2019-09-02T12:44:15.078" v="363" actId="18331"/>
          <ac:picMkLst>
            <pc:docMk/>
            <pc:sldMk cId="2798224180" sldId="313"/>
            <ac:picMk id="18" creationId="{FC7F3F56-DBB5-7146-BB9A-76AA2E88531E}"/>
          </ac:picMkLst>
        </pc:picChg>
        <pc:picChg chg="add mod">
          <ac:chgData name="Mike Bloys" userId="1248c4d8-7b2b-4b32-b8bd-163ae845f9bb" providerId="ADAL" clId="{A73EB5BA-9B2A-6E46-98CD-8D75F5A9335D}" dt="2019-09-02T12:44:08.641" v="361" actId="18331"/>
          <ac:picMkLst>
            <pc:docMk/>
            <pc:sldMk cId="2798224180" sldId="313"/>
            <ac:picMk id="20" creationId="{5EB6EC82-F820-CB40-8D2E-7DD2812B9DF5}"/>
          </ac:picMkLst>
        </pc:picChg>
        <pc:picChg chg="add mod">
          <ac:chgData name="Mike Bloys" userId="1248c4d8-7b2b-4b32-b8bd-163ae845f9bb" providerId="ADAL" clId="{A73EB5BA-9B2A-6E46-98CD-8D75F5A9335D}" dt="2019-09-02T12:44:11.837" v="362" actId="18331"/>
          <ac:picMkLst>
            <pc:docMk/>
            <pc:sldMk cId="2798224180" sldId="313"/>
            <ac:picMk id="22" creationId="{AC8155CF-B96A-3A4E-953A-749BF48688FF}"/>
          </ac:picMkLst>
        </pc:picChg>
        <pc:picChg chg="add mod">
          <ac:chgData name="Mike Bloys" userId="1248c4d8-7b2b-4b32-b8bd-163ae845f9bb" providerId="ADAL" clId="{A73EB5BA-9B2A-6E46-98CD-8D75F5A9335D}" dt="2019-09-02T12:44:04.910" v="360" actId="18331"/>
          <ac:picMkLst>
            <pc:docMk/>
            <pc:sldMk cId="2798224180" sldId="313"/>
            <ac:picMk id="24" creationId="{545A2D7E-F888-7B48-9510-4001AFAC3ED4}"/>
          </ac:picMkLst>
        </pc:picChg>
        <pc:picChg chg="add">
          <ac:chgData name="Mike Bloys" userId="1248c4d8-7b2b-4b32-b8bd-163ae845f9bb" providerId="ADAL" clId="{A73EB5BA-9B2A-6E46-98CD-8D75F5A9335D}" dt="2019-09-02T11:53:51.999" v="173"/>
          <ac:picMkLst>
            <pc:docMk/>
            <pc:sldMk cId="2798224180" sldId="313"/>
            <ac:picMk id="25" creationId="{FF612DF6-C054-3749-AB8A-3A495E08AAAF}"/>
          </ac:picMkLst>
        </pc:picChg>
      </pc:sldChg>
      <pc:sldChg chg="addSp delSp modSp">
        <pc:chgData name="Mike Bloys" userId="1248c4d8-7b2b-4b32-b8bd-163ae845f9bb" providerId="ADAL" clId="{A73EB5BA-9B2A-6E46-98CD-8D75F5A9335D}" dt="2019-09-02T12:12:23.381" v="297" actId="408"/>
        <pc:sldMkLst>
          <pc:docMk/>
          <pc:sldMk cId="4078862346" sldId="314"/>
        </pc:sldMkLst>
        <pc:spChg chg="mod">
          <ac:chgData name="Mike Bloys" userId="1248c4d8-7b2b-4b32-b8bd-163ae845f9bb" providerId="ADAL" clId="{A73EB5BA-9B2A-6E46-98CD-8D75F5A9335D}" dt="2019-09-02T12:11:50.502" v="291" actId="164"/>
          <ac:spMkLst>
            <pc:docMk/>
            <pc:sldMk cId="4078862346" sldId="314"/>
            <ac:spMk id="4" creationId="{375335CA-A24B-4BB5-8CD8-B0590E856CA2}"/>
          </ac:spMkLst>
        </pc:spChg>
        <pc:spChg chg="mod">
          <ac:chgData name="Mike Bloys" userId="1248c4d8-7b2b-4b32-b8bd-163ae845f9bb" providerId="ADAL" clId="{A73EB5BA-9B2A-6E46-98CD-8D75F5A9335D}" dt="2019-09-02T12:11:54.663" v="292" actId="164"/>
          <ac:spMkLst>
            <pc:docMk/>
            <pc:sldMk cId="4078862346" sldId="314"/>
            <ac:spMk id="5" creationId="{80BA8812-5E9A-4B04-9396-E5B631542511}"/>
          </ac:spMkLst>
        </pc:spChg>
        <pc:spChg chg="mod">
          <ac:chgData name="Mike Bloys" userId="1248c4d8-7b2b-4b32-b8bd-163ae845f9bb" providerId="ADAL" clId="{A73EB5BA-9B2A-6E46-98CD-8D75F5A9335D}" dt="2019-09-02T12:11:58.689" v="293" actId="164"/>
          <ac:spMkLst>
            <pc:docMk/>
            <pc:sldMk cId="4078862346" sldId="314"/>
            <ac:spMk id="6" creationId="{991FD6D5-28EB-406D-89B9-491918FD44DD}"/>
          </ac:spMkLst>
        </pc:spChg>
        <pc:spChg chg="mod">
          <ac:chgData name="Mike Bloys" userId="1248c4d8-7b2b-4b32-b8bd-163ae845f9bb" providerId="ADAL" clId="{A73EB5BA-9B2A-6E46-98CD-8D75F5A9335D}" dt="2019-09-02T12:12:02.990" v="294" actId="164"/>
          <ac:spMkLst>
            <pc:docMk/>
            <pc:sldMk cId="4078862346" sldId="314"/>
            <ac:spMk id="7" creationId="{C2D4305F-4EBC-4C16-A5AC-E1B4686142E7}"/>
          </ac:spMkLst>
        </pc:spChg>
        <pc:spChg chg="mod">
          <ac:chgData name="Mike Bloys" userId="1248c4d8-7b2b-4b32-b8bd-163ae845f9bb" providerId="ADAL" clId="{A73EB5BA-9B2A-6E46-98CD-8D75F5A9335D}" dt="2019-09-02T12:11:50.502" v="291" actId="164"/>
          <ac:spMkLst>
            <pc:docMk/>
            <pc:sldMk cId="4078862346" sldId="314"/>
            <ac:spMk id="8" creationId="{55D23061-3811-4528-A0D8-6C5F0F885A88}"/>
          </ac:spMkLst>
        </pc:spChg>
        <pc:spChg chg="mod">
          <ac:chgData name="Mike Bloys" userId="1248c4d8-7b2b-4b32-b8bd-163ae845f9bb" providerId="ADAL" clId="{A73EB5BA-9B2A-6E46-98CD-8D75F5A9335D}" dt="2019-09-02T12:11:58.689" v="293" actId="164"/>
          <ac:spMkLst>
            <pc:docMk/>
            <pc:sldMk cId="4078862346" sldId="314"/>
            <ac:spMk id="9" creationId="{FBD7878B-7405-4E05-A922-1DE5ECB392DA}"/>
          </ac:spMkLst>
        </pc:spChg>
        <pc:spChg chg="mod">
          <ac:chgData name="Mike Bloys" userId="1248c4d8-7b2b-4b32-b8bd-163ae845f9bb" providerId="ADAL" clId="{A73EB5BA-9B2A-6E46-98CD-8D75F5A9335D}" dt="2019-09-02T12:11:54.663" v="292" actId="164"/>
          <ac:spMkLst>
            <pc:docMk/>
            <pc:sldMk cId="4078862346" sldId="314"/>
            <ac:spMk id="10" creationId="{B611EB71-0B93-4AE8-98D2-5F0914CF95DC}"/>
          </ac:spMkLst>
        </pc:spChg>
        <pc:spChg chg="mod">
          <ac:chgData name="Mike Bloys" userId="1248c4d8-7b2b-4b32-b8bd-163ae845f9bb" providerId="ADAL" clId="{A73EB5BA-9B2A-6E46-98CD-8D75F5A9335D}" dt="2019-09-02T12:12:02.990" v="294" actId="164"/>
          <ac:spMkLst>
            <pc:docMk/>
            <pc:sldMk cId="4078862346" sldId="314"/>
            <ac:spMk id="11" creationId="{7ADEF316-4E95-419D-A649-6D625A86D791}"/>
          </ac:spMkLst>
        </pc:spChg>
        <pc:spChg chg="add mod">
          <ac:chgData name="Mike Bloys" userId="1248c4d8-7b2b-4b32-b8bd-163ae845f9bb" providerId="ADAL" clId="{A73EB5BA-9B2A-6E46-98CD-8D75F5A9335D}" dt="2019-09-02T11:56:10.443" v="178" actId="571"/>
          <ac:spMkLst>
            <pc:docMk/>
            <pc:sldMk cId="4078862346" sldId="314"/>
            <ac:spMk id="12" creationId="{2B18545A-7E5C-5C48-8AA9-B85875EE86E1}"/>
          </ac:spMkLst>
        </pc:spChg>
        <pc:spChg chg="add mod">
          <ac:chgData name="Mike Bloys" userId="1248c4d8-7b2b-4b32-b8bd-163ae845f9bb" providerId="ADAL" clId="{A73EB5BA-9B2A-6E46-98CD-8D75F5A9335D}" dt="2019-09-02T11:56:10.443" v="178" actId="571"/>
          <ac:spMkLst>
            <pc:docMk/>
            <pc:sldMk cId="4078862346" sldId="314"/>
            <ac:spMk id="13" creationId="{DF6527E3-EA58-194F-949A-434B65B12EB3}"/>
          </ac:spMkLst>
        </pc:spChg>
        <pc:spChg chg="add mod">
          <ac:chgData name="Mike Bloys" userId="1248c4d8-7b2b-4b32-b8bd-163ae845f9bb" providerId="ADAL" clId="{A73EB5BA-9B2A-6E46-98CD-8D75F5A9335D}" dt="2019-09-02T11:56:10.443" v="178" actId="571"/>
          <ac:spMkLst>
            <pc:docMk/>
            <pc:sldMk cId="4078862346" sldId="314"/>
            <ac:spMk id="14" creationId="{3B95044F-3927-0D40-8C7C-F024566A65AE}"/>
          </ac:spMkLst>
        </pc:spChg>
        <pc:spChg chg="add mod">
          <ac:chgData name="Mike Bloys" userId="1248c4d8-7b2b-4b32-b8bd-163ae845f9bb" providerId="ADAL" clId="{A73EB5BA-9B2A-6E46-98CD-8D75F5A9335D}" dt="2019-09-02T11:56:10.443" v="178" actId="571"/>
          <ac:spMkLst>
            <pc:docMk/>
            <pc:sldMk cId="4078862346" sldId="314"/>
            <ac:spMk id="15" creationId="{EDCBD75E-3263-DE4F-A745-5B6F7ECA978F}"/>
          </ac:spMkLst>
        </pc:spChg>
        <pc:spChg chg="add mod">
          <ac:chgData name="Mike Bloys" userId="1248c4d8-7b2b-4b32-b8bd-163ae845f9bb" providerId="ADAL" clId="{A73EB5BA-9B2A-6E46-98CD-8D75F5A9335D}" dt="2019-09-02T11:56:10.443" v="178" actId="571"/>
          <ac:spMkLst>
            <pc:docMk/>
            <pc:sldMk cId="4078862346" sldId="314"/>
            <ac:spMk id="16" creationId="{2E8664F6-755F-3845-AAD4-90154CAC3D0B}"/>
          </ac:spMkLst>
        </pc:spChg>
        <pc:spChg chg="add mod">
          <ac:chgData name="Mike Bloys" userId="1248c4d8-7b2b-4b32-b8bd-163ae845f9bb" providerId="ADAL" clId="{A73EB5BA-9B2A-6E46-98CD-8D75F5A9335D}" dt="2019-09-02T11:56:10.443" v="178" actId="571"/>
          <ac:spMkLst>
            <pc:docMk/>
            <pc:sldMk cId="4078862346" sldId="314"/>
            <ac:spMk id="17" creationId="{6807BE0E-1984-F542-85B5-B3BA60105A22}"/>
          </ac:spMkLst>
        </pc:spChg>
        <pc:spChg chg="add mod">
          <ac:chgData name="Mike Bloys" userId="1248c4d8-7b2b-4b32-b8bd-163ae845f9bb" providerId="ADAL" clId="{A73EB5BA-9B2A-6E46-98CD-8D75F5A9335D}" dt="2019-09-02T11:56:10.443" v="178" actId="571"/>
          <ac:spMkLst>
            <pc:docMk/>
            <pc:sldMk cId="4078862346" sldId="314"/>
            <ac:spMk id="18" creationId="{29C4C848-14B5-CA44-82EC-25FAEC16557F}"/>
          </ac:spMkLst>
        </pc:spChg>
        <pc:spChg chg="add mod">
          <ac:chgData name="Mike Bloys" userId="1248c4d8-7b2b-4b32-b8bd-163ae845f9bb" providerId="ADAL" clId="{A73EB5BA-9B2A-6E46-98CD-8D75F5A9335D}" dt="2019-09-02T11:56:10.443" v="178" actId="571"/>
          <ac:spMkLst>
            <pc:docMk/>
            <pc:sldMk cId="4078862346" sldId="314"/>
            <ac:spMk id="19" creationId="{EA566E54-7959-E640-A81A-599613263774}"/>
          </ac:spMkLst>
        </pc:spChg>
        <pc:spChg chg="add mod">
          <ac:chgData name="Mike Bloys" userId="1248c4d8-7b2b-4b32-b8bd-163ae845f9bb" providerId="ADAL" clId="{A73EB5BA-9B2A-6E46-98CD-8D75F5A9335D}" dt="2019-09-02T12:11:50.502" v="291" actId="164"/>
          <ac:spMkLst>
            <pc:docMk/>
            <pc:sldMk cId="4078862346" sldId="314"/>
            <ac:spMk id="20" creationId="{9884F5E6-5CE3-074A-AFD7-929B66CCCA93}"/>
          </ac:spMkLst>
        </pc:spChg>
        <pc:spChg chg="add mod">
          <ac:chgData name="Mike Bloys" userId="1248c4d8-7b2b-4b32-b8bd-163ae845f9bb" providerId="ADAL" clId="{A73EB5BA-9B2A-6E46-98CD-8D75F5A9335D}" dt="2019-09-02T12:11:54.663" v="292" actId="164"/>
          <ac:spMkLst>
            <pc:docMk/>
            <pc:sldMk cId="4078862346" sldId="314"/>
            <ac:spMk id="21" creationId="{6485921D-FCB3-554A-83C0-3D78345F9129}"/>
          </ac:spMkLst>
        </pc:spChg>
        <pc:spChg chg="add mod">
          <ac:chgData name="Mike Bloys" userId="1248c4d8-7b2b-4b32-b8bd-163ae845f9bb" providerId="ADAL" clId="{A73EB5BA-9B2A-6E46-98CD-8D75F5A9335D}" dt="2019-09-02T12:11:58.689" v="293" actId="164"/>
          <ac:spMkLst>
            <pc:docMk/>
            <pc:sldMk cId="4078862346" sldId="314"/>
            <ac:spMk id="22" creationId="{2AD43D6D-A007-4C46-8D45-EB31CBF489F5}"/>
          </ac:spMkLst>
        </pc:spChg>
        <pc:spChg chg="add mod">
          <ac:chgData name="Mike Bloys" userId="1248c4d8-7b2b-4b32-b8bd-163ae845f9bb" providerId="ADAL" clId="{A73EB5BA-9B2A-6E46-98CD-8D75F5A9335D}" dt="2019-09-02T12:12:02.990" v="294" actId="164"/>
          <ac:spMkLst>
            <pc:docMk/>
            <pc:sldMk cId="4078862346" sldId="314"/>
            <ac:spMk id="23" creationId="{A37376CE-F933-E44F-9FC1-7454BCF4D0E5}"/>
          </ac:spMkLst>
        </pc:spChg>
        <pc:spChg chg="add mod">
          <ac:chgData name="Mike Bloys" userId="1248c4d8-7b2b-4b32-b8bd-163ae845f9bb" providerId="ADAL" clId="{A73EB5BA-9B2A-6E46-98CD-8D75F5A9335D}" dt="2019-09-02T12:11:54.663" v="292" actId="164"/>
          <ac:spMkLst>
            <pc:docMk/>
            <pc:sldMk cId="4078862346" sldId="314"/>
            <ac:spMk id="24" creationId="{8CF278EB-3206-6B4F-B26A-3BB1F63C9F1E}"/>
          </ac:spMkLst>
        </pc:spChg>
        <pc:spChg chg="add del mod">
          <ac:chgData name="Mike Bloys" userId="1248c4d8-7b2b-4b32-b8bd-163ae845f9bb" providerId="ADAL" clId="{A73EB5BA-9B2A-6E46-98CD-8D75F5A9335D}" dt="2019-09-02T12:08:00.092" v="256" actId="478"/>
          <ac:spMkLst>
            <pc:docMk/>
            <pc:sldMk cId="4078862346" sldId="314"/>
            <ac:spMk id="25" creationId="{D2952296-F8F9-7B4B-8CB1-53328F9634F9}"/>
          </ac:spMkLst>
        </pc:spChg>
        <pc:spChg chg="add del mod">
          <ac:chgData name="Mike Bloys" userId="1248c4d8-7b2b-4b32-b8bd-163ae845f9bb" providerId="ADAL" clId="{A73EB5BA-9B2A-6E46-98CD-8D75F5A9335D}" dt="2019-09-02T12:09:51.411" v="277" actId="478"/>
          <ac:spMkLst>
            <pc:docMk/>
            <pc:sldMk cId="4078862346" sldId="314"/>
            <ac:spMk id="26" creationId="{77C2594E-58AE-7A4A-B402-C0E714596922}"/>
          </ac:spMkLst>
        </pc:spChg>
        <pc:spChg chg="add mod">
          <ac:chgData name="Mike Bloys" userId="1248c4d8-7b2b-4b32-b8bd-163ae845f9bb" providerId="ADAL" clId="{A73EB5BA-9B2A-6E46-98CD-8D75F5A9335D}" dt="2019-09-02T12:11:50.502" v="291" actId="164"/>
          <ac:spMkLst>
            <pc:docMk/>
            <pc:sldMk cId="4078862346" sldId="314"/>
            <ac:spMk id="27" creationId="{D7396ADD-7DB4-1842-88FF-D2456CA3A37F}"/>
          </ac:spMkLst>
        </pc:spChg>
        <pc:spChg chg="add mod">
          <ac:chgData name="Mike Bloys" userId="1248c4d8-7b2b-4b32-b8bd-163ae845f9bb" providerId="ADAL" clId="{A73EB5BA-9B2A-6E46-98CD-8D75F5A9335D}" dt="2019-09-02T12:11:58.689" v="293" actId="164"/>
          <ac:spMkLst>
            <pc:docMk/>
            <pc:sldMk cId="4078862346" sldId="314"/>
            <ac:spMk id="28" creationId="{DBED527D-ED7A-F245-87E6-0F4244F35179}"/>
          </ac:spMkLst>
        </pc:spChg>
        <pc:spChg chg="add mod">
          <ac:chgData name="Mike Bloys" userId="1248c4d8-7b2b-4b32-b8bd-163ae845f9bb" providerId="ADAL" clId="{A73EB5BA-9B2A-6E46-98CD-8D75F5A9335D}" dt="2019-09-02T12:12:02.990" v="294" actId="164"/>
          <ac:spMkLst>
            <pc:docMk/>
            <pc:sldMk cId="4078862346" sldId="314"/>
            <ac:spMk id="29" creationId="{183C46F9-5AEF-2C4B-B2BF-C074E53D2F33}"/>
          </ac:spMkLst>
        </pc:spChg>
        <pc:grpChg chg="add mod">
          <ac:chgData name="Mike Bloys" userId="1248c4d8-7b2b-4b32-b8bd-163ae845f9bb" providerId="ADAL" clId="{A73EB5BA-9B2A-6E46-98CD-8D75F5A9335D}" dt="2019-09-02T12:12:23.381" v="297" actId="408"/>
          <ac:grpSpMkLst>
            <pc:docMk/>
            <pc:sldMk cId="4078862346" sldId="314"/>
            <ac:grpSpMk id="30" creationId="{564F7417-BDB6-AC47-8A75-59A5002F331F}"/>
          </ac:grpSpMkLst>
        </pc:grpChg>
        <pc:grpChg chg="add mod">
          <ac:chgData name="Mike Bloys" userId="1248c4d8-7b2b-4b32-b8bd-163ae845f9bb" providerId="ADAL" clId="{A73EB5BA-9B2A-6E46-98CD-8D75F5A9335D}" dt="2019-09-02T12:12:23.381" v="297" actId="408"/>
          <ac:grpSpMkLst>
            <pc:docMk/>
            <pc:sldMk cId="4078862346" sldId="314"/>
            <ac:grpSpMk id="31" creationId="{F51B876A-213C-064A-B815-84C913C52E92}"/>
          </ac:grpSpMkLst>
        </pc:grpChg>
        <pc:grpChg chg="add mod">
          <ac:chgData name="Mike Bloys" userId="1248c4d8-7b2b-4b32-b8bd-163ae845f9bb" providerId="ADAL" clId="{A73EB5BA-9B2A-6E46-98CD-8D75F5A9335D}" dt="2019-09-02T12:12:23.381" v="297" actId="408"/>
          <ac:grpSpMkLst>
            <pc:docMk/>
            <pc:sldMk cId="4078862346" sldId="314"/>
            <ac:grpSpMk id="32" creationId="{C4965F96-4997-5843-B38D-7F7F8CDAD5A2}"/>
          </ac:grpSpMkLst>
        </pc:grpChg>
        <pc:grpChg chg="add mod">
          <ac:chgData name="Mike Bloys" userId="1248c4d8-7b2b-4b32-b8bd-163ae845f9bb" providerId="ADAL" clId="{A73EB5BA-9B2A-6E46-98CD-8D75F5A9335D}" dt="2019-09-02T12:12:23.381" v="297" actId="408"/>
          <ac:grpSpMkLst>
            <pc:docMk/>
            <pc:sldMk cId="4078862346" sldId="314"/>
            <ac:grpSpMk id="33" creationId="{E25BCAFC-D3DF-ED4B-82A8-0CF63E92A658}"/>
          </ac:grpSpMkLst>
        </pc:grpChg>
      </pc:sldChg>
      <pc:sldChg chg="addSp delSp modSp">
        <pc:chgData name="Mike Bloys" userId="1248c4d8-7b2b-4b32-b8bd-163ae845f9bb" providerId="ADAL" clId="{A73EB5BA-9B2A-6E46-98CD-8D75F5A9335D}" dt="2019-09-02T12:15:23.216" v="339" actId="1076"/>
        <pc:sldMkLst>
          <pc:docMk/>
          <pc:sldMk cId="4058745445" sldId="315"/>
        </pc:sldMkLst>
        <pc:spChg chg="del mod">
          <ac:chgData name="Mike Bloys" userId="1248c4d8-7b2b-4b32-b8bd-163ae845f9bb" providerId="ADAL" clId="{A73EB5BA-9B2A-6E46-98CD-8D75F5A9335D}" dt="2019-09-02T12:15:13.823" v="338" actId="478"/>
          <ac:spMkLst>
            <pc:docMk/>
            <pc:sldMk cId="4058745445" sldId="315"/>
            <ac:spMk id="4" creationId="{375335CA-A24B-4BB5-8CD8-B0590E856CA2}"/>
          </ac:spMkLst>
        </pc:spChg>
        <pc:spChg chg="del mod">
          <ac:chgData name="Mike Bloys" userId="1248c4d8-7b2b-4b32-b8bd-163ae845f9bb" providerId="ADAL" clId="{A73EB5BA-9B2A-6E46-98CD-8D75F5A9335D}" dt="2019-09-02T12:15:13.823" v="338" actId="478"/>
          <ac:spMkLst>
            <pc:docMk/>
            <pc:sldMk cId="4058745445" sldId="315"/>
            <ac:spMk id="5" creationId="{80BA8812-5E9A-4B04-9396-E5B631542511}"/>
          </ac:spMkLst>
        </pc:spChg>
        <pc:spChg chg="del mod">
          <ac:chgData name="Mike Bloys" userId="1248c4d8-7b2b-4b32-b8bd-163ae845f9bb" providerId="ADAL" clId="{A73EB5BA-9B2A-6E46-98CD-8D75F5A9335D}" dt="2019-09-02T12:15:13.823" v="338" actId="478"/>
          <ac:spMkLst>
            <pc:docMk/>
            <pc:sldMk cId="4058745445" sldId="315"/>
            <ac:spMk id="6" creationId="{991FD6D5-28EB-406D-89B9-491918FD44DD}"/>
          </ac:spMkLst>
        </pc:spChg>
        <pc:spChg chg="del mod">
          <ac:chgData name="Mike Bloys" userId="1248c4d8-7b2b-4b32-b8bd-163ae845f9bb" providerId="ADAL" clId="{A73EB5BA-9B2A-6E46-98CD-8D75F5A9335D}" dt="2019-09-02T12:15:13.823" v="338" actId="478"/>
          <ac:spMkLst>
            <pc:docMk/>
            <pc:sldMk cId="4058745445" sldId="315"/>
            <ac:spMk id="7" creationId="{C2D4305F-4EBC-4C16-A5AC-E1B4686142E7}"/>
          </ac:spMkLst>
        </pc:spChg>
        <pc:spChg chg="del mod">
          <ac:chgData name="Mike Bloys" userId="1248c4d8-7b2b-4b32-b8bd-163ae845f9bb" providerId="ADAL" clId="{A73EB5BA-9B2A-6E46-98CD-8D75F5A9335D}" dt="2019-09-02T12:15:13.823" v="338" actId="478"/>
          <ac:spMkLst>
            <pc:docMk/>
            <pc:sldMk cId="4058745445" sldId="315"/>
            <ac:spMk id="8" creationId="{55D23061-3811-4528-A0D8-6C5F0F885A88}"/>
          </ac:spMkLst>
        </pc:spChg>
        <pc:spChg chg="del mod">
          <ac:chgData name="Mike Bloys" userId="1248c4d8-7b2b-4b32-b8bd-163ae845f9bb" providerId="ADAL" clId="{A73EB5BA-9B2A-6E46-98CD-8D75F5A9335D}" dt="2019-09-02T12:15:13.823" v="338" actId="478"/>
          <ac:spMkLst>
            <pc:docMk/>
            <pc:sldMk cId="4058745445" sldId="315"/>
            <ac:spMk id="9" creationId="{FBD7878B-7405-4E05-A922-1DE5ECB392DA}"/>
          </ac:spMkLst>
        </pc:spChg>
        <pc:spChg chg="del mod">
          <ac:chgData name="Mike Bloys" userId="1248c4d8-7b2b-4b32-b8bd-163ae845f9bb" providerId="ADAL" clId="{A73EB5BA-9B2A-6E46-98CD-8D75F5A9335D}" dt="2019-09-02T12:15:13.823" v="338" actId="478"/>
          <ac:spMkLst>
            <pc:docMk/>
            <pc:sldMk cId="4058745445" sldId="315"/>
            <ac:spMk id="10" creationId="{B611EB71-0B93-4AE8-98D2-5F0914CF95DC}"/>
          </ac:spMkLst>
        </pc:spChg>
        <pc:spChg chg="del mod">
          <ac:chgData name="Mike Bloys" userId="1248c4d8-7b2b-4b32-b8bd-163ae845f9bb" providerId="ADAL" clId="{A73EB5BA-9B2A-6E46-98CD-8D75F5A9335D}" dt="2019-09-02T12:15:13.823" v="338" actId="478"/>
          <ac:spMkLst>
            <pc:docMk/>
            <pc:sldMk cId="4058745445" sldId="315"/>
            <ac:spMk id="11" creationId="{7ADEF316-4E95-419D-A649-6D625A86D791}"/>
          </ac:spMkLst>
        </pc:spChg>
        <pc:spChg chg="mod">
          <ac:chgData name="Mike Bloys" userId="1248c4d8-7b2b-4b32-b8bd-163ae845f9bb" providerId="ADAL" clId="{A73EB5BA-9B2A-6E46-98CD-8D75F5A9335D}" dt="2019-09-02T12:13:14.905" v="304" actId="20577"/>
          <ac:spMkLst>
            <pc:docMk/>
            <pc:sldMk cId="4058745445" sldId="315"/>
            <ac:spMk id="15" creationId="{8621220C-0B25-5B4B-BA05-DD6C4C3C9CF5}"/>
          </ac:spMkLst>
        </pc:spChg>
        <pc:spChg chg="mod">
          <ac:chgData name="Mike Bloys" userId="1248c4d8-7b2b-4b32-b8bd-163ae845f9bb" providerId="ADAL" clId="{A73EB5BA-9B2A-6E46-98CD-8D75F5A9335D}" dt="2019-09-02T12:14:16.108" v="317" actId="20577"/>
          <ac:spMkLst>
            <pc:docMk/>
            <pc:sldMk cId="4058745445" sldId="315"/>
            <ac:spMk id="16" creationId="{6E8C6C3E-D0F6-D448-8DB9-441ECD9A1F58}"/>
          </ac:spMkLst>
        </pc:spChg>
        <pc:spChg chg="mod">
          <ac:chgData name="Mike Bloys" userId="1248c4d8-7b2b-4b32-b8bd-163ae845f9bb" providerId="ADAL" clId="{A73EB5BA-9B2A-6E46-98CD-8D75F5A9335D}" dt="2019-09-02T12:13:57.387" v="312" actId="20577"/>
          <ac:spMkLst>
            <pc:docMk/>
            <pc:sldMk cId="4058745445" sldId="315"/>
            <ac:spMk id="21" creationId="{54B74CD8-FB80-BD48-A183-A0928288D2BC}"/>
          </ac:spMkLst>
        </pc:spChg>
        <pc:spChg chg="mod">
          <ac:chgData name="Mike Bloys" userId="1248c4d8-7b2b-4b32-b8bd-163ae845f9bb" providerId="ADAL" clId="{A73EB5BA-9B2A-6E46-98CD-8D75F5A9335D}" dt="2019-09-02T12:15:09.131" v="337" actId="20577"/>
          <ac:spMkLst>
            <pc:docMk/>
            <pc:sldMk cId="4058745445" sldId="315"/>
            <ac:spMk id="25" creationId="{1865922B-35AD-6247-9FAB-5AB6BC41578C}"/>
          </ac:spMkLst>
        </pc:spChg>
        <pc:spChg chg="mod">
          <ac:chgData name="Mike Bloys" userId="1248c4d8-7b2b-4b32-b8bd-163ae845f9bb" providerId="ADAL" clId="{A73EB5BA-9B2A-6E46-98CD-8D75F5A9335D}" dt="2019-09-02T12:14:59.894" v="332" actId="20577"/>
          <ac:spMkLst>
            <pc:docMk/>
            <pc:sldMk cId="4058745445" sldId="315"/>
            <ac:spMk id="26" creationId="{E03FE5C3-5CF6-1D40-8C19-0D0298C69B4F}"/>
          </ac:spMkLst>
        </pc:spChg>
        <pc:spChg chg="mod">
          <ac:chgData name="Mike Bloys" userId="1248c4d8-7b2b-4b32-b8bd-163ae845f9bb" providerId="ADAL" clId="{A73EB5BA-9B2A-6E46-98CD-8D75F5A9335D}" dt="2019-09-02T12:14:36.088" v="322" actId="20577"/>
          <ac:spMkLst>
            <pc:docMk/>
            <pc:sldMk cId="4058745445" sldId="315"/>
            <ac:spMk id="30" creationId="{DAFCB777-8406-DC42-AD4F-C29F3595A928}"/>
          </ac:spMkLst>
        </pc:spChg>
        <pc:spChg chg="mod">
          <ac:chgData name="Mike Bloys" userId="1248c4d8-7b2b-4b32-b8bd-163ae845f9bb" providerId="ADAL" clId="{A73EB5BA-9B2A-6E46-98CD-8D75F5A9335D}" dt="2019-09-02T12:14:49.618" v="327" actId="20577"/>
          <ac:spMkLst>
            <pc:docMk/>
            <pc:sldMk cId="4058745445" sldId="315"/>
            <ac:spMk id="31" creationId="{DA3AF871-24C9-9747-AB1B-3364620EC0B8}"/>
          </ac:spMkLst>
        </pc:spChg>
        <pc:grpChg chg="add mod">
          <ac:chgData name="Mike Bloys" userId="1248c4d8-7b2b-4b32-b8bd-163ae845f9bb" providerId="ADAL" clId="{A73EB5BA-9B2A-6E46-98CD-8D75F5A9335D}" dt="2019-09-02T12:15:23.216" v="339" actId="1076"/>
          <ac:grpSpMkLst>
            <pc:docMk/>
            <pc:sldMk cId="4058745445" sldId="315"/>
            <ac:grpSpMk id="12" creationId="{948A27C1-8BC4-8148-A9FC-2EECE0747BFA}"/>
          </ac:grpSpMkLst>
        </pc:grpChg>
        <pc:grpChg chg="add mod">
          <ac:chgData name="Mike Bloys" userId="1248c4d8-7b2b-4b32-b8bd-163ae845f9bb" providerId="ADAL" clId="{A73EB5BA-9B2A-6E46-98CD-8D75F5A9335D}" dt="2019-09-02T12:15:23.216" v="339" actId="1076"/>
          <ac:grpSpMkLst>
            <pc:docMk/>
            <pc:sldMk cId="4058745445" sldId="315"/>
            <ac:grpSpMk id="17" creationId="{840CAF87-1B1A-9144-8B36-E59C99489E9C}"/>
          </ac:grpSpMkLst>
        </pc:grpChg>
        <pc:grpChg chg="add mod">
          <ac:chgData name="Mike Bloys" userId="1248c4d8-7b2b-4b32-b8bd-163ae845f9bb" providerId="ADAL" clId="{A73EB5BA-9B2A-6E46-98CD-8D75F5A9335D}" dt="2019-09-02T12:15:23.216" v="339" actId="1076"/>
          <ac:grpSpMkLst>
            <pc:docMk/>
            <pc:sldMk cId="4058745445" sldId="315"/>
            <ac:grpSpMk id="22" creationId="{97AA2A27-853E-A946-B817-A7B253179F85}"/>
          </ac:grpSpMkLst>
        </pc:grpChg>
        <pc:grpChg chg="add mod">
          <ac:chgData name="Mike Bloys" userId="1248c4d8-7b2b-4b32-b8bd-163ae845f9bb" providerId="ADAL" clId="{A73EB5BA-9B2A-6E46-98CD-8D75F5A9335D}" dt="2019-09-02T12:15:23.216" v="339" actId="1076"/>
          <ac:grpSpMkLst>
            <pc:docMk/>
            <pc:sldMk cId="4058745445" sldId="315"/>
            <ac:grpSpMk id="27" creationId="{E64B6EBD-56E1-994C-8E4F-B7AB35154F8D}"/>
          </ac:grpSpMkLst>
        </pc:grpChg>
      </pc:sldChg>
      <pc:sldChg chg="addSp delSp modSp">
        <pc:chgData name="Mike Bloys" userId="1248c4d8-7b2b-4b32-b8bd-163ae845f9bb" providerId="ADAL" clId="{A73EB5BA-9B2A-6E46-98CD-8D75F5A9335D}" dt="2019-09-02T12:44:20.579" v="364" actId="18331"/>
        <pc:sldMkLst>
          <pc:docMk/>
          <pc:sldMk cId="1818824093" sldId="318"/>
        </pc:sldMkLst>
        <pc:spChg chg="mod">
          <ac:chgData name="Mike Bloys" userId="1248c4d8-7b2b-4b32-b8bd-163ae845f9bb" providerId="ADAL" clId="{A73EB5BA-9B2A-6E46-98CD-8D75F5A9335D}" dt="2019-09-02T11:26:00.893" v="134" actId="207"/>
          <ac:spMkLst>
            <pc:docMk/>
            <pc:sldMk cId="1818824093" sldId="318"/>
            <ac:spMk id="3" creationId="{8FE7E0B0-7B1D-41D3-B25C-1811F92879A4}"/>
          </ac:spMkLst>
        </pc:spChg>
        <pc:picChg chg="del">
          <ac:chgData name="Mike Bloys" userId="1248c4d8-7b2b-4b32-b8bd-163ae845f9bb" providerId="ADAL" clId="{A73EB5BA-9B2A-6E46-98CD-8D75F5A9335D}" dt="2019-09-02T11:24:58.777" v="126" actId="478"/>
          <ac:picMkLst>
            <pc:docMk/>
            <pc:sldMk cId="1818824093" sldId="318"/>
            <ac:picMk id="4" creationId="{B1E9E72E-F2A3-4930-A4E3-BAA32B4AF49A}"/>
          </ac:picMkLst>
        </pc:picChg>
        <pc:picChg chg="add del mod">
          <ac:chgData name="Mike Bloys" userId="1248c4d8-7b2b-4b32-b8bd-163ae845f9bb" providerId="ADAL" clId="{A73EB5BA-9B2A-6E46-98CD-8D75F5A9335D}" dt="2019-09-02T11:24:23.235" v="118"/>
          <ac:picMkLst>
            <pc:docMk/>
            <pc:sldMk cId="1818824093" sldId="318"/>
            <ac:picMk id="6" creationId="{B91C1136-65E1-E247-A391-9AB9E1871B9C}"/>
          </ac:picMkLst>
        </pc:picChg>
        <pc:picChg chg="add mod modCrop">
          <ac:chgData name="Mike Bloys" userId="1248c4d8-7b2b-4b32-b8bd-163ae845f9bb" providerId="ADAL" clId="{A73EB5BA-9B2A-6E46-98CD-8D75F5A9335D}" dt="2019-09-02T12:44:20.579" v="364" actId="18331"/>
          <ac:picMkLst>
            <pc:docMk/>
            <pc:sldMk cId="1818824093" sldId="318"/>
            <ac:picMk id="7" creationId="{31A7DC57-482F-694B-8A47-684E1DD8F0DD}"/>
          </ac:picMkLst>
        </pc:picChg>
        <pc:picChg chg="add mod">
          <ac:chgData name="Mike Bloys" userId="1248c4d8-7b2b-4b32-b8bd-163ae845f9bb" providerId="ADAL" clId="{A73EB5BA-9B2A-6E46-98CD-8D75F5A9335D}" dt="2019-09-02T11:25:04.016" v="128" actId="167"/>
          <ac:picMkLst>
            <pc:docMk/>
            <pc:sldMk cId="1818824093" sldId="318"/>
            <ac:picMk id="8" creationId="{7D24A733-1568-2647-88AF-E5A9A8C0EF47}"/>
          </ac:picMkLst>
        </pc:picChg>
      </pc:sldChg>
      <pc:sldMasterChg chg="modSldLayout">
        <pc:chgData name="Mike Bloys" userId="1248c4d8-7b2b-4b32-b8bd-163ae845f9bb" providerId="ADAL" clId="{A73EB5BA-9B2A-6E46-98CD-8D75F5A9335D}" dt="2019-09-02T13:35:27.698" v="377" actId="478"/>
        <pc:sldMasterMkLst>
          <pc:docMk/>
          <pc:sldMasterMk cId="2369807912" sldId="2147483660"/>
        </pc:sldMasterMkLst>
        <pc:sldLayoutChg chg="delSp modSp">
          <pc:chgData name="Mike Bloys" userId="1248c4d8-7b2b-4b32-b8bd-163ae845f9bb" providerId="ADAL" clId="{A73EB5BA-9B2A-6E46-98CD-8D75F5A9335D}" dt="2019-09-02T09:15:32.121" v="3" actId="478"/>
          <pc:sldLayoutMkLst>
            <pc:docMk/>
            <pc:sldMasterMk cId="2369807912" sldId="2147483660"/>
            <pc:sldLayoutMk cId="1593432957" sldId="2147483661"/>
          </pc:sldLayoutMkLst>
          <pc:spChg chg="del">
            <ac:chgData name="Mike Bloys" userId="1248c4d8-7b2b-4b32-b8bd-163ae845f9bb" providerId="ADAL" clId="{A73EB5BA-9B2A-6E46-98CD-8D75F5A9335D}" dt="2019-09-02T09:15:32.121" v="3" actId="478"/>
            <ac:spMkLst>
              <pc:docMk/>
              <pc:sldMasterMk cId="2369807912" sldId="2147483660"/>
              <pc:sldLayoutMk cId="1593432957" sldId="2147483661"/>
              <ac:spMk id="16" creationId="{746EE902-362E-4123-8003-D85D75F66149}"/>
            </ac:spMkLst>
          </pc:spChg>
          <pc:picChg chg="del mod">
            <ac:chgData name="Mike Bloys" userId="1248c4d8-7b2b-4b32-b8bd-163ae845f9bb" providerId="ADAL" clId="{A73EB5BA-9B2A-6E46-98CD-8D75F5A9335D}" dt="2019-09-02T09:15:26.805" v="2" actId="478"/>
            <ac:picMkLst>
              <pc:docMk/>
              <pc:sldMasterMk cId="2369807912" sldId="2147483660"/>
              <pc:sldLayoutMk cId="1593432957" sldId="2147483661"/>
              <ac:picMk id="3" creationId="{3ED044BA-2EF2-4228-BE05-4C931DF5BA06}"/>
            </ac:picMkLst>
          </pc:picChg>
          <pc:picChg chg="mod">
            <ac:chgData name="Mike Bloys" userId="1248c4d8-7b2b-4b32-b8bd-163ae845f9bb" providerId="ADAL" clId="{A73EB5BA-9B2A-6E46-98CD-8D75F5A9335D}" dt="2019-09-02T09:15:17.256" v="0" actId="14826"/>
            <ac:picMkLst>
              <pc:docMk/>
              <pc:sldMasterMk cId="2369807912" sldId="2147483660"/>
              <pc:sldLayoutMk cId="1593432957" sldId="2147483661"/>
              <ac:picMk id="5" creationId="{7F942C0F-26E1-472C-B453-950D27EFA7CD}"/>
            </ac:picMkLst>
          </pc:picChg>
        </pc:sldLayoutChg>
        <pc:sldLayoutChg chg="setBg">
          <pc:chgData name="Mike Bloys" userId="1248c4d8-7b2b-4b32-b8bd-163ae845f9bb" providerId="ADAL" clId="{A73EB5BA-9B2A-6E46-98CD-8D75F5A9335D}" dt="2019-09-02T09:33:42.670" v="12"/>
          <pc:sldLayoutMkLst>
            <pc:docMk/>
            <pc:sldMasterMk cId="2369807912" sldId="2147483660"/>
            <pc:sldLayoutMk cId="3265224848" sldId="2147483662"/>
          </pc:sldLayoutMkLst>
        </pc:sldLayoutChg>
        <pc:sldLayoutChg chg="setBg">
          <pc:chgData name="Mike Bloys" userId="1248c4d8-7b2b-4b32-b8bd-163ae845f9bb" providerId="ADAL" clId="{A73EB5BA-9B2A-6E46-98CD-8D75F5A9335D}" dt="2019-09-02T09:34:01.636" v="13"/>
          <pc:sldLayoutMkLst>
            <pc:docMk/>
            <pc:sldMasterMk cId="2369807912" sldId="2147483660"/>
            <pc:sldLayoutMk cId="1230368745" sldId="2147483663"/>
          </pc:sldLayoutMkLst>
        </pc:sldLayoutChg>
        <pc:sldLayoutChg chg="addSp delSp modSp">
          <pc:chgData name="Mike Bloys" userId="1248c4d8-7b2b-4b32-b8bd-163ae845f9bb" providerId="ADAL" clId="{A73EB5BA-9B2A-6E46-98CD-8D75F5A9335D}" dt="2019-09-02T13:35:27.698" v="377" actId="478"/>
          <pc:sldLayoutMkLst>
            <pc:docMk/>
            <pc:sldMasterMk cId="2369807912" sldId="2147483660"/>
            <pc:sldLayoutMk cId="3864385121" sldId="2147483664"/>
          </pc:sldLayoutMkLst>
          <pc:spChg chg="mod">
            <ac:chgData name="Mike Bloys" userId="1248c4d8-7b2b-4b32-b8bd-163ae845f9bb" providerId="ADAL" clId="{A73EB5BA-9B2A-6E46-98CD-8D75F5A9335D}" dt="2019-09-02T09:34:33.935" v="16" actId="948"/>
            <ac:spMkLst>
              <pc:docMk/>
              <pc:sldMasterMk cId="2369807912" sldId="2147483660"/>
              <pc:sldLayoutMk cId="3864385121" sldId="2147483664"/>
              <ac:spMk id="10" creationId="{46CEB4D6-329E-43EB-81E3-FD43B7792D63}"/>
            </ac:spMkLst>
          </pc:spChg>
          <pc:picChg chg="mod">
            <ac:chgData name="Mike Bloys" userId="1248c4d8-7b2b-4b32-b8bd-163ae845f9bb" providerId="ADAL" clId="{A73EB5BA-9B2A-6E46-98CD-8D75F5A9335D}" dt="2019-09-02T09:15:47.796" v="4" actId="14826"/>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A73EB5BA-9B2A-6E46-98CD-8D75F5A9335D}" dt="2019-09-02T13:35:27.698" v="377" actId="478"/>
            <ac:picMkLst>
              <pc:docMk/>
              <pc:sldMasterMk cId="2369807912" sldId="2147483660"/>
              <pc:sldLayoutMk cId="3864385121" sldId="2147483664"/>
              <ac:picMk id="4" creationId="{C786EC0B-8974-3343-8CAA-B0EB3DB7D099}"/>
            </ac:picMkLst>
          </pc:picChg>
          <pc:picChg chg="mod">
            <ac:chgData name="Mike Bloys" userId="1248c4d8-7b2b-4b32-b8bd-163ae845f9bb" providerId="ADAL" clId="{A73EB5BA-9B2A-6E46-98CD-8D75F5A9335D}" dt="2019-09-02T09:37:20.532" v="35"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A73EB5BA-9B2A-6E46-98CD-8D75F5A9335D}" dt="2019-09-02T11:24:51.994" v="125" actId="478"/>
            <ac:picMkLst>
              <pc:docMk/>
              <pc:sldMasterMk cId="2369807912" sldId="2147483660"/>
              <pc:sldLayoutMk cId="3864385121" sldId="2147483664"/>
              <ac:picMk id="9" creationId="{0051568B-5E00-9948-8413-30F0732452F8}"/>
            </ac:picMkLst>
          </pc:picChg>
          <pc:picChg chg="add del mod modCrop">
            <ac:chgData name="Mike Bloys" userId="1248c4d8-7b2b-4b32-b8bd-163ae845f9bb" providerId="ADAL" clId="{A73EB5BA-9B2A-6E46-98CD-8D75F5A9335D}" dt="2019-09-02T12:24:06.243" v="346" actId="478"/>
            <ac:picMkLst>
              <pc:docMk/>
              <pc:sldMasterMk cId="2369807912" sldId="2147483660"/>
              <pc:sldLayoutMk cId="3864385121" sldId="2147483664"/>
              <ac:picMk id="11" creationId="{EA1C6C24-D22B-354B-9591-90685C19CCA1}"/>
            </ac:picMkLst>
          </pc:picChg>
        </pc:sldLayoutChg>
        <pc:sldLayoutChg chg="modSp">
          <pc:chgData name="Mike Bloys" userId="1248c4d8-7b2b-4b32-b8bd-163ae845f9bb" providerId="ADAL" clId="{A73EB5BA-9B2A-6E46-98CD-8D75F5A9335D}" dt="2019-09-02T09:37:07.068" v="33" actId="207"/>
          <pc:sldLayoutMkLst>
            <pc:docMk/>
            <pc:sldMasterMk cId="2369807912" sldId="2147483660"/>
            <pc:sldLayoutMk cId="1482273398" sldId="2147483665"/>
          </pc:sldLayoutMkLst>
          <pc:spChg chg="mod">
            <ac:chgData name="Mike Bloys" userId="1248c4d8-7b2b-4b32-b8bd-163ae845f9bb" providerId="ADAL" clId="{A73EB5BA-9B2A-6E46-98CD-8D75F5A9335D}" dt="2019-09-02T09:35:47.402" v="28" actId="207"/>
            <ac:spMkLst>
              <pc:docMk/>
              <pc:sldMasterMk cId="2369807912" sldId="2147483660"/>
              <pc:sldLayoutMk cId="1482273398" sldId="2147483665"/>
              <ac:spMk id="14" creationId="{00000000-0000-0000-0000-000000000000}"/>
            </ac:spMkLst>
          </pc:spChg>
          <pc:picChg chg="mod">
            <ac:chgData name="Mike Bloys" userId="1248c4d8-7b2b-4b32-b8bd-163ae845f9bb" providerId="ADAL" clId="{A73EB5BA-9B2A-6E46-98CD-8D75F5A9335D}" dt="2019-09-02T09:16:34.901" v="8" actId="14826"/>
            <ac:picMkLst>
              <pc:docMk/>
              <pc:sldMasterMk cId="2369807912" sldId="2147483660"/>
              <pc:sldLayoutMk cId="1482273398" sldId="2147483665"/>
              <ac:picMk id="8" creationId="{C23E210F-BBCA-486E-9039-0C4CB23BAFCD}"/>
            </ac:picMkLst>
          </pc:picChg>
          <pc:picChg chg="mod">
            <ac:chgData name="Mike Bloys" userId="1248c4d8-7b2b-4b32-b8bd-163ae845f9bb" providerId="ADAL" clId="{A73EB5BA-9B2A-6E46-98CD-8D75F5A9335D}" dt="2019-09-02T09:37:07.068" v="33" actId="207"/>
            <ac:picMkLst>
              <pc:docMk/>
              <pc:sldMasterMk cId="2369807912" sldId="2147483660"/>
              <pc:sldLayoutMk cId="1482273398" sldId="2147483665"/>
              <ac:picMk id="11" creationId="{7550C147-ED21-4276-A81A-BE402AD1DBBB}"/>
            </ac:picMkLst>
          </pc:picChg>
        </pc:sldLayoutChg>
        <pc:sldLayoutChg chg="modSp">
          <pc:chgData name="Mike Bloys" userId="1248c4d8-7b2b-4b32-b8bd-163ae845f9bb" providerId="ADAL" clId="{A73EB5BA-9B2A-6E46-98CD-8D75F5A9335D}" dt="2019-09-02T09:35:08.499" v="19" actId="207"/>
          <pc:sldLayoutMkLst>
            <pc:docMk/>
            <pc:sldMasterMk cId="2369807912" sldId="2147483660"/>
            <pc:sldLayoutMk cId="1663747016" sldId="2147483666"/>
          </pc:sldLayoutMkLst>
          <pc:spChg chg="mod">
            <ac:chgData name="Mike Bloys" userId="1248c4d8-7b2b-4b32-b8bd-163ae845f9bb" providerId="ADAL" clId="{A73EB5BA-9B2A-6E46-98CD-8D75F5A9335D}" dt="2019-09-02T09:35:08.499" v="19" actId="207"/>
            <ac:spMkLst>
              <pc:docMk/>
              <pc:sldMasterMk cId="2369807912" sldId="2147483660"/>
              <pc:sldLayoutMk cId="1663747016" sldId="2147483666"/>
              <ac:spMk id="13" creationId="{00000000-0000-0000-0000-000000000000}"/>
            </ac:spMkLst>
          </pc:spChg>
          <pc:picChg chg="mod">
            <ac:chgData name="Mike Bloys" userId="1248c4d8-7b2b-4b32-b8bd-163ae845f9bb" providerId="ADAL" clId="{A73EB5BA-9B2A-6E46-98CD-8D75F5A9335D}" dt="2019-09-02T09:16:04.834" v="5" actId="14826"/>
            <ac:picMkLst>
              <pc:docMk/>
              <pc:sldMasterMk cId="2369807912" sldId="2147483660"/>
              <pc:sldLayoutMk cId="1663747016" sldId="2147483666"/>
              <ac:picMk id="7" creationId="{70FAF37A-4656-4635-BC28-978F84977F34}"/>
            </ac:picMkLst>
          </pc:picChg>
        </pc:sldLayoutChg>
        <pc:sldLayoutChg chg="modSp">
          <pc:chgData name="Mike Bloys" userId="1248c4d8-7b2b-4b32-b8bd-163ae845f9bb" providerId="ADAL" clId="{A73EB5BA-9B2A-6E46-98CD-8D75F5A9335D}" dt="2019-09-02T09:36:52.555" v="31" actId="207"/>
          <pc:sldLayoutMkLst>
            <pc:docMk/>
            <pc:sldMasterMk cId="2369807912" sldId="2147483660"/>
            <pc:sldLayoutMk cId="1345255809" sldId="2147483667"/>
          </pc:sldLayoutMkLst>
          <pc:spChg chg="mod">
            <ac:chgData name="Mike Bloys" userId="1248c4d8-7b2b-4b32-b8bd-163ae845f9bb" providerId="ADAL" clId="{A73EB5BA-9B2A-6E46-98CD-8D75F5A9335D}" dt="2019-09-02T09:36:52.555" v="31" actId="207"/>
            <ac:spMkLst>
              <pc:docMk/>
              <pc:sldMasterMk cId="2369807912" sldId="2147483660"/>
              <pc:sldLayoutMk cId="1345255809" sldId="2147483667"/>
              <ac:spMk id="13" creationId="{00000000-0000-0000-0000-000000000000}"/>
            </ac:spMkLst>
          </pc:spChg>
          <pc:picChg chg="mod">
            <ac:chgData name="Mike Bloys" userId="1248c4d8-7b2b-4b32-b8bd-163ae845f9bb" providerId="ADAL" clId="{A73EB5BA-9B2A-6E46-98CD-8D75F5A9335D}" dt="2019-09-02T09:16:42.036" v="9" actId="14826"/>
            <ac:picMkLst>
              <pc:docMk/>
              <pc:sldMasterMk cId="2369807912" sldId="2147483660"/>
              <pc:sldLayoutMk cId="1345255809" sldId="2147483667"/>
              <ac:picMk id="8" creationId="{521800FD-0D05-4662-9BF0-04856A6A215E}"/>
            </ac:picMkLst>
          </pc:picChg>
        </pc:sldLayoutChg>
        <pc:sldLayoutChg chg="modSp">
          <pc:chgData name="Mike Bloys" userId="1248c4d8-7b2b-4b32-b8bd-163ae845f9bb" providerId="ADAL" clId="{A73EB5BA-9B2A-6E46-98CD-8D75F5A9335D}" dt="2019-09-02T09:37:00.769" v="32" actId="207"/>
          <pc:sldLayoutMkLst>
            <pc:docMk/>
            <pc:sldMasterMk cId="2369807912" sldId="2147483660"/>
            <pc:sldLayoutMk cId="3920882233" sldId="2147483668"/>
          </pc:sldLayoutMkLst>
          <pc:picChg chg="mod">
            <ac:chgData name="Mike Bloys" userId="1248c4d8-7b2b-4b32-b8bd-163ae845f9bb" providerId="ADAL" clId="{A73EB5BA-9B2A-6E46-98CD-8D75F5A9335D}" dt="2019-09-02T09:16:49.939" v="10" actId="14826"/>
            <ac:picMkLst>
              <pc:docMk/>
              <pc:sldMasterMk cId="2369807912" sldId="2147483660"/>
              <pc:sldLayoutMk cId="3920882233" sldId="2147483668"/>
              <ac:picMk id="6" creationId="{4624894D-0DFD-49D0-9B26-15317899BA3E}"/>
            </ac:picMkLst>
          </pc:picChg>
          <pc:picChg chg="mod">
            <ac:chgData name="Mike Bloys" userId="1248c4d8-7b2b-4b32-b8bd-163ae845f9bb" providerId="ADAL" clId="{A73EB5BA-9B2A-6E46-98CD-8D75F5A9335D}" dt="2019-09-02T09:37:00.769" v="32" actId="207"/>
            <ac:picMkLst>
              <pc:docMk/>
              <pc:sldMasterMk cId="2369807912" sldId="2147483660"/>
              <pc:sldLayoutMk cId="3920882233" sldId="2147483668"/>
              <ac:picMk id="9" creationId="{50769F48-E340-40B4-BDE7-5A6CE6E1C849}"/>
            </ac:picMkLst>
          </pc:picChg>
        </pc:sldLayoutChg>
        <pc:sldLayoutChg chg="modSp">
          <pc:chgData name="Mike Bloys" userId="1248c4d8-7b2b-4b32-b8bd-163ae845f9bb" providerId="ADAL" clId="{A73EB5BA-9B2A-6E46-98CD-8D75F5A9335D}" dt="2019-09-02T09:35:34.219" v="25" actId="207"/>
          <pc:sldLayoutMkLst>
            <pc:docMk/>
            <pc:sldMasterMk cId="2369807912" sldId="2147483660"/>
            <pc:sldLayoutMk cId="901673130" sldId="2147483671"/>
          </pc:sldLayoutMkLst>
          <pc:spChg chg="mod">
            <ac:chgData name="Mike Bloys" userId="1248c4d8-7b2b-4b32-b8bd-163ae845f9bb" providerId="ADAL" clId="{A73EB5BA-9B2A-6E46-98CD-8D75F5A9335D}" dt="2019-09-02T09:35:34.219" v="25" actId="207"/>
            <ac:spMkLst>
              <pc:docMk/>
              <pc:sldMasterMk cId="2369807912" sldId="2147483660"/>
              <pc:sldLayoutMk cId="901673130" sldId="2147483671"/>
              <ac:spMk id="13" creationId="{00000000-0000-0000-0000-000000000000}"/>
            </ac:spMkLst>
          </pc:spChg>
          <pc:picChg chg="mod">
            <ac:chgData name="Mike Bloys" userId="1248c4d8-7b2b-4b32-b8bd-163ae845f9bb" providerId="ADAL" clId="{A73EB5BA-9B2A-6E46-98CD-8D75F5A9335D}" dt="2019-09-02T09:16:26.577" v="7" actId="14826"/>
            <ac:picMkLst>
              <pc:docMk/>
              <pc:sldMasterMk cId="2369807912" sldId="2147483660"/>
              <pc:sldLayoutMk cId="901673130" sldId="2147483671"/>
              <ac:picMk id="7" creationId="{70FAF37A-4656-4635-BC28-978F84977F34}"/>
            </ac:picMkLst>
          </pc:picChg>
        </pc:sldLayoutChg>
        <pc:sldLayoutChg chg="modSp">
          <pc:chgData name="Mike Bloys" userId="1248c4d8-7b2b-4b32-b8bd-163ae845f9bb" providerId="ADAL" clId="{A73EB5BA-9B2A-6E46-98CD-8D75F5A9335D}" dt="2019-09-02T09:37:17.102" v="34" actId="207"/>
          <pc:sldLayoutMkLst>
            <pc:docMk/>
            <pc:sldMasterMk cId="2369807912" sldId="2147483660"/>
            <pc:sldLayoutMk cId="4050790747" sldId="2147483672"/>
          </pc:sldLayoutMkLst>
          <pc:spChg chg="mod">
            <ac:chgData name="Mike Bloys" userId="1248c4d8-7b2b-4b32-b8bd-163ae845f9bb" providerId="ADAL" clId="{A73EB5BA-9B2A-6E46-98CD-8D75F5A9335D}" dt="2019-09-02T09:35:23.195" v="22" actId="948"/>
            <ac:spMkLst>
              <pc:docMk/>
              <pc:sldMasterMk cId="2369807912" sldId="2147483660"/>
              <pc:sldLayoutMk cId="4050790747" sldId="2147483672"/>
              <ac:spMk id="10" creationId="{46CEB4D6-329E-43EB-81E3-FD43B7792D63}"/>
            </ac:spMkLst>
          </pc:spChg>
          <pc:picChg chg="mod">
            <ac:chgData name="Mike Bloys" userId="1248c4d8-7b2b-4b32-b8bd-163ae845f9bb" providerId="ADAL" clId="{A73EB5BA-9B2A-6E46-98CD-8D75F5A9335D}" dt="2019-09-02T09:16:17.920" v="6" actId="14826"/>
            <ac:picMkLst>
              <pc:docMk/>
              <pc:sldMasterMk cId="2369807912" sldId="2147483660"/>
              <pc:sldLayoutMk cId="4050790747" sldId="2147483672"/>
              <ac:picMk id="3" creationId="{9ACBC68C-7A8A-4F33-9E4F-47694C83CD50}"/>
            </ac:picMkLst>
          </pc:picChg>
          <pc:picChg chg="mod">
            <ac:chgData name="Mike Bloys" userId="1248c4d8-7b2b-4b32-b8bd-163ae845f9bb" providerId="ADAL" clId="{A73EB5BA-9B2A-6E46-98CD-8D75F5A9335D}" dt="2019-09-02T09:37:17.102" v="34" actId="207"/>
            <ac:picMkLst>
              <pc:docMk/>
              <pc:sldMasterMk cId="2369807912" sldId="2147483660"/>
              <pc:sldLayoutMk cId="4050790747" sldId="2147483672"/>
              <ac:picMk id="7" creationId="{4D55C3FD-0D3D-435D-8FCD-F0EFC2C5941D}"/>
            </ac:picMkLst>
          </pc:picChg>
        </pc:sldLayoutChg>
      </pc:sldMasterChg>
    </pc:docChg>
  </pc:docChgLst>
  <pc:docChgLst>
    <pc:chgData name="Mike Bloys" userId="1248c4d8-7b2b-4b32-b8bd-163ae845f9bb" providerId="ADAL" clId="{2F794758-1B39-4E32-83D0-B2D9D5EDE46F}"/>
    <pc:docChg chg="undo redo custSel addSld delSld modSld modMainMaster">
      <pc:chgData name="Mike Bloys" userId="1248c4d8-7b2b-4b32-b8bd-163ae845f9bb" providerId="ADAL" clId="{2F794758-1B39-4E32-83D0-B2D9D5EDE46F}" dt="2020-10-08T13:50:43.633" v="382" actId="207"/>
      <pc:docMkLst>
        <pc:docMk/>
      </pc:docMkLst>
      <pc:sldChg chg="delSp mod">
        <pc:chgData name="Mike Bloys" userId="1248c4d8-7b2b-4b32-b8bd-163ae845f9bb" providerId="ADAL" clId="{2F794758-1B39-4E32-83D0-B2D9D5EDE46F}" dt="2020-10-07T09:14:16.672" v="123" actId="478"/>
        <pc:sldMkLst>
          <pc:docMk/>
          <pc:sldMk cId="4088036100" sldId="259"/>
        </pc:sldMkLst>
        <pc:spChg chg="del">
          <ac:chgData name="Mike Bloys" userId="1248c4d8-7b2b-4b32-b8bd-163ae845f9bb" providerId="ADAL" clId="{2F794758-1B39-4E32-83D0-B2D9D5EDE46F}" dt="2020-10-07T09:14:16.672" v="123" actId="478"/>
          <ac:spMkLst>
            <pc:docMk/>
            <pc:sldMk cId="4088036100" sldId="259"/>
            <ac:spMk id="2" creationId="{FDFA3C9D-7914-4763-ABEB-EC4A47E4B886}"/>
          </ac:spMkLst>
        </pc:spChg>
        <pc:spChg chg="del">
          <ac:chgData name="Mike Bloys" userId="1248c4d8-7b2b-4b32-b8bd-163ae845f9bb" providerId="ADAL" clId="{2F794758-1B39-4E32-83D0-B2D9D5EDE46F}" dt="2020-10-07T09:14:16.672" v="123" actId="478"/>
          <ac:spMkLst>
            <pc:docMk/>
            <pc:sldMk cId="4088036100" sldId="259"/>
            <ac:spMk id="3" creationId="{1A972ADB-E3F9-42E8-8441-1073042D585F}"/>
          </ac:spMkLst>
        </pc:spChg>
      </pc:sldChg>
      <pc:sldChg chg="addSp delSp modSp mod chgLayout">
        <pc:chgData name="Mike Bloys" userId="1248c4d8-7b2b-4b32-b8bd-163ae845f9bb" providerId="ADAL" clId="{2F794758-1B39-4E32-83D0-B2D9D5EDE46F}" dt="2020-10-07T09:15:33.834" v="137" actId="21"/>
        <pc:sldMkLst>
          <pc:docMk/>
          <pc:sldMk cId="178399161" sldId="263"/>
        </pc:sldMkLst>
        <pc:spChg chg="mod ord">
          <ac:chgData name="Mike Bloys" userId="1248c4d8-7b2b-4b32-b8bd-163ae845f9bb" providerId="ADAL" clId="{2F794758-1B39-4E32-83D0-B2D9D5EDE46F}" dt="2020-10-07T09:15:14.707" v="133"/>
          <ac:spMkLst>
            <pc:docMk/>
            <pc:sldMk cId="178399161" sldId="263"/>
            <ac:spMk id="2" creationId="{AAE2DD65-BAFB-4F4B-8034-495C46F681A9}"/>
          </ac:spMkLst>
        </pc:spChg>
        <pc:spChg chg="mod ord">
          <ac:chgData name="Mike Bloys" userId="1248c4d8-7b2b-4b32-b8bd-163ae845f9bb" providerId="ADAL" clId="{2F794758-1B39-4E32-83D0-B2D9D5EDE46F}" dt="2020-10-07T09:15:20.655" v="134" actId="14100"/>
          <ac:spMkLst>
            <pc:docMk/>
            <pc:sldMk cId="178399161" sldId="263"/>
            <ac:spMk id="3" creationId="{8841C565-F8A1-4DE6-88F1-F82B859E4087}"/>
          </ac:spMkLst>
        </pc:spChg>
        <pc:spChg chg="add del mod">
          <ac:chgData name="Mike Bloys" userId="1248c4d8-7b2b-4b32-b8bd-163ae845f9bb" providerId="ADAL" clId="{2F794758-1B39-4E32-83D0-B2D9D5EDE46F}" dt="2020-10-07T09:14:25.300" v="124"/>
          <ac:spMkLst>
            <pc:docMk/>
            <pc:sldMk cId="178399161" sldId="263"/>
            <ac:spMk id="4" creationId="{C17E0518-5CF5-4995-ADBD-3EA024CB8A9C}"/>
          </ac:spMkLst>
        </pc:spChg>
        <pc:spChg chg="add del mod">
          <ac:chgData name="Mike Bloys" userId="1248c4d8-7b2b-4b32-b8bd-163ae845f9bb" providerId="ADAL" clId="{2F794758-1B39-4E32-83D0-B2D9D5EDE46F}" dt="2020-10-07T09:14:25.300" v="124"/>
          <ac:spMkLst>
            <pc:docMk/>
            <pc:sldMk cId="178399161" sldId="263"/>
            <ac:spMk id="5" creationId="{11945B71-A38D-45F5-98C9-BADDB7F1C1F5}"/>
          </ac:spMkLst>
        </pc:spChg>
        <pc:spChg chg="add del mod">
          <ac:chgData name="Mike Bloys" userId="1248c4d8-7b2b-4b32-b8bd-163ae845f9bb" providerId="ADAL" clId="{2F794758-1B39-4E32-83D0-B2D9D5EDE46F}" dt="2020-10-07T09:14:28.402" v="125"/>
          <ac:spMkLst>
            <pc:docMk/>
            <pc:sldMk cId="178399161" sldId="263"/>
            <ac:spMk id="6" creationId="{7AD5B76F-0550-4EC0-A87C-019901F06FD1}"/>
          </ac:spMkLst>
        </pc:spChg>
        <pc:spChg chg="add del mod">
          <ac:chgData name="Mike Bloys" userId="1248c4d8-7b2b-4b32-b8bd-163ae845f9bb" providerId="ADAL" clId="{2F794758-1B39-4E32-83D0-B2D9D5EDE46F}" dt="2020-10-07T09:14:28.402" v="125"/>
          <ac:spMkLst>
            <pc:docMk/>
            <pc:sldMk cId="178399161" sldId="263"/>
            <ac:spMk id="7" creationId="{B754F36B-BD68-485F-A2E5-E76E6AAFCC25}"/>
          </ac:spMkLst>
        </pc:spChg>
        <pc:spChg chg="add del mod">
          <ac:chgData name="Mike Bloys" userId="1248c4d8-7b2b-4b32-b8bd-163ae845f9bb" providerId="ADAL" clId="{2F794758-1B39-4E32-83D0-B2D9D5EDE46F}" dt="2020-10-07T09:15:14.707" v="133"/>
          <ac:spMkLst>
            <pc:docMk/>
            <pc:sldMk cId="178399161" sldId="263"/>
            <ac:spMk id="8" creationId="{B3499FAE-D08E-43CA-8B38-784790FEF739}"/>
          </ac:spMkLst>
        </pc:spChg>
        <pc:spChg chg="add del mod">
          <ac:chgData name="Mike Bloys" userId="1248c4d8-7b2b-4b32-b8bd-163ae845f9bb" providerId="ADAL" clId="{2F794758-1B39-4E32-83D0-B2D9D5EDE46F}" dt="2020-10-07T09:15:14.707" v="133"/>
          <ac:spMkLst>
            <pc:docMk/>
            <pc:sldMk cId="178399161" sldId="263"/>
            <ac:spMk id="9" creationId="{A655804A-2AE7-4622-9F4B-A440555DB54D}"/>
          </ac:spMkLst>
        </pc:spChg>
        <pc:spChg chg="add del mod">
          <ac:chgData name="Mike Bloys" userId="1248c4d8-7b2b-4b32-b8bd-163ae845f9bb" providerId="ADAL" clId="{2F794758-1B39-4E32-83D0-B2D9D5EDE46F}" dt="2020-10-07T09:15:33.834" v="137" actId="21"/>
          <ac:spMkLst>
            <pc:docMk/>
            <pc:sldMk cId="178399161" sldId="263"/>
            <ac:spMk id="11" creationId="{615FED6A-9880-4ACA-8224-4387529CA4F6}"/>
          </ac:spMkLst>
        </pc:spChg>
      </pc:sldChg>
      <pc:sldChg chg="addSp delSp modSp mod">
        <pc:chgData name="Mike Bloys" userId="1248c4d8-7b2b-4b32-b8bd-163ae845f9bb" providerId="ADAL" clId="{2F794758-1B39-4E32-83D0-B2D9D5EDE46F}" dt="2020-10-07T10:27:32.737" v="363" actId="732"/>
        <pc:sldMkLst>
          <pc:docMk/>
          <pc:sldMk cId="3525153043" sldId="293"/>
        </pc:sldMkLst>
        <pc:spChg chg="mod">
          <ac:chgData name="Mike Bloys" userId="1248c4d8-7b2b-4b32-b8bd-163ae845f9bb" providerId="ADAL" clId="{2F794758-1B39-4E32-83D0-B2D9D5EDE46F}" dt="2020-10-07T10:27:14.052" v="356" actId="20577"/>
          <ac:spMkLst>
            <pc:docMk/>
            <pc:sldMk cId="3525153043" sldId="293"/>
            <ac:spMk id="3" creationId="{8FE7E0B0-7B1D-41D3-B25C-1811F92879A4}"/>
          </ac:spMkLst>
        </pc:spChg>
        <pc:picChg chg="del">
          <ac:chgData name="Mike Bloys" userId="1248c4d8-7b2b-4b32-b8bd-163ae845f9bb" providerId="ADAL" clId="{2F794758-1B39-4E32-83D0-B2D9D5EDE46F}" dt="2020-10-07T10:27:21.905" v="359" actId="478"/>
          <ac:picMkLst>
            <pc:docMk/>
            <pc:sldMk cId="3525153043" sldId="293"/>
            <ac:picMk id="4" creationId="{283B8657-0906-4C97-A096-722D1768B461}"/>
          </ac:picMkLst>
        </pc:picChg>
        <pc:picChg chg="add mod ord modCrop">
          <ac:chgData name="Mike Bloys" userId="1248c4d8-7b2b-4b32-b8bd-163ae845f9bb" providerId="ADAL" clId="{2F794758-1B39-4E32-83D0-B2D9D5EDE46F}" dt="2020-10-07T10:27:32.737" v="363" actId="732"/>
          <ac:picMkLst>
            <pc:docMk/>
            <pc:sldMk cId="3525153043" sldId="293"/>
            <ac:picMk id="6" creationId="{DF8013E6-5C2C-4C27-91B9-E1DB9C86B598}"/>
          </ac:picMkLst>
        </pc:picChg>
        <pc:picChg chg="del">
          <ac:chgData name="Mike Bloys" userId="1248c4d8-7b2b-4b32-b8bd-163ae845f9bb" providerId="ADAL" clId="{2F794758-1B39-4E32-83D0-B2D9D5EDE46F}" dt="2020-10-07T10:27:19.602" v="358" actId="478"/>
          <ac:picMkLst>
            <pc:docMk/>
            <pc:sldMk cId="3525153043" sldId="293"/>
            <ac:picMk id="10242" creationId="{36B8D2B5-4F81-4697-AC10-8108AFE6EA99}"/>
          </ac:picMkLst>
        </pc:picChg>
      </pc:sldChg>
      <pc:sldChg chg="addSp delSp modSp mod modClrScheme chgLayout">
        <pc:chgData name="Mike Bloys" userId="1248c4d8-7b2b-4b32-b8bd-163ae845f9bb" providerId="ADAL" clId="{2F794758-1B39-4E32-83D0-B2D9D5EDE46F}" dt="2020-10-07T10:40:43.423" v="372" actId="207"/>
        <pc:sldMkLst>
          <pc:docMk/>
          <pc:sldMk cId="1051052680" sldId="319"/>
        </pc:sldMkLst>
        <pc:spChg chg="mod ord">
          <ac:chgData name="Mike Bloys" userId="1248c4d8-7b2b-4b32-b8bd-163ae845f9bb" providerId="ADAL" clId="{2F794758-1B39-4E32-83D0-B2D9D5EDE46F}" dt="2020-10-07T09:52:21.750" v="270" actId="700"/>
          <ac:spMkLst>
            <pc:docMk/>
            <pc:sldMk cId="1051052680" sldId="319"/>
            <ac:spMk id="2" creationId="{D201B1D2-3902-45F5-95E8-F789D1DEE21B}"/>
          </ac:spMkLst>
        </pc:spChg>
        <pc:spChg chg="mod ord">
          <ac:chgData name="Mike Bloys" userId="1248c4d8-7b2b-4b32-b8bd-163ae845f9bb" providerId="ADAL" clId="{2F794758-1B39-4E32-83D0-B2D9D5EDE46F}" dt="2020-10-07T09:52:21.750" v="270" actId="700"/>
          <ac:spMkLst>
            <pc:docMk/>
            <pc:sldMk cId="1051052680" sldId="319"/>
            <ac:spMk id="4" creationId="{B27CCB4F-30F6-4687-BB22-A8AA23FD01F7}"/>
          </ac:spMkLst>
        </pc:spChg>
        <pc:picChg chg="del">
          <ac:chgData name="Mike Bloys" userId="1248c4d8-7b2b-4b32-b8bd-163ae845f9bb" providerId="ADAL" clId="{2F794758-1B39-4E32-83D0-B2D9D5EDE46F}" dt="2020-10-07T09:51:45.168" v="264" actId="478"/>
          <ac:picMkLst>
            <pc:docMk/>
            <pc:sldMk cId="1051052680" sldId="319"/>
            <ac:picMk id="3" creationId="{11AB8C96-90E9-43AE-AE8F-EAC726575127}"/>
          </ac:picMkLst>
        </pc:picChg>
        <pc:picChg chg="add del mod ord">
          <ac:chgData name="Mike Bloys" userId="1248c4d8-7b2b-4b32-b8bd-163ae845f9bb" providerId="ADAL" clId="{2F794758-1B39-4E32-83D0-B2D9D5EDE46F}" dt="2020-10-07T09:50:26.785" v="259" actId="478"/>
          <ac:picMkLst>
            <pc:docMk/>
            <pc:sldMk cId="1051052680" sldId="319"/>
            <ac:picMk id="6" creationId="{FC301E49-3FC4-41C2-B890-2E5ECFF67D07}"/>
          </ac:picMkLst>
        </pc:picChg>
        <pc:picChg chg="add del mod ord">
          <ac:chgData name="Mike Bloys" userId="1248c4d8-7b2b-4b32-b8bd-163ae845f9bb" providerId="ADAL" clId="{2F794758-1B39-4E32-83D0-B2D9D5EDE46F}" dt="2020-10-07T09:51:43.556" v="263" actId="21"/>
          <ac:picMkLst>
            <pc:docMk/>
            <pc:sldMk cId="1051052680" sldId="319"/>
            <ac:picMk id="8" creationId="{CFEB6EAD-D01C-41E2-B2E6-1BA215C4BE2C}"/>
          </ac:picMkLst>
        </pc:picChg>
        <pc:picChg chg="add ord">
          <ac:chgData name="Mike Bloys" userId="1248c4d8-7b2b-4b32-b8bd-163ae845f9bb" providerId="ADAL" clId="{2F794758-1B39-4E32-83D0-B2D9D5EDE46F}" dt="2020-10-07T09:52:01.566" v="269" actId="167"/>
          <ac:picMkLst>
            <pc:docMk/>
            <pc:sldMk cId="1051052680" sldId="319"/>
            <ac:picMk id="9" creationId="{BED1DF3A-C695-4967-82DA-EF82CA1AFCE0}"/>
          </ac:picMkLst>
        </pc:picChg>
        <pc:picChg chg="add mod">
          <ac:chgData name="Mike Bloys" userId="1248c4d8-7b2b-4b32-b8bd-163ae845f9bb" providerId="ADAL" clId="{2F794758-1B39-4E32-83D0-B2D9D5EDE46F}" dt="2020-10-07T10:40:43.423" v="372" actId="207"/>
          <ac:picMkLst>
            <pc:docMk/>
            <pc:sldMk cId="1051052680" sldId="319"/>
            <ac:picMk id="11" creationId="{2C413515-BC79-478F-9E38-7CFE7B69243D}"/>
          </ac:picMkLst>
        </pc:picChg>
        <pc:picChg chg="del">
          <ac:chgData name="Mike Bloys" userId="1248c4d8-7b2b-4b32-b8bd-163ae845f9bb" providerId="ADAL" clId="{2F794758-1B39-4E32-83D0-B2D9D5EDE46F}" dt="2020-10-07T09:51:39.681" v="262" actId="478"/>
          <ac:picMkLst>
            <pc:docMk/>
            <pc:sldMk cId="1051052680" sldId="319"/>
            <ac:picMk id="4098" creationId="{D624F3A7-DF01-4BE0-A302-EFBE1EB1C332}"/>
          </ac:picMkLst>
        </pc:picChg>
      </pc:sldChg>
      <pc:sldChg chg="addSp delSp modSp mod">
        <pc:chgData name="Mike Bloys" userId="1248c4d8-7b2b-4b32-b8bd-163ae845f9bb" providerId="ADAL" clId="{2F794758-1B39-4E32-83D0-B2D9D5EDE46F}" dt="2020-10-07T10:40:48.382" v="373" actId="207"/>
        <pc:sldMkLst>
          <pc:docMk/>
          <pc:sldMk cId="2167374724" sldId="321"/>
        </pc:sldMkLst>
        <pc:picChg chg="del">
          <ac:chgData name="Mike Bloys" userId="1248c4d8-7b2b-4b32-b8bd-163ae845f9bb" providerId="ADAL" clId="{2F794758-1B39-4E32-83D0-B2D9D5EDE46F}" dt="2020-10-07T09:46:30.257" v="256" actId="478"/>
          <ac:picMkLst>
            <pc:docMk/>
            <pc:sldMk cId="2167374724" sldId="321"/>
            <ac:picMk id="3" creationId="{B9267690-FE1E-42C2-90BD-C30FE152ABB4}"/>
          </ac:picMkLst>
        </pc:picChg>
        <pc:picChg chg="add mod ord modCrop">
          <ac:chgData name="Mike Bloys" userId="1248c4d8-7b2b-4b32-b8bd-163ae845f9bb" providerId="ADAL" clId="{2F794758-1B39-4E32-83D0-B2D9D5EDE46F}" dt="2020-10-07T09:46:15.105" v="255" actId="732"/>
          <ac:picMkLst>
            <pc:docMk/>
            <pc:sldMk cId="2167374724" sldId="321"/>
            <ac:picMk id="6" creationId="{414B2489-391B-4614-806B-EBCA5031F1C5}"/>
          </ac:picMkLst>
        </pc:picChg>
        <pc:picChg chg="add mod">
          <ac:chgData name="Mike Bloys" userId="1248c4d8-7b2b-4b32-b8bd-163ae845f9bb" providerId="ADAL" clId="{2F794758-1B39-4E32-83D0-B2D9D5EDE46F}" dt="2020-10-07T10:40:48.382" v="373" actId="207"/>
          <ac:picMkLst>
            <pc:docMk/>
            <pc:sldMk cId="2167374724" sldId="321"/>
            <ac:picMk id="7" creationId="{4951AE62-52B4-4B72-9D51-8547FF5963CE}"/>
          </ac:picMkLst>
        </pc:picChg>
        <pc:picChg chg="del">
          <ac:chgData name="Mike Bloys" userId="1248c4d8-7b2b-4b32-b8bd-163ae845f9bb" providerId="ADAL" clId="{2F794758-1B39-4E32-83D0-B2D9D5EDE46F}" dt="2020-10-07T09:46:02.193" v="253" actId="478"/>
          <ac:picMkLst>
            <pc:docMk/>
            <pc:sldMk cId="2167374724" sldId="321"/>
            <ac:picMk id="3074" creationId="{BB15D407-7FBB-4383-8A42-CC842BF5CAF0}"/>
          </ac:picMkLst>
        </pc:picChg>
      </pc:sldChg>
      <pc:sldChg chg="addSp delSp modSp mod">
        <pc:chgData name="Mike Bloys" userId="1248c4d8-7b2b-4b32-b8bd-163ae845f9bb" providerId="ADAL" clId="{2F794758-1B39-4E32-83D0-B2D9D5EDE46F}" dt="2020-10-07T10:40:39.462" v="371" actId="207"/>
        <pc:sldMkLst>
          <pc:docMk/>
          <pc:sldMk cId="80183144" sldId="331"/>
        </pc:sldMkLst>
        <pc:picChg chg="del">
          <ac:chgData name="Mike Bloys" userId="1248c4d8-7b2b-4b32-b8bd-163ae845f9bb" providerId="ADAL" clId="{2F794758-1B39-4E32-83D0-B2D9D5EDE46F}" dt="2020-10-07T09:58:50.241" v="286" actId="478"/>
          <ac:picMkLst>
            <pc:docMk/>
            <pc:sldMk cId="80183144" sldId="331"/>
            <ac:picMk id="5" creationId="{AA4509F6-03E3-441B-A137-4978E6A23281}"/>
          </ac:picMkLst>
        </pc:picChg>
        <pc:picChg chg="add del mod">
          <ac:chgData name="Mike Bloys" userId="1248c4d8-7b2b-4b32-b8bd-163ae845f9bb" providerId="ADAL" clId="{2F794758-1B39-4E32-83D0-B2D9D5EDE46F}" dt="2020-10-07T09:56:11.009" v="277" actId="478"/>
          <ac:picMkLst>
            <pc:docMk/>
            <pc:sldMk cId="80183144" sldId="331"/>
            <ac:picMk id="6" creationId="{462B369D-EA67-4DC5-8497-E6BD521BD68F}"/>
          </ac:picMkLst>
        </pc:picChg>
        <pc:picChg chg="add del mod">
          <ac:chgData name="Mike Bloys" userId="1248c4d8-7b2b-4b32-b8bd-163ae845f9bb" providerId="ADAL" clId="{2F794758-1B39-4E32-83D0-B2D9D5EDE46F}" dt="2020-10-07T09:58:28.576" v="279" actId="21"/>
          <ac:picMkLst>
            <pc:docMk/>
            <pc:sldMk cId="80183144" sldId="331"/>
            <ac:picMk id="8" creationId="{323E3DBB-B1C3-4DBC-85C1-828960A5B9FC}"/>
          </ac:picMkLst>
        </pc:picChg>
        <pc:picChg chg="add ord">
          <ac:chgData name="Mike Bloys" userId="1248c4d8-7b2b-4b32-b8bd-163ae845f9bb" providerId="ADAL" clId="{2F794758-1B39-4E32-83D0-B2D9D5EDE46F}" dt="2020-10-07T09:58:47.125" v="284" actId="167"/>
          <ac:picMkLst>
            <pc:docMk/>
            <pc:sldMk cId="80183144" sldId="331"/>
            <ac:picMk id="9" creationId="{7F5FBFF6-6AF7-48B4-B1FE-F3D4A1450558}"/>
          </ac:picMkLst>
        </pc:picChg>
        <pc:picChg chg="add mod">
          <ac:chgData name="Mike Bloys" userId="1248c4d8-7b2b-4b32-b8bd-163ae845f9bb" providerId="ADAL" clId="{2F794758-1B39-4E32-83D0-B2D9D5EDE46F}" dt="2020-10-07T10:40:39.462" v="371" actId="207"/>
          <ac:picMkLst>
            <pc:docMk/>
            <pc:sldMk cId="80183144" sldId="331"/>
            <ac:picMk id="11" creationId="{AAAA4B88-4EFC-4BF8-9D8C-13875097D485}"/>
          </ac:picMkLst>
        </pc:picChg>
        <pc:picChg chg="del">
          <ac:chgData name="Mike Bloys" userId="1248c4d8-7b2b-4b32-b8bd-163ae845f9bb" providerId="ADAL" clId="{2F794758-1B39-4E32-83D0-B2D9D5EDE46F}" dt="2020-10-07T09:58:48.465" v="285" actId="478"/>
          <ac:picMkLst>
            <pc:docMk/>
            <pc:sldMk cId="80183144" sldId="331"/>
            <ac:picMk id="5122" creationId="{9F6D7EBF-B2B9-49E8-9637-2FE5809D6380}"/>
          </ac:picMkLst>
        </pc:picChg>
      </pc:sldChg>
      <pc:sldChg chg="addSp delSp modSp mod">
        <pc:chgData name="Mike Bloys" userId="1248c4d8-7b2b-4b32-b8bd-163ae845f9bb" providerId="ADAL" clId="{2F794758-1B39-4E32-83D0-B2D9D5EDE46F}" dt="2020-10-07T09:24:43.950" v="170" actId="555"/>
        <pc:sldMkLst>
          <pc:docMk/>
          <pc:sldMk cId="3843188477" sldId="332"/>
        </pc:sldMkLst>
        <pc:spChg chg="mod">
          <ac:chgData name="Mike Bloys" userId="1248c4d8-7b2b-4b32-b8bd-163ae845f9bb" providerId="ADAL" clId="{2F794758-1B39-4E32-83D0-B2D9D5EDE46F}" dt="2020-10-07T09:23:42.311" v="167" actId="1076"/>
          <ac:spMkLst>
            <pc:docMk/>
            <pc:sldMk cId="3843188477" sldId="332"/>
            <ac:spMk id="18" creationId="{573D1167-070D-44D6-B1D0-A677502F4A67}"/>
          </ac:spMkLst>
        </pc:spChg>
        <pc:spChg chg="mod">
          <ac:chgData name="Mike Bloys" userId="1248c4d8-7b2b-4b32-b8bd-163ae845f9bb" providerId="ADAL" clId="{2F794758-1B39-4E32-83D0-B2D9D5EDE46F}" dt="2020-10-07T09:23:36.504" v="165" actId="1076"/>
          <ac:spMkLst>
            <pc:docMk/>
            <pc:sldMk cId="3843188477" sldId="332"/>
            <ac:spMk id="19" creationId="{0F3031DF-609C-40BD-BADE-8817E50CD5EB}"/>
          </ac:spMkLst>
        </pc:spChg>
        <pc:spChg chg="mod">
          <ac:chgData name="Mike Bloys" userId="1248c4d8-7b2b-4b32-b8bd-163ae845f9bb" providerId="ADAL" clId="{2F794758-1B39-4E32-83D0-B2D9D5EDE46F}" dt="2020-10-07T09:23:23.775" v="162" actId="1076"/>
          <ac:spMkLst>
            <pc:docMk/>
            <pc:sldMk cId="3843188477" sldId="332"/>
            <ac:spMk id="20" creationId="{9E620FA9-F470-408F-86F2-7E7610C37D47}"/>
          </ac:spMkLst>
        </pc:spChg>
        <pc:spChg chg="mod">
          <ac:chgData name="Mike Bloys" userId="1248c4d8-7b2b-4b32-b8bd-163ae845f9bb" providerId="ADAL" clId="{2F794758-1B39-4E32-83D0-B2D9D5EDE46F}" dt="2020-10-07T09:23:20.239" v="161" actId="1076"/>
          <ac:spMkLst>
            <pc:docMk/>
            <pc:sldMk cId="3843188477" sldId="332"/>
            <ac:spMk id="21" creationId="{E2FF3172-8A2A-4760-94F6-C628137C1EBD}"/>
          </ac:spMkLst>
        </pc:spChg>
        <pc:spChg chg="mod">
          <ac:chgData name="Mike Bloys" userId="1248c4d8-7b2b-4b32-b8bd-163ae845f9bb" providerId="ADAL" clId="{2F794758-1B39-4E32-83D0-B2D9D5EDE46F}" dt="2020-10-07T09:23:17.343" v="160" actId="1076"/>
          <ac:spMkLst>
            <pc:docMk/>
            <pc:sldMk cId="3843188477" sldId="332"/>
            <ac:spMk id="22" creationId="{9730D190-C437-4AF0-9A5A-7A1A39DF05BA}"/>
          </ac:spMkLst>
        </pc:spChg>
        <pc:picChg chg="add del mod">
          <ac:chgData name="Mike Bloys" userId="1248c4d8-7b2b-4b32-b8bd-163ae845f9bb" providerId="ADAL" clId="{2F794758-1B39-4E32-83D0-B2D9D5EDE46F}" dt="2020-10-07T09:21:39.529" v="143" actId="21"/>
          <ac:picMkLst>
            <pc:docMk/>
            <pc:sldMk cId="3843188477" sldId="332"/>
            <ac:picMk id="5" creationId="{86891CAD-F32A-4DF8-8234-002205E2E66F}"/>
          </ac:picMkLst>
        </pc:picChg>
        <pc:picChg chg="add ord">
          <ac:chgData name="Mike Bloys" userId="1248c4d8-7b2b-4b32-b8bd-163ae845f9bb" providerId="ADAL" clId="{2F794758-1B39-4E32-83D0-B2D9D5EDE46F}" dt="2020-10-07T09:21:57.887" v="148" actId="167"/>
          <ac:picMkLst>
            <pc:docMk/>
            <pc:sldMk cId="3843188477" sldId="332"/>
            <ac:picMk id="6" creationId="{0133CD2B-A845-4C9A-A513-AA4C84938EC1}"/>
          </ac:picMkLst>
        </pc:picChg>
        <pc:picChg chg="del">
          <ac:chgData name="Mike Bloys" userId="1248c4d8-7b2b-4b32-b8bd-163ae845f9bb" providerId="ADAL" clId="{2F794758-1B39-4E32-83D0-B2D9D5EDE46F}" dt="2020-10-07T09:21:26.431" v="141" actId="478"/>
          <ac:picMkLst>
            <pc:docMk/>
            <pc:sldMk cId="3843188477" sldId="332"/>
            <ac:picMk id="34" creationId="{9210C8DA-6152-4BF9-A5C8-0DA9FC92B190}"/>
          </ac:picMkLst>
        </pc:picChg>
        <pc:picChg chg="del">
          <ac:chgData name="Mike Bloys" userId="1248c4d8-7b2b-4b32-b8bd-163ae845f9bb" providerId="ADAL" clId="{2F794758-1B39-4E32-83D0-B2D9D5EDE46F}" dt="2020-10-07T09:22:00.208" v="149" actId="478"/>
          <ac:picMkLst>
            <pc:docMk/>
            <pc:sldMk cId="3843188477" sldId="332"/>
            <ac:picMk id="2052" creationId="{31FFFE4D-F100-40F5-89F9-BFE82986B236}"/>
          </ac:picMkLst>
        </pc:picChg>
        <pc:cxnChg chg="mod">
          <ac:chgData name="Mike Bloys" userId="1248c4d8-7b2b-4b32-b8bd-163ae845f9bb" providerId="ADAL" clId="{2F794758-1B39-4E32-83D0-B2D9D5EDE46F}" dt="2020-10-07T09:22:36.927" v="153" actId="692"/>
          <ac:cxnSpMkLst>
            <pc:docMk/>
            <pc:sldMk cId="3843188477" sldId="332"/>
            <ac:cxnSpMk id="17" creationId="{962BBBB6-2E8C-4FD2-B684-B359CCE281F2}"/>
          </ac:cxnSpMkLst>
        </pc:cxnChg>
        <pc:cxnChg chg="mod">
          <ac:chgData name="Mike Bloys" userId="1248c4d8-7b2b-4b32-b8bd-163ae845f9bb" providerId="ADAL" clId="{2F794758-1B39-4E32-83D0-B2D9D5EDE46F}" dt="2020-10-07T09:24:43.950" v="170" actId="555"/>
          <ac:cxnSpMkLst>
            <pc:docMk/>
            <pc:sldMk cId="3843188477" sldId="332"/>
            <ac:cxnSpMk id="23" creationId="{241EB880-78EC-4251-AF2A-155487A3540B}"/>
          </ac:cxnSpMkLst>
        </pc:cxnChg>
        <pc:cxnChg chg="mod">
          <ac:chgData name="Mike Bloys" userId="1248c4d8-7b2b-4b32-b8bd-163ae845f9bb" providerId="ADAL" clId="{2F794758-1B39-4E32-83D0-B2D9D5EDE46F}" dt="2020-10-07T09:24:43.950" v="170" actId="555"/>
          <ac:cxnSpMkLst>
            <pc:docMk/>
            <pc:sldMk cId="3843188477" sldId="332"/>
            <ac:cxnSpMk id="24" creationId="{943CFFE0-9E69-4CBA-92A9-83DFCBE8AEAD}"/>
          </ac:cxnSpMkLst>
        </pc:cxnChg>
        <pc:cxnChg chg="mod">
          <ac:chgData name="Mike Bloys" userId="1248c4d8-7b2b-4b32-b8bd-163ae845f9bb" providerId="ADAL" clId="{2F794758-1B39-4E32-83D0-B2D9D5EDE46F}" dt="2020-10-07T09:24:43.950" v="170" actId="555"/>
          <ac:cxnSpMkLst>
            <pc:docMk/>
            <pc:sldMk cId="3843188477" sldId="332"/>
            <ac:cxnSpMk id="25" creationId="{79FCEF70-7828-4B24-A8A0-B5FCCA2B1D96}"/>
          </ac:cxnSpMkLst>
        </pc:cxnChg>
        <pc:cxnChg chg="mod">
          <ac:chgData name="Mike Bloys" userId="1248c4d8-7b2b-4b32-b8bd-163ae845f9bb" providerId="ADAL" clId="{2F794758-1B39-4E32-83D0-B2D9D5EDE46F}" dt="2020-10-07T09:24:23.632" v="168" actId="14100"/>
          <ac:cxnSpMkLst>
            <pc:docMk/>
            <pc:sldMk cId="3843188477" sldId="332"/>
            <ac:cxnSpMk id="26" creationId="{AADC084D-E1DC-4085-8836-0B28AEC6FF5D}"/>
          </ac:cxnSpMkLst>
        </pc:cxnChg>
        <pc:cxnChg chg="mod">
          <ac:chgData name="Mike Bloys" userId="1248c4d8-7b2b-4b32-b8bd-163ae845f9bb" providerId="ADAL" clId="{2F794758-1B39-4E32-83D0-B2D9D5EDE46F}" dt="2020-10-07T09:24:23.632" v="168" actId="14100"/>
          <ac:cxnSpMkLst>
            <pc:docMk/>
            <pc:sldMk cId="3843188477" sldId="332"/>
            <ac:cxnSpMk id="27" creationId="{8696BC08-AEBC-4146-9D79-21832FBC0F61}"/>
          </ac:cxnSpMkLst>
        </pc:cxnChg>
      </pc:sldChg>
      <pc:sldChg chg="del">
        <pc:chgData name="Mike Bloys" userId="1248c4d8-7b2b-4b32-b8bd-163ae845f9bb" providerId="ADAL" clId="{2F794758-1B39-4E32-83D0-B2D9D5EDE46F}" dt="2020-10-07T10:35:43.652" v="364" actId="47"/>
        <pc:sldMkLst>
          <pc:docMk/>
          <pc:sldMk cId="3195098786" sldId="333"/>
        </pc:sldMkLst>
      </pc:sldChg>
      <pc:sldChg chg="addSp delSp modSp mod">
        <pc:chgData name="Mike Bloys" userId="1248c4d8-7b2b-4b32-b8bd-163ae845f9bb" providerId="ADAL" clId="{2F794758-1B39-4E32-83D0-B2D9D5EDE46F}" dt="2020-10-07T10:01:19.969" v="298" actId="14100"/>
        <pc:sldMkLst>
          <pc:docMk/>
          <pc:sldMk cId="3009277309" sldId="334"/>
        </pc:sldMkLst>
        <pc:picChg chg="del">
          <ac:chgData name="Mike Bloys" userId="1248c4d8-7b2b-4b32-b8bd-163ae845f9bb" providerId="ADAL" clId="{2F794758-1B39-4E32-83D0-B2D9D5EDE46F}" dt="2020-10-07T10:01:04.514" v="295" actId="478"/>
          <ac:picMkLst>
            <pc:docMk/>
            <pc:sldMk cId="3009277309" sldId="334"/>
            <ac:picMk id="4" creationId="{C309CAD1-2C68-4955-9C21-8DB268503DAD}"/>
          </ac:picMkLst>
        </pc:picChg>
        <pc:picChg chg="add mod ord modCrop">
          <ac:chgData name="Mike Bloys" userId="1248c4d8-7b2b-4b32-b8bd-163ae845f9bb" providerId="ADAL" clId="{2F794758-1B39-4E32-83D0-B2D9D5EDE46F}" dt="2020-10-07T10:01:19.969" v="298" actId="14100"/>
          <ac:picMkLst>
            <pc:docMk/>
            <pc:sldMk cId="3009277309" sldId="334"/>
            <ac:picMk id="6" creationId="{DCEA5B7C-75FF-4043-A07C-D99629F356FA}"/>
          </ac:picMkLst>
        </pc:picChg>
        <pc:picChg chg="add del">
          <ac:chgData name="Mike Bloys" userId="1248c4d8-7b2b-4b32-b8bd-163ae845f9bb" providerId="ADAL" clId="{2F794758-1B39-4E32-83D0-B2D9D5EDE46F}" dt="2020-10-07T10:01:12.083" v="297" actId="478"/>
          <ac:picMkLst>
            <pc:docMk/>
            <pc:sldMk cId="3009277309" sldId="334"/>
            <ac:picMk id="7" creationId="{B1DF7B12-0DF1-471E-BD7D-707EEE613B30}"/>
          </ac:picMkLst>
        </pc:picChg>
        <pc:picChg chg="del">
          <ac:chgData name="Mike Bloys" userId="1248c4d8-7b2b-4b32-b8bd-163ae845f9bb" providerId="ADAL" clId="{2F794758-1B39-4E32-83D0-B2D9D5EDE46F}" dt="2020-10-07T10:00:49.714" v="293" actId="478"/>
          <ac:picMkLst>
            <pc:docMk/>
            <pc:sldMk cId="3009277309" sldId="334"/>
            <ac:picMk id="6146" creationId="{22446318-41BD-40EE-B27F-933BF2FEC19D}"/>
          </ac:picMkLst>
        </pc:picChg>
      </pc:sldChg>
      <pc:sldChg chg="addSp delSp modSp mod">
        <pc:chgData name="Mike Bloys" userId="1248c4d8-7b2b-4b32-b8bd-163ae845f9bb" providerId="ADAL" clId="{2F794758-1B39-4E32-83D0-B2D9D5EDE46F}" dt="2020-10-07T10:42:55.590" v="374" actId="207"/>
        <pc:sldMkLst>
          <pc:docMk/>
          <pc:sldMk cId="2932054312" sldId="338"/>
        </pc:sldMkLst>
        <pc:spChg chg="mod">
          <ac:chgData name="Mike Bloys" userId="1248c4d8-7b2b-4b32-b8bd-163ae845f9bb" providerId="ADAL" clId="{2F794758-1B39-4E32-83D0-B2D9D5EDE46F}" dt="2020-10-07T10:04:40.513" v="309" actId="207"/>
          <ac:spMkLst>
            <pc:docMk/>
            <pc:sldMk cId="2932054312" sldId="338"/>
            <ac:spMk id="3" creationId="{946D527B-F721-41B9-8440-5FFADD2E9938}"/>
          </ac:spMkLst>
        </pc:spChg>
        <pc:picChg chg="del">
          <ac:chgData name="Mike Bloys" userId="1248c4d8-7b2b-4b32-b8bd-163ae845f9bb" providerId="ADAL" clId="{2F794758-1B39-4E32-83D0-B2D9D5EDE46F}" dt="2020-10-07T10:04:18.369" v="307" actId="478"/>
          <ac:picMkLst>
            <pc:docMk/>
            <pc:sldMk cId="2932054312" sldId="338"/>
            <ac:picMk id="5" creationId="{8DC05B6C-102C-49A4-AACD-9B34B70E0337}"/>
          </ac:picMkLst>
        </pc:picChg>
        <pc:picChg chg="add del mod">
          <ac:chgData name="Mike Bloys" userId="1248c4d8-7b2b-4b32-b8bd-163ae845f9bb" providerId="ADAL" clId="{2F794758-1B39-4E32-83D0-B2D9D5EDE46F}" dt="2020-10-07T10:03:54.396" v="300" actId="21"/>
          <ac:picMkLst>
            <pc:docMk/>
            <pc:sldMk cId="2932054312" sldId="338"/>
            <ac:picMk id="6" creationId="{16EC12D8-3DF4-4337-9D4D-2489A0148B2A}"/>
          </ac:picMkLst>
        </pc:picChg>
        <pc:picChg chg="add ord">
          <ac:chgData name="Mike Bloys" userId="1248c4d8-7b2b-4b32-b8bd-163ae845f9bb" providerId="ADAL" clId="{2F794758-1B39-4E32-83D0-B2D9D5EDE46F}" dt="2020-10-07T10:04:12.598" v="305" actId="167"/>
          <ac:picMkLst>
            <pc:docMk/>
            <pc:sldMk cId="2932054312" sldId="338"/>
            <ac:picMk id="7" creationId="{5DDF6614-1D4E-4988-B4C5-D8D1B7241444}"/>
          </ac:picMkLst>
        </pc:picChg>
        <pc:picChg chg="add mod">
          <ac:chgData name="Mike Bloys" userId="1248c4d8-7b2b-4b32-b8bd-163ae845f9bb" providerId="ADAL" clId="{2F794758-1B39-4E32-83D0-B2D9D5EDE46F}" dt="2020-10-07T10:42:55.590" v="374" actId="207"/>
          <ac:picMkLst>
            <pc:docMk/>
            <pc:sldMk cId="2932054312" sldId="338"/>
            <ac:picMk id="9" creationId="{681A1F9D-2AA3-488B-8888-BD4E7655D144}"/>
          </ac:picMkLst>
        </pc:picChg>
        <pc:picChg chg="del">
          <ac:chgData name="Mike Bloys" userId="1248c4d8-7b2b-4b32-b8bd-163ae845f9bb" providerId="ADAL" clId="{2F794758-1B39-4E32-83D0-B2D9D5EDE46F}" dt="2020-10-07T10:04:14.226" v="306" actId="478"/>
          <ac:picMkLst>
            <pc:docMk/>
            <pc:sldMk cId="2932054312" sldId="338"/>
            <ac:picMk id="7172" creationId="{7AB06083-C9CA-4473-8FF0-6D5B78897AC1}"/>
          </ac:picMkLst>
        </pc:picChg>
      </pc:sldChg>
      <pc:sldChg chg="addSp delSp modSp mod">
        <pc:chgData name="Mike Bloys" userId="1248c4d8-7b2b-4b32-b8bd-163ae845f9bb" providerId="ADAL" clId="{2F794758-1B39-4E32-83D0-B2D9D5EDE46F}" dt="2020-10-07T10:43:35.862" v="375" actId="207"/>
        <pc:sldMkLst>
          <pc:docMk/>
          <pc:sldMk cId="2450026756" sldId="340"/>
        </pc:sldMkLst>
        <pc:spChg chg="mod">
          <ac:chgData name="Mike Bloys" userId="1248c4d8-7b2b-4b32-b8bd-163ae845f9bb" providerId="ADAL" clId="{2F794758-1B39-4E32-83D0-B2D9D5EDE46F}" dt="2020-10-07T10:06:41.618" v="325" actId="20577"/>
          <ac:spMkLst>
            <pc:docMk/>
            <pc:sldMk cId="2450026756" sldId="340"/>
            <ac:spMk id="3" creationId="{441039D5-0124-4649-8D5C-8795D8DF041B}"/>
          </ac:spMkLst>
        </pc:spChg>
        <pc:picChg chg="del">
          <ac:chgData name="Mike Bloys" userId="1248c4d8-7b2b-4b32-b8bd-163ae845f9bb" providerId="ADAL" clId="{2F794758-1B39-4E32-83D0-B2D9D5EDE46F}" dt="2020-10-07T10:05:39.296" v="310" actId="478"/>
          <ac:picMkLst>
            <pc:docMk/>
            <pc:sldMk cId="2450026756" sldId="340"/>
            <ac:picMk id="4" creationId="{58E728CC-4C8A-4381-8965-D29C2DAD5956}"/>
          </ac:picMkLst>
        </pc:picChg>
        <pc:picChg chg="add del mod">
          <ac:chgData name="Mike Bloys" userId="1248c4d8-7b2b-4b32-b8bd-163ae845f9bb" providerId="ADAL" clId="{2F794758-1B39-4E32-83D0-B2D9D5EDE46F}" dt="2020-10-07T10:06:08.606" v="316" actId="21"/>
          <ac:picMkLst>
            <pc:docMk/>
            <pc:sldMk cId="2450026756" sldId="340"/>
            <ac:picMk id="6" creationId="{91D6A187-2C4A-4CFD-B62C-AFED21DE0CA5}"/>
          </ac:picMkLst>
        </pc:picChg>
        <pc:picChg chg="add ord">
          <ac:chgData name="Mike Bloys" userId="1248c4d8-7b2b-4b32-b8bd-163ae845f9bb" providerId="ADAL" clId="{2F794758-1B39-4E32-83D0-B2D9D5EDE46F}" dt="2020-10-07T10:06:34.735" v="322" actId="167"/>
          <ac:picMkLst>
            <pc:docMk/>
            <pc:sldMk cId="2450026756" sldId="340"/>
            <ac:picMk id="7" creationId="{668D5FFB-6E2D-40FD-A366-AF85640DE76F}"/>
          </ac:picMkLst>
        </pc:picChg>
        <pc:picChg chg="add mod">
          <ac:chgData name="Mike Bloys" userId="1248c4d8-7b2b-4b32-b8bd-163ae845f9bb" providerId="ADAL" clId="{2F794758-1B39-4E32-83D0-B2D9D5EDE46F}" dt="2020-10-07T10:43:35.862" v="375" actId="207"/>
          <ac:picMkLst>
            <pc:docMk/>
            <pc:sldMk cId="2450026756" sldId="340"/>
            <ac:picMk id="9" creationId="{13128574-7BAD-4017-A8DC-B86006460CCB}"/>
          </ac:picMkLst>
        </pc:picChg>
        <pc:picChg chg="del">
          <ac:chgData name="Mike Bloys" userId="1248c4d8-7b2b-4b32-b8bd-163ae845f9bb" providerId="ADAL" clId="{2F794758-1B39-4E32-83D0-B2D9D5EDE46F}" dt="2020-10-07T10:06:36.322" v="323" actId="478"/>
          <ac:picMkLst>
            <pc:docMk/>
            <pc:sldMk cId="2450026756" sldId="340"/>
            <ac:picMk id="8194" creationId="{26AA7B30-CA6F-4922-984E-4DF93785A836}"/>
          </ac:picMkLst>
        </pc:picChg>
      </pc:sldChg>
      <pc:sldChg chg="addSp delSp modSp mod">
        <pc:chgData name="Mike Bloys" userId="1248c4d8-7b2b-4b32-b8bd-163ae845f9bb" providerId="ADAL" clId="{2F794758-1B39-4E32-83D0-B2D9D5EDE46F}" dt="2020-10-07T10:43:40.942" v="376" actId="207"/>
        <pc:sldMkLst>
          <pc:docMk/>
          <pc:sldMk cId="3134091833" sldId="341"/>
        </pc:sldMkLst>
        <pc:graphicFrameChg chg="mod modGraphic">
          <ac:chgData name="Mike Bloys" userId="1248c4d8-7b2b-4b32-b8bd-163ae845f9bb" providerId="ADAL" clId="{2F794758-1B39-4E32-83D0-B2D9D5EDE46F}" dt="2020-10-07T10:17:38.917" v="348"/>
          <ac:graphicFrameMkLst>
            <pc:docMk/>
            <pc:sldMk cId="3134091833" sldId="341"/>
            <ac:graphicFrameMk id="6" creationId="{233EF3D9-A76E-4328-A1D2-EDDB173CED13}"/>
          </ac:graphicFrameMkLst>
        </pc:graphicFrameChg>
        <pc:picChg chg="add del mod">
          <ac:chgData name="Mike Bloys" userId="1248c4d8-7b2b-4b32-b8bd-163ae845f9bb" providerId="ADAL" clId="{2F794758-1B39-4E32-83D0-B2D9D5EDE46F}" dt="2020-10-07T10:15:25.475" v="336" actId="21"/>
          <ac:picMkLst>
            <pc:docMk/>
            <pc:sldMk cId="3134091833" sldId="341"/>
            <ac:picMk id="3" creationId="{E2B2045E-3C4B-4F81-8414-9488B97B2237}"/>
          </ac:picMkLst>
        </pc:picChg>
        <pc:picChg chg="add ord">
          <ac:chgData name="Mike Bloys" userId="1248c4d8-7b2b-4b32-b8bd-163ae845f9bb" providerId="ADAL" clId="{2F794758-1B39-4E32-83D0-B2D9D5EDE46F}" dt="2020-10-07T10:15:42.865" v="341" actId="167"/>
          <ac:picMkLst>
            <pc:docMk/>
            <pc:sldMk cId="3134091833" sldId="341"/>
            <ac:picMk id="7" creationId="{B256F384-218F-4AA0-B7D1-B7D190F65BEA}"/>
          </ac:picMkLst>
        </pc:picChg>
        <pc:picChg chg="del">
          <ac:chgData name="Mike Bloys" userId="1248c4d8-7b2b-4b32-b8bd-163ae845f9bb" providerId="ADAL" clId="{2F794758-1B39-4E32-83D0-B2D9D5EDE46F}" dt="2020-10-07T10:17:47.187" v="349" actId="478"/>
          <ac:picMkLst>
            <pc:docMk/>
            <pc:sldMk cId="3134091833" sldId="341"/>
            <ac:picMk id="8" creationId="{5E52D72B-97BB-48F1-8270-DBEE4E49E55A}"/>
          </ac:picMkLst>
        </pc:picChg>
        <pc:picChg chg="add">
          <ac:chgData name="Mike Bloys" userId="1248c4d8-7b2b-4b32-b8bd-163ae845f9bb" providerId="ADAL" clId="{2F794758-1B39-4E32-83D0-B2D9D5EDE46F}" dt="2020-10-07T10:15:57.312" v="343" actId="22"/>
          <ac:picMkLst>
            <pc:docMk/>
            <pc:sldMk cId="3134091833" sldId="341"/>
            <ac:picMk id="10" creationId="{803204FE-30BF-4348-9670-BF778DD4B901}"/>
          </ac:picMkLst>
        </pc:picChg>
        <pc:picChg chg="add mod">
          <ac:chgData name="Mike Bloys" userId="1248c4d8-7b2b-4b32-b8bd-163ae845f9bb" providerId="ADAL" clId="{2F794758-1B39-4E32-83D0-B2D9D5EDE46F}" dt="2020-10-07T10:43:40.942" v="376" actId="207"/>
          <ac:picMkLst>
            <pc:docMk/>
            <pc:sldMk cId="3134091833" sldId="341"/>
            <ac:picMk id="12" creationId="{6E41D30A-BEDB-4B17-B782-1441D06012E9}"/>
          </ac:picMkLst>
        </pc:picChg>
        <pc:picChg chg="del">
          <ac:chgData name="Mike Bloys" userId="1248c4d8-7b2b-4b32-b8bd-163ae845f9bb" providerId="ADAL" clId="{2F794758-1B39-4E32-83D0-B2D9D5EDE46F}" dt="2020-10-07T10:15:44.811" v="342" actId="478"/>
          <ac:picMkLst>
            <pc:docMk/>
            <pc:sldMk cId="3134091833" sldId="341"/>
            <ac:picMk id="9218" creationId="{4768807C-D400-4B56-83D5-BB53C5AE10E1}"/>
          </ac:picMkLst>
        </pc:picChg>
      </pc:sldChg>
      <pc:sldChg chg="addSp delSp modSp add mod modClrScheme chgLayout">
        <pc:chgData name="Mike Bloys" userId="1248c4d8-7b2b-4b32-b8bd-163ae845f9bb" providerId="ADAL" clId="{2F794758-1B39-4E32-83D0-B2D9D5EDE46F}" dt="2020-10-07T09:43:44.449" v="247" actId="14100"/>
        <pc:sldMkLst>
          <pc:docMk/>
          <pc:sldMk cId="2767098600" sldId="344"/>
        </pc:sldMkLst>
        <pc:spChg chg="mod ord">
          <ac:chgData name="Mike Bloys" userId="1248c4d8-7b2b-4b32-b8bd-163ae845f9bb" providerId="ADAL" clId="{2F794758-1B39-4E32-83D0-B2D9D5EDE46F}" dt="2020-10-07T09:37:08.158" v="199" actId="700"/>
          <ac:spMkLst>
            <pc:docMk/>
            <pc:sldMk cId="2767098600" sldId="344"/>
            <ac:spMk id="2" creationId="{FDE52C7D-B31C-420D-AD69-E144388028D7}"/>
          </ac:spMkLst>
        </pc:spChg>
        <pc:spChg chg="del">
          <ac:chgData name="Mike Bloys" userId="1248c4d8-7b2b-4b32-b8bd-163ae845f9bb" providerId="ADAL" clId="{2F794758-1B39-4E32-83D0-B2D9D5EDE46F}" dt="2020-10-07T09:25:39.103" v="173" actId="478"/>
          <ac:spMkLst>
            <pc:docMk/>
            <pc:sldMk cId="2767098600" sldId="344"/>
            <ac:spMk id="15" creationId="{70065852-BBA4-4096-830C-F81465CD2EA4}"/>
          </ac:spMkLst>
        </pc:spChg>
        <pc:spChg chg="mod ord">
          <ac:chgData name="Mike Bloys" userId="1248c4d8-7b2b-4b32-b8bd-163ae845f9bb" providerId="ADAL" clId="{2F794758-1B39-4E32-83D0-B2D9D5EDE46F}" dt="2020-10-07T09:41:53.907" v="219" actId="167"/>
          <ac:spMkLst>
            <pc:docMk/>
            <pc:sldMk cId="2767098600" sldId="344"/>
            <ac:spMk id="21" creationId="{7492A82A-5D93-4662-A455-61617E03B4B2}"/>
          </ac:spMkLst>
        </pc:spChg>
        <pc:spChg chg="del">
          <ac:chgData name="Mike Bloys" userId="1248c4d8-7b2b-4b32-b8bd-163ae845f9bb" providerId="ADAL" clId="{2F794758-1B39-4E32-83D0-B2D9D5EDE46F}" dt="2020-10-07T09:25:36.160" v="172" actId="478"/>
          <ac:spMkLst>
            <pc:docMk/>
            <pc:sldMk cId="2767098600" sldId="344"/>
            <ac:spMk id="23" creationId="{29252DDC-014F-407B-9FAF-46AEA844CCB1}"/>
          </ac:spMkLst>
        </pc:spChg>
        <pc:spChg chg="del">
          <ac:chgData name="Mike Bloys" userId="1248c4d8-7b2b-4b32-b8bd-163ae845f9bb" providerId="ADAL" clId="{2F794758-1B39-4E32-83D0-B2D9D5EDE46F}" dt="2020-10-07T09:25:36.160" v="172" actId="478"/>
          <ac:spMkLst>
            <pc:docMk/>
            <pc:sldMk cId="2767098600" sldId="344"/>
            <ac:spMk id="24" creationId="{532C1317-FB26-43A4-908A-91F82633A65F}"/>
          </ac:spMkLst>
        </pc:spChg>
        <pc:spChg chg="del">
          <ac:chgData name="Mike Bloys" userId="1248c4d8-7b2b-4b32-b8bd-163ae845f9bb" providerId="ADAL" clId="{2F794758-1B39-4E32-83D0-B2D9D5EDE46F}" dt="2020-10-07T09:25:36.160" v="172" actId="478"/>
          <ac:spMkLst>
            <pc:docMk/>
            <pc:sldMk cId="2767098600" sldId="344"/>
            <ac:spMk id="25" creationId="{90697866-8842-4508-8136-B2D921B60C9D}"/>
          </ac:spMkLst>
        </pc:spChg>
        <pc:spChg chg="del">
          <ac:chgData name="Mike Bloys" userId="1248c4d8-7b2b-4b32-b8bd-163ae845f9bb" providerId="ADAL" clId="{2F794758-1B39-4E32-83D0-B2D9D5EDE46F}" dt="2020-10-07T09:25:36.160" v="172" actId="478"/>
          <ac:spMkLst>
            <pc:docMk/>
            <pc:sldMk cId="2767098600" sldId="344"/>
            <ac:spMk id="26" creationId="{627B2C77-9B75-4B12-94A7-9D00BBE4D733}"/>
          </ac:spMkLst>
        </pc:spChg>
        <pc:spChg chg="del">
          <ac:chgData name="Mike Bloys" userId="1248c4d8-7b2b-4b32-b8bd-163ae845f9bb" providerId="ADAL" clId="{2F794758-1B39-4E32-83D0-B2D9D5EDE46F}" dt="2020-10-07T09:37:08.158" v="199" actId="700"/>
          <ac:spMkLst>
            <pc:docMk/>
            <pc:sldMk cId="2767098600" sldId="344"/>
            <ac:spMk id="27" creationId="{DC573C05-D697-4915-B367-7315B393A51F}"/>
          </ac:spMkLst>
        </pc:spChg>
        <pc:spChg chg="add mod">
          <ac:chgData name="Mike Bloys" userId="1248c4d8-7b2b-4b32-b8bd-163ae845f9bb" providerId="ADAL" clId="{2F794758-1B39-4E32-83D0-B2D9D5EDE46F}" dt="2020-10-07T09:25:48.584" v="175" actId="1076"/>
          <ac:spMkLst>
            <pc:docMk/>
            <pc:sldMk cId="2767098600" sldId="344"/>
            <ac:spMk id="34" creationId="{F8022CAD-A530-4242-ADF5-16CEEF953053}"/>
          </ac:spMkLst>
        </pc:spChg>
        <pc:spChg chg="add mod">
          <ac:chgData name="Mike Bloys" userId="1248c4d8-7b2b-4b32-b8bd-163ae845f9bb" providerId="ADAL" clId="{2F794758-1B39-4E32-83D0-B2D9D5EDE46F}" dt="2020-10-07T09:25:48.584" v="175" actId="1076"/>
          <ac:spMkLst>
            <pc:docMk/>
            <pc:sldMk cId="2767098600" sldId="344"/>
            <ac:spMk id="35" creationId="{10A69AD5-FFE3-4A27-9632-2A2C40AB19BC}"/>
          </ac:spMkLst>
        </pc:spChg>
        <pc:spChg chg="add mod">
          <ac:chgData name="Mike Bloys" userId="1248c4d8-7b2b-4b32-b8bd-163ae845f9bb" providerId="ADAL" clId="{2F794758-1B39-4E32-83D0-B2D9D5EDE46F}" dt="2020-10-07T09:25:48.584" v="175" actId="1076"/>
          <ac:spMkLst>
            <pc:docMk/>
            <pc:sldMk cId="2767098600" sldId="344"/>
            <ac:spMk id="36" creationId="{5788AE34-B615-4D1B-B237-AF5FFE6C7EA9}"/>
          </ac:spMkLst>
        </pc:spChg>
        <pc:spChg chg="add mod">
          <ac:chgData name="Mike Bloys" userId="1248c4d8-7b2b-4b32-b8bd-163ae845f9bb" providerId="ADAL" clId="{2F794758-1B39-4E32-83D0-B2D9D5EDE46F}" dt="2020-10-07T09:25:48.584" v="175" actId="1076"/>
          <ac:spMkLst>
            <pc:docMk/>
            <pc:sldMk cId="2767098600" sldId="344"/>
            <ac:spMk id="37" creationId="{0A30B303-09C9-40DB-93F4-0725326907FA}"/>
          </ac:spMkLst>
        </pc:spChg>
        <pc:spChg chg="mod">
          <ac:chgData name="Mike Bloys" userId="1248c4d8-7b2b-4b32-b8bd-163ae845f9bb" providerId="ADAL" clId="{2F794758-1B39-4E32-83D0-B2D9D5EDE46F}" dt="2020-10-07T09:43:44.449" v="247" actId="14100"/>
          <ac:spMkLst>
            <pc:docMk/>
            <pc:sldMk cId="2767098600" sldId="344"/>
            <ac:spMk id="38" creationId="{B2FA5F9B-3215-44B2-B9B0-F0BB5E1E1BBA}"/>
          </ac:spMkLst>
        </pc:spChg>
        <pc:spChg chg="mod">
          <ac:chgData name="Mike Bloys" userId="1248c4d8-7b2b-4b32-b8bd-163ae845f9bb" providerId="ADAL" clId="{2F794758-1B39-4E32-83D0-B2D9D5EDE46F}" dt="2020-10-07T09:35:49.802" v="188" actId="12788"/>
          <ac:spMkLst>
            <pc:docMk/>
            <pc:sldMk cId="2767098600" sldId="344"/>
            <ac:spMk id="39" creationId="{47DC9195-DFCF-4A34-93C8-EA7E76FD826A}"/>
          </ac:spMkLst>
        </pc:spChg>
        <pc:spChg chg="add del mod">
          <ac:chgData name="Mike Bloys" userId="1248c4d8-7b2b-4b32-b8bd-163ae845f9bb" providerId="ADAL" clId="{2F794758-1B39-4E32-83D0-B2D9D5EDE46F}" dt="2020-10-07T09:42:50.807" v="230"/>
          <ac:spMkLst>
            <pc:docMk/>
            <pc:sldMk cId="2767098600" sldId="344"/>
            <ac:spMk id="40" creationId="{DA09E58C-E6D0-456F-B6C1-FDBD143FE0F0}"/>
          </ac:spMkLst>
        </pc:spChg>
        <pc:spChg chg="mod">
          <ac:chgData name="Mike Bloys" userId="1248c4d8-7b2b-4b32-b8bd-163ae845f9bb" providerId="ADAL" clId="{2F794758-1B39-4E32-83D0-B2D9D5EDE46F}" dt="2020-10-07T09:36:03.664" v="190" actId="14100"/>
          <ac:spMkLst>
            <pc:docMk/>
            <pc:sldMk cId="2767098600" sldId="344"/>
            <ac:spMk id="41" creationId="{A57A4590-98CA-430C-BE4A-EB4665A1B26E}"/>
          </ac:spMkLst>
        </pc:spChg>
        <pc:spChg chg="add mod">
          <ac:chgData name="Mike Bloys" userId="1248c4d8-7b2b-4b32-b8bd-163ae845f9bb" providerId="ADAL" clId="{2F794758-1B39-4E32-83D0-B2D9D5EDE46F}" dt="2020-10-07T09:25:48.584" v="175" actId="1076"/>
          <ac:spMkLst>
            <pc:docMk/>
            <pc:sldMk cId="2767098600" sldId="344"/>
            <ac:spMk id="42" creationId="{99A4650B-271B-4CF3-842F-27B95E54A5B3}"/>
          </ac:spMkLst>
        </pc:spChg>
        <pc:picChg chg="add mod">
          <ac:chgData name="Mike Bloys" userId="1248c4d8-7b2b-4b32-b8bd-163ae845f9bb" providerId="ADAL" clId="{2F794758-1B39-4E32-83D0-B2D9D5EDE46F}" dt="2020-10-07T09:35:49.802" v="188" actId="12788"/>
          <ac:picMkLst>
            <pc:docMk/>
            <pc:sldMk cId="2767098600" sldId="344"/>
            <ac:picMk id="3" creationId="{44C93808-7A6A-45A6-9A9B-2B6DA12FC680}"/>
          </ac:picMkLst>
        </pc:picChg>
        <pc:picChg chg="add mod ord">
          <ac:chgData name="Mike Bloys" userId="1248c4d8-7b2b-4b32-b8bd-163ae845f9bb" providerId="ADAL" clId="{2F794758-1B39-4E32-83D0-B2D9D5EDE46F}" dt="2020-10-07T09:37:15.641" v="201" actId="14100"/>
          <ac:picMkLst>
            <pc:docMk/>
            <pc:sldMk cId="2767098600" sldId="344"/>
            <ac:picMk id="4" creationId="{B88764AF-C24B-4059-B734-8EBAB56FD3DD}"/>
          </ac:picMkLst>
        </pc:picChg>
        <pc:picChg chg="add del mod">
          <ac:chgData name="Mike Bloys" userId="1248c4d8-7b2b-4b32-b8bd-163ae845f9bb" providerId="ADAL" clId="{2F794758-1B39-4E32-83D0-B2D9D5EDE46F}" dt="2020-10-07T09:37:33.633" v="204" actId="478"/>
          <ac:picMkLst>
            <pc:docMk/>
            <pc:sldMk cId="2767098600" sldId="344"/>
            <ac:picMk id="5" creationId="{D25D3F37-5E28-4FC7-8334-9F382CDB2ED9}"/>
          </ac:picMkLst>
        </pc:picChg>
        <pc:picChg chg="del">
          <ac:chgData name="Mike Bloys" userId="1248c4d8-7b2b-4b32-b8bd-163ae845f9bb" providerId="ADAL" clId="{2F794758-1B39-4E32-83D0-B2D9D5EDE46F}" dt="2020-10-07T09:36:08.816" v="191" actId="478"/>
          <ac:picMkLst>
            <pc:docMk/>
            <pc:sldMk cId="2767098600" sldId="344"/>
            <ac:picMk id="6" creationId="{B0A599FF-F366-4BDB-A000-6F9DF11ADB49}"/>
          </ac:picMkLst>
        </pc:picChg>
        <pc:picChg chg="del">
          <ac:chgData name="Mike Bloys" userId="1248c4d8-7b2b-4b32-b8bd-163ae845f9bb" providerId="ADAL" clId="{2F794758-1B39-4E32-83D0-B2D9D5EDE46F}" dt="2020-10-07T09:36:08.816" v="191" actId="478"/>
          <ac:picMkLst>
            <pc:docMk/>
            <pc:sldMk cId="2767098600" sldId="344"/>
            <ac:picMk id="7" creationId="{DB3EEB57-0E43-4F4A-AD2B-2030A4A86BB5}"/>
          </ac:picMkLst>
        </pc:picChg>
        <pc:picChg chg="del">
          <ac:chgData name="Mike Bloys" userId="1248c4d8-7b2b-4b32-b8bd-163ae845f9bb" providerId="ADAL" clId="{2F794758-1B39-4E32-83D0-B2D9D5EDE46F}" dt="2020-10-07T09:36:08.816" v="191" actId="478"/>
          <ac:picMkLst>
            <pc:docMk/>
            <pc:sldMk cId="2767098600" sldId="344"/>
            <ac:picMk id="8" creationId="{8953BB6B-0237-4BDA-A9A5-2FE2C840CAFD}"/>
          </ac:picMkLst>
        </pc:picChg>
        <pc:picChg chg="add mod ord">
          <ac:chgData name="Mike Bloys" userId="1248c4d8-7b2b-4b32-b8bd-163ae845f9bb" providerId="ADAL" clId="{2F794758-1B39-4E32-83D0-B2D9D5EDE46F}" dt="2020-10-07T09:42:04.232" v="222" actId="1076"/>
          <ac:picMkLst>
            <pc:docMk/>
            <pc:sldMk cId="2767098600" sldId="344"/>
            <ac:picMk id="9" creationId="{AD7CD7EE-43E6-4202-82E1-9ABCB50045B7}"/>
          </ac:picMkLst>
        </pc:picChg>
        <pc:picChg chg="del">
          <ac:chgData name="Mike Bloys" userId="1248c4d8-7b2b-4b32-b8bd-163ae845f9bb" providerId="ADAL" clId="{2F794758-1B39-4E32-83D0-B2D9D5EDE46F}" dt="2020-10-07T09:36:10.387" v="192" actId="478"/>
          <ac:picMkLst>
            <pc:docMk/>
            <pc:sldMk cId="2767098600" sldId="344"/>
            <ac:picMk id="10" creationId="{3B3E415A-50A3-4AA5-B290-9F168F659814}"/>
          </ac:picMkLst>
        </pc:picChg>
        <pc:picChg chg="del">
          <ac:chgData name="Mike Bloys" userId="1248c4d8-7b2b-4b32-b8bd-163ae845f9bb" providerId="ADAL" clId="{2F794758-1B39-4E32-83D0-B2D9D5EDE46F}" dt="2020-10-07T09:36:11.324" v="193" actId="478"/>
          <ac:picMkLst>
            <pc:docMk/>
            <pc:sldMk cId="2767098600" sldId="344"/>
            <ac:picMk id="11" creationId="{03DA3678-B0B4-4B30-B70E-2B3AF40CB63D}"/>
          </ac:picMkLst>
        </pc:picChg>
        <pc:picChg chg="add mod ord">
          <ac:chgData name="Mike Bloys" userId="1248c4d8-7b2b-4b32-b8bd-163ae845f9bb" providerId="ADAL" clId="{2F794758-1B39-4E32-83D0-B2D9D5EDE46F}" dt="2020-10-07T09:43:07.777" v="234" actId="167"/>
          <ac:picMkLst>
            <pc:docMk/>
            <pc:sldMk cId="2767098600" sldId="344"/>
            <ac:picMk id="12" creationId="{0539ACA0-9202-4A83-95C6-A017398A5C85}"/>
          </ac:picMkLst>
        </pc:picChg>
        <pc:picChg chg="add mod">
          <ac:chgData name="Mike Bloys" userId="1248c4d8-7b2b-4b32-b8bd-163ae845f9bb" providerId="ADAL" clId="{2F794758-1B39-4E32-83D0-B2D9D5EDE46F}" dt="2020-10-07T09:43:40.338" v="246" actId="1038"/>
          <ac:picMkLst>
            <pc:docMk/>
            <pc:sldMk cId="2767098600" sldId="344"/>
            <ac:picMk id="13" creationId="{6257738E-BA23-483B-89C4-88243B999868}"/>
          </ac:picMkLst>
        </pc:picChg>
        <pc:picChg chg="del">
          <ac:chgData name="Mike Bloys" userId="1248c4d8-7b2b-4b32-b8bd-163ae845f9bb" providerId="ADAL" clId="{2F794758-1B39-4E32-83D0-B2D9D5EDE46F}" dt="2020-10-07T09:36:08.816" v="191" actId="478"/>
          <ac:picMkLst>
            <pc:docMk/>
            <pc:sldMk cId="2767098600" sldId="344"/>
            <ac:picMk id="22" creationId="{C8C771E6-0A69-4A0A-8EE8-9A3663A73D09}"/>
          </ac:picMkLst>
        </pc:picChg>
        <pc:picChg chg="del">
          <ac:chgData name="Mike Bloys" userId="1248c4d8-7b2b-4b32-b8bd-163ae845f9bb" providerId="ADAL" clId="{2F794758-1B39-4E32-83D0-B2D9D5EDE46F}" dt="2020-10-07T09:41:55.665" v="220" actId="478"/>
          <ac:picMkLst>
            <pc:docMk/>
            <pc:sldMk cId="2767098600" sldId="344"/>
            <ac:picMk id="1028" creationId="{8DB14AB1-0AE2-40DA-9CD9-A4BBF65D7272}"/>
          </ac:picMkLst>
        </pc:picChg>
        <pc:picChg chg="del">
          <ac:chgData name="Mike Bloys" userId="1248c4d8-7b2b-4b32-b8bd-163ae845f9bb" providerId="ADAL" clId="{2F794758-1B39-4E32-83D0-B2D9D5EDE46F}" dt="2020-10-07T09:43:26.466" v="238" actId="478"/>
          <ac:picMkLst>
            <pc:docMk/>
            <pc:sldMk cId="2767098600" sldId="344"/>
            <ac:picMk id="1030" creationId="{B3984FA1-F036-4EEE-800A-35C37094E0E6}"/>
          </ac:picMkLst>
        </pc:picChg>
        <pc:picChg chg="del">
          <ac:chgData name="Mike Bloys" userId="1248c4d8-7b2b-4b32-b8bd-163ae845f9bb" providerId="ADAL" clId="{2F794758-1B39-4E32-83D0-B2D9D5EDE46F}" dt="2020-10-07T09:37:11.858" v="200" actId="478"/>
          <ac:picMkLst>
            <pc:docMk/>
            <pc:sldMk cId="2767098600" sldId="344"/>
            <ac:picMk id="1032" creationId="{B9159472-59DF-4714-9960-4372970D67A1}"/>
          </ac:picMkLst>
        </pc:picChg>
        <pc:picChg chg="del">
          <ac:chgData name="Mike Bloys" userId="1248c4d8-7b2b-4b32-b8bd-163ae845f9bb" providerId="ADAL" clId="{2F794758-1B39-4E32-83D0-B2D9D5EDE46F}" dt="2020-10-07T09:43:09.201" v="235" actId="478"/>
          <ac:picMkLst>
            <pc:docMk/>
            <pc:sldMk cId="2767098600" sldId="344"/>
            <ac:picMk id="1036" creationId="{B38A8968-C65D-4AC1-9A7A-76BD07DA762C}"/>
          </ac:picMkLst>
        </pc:picChg>
        <pc:picChg chg="del mod">
          <ac:chgData name="Mike Bloys" userId="1248c4d8-7b2b-4b32-b8bd-163ae845f9bb" providerId="ADAL" clId="{2F794758-1B39-4E32-83D0-B2D9D5EDE46F}" dt="2020-10-07T09:35:26.385" v="184" actId="478"/>
          <ac:picMkLst>
            <pc:docMk/>
            <pc:sldMk cId="2767098600" sldId="344"/>
            <ac:picMk id="1038" creationId="{02257C49-AE2E-407E-8BE8-E2EAB22F90BB}"/>
          </ac:picMkLst>
        </pc:picChg>
        <pc:cxnChg chg="del">
          <ac:chgData name="Mike Bloys" userId="1248c4d8-7b2b-4b32-b8bd-163ae845f9bb" providerId="ADAL" clId="{2F794758-1B39-4E32-83D0-B2D9D5EDE46F}" dt="2020-10-07T09:25:36.160" v="172" actId="478"/>
          <ac:cxnSpMkLst>
            <pc:docMk/>
            <pc:sldMk cId="2767098600" sldId="344"/>
            <ac:cxnSpMk id="14" creationId="{766A66F2-DEA7-4286-8D4D-A1769B9EB710}"/>
          </ac:cxnSpMkLst>
        </pc:cxnChg>
        <pc:cxnChg chg="del">
          <ac:chgData name="Mike Bloys" userId="1248c4d8-7b2b-4b32-b8bd-163ae845f9bb" providerId="ADAL" clId="{2F794758-1B39-4E32-83D0-B2D9D5EDE46F}" dt="2020-10-07T09:25:36.160" v="172" actId="478"/>
          <ac:cxnSpMkLst>
            <pc:docMk/>
            <pc:sldMk cId="2767098600" sldId="344"/>
            <ac:cxnSpMk id="17" creationId="{BD6C9161-5D3F-4492-ACDF-A1AD9D16B862}"/>
          </ac:cxnSpMkLst>
        </pc:cxnChg>
        <pc:cxnChg chg="del">
          <ac:chgData name="Mike Bloys" userId="1248c4d8-7b2b-4b32-b8bd-163ae845f9bb" providerId="ADAL" clId="{2F794758-1B39-4E32-83D0-B2D9D5EDE46F}" dt="2020-10-07T09:25:36.160" v="172" actId="478"/>
          <ac:cxnSpMkLst>
            <pc:docMk/>
            <pc:sldMk cId="2767098600" sldId="344"/>
            <ac:cxnSpMk id="29" creationId="{FE004E68-1FFE-4518-B542-6D58F1EB86E5}"/>
          </ac:cxnSpMkLst>
        </pc:cxnChg>
        <pc:cxnChg chg="del">
          <ac:chgData name="Mike Bloys" userId="1248c4d8-7b2b-4b32-b8bd-163ae845f9bb" providerId="ADAL" clId="{2F794758-1B39-4E32-83D0-B2D9D5EDE46F}" dt="2020-10-07T09:25:36.160" v="172" actId="478"/>
          <ac:cxnSpMkLst>
            <pc:docMk/>
            <pc:sldMk cId="2767098600" sldId="344"/>
            <ac:cxnSpMk id="30" creationId="{86C55E24-D5D9-422D-8BA0-913566699FEB}"/>
          </ac:cxnSpMkLst>
        </pc:cxnChg>
        <pc:cxnChg chg="del">
          <ac:chgData name="Mike Bloys" userId="1248c4d8-7b2b-4b32-b8bd-163ae845f9bb" providerId="ADAL" clId="{2F794758-1B39-4E32-83D0-B2D9D5EDE46F}" dt="2020-10-07T09:25:36.160" v="172" actId="478"/>
          <ac:cxnSpMkLst>
            <pc:docMk/>
            <pc:sldMk cId="2767098600" sldId="344"/>
            <ac:cxnSpMk id="31" creationId="{CAC3F518-4382-4E7B-88CB-07D2A7C1F113}"/>
          </ac:cxnSpMkLst>
        </pc:cxnChg>
        <pc:cxnChg chg="add mod">
          <ac:chgData name="Mike Bloys" userId="1248c4d8-7b2b-4b32-b8bd-163ae845f9bb" providerId="ADAL" clId="{2F794758-1B39-4E32-83D0-B2D9D5EDE46F}" dt="2020-10-07T09:25:48.584" v="175" actId="1076"/>
          <ac:cxnSpMkLst>
            <pc:docMk/>
            <pc:sldMk cId="2767098600" sldId="344"/>
            <ac:cxnSpMk id="32" creationId="{F9215F60-E262-456F-92B0-569B1C058DA0}"/>
          </ac:cxnSpMkLst>
        </pc:cxnChg>
        <pc:cxnChg chg="del">
          <ac:chgData name="Mike Bloys" userId="1248c4d8-7b2b-4b32-b8bd-163ae845f9bb" providerId="ADAL" clId="{2F794758-1B39-4E32-83D0-B2D9D5EDE46F}" dt="2020-10-07T09:25:36.160" v="172" actId="478"/>
          <ac:cxnSpMkLst>
            <pc:docMk/>
            <pc:sldMk cId="2767098600" sldId="344"/>
            <ac:cxnSpMk id="33" creationId="{4156FF4B-13A6-4794-B748-EFEDEE786B4B}"/>
          </ac:cxnSpMkLst>
        </pc:cxnChg>
        <pc:cxnChg chg="add mod">
          <ac:chgData name="Mike Bloys" userId="1248c4d8-7b2b-4b32-b8bd-163ae845f9bb" providerId="ADAL" clId="{2F794758-1B39-4E32-83D0-B2D9D5EDE46F}" dt="2020-10-07T09:25:48.584" v="175" actId="1076"/>
          <ac:cxnSpMkLst>
            <pc:docMk/>
            <pc:sldMk cId="2767098600" sldId="344"/>
            <ac:cxnSpMk id="43" creationId="{F6AC5CAF-55A9-4AE4-A8F7-1BC270AAED2B}"/>
          </ac:cxnSpMkLst>
        </pc:cxnChg>
        <pc:cxnChg chg="add mod">
          <ac:chgData name="Mike Bloys" userId="1248c4d8-7b2b-4b32-b8bd-163ae845f9bb" providerId="ADAL" clId="{2F794758-1B39-4E32-83D0-B2D9D5EDE46F}" dt="2020-10-07T09:25:48.584" v="175" actId="1076"/>
          <ac:cxnSpMkLst>
            <pc:docMk/>
            <pc:sldMk cId="2767098600" sldId="344"/>
            <ac:cxnSpMk id="44" creationId="{014A3793-1587-4586-AD69-89D103C87B3F}"/>
          </ac:cxnSpMkLst>
        </pc:cxnChg>
        <pc:cxnChg chg="add mod">
          <ac:chgData name="Mike Bloys" userId="1248c4d8-7b2b-4b32-b8bd-163ae845f9bb" providerId="ADAL" clId="{2F794758-1B39-4E32-83D0-B2D9D5EDE46F}" dt="2020-10-07T09:25:48.584" v="175" actId="1076"/>
          <ac:cxnSpMkLst>
            <pc:docMk/>
            <pc:sldMk cId="2767098600" sldId="344"/>
            <ac:cxnSpMk id="45" creationId="{E980DBC7-0432-43D8-A57E-480479157D97}"/>
          </ac:cxnSpMkLst>
        </pc:cxnChg>
        <pc:cxnChg chg="add mod">
          <ac:chgData name="Mike Bloys" userId="1248c4d8-7b2b-4b32-b8bd-163ae845f9bb" providerId="ADAL" clId="{2F794758-1B39-4E32-83D0-B2D9D5EDE46F}" dt="2020-10-07T09:25:48.584" v="175" actId="1076"/>
          <ac:cxnSpMkLst>
            <pc:docMk/>
            <pc:sldMk cId="2767098600" sldId="344"/>
            <ac:cxnSpMk id="46" creationId="{699A98C6-3FF9-4B0A-A8CA-1D5870697311}"/>
          </ac:cxnSpMkLst>
        </pc:cxnChg>
        <pc:cxnChg chg="add mod">
          <ac:chgData name="Mike Bloys" userId="1248c4d8-7b2b-4b32-b8bd-163ae845f9bb" providerId="ADAL" clId="{2F794758-1B39-4E32-83D0-B2D9D5EDE46F}" dt="2020-10-07T09:25:48.584" v="175" actId="1076"/>
          <ac:cxnSpMkLst>
            <pc:docMk/>
            <pc:sldMk cId="2767098600" sldId="344"/>
            <ac:cxnSpMk id="47" creationId="{6B106480-C889-4D2D-95FE-6FD9CC27A4EA}"/>
          </ac:cxnSpMkLst>
        </pc:cxnChg>
      </pc:sldChg>
      <pc:sldMasterChg chg="addSldLayout modSldLayout">
        <pc:chgData name="Mike Bloys" userId="1248c4d8-7b2b-4b32-b8bd-163ae845f9bb" providerId="ADAL" clId="{2F794758-1B39-4E32-83D0-B2D9D5EDE46F}" dt="2020-10-08T13:50:43.633" v="382" actId="207"/>
        <pc:sldMasterMkLst>
          <pc:docMk/>
          <pc:sldMasterMk cId="2369807912" sldId="2147483660"/>
        </pc:sldMasterMkLst>
        <pc:sldLayoutChg chg="addSp delSp modSp mod">
          <pc:chgData name="Mike Bloys" userId="1248c4d8-7b2b-4b32-b8bd-163ae845f9bb" providerId="ADAL" clId="{2F794758-1B39-4E32-83D0-B2D9D5EDE46F}" dt="2020-10-07T09:10:53.984" v="87" actId="478"/>
          <pc:sldLayoutMkLst>
            <pc:docMk/>
            <pc:sldMasterMk cId="2369807912" sldId="2147483660"/>
            <pc:sldLayoutMk cId="1593432957" sldId="2147483661"/>
          </pc:sldLayoutMkLst>
          <pc:spChg chg="add del mod">
            <ac:chgData name="Mike Bloys" userId="1248c4d8-7b2b-4b32-b8bd-163ae845f9bb" providerId="ADAL" clId="{2F794758-1B39-4E32-83D0-B2D9D5EDE46F}" dt="2020-10-07T08:40:49.657" v="4" actId="478"/>
            <ac:spMkLst>
              <pc:docMk/>
              <pc:sldMasterMk cId="2369807912" sldId="2147483660"/>
              <pc:sldLayoutMk cId="1593432957" sldId="2147483661"/>
              <ac:spMk id="6" creationId="{DE21E19C-BF36-4B05-9F6A-B443AA348E8A}"/>
            </ac:spMkLst>
          </pc:spChg>
          <pc:spChg chg="add del mod">
            <ac:chgData name="Mike Bloys" userId="1248c4d8-7b2b-4b32-b8bd-163ae845f9bb" providerId="ADAL" clId="{2F794758-1B39-4E32-83D0-B2D9D5EDE46F}" dt="2020-10-07T08:40:58.767" v="7" actId="478"/>
            <ac:spMkLst>
              <pc:docMk/>
              <pc:sldMasterMk cId="2369807912" sldId="2147483660"/>
              <pc:sldLayoutMk cId="1593432957" sldId="2147483661"/>
              <ac:spMk id="7" creationId="{6F595C38-1606-40DA-A7F4-FCD11C2BAF5E}"/>
            </ac:spMkLst>
          </pc:spChg>
          <pc:spChg chg="add mod">
            <ac:chgData name="Mike Bloys" userId="1248c4d8-7b2b-4b32-b8bd-163ae845f9bb" providerId="ADAL" clId="{2F794758-1B39-4E32-83D0-B2D9D5EDE46F}" dt="2020-10-07T08:53:13.582" v="82" actId="14100"/>
            <ac:spMkLst>
              <pc:docMk/>
              <pc:sldMasterMk cId="2369807912" sldId="2147483660"/>
              <pc:sldLayoutMk cId="1593432957" sldId="2147483661"/>
              <ac:spMk id="8" creationId="{B7092E46-A0AD-47CA-AB3F-B8988BC2592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3" creationId="{F9B65E5E-CB8C-4850-8DFD-DDE69ADE99C8}"/>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4" creationId="{50173986-B5AD-4320-8D8B-34F4C3FC69EE}"/>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5" creationId="{C3B7D310-8561-4C5D-8216-BBDEC29CAEA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6" creationId="{EFD251AD-A862-4160-8BA3-D39F97AD6F81}"/>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8" creationId="{7F1A5467-EB25-4931-9DD6-73FDDDA81310}"/>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9" creationId="{36CA08EB-7883-4CE7-9701-1148B6B0216A}"/>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0" creationId="{31F0C13E-2293-4DC4-AF63-9EDF12EFBDB8}"/>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1" creationId="{49D529C2-954E-4767-936F-98143ED61DE8}"/>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4" creationId="{68CB5067-492C-4355-A9A5-6471735CAF52}"/>
            </ac:spMkLst>
          </pc:spChg>
          <pc:spChg chg="mod">
            <ac:chgData name="Mike Bloys" userId="1248c4d8-7b2b-4b32-b8bd-163ae845f9bb" providerId="ADAL" clId="{2F794758-1B39-4E32-83D0-B2D9D5EDE46F}" dt="2020-10-07T08:52:22.615" v="78" actId="1076"/>
            <ac:spMkLst>
              <pc:docMk/>
              <pc:sldMasterMk cId="2369807912" sldId="2147483660"/>
              <pc:sldLayoutMk cId="1593432957" sldId="2147483661"/>
              <ac:spMk id="25" creationId="{AC81BD7E-B84D-4EF2-A46C-9AFE30B02296}"/>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6" creationId="{5D727B25-366E-4CBE-A352-DB927B5D40D4}"/>
            </ac:spMkLst>
          </pc:spChg>
          <pc:spChg chg="add del mod modVis">
            <ac:chgData name="Mike Bloys" userId="1248c4d8-7b2b-4b32-b8bd-163ae845f9bb" providerId="ADAL" clId="{2F794758-1B39-4E32-83D0-B2D9D5EDE46F}" dt="2020-10-07T08:52:22.615" v="78" actId="1076"/>
            <ac:spMkLst>
              <pc:docMk/>
              <pc:sldMasterMk cId="2369807912" sldId="2147483660"/>
              <pc:sldLayoutMk cId="1593432957" sldId="2147483661"/>
              <ac:spMk id="27" creationId="{F0929BC2-57C1-43E6-8A14-54BEDB1BA077}"/>
            </ac:spMkLst>
          </pc:spChg>
          <pc:spChg chg="add del mod">
            <ac:chgData name="Mike Bloys" userId="1248c4d8-7b2b-4b32-b8bd-163ae845f9bb" providerId="ADAL" clId="{2F794758-1B39-4E32-83D0-B2D9D5EDE46F}" dt="2020-10-07T08:50:56.289" v="60" actId="571"/>
            <ac:spMkLst>
              <pc:docMk/>
              <pc:sldMasterMk cId="2369807912" sldId="2147483660"/>
              <pc:sldLayoutMk cId="1593432957" sldId="2147483661"/>
              <ac:spMk id="28" creationId="{257EBDDA-6091-4B8E-9F79-E1C06DB520A2}"/>
            </ac:spMkLst>
          </pc:spChg>
          <pc:grpChg chg="mod">
            <ac:chgData name="Mike Bloys" userId="1248c4d8-7b2b-4b32-b8bd-163ae845f9bb" providerId="ADAL" clId="{2F794758-1B39-4E32-83D0-B2D9D5EDE46F}" dt="2020-10-07T08:49:37.194" v="38" actId="338"/>
            <ac:grpSpMkLst>
              <pc:docMk/>
              <pc:sldMasterMk cId="2369807912" sldId="2147483660"/>
              <pc:sldLayoutMk cId="1593432957" sldId="2147483661"/>
              <ac:grpSpMk id="1" creationId="{00000000-0000-0000-0000-000000000000}"/>
            </ac:grpSpMkLst>
          </pc:grpChg>
          <pc:grpChg chg="mod">
            <ac:chgData name="Mike Bloys" userId="1248c4d8-7b2b-4b32-b8bd-163ae845f9bb" providerId="ADAL" clId="{2F794758-1B39-4E32-83D0-B2D9D5EDE46F}" dt="2020-10-07T08:49:10.031" v="32" actId="1076"/>
            <ac:grpSpMkLst>
              <pc:docMk/>
              <pc:sldMasterMk cId="2369807912" sldId="2147483660"/>
              <pc:sldLayoutMk cId="1593432957" sldId="2147483661"/>
              <ac:grpSpMk id="12" creationId="{2D61CF75-D761-4F0A-BD0D-0A370B79A762}"/>
            </ac:grpSpMkLst>
          </pc:grpChg>
          <pc:grpChg chg="mod">
            <ac:chgData name="Mike Bloys" userId="1248c4d8-7b2b-4b32-b8bd-163ae845f9bb" providerId="ADAL" clId="{2F794758-1B39-4E32-83D0-B2D9D5EDE46F}" dt="2020-10-07T08:49:24.076" v="35" actId="338"/>
            <ac:grpSpMkLst>
              <pc:docMk/>
              <pc:sldMasterMk cId="2369807912" sldId="2147483660"/>
              <pc:sldLayoutMk cId="1593432957" sldId="2147483661"/>
              <ac:grpSpMk id="17" creationId="{1C061F90-399A-45A6-9D55-6FCC4E5485E3}"/>
            </ac:grpSpMkLst>
          </pc:grpChg>
          <pc:grpChg chg="mod">
            <ac:chgData name="Mike Bloys" userId="1248c4d8-7b2b-4b32-b8bd-163ae845f9bb" providerId="ADAL" clId="{2F794758-1B39-4E32-83D0-B2D9D5EDE46F}" dt="2020-10-07T08:52:27.718" v="79" actId="167"/>
            <ac:grpSpMkLst>
              <pc:docMk/>
              <pc:sldMasterMk cId="2369807912" sldId="2147483660"/>
              <pc:sldLayoutMk cId="1593432957" sldId="2147483661"/>
              <ac:grpSpMk id="23" creationId="{79238B32-8B4E-463C-8BDB-7A4AF7F014C0}"/>
            </ac:grpSpMkLst>
          </pc:grpChg>
          <pc:picChg chg="add mod">
            <ac:chgData name="Mike Bloys" userId="1248c4d8-7b2b-4b32-b8bd-163ae845f9bb" providerId="ADAL" clId="{2F794758-1B39-4E32-83D0-B2D9D5EDE46F}" dt="2020-10-07T08:52:27.718" v="79" actId="167"/>
            <ac:picMkLst>
              <pc:docMk/>
              <pc:sldMasterMk cId="2369807912" sldId="2147483660"/>
              <pc:sldLayoutMk cId="1593432957" sldId="2147483661"/>
              <ac:picMk id="3" creationId="{0A894C02-2124-4939-9634-E42DC48B6A5F}"/>
            </ac:picMkLst>
          </pc:picChg>
          <pc:picChg chg="add del mod">
            <ac:chgData name="Mike Bloys" userId="1248c4d8-7b2b-4b32-b8bd-163ae845f9bb" providerId="ADAL" clId="{2F794758-1B39-4E32-83D0-B2D9D5EDE46F}" dt="2020-10-07T08:52:29.550" v="80" actId="478"/>
            <ac:picMkLst>
              <pc:docMk/>
              <pc:sldMasterMk cId="2369807912" sldId="2147483660"/>
              <pc:sldLayoutMk cId="1593432957" sldId="2147483661"/>
              <ac:picMk id="4" creationId="{990B074A-77DC-4FE7-ADAD-5487680BAF27}"/>
            </ac:picMkLst>
          </pc:picChg>
          <pc:picChg chg="del">
            <ac:chgData name="Mike Bloys" userId="1248c4d8-7b2b-4b32-b8bd-163ae845f9bb" providerId="ADAL" clId="{2F794758-1B39-4E32-83D0-B2D9D5EDE46F}" dt="2020-10-07T08:36:20.962" v="0" actId="478"/>
            <ac:picMkLst>
              <pc:docMk/>
              <pc:sldMasterMk cId="2369807912" sldId="2147483660"/>
              <pc:sldLayoutMk cId="1593432957" sldId="2147483661"/>
              <ac:picMk id="5" creationId="{7F942C0F-26E1-472C-B453-950D27EFA7CD}"/>
            </ac:picMkLst>
          </pc:picChg>
          <pc:picChg chg="add mod">
            <ac:chgData name="Mike Bloys" userId="1248c4d8-7b2b-4b32-b8bd-163ae845f9bb" providerId="ADAL" clId="{2F794758-1B39-4E32-83D0-B2D9D5EDE46F}" dt="2020-10-07T08:49:37.194" v="38" actId="338"/>
            <ac:picMkLst>
              <pc:docMk/>
              <pc:sldMasterMk cId="2369807912" sldId="2147483660"/>
              <pc:sldLayoutMk cId="1593432957" sldId="2147483661"/>
              <ac:picMk id="11" creationId="{BB2BBD8E-845C-43A6-B002-B6F5AFE2DE08}"/>
            </ac:picMkLst>
          </pc:picChg>
          <pc:picChg chg="add del mod">
            <ac:chgData name="Mike Bloys" userId="1248c4d8-7b2b-4b32-b8bd-163ae845f9bb" providerId="ADAL" clId="{2F794758-1B39-4E32-83D0-B2D9D5EDE46F}" dt="2020-10-07T08:49:37.194" v="38" actId="338"/>
            <ac:picMkLst>
              <pc:docMk/>
              <pc:sldMasterMk cId="2369807912" sldId="2147483660"/>
              <pc:sldLayoutMk cId="1593432957" sldId="2147483661"/>
              <ac:picMk id="22" creationId="{1911B142-121B-4121-B041-3F5C563E33FC}"/>
            </ac:picMkLst>
          </pc:picChg>
          <pc:picChg chg="add del mod">
            <ac:chgData name="Mike Bloys" userId="1248c4d8-7b2b-4b32-b8bd-163ae845f9bb" providerId="ADAL" clId="{2F794758-1B39-4E32-83D0-B2D9D5EDE46F}" dt="2020-10-07T09:10:53.984" v="87" actId="478"/>
            <ac:picMkLst>
              <pc:docMk/>
              <pc:sldMasterMk cId="2369807912" sldId="2147483660"/>
              <pc:sldLayoutMk cId="1593432957" sldId="2147483661"/>
              <ac:picMk id="30" creationId="{C4370529-54EB-4D62-A9A3-012361525F1C}"/>
            </ac:picMkLst>
          </pc:picChg>
        </pc:sldLayoutChg>
        <pc:sldLayoutChg chg="addSp delSp modSp mod">
          <pc:chgData name="Mike Bloys" userId="1248c4d8-7b2b-4b32-b8bd-163ae845f9bb" providerId="ADAL" clId="{2F794758-1B39-4E32-83D0-B2D9D5EDE46F}" dt="2020-10-07T09:15:43.232" v="140" actId="478"/>
          <pc:sldLayoutMkLst>
            <pc:docMk/>
            <pc:sldMasterMk cId="2369807912" sldId="2147483660"/>
            <pc:sldLayoutMk cId="3265224848" sldId="2147483662"/>
          </pc:sldLayoutMkLst>
          <pc:spChg chg="add del">
            <ac:chgData name="Mike Bloys" userId="1248c4d8-7b2b-4b32-b8bd-163ae845f9bb" providerId="ADAL" clId="{2F794758-1B39-4E32-83D0-B2D9D5EDE46F}" dt="2020-10-07T09:15:43.232" v="140" actId="478"/>
            <ac:spMkLst>
              <pc:docMk/>
              <pc:sldMasterMk cId="2369807912" sldId="2147483660"/>
              <pc:sldLayoutMk cId="3265224848" sldId="2147483662"/>
              <ac:spMk id="2" creationId="{E6C3E3C7-052D-4F42-8F51-64E6F3C747F5}"/>
            </ac:spMkLst>
          </pc:spChg>
          <pc:spChg chg="add mod">
            <ac:chgData name="Mike Bloys" userId="1248c4d8-7b2b-4b32-b8bd-163ae845f9bb" providerId="ADAL" clId="{2F794758-1B39-4E32-83D0-B2D9D5EDE46F}" dt="2020-10-07T09:15:06.596" v="131" actId="207"/>
            <ac:spMkLst>
              <pc:docMk/>
              <pc:sldMasterMk cId="2369807912" sldId="2147483660"/>
              <pc:sldLayoutMk cId="3265224848" sldId="2147483662"/>
              <ac:spMk id="7" creationId="{0802EAEE-013C-4535-8F8B-006CB4BDA176}"/>
            </ac:spMkLst>
          </pc:spChg>
          <pc:spChg chg="del">
            <ac:chgData name="Mike Bloys" userId="1248c4d8-7b2b-4b32-b8bd-163ae845f9bb" providerId="ADAL" clId="{2F794758-1B39-4E32-83D0-B2D9D5EDE46F}" dt="2020-10-07T09:15:08.704" v="132" actId="478"/>
            <ac:spMkLst>
              <pc:docMk/>
              <pc:sldMasterMk cId="2369807912" sldId="2147483660"/>
              <pc:sldLayoutMk cId="3265224848" sldId="2147483662"/>
              <ac:spMk id="10" creationId="{00000000-0000-0000-0000-000000000000}"/>
            </ac:spMkLst>
          </pc:spChg>
          <pc:cxnChg chg="mod">
            <ac:chgData name="Mike Bloys" userId="1248c4d8-7b2b-4b32-b8bd-163ae845f9bb" providerId="ADAL" clId="{2F794758-1B39-4E32-83D0-B2D9D5EDE46F}" dt="2020-10-07T09:15:42.016" v="139" actId="14100"/>
            <ac:cxnSpMkLst>
              <pc:docMk/>
              <pc:sldMasterMk cId="2369807912" sldId="2147483660"/>
              <pc:sldLayoutMk cId="3265224848" sldId="2147483662"/>
              <ac:cxnSpMk id="6" creationId="{62E9DD45-C9F6-4603-ACD2-7C4972C5A16E}"/>
            </ac:cxnSpMkLst>
          </pc:cxnChg>
        </pc:sldLayoutChg>
        <pc:sldLayoutChg chg="addSp delSp modSp mod">
          <pc:chgData name="Mike Bloys" userId="1248c4d8-7b2b-4b32-b8bd-163ae845f9bb" providerId="ADAL" clId="{2F794758-1B39-4E32-83D0-B2D9D5EDE46F}" dt="2020-10-07T09:14:59.759" v="129" actId="207"/>
          <pc:sldLayoutMkLst>
            <pc:docMk/>
            <pc:sldMasterMk cId="2369807912" sldId="2147483660"/>
            <pc:sldLayoutMk cId="1230368745" sldId="2147483663"/>
          </pc:sldLayoutMkLst>
          <pc:spChg chg="add mod">
            <ac:chgData name="Mike Bloys" userId="1248c4d8-7b2b-4b32-b8bd-163ae845f9bb" providerId="ADAL" clId="{2F794758-1B39-4E32-83D0-B2D9D5EDE46F}" dt="2020-10-07T09:14:59.759" v="129" actId="207"/>
            <ac:spMkLst>
              <pc:docMk/>
              <pc:sldMasterMk cId="2369807912" sldId="2147483660"/>
              <pc:sldLayoutMk cId="1230368745" sldId="2147483663"/>
              <ac:spMk id="5" creationId="{F7D0B87F-C077-4FBC-9ED4-E2A97555AE14}"/>
            </ac:spMkLst>
          </pc:spChg>
          <pc:spChg chg="del">
            <ac:chgData name="Mike Bloys" userId="1248c4d8-7b2b-4b32-b8bd-163ae845f9bb" providerId="ADAL" clId="{2F794758-1B39-4E32-83D0-B2D9D5EDE46F}" dt="2020-10-07T09:14:53.424" v="128" actId="478"/>
            <ac:spMkLst>
              <pc:docMk/>
              <pc:sldMasterMk cId="2369807912" sldId="2147483660"/>
              <pc:sldLayoutMk cId="1230368745" sldId="2147483663"/>
              <ac:spMk id="10" creationId="{00000000-0000-0000-0000-000000000000}"/>
            </ac:spMkLst>
          </pc:spChg>
        </pc:sldLayoutChg>
        <pc:sldLayoutChg chg="addSp delSp modSp mod">
          <pc:chgData name="Mike Bloys" userId="1248c4d8-7b2b-4b32-b8bd-163ae845f9bb" providerId="ADAL" clId="{2F794758-1B39-4E32-83D0-B2D9D5EDE46F}" dt="2020-10-08T13:50:43.633" v="382" actId="207"/>
          <pc:sldLayoutMkLst>
            <pc:docMk/>
            <pc:sldMasterMk cId="2369807912" sldId="2147483660"/>
            <pc:sldLayoutMk cId="3864385121" sldId="2147483664"/>
          </pc:sldLayoutMkLst>
          <pc:spChg chg="mod">
            <ac:chgData name="Mike Bloys" userId="1248c4d8-7b2b-4b32-b8bd-163ae845f9bb" providerId="ADAL" clId="{2F794758-1B39-4E32-83D0-B2D9D5EDE46F}" dt="2020-10-08T13:50:43.633" v="382" actId="207"/>
            <ac:spMkLst>
              <pc:docMk/>
              <pc:sldMasterMk cId="2369807912" sldId="2147483660"/>
              <pc:sldLayoutMk cId="3864385121" sldId="2147483664"/>
              <ac:spMk id="10" creationId="{46CEB4D6-329E-43EB-81E3-FD43B7792D63}"/>
            </ac:spMkLst>
          </pc:spChg>
          <pc:spChg chg="mod">
            <ac:chgData name="Mike Bloys" userId="1248c4d8-7b2b-4b32-b8bd-163ae845f9bb" providerId="ADAL" clId="{2F794758-1B39-4E32-83D0-B2D9D5EDE46F}" dt="2020-10-07T09:12:09.975" v="94" actId="20577"/>
            <ac:spMkLst>
              <pc:docMk/>
              <pc:sldMasterMk cId="2369807912" sldId="2147483660"/>
              <pc:sldLayoutMk cId="3864385121" sldId="2147483664"/>
              <ac:spMk id="12" creationId="{00000000-0000-0000-0000-000000000000}"/>
            </ac:spMkLst>
          </pc:spChg>
          <pc:picChg chg="del">
            <ac:chgData name="Mike Bloys" userId="1248c4d8-7b2b-4b32-b8bd-163ae845f9bb" providerId="ADAL" clId="{2F794758-1B39-4E32-83D0-B2D9D5EDE46F}" dt="2020-10-07T09:11:21.280" v="91" actId="478"/>
            <ac:picMkLst>
              <pc:docMk/>
              <pc:sldMasterMk cId="2369807912" sldId="2147483660"/>
              <pc:sldLayoutMk cId="3864385121" sldId="2147483664"/>
              <ac:picMk id="3" creationId="{9ACBC68C-7A8A-4F33-9E4F-47694C83CD50}"/>
            </ac:picMkLst>
          </pc:picChg>
          <pc:picChg chg="add del mod">
            <ac:chgData name="Mike Bloys" userId="1248c4d8-7b2b-4b32-b8bd-163ae845f9bb" providerId="ADAL" clId="{2F794758-1B39-4E32-83D0-B2D9D5EDE46F}" dt="2020-10-07T09:10:37.635" v="84" actId="21"/>
            <ac:picMkLst>
              <pc:docMk/>
              <pc:sldMasterMk cId="2369807912" sldId="2147483660"/>
              <pc:sldLayoutMk cId="3864385121" sldId="2147483664"/>
              <ac:picMk id="4" creationId="{9A48355B-6B11-416D-84BF-A121D0E268B2}"/>
            </ac:picMkLst>
          </pc:picChg>
          <pc:picChg chg="add mod ord modCrop">
            <ac:chgData name="Mike Bloys" userId="1248c4d8-7b2b-4b32-b8bd-163ae845f9bb" providerId="ADAL" clId="{2F794758-1B39-4E32-83D0-B2D9D5EDE46F}" dt="2020-10-07T09:11:18.375" v="90" actId="167"/>
            <ac:picMkLst>
              <pc:docMk/>
              <pc:sldMasterMk cId="2369807912" sldId="2147483660"/>
              <pc:sldLayoutMk cId="3864385121" sldId="2147483664"/>
              <ac:picMk id="5" creationId="{5C77D2FF-E7E3-48EE-8DEB-7756115AEDF6}"/>
            </ac:picMkLst>
          </pc:picChg>
          <pc:picChg chg="add del mod modCrop">
            <ac:chgData name="Mike Bloys" userId="1248c4d8-7b2b-4b32-b8bd-163ae845f9bb" providerId="ADAL" clId="{2F794758-1B39-4E32-83D0-B2D9D5EDE46F}" dt="2020-10-07T09:21:53.001" v="146" actId="21"/>
            <ac:picMkLst>
              <pc:docMk/>
              <pc:sldMasterMk cId="2369807912" sldId="2147483660"/>
              <pc:sldLayoutMk cId="3864385121" sldId="2147483664"/>
              <ac:picMk id="6" creationId="{9D4A94B1-57DC-4E94-BC6F-D7C034CBA582}"/>
            </ac:picMkLst>
          </pc:picChg>
          <pc:picChg chg="mod">
            <ac:chgData name="Mike Bloys" userId="1248c4d8-7b2b-4b32-b8bd-163ae845f9bb" providerId="ADAL" clId="{2F794758-1B39-4E32-83D0-B2D9D5EDE46F}" dt="2020-10-08T13:50:20.211" v="380"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2F794758-1B39-4E32-83D0-B2D9D5EDE46F}" dt="2020-10-07T09:51:57.504" v="267" actId="21"/>
            <ac:picMkLst>
              <pc:docMk/>
              <pc:sldMasterMk cId="2369807912" sldId="2147483660"/>
              <pc:sldLayoutMk cId="3864385121" sldId="2147483664"/>
              <ac:picMk id="14" creationId="{4F525BBC-BF41-4950-B4C0-7DFF3590F75B}"/>
            </ac:picMkLst>
          </pc:picChg>
          <pc:picChg chg="add del mod modCrop">
            <ac:chgData name="Mike Bloys" userId="1248c4d8-7b2b-4b32-b8bd-163ae845f9bb" providerId="ADAL" clId="{2F794758-1B39-4E32-83D0-B2D9D5EDE46F}" dt="2020-10-07T09:58:41.284" v="282" actId="21"/>
            <ac:picMkLst>
              <pc:docMk/>
              <pc:sldMasterMk cId="2369807912" sldId="2147483660"/>
              <pc:sldLayoutMk cId="3864385121" sldId="2147483664"/>
              <ac:picMk id="16" creationId="{8EA61C55-6603-47EC-830C-F96B2E089EBA}"/>
            </ac:picMkLst>
          </pc:picChg>
          <pc:picChg chg="add del mod modCrop">
            <ac:chgData name="Mike Bloys" userId="1248c4d8-7b2b-4b32-b8bd-163ae845f9bb" providerId="ADAL" clId="{2F794758-1B39-4E32-83D0-B2D9D5EDE46F}" dt="2020-10-07T10:04:08.203" v="303" actId="21"/>
            <ac:picMkLst>
              <pc:docMk/>
              <pc:sldMasterMk cId="2369807912" sldId="2147483660"/>
              <pc:sldLayoutMk cId="3864385121" sldId="2147483664"/>
              <ac:picMk id="18" creationId="{BAAFF12F-D80B-4C59-8AF7-55EF5BAA5C5B}"/>
            </ac:picMkLst>
          </pc:picChg>
          <pc:picChg chg="add del mod modCrop">
            <ac:chgData name="Mike Bloys" userId="1248c4d8-7b2b-4b32-b8bd-163ae845f9bb" providerId="ADAL" clId="{2F794758-1B39-4E32-83D0-B2D9D5EDE46F}" dt="2020-10-07T10:06:29.304" v="320" actId="21"/>
            <ac:picMkLst>
              <pc:docMk/>
              <pc:sldMasterMk cId="2369807912" sldId="2147483660"/>
              <pc:sldLayoutMk cId="3864385121" sldId="2147483664"/>
              <ac:picMk id="20" creationId="{EA8F5912-8D30-4650-82E4-1E1A8C598618}"/>
            </ac:picMkLst>
          </pc:picChg>
        </pc:sldLayoutChg>
        <pc:sldLayoutChg chg="addSp delSp modSp mod">
          <pc:chgData name="Mike Bloys" userId="1248c4d8-7b2b-4b32-b8bd-163ae845f9bb" providerId="ADAL" clId="{2F794758-1B39-4E32-83D0-B2D9D5EDE46F}" dt="2020-10-07T10:37:41.046" v="368" actId="207"/>
          <pc:sldLayoutMkLst>
            <pc:docMk/>
            <pc:sldMasterMk cId="2369807912" sldId="2147483660"/>
            <pc:sldLayoutMk cId="1482273398" sldId="2147483665"/>
          </pc:sldLayoutMkLst>
          <pc:spChg chg="add">
            <ac:chgData name="Mike Bloys" userId="1248c4d8-7b2b-4b32-b8bd-163ae845f9bb" providerId="ADAL" clId="{2F794758-1B39-4E32-83D0-B2D9D5EDE46F}" dt="2020-10-07T09:13:31.926" v="114" actId="22"/>
            <ac:spMkLst>
              <pc:docMk/>
              <pc:sldMasterMk cId="2369807912" sldId="2147483660"/>
              <pc:sldLayoutMk cId="1482273398" sldId="2147483665"/>
              <ac:spMk id="3" creationId="{05151199-859D-4317-BCC2-38E3019ECCC4}"/>
            </ac:spMkLst>
          </pc:spChg>
          <pc:spChg chg="del">
            <ac:chgData name="Mike Bloys" userId="1248c4d8-7b2b-4b32-b8bd-163ae845f9bb" providerId="ADAL" clId="{2F794758-1B39-4E32-83D0-B2D9D5EDE46F}" dt="2020-10-07T09:13:31.360" v="113" actId="478"/>
            <ac:spMkLst>
              <pc:docMk/>
              <pc:sldMasterMk cId="2369807912" sldId="2147483660"/>
              <pc:sldLayoutMk cId="1482273398" sldId="2147483665"/>
              <ac:spMk id="9" creationId="{713F374C-F2BD-4997-AD5B-41BB71518B92}"/>
            </ac:spMkLst>
          </pc:spChg>
          <pc:spChg chg="mod">
            <ac:chgData name="Mike Bloys" userId="1248c4d8-7b2b-4b32-b8bd-163ae845f9bb" providerId="ADAL" clId="{2F794758-1B39-4E32-83D0-B2D9D5EDE46F}" dt="2020-10-07T09:13:39.377" v="116" actId="207"/>
            <ac:spMkLst>
              <pc:docMk/>
              <pc:sldMasterMk cId="2369807912" sldId="2147483660"/>
              <pc:sldLayoutMk cId="1482273398" sldId="2147483665"/>
              <ac:spMk id="14" creationId="{00000000-0000-0000-0000-000000000000}"/>
            </ac:spMkLst>
          </pc:spChg>
          <pc:picChg chg="add">
            <ac:chgData name="Mike Bloys" userId="1248c4d8-7b2b-4b32-b8bd-163ae845f9bb" providerId="ADAL" clId="{2F794758-1B39-4E32-83D0-B2D9D5EDE46F}" dt="2020-10-07T09:13:31.926" v="114" actId="22"/>
            <ac:picMkLst>
              <pc:docMk/>
              <pc:sldMasterMk cId="2369807912" sldId="2147483660"/>
              <pc:sldLayoutMk cId="1482273398" sldId="2147483665"/>
              <ac:picMk id="2" creationId="{181D8A13-A7A8-4ED2-8997-5592935DB384}"/>
            </ac:picMkLst>
          </pc:picChg>
          <pc:picChg chg="add mod">
            <ac:chgData name="Mike Bloys" userId="1248c4d8-7b2b-4b32-b8bd-163ae845f9bb" providerId="ADAL" clId="{2F794758-1B39-4E32-83D0-B2D9D5EDE46F}" dt="2020-10-07T10:37:41.046" v="368" actId="207"/>
            <ac:picMkLst>
              <pc:docMk/>
              <pc:sldMasterMk cId="2369807912" sldId="2147483660"/>
              <pc:sldLayoutMk cId="1482273398" sldId="2147483665"/>
              <ac:picMk id="4" creationId="{47786EDB-3B8A-4802-BB36-AA72B0895CA3}"/>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8" creationId="{C23E210F-BBCA-486E-9039-0C4CB23BAFCD}"/>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11" creationId="{7550C147-ED21-4276-A81A-BE402AD1DBBB}"/>
            </ac:picMkLst>
          </pc:picChg>
        </pc:sldLayoutChg>
        <pc:sldLayoutChg chg="addSp delSp modSp mod">
          <pc:chgData name="Mike Bloys" userId="1248c4d8-7b2b-4b32-b8bd-163ae845f9bb" providerId="ADAL" clId="{2F794758-1B39-4E32-83D0-B2D9D5EDE46F}" dt="2020-10-07T09:12:56.728" v="103" actId="207"/>
          <pc:sldLayoutMkLst>
            <pc:docMk/>
            <pc:sldMasterMk cId="2369807912" sldId="2147483660"/>
            <pc:sldLayoutMk cId="1663747016" sldId="2147483666"/>
          </pc:sldLayoutMkLst>
          <pc:spChg chg="add">
            <ac:chgData name="Mike Bloys" userId="1248c4d8-7b2b-4b32-b8bd-163ae845f9bb" providerId="ADAL" clId="{2F794758-1B39-4E32-83D0-B2D9D5EDE46F}" dt="2020-10-07T09:12:47.346" v="100" actId="22"/>
            <ac:spMkLst>
              <pc:docMk/>
              <pc:sldMasterMk cId="2369807912" sldId="2147483660"/>
              <pc:sldLayoutMk cId="1663747016" sldId="2147483666"/>
              <ac:spMk id="3" creationId="{B483CC9F-4283-41DA-85F2-E05F79C1B46A}"/>
            </ac:spMkLst>
          </pc:spChg>
          <pc:spChg chg="del">
            <ac:chgData name="Mike Bloys" userId="1248c4d8-7b2b-4b32-b8bd-163ae845f9bb" providerId="ADAL" clId="{2F794758-1B39-4E32-83D0-B2D9D5EDE46F}" dt="2020-10-07T09:12:46.753" v="99" actId="478"/>
            <ac:spMkLst>
              <pc:docMk/>
              <pc:sldMasterMk cId="2369807912" sldId="2147483660"/>
              <pc:sldLayoutMk cId="1663747016" sldId="2147483666"/>
              <ac:spMk id="6" creationId="{AE0573B9-A581-4ABA-BB68-01EDBDC5128D}"/>
            </ac:spMkLst>
          </pc:spChg>
          <pc:spChg chg="mod">
            <ac:chgData name="Mike Bloys" userId="1248c4d8-7b2b-4b32-b8bd-163ae845f9bb" providerId="ADAL" clId="{2F794758-1B39-4E32-83D0-B2D9D5EDE46F}" dt="2020-10-07T09:12:56.728" v="103" actId="207"/>
            <ac:spMkLst>
              <pc:docMk/>
              <pc:sldMasterMk cId="2369807912" sldId="2147483660"/>
              <pc:sldLayoutMk cId="1663747016" sldId="2147483666"/>
              <ac:spMk id="13" creationId="{00000000-0000-0000-0000-000000000000}"/>
            </ac:spMkLst>
          </pc:spChg>
          <pc:picChg chg="add">
            <ac:chgData name="Mike Bloys" userId="1248c4d8-7b2b-4b32-b8bd-163ae845f9bb" providerId="ADAL" clId="{2F794758-1B39-4E32-83D0-B2D9D5EDE46F}" dt="2020-10-07T09:12:47.346" v="100" actId="22"/>
            <ac:picMkLst>
              <pc:docMk/>
              <pc:sldMasterMk cId="2369807912" sldId="2147483660"/>
              <pc:sldLayoutMk cId="1663747016" sldId="2147483666"/>
              <ac:picMk id="2" creationId="{2C1F6882-6CF0-4E68-83CB-E64964C4522A}"/>
            </ac:picMkLst>
          </pc:picChg>
          <pc:picChg chg="add del">
            <ac:chgData name="Mike Bloys" userId="1248c4d8-7b2b-4b32-b8bd-163ae845f9bb" providerId="ADAL" clId="{2F794758-1B39-4E32-83D0-B2D9D5EDE46F}" dt="2020-10-07T09:12:49.866" v="101" actId="478"/>
            <ac:picMkLst>
              <pc:docMk/>
              <pc:sldMasterMk cId="2369807912" sldId="2147483660"/>
              <pc:sldLayoutMk cId="1663747016" sldId="2147483666"/>
              <ac:picMk id="4" creationId="{AC5E0408-C100-4A58-8437-8B9C0D942D04}"/>
            </ac:picMkLst>
          </pc:picChg>
          <pc:picChg chg="del">
            <ac:chgData name="Mike Bloys" userId="1248c4d8-7b2b-4b32-b8bd-163ae845f9bb" providerId="ADAL" clId="{2F794758-1B39-4E32-83D0-B2D9D5EDE46F}" dt="2020-10-07T09:12:46.753" v="99" actId="478"/>
            <ac:picMkLst>
              <pc:docMk/>
              <pc:sldMasterMk cId="2369807912" sldId="2147483660"/>
              <pc:sldLayoutMk cId="1663747016" sldId="2147483666"/>
              <ac:picMk id="7" creationId="{70FAF37A-4656-4635-BC28-978F84977F34}"/>
            </ac:picMkLst>
          </pc:picChg>
        </pc:sldLayoutChg>
        <pc:sldLayoutChg chg="addSp delSp modSp mod">
          <pc:chgData name="Mike Bloys" userId="1248c4d8-7b2b-4b32-b8bd-163ae845f9bb" providerId="ADAL" clId="{2F794758-1B39-4E32-83D0-B2D9D5EDE46F}" dt="2020-10-07T10:37:45.861" v="369" actId="207"/>
          <pc:sldLayoutMkLst>
            <pc:docMk/>
            <pc:sldMasterMk cId="2369807912" sldId="2147483660"/>
            <pc:sldLayoutMk cId="1345255809" sldId="2147483667"/>
          </pc:sldLayoutMkLst>
          <pc:spChg chg="add">
            <ac:chgData name="Mike Bloys" userId="1248c4d8-7b2b-4b32-b8bd-163ae845f9bb" providerId="ADAL" clId="{2F794758-1B39-4E32-83D0-B2D9D5EDE46F}" dt="2020-10-07T09:13:45.038" v="118" actId="22"/>
            <ac:spMkLst>
              <pc:docMk/>
              <pc:sldMasterMk cId="2369807912" sldId="2147483660"/>
              <pc:sldLayoutMk cId="1345255809" sldId="2147483667"/>
              <ac:spMk id="3" creationId="{1D90ECC7-5E8D-4F87-A068-14FC06C3BBDF}"/>
            </ac:spMkLst>
          </pc:spChg>
          <pc:spChg chg="del">
            <ac:chgData name="Mike Bloys" userId="1248c4d8-7b2b-4b32-b8bd-163ae845f9bb" providerId="ADAL" clId="{2F794758-1B39-4E32-83D0-B2D9D5EDE46F}" dt="2020-10-07T09:13:44.465" v="117" actId="478"/>
            <ac:spMkLst>
              <pc:docMk/>
              <pc:sldMasterMk cId="2369807912" sldId="2147483660"/>
              <pc:sldLayoutMk cId="1345255809" sldId="2147483667"/>
              <ac:spMk id="9" creationId="{B19AE56E-F184-4E3E-BAD2-8DF4D1C700B7}"/>
            </ac:spMkLst>
          </pc:spChg>
          <pc:spChg chg="mod">
            <ac:chgData name="Mike Bloys" userId="1248c4d8-7b2b-4b32-b8bd-163ae845f9bb" providerId="ADAL" clId="{2F794758-1B39-4E32-83D0-B2D9D5EDE46F}" dt="2020-10-07T09:13:54.902" v="120" actId="207"/>
            <ac:spMkLst>
              <pc:docMk/>
              <pc:sldMasterMk cId="2369807912" sldId="2147483660"/>
              <pc:sldLayoutMk cId="1345255809" sldId="2147483667"/>
              <ac:spMk id="13" creationId="{00000000-0000-0000-0000-000000000000}"/>
            </ac:spMkLst>
          </pc:spChg>
          <pc:picChg chg="add">
            <ac:chgData name="Mike Bloys" userId="1248c4d8-7b2b-4b32-b8bd-163ae845f9bb" providerId="ADAL" clId="{2F794758-1B39-4E32-83D0-B2D9D5EDE46F}" dt="2020-10-07T09:13:45.038" v="118" actId="22"/>
            <ac:picMkLst>
              <pc:docMk/>
              <pc:sldMasterMk cId="2369807912" sldId="2147483660"/>
              <pc:sldLayoutMk cId="1345255809" sldId="2147483667"/>
              <ac:picMk id="2" creationId="{6C9CCB8B-7236-40DB-AE8D-E30647D2A74B}"/>
            </ac:picMkLst>
          </pc:picChg>
          <pc:picChg chg="add mod">
            <ac:chgData name="Mike Bloys" userId="1248c4d8-7b2b-4b32-b8bd-163ae845f9bb" providerId="ADAL" clId="{2F794758-1B39-4E32-83D0-B2D9D5EDE46F}" dt="2020-10-07T10:37:45.861" v="369" actId="207"/>
            <ac:picMkLst>
              <pc:docMk/>
              <pc:sldMasterMk cId="2369807912" sldId="2147483660"/>
              <pc:sldLayoutMk cId="1345255809" sldId="2147483667"/>
              <ac:picMk id="4" creationId="{001FD8EA-1F4E-4ACE-8884-FE5CEA1F0C7B}"/>
            </ac:picMkLst>
          </pc:picChg>
          <pc:picChg chg="del">
            <ac:chgData name="Mike Bloys" userId="1248c4d8-7b2b-4b32-b8bd-163ae845f9bb" providerId="ADAL" clId="{2F794758-1B39-4E32-83D0-B2D9D5EDE46F}" dt="2020-10-07T09:13:44.465" v="117" actId="478"/>
            <ac:picMkLst>
              <pc:docMk/>
              <pc:sldMasterMk cId="2369807912" sldId="2147483660"/>
              <pc:sldLayoutMk cId="1345255809" sldId="2147483667"/>
              <ac:picMk id="8" creationId="{521800FD-0D05-4662-9BF0-04856A6A215E}"/>
            </ac:picMkLst>
          </pc:picChg>
        </pc:sldLayoutChg>
        <pc:sldLayoutChg chg="addSp delSp modSp mod">
          <pc:chgData name="Mike Bloys" userId="1248c4d8-7b2b-4b32-b8bd-163ae845f9bb" providerId="ADAL" clId="{2F794758-1B39-4E32-83D0-B2D9D5EDE46F}" dt="2020-10-07T10:37:49.766" v="370" actId="207"/>
          <pc:sldLayoutMkLst>
            <pc:docMk/>
            <pc:sldMasterMk cId="2369807912" sldId="2147483660"/>
            <pc:sldLayoutMk cId="3920882233" sldId="2147483668"/>
          </pc:sldLayoutMkLst>
          <pc:spChg chg="add">
            <ac:chgData name="Mike Bloys" userId="1248c4d8-7b2b-4b32-b8bd-163ae845f9bb" providerId="ADAL" clId="{2F794758-1B39-4E32-83D0-B2D9D5EDE46F}" dt="2020-10-07T09:14:02.300" v="122" actId="22"/>
            <ac:spMkLst>
              <pc:docMk/>
              <pc:sldMasterMk cId="2369807912" sldId="2147483660"/>
              <pc:sldLayoutMk cId="3920882233" sldId="2147483668"/>
              <ac:spMk id="4" creationId="{64D3EB9B-A9EB-4F36-B59F-FCC808CB0191}"/>
            </ac:spMkLst>
          </pc:spChg>
          <pc:spChg chg="del">
            <ac:chgData name="Mike Bloys" userId="1248c4d8-7b2b-4b32-b8bd-163ae845f9bb" providerId="ADAL" clId="{2F794758-1B39-4E32-83D0-B2D9D5EDE46F}" dt="2020-10-07T09:14:01.680" v="121" actId="478"/>
            <ac:spMkLst>
              <pc:docMk/>
              <pc:sldMasterMk cId="2369807912" sldId="2147483660"/>
              <pc:sldLayoutMk cId="3920882233" sldId="2147483668"/>
              <ac:spMk id="8" creationId="{8ED4DC5F-BAE6-4B3E-961B-8291947569CE}"/>
            </ac:spMkLst>
          </pc:spChg>
          <pc:picChg chg="add">
            <ac:chgData name="Mike Bloys" userId="1248c4d8-7b2b-4b32-b8bd-163ae845f9bb" providerId="ADAL" clId="{2F794758-1B39-4E32-83D0-B2D9D5EDE46F}" dt="2020-10-07T09:14:02.300" v="122" actId="22"/>
            <ac:picMkLst>
              <pc:docMk/>
              <pc:sldMasterMk cId="2369807912" sldId="2147483660"/>
              <pc:sldLayoutMk cId="3920882233" sldId="2147483668"/>
              <ac:picMk id="3" creationId="{6F8DD8BC-3D16-4D02-B06D-5DF3FC37A7EC}"/>
            </ac:picMkLst>
          </pc:picChg>
          <pc:picChg chg="add mod">
            <ac:chgData name="Mike Bloys" userId="1248c4d8-7b2b-4b32-b8bd-163ae845f9bb" providerId="ADAL" clId="{2F794758-1B39-4E32-83D0-B2D9D5EDE46F}" dt="2020-10-07T10:37:49.766" v="370" actId="207"/>
            <ac:picMkLst>
              <pc:docMk/>
              <pc:sldMasterMk cId="2369807912" sldId="2147483660"/>
              <pc:sldLayoutMk cId="3920882233" sldId="2147483668"/>
              <ac:picMk id="5" creationId="{987902FE-2CF2-4314-829C-14590729D4FA}"/>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6" creationId="{4624894D-0DFD-49D0-9B26-15317899BA3E}"/>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9" creationId="{50769F48-E340-40B4-BDE7-5A6CE6E1C849}"/>
            </ac:picMkLst>
          </pc:picChg>
        </pc:sldLayoutChg>
        <pc:sldLayoutChg chg="addSp delSp modSp mod">
          <pc:chgData name="Mike Bloys" userId="1248c4d8-7b2b-4b32-b8bd-163ae845f9bb" providerId="ADAL" clId="{2F794758-1B39-4E32-83D0-B2D9D5EDE46F}" dt="2020-10-07T09:13:25.152" v="112" actId="207"/>
          <pc:sldLayoutMkLst>
            <pc:docMk/>
            <pc:sldMasterMk cId="2369807912" sldId="2147483660"/>
            <pc:sldLayoutMk cId="901673130" sldId="2147483671"/>
          </pc:sldLayoutMkLst>
          <pc:spChg chg="add">
            <ac:chgData name="Mike Bloys" userId="1248c4d8-7b2b-4b32-b8bd-163ae845f9bb" providerId="ADAL" clId="{2F794758-1B39-4E32-83D0-B2D9D5EDE46F}" dt="2020-10-07T09:13:14.507" v="109" actId="22"/>
            <ac:spMkLst>
              <pc:docMk/>
              <pc:sldMasterMk cId="2369807912" sldId="2147483660"/>
              <pc:sldLayoutMk cId="901673130" sldId="2147483671"/>
              <ac:spMk id="3" creationId="{CE6D755F-7FFD-4924-B30D-E082BB8C0587}"/>
            </ac:spMkLst>
          </pc:spChg>
          <pc:spChg chg="del">
            <ac:chgData name="Mike Bloys" userId="1248c4d8-7b2b-4b32-b8bd-163ae845f9bb" providerId="ADAL" clId="{2F794758-1B39-4E32-83D0-B2D9D5EDE46F}" dt="2020-10-07T09:13:13.920" v="108" actId="478"/>
            <ac:spMkLst>
              <pc:docMk/>
              <pc:sldMasterMk cId="2369807912" sldId="2147483660"/>
              <pc:sldLayoutMk cId="901673130" sldId="2147483671"/>
              <ac:spMk id="9" creationId="{FB80FA03-806F-41AF-B7CE-1499A219F5B0}"/>
            </ac:spMkLst>
          </pc:spChg>
          <pc:spChg chg="mod">
            <ac:chgData name="Mike Bloys" userId="1248c4d8-7b2b-4b32-b8bd-163ae845f9bb" providerId="ADAL" clId="{2F794758-1B39-4E32-83D0-B2D9D5EDE46F}" dt="2020-10-07T09:13:25.152" v="112" actId="207"/>
            <ac:spMkLst>
              <pc:docMk/>
              <pc:sldMasterMk cId="2369807912" sldId="2147483660"/>
              <pc:sldLayoutMk cId="901673130" sldId="2147483671"/>
              <ac:spMk id="13" creationId="{00000000-0000-0000-0000-000000000000}"/>
            </ac:spMkLst>
          </pc:spChg>
          <pc:picChg chg="add">
            <ac:chgData name="Mike Bloys" userId="1248c4d8-7b2b-4b32-b8bd-163ae845f9bb" providerId="ADAL" clId="{2F794758-1B39-4E32-83D0-B2D9D5EDE46F}" dt="2020-10-07T09:13:14.507" v="109" actId="22"/>
            <ac:picMkLst>
              <pc:docMk/>
              <pc:sldMasterMk cId="2369807912" sldId="2147483660"/>
              <pc:sldLayoutMk cId="901673130" sldId="2147483671"/>
              <ac:picMk id="2" creationId="{6BBD692E-2B37-4BCA-A48E-2A43CC5FC9F8}"/>
            </ac:picMkLst>
          </pc:picChg>
          <pc:picChg chg="add del">
            <ac:chgData name="Mike Bloys" userId="1248c4d8-7b2b-4b32-b8bd-163ae845f9bb" providerId="ADAL" clId="{2F794758-1B39-4E32-83D0-B2D9D5EDE46F}" dt="2020-10-07T09:13:17.616" v="110" actId="478"/>
            <ac:picMkLst>
              <pc:docMk/>
              <pc:sldMasterMk cId="2369807912" sldId="2147483660"/>
              <pc:sldLayoutMk cId="901673130" sldId="2147483671"/>
              <ac:picMk id="4" creationId="{0B466A8B-4F59-4EEC-8FDA-F1FF8D00F6F9}"/>
            </ac:picMkLst>
          </pc:picChg>
          <pc:picChg chg="del">
            <ac:chgData name="Mike Bloys" userId="1248c4d8-7b2b-4b32-b8bd-163ae845f9bb" providerId="ADAL" clId="{2F794758-1B39-4E32-83D0-B2D9D5EDE46F}" dt="2020-10-07T09:13:13.920" v="108" actId="478"/>
            <ac:picMkLst>
              <pc:docMk/>
              <pc:sldMasterMk cId="2369807912" sldId="2147483660"/>
              <pc:sldLayoutMk cId="901673130" sldId="2147483671"/>
              <ac:picMk id="7" creationId="{70FAF37A-4656-4635-BC28-978F84977F34}"/>
            </ac:picMkLst>
          </pc:picChg>
        </pc:sldLayoutChg>
        <pc:sldLayoutChg chg="addSp delSp modSp mod">
          <pc:chgData name="Mike Bloys" userId="1248c4d8-7b2b-4b32-b8bd-163ae845f9bb" providerId="ADAL" clId="{2F794758-1B39-4E32-83D0-B2D9D5EDE46F}" dt="2020-10-07T10:37:31.982" v="366" actId="207"/>
          <pc:sldLayoutMkLst>
            <pc:docMk/>
            <pc:sldMasterMk cId="2369807912" sldId="2147483660"/>
            <pc:sldLayoutMk cId="4050790747" sldId="2147483672"/>
          </pc:sldLayoutMkLst>
          <pc:spChg chg="add">
            <ac:chgData name="Mike Bloys" userId="1248c4d8-7b2b-4b32-b8bd-163ae845f9bb" providerId="ADAL" clId="{2F794758-1B39-4E32-83D0-B2D9D5EDE46F}" dt="2020-10-07T09:13:02.363" v="105" actId="22"/>
            <ac:spMkLst>
              <pc:docMk/>
              <pc:sldMasterMk cId="2369807912" sldId="2147483660"/>
              <pc:sldLayoutMk cId="4050790747" sldId="2147483672"/>
              <ac:spMk id="4" creationId="{C4E5F774-6806-4CB8-AF1D-3853CF429899}"/>
            </ac:spMkLst>
          </pc:spChg>
          <pc:spChg chg="mod">
            <ac:chgData name="Mike Bloys" userId="1248c4d8-7b2b-4b32-b8bd-163ae845f9bb" providerId="ADAL" clId="{2F794758-1B39-4E32-83D0-B2D9D5EDE46F}" dt="2020-10-07T09:13:08.890" v="107" actId="207"/>
            <ac:spMkLst>
              <pc:docMk/>
              <pc:sldMasterMk cId="2369807912" sldId="2147483660"/>
              <pc:sldLayoutMk cId="4050790747" sldId="2147483672"/>
              <ac:spMk id="10" creationId="{46CEB4D6-329E-43EB-81E3-FD43B7792D63}"/>
            </ac:spMkLst>
          </pc:spChg>
          <pc:spChg chg="del">
            <ac:chgData name="Mike Bloys" userId="1248c4d8-7b2b-4b32-b8bd-163ae845f9bb" providerId="ADAL" clId="{2F794758-1B39-4E32-83D0-B2D9D5EDE46F}" dt="2020-10-07T09:13:01.775" v="104" actId="478"/>
            <ac:spMkLst>
              <pc:docMk/>
              <pc:sldMasterMk cId="2369807912" sldId="2147483660"/>
              <pc:sldLayoutMk cId="4050790747" sldId="2147483672"/>
              <ac:spMk id="12" creationId="{00000000-0000-0000-0000-000000000000}"/>
            </ac:spMkLst>
          </pc:spChg>
          <pc:picChg chg="add">
            <ac:chgData name="Mike Bloys" userId="1248c4d8-7b2b-4b32-b8bd-163ae845f9bb" providerId="ADAL" clId="{2F794758-1B39-4E32-83D0-B2D9D5EDE46F}" dt="2020-10-07T09:13:02.363" v="105" actId="22"/>
            <ac:picMkLst>
              <pc:docMk/>
              <pc:sldMasterMk cId="2369807912" sldId="2147483660"/>
              <pc:sldLayoutMk cId="4050790747" sldId="2147483672"/>
              <ac:picMk id="2" creationId="{40A91B4A-0BE3-4FFD-8A09-E0D84B4818B9}"/>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3" creationId="{9ACBC68C-7A8A-4F33-9E4F-47694C83CD50}"/>
            </ac:picMkLst>
          </pc:picChg>
          <pc:picChg chg="add mod">
            <ac:chgData name="Mike Bloys" userId="1248c4d8-7b2b-4b32-b8bd-163ae845f9bb" providerId="ADAL" clId="{2F794758-1B39-4E32-83D0-B2D9D5EDE46F}" dt="2020-10-07T10:37:31.982" v="366" actId="207"/>
            <ac:picMkLst>
              <pc:docMk/>
              <pc:sldMasterMk cId="2369807912" sldId="2147483660"/>
              <pc:sldLayoutMk cId="4050790747" sldId="2147483672"/>
              <ac:picMk id="5" creationId="{E9404272-1CEC-4E01-BAA8-7A28306AD907}"/>
            </ac:picMkLst>
          </pc:picChg>
          <pc:picChg chg="add del mod modCrop">
            <ac:chgData name="Mike Bloys" userId="1248c4d8-7b2b-4b32-b8bd-163ae845f9bb" providerId="ADAL" clId="{2F794758-1B39-4E32-83D0-B2D9D5EDE46F}" dt="2020-10-07T10:15:36.714" v="339" actId="21"/>
            <ac:picMkLst>
              <pc:docMk/>
              <pc:sldMasterMk cId="2369807912" sldId="2147483660"/>
              <pc:sldLayoutMk cId="4050790747" sldId="2147483672"/>
              <ac:picMk id="6" creationId="{5B43F5F3-5B4B-4005-9560-620C9FCE2835}"/>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7" creationId="{4D55C3FD-0D3D-435D-8FCD-F0EFC2C5941D}"/>
            </ac:picMkLst>
          </pc:picChg>
        </pc:sldLayoutChg>
        <pc:sldLayoutChg chg="delSp modSp add mod modTransition">
          <pc:chgData name="Mike Bloys" userId="1248c4d8-7b2b-4b32-b8bd-163ae845f9bb" providerId="ADAL" clId="{2F794758-1B39-4E32-83D0-B2D9D5EDE46F}" dt="2020-10-07T10:37:37.246" v="367" actId="207"/>
          <pc:sldLayoutMkLst>
            <pc:docMk/>
            <pc:sldMasterMk cId="2369807912" sldId="2147483660"/>
            <pc:sldLayoutMk cId="365964755" sldId="2147483673"/>
          </pc:sldLayoutMkLst>
          <pc:spChg chg="del">
            <ac:chgData name="Mike Bloys" userId="1248c4d8-7b2b-4b32-b8bd-163ae845f9bb" providerId="ADAL" clId="{2F794758-1B39-4E32-83D0-B2D9D5EDE46F}" dt="2020-10-07T09:37:01.889" v="198" actId="478"/>
            <ac:spMkLst>
              <pc:docMk/>
              <pc:sldMasterMk cId="2369807912" sldId="2147483660"/>
              <pc:sldLayoutMk cId="365964755" sldId="2147483673"/>
              <ac:spMk id="10" creationId="{46CEB4D6-329E-43EB-81E3-FD43B7792D63}"/>
            </ac:spMkLst>
          </pc:spChg>
          <pc:picChg chg="mod">
            <ac:chgData name="Mike Bloys" userId="1248c4d8-7b2b-4b32-b8bd-163ae845f9bb" providerId="ADAL" clId="{2F794758-1B39-4E32-83D0-B2D9D5EDE46F}" dt="2020-10-07T10:37:37.246" v="367" actId="207"/>
            <ac:picMkLst>
              <pc:docMk/>
              <pc:sldMasterMk cId="2369807912" sldId="2147483660"/>
              <pc:sldLayoutMk cId="365964755" sldId="2147483673"/>
              <ac:picMk id="5" creationId="{E9404272-1CEC-4E01-BAA8-7A28306AD907}"/>
            </ac:picMkLst>
          </pc:picChg>
        </pc:sldLayoutChg>
      </pc:sldMasterChg>
    </pc:docChg>
  </pc:docChgLst>
  <pc:docChgLst>
    <pc:chgData name="Rob Heathcote" userId="62419938-1f1d-43ca-9327-cfd6c1894440" providerId="ADAL" clId="{595985EB-4188-4CE3-9DB6-46A8ED922C24}"/>
    <pc:docChg chg="custSel modSld">
      <pc:chgData name="Rob Heathcote" userId="62419938-1f1d-43ca-9327-cfd6c1894440" providerId="ADAL" clId="{595985EB-4188-4CE3-9DB6-46A8ED922C24}" dt="2020-10-12T15:29:27.089" v="0" actId="478"/>
      <pc:docMkLst>
        <pc:docMk/>
      </pc:docMkLst>
      <pc:sldChg chg="delSp">
        <pc:chgData name="Rob Heathcote" userId="62419938-1f1d-43ca-9327-cfd6c1894440" providerId="ADAL" clId="{595985EB-4188-4CE3-9DB6-46A8ED922C24}" dt="2020-10-12T15:29:27.089" v="0" actId="478"/>
        <pc:sldMkLst>
          <pc:docMk/>
          <pc:sldMk cId="2442743551" sldId="335"/>
        </pc:sldMkLst>
        <pc:spChg chg="del">
          <ac:chgData name="Rob Heathcote" userId="62419938-1f1d-43ca-9327-cfd6c1894440" providerId="ADAL" clId="{595985EB-4188-4CE3-9DB6-46A8ED922C24}" dt="2020-10-12T15:29:27.089" v="0" actId="478"/>
          <ac:spMkLst>
            <pc:docMk/>
            <pc:sldMk cId="2442743551" sldId="335"/>
            <ac:spMk id="6" creationId="{909CB93A-E8F4-42D9-BCA9-47FC5B71C778}"/>
          </ac:spMkLst>
        </pc:spChg>
      </pc:sldChg>
    </pc:docChg>
  </pc:docChgLst>
  <pc:docChgLst>
    <pc:chgData name="James Franklin" userId="cf915d05-507f-491f-b4a6-b2aa085ee4b1" providerId="ADAL" clId="{37A39B74-CB31-4A6F-8E5B-C67CBD5EE78F}"/>
    <pc:docChg chg="undo custSel addSld delSld modSld">
      <pc:chgData name="James Franklin" userId="cf915d05-507f-491f-b4a6-b2aa085ee4b1" providerId="ADAL" clId="{37A39B74-CB31-4A6F-8E5B-C67CBD5EE78F}" dt="2019-08-30T10:09:02.402" v="2305" actId="478"/>
      <pc:docMkLst>
        <pc:docMk/>
      </pc:docMkLst>
      <pc:sldChg chg="modSp">
        <pc:chgData name="James Franklin" userId="cf915d05-507f-491f-b4a6-b2aa085ee4b1" providerId="ADAL" clId="{37A39B74-CB31-4A6F-8E5B-C67CBD5EE78F}" dt="2019-08-27T09:52:11.637" v="1319" actId="20577"/>
        <pc:sldMkLst>
          <pc:docMk/>
          <pc:sldMk cId="3525153043" sldId="293"/>
        </pc:sldMkLst>
        <pc:spChg chg="mod">
          <ac:chgData name="James Franklin" userId="cf915d05-507f-491f-b4a6-b2aa085ee4b1" providerId="ADAL" clId="{37A39B74-CB31-4A6F-8E5B-C67CBD5EE78F}" dt="2019-08-27T09:52:11.637" v="1319" actId="20577"/>
          <ac:spMkLst>
            <pc:docMk/>
            <pc:sldMk cId="3525153043" sldId="293"/>
            <ac:spMk id="3" creationId="{8FE7E0B0-7B1D-41D3-B25C-1811F92879A4}"/>
          </ac:spMkLst>
        </pc:spChg>
      </pc:sldChg>
      <pc:sldChg chg="modSp">
        <pc:chgData name="James Franklin" userId="cf915d05-507f-491f-b4a6-b2aa085ee4b1" providerId="ADAL" clId="{37A39B74-CB31-4A6F-8E5B-C67CBD5EE78F}" dt="2019-08-29T08:04:07.736" v="1827" actId="20577"/>
        <pc:sldMkLst>
          <pc:docMk/>
          <pc:sldMk cId="3706225115" sldId="294"/>
        </pc:sldMkLst>
        <pc:spChg chg="mod">
          <ac:chgData name="James Franklin" userId="cf915d05-507f-491f-b4a6-b2aa085ee4b1" providerId="ADAL" clId="{37A39B74-CB31-4A6F-8E5B-C67CBD5EE78F}" dt="2019-08-29T08:04:07.736" v="1827" actId="20577"/>
          <ac:spMkLst>
            <pc:docMk/>
            <pc:sldMk cId="3706225115" sldId="294"/>
            <ac:spMk id="9" creationId="{CFACF713-4CFA-493A-BD65-8E536DC098CA}"/>
          </ac:spMkLst>
        </pc:spChg>
      </pc:sldChg>
      <pc:sldChg chg="modSp">
        <pc:chgData name="James Franklin" userId="cf915d05-507f-491f-b4a6-b2aa085ee4b1" providerId="ADAL" clId="{37A39B74-CB31-4A6F-8E5B-C67CBD5EE78F}" dt="2019-08-27T10:37:58.035" v="1471" actId="20577"/>
        <pc:sldMkLst>
          <pc:docMk/>
          <pc:sldMk cId="2261153079" sldId="295"/>
        </pc:sldMkLst>
        <pc:spChg chg="mod">
          <ac:chgData name="James Franklin" userId="cf915d05-507f-491f-b4a6-b2aa085ee4b1" providerId="ADAL" clId="{37A39B74-CB31-4A6F-8E5B-C67CBD5EE78F}" dt="2019-08-27T10:37:58.035" v="1471" actId="20577"/>
          <ac:spMkLst>
            <pc:docMk/>
            <pc:sldMk cId="2261153079" sldId="295"/>
            <ac:spMk id="3" creationId="{8FE7E0B0-7B1D-41D3-B25C-1811F92879A4}"/>
          </ac:spMkLst>
        </pc:spChg>
      </pc:sldChg>
      <pc:sldChg chg="addSp delSp modSp add del">
        <pc:chgData name="James Franklin" userId="cf915d05-507f-491f-b4a6-b2aa085ee4b1" providerId="ADAL" clId="{37A39B74-CB31-4A6F-8E5B-C67CBD5EE78F}" dt="2019-08-30T10:01:56.057" v="2267" actId="20577"/>
        <pc:sldMkLst>
          <pc:docMk/>
          <pc:sldMk cId="1062164438" sldId="296"/>
        </pc:sldMkLst>
        <pc:spChg chg="add mod">
          <ac:chgData name="James Franklin" userId="cf915d05-507f-491f-b4a6-b2aa085ee4b1" providerId="ADAL" clId="{37A39B74-CB31-4A6F-8E5B-C67CBD5EE78F}" dt="2019-08-30T10:01:56.057" v="2267" actId="20577"/>
          <ac:spMkLst>
            <pc:docMk/>
            <pc:sldMk cId="1062164438" sldId="296"/>
            <ac:spMk id="5" creationId="{E28382B6-B599-4ADA-A8FE-048E60DEAD5A}"/>
          </ac:spMkLst>
        </pc:spChg>
        <pc:grpChg chg="del mod">
          <ac:chgData name="James Franklin" userId="cf915d05-507f-491f-b4a6-b2aa085ee4b1" providerId="ADAL" clId="{37A39B74-CB31-4A6F-8E5B-C67CBD5EE78F}" dt="2019-08-29T08:05:41.996" v="1830" actId="478"/>
          <ac:grpSpMkLst>
            <pc:docMk/>
            <pc:sldMk cId="1062164438" sldId="296"/>
            <ac:grpSpMk id="6" creationId="{DE0889FD-9E12-4EA9-88B1-E3CAAE1EF8D0}"/>
          </ac:grpSpMkLst>
        </pc:grpChg>
        <pc:picChg chg="del">
          <ac:chgData name="James Franklin" userId="cf915d05-507f-491f-b4a6-b2aa085ee4b1" providerId="ADAL" clId="{37A39B74-CB31-4A6F-8E5B-C67CBD5EE78F}" dt="2019-08-29T08:06:12.627" v="1833" actId="478"/>
          <ac:picMkLst>
            <pc:docMk/>
            <pc:sldMk cId="1062164438" sldId="296"/>
            <ac:picMk id="5" creationId="{B23726F9-2858-42B4-AC02-18745B2D2404}"/>
          </ac:picMkLst>
        </pc:picChg>
        <pc:picChg chg="mod">
          <ac:chgData name="James Franklin" userId="cf915d05-507f-491f-b4a6-b2aa085ee4b1" providerId="ADAL" clId="{37A39B74-CB31-4A6F-8E5B-C67CBD5EE78F}" dt="2019-08-29T08:06:31.614" v="1838" actId="1076"/>
          <ac:picMkLst>
            <pc:docMk/>
            <pc:sldMk cId="1062164438" sldId="296"/>
            <ac:picMk id="2050" creationId="{3051C77F-54AF-40D5-BEF6-BEC7ECB6BCC1}"/>
          </ac:picMkLst>
        </pc:picChg>
        <pc:picChg chg="del mod">
          <ac:chgData name="James Franklin" userId="cf915d05-507f-491f-b4a6-b2aa085ee4b1" providerId="ADAL" clId="{37A39B74-CB31-4A6F-8E5B-C67CBD5EE78F}" dt="2019-08-29T08:05:41.996" v="1830" actId="478"/>
          <ac:picMkLst>
            <pc:docMk/>
            <pc:sldMk cId="1062164438" sldId="296"/>
            <ac:picMk id="7170" creationId="{00000D86-E7AE-456B-B79D-B1F6B0459134}"/>
          </ac:picMkLst>
        </pc:picChg>
      </pc:sldChg>
      <pc:sldChg chg="delSp modSp">
        <pc:chgData name="James Franklin" userId="cf915d05-507f-491f-b4a6-b2aa085ee4b1" providerId="ADAL" clId="{37A39B74-CB31-4A6F-8E5B-C67CBD5EE78F}" dt="2019-08-28T15:30:30.912" v="1472" actId="478"/>
        <pc:sldMkLst>
          <pc:docMk/>
          <pc:sldMk cId="1461593302" sldId="297"/>
        </pc:sldMkLst>
        <pc:spChg chg="mod">
          <ac:chgData name="James Franklin" userId="cf915d05-507f-491f-b4a6-b2aa085ee4b1" providerId="ADAL" clId="{37A39B74-CB31-4A6F-8E5B-C67CBD5EE78F}" dt="2019-08-27T09:21:45.856" v="229" actId="20577"/>
          <ac:spMkLst>
            <pc:docMk/>
            <pc:sldMk cId="1461593302" sldId="297"/>
            <ac:spMk id="8" creationId="{BA7F83F1-56D9-45BE-90C8-92F3532177F4}"/>
          </ac:spMkLst>
        </pc:spChg>
        <pc:spChg chg="del mod">
          <ac:chgData name="James Franklin" userId="cf915d05-507f-491f-b4a6-b2aa085ee4b1" providerId="ADAL" clId="{37A39B74-CB31-4A6F-8E5B-C67CBD5EE78F}" dt="2019-08-28T15:30:30.912" v="1472" actId="478"/>
          <ac:spMkLst>
            <pc:docMk/>
            <pc:sldMk cId="1461593302" sldId="297"/>
            <ac:spMk id="11" creationId="{1E92A482-9513-4380-B1C3-EBBAF658E90A}"/>
          </ac:spMkLst>
        </pc:spChg>
      </pc:sldChg>
      <pc:sldChg chg="modSp">
        <pc:chgData name="James Franklin" userId="cf915d05-507f-491f-b4a6-b2aa085ee4b1" providerId="ADAL" clId="{37A39B74-CB31-4A6F-8E5B-C67CBD5EE78F}" dt="2019-08-27T09:46:37.743" v="875" actId="20577"/>
        <pc:sldMkLst>
          <pc:docMk/>
          <pc:sldMk cId="4013742855" sldId="299"/>
        </pc:sldMkLst>
        <pc:spChg chg="mod">
          <ac:chgData name="James Franklin" userId="cf915d05-507f-491f-b4a6-b2aa085ee4b1" providerId="ADAL" clId="{37A39B74-CB31-4A6F-8E5B-C67CBD5EE78F}" dt="2019-08-27T09:46:37.743" v="875" actId="20577"/>
          <ac:spMkLst>
            <pc:docMk/>
            <pc:sldMk cId="4013742855" sldId="299"/>
            <ac:spMk id="3" creationId="{8FE7E0B0-7B1D-41D3-B25C-1811F92879A4}"/>
          </ac:spMkLst>
        </pc:spChg>
      </pc:sldChg>
      <pc:sldChg chg="delSp">
        <pc:chgData name="James Franklin" userId="cf915d05-507f-491f-b4a6-b2aa085ee4b1" providerId="ADAL" clId="{37A39B74-CB31-4A6F-8E5B-C67CBD5EE78F}" dt="2019-08-28T16:05:30.489" v="1480" actId="478"/>
        <pc:sldMkLst>
          <pc:docMk/>
          <pc:sldMk cId="368599117" sldId="301"/>
        </pc:sldMkLst>
        <pc:spChg chg="del">
          <ac:chgData name="James Franklin" userId="cf915d05-507f-491f-b4a6-b2aa085ee4b1" providerId="ADAL" clId="{37A39B74-CB31-4A6F-8E5B-C67CBD5EE78F}" dt="2019-08-28T16:05:30.489" v="1480" actId="478"/>
          <ac:spMkLst>
            <pc:docMk/>
            <pc:sldMk cId="368599117" sldId="301"/>
            <ac:spMk id="12" creationId="{586CC8DE-163C-4558-B073-899BB0C4E3AD}"/>
          </ac:spMkLst>
        </pc:spChg>
      </pc:sldChg>
      <pc:sldChg chg="modSp">
        <pc:chgData name="James Franklin" userId="cf915d05-507f-491f-b4a6-b2aa085ee4b1" providerId="ADAL" clId="{37A39B74-CB31-4A6F-8E5B-C67CBD5EE78F}" dt="2019-08-27T09:48:22.817" v="1032" actId="20577"/>
        <pc:sldMkLst>
          <pc:docMk/>
          <pc:sldMk cId="4094795251" sldId="303"/>
        </pc:sldMkLst>
        <pc:spChg chg="mod">
          <ac:chgData name="James Franklin" userId="cf915d05-507f-491f-b4a6-b2aa085ee4b1" providerId="ADAL" clId="{37A39B74-CB31-4A6F-8E5B-C67CBD5EE78F}" dt="2019-08-27T09:48:22.817" v="1032" actId="20577"/>
          <ac:spMkLst>
            <pc:docMk/>
            <pc:sldMk cId="4094795251" sldId="303"/>
            <ac:spMk id="3" creationId="{8FE7E0B0-7B1D-41D3-B25C-1811F92879A4}"/>
          </ac:spMkLst>
        </pc:spChg>
      </pc:sldChg>
      <pc:sldChg chg="modSp">
        <pc:chgData name="James Franklin" userId="cf915d05-507f-491f-b4a6-b2aa085ee4b1" providerId="ADAL" clId="{37A39B74-CB31-4A6F-8E5B-C67CBD5EE78F}" dt="2019-08-27T09:53:52.509" v="1425" actId="20577"/>
        <pc:sldMkLst>
          <pc:docMk/>
          <pc:sldMk cId="3881361505" sldId="304"/>
        </pc:sldMkLst>
        <pc:spChg chg="mod">
          <ac:chgData name="James Franklin" userId="cf915d05-507f-491f-b4a6-b2aa085ee4b1" providerId="ADAL" clId="{37A39B74-CB31-4A6F-8E5B-C67CBD5EE78F}" dt="2019-08-27T09:53:52.509" v="1425" actId="20577"/>
          <ac:spMkLst>
            <pc:docMk/>
            <pc:sldMk cId="3881361505" sldId="304"/>
            <ac:spMk id="4" creationId="{BC775C43-2A7B-4B75-A446-800715B66BBF}"/>
          </ac:spMkLst>
        </pc:spChg>
      </pc:sldChg>
      <pc:sldChg chg="modSp">
        <pc:chgData name="James Franklin" userId="cf915d05-507f-491f-b4a6-b2aa085ee4b1" providerId="ADAL" clId="{37A39B74-CB31-4A6F-8E5B-C67CBD5EE78F}" dt="2019-08-29T09:17:37.865" v="2037" actId="20577"/>
        <pc:sldMkLst>
          <pc:docMk/>
          <pc:sldMk cId="3670819032" sldId="305"/>
        </pc:sldMkLst>
        <pc:spChg chg="mod">
          <ac:chgData name="James Franklin" userId="cf915d05-507f-491f-b4a6-b2aa085ee4b1" providerId="ADAL" clId="{37A39B74-CB31-4A6F-8E5B-C67CBD5EE78F}" dt="2019-08-29T09:14:50.371" v="2006" actId="20577"/>
          <ac:spMkLst>
            <pc:docMk/>
            <pc:sldMk cId="3670819032" sldId="305"/>
            <ac:spMk id="2" creationId="{FF891A63-90FB-4162-83AC-700D1C5F7787}"/>
          </ac:spMkLst>
        </pc:spChg>
        <pc:spChg chg="mod">
          <ac:chgData name="James Franklin" userId="cf915d05-507f-491f-b4a6-b2aa085ee4b1" providerId="ADAL" clId="{37A39B74-CB31-4A6F-8E5B-C67CBD5EE78F}" dt="2019-08-29T09:17:37.865" v="2037" actId="20577"/>
          <ac:spMkLst>
            <pc:docMk/>
            <pc:sldMk cId="3670819032" sldId="305"/>
            <ac:spMk id="3" creationId="{38E52931-A830-4DA9-88DD-16E73350C6D3}"/>
          </ac:spMkLst>
        </pc:spChg>
      </pc:sldChg>
      <pc:sldChg chg="delSp modSp">
        <pc:chgData name="James Franklin" userId="cf915d05-507f-491f-b4a6-b2aa085ee4b1" providerId="ADAL" clId="{37A39B74-CB31-4A6F-8E5B-C67CBD5EE78F}" dt="2019-08-28T15:43:44.712" v="1478" actId="6549"/>
        <pc:sldMkLst>
          <pc:docMk/>
          <pc:sldMk cId="2549978160" sldId="307"/>
        </pc:sldMkLst>
        <pc:spChg chg="mod">
          <ac:chgData name="James Franklin" userId="cf915d05-507f-491f-b4a6-b2aa085ee4b1" providerId="ADAL" clId="{37A39B74-CB31-4A6F-8E5B-C67CBD5EE78F}" dt="2019-08-28T15:43:44.712" v="1478" actId="6549"/>
          <ac:spMkLst>
            <pc:docMk/>
            <pc:sldMk cId="2549978160" sldId="307"/>
            <ac:spMk id="3" creationId="{7AA8D1C7-B147-4700-9210-97576E50D7C0}"/>
          </ac:spMkLst>
        </pc:spChg>
        <pc:spChg chg="del">
          <ac:chgData name="James Franklin" userId="cf915d05-507f-491f-b4a6-b2aa085ee4b1" providerId="ADAL" clId="{37A39B74-CB31-4A6F-8E5B-C67CBD5EE78F}" dt="2019-08-28T15:40:43.459" v="1473" actId="478"/>
          <ac:spMkLst>
            <pc:docMk/>
            <pc:sldMk cId="2549978160" sldId="307"/>
            <ac:spMk id="5" creationId="{B812C1D5-2268-4EF4-8B86-887D173E0751}"/>
          </ac:spMkLst>
        </pc:spChg>
      </pc:sldChg>
      <pc:sldChg chg="delSp modSp">
        <pc:chgData name="James Franklin" userId="cf915d05-507f-491f-b4a6-b2aa085ee4b1" providerId="ADAL" clId="{37A39B74-CB31-4A6F-8E5B-C67CBD5EE78F}" dt="2019-08-28T16:01:42.961" v="1479" actId="478"/>
        <pc:sldMkLst>
          <pc:docMk/>
          <pc:sldMk cId="2742811897" sldId="309"/>
        </pc:sldMkLst>
        <pc:spChg chg="mod">
          <ac:chgData name="James Franklin" userId="cf915d05-507f-491f-b4a6-b2aa085ee4b1" providerId="ADAL" clId="{37A39B74-CB31-4A6F-8E5B-C67CBD5EE78F}" dt="2019-08-27T09:45:39.279" v="829" actId="20577"/>
          <ac:spMkLst>
            <pc:docMk/>
            <pc:sldMk cId="2742811897" sldId="309"/>
            <ac:spMk id="3" creationId="{02780F9D-F8BA-430E-809E-1C84C70CD1DC}"/>
          </ac:spMkLst>
        </pc:spChg>
        <pc:spChg chg="del">
          <ac:chgData name="James Franklin" userId="cf915d05-507f-491f-b4a6-b2aa085ee4b1" providerId="ADAL" clId="{37A39B74-CB31-4A6F-8E5B-C67CBD5EE78F}" dt="2019-08-28T16:01:42.961" v="1479" actId="478"/>
          <ac:spMkLst>
            <pc:docMk/>
            <pc:sldMk cId="2742811897" sldId="309"/>
            <ac:spMk id="4" creationId="{17542807-D5A3-47EC-B426-5D0B298B3681}"/>
          </ac:spMkLst>
        </pc:spChg>
      </pc:sldChg>
      <pc:sldChg chg="modSp">
        <pc:chgData name="James Franklin" userId="cf915d05-507f-491f-b4a6-b2aa085ee4b1" providerId="ADAL" clId="{37A39B74-CB31-4A6F-8E5B-C67CBD5EE78F}" dt="2019-08-29T09:29:16.361" v="2066" actId="20577"/>
        <pc:sldMkLst>
          <pc:docMk/>
          <pc:sldMk cId="1273261227" sldId="310"/>
        </pc:sldMkLst>
        <pc:spChg chg="mod">
          <ac:chgData name="James Franklin" userId="cf915d05-507f-491f-b4a6-b2aa085ee4b1" providerId="ADAL" clId="{37A39B74-CB31-4A6F-8E5B-C67CBD5EE78F}" dt="2019-08-29T09:29:16.361" v="2066" actId="20577"/>
          <ac:spMkLst>
            <pc:docMk/>
            <pc:sldMk cId="1273261227" sldId="310"/>
            <ac:spMk id="3" creationId="{8FE7E0B0-7B1D-41D3-B25C-1811F92879A4}"/>
          </ac:spMkLst>
        </pc:spChg>
      </pc:sldChg>
      <pc:sldChg chg="modSp">
        <pc:chgData name="James Franklin" userId="cf915d05-507f-491f-b4a6-b2aa085ee4b1" providerId="ADAL" clId="{37A39B74-CB31-4A6F-8E5B-C67CBD5EE78F}" dt="2019-08-29T08:13:52.846" v="1855" actId="20577"/>
        <pc:sldMkLst>
          <pc:docMk/>
          <pc:sldMk cId="1204820256" sldId="311"/>
        </pc:sldMkLst>
        <pc:spChg chg="mod">
          <ac:chgData name="James Franklin" userId="cf915d05-507f-491f-b4a6-b2aa085ee4b1" providerId="ADAL" clId="{37A39B74-CB31-4A6F-8E5B-C67CBD5EE78F}" dt="2019-08-29T08:13:52.846" v="1855" actId="20577"/>
          <ac:spMkLst>
            <pc:docMk/>
            <pc:sldMk cId="1204820256" sldId="311"/>
            <ac:spMk id="3" creationId="{E8C03EAB-789C-42A1-8FA0-30366AE654DF}"/>
          </ac:spMkLst>
        </pc:spChg>
      </pc:sldChg>
      <pc:sldChg chg="addSp delSp modSp">
        <pc:chgData name="James Franklin" userId="cf915d05-507f-491f-b4a6-b2aa085ee4b1" providerId="ADAL" clId="{37A39B74-CB31-4A6F-8E5B-C67CBD5EE78F}" dt="2019-08-30T10:09:02.402" v="2305" actId="478"/>
        <pc:sldMkLst>
          <pc:docMk/>
          <pc:sldMk cId="3305153029" sldId="312"/>
        </pc:sldMkLst>
        <pc:spChg chg="add del mod">
          <ac:chgData name="James Franklin" userId="cf915d05-507f-491f-b4a6-b2aa085ee4b1" providerId="ADAL" clId="{37A39B74-CB31-4A6F-8E5B-C67CBD5EE78F}" dt="2019-08-30T10:09:02.402" v="2305" actId="478"/>
          <ac:spMkLst>
            <pc:docMk/>
            <pc:sldMk cId="3305153029" sldId="312"/>
            <ac:spMk id="2" creationId="{D6F3D774-6B6A-45C6-80E4-6EC107439D20}"/>
          </ac:spMkLst>
        </pc:spChg>
        <pc:spChg chg="mod">
          <ac:chgData name="James Franklin" userId="cf915d05-507f-491f-b4a6-b2aa085ee4b1" providerId="ADAL" clId="{37A39B74-CB31-4A6F-8E5B-C67CBD5EE78F}" dt="2019-08-30T10:08:47.642" v="2303" actId="20577"/>
          <ac:spMkLst>
            <pc:docMk/>
            <pc:sldMk cId="3305153029" sldId="312"/>
            <ac:spMk id="5" creationId="{EE9E67B4-E12C-4604-8742-EC8197B96569}"/>
          </ac:spMkLst>
        </pc:spChg>
      </pc:sldChg>
      <pc:sldChg chg="addSp modSp add">
        <pc:chgData name="James Franklin" userId="cf915d05-507f-491f-b4a6-b2aa085ee4b1" providerId="ADAL" clId="{37A39B74-CB31-4A6F-8E5B-C67CBD5EE78F}" dt="2019-08-27T09:25:48.391" v="294" actId="1076"/>
        <pc:sldMkLst>
          <pc:docMk/>
          <pc:sldMk cId="2798224180" sldId="313"/>
        </pc:sldMkLst>
        <pc:spChg chg="mod">
          <ac:chgData name="James Franklin" userId="cf915d05-507f-491f-b4a6-b2aa085ee4b1" providerId="ADAL" clId="{37A39B74-CB31-4A6F-8E5B-C67CBD5EE78F}" dt="2019-08-27T09:24:21.049" v="275" actId="20577"/>
          <ac:spMkLst>
            <pc:docMk/>
            <pc:sldMk cId="2798224180" sldId="313"/>
            <ac:spMk id="2" creationId="{9996210D-4CC4-4566-8DD7-12713506C6E4}"/>
          </ac:spMkLst>
        </pc:spChg>
        <pc:spChg chg="mod">
          <ac:chgData name="James Franklin" userId="cf915d05-507f-491f-b4a6-b2aa085ee4b1" providerId="ADAL" clId="{37A39B74-CB31-4A6F-8E5B-C67CBD5EE78F}" dt="2019-08-27T09:24:28.939" v="276" actId="6549"/>
          <ac:spMkLst>
            <pc:docMk/>
            <pc:sldMk cId="2798224180" sldId="313"/>
            <ac:spMk id="3" creationId="{26965034-8263-4E01-8042-20CD99F328F5}"/>
          </ac:spMkLst>
        </pc:spChg>
        <pc:picChg chg="add">
          <ac:chgData name="James Franklin" userId="cf915d05-507f-491f-b4a6-b2aa085ee4b1" providerId="ADAL" clId="{37A39B74-CB31-4A6F-8E5B-C67CBD5EE78F}" dt="2019-08-27T09:24:03.233" v="264"/>
          <ac:picMkLst>
            <pc:docMk/>
            <pc:sldMk cId="2798224180" sldId="313"/>
            <ac:picMk id="4" creationId="{A23EF1BA-B38A-4113-94FE-7B3D6D5FD437}"/>
          </ac:picMkLst>
        </pc:picChg>
        <pc:picChg chg="add mod">
          <ac:chgData name="James Franklin" userId="cf915d05-507f-491f-b4a6-b2aa085ee4b1" providerId="ADAL" clId="{37A39B74-CB31-4A6F-8E5B-C67CBD5EE78F}" dt="2019-08-27T09:25:11.447" v="282" actId="14100"/>
          <ac:picMkLst>
            <pc:docMk/>
            <pc:sldMk cId="2798224180" sldId="313"/>
            <ac:picMk id="5" creationId="{2D9F68DD-9D3C-43E4-A2AC-8B282BFA5EAB}"/>
          </ac:picMkLst>
        </pc:picChg>
        <pc:picChg chg="add">
          <ac:chgData name="James Franklin" userId="cf915d05-507f-491f-b4a6-b2aa085ee4b1" providerId="ADAL" clId="{37A39B74-CB31-4A6F-8E5B-C67CBD5EE78F}" dt="2019-08-27T09:24:03.233" v="264"/>
          <ac:picMkLst>
            <pc:docMk/>
            <pc:sldMk cId="2798224180" sldId="313"/>
            <ac:picMk id="6" creationId="{29A5D6AD-7432-408F-96D1-4004BA56F2D5}"/>
          </ac:picMkLst>
        </pc:picChg>
        <pc:picChg chg="add mod">
          <ac:chgData name="James Franklin" userId="cf915d05-507f-491f-b4a6-b2aa085ee4b1" providerId="ADAL" clId="{37A39B74-CB31-4A6F-8E5B-C67CBD5EE78F}" dt="2019-08-27T09:25:00.135" v="279" actId="1076"/>
          <ac:picMkLst>
            <pc:docMk/>
            <pc:sldMk cId="2798224180" sldId="313"/>
            <ac:picMk id="7" creationId="{1E705FCA-0550-43B7-8A59-B23002A71EA8}"/>
          </ac:picMkLst>
        </pc:picChg>
        <pc:picChg chg="add">
          <ac:chgData name="James Franklin" userId="cf915d05-507f-491f-b4a6-b2aa085ee4b1" providerId="ADAL" clId="{37A39B74-CB31-4A6F-8E5B-C67CBD5EE78F}" dt="2019-08-27T09:24:03.233" v="264"/>
          <ac:picMkLst>
            <pc:docMk/>
            <pc:sldMk cId="2798224180" sldId="313"/>
            <ac:picMk id="8" creationId="{47169D89-0456-40AC-9D6A-800D8DD9684C}"/>
          </ac:picMkLst>
        </pc:picChg>
        <pc:picChg chg="add">
          <ac:chgData name="James Franklin" userId="cf915d05-507f-491f-b4a6-b2aa085ee4b1" providerId="ADAL" clId="{37A39B74-CB31-4A6F-8E5B-C67CBD5EE78F}" dt="2019-08-27T09:24:03.233" v="264"/>
          <ac:picMkLst>
            <pc:docMk/>
            <pc:sldMk cId="2798224180" sldId="313"/>
            <ac:picMk id="9" creationId="{43CB3F63-7571-4730-AAF9-16F65F41DE20}"/>
          </ac:picMkLst>
        </pc:picChg>
        <pc:picChg chg="add mod">
          <ac:chgData name="James Franklin" userId="cf915d05-507f-491f-b4a6-b2aa085ee4b1" providerId="ADAL" clId="{37A39B74-CB31-4A6F-8E5B-C67CBD5EE78F}" dt="2019-08-27T09:25:32.670" v="287" actId="1076"/>
          <ac:picMkLst>
            <pc:docMk/>
            <pc:sldMk cId="2798224180" sldId="313"/>
            <ac:picMk id="10" creationId="{284EF09C-D85E-42F1-8D6E-379746C47C49}"/>
          </ac:picMkLst>
        </pc:picChg>
        <pc:picChg chg="add mod">
          <ac:chgData name="James Franklin" userId="cf915d05-507f-491f-b4a6-b2aa085ee4b1" providerId="ADAL" clId="{37A39B74-CB31-4A6F-8E5B-C67CBD5EE78F}" dt="2019-08-27T09:25:45.815" v="293" actId="14100"/>
          <ac:picMkLst>
            <pc:docMk/>
            <pc:sldMk cId="2798224180" sldId="313"/>
            <ac:picMk id="11" creationId="{854079D0-94FA-40F0-BE3E-07285C083ED4}"/>
          </ac:picMkLst>
        </pc:picChg>
        <pc:picChg chg="add">
          <ac:chgData name="James Franklin" userId="cf915d05-507f-491f-b4a6-b2aa085ee4b1" providerId="ADAL" clId="{37A39B74-CB31-4A6F-8E5B-C67CBD5EE78F}" dt="2019-08-27T09:24:03.233" v="264"/>
          <ac:picMkLst>
            <pc:docMk/>
            <pc:sldMk cId="2798224180" sldId="313"/>
            <ac:picMk id="12" creationId="{76395311-CD8B-4E53-B035-3CBA801D1C69}"/>
          </ac:picMkLst>
        </pc:picChg>
        <pc:picChg chg="add mod">
          <ac:chgData name="James Franklin" userId="cf915d05-507f-491f-b4a6-b2aa085ee4b1" providerId="ADAL" clId="{37A39B74-CB31-4A6F-8E5B-C67CBD5EE78F}" dt="2019-08-27T09:25:03.151" v="280" actId="1076"/>
          <ac:picMkLst>
            <pc:docMk/>
            <pc:sldMk cId="2798224180" sldId="313"/>
            <ac:picMk id="13" creationId="{8DE25DCA-1722-4830-A7B5-23A0A330A4D7}"/>
          </ac:picMkLst>
        </pc:picChg>
        <pc:picChg chg="add mod">
          <ac:chgData name="James Franklin" userId="cf915d05-507f-491f-b4a6-b2aa085ee4b1" providerId="ADAL" clId="{37A39B74-CB31-4A6F-8E5B-C67CBD5EE78F}" dt="2019-08-27T09:25:35.175" v="288" actId="1076"/>
          <ac:picMkLst>
            <pc:docMk/>
            <pc:sldMk cId="2798224180" sldId="313"/>
            <ac:picMk id="14" creationId="{646782D3-A234-4981-84CA-BF864E897DBC}"/>
          </ac:picMkLst>
        </pc:picChg>
        <pc:picChg chg="add mod">
          <ac:chgData name="James Franklin" userId="cf915d05-507f-491f-b4a6-b2aa085ee4b1" providerId="ADAL" clId="{37A39B74-CB31-4A6F-8E5B-C67CBD5EE78F}" dt="2019-08-27T09:25:48.391" v="294" actId="1076"/>
          <ac:picMkLst>
            <pc:docMk/>
            <pc:sldMk cId="2798224180" sldId="313"/>
            <ac:picMk id="15" creationId="{E4368D0C-7894-4333-8099-3420E693295E}"/>
          </ac:picMkLst>
        </pc:picChg>
        <pc:picChg chg="add mod">
          <ac:chgData name="James Franklin" userId="cf915d05-507f-491f-b4a6-b2aa085ee4b1" providerId="ADAL" clId="{37A39B74-CB31-4A6F-8E5B-C67CBD5EE78F}" dt="2019-08-27T09:25:16.991" v="283" actId="1076"/>
          <ac:picMkLst>
            <pc:docMk/>
            <pc:sldMk cId="2798224180" sldId="313"/>
            <ac:picMk id="16" creationId="{4B01E7F1-6FE1-437E-B77C-A154EE992602}"/>
          </ac:picMkLst>
        </pc:picChg>
      </pc:sldChg>
      <pc:sldChg chg="addSp modSp add">
        <pc:chgData name="James Franklin" userId="cf915d05-507f-491f-b4a6-b2aa085ee4b1" providerId="ADAL" clId="{37A39B74-CB31-4A6F-8E5B-C67CBD5EE78F}" dt="2019-08-27T09:39:38.302" v="491" actId="20577"/>
        <pc:sldMkLst>
          <pc:docMk/>
          <pc:sldMk cId="4078862346" sldId="314"/>
        </pc:sldMkLst>
        <pc:spChg chg="mod">
          <ac:chgData name="James Franklin" userId="cf915d05-507f-491f-b4a6-b2aa085ee4b1" providerId="ADAL" clId="{37A39B74-CB31-4A6F-8E5B-C67CBD5EE78F}" dt="2019-08-27T09:27:12.979" v="310" actId="20577"/>
          <ac:spMkLst>
            <pc:docMk/>
            <pc:sldMk cId="4078862346" sldId="314"/>
            <ac:spMk id="2" creationId="{1B292BEB-5AEE-4DD0-AC27-56863ACFD473}"/>
          </ac:spMkLst>
        </pc:spChg>
        <pc:spChg chg="mod">
          <ac:chgData name="James Franklin" userId="cf915d05-507f-491f-b4a6-b2aa085ee4b1" providerId="ADAL" clId="{37A39B74-CB31-4A6F-8E5B-C67CBD5EE78F}" dt="2019-08-27T09:28:09.328" v="425" actId="20577"/>
          <ac:spMkLst>
            <pc:docMk/>
            <pc:sldMk cId="4078862346" sldId="314"/>
            <ac:spMk id="3" creationId="{BE23DE9D-E49C-43C2-A667-46DFBEC3FF4B}"/>
          </ac:spMkLst>
        </pc:spChg>
        <pc:spChg chg="add mod">
          <ac:chgData name="James Franklin" userId="cf915d05-507f-491f-b4a6-b2aa085ee4b1" providerId="ADAL" clId="{37A39B74-CB31-4A6F-8E5B-C67CBD5EE78F}" dt="2019-08-27T09:39:38.302" v="491" actId="20577"/>
          <ac:spMkLst>
            <pc:docMk/>
            <pc:sldMk cId="4078862346" sldId="314"/>
            <ac:spMk id="4" creationId="{375335CA-A24B-4BB5-8CD8-B0590E856CA2}"/>
          </ac:spMkLst>
        </pc:spChg>
        <pc:spChg chg="add mod">
          <ac:chgData name="James Franklin" userId="cf915d05-507f-491f-b4a6-b2aa085ee4b1" providerId="ADAL" clId="{37A39B74-CB31-4A6F-8E5B-C67CBD5EE78F}" dt="2019-08-27T09:37:42.223" v="454" actId="408"/>
          <ac:spMkLst>
            <pc:docMk/>
            <pc:sldMk cId="4078862346" sldId="314"/>
            <ac:spMk id="5" creationId="{80BA8812-5E9A-4B04-9396-E5B631542511}"/>
          </ac:spMkLst>
        </pc:spChg>
        <pc:spChg chg="add mod">
          <ac:chgData name="James Franklin" userId="cf915d05-507f-491f-b4a6-b2aa085ee4b1" providerId="ADAL" clId="{37A39B74-CB31-4A6F-8E5B-C67CBD5EE78F}" dt="2019-08-27T09:37:42.223" v="454" actId="408"/>
          <ac:spMkLst>
            <pc:docMk/>
            <pc:sldMk cId="4078862346" sldId="314"/>
            <ac:spMk id="6" creationId="{991FD6D5-28EB-406D-89B9-491918FD44DD}"/>
          </ac:spMkLst>
        </pc:spChg>
        <pc:spChg chg="add mod">
          <ac:chgData name="James Franklin" userId="cf915d05-507f-491f-b4a6-b2aa085ee4b1" providerId="ADAL" clId="{37A39B74-CB31-4A6F-8E5B-C67CBD5EE78F}" dt="2019-08-27T09:37:42.223" v="454" actId="408"/>
          <ac:spMkLst>
            <pc:docMk/>
            <pc:sldMk cId="4078862346" sldId="314"/>
            <ac:spMk id="7" creationId="{C2D4305F-4EBC-4C16-A5AC-E1B4686142E7}"/>
          </ac:spMkLst>
        </pc:spChg>
        <pc:spChg chg="add mod">
          <ac:chgData name="James Franklin" userId="cf915d05-507f-491f-b4a6-b2aa085ee4b1" providerId="ADAL" clId="{37A39B74-CB31-4A6F-8E5B-C67CBD5EE78F}" dt="2019-08-27T09:37:53.617" v="455" actId="207"/>
          <ac:spMkLst>
            <pc:docMk/>
            <pc:sldMk cId="4078862346" sldId="314"/>
            <ac:spMk id="8" creationId="{55D23061-3811-4528-A0D8-6C5F0F885A88}"/>
          </ac:spMkLst>
        </pc:spChg>
        <pc:spChg chg="add mod">
          <ac:chgData name="James Franklin" userId="cf915d05-507f-491f-b4a6-b2aa085ee4b1" providerId="ADAL" clId="{37A39B74-CB31-4A6F-8E5B-C67CBD5EE78F}" dt="2019-08-27T09:38:01.400" v="456" actId="207"/>
          <ac:spMkLst>
            <pc:docMk/>
            <pc:sldMk cId="4078862346" sldId="314"/>
            <ac:spMk id="9" creationId="{FBD7878B-7405-4E05-A922-1DE5ECB392DA}"/>
          </ac:spMkLst>
        </pc:spChg>
        <pc:spChg chg="add mod">
          <ac:chgData name="James Franklin" userId="cf915d05-507f-491f-b4a6-b2aa085ee4b1" providerId="ADAL" clId="{37A39B74-CB31-4A6F-8E5B-C67CBD5EE78F}" dt="2019-08-27T09:39:04.232" v="457" actId="207"/>
          <ac:spMkLst>
            <pc:docMk/>
            <pc:sldMk cId="4078862346" sldId="314"/>
            <ac:spMk id="10" creationId="{B611EB71-0B93-4AE8-98D2-5F0914CF95DC}"/>
          </ac:spMkLst>
        </pc:spChg>
        <pc:spChg chg="add mod">
          <ac:chgData name="James Franklin" userId="cf915d05-507f-491f-b4a6-b2aa085ee4b1" providerId="ADAL" clId="{37A39B74-CB31-4A6F-8E5B-C67CBD5EE78F}" dt="2019-08-27T09:39:11.596" v="458" actId="207"/>
          <ac:spMkLst>
            <pc:docMk/>
            <pc:sldMk cId="4078862346" sldId="314"/>
            <ac:spMk id="11" creationId="{7ADEF316-4E95-419D-A649-6D625A86D791}"/>
          </ac:spMkLst>
        </pc:spChg>
      </pc:sldChg>
      <pc:sldChg chg="modSp add">
        <pc:chgData name="James Franklin" userId="cf915d05-507f-491f-b4a6-b2aa085ee4b1" providerId="ADAL" clId="{37A39B74-CB31-4A6F-8E5B-C67CBD5EE78F}" dt="2019-08-27T09:44:40.390" v="808" actId="20577"/>
        <pc:sldMkLst>
          <pc:docMk/>
          <pc:sldMk cId="4058745445" sldId="315"/>
        </pc:sldMkLst>
        <pc:spChg chg="mod">
          <ac:chgData name="James Franklin" userId="cf915d05-507f-491f-b4a6-b2aa085ee4b1" providerId="ADAL" clId="{37A39B74-CB31-4A6F-8E5B-C67CBD5EE78F}" dt="2019-08-27T09:41:55.983" v="675" actId="20577"/>
          <ac:spMkLst>
            <pc:docMk/>
            <pc:sldMk cId="4058745445" sldId="315"/>
            <ac:spMk id="3" creationId="{BE23DE9D-E49C-43C2-A667-46DFBEC3FF4B}"/>
          </ac:spMkLst>
        </pc:spChg>
        <pc:spChg chg="mod">
          <ac:chgData name="James Franklin" userId="cf915d05-507f-491f-b4a6-b2aa085ee4b1" providerId="ADAL" clId="{37A39B74-CB31-4A6F-8E5B-C67CBD5EE78F}" dt="2019-08-27T09:44:40.390" v="808" actId="20577"/>
          <ac:spMkLst>
            <pc:docMk/>
            <pc:sldMk cId="4058745445" sldId="315"/>
            <ac:spMk id="4" creationId="{375335CA-A24B-4BB5-8CD8-B0590E856CA2}"/>
          </ac:spMkLst>
        </pc:spChg>
        <pc:spChg chg="mod">
          <ac:chgData name="James Franklin" userId="cf915d05-507f-491f-b4a6-b2aa085ee4b1" providerId="ADAL" clId="{37A39B74-CB31-4A6F-8E5B-C67CBD5EE78F}" dt="2019-08-27T09:40:10.951" v="521" actId="20577"/>
          <ac:spMkLst>
            <pc:docMk/>
            <pc:sldMk cId="4058745445" sldId="315"/>
            <ac:spMk id="5" creationId="{80BA8812-5E9A-4B04-9396-E5B631542511}"/>
          </ac:spMkLst>
        </pc:spChg>
        <pc:spChg chg="mod">
          <ac:chgData name="James Franklin" userId="cf915d05-507f-491f-b4a6-b2aa085ee4b1" providerId="ADAL" clId="{37A39B74-CB31-4A6F-8E5B-C67CBD5EE78F}" dt="2019-08-27T09:40:35.192" v="559" actId="20577"/>
          <ac:spMkLst>
            <pc:docMk/>
            <pc:sldMk cId="4058745445" sldId="315"/>
            <ac:spMk id="6" creationId="{991FD6D5-28EB-406D-89B9-491918FD44DD}"/>
          </ac:spMkLst>
        </pc:spChg>
        <pc:spChg chg="mod">
          <ac:chgData name="James Franklin" userId="cf915d05-507f-491f-b4a6-b2aa085ee4b1" providerId="ADAL" clId="{37A39B74-CB31-4A6F-8E5B-C67CBD5EE78F}" dt="2019-08-27T09:41:08.887" v="585" actId="20577"/>
          <ac:spMkLst>
            <pc:docMk/>
            <pc:sldMk cId="4058745445" sldId="315"/>
            <ac:spMk id="7" creationId="{C2D4305F-4EBC-4C16-A5AC-E1B4686142E7}"/>
          </ac:spMkLst>
        </pc:spChg>
        <pc:spChg chg="mod">
          <ac:chgData name="James Franklin" userId="cf915d05-507f-491f-b4a6-b2aa085ee4b1" providerId="ADAL" clId="{37A39B74-CB31-4A6F-8E5B-C67CBD5EE78F}" dt="2019-08-27T09:42:15.415" v="703" actId="20577"/>
          <ac:spMkLst>
            <pc:docMk/>
            <pc:sldMk cId="4058745445" sldId="315"/>
            <ac:spMk id="8" creationId="{55D23061-3811-4528-A0D8-6C5F0F885A88}"/>
          </ac:spMkLst>
        </pc:spChg>
        <pc:spChg chg="mod">
          <ac:chgData name="James Franklin" userId="cf915d05-507f-491f-b4a6-b2aa085ee4b1" providerId="ADAL" clId="{37A39B74-CB31-4A6F-8E5B-C67CBD5EE78F}" dt="2019-08-27T09:42:43.008" v="731" actId="20577"/>
          <ac:spMkLst>
            <pc:docMk/>
            <pc:sldMk cId="4058745445" sldId="315"/>
            <ac:spMk id="9" creationId="{FBD7878B-7405-4E05-A922-1DE5ECB392DA}"/>
          </ac:spMkLst>
        </pc:spChg>
        <pc:spChg chg="mod">
          <ac:chgData name="James Franklin" userId="cf915d05-507f-491f-b4a6-b2aa085ee4b1" providerId="ADAL" clId="{37A39B74-CB31-4A6F-8E5B-C67CBD5EE78F}" dt="2019-08-27T09:43:32.514" v="770" actId="20577"/>
          <ac:spMkLst>
            <pc:docMk/>
            <pc:sldMk cId="4058745445" sldId="315"/>
            <ac:spMk id="10" creationId="{B611EB71-0B93-4AE8-98D2-5F0914CF95DC}"/>
          </ac:spMkLst>
        </pc:spChg>
        <pc:spChg chg="mod">
          <ac:chgData name="James Franklin" userId="cf915d05-507f-491f-b4a6-b2aa085ee4b1" providerId="ADAL" clId="{37A39B74-CB31-4A6F-8E5B-C67CBD5EE78F}" dt="2019-08-27T09:43:45.424" v="796" actId="20577"/>
          <ac:spMkLst>
            <pc:docMk/>
            <pc:sldMk cId="4058745445" sldId="315"/>
            <ac:spMk id="11" creationId="{7ADEF316-4E95-419D-A649-6D625A86D791}"/>
          </ac:spMkLst>
        </pc:spChg>
      </pc:sldChg>
    </pc:docChg>
  </pc:docChgLst>
  <pc:docChgLst>
    <pc:chgData name="James Franklin" userId="cf915d05-507f-491f-b4a6-b2aa085ee4b1" providerId="ADAL" clId="{B70D12EB-E424-458A-9662-FEF03C7FD971}"/>
    <pc:docChg chg="custSel addSld delSld modSld sldOrd">
      <pc:chgData name="James Franklin" userId="cf915d05-507f-491f-b4a6-b2aa085ee4b1" providerId="ADAL" clId="{B70D12EB-E424-458A-9662-FEF03C7FD971}" dt="2020-02-26T11:39:03.915" v="101" actId="6549"/>
      <pc:docMkLst>
        <pc:docMk/>
      </pc:docMkLst>
      <pc:sldChg chg="addSp modSp">
        <pc:chgData name="James Franklin" userId="cf915d05-507f-491f-b4a6-b2aa085ee4b1" providerId="ADAL" clId="{B70D12EB-E424-458A-9662-FEF03C7FD971}" dt="2020-02-26T11:37:31.992" v="51" actId="1076"/>
        <pc:sldMkLst>
          <pc:docMk/>
          <pc:sldMk cId="4088036100" sldId="259"/>
        </pc:sldMkLst>
        <pc:spChg chg="add mod">
          <ac:chgData name="James Franklin" userId="cf915d05-507f-491f-b4a6-b2aa085ee4b1" providerId="ADAL" clId="{B70D12EB-E424-458A-9662-FEF03C7FD971}" dt="2020-02-26T11:37:15.553" v="33" actId="20577"/>
          <ac:spMkLst>
            <pc:docMk/>
            <pc:sldMk cId="4088036100" sldId="259"/>
            <ac:spMk id="2" creationId="{FDFA3C9D-7914-4763-ABEB-EC4A47E4B886}"/>
          </ac:spMkLst>
        </pc:spChg>
        <pc:spChg chg="add mod">
          <ac:chgData name="James Franklin" userId="cf915d05-507f-491f-b4a6-b2aa085ee4b1" providerId="ADAL" clId="{B70D12EB-E424-458A-9662-FEF03C7FD971}" dt="2020-02-26T11:37:31.992" v="51" actId="1076"/>
          <ac:spMkLst>
            <pc:docMk/>
            <pc:sldMk cId="4088036100" sldId="259"/>
            <ac:spMk id="3" creationId="{1A972ADB-E3F9-42E8-8441-1073042D585F}"/>
          </ac:spMkLst>
        </pc:spChg>
      </pc:sldChg>
      <pc:sldChg chg="modSp">
        <pc:chgData name="James Franklin" userId="cf915d05-507f-491f-b4a6-b2aa085ee4b1" providerId="ADAL" clId="{B70D12EB-E424-458A-9662-FEF03C7FD971}" dt="2020-02-26T11:38:33.425" v="92" actId="20577"/>
        <pc:sldMkLst>
          <pc:docMk/>
          <pc:sldMk cId="1285750588" sldId="261"/>
        </pc:sldMkLst>
        <pc:spChg chg="mod">
          <ac:chgData name="James Franklin" userId="cf915d05-507f-491f-b4a6-b2aa085ee4b1" providerId="ADAL" clId="{B70D12EB-E424-458A-9662-FEF03C7FD971}" dt="2020-02-26T11:38:33.425" v="92" actId="20577"/>
          <ac:spMkLst>
            <pc:docMk/>
            <pc:sldMk cId="1285750588" sldId="261"/>
            <ac:spMk id="3" creationId="{6338EB42-71DD-4FCA-A72C-ADFBAB117FEA}"/>
          </ac:spMkLst>
        </pc:spChg>
      </pc:sldChg>
      <pc:sldChg chg="modSp">
        <pc:chgData name="James Franklin" userId="cf915d05-507f-491f-b4a6-b2aa085ee4b1" providerId="ADAL" clId="{B70D12EB-E424-458A-9662-FEF03C7FD971}" dt="2020-02-26T11:36:28.483" v="1" actId="14"/>
        <pc:sldMkLst>
          <pc:docMk/>
          <pc:sldMk cId="178399161" sldId="263"/>
        </pc:sldMkLst>
        <pc:spChg chg="mod">
          <ac:chgData name="James Franklin" userId="cf915d05-507f-491f-b4a6-b2aa085ee4b1" providerId="ADAL" clId="{B70D12EB-E424-458A-9662-FEF03C7FD971}" dt="2020-02-26T11:36:28.483" v="1" actId="14"/>
          <ac:spMkLst>
            <pc:docMk/>
            <pc:sldMk cId="178399161" sldId="263"/>
            <ac:spMk id="3" creationId="{8841C565-F8A1-4DE6-88F1-F82B859E4087}"/>
          </ac:spMkLst>
        </pc:spChg>
      </pc:sldChg>
      <pc:sldChg chg="modSp">
        <pc:chgData name="James Franklin" userId="cf915d05-507f-491f-b4a6-b2aa085ee4b1" providerId="ADAL" clId="{B70D12EB-E424-458A-9662-FEF03C7FD971}" dt="2020-02-26T11:38:48.345" v="98" actId="20577"/>
        <pc:sldMkLst>
          <pc:docMk/>
          <pc:sldMk cId="1305971594" sldId="281"/>
        </pc:sldMkLst>
        <pc:spChg chg="mod">
          <ac:chgData name="James Franklin" userId="cf915d05-507f-491f-b4a6-b2aa085ee4b1" providerId="ADAL" clId="{B70D12EB-E424-458A-9662-FEF03C7FD971}" dt="2020-02-26T11:38:48.345" v="98" actId="20577"/>
          <ac:spMkLst>
            <pc:docMk/>
            <pc:sldMk cId="1305971594" sldId="281"/>
            <ac:spMk id="3" creationId="{6338EB42-71DD-4FCA-A72C-ADFBAB117FEA}"/>
          </ac:spMkLst>
        </pc:spChg>
      </pc:sldChg>
      <pc:sldChg chg="del">
        <pc:chgData name="James Franklin" userId="cf915d05-507f-491f-b4a6-b2aa085ee4b1" providerId="ADAL" clId="{B70D12EB-E424-458A-9662-FEF03C7FD971}" dt="2020-02-26T11:38:55.854" v="99" actId="47"/>
        <pc:sldMkLst>
          <pc:docMk/>
          <pc:sldMk cId="19015129" sldId="288"/>
        </pc:sldMkLst>
      </pc:sldChg>
      <pc:sldChg chg="delSp modSp">
        <pc:chgData name="James Franklin" userId="cf915d05-507f-491f-b4a6-b2aa085ee4b1" providerId="ADAL" clId="{B70D12EB-E424-458A-9662-FEF03C7FD971}" dt="2020-02-26T11:37:51.377" v="55" actId="478"/>
        <pc:sldMkLst>
          <pc:docMk/>
          <pc:sldMk cId="2321761915" sldId="292"/>
        </pc:sldMkLst>
        <pc:spChg chg="mod">
          <ac:chgData name="James Franklin" userId="cf915d05-507f-491f-b4a6-b2aa085ee4b1" providerId="ADAL" clId="{B70D12EB-E424-458A-9662-FEF03C7FD971}" dt="2020-02-26T11:37:46.677" v="52" actId="6549"/>
          <ac:spMkLst>
            <pc:docMk/>
            <pc:sldMk cId="2321761915" sldId="292"/>
            <ac:spMk id="3" creationId="{8FE7E0B0-7B1D-41D3-B25C-1811F92879A4}"/>
          </ac:spMkLst>
        </pc:spChg>
        <pc:spChg chg="del">
          <ac:chgData name="James Franklin" userId="cf915d05-507f-491f-b4a6-b2aa085ee4b1" providerId="ADAL" clId="{B70D12EB-E424-458A-9662-FEF03C7FD971}" dt="2020-02-26T11:37:48.353" v="54" actId="478"/>
          <ac:spMkLst>
            <pc:docMk/>
            <pc:sldMk cId="2321761915" sldId="292"/>
            <ac:spMk id="11" creationId="{C51152CD-024F-7F43-A7D1-D2FE21FB3A60}"/>
          </ac:spMkLst>
        </pc:spChg>
        <pc:spChg chg="del">
          <ac:chgData name="James Franklin" userId="cf915d05-507f-491f-b4a6-b2aa085ee4b1" providerId="ADAL" clId="{B70D12EB-E424-458A-9662-FEF03C7FD971}" dt="2020-02-26T11:37:51.377" v="55" actId="478"/>
          <ac:spMkLst>
            <pc:docMk/>
            <pc:sldMk cId="2321761915" sldId="292"/>
            <ac:spMk id="14" creationId="{C189D42D-8D80-A34C-91BF-86DB4E42BA29}"/>
          </ac:spMkLst>
        </pc:spChg>
        <pc:picChg chg="del">
          <ac:chgData name="James Franklin" userId="cf915d05-507f-491f-b4a6-b2aa085ee4b1" providerId="ADAL" clId="{B70D12EB-E424-458A-9662-FEF03C7FD971}" dt="2020-02-26T11:37:47.480" v="53" actId="478"/>
          <ac:picMkLst>
            <pc:docMk/>
            <pc:sldMk cId="2321761915" sldId="292"/>
            <ac:picMk id="10" creationId="{85513A4E-C7CA-8240-BA83-3EB37C0A117C}"/>
          </ac:picMkLst>
        </pc:picChg>
      </pc:sldChg>
      <pc:sldChg chg="modSp">
        <pc:chgData name="James Franklin" userId="cf915d05-507f-491f-b4a6-b2aa085ee4b1" providerId="ADAL" clId="{B70D12EB-E424-458A-9662-FEF03C7FD971}" dt="2020-02-26T11:38:59.673" v="100" actId="6549"/>
        <pc:sldMkLst>
          <pc:docMk/>
          <pc:sldMk cId="3525153043" sldId="293"/>
        </pc:sldMkLst>
        <pc:spChg chg="mod">
          <ac:chgData name="James Franklin" userId="cf915d05-507f-491f-b4a6-b2aa085ee4b1" providerId="ADAL" clId="{B70D12EB-E424-458A-9662-FEF03C7FD971}" dt="2020-02-26T11:38:59.673" v="100" actId="6549"/>
          <ac:spMkLst>
            <pc:docMk/>
            <pc:sldMk cId="3525153043" sldId="293"/>
            <ac:spMk id="3" creationId="{8FE7E0B0-7B1D-41D3-B25C-1811F92879A4}"/>
          </ac:spMkLst>
        </pc:spChg>
      </pc:sldChg>
      <pc:sldChg chg="modSp">
        <pc:chgData name="James Franklin" userId="cf915d05-507f-491f-b4a6-b2aa085ee4b1" providerId="ADAL" clId="{B70D12EB-E424-458A-9662-FEF03C7FD971}" dt="2020-02-26T11:38:03.809" v="70" actId="20577"/>
        <pc:sldMkLst>
          <pc:docMk/>
          <pc:sldMk cId="3706225115" sldId="294"/>
        </pc:sldMkLst>
        <pc:spChg chg="mod">
          <ac:chgData name="James Franklin" userId="cf915d05-507f-491f-b4a6-b2aa085ee4b1" providerId="ADAL" clId="{B70D12EB-E424-458A-9662-FEF03C7FD971}" dt="2020-02-26T11:37:57.088" v="62" actId="20577"/>
          <ac:spMkLst>
            <pc:docMk/>
            <pc:sldMk cId="3706225115" sldId="294"/>
            <ac:spMk id="8" creationId="{20F88581-BF8C-499F-A0E7-F8DF25C048B4}"/>
          </ac:spMkLst>
        </pc:spChg>
        <pc:spChg chg="mod">
          <ac:chgData name="James Franklin" userId="cf915d05-507f-491f-b4a6-b2aa085ee4b1" providerId="ADAL" clId="{B70D12EB-E424-458A-9662-FEF03C7FD971}" dt="2020-02-26T11:38:03.809" v="70" actId="20577"/>
          <ac:spMkLst>
            <pc:docMk/>
            <pc:sldMk cId="3706225115" sldId="294"/>
            <ac:spMk id="9" creationId="{CFACF713-4CFA-493A-BD65-8E536DC098CA}"/>
          </ac:spMkLst>
        </pc:spChg>
      </pc:sldChg>
      <pc:sldChg chg="del">
        <pc:chgData name="James Franklin" userId="cf915d05-507f-491f-b4a6-b2aa085ee4b1" providerId="ADAL" clId="{B70D12EB-E424-458A-9662-FEF03C7FD971}" dt="2020-02-26T11:38:26.806" v="89" actId="47"/>
        <pc:sldMkLst>
          <pc:docMk/>
          <pc:sldMk cId="2261153079" sldId="295"/>
        </pc:sldMkLst>
      </pc:sldChg>
      <pc:sldChg chg="del">
        <pc:chgData name="James Franklin" userId="cf915d05-507f-491f-b4a6-b2aa085ee4b1" providerId="ADAL" clId="{B70D12EB-E424-458A-9662-FEF03C7FD971}" dt="2020-02-26T11:38:26.806" v="89" actId="47"/>
        <pc:sldMkLst>
          <pc:docMk/>
          <pc:sldMk cId="1062164438" sldId="296"/>
        </pc:sldMkLst>
      </pc:sldChg>
      <pc:sldChg chg="del">
        <pc:chgData name="James Franklin" userId="cf915d05-507f-491f-b4a6-b2aa085ee4b1" providerId="ADAL" clId="{B70D12EB-E424-458A-9662-FEF03C7FD971}" dt="2020-02-26T11:38:26.806" v="89" actId="47"/>
        <pc:sldMkLst>
          <pc:docMk/>
          <pc:sldMk cId="1461593302" sldId="297"/>
        </pc:sldMkLst>
      </pc:sldChg>
      <pc:sldChg chg="del">
        <pc:chgData name="James Franklin" userId="cf915d05-507f-491f-b4a6-b2aa085ee4b1" providerId="ADAL" clId="{B70D12EB-E424-458A-9662-FEF03C7FD971}" dt="2020-02-26T11:38:55.854" v="99" actId="47"/>
        <pc:sldMkLst>
          <pc:docMk/>
          <pc:sldMk cId="4013742855" sldId="299"/>
        </pc:sldMkLst>
      </pc:sldChg>
      <pc:sldChg chg="del">
        <pc:chgData name="James Franklin" userId="cf915d05-507f-491f-b4a6-b2aa085ee4b1" providerId="ADAL" clId="{B70D12EB-E424-458A-9662-FEF03C7FD971}" dt="2020-02-26T11:38:39.804" v="93" actId="47"/>
        <pc:sldMkLst>
          <pc:docMk/>
          <pc:sldMk cId="368599117" sldId="301"/>
        </pc:sldMkLst>
      </pc:sldChg>
      <pc:sldChg chg="del">
        <pc:chgData name="James Franklin" userId="cf915d05-507f-491f-b4a6-b2aa085ee4b1" providerId="ADAL" clId="{B70D12EB-E424-458A-9662-FEF03C7FD971}" dt="2020-02-26T11:38:39.804" v="93" actId="47"/>
        <pc:sldMkLst>
          <pc:docMk/>
          <pc:sldMk cId="2357716925" sldId="302"/>
        </pc:sldMkLst>
      </pc:sldChg>
      <pc:sldChg chg="del">
        <pc:chgData name="James Franklin" userId="cf915d05-507f-491f-b4a6-b2aa085ee4b1" providerId="ADAL" clId="{B70D12EB-E424-458A-9662-FEF03C7FD971}" dt="2020-02-26T11:38:55.854" v="99" actId="47"/>
        <pc:sldMkLst>
          <pc:docMk/>
          <pc:sldMk cId="4094795251" sldId="303"/>
        </pc:sldMkLst>
      </pc:sldChg>
      <pc:sldChg chg="modSp">
        <pc:chgData name="James Franklin" userId="cf915d05-507f-491f-b4a6-b2aa085ee4b1" providerId="ADAL" clId="{B70D12EB-E424-458A-9662-FEF03C7FD971}" dt="2020-02-26T11:39:03.915" v="101" actId="6549"/>
        <pc:sldMkLst>
          <pc:docMk/>
          <pc:sldMk cId="3881361505" sldId="304"/>
        </pc:sldMkLst>
        <pc:spChg chg="mod">
          <ac:chgData name="James Franklin" userId="cf915d05-507f-491f-b4a6-b2aa085ee4b1" providerId="ADAL" clId="{B70D12EB-E424-458A-9662-FEF03C7FD971}" dt="2020-02-26T11:39:03.915" v="101" actId="6549"/>
          <ac:spMkLst>
            <pc:docMk/>
            <pc:sldMk cId="3881361505" sldId="304"/>
            <ac:spMk id="4" creationId="{BC775C43-2A7B-4B75-A446-800715B66BBF}"/>
          </ac:spMkLst>
        </pc:spChg>
      </pc:sldChg>
      <pc:sldChg chg="del">
        <pc:chgData name="James Franklin" userId="cf915d05-507f-491f-b4a6-b2aa085ee4b1" providerId="ADAL" clId="{B70D12EB-E424-458A-9662-FEF03C7FD971}" dt="2020-02-26T11:38:39.804" v="93" actId="47"/>
        <pc:sldMkLst>
          <pc:docMk/>
          <pc:sldMk cId="3670819032" sldId="305"/>
        </pc:sldMkLst>
      </pc:sldChg>
      <pc:sldChg chg="del">
        <pc:chgData name="James Franklin" userId="cf915d05-507f-491f-b4a6-b2aa085ee4b1" providerId="ADAL" clId="{B70D12EB-E424-458A-9662-FEF03C7FD971}" dt="2020-02-26T11:38:26.806" v="89" actId="47"/>
        <pc:sldMkLst>
          <pc:docMk/>
          <pc:sldMk cId="1813969171" sldId="306"/>
        </pc:sldMkLst>
      </pc:sldChg>
      <pc:sldChg chg="del">
        <pc:chgData name="James Franklin" userId="cf915d05-507f-491f-b4a6-b2aa085ee4b1" providerId="ADAL" clId="{B70D12EB-E424-458A-9662-FEF03C7FD971}" dt="2020-02-26T11:38:26.806" v="89" actId="47"/>
        <pc:sldMkLst>
          <pc:docMk/>
          <pc:sldMk cId="2549978160" sldId="307"/>
        </pc:sldMkLst>
      </pc:sldChg>
      <pc:sldChg chg="del">
        <pc:chgData name="James Franklin" userId="cf915d05-507f-491f-b4a6-b2aa085ee4b1" providerId="ADAL" clId="{B70D12EB-E424-458A-9662-FEF03C7FD971}" dt="2020-02-26T11:38:26.806" v="89" actId="47"/>
        <pc:sldMkLst>
          <pc:docMk/>
          <pc:sldMk cId="969604773" sldId="308"/>
        </pc:sldMkLst>
      </pc:sldChg>
      <pc:sldChg chg="del">
        <pc:chgData name="James Franklin" userId="cf915d05-507f-491f-b4a6-b2aa085ee4b1" providerId="ADAL" clId="{B70D12EB-E424-458A-9662-FEF03C7FD971}" dt="2020-02-26T11:38:39.804" v="93" actId="47"/>
        <pc:sldMkLst>
          <pc:docMk/>
          <pc:sldMk cId="2742811897" sldId="309"/>
        </pc:sldMkLst>
      </pc:sldChg>
      <pc:sldChg chg="del">
        <pc:chgData name="James Franklin" userId="cf915d05-507f-491f-b4a6-b2aa085ee4b1" providerId="ADAL" clId="{B70D12EB-E424-458A-9662-FEF03C7FD971}" dt="2020-02-26T11:38:55.854" v="99" actId="47"/>
        <pc:sldMkLst>
          <pc:docMk/>
          <pc:sldMk cId="1273261227" sldId="310"/>
        </pc:sldMkLst>
      </pc:sldChg>
      <pc:sldChg chg="del">
        <pc:chgData name="James Franklin" userId="cf915d05-507f-491f-b4a6-b2aa085ee4b1" providerId="ADAL" clId="{B70D12EB-E424-458A-9662-FEF03C7FD971}" dt="2020-02-26T11:38:39.804" v="93" actId="47"/>
        <pc:sldMkLst>
          <pc:docMk/>
          <pc:sldMk cId="1204820256" sldId="311"/>
        </pc:sldMkLst>
      </pc:sldChg>
      <pc:sldChg chg="del">
        <pc:chgData name="James Franklin" userId="cf915d05-507f-491f-b4a6-b2aa085ee4b1" providerId="ADAL" clId="{B70D12EB-E424-458A-9662-FEF03C7FD971}" dt="2020-02-26T11:38:55.854" v="99" actId="47"/>
        <pc:sldMkLst>
          <pc:docMk/>
          <pc:sldMk cId="3305153029" sldId="312"/>
        </pc:sldMkLst>
      </pc:sldChg>
      <pc:sldChg chg="del">
        <pc:chgData name="James Franklin" userId="cf915d05-507f-491f-b4a6-b2aa085ee4b1" providerId="ADAL" clId="{B70D12EB-E424-458A-9662-FEF03C7FD971}" dt="2020-02-26T11:38:26.806" v="89" actId="47"/>
        <pc:sldMkLst>
          <pc:docMk/>
          <pc:sldMk cId="2798224180" sldId="313"/>
        </pc:sldMkLst>
      </pc:sldChg>
      <pc:sldChg chg="del">
        <pc:chgData name="James Franklin" userId="cf915d05-507f-491f-b4a6-b2aa085ee4b1" providerId="ADAL" clId="{B70D12EB-E424-458A-9662-FEF03C7FD971}" dt="2020-02-26T11:38:26.806" v="89" actId="47"/>
        <pc:sldMkLst>
          <pc:docMk/>
          <pc:sldMk cId="4078862346" sldId="314"/>
        </pc:sldMkLst>
      </pc:sldChg>
      <pc:sldChg chg="del">
        <pc:chgData name="James Franklin" userId="cf915d05-507f-491f-b4a6-b2aa085ee4b1" providerId="ADAL" clId="{B70D12EB-E424-458A-9662-FEF03C7FD971}" dt="2020-02-26T11:38:26.806" v="89" actId="47"/>
        <pc:sldMkLst>
          <pc:docMk/>
          <pc:sldMk cId="4058745445" sldId="315"/>
        </pc:sldMkLst>
      </pc:sldChg>
      <pc:sldChg chg="del">
        <pc:chgData name="James Franklin" userId="cf915d05-507f-491f-b4a6-b2aa085ee4b1" providerId="ADAL" clId="{B70D12EB-E424-458A-9662-FEF03C7FD971}" dt="2020-02-26T11:38:26.806" v="89" actId="47"/>
        <pc:sldMkLst>
          <pc:docMk/>
          <pc:sldMk cId="1818824093" sldId="318"/>
        </pc:sldMkLst>
      </pc:sldChg>
      <pc:sldChg chg="addSp delSp modSp add">
        <pc:chgData name="James Franklin" userId="cf915d05-507f-491f-b4a6-b2aa085ee4b1" providerId="ADAL" clId="{B70D12EB-E424-458A-9662-FEF03C7FD971}" dt="2020-02-26T11:38:16.826" v="85"/>
        <pc:sldMkLst>
          <pc:docMk/>
          <pc:sldMk cId="1051052680" sldId="319"/>
        </pc:sldMkLst>
        <pc:spChg chg="mod">
          <ac:chgData name="James Franklin" userId="cf915d05-507f-491f-b4a6-b2aa085ee4b1" providerId="ADAL" clId="{B70D12EB-E424-458A-9662-FEF03C7FD971}" dt="2020-02-26T11:38:13.153" v="84" actId="20577"/>
          <ac:spMkLst>
            <pc:docMk/>
            <pc:sldMk cId="1051052680" sldId="319"/>
            <ac:spMk id="2" creationId="{D201B1D2-3902-45F5-95E8-F789D1DEE21B}"/>
          </ac:spMkLst>
        </pc:spChg>
        <pc:spChg chg="del">
          <ac:chgData name="James Franklin" userId="cf915d05-507f-491f-b4a6-b2aa085ee4b1" providerId="ADAL" clId="{B70D12EB-E424-458A-9662-FEF03C7FD971}" dt="2020-02-26T11:38:16.826" v="85"/>
          <ac:spMkLst>
            <pc:docMk/>
            <pc:sldMk cId="1051052680" sldId="319"/>
            <ac:spMk id="3" creationId="{23DB7900-08EE-466D-9764-0BE9587B1410}"/>
          </ac:spMkLst>
        </pc:spChg>
        <pc:spChg chg="add mod">
          <ac:chgData name="James Franklin" userId="cf915d05-507f-491f-b4a6-b2aa085ee4b1" providerId="ADAL" clId="{B70D12EB-E424-458A-9662-FEF03C7FD971}" dt="2020-02-26T11:38:16.826" v="85"/>
          <ac:spMkLst>
            <pc:docMk/>
            <pc:sldMk cId="1051052680" sldId="319"/>
            <ac:spMk id="4" creationId="{B27CCB4F-30F6-4687-BB22-A8AA23FD01F7}"/>
          </ac:spMkLst>
        </pc:spChg>
      </pc:sldChg>
      <pc:sldChg chg="add ord">
        <pc:chgData name="James Franklin" userId="cf915d05-507f-491f-b4a6-b2aa085ee4b1" providerId="ADAL" clId="{B70D12EB-E424-458A-9662-FEF03C7FD971}" dt="2020-02-26T11:38:44.955" v="96"/>
        <pc:sldMkLst>
          <pc:docMk/>
          <pc:sldMk cId="2327975884" sldId="320"/>
        </pc:sldMkLst>
      </pc:sldChg>
      <pc:sldChg chg="add">
        <pc:chgData name="James Franklin" userId="cf915d05-507f-491f-b4a6-b2aa085ee4b1" providerId="ADAL" clId="{B70D12EB-E424-458A-9662-FEF03C7FD971}" dt="2020-02-26T11:38:43.073" v="94"/>
        <pc:sldMkLst>
          <pc:docMk/>
          <pc:sldMk cId="2167374724" sldId="321"/>
        </pc:sldMkLst>
      </pc:sldChg>
      <pc:sldChg chg="add del">
        <pc:chgData name="James Franklin" userId="cf915d05-507f-491f-b4a6-b2aa085ee4b1" providerId="ADAL" clId="{B70D12EB-E424-458A-9662-FEF03C7FD971}" dt="2020-02-26T11:38:21.193" v="88" actId="47"/>
        <pc:sldMkLst>
          <pc:docMk/>
          <pc:sldMk cId="4132426223" sldId="321"/>
        </pc:sldMkLst>
      </pc:sldChg>
    </pc:docChg>
  </pc:docChgLst>
  <pc:docChgLst>
    <pc:chgData name="Rob Heathcote" userId="62419938-1f1d-43ca-9327-cfd6c1894440" providerId="ADAL" clId="{BCFE51B7-B06B-4852-A002-432BEDBCA9CF}"/>
    <pc:docChg chg="undo custSel modSld modMainMaster">
      <pc:chgData name="Rob Heathcote" userId="62419938-1f1d-43ca-9327-cfd6c1894440" providerId="ADAL" clId="{BCFE51B7-B06B-4852-A002-432BEDBCA9CF}" dt="2019-09-03T14:45:52.004" v="36" actId="1076"/>
      <pc:docMkLst>
        <pc:docMk/>
      </pc:docMkLst>
      <pc:sldChg chg="modSp">
        <pc:chgData name="Rob Heathcote" userId="62419938-1f1d-43ca-9327-cfd6c1894440" providerId="ADAL" clId="{BCFE51B7-B06B-4852-A002-432BEDBCA9CF}" dt="2019-09-03T14:44:57.446" v="35" actId="1038"/>
        <pc:sldMkLst>
          <pc:docMk/>
          <pc:sldMk cId="2321761915" sldId="292"/>
        </pc:sldMkLst>
        <pc:spChg chg="mod">
          <ac:chgData name="Rob Heathcote" userId="62419938-1f1d-43ca-9327-cfd6c1894440" providerId="ADAL" clId="{BCFE51B7-B06B-4852-A002-432BEDBCA9CF}" dt="2019-09-03T14:44:47.230" v="23" actId="20577"/>
          <ac:spMkLst>
            <pc:docMk/>
            <pc:sldMk cId="2321761915" sldId="292"/>
            <ac:spMk id="3" creationId="{8FE7E0B0-7B1D-41D3-B25C-1811F92879A4}"/>
          </ac:spMkLst>
        </pc:spChg>
        <pc:spChg chg="mod">
          <ac:chgData name="Rob Heathcote" userId="62419938-1f1d-43ca-9327-cfd6c1894440" providerId="ADAL" clId="{BCFE51B7-B06B-4852-A002-432BEDBCA9CF}" dt="2019-09-03T14:44:57.446" v="35" actId="1038"/>
          <ac:spMkLst>
            <pc:docMk/>
            <pc:sldMk cId="2321761915" sldId="292"/>
            <ac:spMk id="11" creationId="{C51152CD-024F-7F43-A7D1-D2FE21FB3A60}"/>
          </ac:spMkLst>
        </pc:spChg>
        <pc:spChg chg="mod">
          <ac:chgData name="Rob Heathcote" userId="62419938-1f1d-43ca-9327-cfd6c1894440" providerId="ADAL" clId="{BCFE51B7-B06B-4852-A002-432BEDBCA9CF}" dt="2019-09-03T14:44:57.446" v="35" actId="1038"/>
          <ac:spMkLst>
            <pc:docMk/>
            <pc:sldMk cId="2321761915" sldId="292"/>
            <ac:spMk id="14" creationId="{C189D42D-8D80-A34C-91BF-86DB4E42BA29}"/>
          </ac:spMkLst>
        </pc:spChg>
        <pc:picChg chg="mod">
          <ac:chgData name="Rob Heathcote" userId="62419938-1f1d-43ca-9327-cfd6c1894440" providerId="ADAL" clId="{BCFE51B7-B06B-4852-A002-432BEDBCA9CF}" dt="2019-09-03T14:44:57.446" v="35" actId="1038"/>
          <ac:picMkLst>
            <pc:docMk/>
            <pc:sldMk cId="2321761915" sldId="292"/>
            <ac:picMk id="10" creationId="{85513A4E-C7CA-8240-BA83-3EB37C0A117C}"/>
          </ac:picMkLst>
        </pc:picChg>
      </pc:sldChg>
      <pc:sldChg chg="modSp">
        <pc:chgData name="Rob Heathcote" userId="62419938-1f1d-43ca-9327-cfd6c1894440" providerId="ADAL" clId="{BCFE51B7-B06B-4852-A002-432BEDBCA9CF}" dt="2019-09-03T08:08:37.353" v="13" actId="1076"/>
        <pc:sldMkLst>
          <pc:docMk/>
          <pc:sldMk cId="1062164438" sldId="296"/>
        </pc:sldMkLst>
        <pc:spChg chg="mod">
          <ac:chgData name="Rob Heathcote" userId="62419938-1f1d-43ca-9327-cfd6c1894440" providerId="ADAL" clId="{BCFE51B7-B06B-4852-A002-432BEDBCA9CF}" dt="2019-09-03T08:08:37.353" v="13" actId="1076"/>
          <ac:spMkLst>
            <pc:docMk/>
            <pc:sldMk cId="1062164438" sldId="296"/>
            <ac:spMk id="11" creationId="{6D31EB80-679C-8B43-9262-004E95008DB3}"/>
          </ac:spMkLst>
        </pc:spChg>
        <pc:spChg chg="mod">
          <ac:chgData name="Rob Heathcote" userId="62419938-1f1d-43ca-9327-cfd6c1894440" providerId="ADAL" clId="{BCFE51B7-B06B-4852-A002-432BEDBCA9CF}" dt="2019-09-03T08:08:37.353" v="13" actId="1076"/>
          <ac:spMkLst>
            <pc:docMk/>
            <pc:sldMk cId="1062164438" sldId="296"/>
            <ac:spMk id="12" creationId="{E3F493CA-810F-1F4D-BBE6-4D989B116EAE}"/>
          </ac:spMkLst>
        </pc:spChg>
        <pc:picChg chg="mod">
          <ac:chgData name="Rob Heathcote" userId="62419938-1f1d-43ca-9327-cfd6c1894440" providerId="ADAL" clId="{BCFE51B7-B06B-4852-A002-432BEDBCA9CF}" dt="2019-09-03T08:08:37.353" v="13" actId="1076"/>
          <ac:picMkLst>
            <pc:docMk/>
            <pc:sldMk cId="1062164438" sldId="296"/>
            <ac:picMk id="13" creationId="{2088E845-CE32-8948-A057-28BF41FF88B1}"/>
          </ac:picMkLst>
        </pc:picChg>
      </pc:sldChg>
      <pc:sldChg chg="addSp delSp modSp">
        <pc:chgData name="Rob Heathcote" userId="62419938-1f1d-43ca-9327-cfd6c1894440" providerId="ADAL" clId="{BCFE51B7-B06B-4852-A002-432BEDBCA9CF}" dt="2019-09-02T10:11:54.323" v="10" actId="732"/>
        <pc:sldMkLst>
          <pc:docMk/>
          <pc:sldMk cId="1813969171" sldId="306"/>
        </pc:sldMkLst>
        <pc:spChg chg="add del">
          <ac:chgData name="Rob Heathcote" userId="62419938-1f1d-43ca-9327-cfd6c1894440" providerId="ADAL" clId="{BCFE51B7-B06B-4852-A002-432BEDBCA9CF}" dt="2019-09-02T10:07:35.381" v="2"/>
          <ac:spMkLst>
            <pc:docMk/>
            <pc:sldMk cId="1813969171" sldId="306"/>
            <ac:spMk id="5" creationId="{C01ABF6C-9255-447D-9C7A-709397158368}"/>
          </ac:spMkLst>
        </pc:spChg>
        <pc:picChg chg="add mod">
          <ac:chgData name="Rob Heathcote" userId="62419938-1f1d-43ca-9327-cfd6c1894440" providerId="ADAL" clId="{BCFE51B7-B06B-4852-A002-432BEDBCA9CF}" dt="2019-09-02T10:11:54.323" v="10" actId="732"/>
          <ac:picMkLst>
            <pc:docMk/>
            <pc:sldMk cId="1813969171" sldId="306"/>
            <ac:picMk id="1026" creationId="{953310E8-D224-421E-AF20-4A1FC8C2FA7E}"/>
          </ac:picMkLst>
        </pc:picChg>
        <pc:picChg chg="del">
          <ac:chgData name="Rob Heathcote" userId="62419938-1f1d-43ca-9327-cfd6c1894440" providerId="ADAL" clId="{BCFE51B7-B06B-4852-A002-432BEDBCA9CF}" dt="2019-09-02T10:07:33.444" v="0" actId="478"/>
          <ac:picMkLst>
            <pc:docMk/>
            <pc:sldMk cId="1813969171" sldId="306"/>
            <ac:picMk id="2050" creationId="{49FD672A-0089-45CE-8C0D-9DEF6EFA7AFD}"/>
          </ac:picMkLst>
        </pc:picChg>
      </pc:sldChg>
      <pc:sldChg chg="modSp">
        <pc:chgData name="Rob Heathcote" userId="62419938-1f1d-43ca-9327-cfd6c1894440" providerId="ADAL" clId="{BCFE51B7-B06B-4852-A002-432BEDBCA9CF}" dt="2019-09-03T14:45:52.004" v="36" actId="1076"/>
        <pc:sldMkLst>
          <pc:docMk/>
          <pc:sldMk cId="1273261227" sldId="310"/>
        </pc:sldMkLst>
        <pc:picChg chg="mod">
          <ac:chgData name="Rob Heathcote" userId="62419938-1f1d-43ca-9327-cfd6c1894440" providerId="ADAL" clId="{BCFE51B7-B06B-4852-A002-432BEDBCA9CF}" dt="2019-09-03T14:45:52.004" v="36" actId="1076"/>
          <ac:picMkLst>
            <pc:docMk/>
            <pc:sldMk cId="1273261227" sldId="310"/>
            <ac:picMk id="10" creationId="{5AC347F1-0E2D-9A48-9BA3-13B730448F7A}"/>
          </ac:picMkLst>
        </pc:picChg>
      </pc:sldChg>
      <pc:sldChg chg="addSp delSp">
        <pc:chgData name="Rob Heathcote" userId="62419938-1f1d-43ca-9327-cfd6c1894440" providerId="ADAL" clId="{BCFE51B7-B06B-4852-A002-432BEDBCA9CF}" dt="2019-09-03T08:09:52.123" v="17" actId="478"/>
        <pc:sldMkLst>
          <pc:docMk/>
          <pc:sldMk cId="1204820256" sldId="311"/>
        </pc:sldMkLst>
        <pc:picChg chg="add del">
          <ac:chgData name="Rob Heathcote" userId="62419938-1f1d-43ca-9327-cfd6c1894440" providerId="ADAL" clId="{BCFE51B7-B06B-4852-A002-432BEDBCA9CF}" dt="2019-09-03T08:09:52.123" v="17" actId="478"/>
          <ac:picMkLst>
            <pc:docMk/>
            <pc:sldMk cId="1204820256" sldId="311"/>
            <ac:picMk id="4" creationId="{979082E4-4B1E-4F3A-9B20-63C7CD02FB92}"/>
          </ac:picMkLst>
        </pc:picChg>
      </pc:sldChg>
      <pc:sldChg chg="delSp">
        <pc:chgData name="Rob Heathcote" userId="62419938-1f1d-43ca-9327-cfd6c1894440" providerId="ADAL" clId="{BCFE51B7-B06B-4852-A002-432BEDBCA9CF}" dt="2019-09-03T08:09:18.888" v="14" actId="478"/>
        <pc:sldMkLst>
          <pc:docMk/>
          <pc:sldMk cId="4078862346" sldId="314"/>
        </pc:sldMkLst>
        <pc:spChg chg="del">
          <ac:chgData name="Rob Heathcote" userId="62419938-1f1d-43ca-9327-cfd6c1894440" providerId="ADAL" clId="{BCFE51B7-B06B-4852-A002-432BEDBCA9CF}" dt="2019-09-03T08:09:18.888" v="14" actId="478"/>
          <ac:spMkLst>
            <pc:docMk/>
            <pc:sldMk cId="4078862346" sldId="314"/>
            <ac:spMk id="12" creationId="{2B18545A-7E5C-5C48-8AA9-B85875EE86E1}"/>
          </ac:spMkLst>
        </pc:spChg>
        <pc:spChg chg="del">
          <ac:chgData name="Rob Heathcote" userId="62419938-1f1d-43ca-9327-cfd6c1894440" providerId="ADAL" clId="{BCFE51B7-B06B-4852-A002-432BEDBCA9CF}" dt="2019-09-03T08:09:18.888" v="14" actId="478"/>
          <ac:spMkLst>
            <pc:docMk/>
            <pc:sldMk cId="4078862346" sldId="314"/>
            <ac:spMk id="13" creationId="{DF6527E3-EA58-194F-949A-434B65B12EB3}"/>
          </ac:spMkLst>
        </pc:spChg>
        <pc:spChg chg="del">
          <ac:chgData name="Rob Heathcote" userId="62419938-1f1d-43ca-9327-cfd6c1894440" providerId="ADAL" clId="{BCFE51B7-B06B-4852-A002-432BEDBCA9CF}" dt="2019-09-03T08:09:18.888" v="14" actId="478"/>
          <ac:spMkLst>
            <pc:docMk/>
            <pc:sldMk cId="4078862346" sldId="314"/>
            <ac:spMk id="14" creationId="{3B95044F-3927-0D40-8C7C-F024566A65AE}"/>
          </ac:spMkLst>
        </pc:spChg>
        <pc:spChg chg="del">
          <ac:chgData name="Rob Heathcote" userId="62419938-1f1d-43ca-9327-cfd6c1894440" providerId="ADAL" clId="{BCFE51B7-B06B-4852-A002-432BEDBCA9CF}" dt="2019-09-03T08:09:18.888" v="14" actId="478"/>
          <ac:spMkLst>
            <pc:docMk/>
            <pc:sldMk cId="4078862346" sldId="314"/>
            <ac:spMk id="15" creationId="{EDCBD75E-3263-DE4F-A745-5B6F7ECA978F}"/>
          </ac:spMkLst>
        </pc:spChg>
        <pc:spChg chg="del">
          <ac:chgData name="Rob Heathcote" userId="62419938-1f1d-43ca-9327-cfd6c1894440" providerId="ADAL" clId="{BCFE51B7-B06B-4852-A002-432BEDBCA9CF}" dt="2019-09-03T08:09:18.888" v="14" actId="478"/>
          <ac:spMkLst>
            <pc:docMk/>
            <pc:sldMk cId="4078862346" sldId="314"/>
            <ac:spMk id="16" creationId="{2E8664F6-755F-3845-AAD4-90154CAC3D0B}"/>
          </ac:spMkLst>
        </pc:spChg>
        <pc:spChg chg="del">
          <ac:chgData name="Rob Heathcote" userId="62419938-1f1d-43ca-9327-cfd6c1894440" providerId="ADAL" clId="{BCFE51B7-B06B-4852-A002-432BEDBCA9CF}" dt="2019-09-03T08:09:18.888" v="14" actId="478"/>
          <ac:spMkLst>
            <pc:docMk/>
            <pc:sldMk cId="4078862346" sldId="314"/>
            <ac:spMk id="17" creationId="{6807BE0E-1984-F542-85B5-B3BA60105A22}"/>
          </ac:spMkLst>
        </pc:spChg>
        <pc:spChg chg="del">
          <ac:chgData name="Rob Heathcote" userId="62419938-1f1d-43ca-9327-cfd6c1894440" providerId="ADAL" clId="{BCFE51B7-B06B-4852-A002-432BEDBCA9CF}" dt="2019-09-03T08:09:18.888" v="14" actId="478"/>
          <ac:spMkLst>
            <pc:docMk/>
            <pc:sldMk cId="4078862346" sldId="314"/>
            <ac:spMk id="18" creationId="{29C4C848-14B5-CA44-82EC-25FAEC16557F}"/>
          </ac:spMkLst>
        </pc:spChg>
        <pc:spChg chg="del">
          <ac:chgData name="Rob Heathcote" userId="62419938-1f1d-43ca-9327-cfd6c1894440" providerId="ADAL" clId="{BCFE51B7-B06B-4852-A002-432BEDBCA9CF}" dt="2019-09-03T08:09:18.888" v="14" actId="478"/>
          <ac:spMkLst>
            <pc:docMk/>
            <pc:sldMk cId="4078862346" sldId="314"/>
            <ac:spMk id="19" creationId="{EA566E54-7959-E640-A81A-599613263774}"/>
          </ac:spMkLst>
        </pc:spChg>
      </pc:sldChg>
      <pc:sldMasterChg chg="modSldLayout">
        <pc:chgData name="Rob Heathcote" userId="62419938-1f1d-43ca-9327-cfd6c1894440" providerId="ADAL" clId="{BCFE51B7-B06B-4852-A002-432BEDBCA9CF}" dt="2019-09-03T08:08:17.236" v="11" actId="14100"/>
        <pc:sldMasterMkLst>
          <pc:docMk/>
          <pc:sldMasterMk cId="2369807912" sldId="2147483660"/>
        </pc:sldMasterMkLst>
        <pc:sldLayoutChg chg="modSp">
          <pc:chgData name="Rob Heathcote" userId="62419938-1f1d-43ca-9327-cfd6c1894440" providerId="ADAL" clId="{BCFE51B7-B06B-4852-A002-432BEDBCA9CF}" dt="2019-09-03T08:08:17.236" v="11" actId="14100"/>
          <pc:sldLayoutMkLst>
            <pc:docMk/>
            <pc:sldMasterMk cId="2369807912" sldId="2147483660"/>
            <pc:sldLayoutMk cId="3265224848" sldId="2147483662"/>
          </pc:sldLayoutMkLst>
          <pc:cxnChg chg="mod">
            <ac:chgData name="Rob Heathcote" userId="62419938-1f1d-43ca-9327-cfd6c1894440" providerId="ADAL" clId="{BCFE51B7-B06B-4852-A002-432BEDBCA9CF}" dt="2019-09-03T08:08:17.236" v="11" actId="14100"/>
            <ac:cxnSpMkLst>
              <pc:docMk/>
              <pc:sldMasterMk cId="2369807912" sldId="2147483660"/>
              <pc:sldLayoutMk cId="3265224848" sldId="2147483662"/>
              <ac:cxnSpMk id="6" creationId="{62E9DD45-C9F6-4603-ACD2-7C4972C5A16E}"/>
            </ac:cxnSpMkLst>
          </pc:cxnChg>
        </pc:sldLayoutChg>
      </pc:sldMasterChg>
    </pc:docChg>
  </pc:docChgLst>
  <pc:docChgLst>
    <pc:chgData name="Mike Bloys" userId="1248c4d8-7b2b-4b32-b8bd-163ae845f9bb" providerId="ADAL" clId="{78E3DBD2-B31B-49A9-B8C3-8749435F4BB1}"/>
    <pc:docChg chg="undo custSel modSld modMainMaster">
      <pc:chgData name="Mike Bloys" userId="1248c4d8-7b2b-4b32-b8bd-163ae845f9bb" providerId="ADAL" clId="{78E3DBD2-B31B-49A9-B8C3-8749435F4BB1}" dt="2019-09-11T14:34:35.012" v="84"/>
      <pc:docMkLst>
        <pc:docMk/>
      </pc:docMkLst>
      <pc:sldChg chg="addSp delSp modSp">
        <pc:chgData name="Mike Bloys" userId="1248c4d8-7b2b-4b32-b8bd-163ae845f9bb" providerId="ADAL" clId="{78E3DBD2-B31B-49A9-B8C3-8749435F4BB1}" dt="2019-09-03T08:54:24.162" v="2"/>
        <pc:sldMkLst>
          <pc:docMk/>
          <pc:sldMk cId="178399161" sldId="263"/>
        </pc:sldMkLst>
        <pc:spChg chg="add del mod">
          <ac:chgData name="Mike Bloys" userId="1248c4d8-7b2b-4b32-b8bd-163ae845f9bb" providerId="ADAL" clId="{78E3DBD2-B31B-49A9-B8C3-8749435F4BB1}" dt="2019-09-03T08:54:24.162" v="2"/>
          <ac:spMkLst>
            <pc:docMk/>
            <pc:sldMk cId="178399161" sldId="263"/>
            <ac:spMk id="4" creationId="{A51A267A-F72B-416D-9944-7B80E179796C}"/>
          </ac:spMkLst>
        </pc:spChg>
      </pc:sldChg>
      <pc:sldChg chg="modSp">
        <pc:chgData name="Mike Bloys" userId="1248c4d8-7b2b-4b32-b8bd-163ae845f9bb" providerId="ADAL" clId="{78E3DBD2-B31B-49A9-B8C3-8749435F4BB1}" dt="2019-09-11T14:32:27.517" v="83" actId="1076"/>
        <pc:sldMkLst>
          <pc:docMk/>
          <pc:sldMk cId="2321761915" sldId="292"/>
        </pc:sldMkLst>
        <pc:spChg chg="mod">
          <ac:chgData name="Mike Bloys" userId="1248c4d8-7b2b-4b32-b8bd-163ae845f9bb" providerId="ADAL" clId="{78E3DBD2-B31B-49A9-B8C3-8749435F4BB1}" dt="2019-09-11T14:32:27.517" v="83" actId="1076"/>
          <ac:spMkLst>
            <pc:docMk/>
            <pc:sldMk cId="2321761915" sldId="292"/>
            <ac:spMk id="11" creationId="{C51152CD-024F-7F43-A7D1-D2FE21FB3A60}"/>
          </ac:spMkLst>
        </pc:spChg>
        <pc:spChg chg="mod">
          <ac:chgData name="Mike Bloys" userId="1248c4d8-7b2b-4b32-b8bd-163ae845f9bb" providerId="ADAL" clId="{78E3DBD2-B31B-49A9-B8C3-8749435F4BB1}" dt="2019-09-03T11:33:47.128" v="7" actId="465"/>
          <ac:spMkLst>
            <pc:docMk/>
            <pc:sldMk cId="2321761915" sldId="292"/>
            <ac:spMk id="14" creationId="{C189D42D-8D80-A34C-91BF-86DB4E42BA29}"/>
          </ac:spMkLst>
        </pc:spChg>
        <pc:picChg chg="mod">
          <ac:chgData name="Mike Bloys" userId="1248c4d8-7b2b-4b32-b8bd-163ae845f9bb" providerId="ADAL" clId="{78E3DBD2-B31B-49A9-B8C3-8749435F4BB1}" dt="2019-09-03T11:33:47.128" v="7" actId="465"/>
          <ac:picMkLst>
            <pc:docMk/>
            <pc:sldMk cId="2321761915" sldId="292"/>
            <ac:picMk id="10" creationId="{85513A4E-C7CA-8240-BA83-3EB37C0A117C}"/>
          </ac:picMkLst>
        </pc:picChg>
      </pc:sldChg>
      <pc:sldChg chg="delSp">
        <pc:chgData name="Mike Bloys" userId="1248c4d8-7b2b-4b32-b8bd-163ae845f9bb" providerId="ADAL" clId="{78E3DBD2-B31B-49A9-B8C3-8749435F4BB1}" dt="2019-09-03T13:56:05.998" v="21" actId="478"/>
        <pc:sldMkLst>
          <pc:docMk/>
          <pc:sldMk cId="1062164438" sldId="296"/>
        </pc:sldMkLst>
        <pc:spChg chg="del">
          <ac:chgData name="Mike Bloys" userId="1248c4d8-7b2b-4b32-b8bd-163ae845f9bb" providerId="ADAL" clId="{78E3DBD2-B31B-49A9-B8C3-8749435F4BB1}" dt="2019-09-03T13:56:05.998" v="21" actId="478"/>
          <ac:spMkLst>
            <pc:docMk/>
            <pc:sldMk cId="1062164438" sldId="296"/>
            <ac:spMk id="11" creationId="{6D31EB80-679C-8B43-9262-004E95008DB3}"/>
          </ac:spMkLst>
        </pc:spChg>
      </pc:sldChg>
      <pc:sldChg chg="delCm">
        <pc:chgData name="Mike Bloys" userId="1248c4d8-7b2b-4b32-b8bd-163ae845f9bb" providerId="ADAL" clId="{78E3DBD2-B31B-49A9-B8C3-8749435F4BB1}" dt="2019-09-03T13:51:21.319" v="19" actId="1592"/>
        <pc:sldMkLst>
          <pc:docMk/>
          <pc:sldMk cId="368599117" sldId="301"/>
        </pc:sldMkLst>
      </pc:sldChg>
      <pc:sldChg chg="modSp delCm">
        <pc:chgData name="Mike Bloys" userId="1248c4d8-7b2b-4b32-b8bd-163ae845f9bb" providerId="ADAL" clId="{78E3DBD2-B31B-49A9-B8C3-8749435F4BB1}" dt="2019-09-03T13:51:28.048" v="20" actId="1592"/>
        <pc:sldMkLst>
          <pc:docMk/>
          <pc:sldMk cId="2357716925" sldId="302"/>
        </pc:sldMkLst>
        <pc:picChg chg="mod">
          <ac:chgData name="Mike Bloys" userId="1248c4d8-7b2b-4b32-b8bd-163ae845f9bb" providerId="ADAL" clId="{78E3DBD2-B31B-49A9-B8C3-8749435F4BB1}" dt="2019-09-03T12:58:50.175" v="18" actId="1076"/>
          <ac:picMkLst>
            <pc:docMk/>
            <pc:sldMk cId="2357716925" sldId="302"/>
            <ac:picMk id="7" creationId="{B48DA5FB-3A52-9441-A041-9533336FD469}"/>
          </ac:picMkLst>
        </pc:picChg>
      </pc:sldChg>
      <pc:sldChg chg="addSp">
        <pc:chgData name="Mike Bloys" userId="1248c4d8-7b2b-4b32-b8bd-163ae845f9bb" providerId="ADAL" clId="{78E3DBD2-B31B-49A9-B8C3-8749435F4BB1}" dt="2019-09-11T14:34:35.012" v="84"/>
        <pc:sldMkLst>
          <pc:docMk/>
          <pc:sldMk cId="1813969171" sldId="306"/>
        </pc:sldMkLst>
        <pc:picChg chg="add">
          <ac:chgData name="Mike Bloys" userId="1248c4d8-7b2b-4b32-b8bd-163ae845f9bb" providerId="ADAL" clId="{78E3DBD2-B31B-49A9-B8C3-8749435F4BB1}" dt="2019-09-11T14:34:35.012" v="84"/>
          <ac:picMkLst>
            <pc:docMk/>
            <pc:sldMk cId="1813969171" sldId="306"/>
            <ac:picMk id="5" creationId="{03F8A049-FCC8-4621-A4BD-EB865A26332C}"/>
          </ac:picMkLst>
        </pc:picChg>
      </pc:sldChg>
      <pc:sldChg chg="modSp">
        <pc:chgData name="Mike Bloys" userId="1248c4d8-7b2b-4b32-b8bd-163ae845f9bb" providerId="ADAL" clId="{78E3DBD2-B31B-49A9-B8C3-8749435F4BB1}" dt="2019-09-03T12:10:31.462" v="14" actId="207"/>
        <pc:sldMkLst>
          <pc:docMk/>
          <pc:sldMk cId="4058745445" sldId="315"/>
        </pc:sldMkLst>
        <pc:spChg chg="mod">
          <ac:chgData name="Mike Bloys" userId="1248c4d8-7b2b-4b32-b8bd-163ae845f9bb" providerId="ADAL" clId="{78E3DBD2-B31B-49A9-B8C3-8749435F4BB1}" dt="2019-09-03T12:10:13.078" v="8" actId="207"/>
          <ac:spMkLst>
            <pc:docMk/>
            <pc:sldMk cId="4058745445" sldId="315"/>
            <ac:spMk id="15" creationId="{8621220C-0B25-5B4B-BA05-DD6C4C3C9CF5}"/>
          </ac:spMkLst>
        </pc:spChg>
        <pc:spChg chg="mod">
          <ac:chgData name="Mike Bloys" userId="1248c4d8-7b2b-4b32-b8bd-163ae845f9bb" providerId="ADAL" clId="{78E3DBD2-B31B-49A9-B8C3-8749435F4BB1}" dt="2019-09-03T12:10:25.641" v="12" actId="207"/>
          <ac:spMkLst>
            <pc:docMk/>
            <pc:sldMk cId="4058745445" sldId="315"/>
            <ac:spMk id="16" creationId="{6E8C6C3E-D0F6-D448-8DB9-441ECD9A1F58}"/>
          </ac:spMkLst>
        </pc:spChg>
        <pc:spChg chg="mod">
          <ac:chgData name="Mike Bloys" userId="1248c4d8-7b2b-4b32-b8bd-163ae845f9bb" providerId="ADAL" clId="{78E3DBD2-B31B-49A9-B8C3-8749435F4BB1}" dt="2019-09-03T12:10:22.509" v="11" actId="207"/>
          <ac:spMkLst>
            <pc:docMk/>
            <pc:sldMk cId="4058745445" sldId="315"/>
            <ac:spMk id="21" creationId="{54B74CD8-FB80-BD48-A183-A0928288D2BC}"/>
          </ac:spMkLst>
        </pc:spChg>
        <pc:spChg chg="mod">
          <ac:chgData name="Mike Bloys" userId="1248c4d8-7b2b-4b32-b8bd-163ae845f9bb" providerId="ADAL" clId="{78E3DBD2-B31B-49A9-B8C3-8749435F4BB1}" dt="2019-09-03T12:10:15.774" v="9" actId="207"/>
          <ac:spMkLst>
            <pc:docMk/>
            <pc:sldMk cId="4058745445" sldId="315"/>
            <ac:spMk id="25" creationId="{1865922B-35AD-6247-9FAB-5AB6BC41578C}"/>
          </ac:spMkLst>
        </pc:spChg>
        <pc:spChg chg="mod">
          <ac:chgData name="Mike Bloys" userId="1248c4d8-7b2b-4b32-b8bd-163ae845f9bb" providerId="ADAL" clId="{78E3DBD2-B31B-49A9-B8C3-8749435F4BB1}" dt="2019-09-03T12:10:28.278" v="13" actId="207"/>
          <ac:spMkLst>
            <pc:docMk/>
            <pc:sldMk cId="4058745445" sldId="315"/>
            <ac:spMk id="26" creationId="{E03FE5C3-5CF6-1D40-8C19-0D0298C69B4F}"/>
          </ac:spMkLst>
        </pc:spChg>
        <pc:spChg chg="mod">
          <ac:chgData name="Mike Bloys" userId="1248c4d8-7b2b-4b32-b8bd-163ae845f9bb" providerId="ADAL" clId="{78E3DBD2-B31B-49A9-B8C3-8749435F4BB1}" dt="2019-09-03T12:10:19.159" v="10" actId="207"/>
          <ac:spMkLst>
            <pc:docMk/>
            <pc:sldMk cId="4058745445" sldId="315"/>
            <ac:spMk id="30" creationId="{DAFCB777-8406-DC42-AD4F-C29F3595A928}"/>
          </ac:spMkLst>
        </pc:spChg>
        <pc:spChg chg="mod">
          <ac:chgData name="Mike Bloys" userId="1248c4d8-7b2b-4b32-b8bd-163ae845f9bb" providerId="ADAL" clId="{78E3DBD2-B31B-49A9-B8C3-8749435F4BB1}" dt="2019-09-03T12:10:31.462" v="14" actId="207"/>
          <ac:spMkLst>
            <pc:docMk/>
            <pc:sldMk cId="4058745445" sldId="315"/>
            <ac:spMk id="31" creationId="{DA3AF871-24C9-9747-AB1B-3364620EC0B8}"/>
          </ac:spMkLst>
        </pc:spChg>
      </pc:sldChg>
      <pc:sldMasterChg chg="modSldLayout">
        <pc:chgData name="Mike Bloys" userId="1248c4d8-7b2b-4b32-b8bd-163ae845f9bb" providerId="ADAL" clId="{78E3DBD2-B31B-49A9-B8C3-8749435F4BB1}" dt="2019-09-03T14:01:38.178" v="81"/>
        <pc:sldMasterMkLst>
          <pc:docMk/>
          <pc:sldMasterMk cId="2369807912" sldId="2147483660"/>
        </pc:sldMasterMkLst>
        <pc:sldLayoutChg chg="addSp delSp modSp">
          <pc:chgData name="Mike Bloys" userId="1248c4d8-7b2b-4b32-b8bd-163ae845f9bb" providerId="ADAL" clId="{78E3DBD2-B31B-49A9-B8C3-8749435F4BB1}" dt="2019-09-03T08:54:34.126" v="5" actId="478"/>
          <pc:sldLayoutMkLst>
            <pc:docMk/>
            <pc:sldMasterMk cId="2369807912" sldId="2147483660"/>
            <pc:sldLayoutMk cId="3265224848" sldId="2147483662"/>
          </pc:sldLayoutMkLst>
          <pc:spChg chg="add del">
            <ac:chgData name="Mike Bloys" userId="1248c4d8-7b2b-4b32-b8bd-163ae845f9bb" providerId="ADAL" clId="{78E3DBD2-B31B-49A9-B8C3-8749435F4BB1}" dt="2019-09-03T08:54:34.126" v="5" actId="478"/>
            <ac:spMkLst>
              <pc:docMk/>
              <pc:sldMasterMk cId="2369807912" sldId="2147483660"/>
              <pc:sldLayoutMk cId="3265224848" sldId="2147483662"/>
              <ac:spMk id="7" creationId="{59579EB3-9BA8-4A9D-8D03-A3FFD435A56F}"/>
            </ac:spMkLst>
          </pc:spChg>
          <pc:cxnChg chg="mod">
            <ac:chgData name="Mike Bloys" userId="1248c4d8-7b2b-4b32-b8bd-163ae845f9bb" providerId="ADAL" clId="{78E3DBD2-B31B-49A9-B8C3-8749435F4BB1}" dt="2019-09-03T08:54:32.762" v="4" actId="14100"/>
            <ac:cxnSpMkLst>
              <pc:docMk/>
              <pc:sldMasterMk cId="2369807912" sldId="2147483660"/>
              <pc:sldLayoutMk cId="3265224848" sldId="2147483662"/>
              <ac:cxnSpMk id="6" creationId="{62E9DD45-C9F6-4603-ACD2-7C4972C5A16E}"/>
            </ac:cxnSpMkLst>
          </pc:cxnChg>
        </pc:sldLayoutChg>
        <pc:sldLayoutChg chg="modSp">
          <pc:chgData name="Mike Bloys" userId="1248c4d8-7b2b-4b32-b8bd-163ae845f9bb" providerId="ADAL" clId="{78E3DBD2-B31B-49A9-B8C3-8749435F4BB1}" dt="2019-09-03T14:01:38.178" v="81"/>
          <pc:sldLayoutMkLst>
            <pc:docMk/>
            <pc:sldMasterMk cId="2369807912" sldId="2147483660"/>
            <pc:sldLayoutMk cId="3864385121" sldId="2147483664"/>
          </pc:sldLayoutMkLst>
          <pc:spChg chg="mod">
            <ac:chgData name="Mike Bloys" userId="1248c4d8-7b2b-4b32-b8bd-163ae845f9bb" providerId="ADAL" clId="{78E3DBD2-B31B-49A9-B8C3-8749435F4BB1}" dt="2019-09-03T14:01:38.178" v="81"/>
            <ac:spMkLst>
              <pc:docMk/>
              <pc:sldMasterMk cId="2369807912" sldId="2147483660"/>
              <pc:sldLayoutMk cId="3864385121" sldId="2147483664"/>
              <ac:spMk id="12" creationId="{00000000-0000-0000-0000-000000000000}"/>
            </ac:spMkLst>
          </pc:spChg>
        </pc:sldLayoutChg>
        <pc:sldLayoutChg chg="modSp">
          <pc:chgData name="Mike Bloys" userId="1248c4d8-7b2b-4b32-b8bd-163ae845f9bb" providerId="ADAL" clId="{78E3DBD2-B31B-49A9-B8C3-8749435F4BB1}" dt="2019-09-03T14:01:27.175" v="77"/>
          <pc:sldLayoutMkLst>
            <pc:docMk/>
            <pc:sldMasterMk cId="2369807912" sldId="2147483660"/>
            <pc:sldLayoutMk cId="1482273398" sldId="2147483665"/>
          </pc:sldLayoutMkLst>
          <pc:spChg chg="mod">
            <ac:chgData name="Mike Bloys" userId="1248c4d8-7b2b-4b32-b8bd-163ae845f9bb" providerId="ADAL" clId="{78E3DBD2-B31B-49A9-B8C3-8749435F4BB1}" dt="2019-09-03T14:01:27.175" v="77"/>
            <ac:spMkLst>
              <pc:docMk/>
              <pc:sldMasterMk cId="2369807912" sldId="2147483660"/>
              <pc:sldLayoutMk cId="1482273398" sldId="2147483665"/>
              <ac:spMk id="10" creationId="{AF5D9C92-07E2-4A65-9AC7-46E32EEB92D5}"/>
            </ac:spMkLst>
          </pc:spChg>
        </pc:sldLayoutChg>
        <pc:sldLayoutChg chg="modSp">
          <pc:chgData name="Mike Bloys" userId="1248c4d8-7b2b-4b32-b8bd-163ae845f9bb" providerId="ADAL" clId="{78E3DBD2-B31B-49A9-B8C3-8749435F4BB1}" dt="2019-09-03T14:01:35.310" v="80"/>
          <pc:sldLayoutMkLst>
            <pc:docMk/>
            <pc:sldMasterMk cId="2369807912" sldId="2147483660"/>
            <pc:sldLayoutMk cId="1663747016" sldId="2147483666"/>
          </pc:sldLayoutMkLst>
          <pc:spChg chg="mod">
            <ac:chgData name="Mike Bloys" userId="1248c4d8-7b2b-4b32-b8bd-163ae845f9bb" providerId="ADAL" clId="{78E3DBD2-B31B-49A9-B8C3-8749435F4BB1}" dt="2019-09-03T14:01:35.310" v="80"/>
            <ac:spMkLst>
              <pc:docMk/>
              <pc:sldMasterMk cId="2369807912" sldId="2147483660"/>
              <pc:sldLayoutMk cId="1663747016" sldId="2147483666"/>
              <ac:spMk id="6" creationId="{AE0573B9-A581-4ABA-BB68-01EDBDC5128D}"/>
            </ac:spMkLst>
          </pc:spChg>
        </pc:sldLayoutChg>
        <pc:sldLayoutChg chg="modSp">
          <pc:chgData name="Mike Bloys" userId="1248c4d8-7b2b-4b32-b8bd-163ae845f9bb" providerId="ADAL" clId="{78E3DBD2-B31B-49A9-B8C3-8749435F4BB1}" dt="2019-09-03T14:01:24.618" v="76"/>
          <pc:sldLayoutMkLst>
            <pc:docMk/>
            <pc:sldMasterMk cId="2369807912" sldId="2147483660"/>
            <pc:sldLayoutMk cId="1345255809" sldId="2147483667"/>
          </pc:sldLayoutMkLst>
          <pc:spChg chg="mod">
            <ac:chgData name="Mike Bloys" userId="1248c4d8-7b2b-4b32-b8bd-163ae845f9bb" providerId="ADAL" clId="{78E3DBD2-B31B-49A9-B8C3-8749435F4BB1}" dt="2019-09-03T14:01:24.618" v="76"/>
            <ac:spMkLst>
              <pc:docMk/>
              <pc:sldMasterMk cId="2369807912" sldId="2147483660"/>
              <pc:sldLayoutMk cId="1345255809" sldId="2147483667"/>
              <ac:spMk id="7" creationId="{74BFF048-8721-4A71-8443-4BA73DF6A7CF}"/>
            </ac:spMkLst>
          </pc:spChg>
        </pc:sldLayoutChg>
        <pc:sldLayoutChg chg="modSp">
          <pc:chgData name="Mike Bloys" userId="1248c4d8-7b2b-4b32-b8bd-163ae845f9bb" providerId="ADAL" clId="{78E3DBD2-B31B-49A9-B8C3-8749435F4BB1}" dt="2019-09-03T14:01:21.289" v="75"/>
          <pc:sldLayoutMkLst>
            <pc:docMk/>
            <pc:sldMasterMk cId="2369807912" sldId="2147483660"/>
            <pc:sldLayoutMk cId="3920882233" sldId="2147483668"/>
          </pc:sldLayoutMkLst>
          <pc:spChg chg="mod">
            <ac:chgData name="Mike Bloys" userId="1248c4d8-7b2b-4b32-b8bd-163ae845f9bb" providerId="ADAL" clId="{78E3DBD2-B31B-49A9-B8C3-8749435F4BB1}" dt="2019-09-03T14:01:21.289" v="75"/>
            <ac:spMkLst>
              <pc:docMk/>
              <pc:sldMasterMk cId="2369807912" sldId="2147483660"/>
              <pc:sldLayoutMk cId="3920882233" sldId="2147483668"/>
              <ac:spMk id="7" creationId="{DAB91B58-D2B0-4930-87AF-DD090E9214E2}"/>
            </ac:spMkLst>
          </pc:spChg>
        </pc:sldLayoutChg>
        <pc:sldLayoutChg chg="modSp">
          <pc:chgData name="Mike Bloys" userId="1248c4d8-7b2b-4b32-b8bd-163ae845f9bb" providerId="ADAL" clId="{78E3DBD2-B31B-49A9-B8C3-8749435F4BB1}" dt="2019-09-03T14:01:30.102" v="78"/>
          <pc:sldLayoutMkLst>
            <pc:docMk/>
            <pc:sldMasterMk cId="2369807912" sldId="2147483660"/>
            <pc:sldLayoutMk cId="901673130" sldId="2147483671"/>
          </pc:sldLayoutMkLst>
          <pc:spChg chg="mod">
            <ac:chgData name="Mike Bloys" userId="1248c4d8-7b2b-4b32-b8bd-163ae845f9bb" providerId="ADAL" clId="{78E3DBD2-B31B-49A9-B8C3-8749435F4BB1}" dt="2019-09-03T14:01:30.102" v="78"/>
            <ac:spMkLst>
              <pc:docMk/>
              <pc:sldMasterMk cId="2369807912" sldId="2147483660"/>
              <pc:sldLayoutMk cId="901673130" sldId="2147483671"/>
              <ac:spMk id="6" creationId="{AE0573B9-A581-4ABA-BB68-01EDBDC5128D}"/>
            </ac:spMkLst>
          </pc:spChg>
        </pc:sldLayoutChg>
        <pc:sldLayoutChg chg="modSp">
          <pc:chgData name="Mike Bloys" userId="1248c4d8-7b2b-4b32-b8bd-163ae845f9bb" providerId="ADAL" clId="{78E3DBD2-B31B-49A9-B8C3-8749435F4BB1}" dt="2019-09-03T14:01:32.853" v="79"/>
          <pc:sldLayoutMkLst>
            <pc:docMk/>
            <pc:sldMasterMk cId="2369807912" sldId="2147483660"/>
            <pc:sldLayoutMk cId="4050790747" sldId="2147483672"/>
          </pc:sldLayoutMkLst>
          <pc:spChg chg="mod">
            <ac:chgData name="Mike Bloys" userId="1248c4d8-7b2b-4b32-b8bd-163ae845f9bb" providerId="ADAL" clId="{78E3DBD2-B31B-49A9-B8C3-8749435F4BB1}" dt="2019-09-03T14:01:32.853" v="79"/>
            <ac:spMkLst>
              <pc:docMk/>
              <pc:sldMasterMk cId="2369807912" sldId="2147483660"/>
              <pc:sldLayoutMk cId="4050790747" sldId="2147483672"/>
              <ac:spMk id="12" creationId="{00000000-0000-0000-0000-000000000000}"/>
            </ac:spMkLst>
          </pc:spChg>
        </pc:sldLayoutChg>
      </pc:sldMasterChg>
    </pc:docChg>
  </pc:docChgLst>
  <pc:docChgLst>
    <pc:chgData name="James Franklin" userId="cf915d05-507f-491f-b4a6-b2aa085ee4b1" providerId="ADAL" clId="{90EB5565-C16D-49B0-BEE5-10F3AB271687}"/>
    <pc:docChg chg="undo custSel addSld delSld modSld sldOrd">
      <pc:chgData name="James Franklin" userId="cf915d05-507f-491f-b4a6-b2aa085ee4b1" providerId="ADAL" clId="{90EB5565-C16D-49B0-BEE5-10F3AB271687}" dt="2020-10-12T10:41:54.297" v="7859" actId="478"/>
      <pc:docMkLst>
        <pc:docMk/>
      </pc:docMkLst>
      <pc:sldChg chg="ord">
        <pc:chgData name="James Franklin" userId="cf915d05-507f-491f-b4a6-b2aa085ee4b1" providerId="ADAL" clId="{90EB5565-C16D-49B0-BEE5-10F3AB271687}" dt="2020-09-18T08:54:48.829" v="3134"/>
        <pc:sldMkLst>
          <pc:docMk/>
          <pc:sldMk cId="1285750588" sldId="261"/>
        </pc:sldMkLst>
      </pc:sldChg>
      <pc:sldChg chg="modSp">
        <pc:chgData name="James Franklin" userId="cf915d05-507f-491f-b4a6-b2aa085ee4b1" providerId="ADAL" clId="{90EB5565-C16D-49B0-BEE5-10F3AB271687}" dt="2020-09-18T14:34:28.361" v="7009" actId="20577"/>
        <pc:sldMkLst>
          <pc:docMk/>
          <pc:sldMk cId="178399161" sldId="263"/>
        </pc:sldMkLst>
        <pc:spChg chg="mod">
          <ac:chgData name="James Franklin" userId="cf915d05-507f-491f-b4a6-b2aa085ee4b1" providerId="ADAL" clId="{90EB5565-C16D-49B0-BEE5-10F3AB271687}" dt="2020-09-18T14:34:28.361" v="7009" actId="20577"/>
          <ac:spMkLst>
            <pc:docMk/>
            <pc:sldMk cId="178399161" sldId="263"/>
            <ac:spMk id="3" creationId="{8841C565-F8A1-4DE6-88F1-F82B859E4087}"/>
          </ac:spMkLst>
        </pc:spChg>
      </pc:sldChg>
      <pc:sldChg chg="del">
        <pc:chgData name="James Franklin" userId="cf915d05-507f-491f-b4a6-b2aa085ee4b1" providerId="ADAL" clId="{90EB5565-C16D-49B0-BEE5-10F3AB271687}" dt="2020-09-18T10:04:20.842" v="4045" actId="2696"/>
        <pc:sldMkLst>
          <pc:docMk/>
          <pc:sldMk cId="1305971594" sldId="281"/>
        </pc:sldMkLst>
      </pc:sldChg>
      <pc:sldChg chg="del">
        <pc:chgData name="James Franklin" userId="cf915d05-507f-491f-b4a6-b2aa085ee4b1" providerId="ADAL" clId="{90EB5565-C16D-49B0-BEE5-10F3AB271687}" dt="2020-09-17T15:49:04.949" v="1569" actId="2696"/>
        <pc:sldMkLst>
          <pc:docMk/>
          <pc:sldMk cId="2321761915" sldId="292"/>
        </pc:sldMkLst>
      </pc:sldChg>
      <pc:sldChg chg="addSp modSp">
        <pc:chgData name="James Franklin" userId="cf915d05-507f-491f-b4a6-b2aa085ee4b1" providerId="ADAL" clId="{90EB5565-C16D-49B0-BEE5-10F3AB271687}" dt="2020-09-18T14:45:52.437" v="7800" actId="20577"/>
        <pc:sldMkLst>
          <pc:docMk/>
          <pc:sldMk cId="3525153043" sldId="293"/>
        </pc:sldMkLst>
        <pc:spChg chg="mod">
          <ac:chgData name="James Franklin" userId="cf915d05-507f-491f-b4a6-b2aa085ee4b1" providerId="ADAL" clId="{90EB5565-C16D-49B0-BEE5-10F3AB271687}" dt="2020-09-18T14:45:52.437" v="7800" actId="20577"/>
          <ac:spMkLst>
            <pc:docMk/>
            <pc:sldMk cId="3525153043" sldId="293"/>
            <ac:spMk id="2" creationId="{FB1B1475-6A7A-43AA-A878-A2E69336C8D1}"/>
          </ac:spMkLst>
        </pc:spChg>
        <pc:spChg chg="mod">
          <ac:chgData name="James Franklin" userId="cf915d05-507f-491f-b4a6-b2aa085ee4b1" providerId="ADAL" clId="{90EB5565-C16D-49B0-BEE5-10F3AB271687}" dt="2020-09-18T14:45:39.860" v="7798" actId="20577"/>
          <ac:spMkLst>
            <pc:docMk/>
            <pc:sldMk cId="3525153043" sldId="293"/>
            <ac:spMk id="3" creationId="{8FE7E0B0-7B1D-41D3-B25C-1811F92879A4}"/>
          </ac:spMkLst>
        </pc:spChg>
        <pc:picChg chg="add mod">
          <ac:chgData name="James Franklin" userId="cf915d05-507f-491f-b4a6-b2aa085ee4b1" providerId="ADAL" clId="{90EB5565-C16D-49B0-BEE5-10F3AB271687}" dt="2020-09-18T14:44:58.034" v="7785" actId="1076"/>
          <ac:picMkLst>
            <pc:docMk/>
            <pc:sldMk cId="3525153043" sldId="293"/>
            <ac:picMk id="4" creationId="{283B8657-0906-4C97-A096-722D1768B461}"/>
          </ac:picMkLst>
        </pc:picChg>
        <pc:picChg chg="add mod">
          <ac:chgData name="James Franklin" userId="cf915d05-507f-491f-b4a6-b2aa085ee4b1" providerId="ADAL" clId="{90EB5565-C16D-49B0-BEE5-10F3AB271687}" dt="2020-09-18T14:45:47.340" v="7799" actId="14100"/>
          <ac:picMkLst>
            <pc:docMk/>
            <pc:sldMk cId="3525153043" sldId="293"/>
            <ac:picMk id="10242" creationId="{36B8D2B5-4F81-4697-AC10-8108AFE6EA99}"/>
          </ac:picMkLst>
        </pc:picChg>
      </pc:sldChg>
      <pc:sldChg chg="del">
        <pc:chgData name="James Franklin" userId="cf915d05-507f-491f-b4a6-b2aa085ee4b1" providerId="ADAL" clId="{90EB5565-C16D-49B0-BEE5-10F3AB271687}" dt="2020-09-17T15:49:05.375" v="1570" actId="2696"/>
        <pc:sldMkLst>
          <pc:docMk/>
          <pc:sldMk cId="3706225115" sldId="294"/>
        </pc:sldMkLst>
      </pc:sldChg>
      <pc:sldChg chg="addSp modSp setBg">
        <pc:chgData name="James Franklin" userId="cf915d05-507f-491f-b4a6-b2aa085ee4b1" providerId="ADAL" clId="{90EB5565-C16D-49B0-BEE5-10F3AB271687}" dt="2020-09-18T08:05:40.617" v="2226" actId="20577"/>
        <pc:sldMkLst>
          <pc:docMk/>
          <pc:sldMk cId="1051052680" sldId="319"/>
        </pc:sldMkLst>
        <pc:spChg chg="mod">
          <ac:chgData name="James Franklin" userId="cf915d05-507f-491f-b4a6-b2aa085ee4b1" providerId="ADAL" clId="{90EB5565-C16D-49B0-BEE5-10F3AB271687}" dt="2020-09-18T08:04:16.420" v="2198" actId="207"/>
          <ac:spMkLst>
            <pc:docMk/>
            <pc:sldMk cId="1051052680" sldId="319"/>
            <ac:spMk id="2" creationId="{D201B1D2-3902-45F5-95E8-F789D1DEE21B}"/>
          </ac:spMkLst>
        </pc:spChg>
        <pc:spChg chg="mod">
          <ac:chgData name="James Franklin" userId="cf915d05-507f-491f-b4a6-b2aa085ee4b1" providerId="ADAL" clId="{90EB5565-C16D-49B0-BEE5-10F3AB271687}" dt="2020-09-18T08:05:40.617" v="2226" actId="20577"/>
          <ac:spMkLst>
            <pc:docMk/>
            <pc:sldMk cId="1051052680" sldId="319"/>
            <ac:spMk id="4" creationId="{B27CCB4F-30F6-4687-BB22-A8AA23FD01F7}"/>
          </ac:spMkLst>
        </pc:spChg>
        <pc:picChg chg="add mod">
          <ac:chgData name="James Franklin" userId="cf915d05-507f-491f-b4a6-b2aa085ee4b1" providerId="ADAL" clId="{90EB5565-C16D-49B0-BEE5-10F3AB271687}" dt="2020-09-18T08:03:55.440" v="2193" actId="1076"/>
          <ac:picMkLst>
            <pc:docMk/>
            <pc:sldMk cId="1051052680" sldId="319"/>
            <ac:picMk id="3" creationId="{11AB8C96-90E9-43AE-AE8F-EAC726575127}"/>
          </ac:picMkLst>
        </pc:picChg>
        <pc:picChg chg="add mod">
          <ac:chgData name="James Franklin" userId="cf915d05-507f-491f-b4a6-b2aa085ee4b1" providerId="ADAL" clId="{90EB5565-C16D-49B0-BEE5-10F3AB271687}" dt="2020-09-18T08:05:22.488" v="2221" actId="1076"/>
          <ac:picMkLst>
            <pc:docMk/>
            <pc:sldMk cId="1051052680" sldId="319"/>
            <ac:picMk id="4098" creationId="{D624F3A7-DF01-4BE0-A302-EFBE1EB1C332}"/>
          </ac:picMkLst>
        </pc:picChg>
      </pc:sldChg>
      <pc:sldChg chg="modSp del">
        <pc:chgData name="James Franklin" userId="cf915d05-507f-491f-b4a6-b2aa085ee4b1" providerId="ADAL" clId="{90EB5565-C16D-49B0-BEE5-10F3AB271687}" dt="2020-09-18T11:04:22.808" v="4110" actId="2696"/>
        <pc:sldMkLst>
          <pc:docMk/>
          <pc:sldMk cId="2327975884" sldId="320"/>
        </pc:sldMkLst>
        <pc:spChg chg="mod">
          <ac:chgData name="James Franklin" userId="cf915d05-507f-491f-b4a6-b2aa085ee4b1" providerId="ADAL" clId="{90EB5565-C16D-49B0-BEE5-10F3AB271687}" dt="2020-09-18T10:06:10.543" v="4056" actId="20577"/>
          <ac:spMkLst>
            <pc:docMk/>
            <pc:sldMk cId="2327975884" sldId="320"/>
            <ac:spMk id="2" creationId="{D201B1D2-3902-45F5-95E8-F789D1DEE21B}"/>
          </ac:spMkLst>
        </pc:spChg>
      </pc:sldChg>
      <pc:sldChg chg="addSp modSp ord">
        <pc:chgData name="James Franklin" userId="cf915d05-507f-491f-b4a6-b2aa085ee4b1" providerId="ADAL" clId="{90EB5565-C16D-49B0-BEE5-10F3AB271687}" dt="2020-09-17T16:08:20.975" v="2095" actId="20577"/>
        <pc:sldMkLst>
          <pc:docMk/>
          <pc:sldMk cId="2167374724" sldId="321"/>
        </pc:sldMkLst>
        <pc:spChg chg="mod">
          <ac:chgData name="James Franklin" userId="cf915d05-507f-491f-b4a6-b2aa085ee4b1" providerId="ADAL" clId="{90EB5565-C16D-49B0-BEE5-10F3AB271687}" dt="2020-09-17T16:08:20.975" v="2095" actId="20577"/>
          <ac:spMkLst>
            <pc:docMk/>
            <pc:sldMk cId="2167374724" sldId="321"/>
            <ac:spMk id="4" creationId="{B27CCB4F-30F6-4687-BB22-A8AA23FD01F7}"/>
          </ac:spMkLst>
        </pc:spChg>
        <pc:picChg chg="add mod">
          <ac:chgData name="James Franklin" userId="cf915d05-507f-491f-b4a6-b2aa085ee4b1" providerId="ADAL" clId="{90EB5565-C16D-49B0-BEE5-10F3AB271687}" dt="2020-09-17T16:05:07.335" v="1832" actId="1076"/>
          <ac:picMkLst>
            <pc:docMk/>
            <pc:sldMk cId="2167374724" sldId="321"/>
            <ac:picMk id="3" creationId="{B9267690-FE1E-42C2-90BD-C30FE152ABB4}"/>
          </ac:picMkLst>
        </pc:picChg>
        <pc:picChg chg="add mod">
          <ac:chgData name="James Franklin" userId="cf915d05-507f-491f-b4a6-b2aa085ee4b1" providerId="ADAL" clId="{90EB5565-C16D-49B0-BEE5-10F3AB271687}" dt="2020-09-17T16:06:01.563" v="1844" actId="167"/>
          <ac:picMkLst>
            <pc:docMk/>
            <pc:sldMk cId="2167374724" sldId="321"/>
            <ac:picMk id="3074" creationId="{BB15D407-7FBB-4383-8A42-CC842BF5CAF0}"/>
          </ac:picMkLst>
        </pc:picChg>
      </pc:sldChg>
      <pc:sldChg chg="addSp delSp modSp">
        <pc:chgData name="James Franklin" userId="cf915d05-507f-491f-b4a6-b2aa085ee4b1" providerId="ADAL" clId="{90EB5565-C16D-49B0-BEE5-10F3AB271687}" dt="2020-10-12T10:41:54.297" v="7859" actId="478"/>
        <pc:sldMkLst>
          <pc:docMk/>
          <pc:sldMk cId="787259748" sldId="322"/>
        </pc:sldMkLst>
        <pc:spChg chg="mod">
          <ac:chgData name="James Franklin" userId="cf915d05-507f-491f-b4a6-b2aa085ee4b1" providerId="ADAL" clId="{90EB5565-C16D-49B0-BEE5-10F3AB271687}" dt="2020-09-18T08:07:03.496" v="2252" actId="20577"/>
          <ac:spMkLst>
            <pc:docMk/>
            <pc:sldMk cId="787259748" sldId="322"/>
            <ac:spMk id="2" creationId="{1913A61B-33E1-4DA7-AB15-FCB3DAF5CBF9}"/>
          </ac:spMkLst>
        </pc:spChg>
        <pc:spChg chg="mod">
          <ac:chgData name="James Franklin" userId="cf915d05-507f-491f-b4a6-b2aa085ee4b1" providerId="ADAL" clId="{90EB5565-C16D-49B0-BEE5-10F3AB271687}" dt="2020-09-18T08:21:41.659" v="2776" actId="207"/>
          <ac:spMkLst>
            <pc:docMk/>
            <pc:sldMk cId="787259748" sldId="322"/>
            <ac:spMk id="3" creationId="{E44329D5-EF6B-4FFD-9E26-59272F1648C9}"/>
          </ac:spMkLst>
        </pc:spChg>
        <pc:spChg chg="add del mod">
          <ac:chgData name="James Franklin" userId="cf915d05-507f-491f-b4a6-b2aa085ee4b1" providerId="ADAL" clId="{90EB5565-C16D-49B0-BEE5-10F3AB271687}" dt="2020-10-12T10:41:54.297" v="7859" actId="478"/>
          <ac:spMkLst>
            <pc:docMk/>
            <pc:sldMk cId="787259748" sldId="322"/>
            <ac:spMk id="4" creationId="{E494C418-BB2C-4DC4-8165-DBD94E1C65D7}"/>
          </ac:spMkLst>
        </pc:spChg>
        <pc:picChg chg="add del">
          <ac:chgData name="James Franklin" userId="cf915d05-507f-491f-b4a6-b2aa085ee4b1" providerId="ADAL" clId="{90EB5565-C16D-49B0-BEE5-10F3AB271687}" dt="2020-09-18T08:13:43.979" v="2658"/>
          <ac:picMkLst>
            <pc:docMk/>
            <pc:sldMk cId="787259748" sldId="322"/>
            <ac:picMk id="5" creationId="{A2D6C305-7C91-4973-BBF7-68A4A21C61C0}"/>
          </ac:picMkLst>
        </pc:picChg>
      </pc:sldChg>
      <pc:sldChg chg="del">
        <pc:chgData name="James Franklin" userId="cf915d05-507f-491f-b4a6-b2aa085ee4b1" providerId="ADAL" clId="{90EB5565-C16D-49B0-BEE5-10F3AB271687}" dt="2020-09-18T08:59:13.281" v="3383" actId="2696"/>
        <pc:sldMkLst>
          <pc:docMk/>
          <pc:sldMk cId="1572388957" sldId="323"/>
        </pc:sldMkLst>
      </pc:sldChg>
      <pc:sldChg chg="modSp">
        <pc:chgData name="James Franklin" userId="cf915d05-507f-491f-b4a6-b2aa085ee4b1" providerId="ADAL" clId="{90EB5565-C16D-49B0-BEE5-10F3AB271687}" dt="2020-09-18T14:46:11.909" v="7802" actId="20577"/>
        <pc:sldMkLst>
          <pc:docMk/>
          <pc:sldMk cId="1158887321" sldId="324"/>
        </pc:sldMkLst>
        <pc:spChg chg="mod">
          <ac:chgData name="James Franklin" userId="cf915d05-507f-491f-b4a6-b2aa085ee4b1" providerId="ADAL" clId="{90EB5565-C16D-49B0-BEE5-10F3AB271687}" dt="2020-09-18T14:46:11.909" v="7802" actId="20577"/>
          <ac:spMkLst>
            <pc:docMk/>
            <pc:sldMk cId="1158887321" sldId="324"/>
            <ac:spMk id="3" creationId="{6338EB42-71DD-4FCA-A72C-ADFBAB117FEA}"/>
          </ac:spMkLst>
        </pc:spChg>
      </pc:sldChg>
      <pc:sldChg chg="modSp del">
        <pc:chgData name="James Franklin" userId="cf915d05-507f-491f-b4a6-b2aa085ee4b1" providerId="ADAL" clId="{90EB5565-C16D-49B0-BEE5-10F3AB271687}" dt="2020-09-18T14:38:25.995" v="7345" actId="2696"/>
        <pc:sldMkLst>
          <pc:docMk/>
          <pc:sldMk cId="2969908015" sldId="325"/>
        </pc:sldMkLst>
        <pc:spChg chg="mod">
          <ac:chgData name="James Franklin" userId="cf915d05-507f-491f-b4a6-b2aa085ee4b1" providerId="ADAL" clId="{90EB5565-C16D-49B0-BEE5-10F3AB271687}" dt="2020-09-17T13:39:12.586" v="28" actId="20577"/>
          <ac:spMkLst>
            <pc:docMk/>
            <pc:sldMk cId="2969908015" sldId="325"/>
            <ac:spMk id="3" creationId="{8FE7E0B0-7B1D-41D3-B25C-1811F92879A4}"/>
          </ac:spMkLst>
        </pc:spChg>
      </pc:sldChg>
      <pc:sldChg chg="delSp modSp add del">
        <pc:chgData name="James Franklin" userId="cf915d05-507f-491f-b4a6-b2aa085ee4b1" providerId="ADAL" clId="{90EB5565-C16D-49B0-BEE5-10F3AB271687}" dt="2020-09-18T13:43:52.442" v="6075" actId="2696"/>
        <pc:sldMkLst>
          <pc:docMk/>
          <pc:sldMk cId="2614793090" sldId="326"/>
        </pc:sldMkLst>
        <pc:spChg chg="mod">
          <ac:chgData name="James Franklin" userId="cf915d05-507f-491f-b4a6-b2aa085ee4b1" providerId="ADAL" clId="{90EB5565-C16D-49B0-BEE5-10F3AB271687}" dt="2020-09-18T13:33:10.908" v="5706" actId="20577"/>
          <ac:spMkLst>
            <pc:docMk/>
            <pc:sldMk cId="2614793090" sldId="326"/>
            <ac:spMk id="2" creationId="{AA694B24-E33A-4D5F-B6C3-5E9ABBCAE9CF}"/>
          </ac:spMkLst>
        </pc:spChg>
        <pc:picChg chg="del">
          <ac:chgData name="James Franklin" userId="cf915d05-507f-491f-b4a6-b2aa085ee4b1" providerId="ADAL" clId="{90EB5565-C16D-49B0-BEE5-10F3AB271687}" dt="2020-09-18T13:32:55.922" v="5693" actId="478"/>
          <ac:picMkLst>
            <pc:docMk/>
            <pc:sldMk cId="2614793090" sldId="326"/>
            <ac:picMk id="5" creationId="{49759A26-DB1F-4CEA-8CDA-3AD1E3DDF7A5}"/>
          </ac:picMkLst>
        </pc:picChg>
      </pc:sldChg>
      <pc:sldChg chg="del">
        <pc:chgData name="James Franklin" userId="cf915d05-507f-491f-b4a6-b2aa085ee4b1" providerId="ADAL" clId="{90EB5565-C16D-49B0-BEE5-10F3AB271687}" dt="2020-09-18T13:54:28.194" v="6593" actId="2696"/>
        <pc:sldMkLst>
          <pc:docMk/>
          <pc:sldMk cId="2226559734" sldId="327"/>
        </pc:sldMkLst>
      </pc:sldChg>
      <pc:sldChg chg="del">
        <pc:chgData name="James Franklin" userId="cf915d05-507f-491f-b4a6-b2aa085ee4b1" providerId="ADAL" clId="{90EB5565-C16D-49B0-BEE5-10F3AB271687}" dt="2020-09-18T13:54:45.232" v="6595" actId="2696"/>
        <pc:sldMkLst>
          <pc:docMk/>
          <pc:sldMk cId="2050993858" sldId="328"/>
        </pc:sldMkLst>
      </pc:sldChg>
      <pc:sldChg chg="del">
        <pc:chgData name="James Franklin" userId="cf915d05-507f-491f-b4a6-b2aa085ee4b1" providerId="ADAL" clId="{90EB5565-C16D-49B0-BEE5-10F3AB271687}" dt="2020-09-18T13:54:38.975" v="6594" actId="2696"/>
        <pc:sldMkLst>
          <pc:docMk/>
          <pc:sldMk cId="377776248" sldId="329"/>
        </pc:sldMkLst>
      </pc:sldChg>
      <pc:sldChg chg="addSp delSp modSp del">
        <pc:chgData name="James Franklin" userId="cf915d05-507f-491f-b4a6-b2aa085ee4b1" providerId="ADAL" clId="{90EB5565-C16D-49B0-BEE5-10F3AB271687}" dt="2020-09-18T14:33:02.575" v="6933" actId="2696"/>
        <pc:sldMkLst>
          <pc:docMk/>
          <pc:sldMk cId="1764341022" sldId="330"/>
        </pc:sldMkLst>
        <pc:spChg chg="mod">
          <ac:chgData name="James Franklin" userId="cf915d05-507f-491f-b4a6-b2aa085ee4b1" providerId="ADAL" clId="{90EB5565-C16D-49B0-BEE5-10F3AB271687}" dt="2020-09-18T13:55:09.724" v="6631" actId="20577"/>
          <ac:spMkLst>
            <pc:docMk/>
            <pc:sldMk cId="1764341022" sldId="330"/>
            <ac:spMk id="2" creationId="{F1952BD4-7F65-49A2-AD4D-86FBF54B8818}"/>
          </ac:spMkLst>
        </pc:spChg>
        <pc:picChg chg="add del mod">
          <ac:chgData name="James Franklin" userId="cf915d05-507f-491f-b4a6-b2aa085ee4b1" providerId="ADAL" clId="{90EB5565-C16D-49B0-BEE5-10F3AB271687}" dt="2020-09-18T14:10:43.999" v="6690" actId="478"/>
          <ac:picMkLst>
            <pc:docMk/>
            <pc:sldMk cId="1764341022" sldId="330"/>
            <ac:picMk id="4" creationId="{BFEAB9C4-5A6B-4178-A7F1-3009D9E8FB3D}"/>
          </ac:picMkLst>
        </pc:picChg>
      </pc:sldChg>
      <pc:sldChg chg="addSp delSp modSp add ord">
        <pc:chgData name="James Franklin" userId="cf915d05-507f-491f-b4a6-b2aa085ee4b1" providerId="ADAL" clId="{90EB5565-C16D-49B0-BEE5-10F3AB271687}" dt="2020-10-06T10:16:23.279" v="7827" actId="478"/>
        <pc:sldMkLst>
          <pc:docMk/>
          <pc:sldMk cId="80183144" sldId="331"/>
        </pc:sldMkLst>
        <pc:spChg chg="mod">
          <ac:chgData name="James Franklin" userId="cf915d05-507f-491f-b4a6-b2aa085ee4b1" providerId="ADAL" clId="{90EB5565-C16D-49B0-BEE5-10F3AB271687}" dt="2020-09-17T13:27:18.924" v="22" actId="20577"/>
          <ac:spMkLst>
            <pc:docMk/>
            <pc:sldMk cId="80183144" sldId="331"/>
            <ac:spMk id="2" creationId="{1913A61B-33E1-4DA7-AB15-FCB3DAF5CBF9}"/>
          </ac:spMkLst>
        </pc:spChg>
        <pc:spChg chg="mod">
          <ac:chgData name="James Franklin" userId="cf915d05-507f-491f-b4a6-b2aa085ee4b1" providerId="ADAL" clId="{90EB5565-C16D-49B0-BEE5-10F3AB271687}" dt="2020-09-18T10:07:38.712" v="4088" actId="6549"/>
          <ac:spMkLst>
            <pc:docMk/>
            <pc:sldMk cId="80183144" sldId="331"/>
            <ac:spMk id="3" creationId="{E44329D5-EF6B-4FFD-9E26-59272F1648C9}"/>
          </ac:spMkLst>
        </pc:spChg>
        <pc:spChg chg="add del mod">
          <ac:chgData name="James Franklin" userId="cf915d05-507f-491f-b4a6-b2aa085ee4b1" providerId="ADAL" clId="{90EB5565-C16D-49B0-BEE5-10F3AB271687}" dt="2020-10-06T10:16:23.279" v="7827" actId="478"/>
          <ac:spMkLst>
            <pc:docMk/>
            <pc:sldMk cId="80183144" sldId="331"/>
            <ac:spMk id="4" creationId="{9589BF05-6A44-450C-8BCB-5D614D0DC82A}"/>
          </ac:spMkLst>
        </pc:spChg>
        <pc:picChg chg="add mod">
          <ac:chgData name="James Franklin" userId="cf915d05-507f-491f-b4a6-b2aa085ee4b1" providerId="ADAL" clId="{90EB5565-C16D-49B0-BEE5-10F3AB271687}" dt="2020-09-18T08:46:43.509" v="3074" actId="1076"/>
          <ac:picMkLst>
            <pc:docMk/>
            <pc:sldMk cId="80183144" sldId="331"/>
            <ac:picMk id="5" creationId="{AA4509F6-03E3-441B-A137-4978E6A23281}"/>
          </ac:picMkLst>
        </pc:picChg>
        <pc:picChg chg="add mod">
          <ac:chgData name="James Franklin" userId="cf915d05-507f-491f-b4a6-b2aa085ee4b1" providerId="ADAL" clId="{90EB5565-C16D-49B0-BEE5-10F3AB271687}" dt="2020-09-18T10:08:10.616" v="4092" actId="732"/>
          <ac:picMkLst>
            <pc:docMk/>
            <pc:sldMk cId="80183144" sldId="331"/>
            <ac:picMk id="5122" creationId="{9F6D7EBF-B2B9-49E8-9637-2FE5809D6380}"/>
          </ac:picMkLst>
        </pc:picChg>
      </pc:sldChg>
      <pc:sldChg chg="add del">
        <pc:chgData name="James Franklin" userId="cf915d05-507f-491f-b4a6-b2aa085ee4b1" providerId="ADAL" clId="{90EB5565-C16D-49B0-BEE5-10F3AB271687}" dt="2020-09-17T13:45:08.110" v="30"/>
        <pc:sldMkLst>
          <pc:docMk/>
          <pc:sldMk cId="3653315448" sldId="332"/>
        </pc:sldMkLst>
      </pc:sldChg>
      <pc:sldChg chg="addSp delSp modSp add ord setBg">
        <pc:chgData name="James Franklin" userId="cf915d05-507f-491f-b4a6-b2aa085ee4b1" providerId="ADAL" clId="{90EB5565-C16D-49B0-BEE5-10F3AB271687}" dt="2020-09-18T14:56:01.348" v="7817" actId="20577"/>
        <pc:sldMkLst>
          <pc:docMk/>
          <pc:sldMk cId="3843188477" sldId="332"/>
        </pc:sldMkLst>
        <pc:spChg chg="mod">
          <ac:chgData name="James Franklin" userId="cf915d05-507f-491f-b4a6-b2aa085ee4b1" providerId="ADAL" clId="{90EB5565-C16D-49B0-BEE5-10F3AB271687}" dt="2020-09-17T15:47:23.157" v="1563" actId="207"/>
          <ac:spMkLst>
            <pc:docMk/>
            <pc:sldMk cId="3843188477" sldId="332"/>
            <ac:spMk id="2" creationId="{FDE52C7D-B31C-420D-AD69-E144388028D7}"/>
          </ac:spMkLst>
        </pc:spChg>
        <pc:spChg chg="mod">
          <ac:chgData name="James Franklin" userId="cf915d05-507f-491f-b4a6-b2aa085ee4b1" providerId="ADAL" clId="{90EB5565-C16D-49B0-BEE5-10F3AB271687}" dt="2020-09-18T14:56:01.348" v="7817" actId="20577"/>
          <ac:spMkLst>
            <pc:docMk/>
            <pc:sldMk cId="3843188477" sldId="332"/>
            <ac:spMk id="3" creationId="{C0A71419-348D-46E2-91DA-954B7F618E49}"/>
          </ac:spMkLst>
        </pc:spChg>
        <pc:spChg chg="add del mod">
          <ac:chgData name="James Franklin" userId="cf915d05-507f-491f-b4a6-b2aa085ee4b1" providerId="ADAL" clId="{90EB5565-C16D-49B0-BEE5-10F3AB271687}" dt="2020-09-17T15:38:36.009" v="969"/>
          <ac:spMkLst>
            <pc:docMk/>
            <pc:sldMk cId="3843188477" sldId="332"/>
            <ac:spMk id="4" creationId="{0ED8CE48-7B52-4467-B03C-CC430F6F6169}"/>
          </ac:spMkLst>
        </pc:spChg>
        <pc:spChg chg="add del mod">
          <ac:chgData name="James Franklin" userId="cf915d05-507f-491f-b4a6-b2aa085ee4b1" providerId="ADAL" clId="{90EB5565-C16D-49B0-BEE5-10F3AB271687}" dt="2020-09-17T15:38:36.009" v="969"/>
          <ac:spMkLst>
            <pc:docMk/>
            <pc:sldMk cId="3843188477" sldId="332"/>
            <ac:spMk id="5" creationId="{B7667922-9AEB-4327-9CA9-ED6FC5D9329B}"/>
          </ac:spMkLst>
        </pc:spChg>
        <pc:spChg chg="add del mod">
          <ac:chgData name="James Franklin" userId="cf915d05-507f-491f-b4a6-b2aa085ee4b1" providerId="ADAL" clId="{90EB5565-C16D-49B0-BEE5-10F3AB271687}" dt="2020-09-17T15:38:36.009" v="969"/>
          <ac:spMkLst>
            <pc:docMk/>
            <pc:sldMk cId="3843188477" sldId="332"/>
            <ac:spMk id="6" creationId="{7565FDD9-FF42-4962-B1FB-83568CEA4EF7}"/>
          </ac:spMkLst>
        </pc:spChg>
        <pc:spChg chg="add del mod">
          <ac:chgData name="James Franklin" userId="cf915d05-507f-491f-b4a6-b2aa085ee4b1" providerId="ADAL" clId="{90EB5565-C16D-49B0-BEE5-10F3AB271687}" dt="2020-09-17T15:38:36.009" v="969"/>
          <ac:spMkLst>
            <pc:docMk/>
            <pc:sldMk cId="3843188477" sldId="332"/>
            <ac:spMk id="7" creationId="{0D196FF2-BD2A-4EE9-B39B-02AECEF1F2BF}"/>
          </ac:spMkLst>
        </pc:spChg>
        <pc:spChg chg="add del mod">
          <ac:chgData name="James Franklin" userId="cf915d05-507f-491f-b4a6-b2aa085ee4b1" providerId="ADAL" clId="{90EB5565-C16D-49B0-BEE5-10F3AB271687}" dt="2020-09-17T15:38:36.009" v="969"/>
          <ac:spMkLst>
            <pc:docMk/>
            <pc:sldMk cId="3843188477" sldId="332"/>
            <ac:spMk id="8" creationId="{0437EDE7-0EA7-4E2E-B573-5A37A38096C7}"/>
          </ac:spMkLst>
        </pc:spChg>
        <pc:spChg chg="add del mod">
          <ac:chgData name="James Franklin" userId="cf915d05-507f-491f-b4a6-b2aa085ee4b1" providerId="ADAL" clId="{90EB5565-C16D-49B0-BEE5-10F3AB271687}" dt="2020-09-17T15:38:36.009" v="969"/>
          <ac:spMkLst>
            <pc:docMk/>
            <pc:sldMk cId="3843188477" sldId="332"/>
            <ac:spMk id="14" creationId="{D01D736C-B4E4-48ED-8D8B-CB844FBAEF6A}"/>
          </ac:spMkLst>
        </pc:spChg>
        <pc:spChg chg="add del mod">
          <ac:chgData name="James Franklin" userId="cf915d05-507f-491f-b4a6-b2aa085ee4b1" providerId="ADAL" clId="{90EB5565-C16D-49B0-BEE5-10F3AB271687}" dt="2020-09-17T15:38:36.009" v="969"/>
          <ac:spMkLst>
            <pc:docMk/>
            <pc:sldMk cId="3843188477" sldId="332"/>
            <ac:spMk id="15" creationId="{41384FBB-9B18-4E41-AEA7-01FDA187AD5D}"/>
          </ac:spMkLst>
        </pc:spChg>
        <pc:spChg chg="add del mod">
          <ac:chgData name="James Franklin" userId="cf915d05-507f-491f-b4a6-b2aa085ee4b1" providerId="ADAL" clId="{90EB5565-C16D-49B0-BEE5-10F3AB271687}" dt="2020-09-17T15:38:36.009" v="969"/>
          <ac:spMkLst>
            <pc:docMk/>
            <pc:sldMk cId="3843188477" sldId="332"/>
            <ac:spMk id="16" creationId="{99109847-8932-4E64-8B78-9FDBD0C5D310}"/>
          </ac:spMkLst>
        </pc:spChg>
        <pc:spChg chg="add mod">
          <ac:chgData name="James Franklin" userId="cf915d05-507f-491f-b4a6-b2aa085ee4b1" providerId="ADAL" clId="{90EB5565-C16D-49B0-BEE5-10F3AB271687}" dt="2020-09-17T15:48:12.704" v="1567" actId="208"/>
          <ac:spMkLst>
            <pc:docMk/>
            <pc:sldMk cId="3843188477" sldId="332"/>
            <ac:spMk id="18" creationId="{573D1167-070D-44D6-B1D0-A677502F4A67}"/>
          </ac:spMkLst>
        </pc:spChg>
        <pc:spChg chg="add mod">
          <ac:chgData name="James Franklin" userId="cf915d05-507f-491f-b4a6-b2aa085ee4b1" providerId="ADAL" clId="{90EB5565-C16D-49B0-BEE5-10F3AB271687}" dt="2020-09-17T15:48:12.704" v="1567" actId="208"/>
          <ac:spMkLst>
            <pc:docMk/>
            <pc:sldMk cId="3843188477" sldId="332"/>
            <ac:spMk id="19" creationId="{0F3031DF-609C-40BD-BADE-8817E50CD5EB}"/>
          </ac:spMkLst>
        </pc:spChg>
        <pc:spChg chg="add mod">
          <ac:chgData name="James Franklin" userId="cf915d05-507f-491f-b4a6-b2aa085ee4b1" providerId="ADAL" clId="{90EB5565-C16D-49B0-BEE5-10F3AB271687}" dt="2020-09-17T15:48:12.704" v="1567" actId="208"/>
          <ac:spMkLst>
            <pc:docMk/>
            <pc:sldMk cId="3843188477" sldId="332"/>
            <ac:spMk id="20" creationId="{9E620FA9-F470-408F-86F2-7E7610C37D47}"/>
          </ac:spMkLst>
        </pc:spChg>
        <pc:spChg chg="add mod">
          <ac:chgData name="James Franklin" userId="cf915d05-507f-491f-b4a6-b2aa085ee4b1" providerId="ADAL" clId="{90EB5565-C16D-49B0-BEE5-10F3AB271687}" dt="2020-09-17T15:48:12.704" v="1567" actId="208"/>
          <ac:spMkLst>
            <pc:docMk/>
            <pc:sldMk cId="3843188477" sldId="332"/>
            <ac:spMk id="21" creationId="{E2FF3172-8A2A-4760-94F6-C628137C1EBD}"/>
          </ac:spMkLst>
        </pc:spChg>
        <pc:spChg chg="add mod">
          <ac:chgData name="James Franklin" userId="cf915d05-507f-491f-b4a6-b2aa085ee4b1" providerId="ADAL" clId="{90EB5565-C16D-49B0-BEE5-10F3AB271687}" dt="2020-09-17T15:48:12.704" v="1567" actId="208"/>
          <ac:spMkLst>
            <pc:docMk/>
            <pc:sldMk cId="3843188477" sldId="332"/>
            <ac:spMk id="22" creationId="{9730D190-C437-4AF0-9A5A-7A1A39DF05BA}"/>
          </ac:spMkLst>
        </pc:spChg>
        <pc:spChg chg="add del">
          <ac:chgData name="James Franklin" userId="cf915d05-507f-491f-b4a6-b2aa085ee4b1" providerId="ADAL" clId="{90EB5565-C16D-49B0-BEE5-10F3AB271687}" dt="2020-09-17T15:38:51.115" v="971" actId="478"/>
          <ac:spMkLst>
            <pc:docMk/>
            <pc:sldMk cId="3843188477" sldId="332"/>
            <ac:spMk id="28" creationId="{82170099-82D6-4143-A0D3-73200DDB26C6}"/>
          </ac:spMkLst>
        </pc:spChg>
        <pc:spChg chg="add del">
          <ac:chgData name="James Franklin" userId="cf915d05-507f-491f-b4a6-b2aa085ee4b1" providerId="ADAL" clId="{90EB5565-C16D-49B0-BEE5-10F3AB271687}" dt="2020-09-17T15:38:51.115" v="971" actId="478"/>
          <ac:spMkLst>
            <pc:docMk/>
            <pc:sldMk cId="3843188477" sldId="332"/>
            <ac:spMk id="29" creationId="{84C60C81-813D-4AAD-B7F0-9C63EB4D68CD}"/>
          </ac:spMkLst>
        </pc:spChg>
        <pc:spChg chg="add del">
          <ac:chgData name="James Franklin" userId="cf915d05-507f-491f-b4a6-b2aa085ee4b1" providerId="ADAL" clId="{90EB5565-C16D-49B0-BEE5-10F3AB271687}" dt="2020-09-17T15:38:51.115" v="971" actId="478"/>
          <ac:spMkLst>
            <pc:docMk/>
            <pc:sldMk cId="3843188477" sldId="332"/>
            <ac:spMk id="30" creationId="{0C318B4D-E7A4-4C18-AC90-F2A8F013BDEA}"/>
          </ac:spMkLst>
        </pc:spChg>
        <pc:spChg chg="add del">
          <ac:chgData name="James Franklin" userId="cf915d05-507f-491f-b4a6-b2aa085ee4b1" providerId="ADAL" clId="{90EB5565-C16D-49B0-BEE5-10F3AB271687}" dt="2020-09-17T15:38:51.115" v="971" actId="478"/>
          <ac:spMkLst>
            <pc:docMk/>
            <pc:sldMk cId="3843188477" sldId="332"/>
            <ac:spMk id="31" creationId="{51E2BE04-A197-4FA3-8BD3-43BE6778C3E1}"/>
          </ac:spMkLst>
        </pc:spChg>
        <pc:spChg chg="add del">
          <ac:chgData name="James Franklin" userId="cf915d05-507f-491f-b4a6-b2aa085ee4b1" providerId="ADAL" clId="{90EB5565-C16D-49B0-BEE5-10F3AB271687}" dt="2020-09-17T15:38:51.115" v="971" actId="478"/>
          <ac:spMkLst>
            <pc:docMk/>
            <pc:sldMk cId="3843188477" sldId="332"/>
            <ac:spMk id="32" creationId="{88616556-7D59-4B69-B5C3-0087AF3EF94E}"/>
          </ac:spMkLst>
        </pc:spChg>
        <pc:picChg chg="add del mod">
          <ac:chgData name="James Franklin" userId="cf915d05-507f-491f-b4a6-b2aa085ee4b1" providerId="ADAL" clId="{90EB5565-C16D-49B0-BEE5-10F3AB271687}" dt="2020-09-17T15:45:59.708" v="1551" actId="478"/>
          <ac:picMkLst>
            <pc:docMk/>
            <pc:sldMk cId="3843188477" sldId="332"/>
            <ac:picMk id="33" creationId="{1EE4F7DF-629C-4BD5-A17A-FDD1178D9BC3}"/>
          </ac:picMkLst>
        </pc:picChg>
        <pc:picChg chg="add mod">
          <ac:chgData name="James Franklin" userId="cf915d05-507f-491f-b4a6-b2aa085ee4b1" providerId="ADAL" clId="{90EB5565-C16D-49B0-BEE5-10F3AB271687}" dt="2020-09-17T15:46:06.579" v="1553" actId="1076"/>
          <ac:picMkLst>
            <pc:docMk/>
            <pc:sldMk cId="3843188477" sldId="332"/>
            <ac:picMk id="34" creationId="{9210C8DA-6152-4BF9-A5C8-0DA9FC92B190}"/>
          </ac:picMkLst>
        </pc:picChg>
        <pc:picChg chg="add del mod">
          <ac:chgData name="James Franklin" userId="cf915d05-507f-491f-b4a6-b2aa085ee4b1" providerId="ADAL" clId="{90EB5565-C16D-49B0-BEE5-10F3AB271687}" dt="2020-09-17T15:45:00.054" v="1542" actId="478"/>
          <ac:picMkLst>
            <pc:docMk/>
            <pc:sldMk cId="3843188477" sldId="332"/>
            <ac:picMk id="2050" creationId="{EDF6FE14-FE58-4BA6-A3E9-780B62E469D2}"/>
          </ac:picMkLst>
        </pc:picChg>
        <pc:picChg chg="add mod">
          <ac:chgData name="James Franklin" userId="cf915d05-507f-491f-b4a6-b2aa085ee4b1" providerId="ADAL" clId="{90EB5565-C16D-49B0-BEE5-10F3AB271687}" dt="2020-09-18T08:15:08.530" v="2667" actId="1076"/>
          <ac:picMkLst>
            <pc:docMk/>
            <pc:sldMk cId="3843188477" sldId="332"/>
            <ac:picMk id="2052" creationId="{31FFFE4D-F100-40F5-89F9-BFE82986B236}"/>
          </ac:picMkLst>
        </pc:picChg>
        <pc:cxnChg chg="add del mod">
          <ac:chgData name="James Franklin" userId="cf915d05-507f-491f-b4a6-b2aa085ee4b1" providerId="ADAL" clId="{90EB5565-C16D-49B0-BEE5-10F3AB271687}" dt="2020-09-17T15:38:36.009" v="969"/>
          <ac:cxnSpMkLst>
            <pc:docMk/>
            <pc:sldMk cId="3843188477" sldId="332"/>
            <ac:cxnSpMk id="9" creationId="{B75D1F53-A154-4206-A67A-DC8354DF526A}"/>
          </ac:cxnSpMkLst>
        </pc:cxnChg>
        <pc:cxnChg chg="add del mod">
          <ac:chgData name="James Franklin" userId="cf915d05-507f-491f-b4a6-b2aa085ee4b1" providerId="ADAL" clId="{90EB5565-C16D-49B0-BEE5-10F3AB271687}" dt="2020-09-17T15:38:36.009" v="969"/>
          <ac:cxnSpMkLst>
            <pc:docMk/>
            <pc:sldMk cId="3843188477" sldId="332"/>
            <ac:cxnSpMk id="10" creationId="{6F617A71-463B-4590-9B41-AEF1520E51C6}"/>
          </ac:cxnSpMkLst>
        </pc:cxnChg>
        <pc:cxnChg chg="add del mod">
          <ac:chgData name="James Franklin" userId="cf915d05-507f-491f-b4a6-b2aa085ee4b1" providerId="ADAL" clId="{90EB5565-C16D-49B0-BEE5-10F3AB271687}" dt="2020-09-17T15:38:36.009" v="969"/>
          <ac:cxnSpMkLst>
            <pc:docMk/>
            <pc:sldMk cId="3843188477" sldId="332"/>
            <ac:cxnSpMk id="11" creationId="{BFF77FA7-75AC-4601-B563-DF7A4411C43D}"/>
          </ac:cxnSpMkLst>
        </pc:cxnChg>
        <pc:cxnChg chg="add del mod">
          <ac:chgData name="James Franklin" userId="cf915d05-507f-491f-b4a6-b2aa085ee4b1" providerId="ADAL" clId="{90EB5565-C16D-49B0-BEE5-10F3AB271687}" dt="2020-09-17T15:38:36.009" v="969"/>
          <ac:cxnSpMkLst>
            <pc:docMk/>
            <pc:sldMk cId="3843188477" sldId="332"/>
            <ac:cxnSpMk id="12" creationId="{833A4549-6A13-4276-89C5-A563A7C19C0A}"/>
          </ac:cxnSpMkLst>
        </pc:cxnChg>
        <pc:cxnChg chg="add del mod">
          <ac:chgData name="James Franklin" userId="cf915d05-507f-491f-b4a6-b2aa085ee4b1" providerId="ADAL" clId="{90EB5565-C16D-49B0-BEE5-10F3AB271687}" dt="2020-09-17T15:38:36.009" v="969"/>
          <ac:cxnSpMkLst>
            <pc:docMk/>
            <pc:sldMk cId="3843188477" sldId="332"/>
            <ac:cxnSpMk id="13" creationId="{015E7485-A851-4B4A-AA35-C9E2D1C1EB21}"/>
          </ac:cxnSpMkLst>
        </pc:cxnChg>
        <pc:cxnChg chg="add mod">
          <ac:chgData name="James Franklin" userId="cf915d05-507f-491f-b4a6-b2aa085ee4b1" providerId="ADAL" clId="{90EB5565-C16D-49B0-BEE5-10F3AB271687}" dt="2020-09-17T15:42:12.213" v="1383" actId="1076"/>
          <ac:cxnSpMkLst>
            <pc:docMk/>
            <pc:sldMk cId="3843188477" sldId="332"/>
            <ac:cxnSpMk id="17" creationId="{962BBBB6-2E8C-4FD2-B684-B359CCE281F2}"/>
          </ac:cxnSpMkLst>
        </pc:cxnChg>
        <pc:cxnChg chg="add mod">
          <ac:chgData name="James Franklin" userId="cf915d05-507f-491f-b4a6-b2aa085ee4b1" providerId="ADAL" clId="{90EB5565-C16D-49B0-BEE5-10F3AB271687}" dt="2020-09-17T15:48:29.107" v="1568" actId="208"/>
          <ac:cxnSpMkLst>
            <pc:docMk/>
            <pc:sldMk cId="3843188477" sldId="332"/>
            <ac:cxnSpMk id="23" creationId="{241EB880-78EC-4251-AF2A-155487A3540B}"/>
          </ac:cxnSpMkLst>
        </pc:cxnChg>
        <pc:cxnChg chg="add mod">
          <ac:chgData name="James Franklin" userId="cf915d05-507f-491f-b4a6-b2aa085ee4b1" providerId="ADAL" clId="{90EB5565-C16D-49B0-BEE5-10F3AB271687}" dt="2020-09-17T15:48:29.107" v="1568" actId="208"/>
          <ac:cxnSpMkLst>
            <pc:docMk/>
            <pc:sldMk cId="3843188477" sldId="332"/>
            <ac:cxnSpMk id="24" creationId="{943CFFE0-9E69-4CBA-92A9-83DFCBE8AEAD}"/>
          </ac:cxnSpMkLst>
        </pc:cxnChg>
        <pc:cxnChg chg="add mod">
          <ac:chgData name="James Franklin" userId="cf915d05-507f-491f-b4a6-b2aa085ee4b1" providerId="ADAL" clId="{90EB5565-C16D-49B0-BEE5-10F3AB271687}" dt="2020-09-17T15:48:29.107" v="1568" actId="208"/>
          <ac:cxnSpMkLst>
            <pc:docMk/>
            <pc:sldMk cId="3843188477" sldId="332"/>
            <ac:cxnSpMk id="25" creationId="{79FCEF70-7828-4B24-A8A0-B5FCCA2B1D96}"/>
          </ac:cxnSpMkLst>
        </pc:cxnChg>
        <pc:cxnChg chg="add mod">
          <ac:chgData name="James Franklin" userId="cf915d05-507f-491f-b4a6-b2aa085ee4b1" providerId="ADAL" clId="{90EB5565-C16D-49B0-BEE5-10F3AB271687}" dt="2020-09-17T15:48:29.107" v="1568" actId="208"/>
          <ac:cxnSpMkLst>
            <pc:docMk/>
            <pc:sldMk cId="3843188477" sldId="332"/>
            <ac:cxnSpMk id="26" creationId="{AADC084D-E1DC-4085-8836-0B28AEC6FF5D}"/>
          </ac:cxnSpMkLst>
        </pc:cxnChg>
        <pc:cxnChg chg="add mod">
          <ac:chgData name="James Franklin" userId="cf915d05-507f-491f-b4a6-b2aa085ee4b1" providerId="ADAL" clId="{90EB5565-C16D-49B0-BEE5-10F3AB271687}" dt="2020-09-17T15:48:29.107" v="1568" actId="208"/>
          <ac:cxnSpMkLst>
            <pc:docMk/>
            <pc:sldMk cId="3843188477" sldId="332"/>
            <ac:cxnSpMk id="27" creationId="{8696BC08-AEBC-4146-9D79-21832FBC0F61}"/>
          </ac:cxnSpMkLst>
        </pc:cxnChg>
      </pc:sldChg>
      <pc:sldChg chg="addSp delSp modSp add addCm modCm">
        <pc:chgData name="James Franklin" userId="cf915d05-507f-491f-b4a6-b2aa085ee4b1" providerId="ADAL" clId="{90EB5565-C16D-49B0-BEE5-10F3AB271687}" dt="2020-10-01T09:09:12.521" v="7825" actId="20577"/>
        <pc:sldMkLst>
          <pc:docMk/>
          <pc:sldMk cId="3195098786" sldId="333"/>
        </pc:sldMkLst>
        <pc:spChg chg="mod">
          <ac:chgData name="James Franklin" userId="cf915d05-507f-491f-b4a6-b2aa085ee4b1" providerId="ADAL" clId="{90EB5565-C16D-49B0-BEE5-10F3AB271687}" dt="2020-09-17T15:43:22.985" v="1533"/>
          <ac:spMkLst>
            <pc:docMk/>
            <pc:sldMk cId="3195098786" sldId="333"/>
            <ac:spMk id="2" creationId="{FDE52C7D-B31C-420D-AD69-E144388028D7}"/>
          </ac:spMkLst>
        </pc:spChg>
        <pc:spChg chg="del">
          <ac:chgData name="James Franklin" userId="cf915d05-507f-491f-b4a6-b2aa085ee4b1" providerId="ADAL" clId="{90EB5565-C16D-49B0-BEE5-10F3AB271687}" dt="2020-09-17T15:43:32.710" v="1534"/>
          <ac:spMkLst>
            <pc:docMk/>
            <pc:sldMk cId="3195098786" sldId="333"/>
            <ac:spMk id="3" creationId="{C0A71419-348D-46E2-91DA-954B7F618E49}"/>
          </ac:spMkLst>
        </pc:spChg>
        <pc:spChg chg="add del mod">
          <ac:chgData name="James Franklin" userId="cf915d05-507f-491f-b4a6-b2aa085ee4b1" providerId="ADAL" clId="{90EB5565-C16D-49B0-BEE5-10F3AB271687}" dt="2020-09-17T15:37:59.932" v="965" actId="478"/>
          <ac:spMkLst>
            <pc:docMk/>
            <pc:sldMk cId="3195098786" sldId="333"/>
            <ac:spMk id="12" creationId="{34AB2442-CAB4-43D7-B326-2CF2EFE1C050}"/>
          </ac:spMkLst>
        </pc:spChg>
        <pc:spChg chg="add mod">
          <ac:chgData name="James Franklin" userId="cf915d05-507f-491f-b4a6-b2aa085ee4b1" providerId="ADAL" clId="{90EB5565-C16D-49B0-BEE5-10F3AB271687}" dt="2020-09-17T15:34:22.874" v="856" actId="1076"/>
          <ac:spMkLst>
            <pc:docMk/>
            <pc:sldMk cId="3195098786" sldId="333"/>
            <ac:spMk id="15" creationId="{70065852-BBA4-4096-830C-F81465CD2EA4}"/>
          </ac:spMkLst>
        </pc:spChg>
        <pc:spChg chg="add mod">
          <ac:chgData name="James Franklin" userId="cf915d05-507f-491f-b4a6-b2aa085ee4b1" providerId="ADAL" clId="{90EB5565-C16D-49B0-BEE5-10F3AB271687}" dt="2020-10-01T09:09:12.521" v="7825" actId="20577"/>
          <ac:spMkLst>
            <pc:docMk/>
            <pc:sldMk cId="3195098786" sldId="333"/>
            <ac:spMk id="21" creationId="{7492A82A-5D93-4662-A455-61617E03B4B2}"/>
          </ac:spMkLst>
        </pc:spChg>
        <pc:spChg chg="add mod">
          <ac:chgData name="James Franklin" userId="cf915d05-507f-491f-b4a6-b2aa085ee4b1" providerId="ADAL" clId="{90EB5565-C16D-49B0-BEE5-10F3AB271687}" dt="2020-09-17T15:34:02.844" v="850" actId="1076"/>
          <ac:spMkLst>
            <pc:docMk/>
            <pc:sldMk cId="3195098786" sldId="333"/>
            <ac:spMk id="23" creationId="{29252DDC-014F-407B-9FAF-46AEA844CCB1}"/>
          </ac:spMkLst>
        </pc:spChg>
        <pc:spChg chg="add mod">
          <ac:chgData name="James Franklin" userId="cf915d05-507f-491f-b4a6-b2aa085ee4b1" providerId="ADAL" clId="{90EB5565-C16D-49B0-BEE5-10F3AB271687}" dt="2020-09-17T15:34:00.587" v="849" actId="1076"/>
          <ac:spMkLst>
            <pc:docMk/>
            <pc:sldMk cId="3195098786" sldId="333"/>
            <ac:spMk id="24" creationId="{532C1317-FB26-43A4-908A-91F82633A65F}"/>
          </ac:spMkLst>
        </pc:spChg>
        <pc:spChg chg="add mod">
          <ac:chgData name="James Franklin" userId="cf915d05-507f-491f-b4a6-b2aa085ee4b1" providerId="ADAL" clId="{90EB5565-C16D-49B0-BEE5-10F3AB271687}" dt="2020-09-17T15:33:56.291" v="848" actId="1076"/>
          <ac:spMkLst>
            <pc:docMk/>
            <pc:sldMk cId="3195098786" sldId="333"/>
            <ac:spMk id="25" creationId="{90697866-8842-4508-8136-B2D921B60C9D}"/>
          </ac:spMkLst>
        </pc:spChg>
        <pc:spChg chg="add mod">
          <ac:chgData name="James Franklin" userId="cf915d05-507f-491f-b4a6-b2aa085ee4b1" providerId="ADAL" clId="{90EB5565-C16D-49B0-BEE5-10F3AB271687}" dt="2020-09-17T15:33:50.987" v="847" actId="1076"/>
          <ac:spMkLst>
            <pc:docMk/>
            <pc:sldMk cId="3195098786" sldId="333"/>
            <ac:spMk id="26" creationId="{627B2C77-9B75-4B12-94A7-9D00BBE4D733}"/>
          </ac:spMkLst>
        </pc:spChg>
        <pc:spChg chg="add mod">
          <ac:chgData name="James Franklin" userId="cf915d05-507f-491f-b4a6-b2aa085ee4b1" providerId="ADAL" clId="{90EB5565-C16D-49B0-BEE5-10F3AB271687}" dt="2020-09-17T15:43:32.710" v="1534"/>
          <ac:spMkLst>
            <pc:docMk/>
            <pc:sldMk cId="3195098786" sldId="333"/>
            <ac:spMk id="27" creationId="{DC573C05-D697-4915-B367-7315B393A51F}"/>
          </ac:spMkLst>
        </pc:spChg>
        <pc:spChg chg="add mod">
          <ac:chgData name="James Franklin" userId="cf915d05-507f-491f-b4a6-b2aa085ee4b1" providerId="ADAL" clId="{90EB5565-C16D-49B0-BEE5-10F3AB271687}" dt="2020-09-17T15:34:09.414" v="854" actId="571"/>
          <ac:spMkLst>
            <pc:docMk/>
            <pc:sldMk cId="3195098786" sldId="333"/>
            <ac:spMk id="34" creationId="{D55D18B1-E936-44B3-8BB1-653E3AB63D35}"/>
          </ac:spMkLst>
        </pc:spChg>
        <pc:spChg chg="add mod">
          <ac:chgData name="James Franklin" userId="cf915d05-507f-491f-b4a6-b2aa085ee4b1" providerId="ADAL" clId="{90EB5565-C16D-49B0-BEE5-10F3AB271687}" dt="2020-09-18T08:06:21.377" v="2227" actId="207"/>
          <ac:spMkLst>
            <pc:docMk/>
            <pc:sldMk cId="3195098786" sldId="333"/>
            <ac:spMk id="38" creationId="{B2FA5F9B-3215-44B2-B9B0-F0BB5E1E1BBA}"/>
          </ac:spMkLst>
        </pc:spChg>
        <pc:spChg chg="add mod">
          <ac:chgData name="James Franklin" userId="cf915d05-507f-491f-b4a6-b2aa085ee4b1" providerId="ADAL" clId="{90EB5565-C16D-49B0-BEE5-10F3AB271687}" dt="2020-09-18T08:06:21.377" v="2227" actId="207"/>
          <ac:spMkLst>
            <pc:docMk/>
            <pc:sldMk cId="3195098786" sldId="333"/>
            <ac:spMk id="39" creationId="{47DC9195-DFCF-4A34-93C8-EA7E76FD826A}"/>
          </ac:spMkLst>
        </pc:spChg>
        <pc:spChg chg="add mod">
          <ac:chgData name="James Franklin" userId="cf915d05-507f-491f-b4a6-b2aa085ee4b1" providerId="ADAL" clId="{90EB5565-C16D-49B0-BEE5-10F3AB271687}" dt="2020-09-18T08:06:21.377" v="2227" actId="207"/>
          <ac:spMkLst>
            <pc:docMk/>
            <pc:sldMk cId="3195098786" sldId="333"/>
            <ac:spMk id="40" creationId="{DA09E58C-E6D0-456F-B6C1-FDBD143FE0F0}"/>
          </ac:spMkLst>
        </pc:spChg>
        <pc:spChg chg="add mod">
          <ac:chgData name="James Franklin" userId="cf915d05-507f-491f-b4a6-b2aa085ee4b1" providerId="ADAL" clId="{90EB5565-C16D-49B0-BEE5-10F3AB271687}" dt="2020-09-18T08:06:21.377" v="2227" actId="207"/>
          <ac:spMkLst>
            <pc:docMk/>
            <pc:sldMk cId="3195098786" sldId="333"/>
            <ac:spMk id="41" creationId="{A57A4590-98CA-430C-BE4A-EB4665A1B26E}"/>
          </ac:spMkLst>
        </pc:spChg>
        <pc:graphicFrameChg chg="add del mod">
          <ac:chgData name="James Franklin" userId="cf915d05-507f-491f-b4a6-b2aa085ee4b1" providerId="ADAL" clId="{90EB5565-C16D-49B0-BEE5-10F3AB271687}" dt="2020-09-17T15:18:22.606" v="697" actId="478"/>
          <ac:graphicFrameMkLst>
            <pc:docMk/>
            <pc:sldMk cId="3195098786" sldId="333"/>
            <ac:graphicFrameMk id="5" creationId="{60B98CC6-16C0-4C1C-89ED-BFFAE435F353}"/>
          </ac:graphicFrameMkLst>
        </pc:graphicFrameChg>
        <pc:picChg chg="add del mod">
          <ac:chgData name="James Franklin" userId="cf915d05-507f-491f-b4a6-b2aa085ee4b1" providerId="ADAL" clId="{90EB5565-C16D-49B0-BEE5-10F3AB271687}" dt="2020-09-17T15:22:03.146" v="698" actId="478"/>
          <ac:picMkLst>
            <pc:docMk/>
            <pc:sldMk cId="3195098786" sldId="333"/>
            <ac:picMk id="4" creationId="{F2DB9BC4-A6A4-4741-867C-3E8D848FAF39}"/>
          </ac:picMkLst>
        </pc:picChg>
        <pc:picChg chg="add mod">
          <ac:chgData name="James Franklin" userId="cf915d05-507f-491f-b4a6-b2aa085ee4b1" providerId="ADAL" clId="{90EB5565-C16D-49B0-BEE5-10F3AB271687}" dt="2020-09-17T15:22:22.953" v="701" actId="1076"/>
          <ac:picMkLst>
            <pc:docMk/>
            <pc:sldMk cId="3195098786" sldId="333"/>
            <ac:picMk id="6" creationId="{B0A599FF-F366-4BDB-A000-6F9DF11ADB49}"/>
          </ac:picMkLst>
        </pc:picChg>
        <pc:picChg chg="add mod">
          <ac:chgData name="James Franklin" userId="cf915d05-507f-491f-b4a6-b2aa085ee4b1" providerId="ADAL" clId="{90EB5565-C16D-49B0-BEE5-10F3AB271687}" dt="2020-09-17T15:22:39.881" v="704" actId="1076"/>
          <ac:picMkLst>
            <pc:docMk/>
            <pc:sldMk cId="3195098786" sldId="333"/>
            <ac:picMk id="7" creationId="{DB3EEB57-0E43-4F4A-AD2B-2030A4A86BB5}"/>
          </ac:picMkLst>
        </pc:picChg>
        <pc:picChg chg="add mod">
          <ac:chgData name="James Franklin" userId="cf915d05-507f-491f-b4a6-b2aa085ee4b1" providerId="ADAL" clId="{90EB5565-C16D-49B0-BEE5-10F3AB271687}" dt="2020-09-17T15:22:55.297" v="707" actId="1076"/>
          <ac:picMkLst>
            <pc:docMk/>
            <pc:sldMk cId="3195098786" sldId="333"/>
            <ac:picMk id="8" creationId="{8953BB6B-0237-4BDA-A9A5-2FE2C840CAFD}"/>
          </ac:picMkLst>
        </pc:picChg>
        <pc:picChg chg="add del mod">
          <ac:chgData name="James Franklin" userId="cf915d05-507f-491f-b4a6-b2aa085ee4b1" providerId="ADAL" clId="{90EB5565-C16D-49B0-BEE5-10F3AB271687}" dt="2020-09-17T15:23:33.659" v="716" actId="478"/>
          <ac:picMkLst>
            <pc:docMk/>
            <pc:sldMk cId="3195098786" sldId="333"/>
            <ac:picMk id="9" creationId="{6285C9FB-FB05-4E40-8D29-3EA9FCC7270B}"/>
          </ac:picMkLst>
        </pc:picChg>
        <pc:picChg chg="add mod">
          <ac:chgData name="James Franklin" userId="cf915d05-507f-491f-b4a6-b2aa085ee4b1" providerId="ADAL" clId="{90EB5565-C16D-49B0-BEE5-10F3AB271687}" dt="2020-09-17T15:23:28.881" v="713" actId="1076"/>
          <ac:picMkLst>
            <pc:docMk/>
            <pc:sldMk cId="3195098786" sldId="333"/>
            <ac:picMk id="10" creationId="{3B3E415A-50A3-4AA5-B290-9F168F659814}"/>
          </ac:picMkLst>
        </pc:picChg>
        <pc:picChg chg="add mod">
          <ac:chgData name="James Franklin" userId="cf915d05-507f-491f-b4a6-b2aa085ee4b1" providerId="ADAL" clId="{90EB5565-C16D-49B0-BEE5-10F3AB271687}" dt="2020-09-17T15:23:52.434" v="719" actId="1076"/>
          <ac:picMkLst>
            <pc:docMk/>
            <pc:sldMk cId="3195098786" sldId="333"/>
            <ac:picMk id="11" creationId="{03DA3678-B0B4-4B30-B70E-2B3AF40CB63D}"/>
          </ac:picMkLst>
        </pc:picChg>
        <pc:picChg chg="add mod">
          <ac:chgData name="James Franklin" userId="cf915d05-507f-491f-b4a6-b2aa085ee4b1" providerId="ADAL" clId="{90EB5565-C16D-49B0-BEE5-10F3AB271687}" dt="2020-09-17T15:37:23.620" v="961" actId="1076"/>
          <ac:picMkLst>
            <pc:docMk/>
            <pc:sldMk cId="3195098786" sldId="333"/>
            <ac:picMk id="22" creationId="{C8C771E6-0A69-4A0A-8EE8-9A3663A73D09}"/>
          </ac:picMkLst>
        </pc:picChg>
        <pc:picChg chg="add del mod">
          <ac:chgData name="James Franklin" userId="cf915d05-507f-491f-b4a6-b2aa085ee4b1" providerId="ADAL" clId="{90EB5565-C16D-49B0-BEE5-10F3AB271687}" dt="2020-09-17T15:14:06.712" v="663" actId="478"/>
          <ac:picMkLst>
            <pc:docMk/>
            <pc:sldMk cId="3195098786" sldId="333"/>
            <ac:picMk id="1026" creationId="{28F7E2AC-78E6-4346-A0B6-4BFC06CEB359}"/>
          </ac:picMkLst>
        </pc:picChg>
        <pc:picChg chg="add mod">
          <ac:chgData name="James Franklin" userId="cf915d05-507f-491f-b4a6-b2aa085ee4b1" providerId="ADAL" clId="{90EB5565-C16D-49B0-BEE5-10F3AB271687}" dt="2020-09-17T15:37:07.083" v="958" actId="1076"/>
          <ac:picMkLst>
            <pc:docMk/>
            <pc:sldMk cId="3195098786" sldId="333"/>
            <ac:picMk id="1028" creationId="{8DB14AB1-0AE2-40DA-9CD9-A4BBF65D7272}"/>
          </ac:picMkLst>
        </pc:picChg>
        <pc:picChg chg="add mod">
          <ac:chgData name="James Franklin" userId="cf915d05-507f-491f-b4a6-b2aa085ee4b1" providerId="ADAL" clId="{90EB5565-C16D-49B0-BEE5-10F3AB271687}" dt="2020-09-17T15:33:19.107" v="845" actId="1076"/>
          <ac:picMkLst>
            <pc:docMk/>
            <pc:sldMk cId="3195098786" sldId="333"/>
            <ac:picMk id="1030" creationId="{B3984FA1-F036-4EEE-800A-35C37094E0E6}"/>
          </ac:picMkLst>
        </pc:picChg>
        <pc:picChg chg="add mod">
          <ac:chgData name="James Franklin" userId="cf915d05-507f-491f-b4a6-b2aa085ee4b1" providerId="ADAL" clId="{90EB5565-C16D-49B0-BEE5-10F3AB271687}" dt="2020-09-17T15:34:47.331" v="860" actId="1076"/>
          <ac:picMkLst>
            <pc:docMk/>
            <pc:sldMk cId="3195098786" sldId="333"/>
            <ac:picMk id="1032" creationId="{B9159472-59DF-4714-9960-4372970D67A1}"/>
          </ac:picMkLst>
        </pc:picChg>
        <pc:picChg chg="add del">
          <ac:chgData name="James Franklin" userId="cf915d05-507f-491f-b4a6-b2aa085ee4b1" providerId="ADAL" clId="{90EB5565-C16D-49B0-BEE5-10F3AB271687}" dt="2020-09-17T15:23:32.770" v="715" actId="478"/>
          <ac:picMkLst>
            <pc:docMk/>
            <pc:sldMk cId="3195098786" sldId="333"/>
            <ac:picMk id="1034" creationId="{C7E49A79-8D4D-4480-91DF-BCDBC28EB1A0}"/>
          </ac:picMkLst>
        </pc:picChg>
        <pc:picChg chg="add mod">
          <ac:chgData name="James Franklin" userId="cf915d05-507f-491f-b4a6-b2aa085ee4b1" providerId="ADAL" clId="{90EB5565-C16D-49B0-BEE5-10F3AB271687}" dt="2020-09-17T15:36:24.411" v="918" actId="1076"/>
          <ac:picMkLst>
            <pc:docMk/>
            <pc:sldMk cId="3195098786" sldId="333"/>
            <ac:picMk id="1036" creationId="{B38A8968-C65D-4AC1-9A7A-76BD07DA762C}"/>
          </ac:picMkLst>
        </pc:picChg>
        <pc:picChg chg="add mod">
          <ac:chgData name="James Franklin" userId="cf915d05-507f-491f-b4a6-b2aa085ee4b1" providerId="ADAL" clId="{90EB5565-C16D-49B0-BEE5-10F3AB271687}" dt="2020-09-17T15:34:44.930" v="859" actId="1076"/>
          <ac:picMkLst>
            <pc:docMk/>
            <pc:sldMk cId="3195098786" sldId="333"/>
            <ac:picMk id="1038" creationId="{02257C49-AE2E-407E-8BE8-E2EAB22F90BB}"/>
          </ac:picMkLst>
        </pc:picChg>
        <pc:cxnChg chg="add mod ord">
          <ac:chgData name="James Franklin" userId="cf915d05-507f-491f-b4a6-b2aa085ee4b1" providerId="ADAL" clId="{90EB5565-C16D-49B0-BEE5-10F3AB271687}" dt="2020-09-17T15:29:43.761" v="809" actId="167"/>
          <ac:cxnSpMkLst>
            <pc:docMk/>
            <pc:sldMk cId="3195098786" sldId="333"/>
            <ac:cxnSpMk id="14" creationId="{766A66F2-DEA7-4286-8D4D-A1769B9EB710}"/>
          </ac:cxnSpMkLst>
        </pc:cxnChg>
        <pc:cxnChg chg="add mod">
          <ac:chgData name="James Franklin" userId="cf915d05-507f-491f-b4a6-b2aa085ee4b1" providerId="ADAL" clId="{90EB5565-C16D-49B0-BEE5-10F3AB271687}" dt="2020-09-17T15:34:26.418" v="857" actId="14100"/>
          <ac:cxnSpMkLst>
            <pc:docMk/>
            <pc:sldMk cId="3195098786" sldId="333"/>
            <ac:cxnSpMk id="17" creationId="{BD6C9161-5D3F-4492-ACDF-A1AD9D16B862}"/>
          </ac:cxnSpMkLst>
        </pc:cxnChg>
        <pc:cxnChg chg="add mod">
          <ac:chgData name="James Franklin" userId="cf915d05-507f-491f-b4a6-b2aa085ee4b1" providerId="ADAL" clId="{90EB5565-C16D-49B0-BEE5-10F3AB271687}" dt="2020-09-17T15:32:26.722" v="832" actId="1076"/>
          <ac:cxnSpMkLst>
            <pc:docMk/>
            <pc:sldMk cId="3195098786" sldId="333"/>
            <ac:cxnSpMk id="29" creationId="{FE004E68-1FFE-4518-B542-6D58F1EB86E5}"/>
          </ac:cxnSpMkLst>
        </pc:cxnChg>
        <pc:cxnChg chg="add mod">
          <ac:chgData name="James Franklin" userId="cf915d05-507f-491f-b4a6-b2aa085ee4b1" providerId="ADAL" clId="{90EB5565-C16D-49B0-BEE5-10F3AB271687}" dt="2020-09-17T15:32:30.018" v="834" actId="1076"/>
          <ac:cxnSpMkLst>
            <pc:docMk/>
            <pc:sldMk cId="3195098786" sldId="333"/>
            <ac:cxnSpMk id="30" creationId="{86C55E24-D5D9-422D-8BA0-913566699FEB}"/>
          </ac:cxnSpMkLst>
        </pc:cxnChg>
        <pc:cxnChg chg="add mod">
          <ac:chgData name="James Franklin" userId="cf915d05-507f-491f-b4a6-b2aa085ee4b1" providerId="ADAL" clId="{90EB5565-C16D-49B0-BEE5-10F3AB271687}" dt="2020-09-17T15:33:11.009" v="843" actId="1076"/>
          <ac:cxnSpMkLst>
            <pc:docMk/>
            <pc:sldMk cId="3195098786" sldId="333"/>
            <ac:cxnSpMk id="31" creationId="{CAC3F518-4382-4E7B-88CB-07D2A7C1F113}"/>
          </ac:cxnSpMkLst>
        </pc:cxnChg>
        <pc:cxnChg chg="add mod">
          <ac:chgData name="James Franklin" userId="cf915d05-507f-491f-b4a6-b2aa085ee4b1" providerId="ADAL" clId="{90EB5565-C16D-49B0-BEE5-10F3AB271687}" dt="2020-09-17T15:33:08.851" v="842" actId="1076"/>
          <ac:cxnSpMkLst>
            <pc:docMk/>
            <pc:sldMk cId="3195098786" sldId="333"/>
            <ac:cxnSpMk id="33" creationId="{4156FF4B-13A6-4794-B748-EFEDEE786B4B}"/>
          </ac:cxnSpMkLst>
        </pc:cxnChg>
      </pc:sldChg>
      <pc:sldChg chg="addSp delSp modSp add ord">
        <pc:chgData name="James Franklin" userId="cf915d05-507f-491f-b4a6-b2aa085ee4b1" providerId="ADAL" clId="{90EB5565-C16D-49B0-BEE5-10F3AB271687}" dt="2020-10-06T10:20:37.846" v="7829" actId="478"/>
        <pc:sldMkLst>
          <pc:docMk/>
          <pc:sldMk cId="3009277309" sldId="334"/>
        </pc:sldMkLst>
        <pc:spChg chg="mod">
          <ac:chgData name="James Franklin" userId="cf915d05-507f-491f-b4a6-b2aa085ee4b1" providerId="ADAL" clId="{90EB5565-C16D-49B0-BEE5-10F3AB271687}" dt="2020-09-18T08:57:14.960" v="3156" actId="20577"/>
          <ac:spMkLst>
            <pc:docMk/>
            <pc:sldMk cId="3009277309" sldId="334"/>
            <ac:spMk id="2" creationId="{09811E24-90A8-4FD6-8C75-9BCFF0879854}"/>
          </ac:spMkLst>
        </pc:spChg>
        <pc:spChg chg="mod">
          <ac:chgData name="James Franklin" userId="cf915d05-507f-491f-b4a6-b2aa085ee4b1" providerId="ADAL" clId="{90EB5565-C16D-49B0-BEE5-10F3AB271687}" dt="2020-09-18T08:58:35.394" v="3382" actId="20577"/>
          <ac:spMkLst>
            <pc:docMk/>
            <pc:sldMk cId="3009277309" sldId="334"/>
            <ac:spMk id="3" creationId="{1B93B6DD-9CB2-481F-9ED5-C23A589A5BD6}"/>
          </ac:spMkLst>
        </pc:spChg>
        <pc:spChg chg="add del mod">
          <ac:chgData name="James Franklin" userId="cf915d05-507f-491f-b4a6-b2aa085ee4b1" providerId="ADAL" clId="{90EB5565-C16D-49B0-BEE5-10F3AB271687}" dt="2020-10-06T10:20:37.846" v="7829" actId="478"/>
          <ac:spMkLst>
            <pc:docMk/>
            <pc:sldMk cId="3009277309" sldId="334"/>
            <ac:spMk id="5" creationId="{B5F6BBF5-9C67-4CF9-81DD-93AA096831EF}"/>
          </ac:spMkLst>
        </pc:spChg>
        <pc:picChg chg="add mod">
          <ac:chgData name="James Franklin" userId="cf915d05-507f-491f-b4a6-b2aa085ee4b1" providerId="ADAL" clId="{90EB5565-C16D-49B0-BEE5-10F3AB271687}" dt="2020-09-18T08:56:34.119" v="3139" actId="1076"/>
          <ac:picMkLst>
            <pc:docMk/>
            <pc:sldMk cId="3009277309" sldId="334"/>
            <ac:picMk id="4" creationId="{C309CAD1-2C68-4955-9C21-8DB268503DAD}"/>
          </ac:picMkLst>
        </pc:picChg>
        <pc:picChg chg="add mod">
          <ac:chgData name="James Franklin" userId="cf915d05-507f-491f-b4a6-b2aa085ee4b1" providerId="ADAL" clId="{90EB5565-C16D-49B0-BEE5-10F3AB271687}" dt="2020-09-18T08:57:33.015" v="3184" actId="167"/>
          <ac:picMkLst>
            <pc:docMk/>
            <pc:sldMk cId="3009277309" sldId="334"/>
            <ac:picMk id="6146" creationId="{22446318-41BD-40EE-B27F-933BF2FEC19D}"/>
          </ac:picMkLst>
        </pc:picChg>
      </pc:sldChg>
      <pc:sldChg chg="addSp delSp modSp add">
        <pc:chgData name="James Franklin" userId="cf915d05-507f-491f-b4a6-b2aa085ee4b1" providerId="ADAL" clId="{90EB5565-C16D-49B0-BEE5-10F3AB271687}" dt="2020-09-18T09:08:30.451" v="4044" actId="207"/>
        <pc:sldMkLst>
          <pc:docMk/>
          <pc:sldMk cId="2442743551" sldId="335"/>
        </pc:sldMkLst>
        <pc:spChg chg="del">
          <ac:chgData name="James Franklin" userId="cf915d05-507f-491f-b4a6-b2aa085ee4b1" providerId="ADAL" clId="{90EB5565-C16D-49B0-BEE5-10F3AB271687}" dt="2020-09-18T08:59:18.662" v="3385"/>
          <ac:spMkLst>
            <pc:docMk/>
            <pc:sldMk cId="2442743551" sldId="335"/>
            <ac:spMk id="2" creationId="{B0DEC5F1-2991-4BE7-9FF4-A85BDFD49A0C}"/>
          </ac:spMkLst>
        </pc:spChg>
        <pc:spChg chg="del">
          <ac:chgData name="James Franklin" userId="cf915d05-507f-491f-b4a6-b2aa085ee4b1" providerId="ADAL" clId="{90EB5565-C16D-49B0-BEE5-10F3AB271687}" dt="2020-09-18T08:59:18.662" v="3385"/>
          <ac:spMkLst>
            <pc:docMk/>
            <pc:sldMk cId="2442743551" sldId="335"/>
            <ac:spMk id="3" creationId="{B65E0DC6-92ED-40E1-ADEC-157EE4BC8A16}"/>
          </ac:spMkLst>
        </pc:spChg>
        <pc:spChg chg="add mod">
          <ac:chgData name="James Franklin" userId="cf915d05-507f-491f-b4a6-b2aa085ee4b1" providerId="ADAL" clId="{90EB5565-C16D-49B0-BEE5-10F3AB271687}" dt="2020-09-18T09:01:17.918" v="3426" actId="20577"/>
          <ac:spMkLst>
            <pc:docMk/>
            <pc:sldMk cId="2442743551" sldId="335"/>
            <ac:spMk id="4" creationId="{968669EE-9EDD-44B8-96C0-B3B9720D3D57}"/>
          </ac:spMkLst>
        </pc:spChg>
        <pc:spChg chg="add mod">
          <ac:chgData name="James Franklin" userId="cf915d05-507f-491f-b4a6-b2aa085ee4b1" providerId="ADAL" clId="{90EB5565-C16D-49B0-BEE5-10F3AB271687}" dt="2020-09-18T09:08:30.451" v="4044" actId="207"/>
          <ac:spMkLst>
            <pc:docMk/>
            <pc:sldMk cId="2442743551" sldId="335"/>
            <ac:spMk id="5" creationId="{16628BA7-B2B9-42D4-9D07-4E0F69EF1FE2}"/>
          </ac:spMkLst>
        </pc:spChg>
        <pc:spChg chg="add mod">
          <ac:chgData name="James Franklin" userId="cf915d05-507f-491f-b4a6-b2aa085ee4b1" providerId="ADAL" clId="{90EB5565-C16D-49B0-BEE5-10F3AB271687}" dt="2020-09-18T09:04:57.935" v="3671" actId="1076"/>
          <ac:spMkLst>
            <pc:docMk/>
            <pc:sldMk cId="2442743551" sldId="335"/>
            <ac:spMk id="6" creationId="{909CB93A-E8F4-42D9-BCA9-47FC5B71C778}"/>
          </ac:spMkLst>
        </pc:spChg>
      </pc:sldChg>
      <pc:sldChg chg="addSp delSp modSp add">
        <pc:chgData name="James Franklin" userId="cf915d05-507f-491f-b4a6-b2aa085ee4b1" providerId="ADAL" clId="{90EB5565-C16D-49B0-BEE5-10F3AB271687}" dt="2020-09-18T11:52:35.877" v="5345" actId="1076"/>
        <pc:sldMkLst>
          <pc:docMk/>
          <pc:sldMk cId="3458082033" sldId="336"/>
        </pc:sldMkLst>
        <pc:spChg chg="mod">
          <ac:chgData name="James Franklin" userId="cf915d05-507f-491f-b4a6-b2aa085ee4b1" providerId="ADAL" clId="{90EB5565-C16D-49B0-BEE5-10F3AB271687}" dt="2020-09-18T11:07:39.687" v="4334" actId="20577"/>
          <ac:spMkLst>
            <pc:docMk/>
            <pc:sldMk cId="3458082033" sldId="336"/>
            <ac:spMk id="2" creationId="{88D5EA0C-5D86-4D43-8144-238033224B11}"/>
          </ac:spMkLst>
        </pc:spChg>
        <pc:spChg chg="mod">
          <ac:chgData name="James Franklin" userId="cf915d05-507f-491f-b4a6-b2aa085ee4b1" providerId="ADAL" clId="{90EB5565-C16D-49B0-BEE5-10F3AB271687}" dt="2020-09-18T11:52:27.942" v="5344" actId="15"/>
          <ac:spMkLst>
            <pc:docMk/>
            <pc:sldMk cId="3458082033" sldId="336"/>
            <ac:spMk id="3" creationId="{809EAD16-C6E1-4569-AE10-01AC2ACE4A2A}"/>
          </ac:spMkLst>
        </pc:spChg>
        <pc:spChg chg="add mod">
          <ac:chgData name="James Franklin" userId="cf915d05-507f-491f-b4a6-b2aa085ee4b1" providerId="ADAL" clId="{90EB5565-C16D-49B0-BEE5-10F3AB271687}" dt="2020-09-18T11:42:07.869" v="4680" actId="164"/>
          <ac:spMkLst>
            <pc:docMk/>
            <pc:sldMk cId="3458082033" sldId="336"/>
            <ac:spMk id="9" creationId="{FD5C2A65-9B7F-4375-B1E1-F620F2B82B8E}"/>
          </ac:spMkLst>
        </pc:spChg>
        <pc:spChg chg="add del mod">
          <ac:chgData name="James Franklin" userId="cf915d05-507f-491f-b4a6-b2aa085ee4b1" providerId="ADAL" clId="{90EB5565-C16D-49B0-BEE5-10F3AB271687}" dt="2020-09-18T11:40:52.195" v="4668" actId="478"/>
          <ac:spMkLst>
            <pc:docMk/>
            <pc:sldMk cId="3458082033" sldId="336"/>
            <ac:spMk id="10" creationId="{78FDC19C-D83B-457F-AF8E-06100C2AD7C7}"/>
          </ac:spMkLst>
        </pc:spChg>
        <pc:spChg chg="add del mod">
          <ac:chgData name="James Franklin" userId="cf915d05-507f-491f-b4a6-b2aa085ee4b1" providerId="ADAL" clId="{90EB5565-C16D-49B0-BEE5-10F3AB271687}" dt="2020-09-18T11:41:36.162" v="4674" actId="478"/>
          <ac:spMkLst>
            <pc:docMk/>
            <pc:sldMk cId="3458082033" sldId="336"/>
            <ac:spMk id="11" creationId="{C583655E-D8AB-4621-8934-D288AF8B7D43}"/>
          </ac:spMkLst>
        </pc:spChg>
        <pc:spChg chg="mod">
          <ac:chgData name="James Franklin" userId="cf915d05-507f-491f-b4a6-b2aa085ee4b1" providerId="ADAL" clId="{90EB5565-C16D-49B0-BEE5-10F3AB271687}" dt="2020-09-18T11:43:54.162" v="4703" actId="14100"/>
          <ac:spMkLst>
            <pc:docMk/>
            <pc:sldMk cId="3458082033" sldId="336"/>
            <ac:spMk id="30" creationId="{82CBD03C-5464-4DA5-99EB-E6D3B9E64B39}"/>
          </ac:spMkLst>
        </pc:spChg>
        <pc:spChg chg="mod">
          <ac:chgData name="James Franklin" userId="cf915d05-507f-491f-b4a6-b2aa085ee4b1" providerId="ADAL" clId="{90EB5565-C16D-49B0-BEE5-10F3AB271687}" dt="2020-09-18T11:43:42.242" v="4698" actId="14100"/>
          <ac:spMkLst>
            <pc:docMk/>
            <pc:sldMk cId="3458082033" sldId="336"/>
            <ac:spMk id="38" creationId="{50A53E5B-2537-4B5C-990A-81DD25DF5AAE}"/>
          </ac:spMkLst>
        </pc:spChg>
        <pc:grpChg chg="add mod">
          <ac:chgData name="James Franklin" userId="cf915d05-507f-491f-b4a6-b2aa085ee4b1" providerId="ADAL" clId="{90EB5565-C16D-49B0-BEE5-10F3AB271687}" dt="2020-09-18T11:52:35.877" v="5345" actId="1076"/>
          <ac:grpSpMkLst>
            <pc:docMk/>
            <pc:sldMk cId="3458082033" sldId="336"/>
            <ac:grpSpMk id="15" creationId="{0D48B82F-1B9A-4235-9CE1-25B0CEEA9943}"/>
          </ac:grpSpMkLst>
        </pc:grpChg>
        <pc:grpChg chg="add mod">
          <ac:chgData name="James Franklin" userId="cf915d05-507f-491f-b4a6-b2aa085ee4b1" providerId="ADAL" clId="{90EB5565-C16D-49B0-BEE5-10F3AB271687}" dt="2020-09-18T11:52:35.877" v="5345" actId="1076"/>
          <ac:grpSpMkLst>
            <pc:docMk/>
            <pc:sldMk cId="3458082033" sldId="336"/>
            <ac:grpSpMk id="16" creationId="{98453EB3-E875-4C1C-8B73-0C1FAEE24082}"/>
          </ac:grpSpMkLst>
        </pc:grpChg>
        <pc:grpChg chg="add mod">
          <ac:chgData name="James Franklin" userId="cf915d05-507f-491f-b4a6-b2aa085ee4b1" providerId="ADAL" clId="{90EB5565-C16D-49B0-BEE5-10F3AB271687}" dt="2020-09-18T11:52:35.877" v="5345" actId="1076"/>
          <ac:grpSpMkLst>
            <pc:docMk/>
            <pc:sldMk cId="3458082033" sldId="336"/>
            <ac:grpSpMk id="21" creationId="{2279271E-4EE6-44F6-9CBA-10C226247A49}"/>
          </ac:grpSpMkLst>
        </pc:grpChg>
        <pc:grpChg chg="add mod">
          <ac:chgData name="James Franklin" userId="cf915d05-507f-491f-b4a6-b2aa085ee4b1" providerId="ADAL" clId="{90EB5565-C16D-49B0-BEE5-10F3AB271687}" dt="2020-09-18T11:52:35.877" v="5345" actId="1076"/>
          <ac:grpSpMkLst>
            <pc:docMk/>
            <pc:sldMk cId="3458082033" sldId="336"/>
            <ac:grpSpMk id="25" creationId="{67EDC295-4164-4839-A5D2-D5310289D2C1}"/>
          </ac:grpSpMkLst>
        </pc:grpChg>
        <pc:grpChg chg="add mod">
          <ac:chgData name="James Franklin" userId="cf915d05-507f-491f-b4a6-b2aa085ee4b1" providerId="ADAL" clId="{90EB5565-C16D-49B0-BEE5-10F3AB271687}" dt="2020-09-18T11:52:35.877" v="5345" actId="1076"/>
          <ac:grpSpMkLst>
            <pc:docMk/>
            <pc:sldMk cId="3458082033" sldId="336"/>
            <ac:grpSpMk id="29" creationId="{880257FE-57F5-4160-A26E-B2BF05478F8C}"/>
          </ac:grpSpMkLst>
        </pc:grpChg>
        <pc:grpChg chg="add mod">
          <ac:chgData name="James Franklin" userId="cf915d05-507f-491f-b4a6-b2aa085ee4b1" providerId="ADAL" clId="{90EB5565-C16D-49B0-BEE5-10F3AB271687}" dt="2020-09-18T11:52:35.877" v="5345" actId="1076"/>
          <ac:grpSpMkLst>
            <pc:docMk/>
            <pc:sldMk cId="3458082033" sldId="336"/>
            <ac:grpSpMk id="33" creationId="{DE4304B7-CD06-4435-828C-40E60DDDEB7C}"/>
          </ac:grpSpMkLst>
        </pc:grpChg>
        <pc:grpChg chg="add mod">
          <ac:chgData name="James Franklin" userId="cf915d05-507f-491f-b4a6-b2aa085ee4b1" providerId="ADAL" clId="{90EB5565-C16D-49B0-BEE5-10F3AB271687}" dt="2020-09-18T11:52:35.877" v="5345" actId="1076"/>
          <ac:grpSpMkLst>
            <pc:docMk/>
            <pc:sldMk cId="3458082033" sldId="336"/>
            <ac:grpSpMk id="37" creationId="{A39C675A-674E-4773-9247-E0A24ABA10D8}"/>
          </ac:grpSpMkLst>
        </pc:grpChg>
        <pc:cxnChg chg="add del mod">
          <ac:chgData name="James Franklin" userId="cf915d05-507f-491f-b4a6-b2aa085ee4b1" providerId="ADAL" clId="{90EB5565-C16D-49B0-BEE5-10F3AB271687}" dt="2020-09-18T11:40:23.297" v="4658" actId="478"/>
          <ac:cxnSpMkLst>
            <pc:docMk/>
            <pc:sldMk cId="3458082033" sldId="336"/>
            <ac:cxnSpMk id="5" creationId="{713655F7-F718-4EA2-8EFC-39A1C6750C99}"/>
          </ac:cxnSpMkLst>
        </pc:cxnChg>
        <pc:cxnChg chg="add del mod">
          <ac:chgData name="James Franklin" userId="cf915d05-507f-491f-b4a6-b2aa085ee4b1" providerId="ADAL" clId="{90EB5565-C16D-49B0-BEE5-10F3AB271687}" dt="2020-09-18T11:40:23.297" v="4658" actId="478"/>
          <ac:cxnSpMkLst>
            <pc:docMk/>
            <pc:sldMk cId="3458082033" sldId="336"/>
            <ac:cxnSpMk id="6" creationId="{EEBE68AB-D39E-48EA-BA3B-D7DDAEEC2A65}"/>
          </ac:cxnSpMkLst>
        </pc:cxnChg>
        <pc:cxnChg chg="add del mod">
          <ac:chgData name="James Franklin" userId="cf915d05-507f-491f-b4a6-b2aa085ee4b1" providerId="ADAL" clId="{90EB5565-C16D-49B0-BEE5-10F3AB271687}" dt="2020-09-18T11:40:13.954" v="4657" actId="478"/>
          <ac:cxnSpMkLst>
            <pc:docMk/>
            <pc:sldMk cId="3458082033" sldId="336"/>
            <ac:cxnSpMk id="7" creationId="{E40AEB71-E61C-4608-AAF8-F54913B663F1}"/>
          </ac:cxnSpMkLst>
        </pc:cxnChg>
        <pc:cxnChg chg="add mod">
          <ac:chgData name="James Franklin" userId="cf915d05-507f-491f-b4a6-b2aa085ee4b1" providerId="ADAL" clId="{90EB5565-C16D-49B0-BEE5-10F3AB271687}" dt="2020-09-18T11:42:07.869" v="4680" actId="164"/>
          <ac:cxnSpMkLst>
            <pc:docMk/>
            <pc:sldMk cId="3458082033" sldId="336"/>
            <ac:cxnSpMk id="13" creationId="{D16DF50D-822E-4A24-B79A-DE0647C70379}"/>
          </ac:cxnSpMkLst>
        </pc:cxnChg>
        <pc:cxnChg chg="add mod">
          <ac:chgData name="James Franklin" userId="cf915d05-507f-491f-b4a6-b2aa085ee4b1" providerId="ADAL" clId="{90EB5565-C16D-49B0-BEE5-10F3AB271687}" dt="2020-09-18T11:42:07.869" v="4680" actId="164"/>
          <ac:cxnSpMkLst>
            <pc:docMk/>
            <pc:sldMk cId="3458082033" sldId="336"/>
            <ac:cxnSpMk id="14" creationId="{601F05F1-4823-43C9-ACD6-439ED8C18B50}"/>
          </ac:cxnSpMkLst>
        </pc:cxnChg>
        <pc:cxnChg chg="add del mod ord">
          <ac:chgData name="James Franklin" userId="cf915d05-507f-491f-b4a6-b2aa085ee4b1" providerId="ADAL" clId="{90EB5565-C16D-49B0-BEE5-10F3AB271687}" dt="2020-09-18T11:42:48.442" v="4688" actId="478"/>
          <ac:cxnSpMkLst>
            <pc:docMk/>
            <pc:sldMk cId="3458082033" sldId="336"/>
            <ac:cxnSpMk id="20" creationId="{128D5F1D-9AB0-4EC0-AFB6-F813331B54CF}"/>
          </ac:cxnSpMkLst>
        </pc:cxnChg>
        <pc:cxnChg chg="del">
          <ac:chgData name="James Franklin" userId="cf915d05-507f-491f-b4a6-b2aa085ee4b1" providerId="ADAL" clId="{90EB5565-C16D-49B0-BEE5-10F3AB271687}" dt="2020-09-18T11:43:47.578" v="4700" actId="478"/>
          <ac:cxnSpMkLst>
            <pc:docMk/>
            <pc:sldMk cId="3458082033" sldId="336"/>
            <ac:cxnSpMk id="31" creationId="{71436820-EC8A-4C77-B675-3AA768EEE06C}"/>
          </ac:cxnSpMkLst>
        </pc:cxnChg>
        <pc:cxnChg chg="del">
          <ac:chgData name="James Franklin" userId="cf915d05-507f-491f-b4a6-b2aa085ee4b1" providerId="ADAL" clId="{90EB5565-C16D-49B0-BEE5-10F3AB271687}" dt="2020-09-18T11:43:44.361" v="4699" actId="478"/>
          <ac:cxnSpMkLst>
            <pc:docMk/>
            <pc:sldMk cId="3458082033" sldId="336"/>
            <ac:cxnSpMk id="40" creationId="{FDE962D4-D311-4720-AEBB-5A71AF885775}"/>
          </ac:cxnSpMkLst>
        </pc:cxnChg>
      </pc:sldChg>
      <pc:sldChg chg="addSp delSp modSp add del">
        <pc:chgData name="James Franklin" userId="cf915d05-507f-491f-b4a6-b2aa085ee4b1" providerId="ADAL" clId="{90EB5565-C16D-49B0-BEE5-10F3AB271687}" dt="2020-09-18T11:52:51.692" v="5347" actId="2696"/>
        <pc:sldMkLst>
          <pc:docMk/>
          <pc:sldMk cId="116739454" sldId="337"/>
        </pc:sldMkLst>
        <pc:spChg chg="del">
          <ac:chgData name="James Franklin" userId="cf915d05-507f-491f-b4a6-b2aa085ee4b1" providerId="ADAL" clId="{90EB5565-C16D-49B0-BEE5-10F3AB271687}" dt="2020-09-18T11:04:30.165" v="4112"/>
          <ac:spMkLst>
            <pc:docMk/>
            <pc:sldMk cId="116739454" sldId="337"/>
            <ac:spMk id="2" creationId="{BE20A548-58EE-47F1-B01D-49EA0690FC4E}"/>
          </ac:spMkLst>
        </pc:spChg>
        <pc:spChg chg="del">
          <ac:chgData name="James Franklin" userId="cf915d05-507f-491f-b4a6-b2aa085ee4b1" providerId="ADAL" clId="{90EB5565-C16D-49B0-BEE5-10F3AB271687}" dt="2020-09-18T11:04:30.165" v="4112"/>
          <ac:spMkLst>
            <pc:docMk/>
            <pc:sldMk cId="116739454" sldId="337"/>
            <ac:spMk id="3" creationId="{B54F0138-F358-490D-9AB3-B10B978456E6}"/>
          </ac:spMkLst>
        </pc:spChg>
        <pc:spChg chg="add mod">
          <ac:chgData name="James Franklin" userId="cf915d05-507f-491f-b4a6-b2aa085ee4b1" providerId="ADAL" clId="{90EB5565-C16D-49B0-BEE5-10F3AB271687}" dt="2020-09-18T11:04:30.165" v="4112"/>
          <ac:spMkLst>
            <pc:docMk/>
            <pc:sldMk cId="116739454" sldId="337"/>
            <ac:spMk id="4" creationId="{E8FD1760-E27B-4F02-BDFB-736541562CEA}"/>
          </ac:spMkLst>
        </pc:spChg>
        <pc:spChg chg="add mod">
          <ac:chgData name="James Franklin" userId="cf915d05-507f-491f-b4a6-b2aa085ee4b1" providerId="ADAL" clId="{90EB5565-C16D-49B0-BEE5-10F3AB271687}" dt="2020-09-18T11:04:30.165" v="4112"/>
          <ac:spMkLst>
            <pc:docMk/>
            <pc:sldMk cId="116739454" sldId="337"/>
            <ac:spMk id="5" creationId="{05BABF99-EF8A-4650-AF15-CDFD6D24C89C}"/>
          </ac:spMkLst>
        </pc:spChg>
      </pc:sldChg>
      <pc:sldChg chg="addSp delSp modSp add ord">
        <pc:chgData name="James Franklin" userId="cf915d05-507f-491f-b4a6-b2aa085ee4b1" providerId="ADAL" clId="{90EB5565-C16D-49B0-BEE5-10F3AB271687}" dt="2020-09-18T11:51:27.772" v="5241" actId="20577"/>
        <pc:sldMkLst>
          <pc:docMk/>
          <pc:sldMk cId="2932054312" sldId="338"/>
        </pc:sldMkLst>
        <pc:spChg chg="mod">
          <ac:chgData name="James Franklin" userId="cf915d05-507f-491f-b4a6-b2aa085ee4b1" providerId="ADAL" clId="{90EB5565-C16D-49B0-BEE5-10F3AB271687}" dt="2020-09-18T11:44:49.435" v="4727" actId="20577"/>
          <ac:spMkLst>
            <pc:docMk/>
            <pc:sldMk cId="2932054312" sldId="338"/>
            <ac:spMk id="2" creationId="{7229994C-D6BD-4C02-B68D-C6D4AE00D940}"/>
          </ac:spMkLst>
        </pc:spChg>
        <pc:spChg chg="mod">
          <ac:chgData name="James Franklin" userId="cf915d05-507f-491f-b4a6-b2aa085ee4b1" providerId="ADAL" clId="{90EB5565-C16D-49B0-BEE5-10F3AB271687}" dt="2020-09-18T11:51:27.772" v="5241" actId="20577"/>
          <ac:spMkLst>
            <pc:docMk/>
            <pc:sldMk cId="2932054312" sldId="338"/>
            <ac:spMk id="3" creationId="{946D527B-F721-41B9-8440-5FFADD2E9938}"/>
          </ac:spMkLst>
        </pc:spChg>
        <pc:picChg chg="add del mod">
          <ac:chgData name="James Franklin" userId="cf915d05-507f-491f-b4a6-b2aa085ee4b1" providerId="ADAL" clId="{90EB5565-C16D-49B0-BEE5-10F3AB271687}" dt="2020-09-18T11:46:39.915" v="4744" actId="478"/>
          <ac:picMkLst>
            <pc:docMk/>
            <pc:sldMk cId="2932054312" sldId="338"/>
            <ac:picMk id="4" creationId="{61B11D3D-C5D5-4445-B692-E9D3A1FDA807}"/>
          </ac:picMkLst>
        </pc:picChg>
        <pc:picChg chg="add mod">
          <ac:chgData name="James Franklin" userId="cf915d05-507f-491f-b4a6-b2aa085ee4b1" providerId="ADAL" clId="{90EB5565-C16D-49B0-BEE5-10F3AB271687}" dt="2020-09-18T11:46:53.171" v="4747" actId="1076"/>
          <ac:picMkLst>
            <pc:docMk/>
            <pc:sldMk cId="2932054312" sldId="338"/>
            <ac:picMk id="5" creationId="{8DC05B6C-102C-49A4-AACD-9B34B70E0337}"/>
          </ac:picMkLst>
        </pc:picChg>
        <pc:picChg chg="add del mod">
          <ac:chgData name="James Franklin" userId="cf915d05-507f-491f-b4a6-b2aa085ee4b1" providerId="ADAL" clId="{90EB5565-C16D-49B0-BEE5-10F3AB271687}" dt="2020-09-18T11:46:39.116" v="4743" actId="478"/>
          <ac:picMkLst>
            <pc:docMk/>
            <pc:sldMk cId="2932054312" sldId="338"/>
            <ac:picMk id="7170" creationId="{49CBFF7A-F4BD-493F-A4B6-BE7384B87C14}"/>
          </ac:picMkLst>
        </pc:picChg>
        <pc:picChg chg="add mod">
          <ac:chgData name="James Franklin" userId="cf915d05-507f-491f-b4a6-b2aa085ee4b1" providerId="ADAL" clId="{90EB5565-C16D-49B0-BEE5-10F3AB271687}" dt="2020-09-18T11:47:57.053" v="4760" actId="732"/>
          <ac:picMkLst>
            <pc:docMk/>
            <pc:sldMk cId="2932054312" sldId="338"/>
            <ac:picMk id="7172" creationId="{7AB06083-C9CA-4473-8FF0-6D5B78897AC1}"/>
          </ac:picMkLst>
        </pc:picChg>
      </pc:sldChg>
      <pc:sldChg chg="modSp add">
        <pc:chgData name="James Franklin" userId="cf915d05-507f-491f-b4a6-b2aa085ee4b1" providerId="ADAL" clId="{90EB5565-C16D-49B0-BEE5-10F3AB271687}" dt="2020-09-18T11:56:34.275" v="5692" actId="207"/>
        <pc:sldMkLst>
          <pc:docMk/>
          <pc:sldMk cId="3030629964" sldId="339"/>
        </pc:sldMkLst>
        <pc:spChg chg="mod">
          <ac:chgData name="James Franklin" userId="cf915d05-507f-491f-b4a6-b2aa085ee4b1" providerId="ADAL" clId="{90EB5565-C16D-49B0-BEE5-10F3AB271687}" dt="2020-09-18T11:56:34.275" v="5692" actId="207"/>
          <ac:spMkLst>
            <pc:docMk/>
            <pc:sldMk cId="3030629964" sldId="339"/>
            <ac:spMk id="3" creationId="{809EAD16-C6E1-4569-AE10-01AC2ACE4A2A}"/>
          </ac:spMkLst>
        </pc:spChg>
        <pc:grpChg chg="mod">
          <ac:chgData name="James Franklin" userId="cf915d05-507f-491f-b4a6-b2aa085ee4b1" providerId="ADAL" clId="{90EB5565-C16D-49B0-BEE5-10F3AB271687}" dt="2020-09-18T11:56:30.877" v="5691" actId="1076"/>
          <ac:grpSpMkLst>
            <pc:docMk/>
            <pc:sldMk cId="3030629964" sldId="339"/>
            <ac:grpSpMk id="15" creationId="{0D48B82F-1B9A-4235-9CE1-25B0CEEA9943}"/>
          </ac:grpSpMkLst>
        </pc:grpChg>
        <pc:grpChg chg="mod">
          <ac:chgData name="James Franklin" userId="cf915d05-507f-491f-b4a6-b2aa085ee4b1" providerId="ADAL" clId="{90EB5565-C16D-49B0-BEE5-10F3AB271687}" dt="2020-09-18T11:56:30.877" v="5691" actId="1076"/>
          <ac:grpSpMkLst>
            <pc:docMk/>
            <pc:sldMk cId="3030629964" sldId="339"/>
            <ac:grpSpMk id="16" creationId="{98453EB3-E875-4C1C-8B73-0C1FAEE24082}"/>
          </ac:grpSpMkLst>
        </pc:grpChg>
        <pc:grpChg chg="mod">
          <ac:chgData name="James Franklin" userId="cf915d05-507f-491f-b4a6-b2aa085ee4b1" providerId="ADAL" clId="{90EB5565-C16D-49B0-BEE5-10F3AB271687}" dt="2020-09-18T11:56:30.877" v="5691" actId="1076"/>
          <ac:grpSpMkLst>
            <pc:docMk/>
            <pc:sldMk cId="3030629964" sldId="339"/>
            <ac:grpSpMk id="21" creationId="{2279271E-4EE6-44F6-9CBA-10C226247A49}"/>
          </ac:grpSpMkLst>
        </pc:grpChg>
        <pc:grpChg chg="mod">
          <ac:chgData name="James Franklin" userId="cf915d05-507f-491f-b4a6-b2aa085ee4b1" providerId="ADAL" clId="{90EB5565-C16D-49B0-BEE5-10F3AB271687}" dt="2020-09-18T11:56:30.877" v="5691" actId="1076"/>
          <ac:grpSpMkLst>
            <pc:docMk/>
            <pc:sldMk cId="3030629964" sldId="339"/>
            <ac:grpSpMk id="25" creationId="{67EDC295-4164-4839-A5D2-D5310289D2C1}"/>
          </ac:grpSpMkLst>
        </pc:grpChg>
        <pc:grpChg chg="mod">
          <ac:chgData name="James Franklin" userId="cf915d05-507f-491f-b4a6-b2aa085ee4b1" providerId="ADAL" clId="{90EB5565-C16D-49B0-BEE5-10F3AB271687}" dt="2020-09-18T11:56:30.877" v="5691" actId="1076"/>
          <ac:grpSpMkLst>
            <pc:docMk/>
            <pc:sldMk cId="3030629964" sldId="339"/>
            <ac:grpSpMk id="29" creationId="{880257FE-57F5-4160-A26E-B2BF05478F8C}"/>
          </ac:grpSpMkLst>
        </pc:grpChg>
        <pc:grpChg chg="mod">
          <ac:chgData name="James Franklin" userId="cf915d05-507f-491f-b4a6-b2aa085ee4b1" providerId="ADAL" clId="{90EB5565-C16D-49B0-BEE5-10F3AB271687}" dt="2020-09-18T11:56:30.877" v="5691" actId="1076"/>
          <ac:grpSpMkLst>
            <pc:docMk/>
            <pc:sldMk cId="3030629964" sldId="339"/>
            <ac:grpSpMk id="33" creationId="{DE4304B7-CD06-4435-828C-40E60DDDEB7C}"/>
          </ac:grpSpMkLst>
        </pc:grpChg>
        <pc:grpChg chg="mod">
          <ac:chgData name="James Franklin" userId="cf915d05-507f-491f-b4a6-b2aa085ee4b1" providerId="ADAL" clId="{90EB5565-C16D-49B0-BEE5-10F3AB271687}" dt="2020-09-18T11:56:30.877" v="5691" actId="1076"/>
          <ac:grpSpMkLst>
            <pc:docMk/>
            <pc:sldMk cId="3030629964" sldId="339"/>
            <ac:grpSpMk id="37" creationId="{A39C675A-674E-4773-9247-E0A24ABA10D8}"/>
          </ac:grpSpMkLst>
        </pc:grpChg>
      </pc:sldChg>
      <pc:sldChg chg="addSp modSp add ord">
        <pc:chgData name="James Franklin" userId="cf915d05-507f-491f-b4a6-b2aa085ee4b1" providerId="ADAL" clId="{90EB5565-C16D-49B0-BEE5-10F3AB271687}" dt="2020-09-18T13:43:34.308" v="6074" actId="20577"/>
        <pc:sldMkLst>
          <pc:docMk/>
          <pc:sldMk cId="2450026756" sldId="340"/>
        </pc:sldMkLst>
        <pc:spChg chg="mod">
          <ac:chgData name="James Franklin" userId="cf915d05-507f-491f-b4a6-b2aa085ee4b1" providerId="ADAL" clId="{90EB5565-C16D-49B0-BEE5-10F3AB271687}" dt="2020-09-18T13:38:13.522" v="5744" actId="20577"/>
          <ac:spMkLst>
            <pc:docMk/>
            <pc:sldMk cId="2450026756" sldId="340"/>
            <ac:spMk id="2" creationId="{02ED2892-43EC-40BD-9601-FC975EA47869}"/>
          </ac:spMkLst>
        </pc:spChg>
        <pc:spChg chg="mod">
          <ac:chgData name="James Franklin" userId="cf915d05-507f-491f-b4a6-b2aa085ee4b1" providerId="ADAL" clId="{90EB5565-C16D-49B0-BEE5-10F3AB271687}" dt="2020-09-18T13:43:34.308" v="6074" actId="20577"/>
          <ac:spMkLst>
            <pc:docMk/>
            <pc:sldMk cId="2450026756" sldId="340"/>
            <ac:spMk id="3" creationId="{441039D5-0124-4649-8D5C-8795D8DF041B}"/>
          </ac:spMkLst>
        </pc:spChg>
        <pc:picChg chg="add mod">
          <ac:chgData name="James Franklin" userId="cf915d05-507f-491f-b4a6-b2aa085ee4b1" providerId="ADAL" clId="{90EB5565-C16D-49B0-BEE5-10F3AB271687}" dt="2020-09-18T13:39:21.251" v="5747" actId="1076"/>
          <ac:picMkLst>
            <pc:docMk/>
            <pc:sldMk cId="2450026756" sldId="340"/>
            <ac:picMk id="4" creationId="{58E728CC-4C8A-4381-8965-D29C2DAD5956}"/>
          </ac:picMkLst>
        </pc:picChg>
        <pc:picChg chg="add mod">
          <ac:chgData name="James Franklin" userId="cf915d05-507f-491f-b4a6-b2aa085ee4b1" providerId="ADAL" clId="{90EB5565-C16D-49B0-BEE5-10F3AB271687}" dt="2020-09-18T13:40:06.639" v="5754" actId="167"/>
          <ac:picMkLst>
            <pc:docMk/>
            <pc:sldMk cId="2450026756" sldId="340"/>
            <ac:picMk id="8194" creationId="{26AA7B30-CA6F-4922-984E-4DF93785A836}"/>
          </ac:picMkLst>
        </pc:picChg>
      </pc:sldChg>
      <pc:sldChg chg="add del">
        <pc:chgData name="James Franklin" userId="cf915d05-507f-491f-b4a6-b2aa085ee4b1" providerId="ADAL" clId="{90EB5565-C16D-49B0-BEE5-10F3AB271687}" dt="2020-09-18T13:33:13.293" v="5708"/>
        <pc:sldMkLst>
          <pc:docMk/>
          <pc:sldMk cId="3337101060" sldId="340"/>
        </pc:sldMkLst>
      </pc:sldChg>
      <pc:sldChg chg="addSp delSp modSp add setBg">
        <pc:chgData name="James Franklin" userId="cf915d05-507f-491f-b4a6-b2aa085ee4b1" providerId="ADAL" clId="{90EB5565-C16D-49B0-BEE5-10F3AB271687}" dt="2020-09-18T13:56:05.940" v="6671" actId="20577"/>
        <pc:sldMkLst>
          <pc:docMk/>
          <pc:sldMk cId="3134091833" sldId="341"/>
        </pc:sldMkLst>
        <pc:spChg chg="del">
          <ac:chgData name="James Franklin" userId="cf915d05-507f-491f-b4a6-b2aa085ee4b1" providerId="ADAL" clId="{90EB5565-C16D-49B0-BEE5-10F3AB271687}" dt="2020-09-18T13:45:11.735" v="6077"/>
          <ac:spMkLst>
            <pc:docMk/>
            <pc:sldMk cId="3134091833" sldId="341"/>
            <ac:spMk id="2" creationId="{ACD79A1D-80EC-43CC-8CB1-71E10BCDA42A}"/>
          </ac:spMkLst>
        </pc:spChg>
        <pc:spChg chg="del">
          <ac:chgData name="James Franklin" userId="cf915d05-507f-491f-b4a6-b2aa085ee4b1" providerId="ADAL" clId="{90EB5565-C16D-49B0-BEE5-10F3AB271687}" dt="2020-09-18T13:45:11.735" v="6077"/>
          <ac:spMkLst>
            <pc:docMk/>
            <pc:sldMk cId="3134091833" sldId="341"/>
            <ac:spMk id="3" creationId="{6315A58C-F908-4313-B7A8-BBE88D828E42}"/>
          </ac:spMkLst>
        </pc:spChg>
        <pc:spChg chg="add mod">
          <ac:chgData name="James Franklin" userId="cf915d05-507f-491f-b4a6-b2aa085ee4b1" providerId="ADAL" clId="{90EB5565-C16D-49B0-BEE5-10F3AB271687}" dt="2020-09-18T13:45:16.307" v="6099" actId="20577"/>
          <ac:spMkLst>
            <pc:docMk/>
            <pc:sldMk cId="3134091833" sldId="341"/>
            <ac:spMk id="4" creationId="{88976D31-A704-4DB0-8584-B9D582A6394A}"/>
          </ac:spMkLst>
        </pc:spChg>
        <pc:spChg chg="add mod">
          <ac:chgData name="James Franklin" userId="cf915d05-507f-491f-b4a6-b2aa085ee4b1" providerId="ADAL" clId="{90EB5565-C16D-49B0-BEE5-10F3AB271687}" dt="2020-09-18T13:47:02.075" v="6220" actId="20577"/>
          <ac:spMkLst>
            <pc:docMk/>
            <pc:sldMk cId="3134091833" sldId="341"/>
            <ac:spMk id="5" creationId="{9F904D7C-5AE3-4DCB-9218-188B6AADB1E2}"/>
          </ac:spMkLst>
        </pc:spChg>
        <pc:graphicFrameChg chg="add mod modGraphic">
          <ac:chgData name="James Franklin" userId="cf915d05-507f-491f-b4a6-b2aa085ee4b1" providerId="ADAL" clId="{90EB5565-C16D-49B0-BEE5-10F3AB271687}" dt="2020-09-18T13:56:05.940" v="6671" actId="20577"/>
          <ac:graphicFrameMkLst>
            <pc:docMk/>
            <pc:sldMk cId="3134091833" sldId="341"/>
            <ac:graphicFrameMk id="6" creationId="{233EF3D9-A76E-4328-A1D2-EDDB173CED13}"/>
          </ac:graphicFrameMkLst>
        </pc:graphicFrameChg>
        <pc:picChg chg="add mod">
          <ac:chgData name="James Franklin" userId="cf915d05-507f-491f-b4a6-b2aa085ee4b1" providerId="ADAL" clId="{90EB5565-C16D-49B0-BEE5-10F3AB271687}" dt="2020-09-18T13:53:27.860" v="6583" actId="1076"/>
          <ac:picMkLst>
            <pc:docMk/>
            <pc:sldMk cId="3134091833" sldId="341"/>
            <ac:picMk id="8" creationId="{5E52D72B-97BB-48F1-8270-DBEE4E49E55A}"/>
          </ac:picMkLst>
        </pc:picChg>
        <pc:picChg chg="add mod">
          <ac:chgData name="James Franklin" userId="cf915d05-507f-491f-b4a6-b2aa085ee4b1" providerId="ADAL" clId="{90EB5565-C16D-49B0-BEE5-10F3AB271687}" dt="2020-09-18T13:54:04.219" v="6590" actId="167"/>
          <ac:picMkLst>
            <pc:docMk/>
            <pc:sldMk cId="3134091833" sldId="341"/>
            <ac:picMk id="9218" creationId="{4768807C-D400-4B56-83D5-BB53C5AE10E1}"/>
          </ac:picMkLst>
        </pc:picChg>
      </pc:sldChg>
      <pc:sldChg chg="modSp add del ord">
        <pc:chgData name="James Franklin" userId="cf915d05-507f-491f-b4a6-b2aa085ee4b1" providerId="ADAL" clId="{90EB5565-C16D-49B0-BEE5-10F3AB271687}" dt="2020-09-18T14:15:36.115" v="6932" actId="2696"/>
        <pc:sldMkLst>
          <pc:docMk/>
          <pc:sldMk cId="849603163" sldId="342"/>
        </pc:sldMkLst>
        <pc:spChg chg="mod">
          <ac:chgData name="James Franklin" userId="cf915d05-507f-491f-b4a6-b2aa085ee4b1" providerId="ADAL" clId="{90EB5565-C16D-49B0-BEE5-10F3AB271687}" dt="2020-09-18T14:11:13.382" v="6706" actId="20577"/>
          <ac:spMkLst>
            <pc:docMk/>
            <pc:sldMk cId="849603163" sldId="342"/>
            <ac:spMk id="2" creationId="{2147832E-C602-40E1-97B8-D1E4F62F9DF5}"/>
          </ac:spMkLst>
        </pc:spChg>
        <pc:spChg chg="mod">
          <ac:chgData name="James Franklin" userId="cf915d05-507f-491f-b4a6-b2aa085ee4b1" providerId="ADAL" clId="{90EB5565-C16D-49B0-BEE5-10F3AB271687}" dt="2020-09-18T14:12:09.678" v="6931" actId="20577"/>
          <ac:spMkLst>
            <pc:docMk/>
            <pc:sldMk cId="849603163" sldId="342"/>
            <ac:spMk id="3" creationId="{CF161DF5-7CBE-4518-A830-3BC5DBE589A8}"/>
          </ac:spMkLst>
        </pc:spChg>
      </pc:sldChg>
      <pc:sldChg chg="add del ord">
        <pc:chgData name="James Franklin" userId="cf915d05-507f-491f-b4a6-b2aa085ee4b1" providerId="ADAL" clId="{90EB5565-C16D-49B0-BEE5-10F3AB271687}" dt="2020-09-18T13:56:42.646" v="6679" actId="2696"/>
        <pc:sldMkLst>
          <pc:docMk/>
          <pc:sldMk cId="914262406" sldId="342"/>
        </pc:sldMkLst>
      </pc:sldChg>
      <pc:sldChg chg="modSp add del ord">
        <pc:chgData name="James Franklin" userId="cf915d05-507f-491f-b4a6-b2aa085ee4b1" providerId="ADAL" clId="{90EB5565-C16D-49B0-BEE5-10F3AB271687}" dt="2020-09-18T13:57:44.195" v="6688" actId="2696"/>
        <pc:sldMkLst>
          <pc:docMk/>
          <pc:sldMk cId="1884602402" sldId="342"/>
        </pc:sldMkLst>
        <pc:spChg chg="mod">
          <ac:chgData name="James Franklin" userId="cf915d05-507f-491f-b4a6-b2aa085ee4b1" providerId="ADAL" clId="{90EB5565-C16D-49B0-BEE5-10F3AB271687}" dt="2020-09-18T13:57:28.375" v="6687" actId="6549"/>
          <ac:spMkLst>
            <pc:docMk/>
            <pc:sldMk cId="1884602402" sldId="342"/>
            <ac:spMk id="2" creationId="{14CA592F-3AA6-41C9-BA65-65FFD985699A}"/>
          </ac:spMkLst>
        </pc:spChg>
      </pc:sldChg>
      <pc:sldChg chg="addSp delSp modSp add">
        <pc:chgData name="James Franklin" userId="cf915d05-507f-491f-b4a6-b2aa085ee4b1" providerId="ADAL" clId="{90EB5565-C16D-49B0-BEE5-10F3AB271687}" dt="2020-10-06T15:43:40.665" v="7858" actId="20577"/>
        <pc:sldMkLst>
          <pc:docMk/>
          <pc:sldMk cId="2538948204" sldId="342"/>
        </pc:sldMkLst>
        <pc:spChg chg="del">
          <ac:chgData name="James Franklin" userId="cf915d05-507f-491f-b4a6-b2aa085ee4b1" providerId="ADAL" clId="{90EB5565-C16D-49B0-BEE5-10F3AB271687}" dt="2020-09-18T14:38:33.416" v="7347"/>
          <ac:spMkLst>
            <pc:docMk/>
            <pc:sldMk cId="2538948204" sldId="342"/>
            <ac:spMk id="2" creationId="{4817FFFD-D442-48C3-9D96-F0966C02A9BF}"/>
          </ac:spMkLst>
        </pc:spChg>
        <pc:spChg chg="del">
          <ac:chgData name="James Franklin" userId="cf915d05-507f-491f-b4a6-b2aa085ee4b1" providerId="ADAL" clId="{90EB5565-C16D-49B0-BEE5-10F3AB271687}" dt="2020-09-18T14:38:33.416" v="7347"/>
          <ac:spMkLst>
            <pc:docMk/>
            <pc:sldMk cId="2538948204" sldId="342"/>
            <ac:spMk id="3" creationId="{3975AD1F-2553-43A6-A105-8429CD983951}"/>
          </ac:spMkLst>
        </pc:spChg>
        <pc:spChg chg="add mod">
          <ac:chgData name="James Franklin" userId="cf915d05-507f-491f-b4a6-b2aa085ee4b1" providerId="ADAL" clId="{90EB5565-C16D-49B0-BEE5-10F3AB271687}" dt="2020-09-18T14:38:36.641" v="7354" actId="20577"/>
          <ac:spMkLst>
            <pc:docMk/>
            <pc:sldMk cId="2538948204" sldId="342"/>
            <ac:spMk id="4" creationId="{968C4F0C-9170-4A3A-ABE6-A0B22F303ED8}"/>
          </ac:spMkLst>
        </pc:spChg>
        <pc:spChg chg="add mod">
          <ac:chgData name="James Franklin" userId="cf915d05-507f-491f-b4a6-b2aa085ee4b1" providerId="ADAL" clId="{90EB5565-C16D-49B0-BEE5-10F3AB271687}" dt="2020-10-06T15:43:40.665" v="7858" actId="20577"/>
          <ac:spMkLst>
            <pc:docMk/>
            <pc:sldMk cId="2538948204" sldId="342"/>
            <ac:spMk id="5" creationId="{9D475731-9870-499C-A026-81F7772B6C82}"/>
          </ac:spMkLst>
        </pc:spChg>
        <pc:spChg chg="add del">
          <ac:chgData name="James Franklin" userId="cf915d05-507f-491f-b4a6-b2aa085ee4b1" providerId="ADAL" clId="{90EB5565-C16D-49B0-BEE5-10F3AB271687}" dt="2020-09-18T14:38:47.396" v="7356"/>
          <ac:spMkLst>
            <pc:docMk/>
            <pc:sldMk cId="2538948204" sldId="342"/>
            <ac:spMk id="6" creationId="{336ECF7B-87C2-4BAB-A7B2-961A42C55FEC}"/>
          </ac:spMkLst>
        </pc:spChg>
      </pc:sldChg>
      <pc:sldChg chg="add del">
        <pc:chgData name="James Franklin" userId="cf915d05-507f-491f-b4a6-b2aa085ee4b1" providerId="ADAL" clId="{90EB5565-C16D-49B0-BEE5-10F3AB271687}" dt="2020-09-18T13:56:33.746" v="6676"/>
        <pc:sldMkLst>
          <pc:docMk/>
          <pc:sldMk cId="2616043395" sldId="342"/>
        </pc:sldMkLst>
      </pc:sldChg>
      <pc:sldChg chg="modSp add ord">
        <pc:chgData name="James Franklin" userId="cf915d05-507f-491f-b4a6-b2aa085ee4b1" providerId="ADAL" clId="{90EB5565-C16D-49B0-BEE5-10F3AB271687}" dt="2020-09-18T14:46:18.938" v="7806" actId="20577"/>
        <pc:sldMkLst>
          <pc:docMk/>
          <pc:sldMk cId="1159310168" sldId="343"/>
        </pc:sldMkLst>
        <pc:spChg chg="mod">
          <ac:chgData name="James Franklin" userId="cf915d05-507f-491f-b4a6-b2aa085ee4b1" providerId="ADAL" clId="{90EB5565-C16D-49B0-BEE5-10F3AB271687}" dt="2020-09-18T14:46:18.938" v="7806" actId="20577"/>
          <ac:spMkLst>
            <pc:docMk/>
            <pc:sldMk cId="1159310168" sldId="343"/>
            <ac:spMk id="3" creationId="{6338EB42-71DD-4FCA-A72C-ADFBAB117F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12/10/2020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12/10/2020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894C02-2124-4939-9634-E42DC48B6A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3" name="Group 16">
            <a:extLst>
              <a:ext uri="{FF2B5EF4-FFF2-40B4-BE49-F238E27FC236}">
                <a16:creationId xmlns:a16="http://schemas.microsoft.com/office/drawing/2014/main" id="{79238B32-8B4E-463C-8BDB-7A4AF7F014C0}"/>
              </a:ext>
            </a:extLst>
          </p:cNvPr>
          <p:cNvGrpSpPr>
            <a:grpSpLocks noChangeAspect="1"/>
          </p:cNvGrpSpPr>
          <p:nvPr userDrawn="1"/>
        </p:nvGrpSpPr>
        <p:grpSpPr bwMode="auto">
          <a:xfrm>
            <a:off x="1306226" y="4248150"/>
            <a:ext cx="685800" cy="685800"/>
            <a:chOff x="2448" y="2676"/>
            <a:chExt cx="432" cy="432"/>
          </a:xfrm>
        </p:grpSpPr>
        <p:sp>
          <p:nvSpPr>
            <p:cNvPr id="24" name="AutoShape 15">
              <a:extLst>
                <a:ext uri="{FF2B5EF4-FFF2-40B4-BE49-F238E27FC236}">
                  <a16:creationId xmlns:a16="http://schemas.microsoft.com/office/drawing/2014/main" id="{68CB5067-492C-4355-A9A5-6471735CAF52}"/>
                </a:ext>
              </a:extLst>
            </p:cNvPr>
            <p:cNvSpPr>
              <a:spLocks noChangeAspect="1" noChangeArrowheads="1" noTextEdit="1"/>
            </p:cNvSpPr>
            <p:nvPr userDrawn="1"/>
          </p:nvSpPr>
          <p:spPr bwMode="auto">
            <a:xfrm>
              <a:off x="2448" y="267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7">
              <a:extLst>
                <a:ext uri="{FF2B5EF4-FFF2-40B4-BE49-F238E27FC236}">
                  <a16:creationId xmlns:a16="http://schemas.microsoft.com/office/drawing/2014/main" id="{AC81BD7E-B84D-4EF2-A46C-9AFE30B02296}"/>
                </a:ext>
              </a:extLst>
            </p:cNvPr>
            <p:cNvSpPr>
              <a:spLocks/>
            </p:cNvSpPr>
            <p:nvPr userDrawn="1"/>
          </p:nvSpPr>
          <p:spPr bwMode="auto">
            <a:xfrm>
              <a:off x="2483" y="2707"/>
              <a:ext cx="378" cy="373"/>
            </a:xfrm>
            <a:custGeom>
              <a:avLst/>
              <a:gdLst>
                <a:gd name="T0" fmla="*/ 307 w 613"/>
                <a:gd name="T1" fmla="*/ 613 h 613"/>
                <a:gd name="T2" fmla="*/ 307 w 613"/>
                <a:gd name="T3" fmla="*/ 613 h 613"/>
                <a:gd name="T4" fmla="*/ 613 w 613"/>
                <a:gd name="T5" fmla="*/ 307 h 613"/>
                <a:gd name="T6" fmla="*/ 307 w 613"/>
                <a:gd name="T7" fmla="*/ 0 h 613"/>
                <a:gd name="T8" fmla="*/ 0 w 613"/>
                <a:gd name="T9" fmla="*/ 307 h 613"/>
                <a:gd name="T10" fmla="*/ 307 w 613"/>
                <a:gd name="T11" fmla="*/ 613 h 613"/>
                <a:gd name="T12" fmla="*/ 307 w 613"/>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613" h="613">
                  <a:moveTo>
                    <a:pt x="307" y="613"/>
                  </a:moveTo>
                  <a:lnTo>
                    <a:pt x="307" y="613"/>
                  </a:lnTo>
                  <a:cubicBezTo>
                    <a:pt x="476" y="613"/>
                    <a:pt x="613" y="476"/>
                    <a:pt x="613" y="307"/>
                  </a:cubicBezTo>
                  <a:cubicBezTo>
                    <a:pt x="613" y="137"/>
                    <a:pt x="476" y="0"/>
                    <a:pt x="307" y="0"/>
                  </a:cubicBezTo>
                  <a:cubicBezTo>
                    <a:pt x="137" y="0"/>
                    <a:pt x="0" y="137"/>
                    <a:pt x="0" y="307"/>
                  </a:cubicBezTo>
                  <a:cubicBezTo>
                    <a:pt x="0" y="476"/>
                    <a:pt x="137" y="613"/>
                    <a:pt x="307" y="613"/>
                  </a:cubicBezTo>
                  <a:lnTo>
                    <a:pt x="307" y="613"/>
                  </a:lnTo>
                  <a:close/>
                </a:path>
              </a:pathLst>
            </a:custGeom>
            <a:noFill/>
            <a:ln w="65088" cap="flat">
              <a:solidFill>
                <a:srgbClr val="D2F0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18">
              <a:extLst>
                <a:ext uri="{FF2B5EF4-FFF2-40B4-BE49-F238E27FC236}">
                  <a16:creationId xmlns:a16="http://schemas.microsoft.com/office/drawing/2014/main" id="{5D727B25-366E-4CBE-A352-DB927B5D40D4}"/>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close/>
                </a:path>
              </a:pathLst>
            </a:custGeom>
            <a:solidFill>
              <a:srgbClr val="D2F07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9">
              <a:extLst>
                <a:ext uri="{FF2B5EF4-FFF2-40B4-BE49-F238E27FC236}">
                  <a16:creationId xmlns:a16="http://schemas.microsoft.com/office/drawing/2014/main" id="{F0929BC2-57C1-43E6-8A14-54BEDB1BA077}"/>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 name="T34" fmla="*/ 32 w 389"/>
                <a:gd name="T35"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lnTo>
                    <a:pt x="32" y="139"/>
                  </a:lnTo>
                  <a:close/>
                </a:path>
              </a:pathLst>
            </a:custGeom>
            <a:noFill/>
            <a:ln w="12700" cap="flat">
              <a:solidFill>
                <a:srgbClr val="D2F07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8" name="Text Placeholder 1">
            <a:extLst>
              <a:ext uri="{FF2B5EF4-FFF2-40B4-BE49-F238E27FC236}">
                <a16:creationId xmlns:a16="http://schemas.microsoft.com/office/drawing/2014/main" id="{B7092E46-A0AD-47CA-AB3F-B8988BC25920}"/>
              </a:ext>
            </a:extLst>
          </p:cNvPr>
          <p:cNvSpPr txBox="1">
            <a:spLocks/>
          </p:cNvSpPr>
          <p:nvPr userDrawn="1"/>
        </p:nvSpPr>
        <p:spPr>
          <a:xfrm>
            <a:off x="1803400" y="1798632"/>
            <a:ext cx="5343358" cy="2201863"/>
          </a:xfrm>
          <a:prstGeom prst="rect">
            <a:avLst/>
          </a:prstGeom>
        </p:spPr>
        <p:txBody>
          <a:bodyPr vert="horz" lIns="0"/>
          <a:lstStyle>
            <a:lvl1pPr marL="0" indent="0" algn="l" defTabSz="457200" rtl="0" eaLnBrk="1" latinLnBrk="0" hangingPunct="1">
              <a:lnSpc>
                <a:spcPts val="4000"/>
              </a:lnSpc>
              <a:spcBef>
                <a:spcPts val="0"/>
              </a:spcBef>
              <a:spcAft>
                <a:spcPts val="1000"/>
              </a:spcAft>
              <a:buFont typeface="Arial"/>
              <a:buNone/>
              <a:defRPr sz="4000" b="0" i="0" kern="0" spc="-60">
                <a:solidFill>
                  <a:schemeClr val="bg1"/>
                </a:solidFill>
                <a:latin typeface="Museo900-Regular"/>
                <a:ea typeface="+mn-ea"/>
                <a:cs typeface="Museo900-Regular"/>
              </a:defRPr>
            </a:lvl1pPr>
            <a:lvl2pPr marL="0" indent="0" algn="l" defTabSz="457200" rtl="0" eaLnBrk="1" latinLnBrk="0" hangingPunct="1">
              <a:lnSpc>
                <a:spcPts val="2000"/>
              </a:lnSpc>
              <a:spcBef>
                <a:spcPts val="500"/>
              </a:spcBef>
              <a:buFont typeface="Arial"/>
              <a:buNone/>
              <a:defRPr sz="2500" b="0" i="0" kern="1200">
                <a:solidFill>
                  <a:schemeClr val="bg1"/>
                </a:solidFill>
                <a:latin typeface="Museo300-Regular"/>
                <a:ea typeface="+mn-ea"/>
                <a:cs typeface="Museo300-Regular"/>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ts val="0"/>
              </a:spcBef>
              <a:spcAft>
                <a:spcPts val="1000"/>
              </a:spcAft>
              <a:buClrTx/>
              <a:buSzTx/>
              <a:buFont typeface="Arial"/>
              <a:buNone/>
              <a:tabLst/>
              <a:defRPr/>
            </a:pPr>
            <a:r>
              <a:rPr kumimoji="0" lang="en-US" sz="4000" b="0" i="0" u="none" strike="noStrike" kern="0" cap="none" spc="-60" normalizeH="0" baseline="0" noProof="0" dirty="0">
                <a:ln>
                  <a:noFill/>
                </a:ln>
                <a:solidFill>
                  <a:sysClr val="window" lastClr="FFFFFF"/>
                </a:solidFill>
                <a:effectLst/>
                <a:uLnTx/>
                <a:uFillTx/>
                <a:latin typeface="Museo900-Regular"/>
                <a:ea typeface="+mn-ea"/>
              </a:rPr>
              <a:t>What is AI</a:t>
            </a:r>
          </a:p>
          <a:p>
            <a:pPr marL="0" marR="0" lvl="1" indent="0" algn="l" defTabSz="457200" rtl="0" eaLnBrk="1" fontAlgn="auto" latinLnBrk="0" hangingPunct="1">
              <a:lnSpc>
                <a:spcPts val="2000"/>
              </a:lnSpc>
              <a:spcBef>
                <a:spcPts val="5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300-Regular"/>
                <a:ea typeface="+mn-ea"/>
              </a:rPr>
              <a:t>Artificial intelligence</a:t>
            </a:r>
          </a:p>
          <a:p>
            <a:pPr marL="0" marR="0" lvl="1" indent="0" algn="l" defTabSz="457200" rtl="0" eaLnBrk="1" fontAlgn="auto" latinLnBrk="0" hangingPunct="1">
              <a:lnSpc>
                <a:spcPts val="2000"/>
              </a:lnSpc>
              <a:spcBef>
                <a:spcPts val="2400"/>
              </a:spcBef>
              <a:spcAft>
                <a:spcPts val="0"/>
              </a:spcAft>
              <a:buClrTx/>
              <a:buSzTx/>
              <a:buFont typeface="Arial"/>
              <a:buNone/>
              <a:tabLst/>
              <a:defRPr/>
            </a:pPr>
            <a:r>
              <a:rPr kumimoji="0" lang="en-GB" sz="2500" b="0" i="0" u="none" strike="noStrike" kern="1200" cap="none" spc="0" normalizeH="0" baseline="0" noProof="0" dirty="0">
                <a:ln>
                  <a:noFill/>
                </a:ln>
                <a:solidFill>
                  <a:srgbClr val="D2F072"/>
                </a:solidFill>
                <a:effectLst/>
                <a:uLnTx/>
                <a:uFillTx/>
                <a:latin typeface="Museo300-Regular"/>
                <a:ea typeface="+mn-ea"/>
              </a:rPr>
              <a:t>1</a:t>
            </a:r>
            <a:r>
              <a:rPr kumimoji="0" lang="en-US" sz="2500" b="0" i="0" u="none" strike="noStrike" kern="1200" cap="none" spc="0" normalizeH="0" baseline="30000" noProof="0" dirty="0" err="1">
                <a:ln>
                  <a:noFill/>
                </a:ln>
                <a:solidFill>
                  <a:srgbClr val="D2F072"/>
                </a:solidFill>
                <a:effectLst/>
                <a:uLnTx/>
                <a:uFillTx/>
                <a:latin typeface="Museo300-Regular"/>
                <a:ea typeface="+mn-ea"/>
              </a:rPr>
              <a:t>st</a:t>
            </a:r>
            <a:r>
              <a:rPr kumimoji="0" lang="en-US" sz="2500" b="0" i="0" u="none" strike="noStrike" kern="1200" cap="none" spc="0" normalizeH="0" baseline="0" noProof="0" dirty="0">
                <a:ln>
                  <a:noFill/>
                </a:ln>
                <a:solidFill>
                  <a:srgbClr val="D2F072"/>
                </a:solidFill>
                <a:effectLst/>
                <a:uLnTx/>
                <a:uFillTx/>
                <a:latin typeface="Museo300-Regular"/>
                <a:ea typeface="+mn-ea"/>
              </a:rPr>
              <a:t> Edition</a:t>
            </a:r>
          </a:p>
        </p:txBody>
      </p:sp>
      <p:pic>
        <p:nvPicPr>
          <p:cNvPr id="11" name="Picture 10" descr="Logo.ai">
            <a:extLst>
              <a:ext uri="{FF2B5EF4-FFF2-40B4-BE49-F238E27FC236}">
                <a16:creationId xmlns:a16="http://schemas.microsoft.com/office/drawing/2014/main" id="{BB2BBD8E-845C-43A6-B002-B6F5AFE2DE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1593432957"/>
      </p:ext>
    </p:extLst>
  </p:cSld>
  <p:clrMapOvr>
    <a:masterClrMapping/>
  </p:clrMapOvr>
  <p:extLst>
    <p:ext uri="{DCECCB84-F9BA-43D5-87BE-67443E8EF086}">
      <p15:sldGuideLst xmlns:p15="http://schemas.microsoft.com/office/powerpoint/2012/main">
        <p15:guide id="1" orient="horz" pos="668" userDrawn="1">
          <p15:clr>
            <a:srgbClr val="FBAE40"/>
          </p15:clr>
        </p15:guide>
        <p15:guide id="2" pos="2880" userDrawn="1">
          <p15:clr>
            <a:srgbClr val="FBAE40"/>
          </p15:clr>
        </p15:guide>
        <p15:guide id="3" orient="horz" pos="244" userDrawn="1">
          <p15:clr>
            <a:srgbClr val="FBAE40"/>
          </p15:clr>
        </p15:guide>
        <p15:guide id="4" orient="horz" pos="45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6C9CCB8B-7236-40DB-AE8D-E30647D2A74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1D90ECC7-5E8D-4F87-A068-14FC06C3BBD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What is AI?</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pic>
        <p:nvPicPr>
          <p:cNvPr id="4" name="Graphic 3">
            <a:extLst>
              <a:ext uri="{FF2B5EF4-FFF2-40B4-BE49-F238E27FC236}">
                <a16:creationId xmlns:a16="http://schemas.microsoft.com/office/drawing/2014/main" id="{001FD8EA-1F4E-4ACE-8884-FE5CEA1F0C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34525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2020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3" name="Picture 2">
            <a:extLst>
              <a:ext uri="{FF2B5EF4-FFF2-40B4-BE49-F238E27FC236}">
                <a16:creationId xmlns:a16="http://schemas.microsoft.com/office/drawing/2014/main" id="{6F8DD8BC-3D16-4D02-B06D-5DF3FC37A7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64D3EB9B-A9EB-4F36-B59F-FCC808CB019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What is AI?</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pic>
        <p:nvPicPr>
          <p:cNvPr id="5" name="Graphic 4">
            <a:extLst>
              <a:ext uri="{FF2B5EF4-FFF2-40B4-BE49-F238E27FC236}">
                <a16:creationId xmlns:a16="http://schemas.microsoft.com/office/drawing/2014/main" id="{987902FE-2CF2-4314-829C-14590729D4F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664D7"/>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cxnSp>
        <p:nvCxnSpPr>
          <p:cNvPr id="6" name="Straight Connector 5">
            <a:extLst>
              <a:ext uri="{FF2B5EF4-FFF2-40B4-BE49-F238E27FC236}">
                <a16:creationId xmlns:a16="http://schemas.microsoft.com/office/drawing/2014/main" id="{62E9DD45-C9F6-4603-ACD2-7C4972C5A16E}"/>
              </a:ext>
            </a:extLst>
          </p:cNvPr>
          <p:cNvCxnSpPr>
            <a:cxnSpLocks/>
          </p:cNvCxnSpPr>
          <p:nvPr userDrawn="1"/>
        </p:nvCxnSpPr>
        <p:spPr>
          <a:xfrm>
            <a:off x="584200" y="1702800"/>
            <a:ext cx="0" cy="293748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11">
            <a:extLst>
              <a:ext uri="{FF2B5EF4-FFF2-40B4-BE49-F238E27FC236}">
                <a16:creationId xmlns:a16="http://schemas.microsoft.com/office/drawing/2014/main" id="{0802EAEE-013C-4535-8F8B-006CB4BDA17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CD2F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412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F7D0B87F-C077-4FBC-9ED4-E2A97555AE14}"/>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77D2FF-E7E3-48EE-8DEB-7756115AEDF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What is AI?</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2C1F6882-6CF0-4E68-83CB-E64964C4522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B483CC9F-4283-41DA-85F2-E05F79C1B46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What is AI?</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40A91B4A-0BE3-4FFD-8A09-E0D84B4818B9}"/>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C4E5F774-6806-4CB8-AF1D-3853CF42989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What is AI?</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pic>
        <p:nvPicPr>
          <p:cNvPr id="5" name="Graphic 4">
            <a:extLst>
              <a:ext uri="{FF2B5EF4-FFF2-40B4-BE49-F238E27FC236}">
                <a16:creationId xmlns:a16="http://schemas.microsoft.com/office/drawing/2014/main" id="{E9404272-1CEC-4E01-BAA8-7A28306AD90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05079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2" name="Picture 1">
            <a:extLst>
              <a:ext uri="{FF2B5EF4-FFF2-40B4-BE49-F238E27FC236}">
                <a16:creationId xmlns:a16="http://schemas.microsoft.com/office/drawing/2014/main" id="{40A91B4A-0BE3-4FFD-8A09-E0D84B4818B9}"/>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C4E5F774-6806-4CB8-AF1D-3853CF42989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What is AI?</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pic>
        <p:nvPicPr>
          <p:cNvPr id="5" name="Graphic 4">
            <a:extLst>
              <a:ext uri="{FF2B5EF4-FFF2-40B4-BE49-F238E27FC236}">
                <a16:creationId xmlns:a16="http://schemas.microsoft.com/office/drawing/2014/main" id="{E9404272-1CEC-4E01-BAA8-7A28306AD90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6596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7002C7E-087C-4F55-A35C-D95117D5A7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6BBD692E-2B37-4BCA-A48E-2A43CC5FC9F8}"/>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CE6D755F-7FFD-4924-B30D-E082BB8C058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What is AI?</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90167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181D8A13-A7A8-4ED2-8997-5592935DB38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05151199-859D-4317-BCC2-38E3019ECCC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What is AI?</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pic>
        <p:nvPicPr>
          <p:cNvPr id="4" name="Graphic 3">
            <a:extLst>
              <a:ext uri="{FF2B5EF4-FFF2-40B4-BE49-F238E27FC236}">
                <a16:creationId xmlns:a16="http://schemas.microsoft.com/office/drawing/2014/main" id="{47786EDB-3B8A-4802-BB36-AA72B0895CA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73" r:id="rId7"/>
    <p:sldLayoutId id="2147483671" r:id="rId8"/>
    <p:sldLayoutId id="2147483665"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8669EE-9EDD-44B8-96C0-B3B9720D3D57}"/>
              </a:ext>
            </a:extLst>
          </p:cNvPr>
          <p:cNvSpPr>
            <a:spLocks noGrp="1"/>
          </p:cNvSpPr>
          <p:nvPr>
            <p:ph type="body" sz="quarter" idx="13"/>
          </p:nvPr>
        </p:nvSpPr>
        <p:spPr/>
        <p:txBody>
          <a:bodyPr/>
          <a:lstStyle/>
          <a:p>
            <a:r>
              <a:rPr lang="en-GB"/>
              <a:t>Food AI</a:t>
            </a:r>
          </a:p>
        </p:txBody>
      </p:sp>
      <p:sp>
        <p:nvSpPr>
          <p:cNvPr id="5" name="Text Placeholder 4">
            <a:extLst>
              <a:ext uri="{FF2B5EF4-FFF2-40B4-BE49-F238E27FC236}">
                <a16:creationId xmlns:a16="http://schemas.microsoft.com/office/drawing/2014/main" id="{16628BA7-B2B9-42D4-9D07-4E0F69EF1FE2}"/>
              </a:ext>
            </a:extLst>
          </p:cNvPr>
          <p:cNvSpPr>
            <a:spLocks noGrp="1"/>
          </p:cNvSpPr>
          <p:nvPr>
            <p:ph type="body" sz="quarter" idx="14"/>
          </p:nvPr>
        </p:nvSpPr>
        <p:spPr/>
        <p:txBody>
          <a:bodyPr/>
          <a:lstStyle/>
          <a:p>
            <a:r>
              <a:rPr lang="en-GB"/>
              <a:t>What rules could help a robot in deciding whether something is an apple?</a:t>
            </a:r>
          </a:p>
          <a:p>
            <a:pPr lvl="1"/>
            <a:r>
              <a:rPr lang="en-GB">
                <a:solidFill>
                  <a:srgbClr val="FF0000"/>
                </a:solidFill>
              </a:rPr>
              <a:t>Is it round?</a:t>
            </a:r>
          </a:p>
          <a:p>
            <a:pPr lvl="1"/>
            <a:r>
              <a:rPr lang="en-GB">
                <a:solidFill>
                  <a:srgbClr val="FF0000"/>
                </a:solidFill>
              </a:rPr>
              <a:t>Is it red?</a:t>
            </a:r>
          </a:p>
          <a:p>
            <a:pPr lvl="1"/>
            <a:r>
              <a:rPr lang="en-GB">
                <a:solidFill>
                  <a:srgbClr val="FF0000"/>
                </a:solidFill>
              </a:rPr>
              <a:t>Does it hang down from the branch?</a:t>
            </a:r>
          </a:p>
          <a:p>
            <a:r>
              <a:rPr lang="en-GB"/>
              <a:t>What rules decide if the apple is ripe?</a:t>
            </a:r>
          </a:p>
          <a:p>
            <a:pPr lvl="1"/>
            <a:r>
              <a:rPr lang="en-GB">
                <a:solidFill>
                  <a:srgbClr val="FF0000"/>
                </a:solidFill>
              </a:rPr>
              <a:t>Does it reflect light? / Is it shiny?</a:t>
            </a:r>
          </a:p>
          <a:p>
            <a:pPr lvl="1"/>
            <a:r>
              <a:rPr lang="en-GB">
                <a:solidFill>
                  <a:srgbClr val="FF0000"/>
                </a:solidFill>
              </a:rPr>
              <a:t>Is it very red?</a:t>
            </a:r>
          </a:p>
          <a:p>
            <a:pPr lvl="1"/>
            <a:r>
              <a:rPr lang="en-GB">
                <a:solidFill>
                  <a:srgbClr val="FF0000"/>
                </a:solidFill>
              </a:rPr>
              <a:t>Is it large?</a:t>
            </a:r>
          </a:p>
          <a:p>
            <a:pPr lvl="1"/>
            <a:r>
              <a:rPr lang="en-GB">
                <a:solidFill>
                  <a:srgbClr val="FF0000"/>
                </a:solidFill>
              </a:rPr>
              <a:t>Is it easy for a robot to pull of the branch?</a:t>
            </a:r>
          </a:p>
          <a:p>
            <a:endParaRPr lang="en-GB"/>
          </a:p>
        </p:txBody>
      </p:sp>
    </p:spTree>
    <p:extLst>
      <p:ext uri="{BB962C8B-B14F-4D97-AF65-F5344CB8AC3E}">
        <p14:creationId xmlns:p14="http://schemas.microsoft.com/office/powerpoint/2010/main" val="244274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a:t>Worksheet 1</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a:t>Complete </a:t>
            </a:r>
            <a:r>
              <a:rPr lang="en-GB" b="1"/>
              <a:t>Task 1 </a:t>
            </a:r>
            <a:r>
              <a:rPr lang="en-GB"/>
              <a:t>on </a:t>
            </a:r>
            <a:r>
              <a:rPr lang="en-GB" b="1"/>
              <a:t>Worksheet 1</a:t>
            </a:r>
          </a:p>
        </p:txBody>
      </p:sp>
    </p:spTree>
    <p:extLst>
      <p:ext uri="{BB962C8B-B14F-4D97-AF65-F5344CB8AC3E}">
        <p14:creationId xmlns:p14="http://schemas.microsoft.com/office/powerpoint/2010/main" val="128575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DF6614-1D4E-4988-B4C5-D8D1B72414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7229994C-D6BD-4C02-B68D-C6D4AE00D940}"/>
              </a:ext>
            </a:extLst>
          </p:cNvPr>
          <p:cNvSpPr>
            <a:spLocks noGrp="1"/>
          </p:cNvSpPr>
          <p:nvPr>
            <p:ph type="body" sz="quarter" idx="13"/>
          </p:nvPr>
        </p:nvSpPr>
        <p:spPr/>
        <p:txBody>
          <a:bodyPr/>
          <a:lstStyle/>
          <a:p>
            <a:r>
              <a:rPr lang="en-GB"/>
              <a:t>Self driving cars</a:t>
            </a:r>
          </a:p>
        </p:txBody>
      </p:sp>
      <p:sp>
        <p:nvSpPr>
          <p:cNvPr id="3" name="Text Placeholder 2">
            <a:extLst>
              <a:ext uri="{FF2B5EF4-FFF2-40B4-BE49-F238E27FC236}">
                <a16:creationId xmlns:a16="http://schemas.microsoft.com/office/drawing/2014/main" id="{946D527B-F721-41B9-8440-5FFADD2E9938}"/>
              </a:ext>
            </a:extLst>
          </p:cNvPr>
          <p:cNvSpPr>
            <a:spLocks noGrp="1"/>
          </p:cNvSpPr>
          <p:nvPr>
            <p:ph type="body" sz="quarter" idx="14"/>
          </p:nvPr>
        </p:nvSpPr>
        <p:spPr/>
        <p:txBody>
          <a:bodyPr/>
          <a:lstStyle/>
          <a:p>
            <a:r>
              <a:rPr lang="en-GB"/>
              <a:t>Self driving cars contain very </a:t>
            </a:r>
            <a:br>
              <a:rPr lang="en-GB"/>
            </a:br>
            <a:r>
              <a:rPr lang="en-GB"/>
              <a:t>complicated sensors and AI</a:t>
            </a:r>
          </a:p>
          <a:p>
            <a:r>
              <a:rPr lang="en-GB"/>
              <a:t>Imagine that you were creating </a:t>
            </a:r>
            <a:br>
              <a:rPr lang="en-GB"/>
            </a:br>
            <a:r>
              <a:rPr lang="en-GB"/>
              <a:t>a new children’s toy that could </a:t>
            </a:r>
            <a:br>
              <a:rPr lang="en-GB"/>
            </a:br>
            <a:r>
              <a:rPr lang="en-GB"/>
              <a:t>self drive around a road indoors</a:t>
            </a:r>
          </a:p>
          <a:p>
            <a:pPr lvl="1"/>
            <a:r>
              <a:rPr lang="en-GB">
                <a:solidFill>
                  <a:schemeClr val="bg1"/>
                </a:solidFill>
              </a:rPr>
              <a:t>A small embedded computer </a:t>
            </a:r>
            <a:br>
              <a:rPr lang="en-GB">
                <a:solidFill>
                  <a:schemeClr val="bg1"/>
                </a:solidFill>
              </a:rPr>
            </a:br>
            <a:r>
              <a:rPr lang="en-GB">
                <a:solidFill>
                  <a:schemeClr val="bg1"/>
                </a:solidFill>
              </a:rPr>
              <a:t>may be added to carry out AI</a:t>
            </a:r>
          </a:p>
          <a:p>
            <a:pPr lvl="1"/>
            <a:r>
              <a:rPr lang="en-GB">
                <a:solidFill>
                  <a:schemeClr val="bg1"/>
                </a:solidFill>
              </a:rPr>
              <a:t>A camera could then see the </a:t>
            </a:r>
            <a:br>
              <a:rPr lang="en-GB">
                <a:solidFill>
                  <a:schemeClr val="bg1"/>
                </a:solidFill>
              </a:rPr>
            </a:br>
            <a:r>
              <a:rPr lang="en-GB">
                <a:solidFill>
                  <a:schemeClr val="bg1"/>
                </a:solidFill>
              </a:rPr>
              <a:t>road, and a push button could</a:t>
            </a:r>
            <a:br>
              <a:rPr lang="en-GB">
                <a:solidFill>
                  <a:schemeClr val="bg1"/>
                </a:solidFill>
              </a:rPr>
            </a:br>
            <a:r>
              <a:rPr lang="en-GB">
                <a:solidFill>
                  <a:schemeClr val="bg1"/>
                </a:solidFill>
              </a:rPr>
              <a:t>detect if an obstacle was hit</a:t>
            </a:r>
          </a:p>
          <a:p>
            <a:pPr lvl="1"/>
            <a:endParaRPr lang="en-GB"/>
          </a:p>
        </p:txBody>
      </p:sp>
      <p:pic>
        <p:nvPicPr>
          <p:cNvPr id="9" name="Graphic 8">
            <a:extLst>
              <a:ext uri="{FF2B5EF4-FFF2-40B4-BE49-F238E27FC236}">
                <a16:creationId xmlns:a16="http://schemas.microsoft.com/office/drawing/2014/main" id="{681A1F9D-2AA3-488B-8888-BD4E7655D1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93205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5EA0C-5D86-4D43-8144-238033224B11}"/>
              </a:ext>
            </a:extLst>
          </p:cNvPr>
          <p:cNvSpPr>
            <a:spLocks noGrp="1"/>
          </p:cNvSpPr>
          <p:nvPr>
            <p:ph type="body" sz="quarter" idx="13"/>
          </p:nvPr>
        </p:nvSpPr>
        <p:spPr/>
        <p:txBody>
          <a:bodyPr/>
          <a:lstStyle/>
          <a:p>
            <a:r>
              <a:rPr lang="en-GB"/>
              <a:t>Rules for turning</a:t>
            </a:r>
          </a:p>
        </p:txBody>
      </p:sp>
      <p:sp>
        <p:nvSpPr>
          <p:cNvPr id="3" name="Text Placeholder 2">
            <a:extLst>
              <a:ext uri="{FF2B5EF4-FFF2-40B4-BE49-F238E27FC236}">
                <a16:creationId xmlns:a16="http://schemas.microsoft.com/office/drawing/2014/main" id="{809EAD16-C6E1-4569-AE10-01AC2ACE4A2A}"/>
              </a:ext>
            </a:extLst>
          </p:cNvPr>
          <p:cNvSpPr>
            <a:spLocks noGrp="1"/>
          </p:cNvSpPr>
          <p:nvPr>
            <p:ph type="body" sz="quarter" idx="14"/>
          </p:nvPr>
        </p:nvSpPr>
        <p:spPr/>
        <p:txBody>
          <a:bodyPr/>
          <a:lstStyle/>
          <a:p>
            <a:r>
              <a:rPr lang="en-GB"/>
              <a:t>The toy car would need rules for its AI system</a:t>
            </a:r>
          </a:p>
          <a:p>
            <a:pPr lvl="1"/>
            <a:r>
              <a:rPr lang="en-GB"/>
              <a:t>For each of the following roads, which way would you turn?</a:t>
            </a:r>
          </a:p>
          <a:p>
            <a:pPr lvl="1"/>
            <a:r>
              <a:rPr lang="en-GB"/>
              <a:t>What AI rules could you give a computer to follow?</a:t>
            </a:r>
          </a:p>
        </p:txBody>
      </p:sp>
      <p:grpSp>
        <p:nvGrpSpPr>
          <p:cNvPr id="15" name="Group 14">
            <a:extLst>
              <a:ext uri="{FF2B5EF4-FFF2-40B4-BE49-F238E27FC236}">
                <a16:creationId xmlns:a16="http://schemas.microsoft.com/office/drawing/2014/main" id="{0D48B82F-1B9A-4235-9CE1-25B0CEEA9943}"/>
              </a:ext>
            </a:extLst>
          </p:cNvPr>
          <p:cNvGrpSpPr/>
          <p:nvPr/>
        </p:nvGrpSpPr>
        <p:grpSpPr>
          <a:xfrm>
            <a:off x="2178902" y="4073782"/>
            <a:ext cx="655782" cy="1220960"/>
            <a:chOff x="2041238" y="4137891"/>
            <a:chExt cx="655782" cy="1220960"/>
          </a:xfrm>
        </p:grpSpPr>
        <p:sp>
          <p:nvSpPr>
            <p:cNvPr id="9" name="Rectangle 8">
              <a:extLst>
                <a:ext uri="{FF2B5EF4-FFF2-40B4-BE49-F238E27FC236}">
                  <a16:creationId xmlns:a16="http://schemas.microsoft.com/office/drawing/2014/main" id="{FD5C2A65-9B7F-4375-B1E1-F620F2B82B8E}"/>
                </a:ext>
              </a:extLst>
            </p:cNvPr>
            <p:cNvSpPr/>
            <p:nvPr/>
          </p:nvSpPr>
          <p:spPr>
            <a:xfrm>
              <a:off x="2041238" y="4137891"/>
              <a:ext cx="655782" cy="1220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D16DF50D-822E-4A24-B79A-DE0647C70379}"/>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1F05F1-4823-43C9-ACD6-439ED8C18B50}"/>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8453EB3-E875-4C1C-8B73-0C1FAEE24082}"/>
              </a:ext>
            </a:extLst>
          </p:cNvPr>
          <p:cNvGrpSpPr/>
          <p:nvPr/>
        </p:nvGrpSpPr>
        <p:grpSpPr>
          <a:xfrm rot="16200000">
            <a:off x="1896313" y="3349609"/>
            <a:ext cx="655782" cy="1220960"/>
            <a:chOff x="2041238" y="4137891"/>
            <a:chExt cx="655782" cy="1220960"/>
          </a:xfrm>
        </p:grpSpPr>
        <p:sp>
          <p:nvSpPr>
            <p:cNvPr id="17" name="Rectangle 16">
              <a:extLst>
                <a:ext uri="{FF2B5EF4-FFF2-40B4-BE49-F238E27FC236}">
                  <a16:creationId xmlns:a16="http://schemas.microsoft.com/office/drawing/2014/main" id="{9830A099-7809-44F6-AFF7-64AEBF575CB6}"/>
                </a:ext>
              </a:extLst>
            </p:cNvPr>
            <p:cNvSpPr/>
            <p:nvPr/>
          </p:nvSpPr>
          <p:spPr>
            <a:xfrm>
              <a:off x="2041238" y="4137891"/>
              <a:ext cx="655782" cy="1220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DF52EE78-B2FA-4C47-9FF0-77E51375D4C2}"/>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C569F8-AFC0-48AF-A55D-8D9228DC3B34}"/>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279271E-4EE6-44F6-9CBA-10C226247A49}"/>
              </a:ext>
            </a:extLst>
          </p:cNvPr>
          <p:cNvGrpSpPr/>
          <p:nvPr/>
        </p:nvGrpSpPr>
        <p:grpSpPr>
          <a:xfrm>
            <a:off x="4106819" y="4073782"/>
            <a:ext cx="655782" cy="1220960"/>
            <a:chOff x="2041238" y="4137891"/>
            <a:chExt cx="655782" cy="1220960"/>
          </a:xfrm>
        </p:grpSpPr>
        <p:sp>
          <p:nvSpPr>
            <p:cNvPr id="22" name="Rectangle 21">
              <a:extLst>
                <a:ext uri="{FF2B5EF4-FFF2-40B4-BE49-F238E27FC236}">
                  <a16:creationId xmlns:a16="http://schemas.microsoft.com/office/drawing/2014/main" id="{D599F3E7-09C7-45D1-8D90-AD6681A80588}"/>
                </a:ext>
              </a:extLst>
            </p:cNvPr>
            <p:cNvSpPr/>
            <p:nvPr/>
          </p:nvSpPr>
          <p:spPr>
            <a:xfrm>
              <a:off x="2041238" y="4137891"/>
              <a:ext cx="655782" cy="1220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B8B39257-02CE-4E8F-B48F-43E7174AE00F}"/>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A55203-CE2F-46E5-9E7A-4BAB735A57F9}"/>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7EDC295-4164-4839-A5D2-D5310289D2C1}"/>
              </a:ext>
            </a:extLst>
          </p:cNvPr>
          <p:cNvGrpSpPr/>
          <p:nvPr/>
        </p:nvGrpSpPr>
        <p:grpSpPr>
          <a:xfrm rot="16200000">
            <a:off x="4068994" y="3316588"/>
            <a:ext cx="655782" cy="1220960"/>
            <a:chOff x="2041238" y="4137891"/>
            <a:chExt cx="655782" cy="1220960"/>
          </a:xfrm>
        </p:grpSpPr>
        <p:sp>
          <p:nvSpPr>
            <p:cNvPr id="26" name="Rectangle 25">
              <a:extLst>
                <a:ext uri="{FF2B5EF4-FFF2-40B4-BE49-F238E27FC236}">
                  <a16:creationId xmlns:a16="http://schemas.microsoft.com/office/drawing/2014/main" id="{218686E7-D6B0-4ED4-ABD5-D406B26B92F4}"/>
                </a:ext>
              </a:extLst>
            </p:cNvPr>
            <p:cNvSpPr/>
            <p:nvPr/>
          </p:nvSpPr>
          <p:spPr>
            <a:xfrm>
              <a:off x="2041238" y="4137891"/>
              <a:ext cx="655782" cy="1220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id="{F98307C5-9911-4E43-AE9D-E01546D30F19}"/>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0C62D9-ECA0-46FD-AD6F-1B3E15B56A16}"/>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80257FE-57F5-4160-A26E-B2BF05478F8C}"/>
              </a:ext>
            </a:extLst>
          </p:cNvPr>
          <p:cNvGrpSpPr/>
          <p:nvPr/>
        </p:nvGrpSpPr>
        <p:grpSpPr>
          <a:xfrm>
            <a:off x="6409826" y="4560786"/>
            <a:ext cx="655782" cy="764506"/>
            <a:chOff x="2041238" y="4137891"/>
            <a:chExt cx="655782" cy="764506"/>
          </a:xfrm>
        </p:grpSpPr>
        <p:sp>
          <p:nvSpPr>
            <p:cNvPr id="30" name="Rectangle 29">
              <a:extLst>
                <a:ext uri="{FF2B5EF4-FFF2-40B4-BE49-F238E27FC236}">
                  <a16:creationId xmlns:a16="http://schemas.microsoft.com/office/drawing/2014/main" id="{82CBD03C-5464-4DA5-99EB-E6D3B9E64B39}"/>
                </a:ext>
              </a:extLst>
            </p:cNvPr>
            <p:cNvSpPr/>
            <p:nvPr/>
          </p:nvSpPr>
          <p:spPr>
            <a:xfrm>
              <a:off x="2041238" y="4137891"/>
              <a:ext cx="655782" cy="7645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8032F123-56CB-4CDC-B72C-7F68FC0F27F4}"/>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E4304B7-CD06-4435-828C-40E60DDDEB7C}"/>
              </a:ext>
            </a:extLst>
          </p:cNvPr>
          <p:cNvGrpSpPr/>
          <p:nvPr/>
        </p:nvGrpSpPr>
        <p:grpSpPr>
          <a:xfrm rot="16200000">
            <a:off x="6390473" y="3803592"/>
            <a:ext cx="655782" cy="1220960"/>
            <a:chOff x="2041238" y="4137891"/>
            <a:chExt cx="655782" cy="1220960"/>
          </a:xfrm>
        </p:grpSpPr>
        <p:sp>
          <p:nvSpPr>
            <p:cNvPr id="34" name="Rectangle 33">
              <a:extLst>
                <a:ext uri="{FF2B5EF4-FFF2-40B4-BE49-F238E27FC236}">
                  <a16:creationId xmlns:a16="http://schemas.microsoft.com/office/drawing/2014/main" id="{C6D75DAA-C3DB-4E7B-A27B-32136D13F218}"/>
                </a:ext>
              </a:extLst>
            </p:cNvPr>
            <p:cNvSpPr/>
            <p:nvPr/>
          </p:nvSpPr>
          <p:spPr>
            <a:xfrm>
              <a:off x="2041238" y="4137891"/>
              <a:ext cx="655782" cy="1220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947D06EA-B656-4183-B1D7-13EFBA32F1C7}"/>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7CC930-B94C-4F1D-B34C-0833002F1CB3}"/>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A39C675A-674E-4773-9247-E0A24ABA10D8}"/>
              </a:ext>
            </a:extLst>
          </p:cNvPr>
          <p:cNvGrpSpPr/>
          <p:nvPr/>
        </p:nvGrpSpPr>
        <p:grpSpPr>
          <a:xfrm>
            <a:off x="6409826" y="3548899"/>
            <a:ext cx="655782" cy="704446"/>
            <a:chOff x="2041238" y="4654405"/>
            <a:chExt cx="655782" cy="704446"/>
          </a:xfrm>
        </p:grpSpPr>
        <p:sp>
          <p:nvSpPr>
            <p:cNvPr id="38" name="Rectangle 37">
              <a:extLst>
                <a:ext uri="{FF2B5EF4-FFF2-40B4-BE49-F238E27FC236}">
                  <a16:creationId xmlns:a16="http://schemas.microsoft.com/office/drawing/2014/main" id="{50A53E5B-2537-4B5C-990A-81DD25DF5AAE}"/>
                </a:ext>
              </a:extLst>
            </p:cNvPr>
            <p:cNvSpPr/>
            <p:nvPr/>
          </p:nvSpPr>
          <p:spPr>
            <a:xfrm>
              <a:off x="2041238" y="4654405"/>
              <a:ext cx="655782" cy="704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93691291-36C2-40A0-85E2-D7E8F6517B36}"/>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808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5EA0C-5D86-4D43-8144-238033224B11}"/>
              </a:ext>
            </a:extLst>
          </p:cNvPr>
          <p:cNvSpPr>
            <a:spLocks noGrp="1"/>
          </p:cNvSpPr>
          <p:nvPr>
            <p:ph type="body" sz="quarter" idx="13"/>
          </p:nvPr>
        </p:nvSpPr>
        <p:spPr/>
        <p:txBody>
          <a:bodyPr/>
          <a:lstStyle/>
          <a:p>
            <a:r>
              <a:rPr lang="en-GB"/>
              <a:t>Rules for turning</a:t>
            </a:r>
          </a:p>
        </p:txBody>
      </p:sp>
      <p:sp>
        <p:nvSpPr>
          <p:cNvPr id="3" name="Text Placeholder 2">
            <a:extLst>
              <a:ext uri="{FF2B5EF4-FFF2-40B4-BE49-F238E27FC236}">
                <a16:creationId xmlns:a16="http://schemas.microsoft.com/office/drawing/2014/main" id="{809EAD16-C6E1-4569-AE10-01AC2ACE4A2A}"/>
              </a:ext>
            </a:extLst>
          </p:cNvPr>
          <p:cNvSpPr>
            <a:spLocks noGrp="1"/>
          </p:cNvSpPr>
          <p:nvPr>
            <p:ph type="body" sz="quarter" idx="14"/>
          </p:nvPr>
        </p:nvSpPr>
        <p:spPr/>
        <p:txBody>
          <a:bodyPr/>
          <a:lstStyle/>
          <a:p>
            <a:r>
              <a:rPr lang="en-GB"/>
              <a:t>Some suggested AI rules could be:</a:t>
            </a:r>
          </a:p>
          <a:p>
            <a:pPr lvl="1"/>
            <a:r>
              <a:rPr lang="en-GB">
                <a:solidFill>
                  <a:srgbClr val="FF0000"/>
                </a:solidFill>
              </a:rPr>
              <a:t>If road ahead go forward</a:t>
            </a:r>
          </a:p>
          <a:p>
            <a:pPr lvl="1"/>
            <a:r>
              <a:rPr lang="en-GB">
                <a:solidFill>
                  <a:srgbClr val="FF0000"/>
                </a:solidFill>
              </a:rPr>
              <a:t>If no road forward and road left then go left</a:t>
            </a:r>
          </a:p>
          <a:p>
            <a:pPr lvl="1"/>
            <a:r>
              <a:rPr lang="en-GB">
                <a:solidFill>
                  <a:srgbClr val="FF0000"/>
                </a:solidFill>
              </a:rPr>
              <a:t>If road to left and right, pick one direction randomly</a:t>
            </a:r>
          </a:p>
          <a:p>
            <a:pPr lvl="1"/>
            <a:r>
              <a:rPr lang="en-GB">
                <a:solidFill>
                  <a:srgbClr val="FF0000"/>
                </a:solidFill>
              </a:rPr>
              <a:t>If road is left, right and forwards, go forwards</a:t>
            </a:r>
          </a:p>
          <a:p>
            <a:pPr lvl="1"/>
            <a:r>
              <a:rPr lang="en-GB">
                <a:solidFill>
                  <a:srgbClr val="FF0000"/>
                </a:solidFill>
              </a:rPr>
              <a:t>If push button pressed, then stop and turn around</a:t>
            </a:r>
          </a:p>
        </p:txBody>
      </p:sp>
      <p:grpSp>
        <p:nvGrpSpPr>
          <p:cNvPr id="15" name="Group 14">
            <a:extLst>
              <a:ext uri="{FF2B5EF4-FFF2-40B4-BE49-F238E27FC236}">
                <a16:creationId xmlns:a16="http://schemas.microsoft.com/office/drawing/2014/main" id="{0D48B82F-1B9A-4235-9CE1-25B0CEEA9943}"/>
              </a:ext>
            </a:extLst>
          </p:cNvPr>
          <p:cNvGrpSpPr/>
          <p:nvPr/>
        </p:nvGrpSpPr>
        <p:grpSpPr>
          <a:xfrm>
            <a:off x="2121724" y="5118486"/>
            <a:ext cx="655782" cy="1220960"/>
            <a:chOff x="2041238" y="4137891"/>
            <a:chExt cx="655782" cy="1220960"/>
          </a:xfrm>
        </p:grpSpPr>
        <p:sp>
          <p:nvSpPr>
            <p:cNvPr id="9" name="Rectangle 8">
              <a:extLst>
                <a:ext uri="{FF2B5EF4-FFF2-40B4-BE49-F238E27FC236}">
                  <a16:creationId xmlns:a16="http://schemas.microsoft.com/office/drawing/2014/main" id="{FD5C2A65-9B7F-4375-B1E1-F620F2B82B8E}"/>
                </a:ext>
              </a:extLst>
            </p:cNvPr>
            <p:cNvSpPr/>
            <p:nvPr/>
          </p:nvSpPr>
          <p:spPr>
            <a:xfrm>
              <a:off x="2041238" y="4137891"/>
              <a:ext cx="655782" cy="1220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D16DF50D-822E-4A24-B79A-DE0647C70379}"/>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1F05F1-4823-43C9-ACD6-439ED8C18B50}"/>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8453EB3-E875-4C1C-8B73-0C1FAEE24082}"/>
              </a:ext>
            </a:extLst>
          </p:cNvPr>
          <p:cNvGrpSpPr/>
          <p:nvPr/>
        </p:nvGrpSpPr>
        <p:grpSpPr>
          <a:xfrm rot="16200000">
            <a:off x="1839135" y="4394313"/>
            <a:ext cx="655782" cy="1220960"/>
            <a:chOff x="2041238" y="4137891"/>
            <a:chExt cx="655782" cy="1220960"/>
          </a:xfrm>
        </p:grpSpPr>
        <p:sp>
          <p:nvSpPr>
            <p:cNvPr id="17" name="Rectangle 16">
              <a:extLst>
                <a:ext uri="{FF2B5EF4-FFF2-40B4-BE49-F238E27FC236}">
                  <a16:creationId xmlns:a16="http://schemas.microsoft.com/office/drawing/2014/main" id="{9830A099-7809-44F6-AFF7-64AEBF575CB6}"/>
                </a:ext>
              </a:extLst>
            </p:cNvPr>
            <p:cNvSpPr/>
            <p:nvPr/>
          </p:nvSpPr>
          <p:spPr>
            <a:xfrm>
              <a:off x="2041238" y="4137891"/>
              <a:ext cx="655782" cy="1220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DF52EE78-B2FA-4C47-9FF0-77E51375D4C2}"/>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C569F8-AFC0-48AF-A55D-8D9228DC3B34}"/>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279271E-4EE6-44F6-9CBA-10C226247A49}"/>
              </a:ext>
            </a:extLst>
          </p:cNvPr>
          <p:cNvGrpSpPr/>
          <p:nvPr/>
        </p:nvGrpSpPr>
        <p:grpSpPr>
          <a:xfrm>
            <a:off x="4049641" y="5118486"/>
            <a:ext cx="655782" cy="1220960"/>
            <a:chOff x="2041238" y="4137891"/>
            <a:chExt cx="655782" cy="1220960"/>
          </a:xfrm>
        </p:grpSpPr>
        <p:sp>
          <p:nvSpPr>
            <p:cNvPr id="22" name="Rectangle 21">
              <a:extLst>
                <a:ext uri="{FF2B5EF4-FFF2-40B4-BE49-F238E27FC236}">
                  <a16:creationId xmlns:a16="http://schemas.microsoft.com/office/drawing/2014/main" id="{D599F3E7-09C7-45D1-8D90-AD6681A80588}"/>
                </a:ext>
              </a:extLst>
            </p:cNvPr>
            <p:cNvSpPr/>
            <p:nvPr/>
          </p:nvSpPr>
          <p:spPr>
            <a:xfrm>
              <a:off x="2041238" y="4137891"/>
              <a:ext cx="655782" cy="1220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B8B39257-02CE-4E8F-B48F-43E7174AE00F}"/>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A55203-CE2F-46E5-9E7A-4BAB735A57F9}"/>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7EDC295-4164-4839-A5D2-D5310289D2C1}"/>
              </a:ext>
            </a:extLst>
          </p:cNvPr>
          <p:cNvGrpSpPr/>
          <p:nvPr/>
        </p:nvGrpSpPr>
        <p:grpSpPr>
          <a:xfrm rot="16200000">
            <a:off x="4011816" y="4361292"/>
            <a:ext cx="655782" cy="1220960"/>
            <a:chOff x="2041238" y="4137891"/>
            <a:chExt cx="655782" cy="1220960"/>
          </a:xfrm>
        </p:grpSpPr>
        <p:sp>
          <p:nvSpPr>
            <p:cNvPr id="26" name="Rectangle 25">
              <a:extLst>
                <a:ext uri="{FF2B5EF4-FFF2-40B4-BE49-F238E27FC236}">
                  <a16:creationId xmlns:a16="http://schemas.microsoft.com/office/drawing/2014/main" id="{218686E7-D6B0-4ED4-ABD5-D406B26B92F4}"/>
                </a:ext>
              </a:extLst>
            </p:cNvPr>
            <p:cNvSpPr/>
            <p:nvPr/>
          </p:nvSpPr>
          <p:spPr>
            <a:xfrm>
              <a:off x="2041238" y="4137891"/>
              <a:ext cx="655782" cy="1220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id="{F98307C5-9911-4E43-AE9D-E01546D30F19}"/>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0C62D9-ECA0-46FD-AD6F-1B3E15B56A16}"/>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80257FE-57F5-4160-A26E-B2BF05478F8C}"/>
              </a:ext>
            </a:extLst>
          </p:cNvPr>
          <p:cNvGrpSpPr/>
          <p:nvPr/>
        </p:nvGrpSpPr>
        <p:grpSpPr>
          <a:xfrm>
            <a:off x="6352648" y="5605490"/>
            <a:ext cx="655782" cy="764506"/>
            <a:chOff x="2041238" y="4137891"/>
            <a:chExt cx="655782" cy="764506"/>
          </a:xfrm>
        </p:grpSpPr>
        <p:sp>
          <p:nvSpPr>
            <p:cNvPr id="30" name="Rectangle 29">
              <a:extLst>
                <a:ext uri="{FF2B5EF4-FFF2-40B4-BE49-F238E27FC236}">
                  <a16:creationId xmlns:a16="http://schemas.microsoft.com/office/drawing/2014/main" id="{82CBD03C-5464-4DA5-99EB-E6D3B9E64B39}"/>
                </a:ext>
              </a:extLst>
            </p:cNvPr>
            <p:cNvSpPr/>
            <p:nvPr/>
          </p:nvSpPr>
          <p:spPr>
            <a:xfrm>
              <a:off x="2041238" y="4137891"/>
              <a:ext cx="655782" cy="7645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8032F123-56CB-4CDC-B72C-7F68FC0F27F4}"/>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E4304B7-CD06-4435-828C-40E60DDDEB7C}"/>
              </a:ext>
            </a:extLst>
          </p:cNvPr>
          <p:cNvGrpSpPr/>
          <p:nvPr/>
        </p:nvGrpSpPr>
        <p:grpSpPr>
          <a:xfrm rot="16200000">
            <a:off x="6333295" y="4848296"/>
            <a:ext cx="655782" cy="1220960"/>
            <a:chOff x="2041238" y="4137891"/>
            <a:chExt cx="655782" cy="1220960"/>
          </a:xfrm>
        </p:grpSpPr>
        <p:sp>
          <p:nvSpPr>
            <p:cNvPr id="34" name="Rectangle 33">
              <a:extLst>
                <a:ext uri="{FF2B5EF4-FFF2-40B4-BE49-F238E27FC236}">
                  <a16:creationId xmlns:a16="http://schemas.microsoft.com/office/drawing/2014/main" id="{C6D75DAA-C3DB-4E7B-A27B-32136D13F218}"/>
                </a:ext>
              </a:extLst>
            </p:cNvPr>
            <p:cNvSpPr/>
            <p:nvPr/>
          </p:nvSpPr>
          <p:spPr>
            <a:xfrm>
              <a:off x="2041238" y="4137891"/>
              <a:ext cx="655782" cy="1220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947D06EA-B656-4183-B1D7-13EFBA32F1C7}"/>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7CC930-B94C-4F1D-B34C-0833002F1CB3}"/>
                </a:ext>
              </a:extLst>
            </p:cNvPr>
            <p:cNvCxnSpPr/>
            <p:nvPr/>
          </p:nvCxnSpPr>
          <p:spPr>
            <a:xfrm flipV="1">
              <a:off x="2369129" y="4382655"/>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A39C675A-674E-4773-9247-E0A24ABA10D8}"/>
              </a:ext>
            </a:extLst>
          </p:cNvPr>
          <p:cNvGrpSpPr/>
          <p:nvPr/>
        </p:nvGrpSpPr>
        <p:grpSpPr>
          <a:xfrm>
            <a:off x="6352648" y="4593603"/>
            <a:ext cx="655782" cy="704446"/>
            <a:chOff x="2041238" y="4654405"/>
            <a:chExt cx="655782" cy="704446"/>
          </a:xfrm>
        </p:grpSpPr>
        <p:sp>
          <p:nvSpPr>
            <p:cNvPr id="38" name="Rectangle 37">
              <a:extLst>
                <a:ext uri="{FF2B5EF4-FFF2-40B4-BE49-F238E27FC236}">
                  <a16:creationId xmlns:a16="http://schemas.microsoft.com/office/drawing/2014/main" id="{50A53E5B-2537-4B5C-990A-81DD25DF5AAE}"/>
                </a:ext>
              </a:extLst>
            </p:cNvPr>
            <p:cNvSpPr/>
            <p:nvPr/>
          </p:nvSpPr>
          <p:spPr>
            <a:xfrm>
              <a:off x="2041238" y="4654405"/>
              <a:ext cx="655782" cy="704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93691291-36C2-40A0-85E2-D7E8F6517B36}"/>
                </a:ext>
              </a:extLst>
            </p:cNvPr>
            <p:cNvCxnSpPr/>
            <p:nvPr/>
          </p:nvCxnSpPr>
          <p:spPr>
            <a:xfrm flipV="1">
              <a:off x="2369129" y="4886036"/>
              <a:ext cx="0" cy="2717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062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a:t>Worksheet 1</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a:t>Complete </a:t>
            </a:r>
            <a:r>
              <a:rPr lang="en-GB" b="1"/>
              <a:t>Task 2</a:t>
            </a:r>
            <a:r>
              <a:rPr lang="en-GB"/>
              <a:t> on </a:t>
            </a:r>
            <a:r>
              <a:rPr lang="en-GB" b="1"/>
              <a:t>Worksheet 1</a:t>
            </a:r>
          </a:p>
        </p:txBody>
      </p:sp>
    </p:spTree>
    <p:extLst>
      <p:ext uri="{BB962C8B-B14F-4D97-AF65-F5344CB8AC3E}">
        <p14:creationId xmlns:p14="http://schemas.microsoft.com/office/powerpoint/2010/main" val="1158887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8D5FFB-6E2D-40FD-A366-AF85640DE76F}"/>
              </a:ext>
            </a:extLst>
          </p:cNvPr>
          <p:cNvPicPr>
            <a:picLocks noChangeAspect="1"/>
          </p:cNvPicPr>
          <p:nvPr/>
        </p:nvPicPr>
        <p:blipFill rotWithShape="1">
          <a:blip r:embed="rId2">
            <a:extLst>
              <a:ext uri="{28A0092B-C50C-407E-A947-70E740481C1C}">
                <a14:useLocalDpi xmlns:a14="http://schemas.microsoft.com/office/drawing/2010/main" val="0"/>
              </a:ext>
            </a:extLst>
          </a:blip>
          <a:srcRect t="11412" r="54636"/>
          <a:stretch/>
        </p:blipFill>
        <p:spPr>
          <a:xfrm>
            <a:off x="4959927" y="647627"/>
            <a:ext cx="4184073" cy="6219493"/>
          </a:xfrm>
          <a:prstGeom prst="rect">
            <a:avLst/>
          </a:prstGeom>
        </p:spPr>
      </p:pic>
      <p:sp>
        <p:nvSpPr>
          <p:cNvPr id="2" name="Text Placeholder 1">
            <a:extLst>
              <a:ext uri="{FF2B5EF4-FFF2-40B4-BE49-F238E27FC236}">
                <a16:creationId xmlns:a16="http://schemas.microsoft.com/office/drawing/2014/main" id="{02ED2892-43EC-40BD-9601-FC975EA47869}"/>
              </a:ext>
            </a:extLst>
          </p:cNvPr>
          <p:cNvSpPr>
            <a:spLocks noGrp="1"/>
          </p:cNvSpPr>
          <p:nvPr>
            <p:ph type="body" sz="quarter" idx="13"/>
          </p:nvPr>
        </p:nvSpPr>
        <p:spPr/>
        <p:txBody>
          <a:bodyPr/>
          <a:lstStyle/>
          <a:p>
            <a:r>
              <a:rPr lang="en-GB"/>
              <a:t>Self driving decisions</a:t>
            </a:r>
          </a:p>
        </p:txBody>
      </p:sp>
      <p:sp>
        <p:nvSpPr>
          <p:cNvPr id="3" name="Text Placeholder 2">
            <a:extLst>
              <a:ext uri="{FF2B5EF4-FFF2-40B4-BE49-F238E27FC236}">
                <a16:creationId xmlns:a16="http://schemas.microsoft.com/office/drawing/2014/main" id="{441039D5-0124-4649-8D5C-8795D8DF041B}"/>
              </a:ext>
            </a:extLst>
          </p:cNvPr>
          <p:cNvSpPr>
            <a:spLocks noGrp="1"/>
          </p:cNvSpPr>
          <p:nvPr>
            <p:ph type="body" sz="quarter" idx="14"/>
          </p:nvPr>
        </p:nvSpPr>
        <p:spPr/>
        <p:txBody>
          <a:bodyPr/>
          <a:lstStyle/>
          <a:p>
            <a:r>
              <a:rPr lang="en-GB"/>
              <a:t>The AI in a self driving car </a:t>
            </a:r>
            <a:br>
              <a:rPr lang="en-GB"/>
            </a:br>
            <a:r>
              <a:rPr lang="en-GB"/>
              <a:t>needs to consider lots of factors </a:t>
            </a:r>
            <a:br>
              <a:rPr lang="en-GB"/>
            </a:br>
            <a:r>
              <a:rPr lang="en-GB"/>
              <a:t>before making any decisions</a:t>
            </a:r>
          </a:p>
          <a:p>
            <a:r>
              <a:rPr lang="en-GB"/>
              <a:t>One decision may be whether </a:t>
            </a:r>
            <a:br>
              <a:rPr lang="en-GB"/>
            </a:br>
            <a:r>
              <a:rPr lang="en-GB"/>
              <a:t>to increase or decrease speed</a:t>
            </a:r>
          </a:p>
          <a:p>
            <a:pPr lvl="1"/>
            <a:r>
              <a:rPr lang="en-GB"/>
              <a:t>What other decisions may be taken?</a:t>
            </a:r>
          </a:p>
          <a:p>
            <a:pPr lvl="1"/>
            <a:r>
              <a:rPr lang="en-GB"/>
              <a:t>How often do they need to be taken?</a:t>
            </a:r>
          </a:p>
          <a:p>
            <a:endParaRPr lang="en-GB"/>
          </a:p>
        </p:txBody>
      </p:sp>
      <p:pic>
        <p:nvPicPr>
          <p:cNvPr id="9" name="Graphic 8">
            <a:extLst>
              <a:ext uri="{FF2B5EF4-FFF2-40B4-BE49-F238E27FC236}">
                <a16:creationId xmlns:a16="http://schemas.microsoft.com/office/drawing/2014/main" id="{13128574-7BAD-4017-A8DC-B86006460C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45002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BBF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56F384-218F-4AA0-B7D1-B7D190F65B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4" name="Text Placeholder 3">
            <a:extLst>
              <a:ext uri="{FF2B5EF4-FFF2-40B4-BE49-F238E27FC236}">
                <a16:creationId xmlns:a16="http://schemas.microsoft.com/office/drawing/2014/main" id="{88976D31-A704-4DB0-8584-B9D582A6394A}"/>
              </a:ext>
            </a:extLst>
          </p:cNvPr>
          <p:cNvSpPr>
            <a:spLocks noGrp="1"/>
          </p:cNvSpPr>
          <p:nvPr>
            <p:ph type="body" sz="quarter" idx="13"/>
          </p:nvPr>
        </p:nvSpPr>
        <p:spPr/>
        <p:txBody>
          <a:bodyPr/>
          <a:lstStyle/>
          <a:p>
            <a:r>
              <a:rPr lang="en-GB"/>
              <a:t>Self driving decisions</a:t>
            </a:r>
          </a:p>
        </p:txBody>
      </p:sp>
      <p:sp>
        <p:nvSpPr>
          <p:cNvPr id="5" name="Text Placeholder 4">
            <a:extLst>
              <a:ext uri="{FF2B5EF4-FFF2-40B4-BE49-F238E27FC236}">
                <a16:creationId xmlns:a16="http://schemas.microsoft.com/office/drawing/2014/main" id="{9F904D7C-5AE3-4DCB-9218-188B6AADB1E2}"/>
              </a:ext>
            </a:extLst>
          </p:cNvPr>
          <p:cNvSpPr>
            <a:spLocks noGrp="1"/>
          </p:cNvSpPr>
          <p:nvPr>
            <p:ph type="body" sz="quarter" idx="14"/>
          </p:nvPr>
        </p:nvSpPr>
        <p:spPr/>
        <p:txBody>
          <a:bodyPr/>
          <a:lstStyle/>
          <a:p>
            <a:r>
              <a:rPr lang="en-GB"/>
              <a:t>Some possible decisions the AI needs to make:</a:t>
            </a:r>
          </a:p>
        </p:txBody>
      </p:sp>
      <p:graphicFrame>
        <p:nvGraphicFramePr>
          <p:cNvPr id="6" name="Table 6">
            <a:extLst>
              <a:ext uri="{FF2B5EF4-FFF2-40B4-BE49-F238E27FC236}">
                <a16:creationId xmlns:a16="http://schemas.microsoft.com/office/drawing/2014/main" id="{233EF3D9-A76E-4328-A1D2-EDDB173CED13}"/>
              </a:ext>
            </a:extLst>
          </p:cNvPr>
          <p:cNvGraphicFramePr>
            <a:graphicFrameLocks noGrp="1"/>
          </p:cNvGraphicFramePr>
          <p:nvPr>
            <p:extLst>
              <p:ext uri="{D42A27DB-BD31-4B8C-83A1-F6EECF244321}">
                <p14:modId xmlns:p14="http://schemas.microsoft.com/office/powerpoint/2010/main" val="801630325"/>
              </p:ext>
            </p:extLst>
          </p:nvPr>
        </p:nvGraphicFramePr>
        <p:xfrm>
          <a:off x="724280" y="2496127"/>
          <a:ext cx="7816470" cy="2763520"/>
        </p:xfrm>
        <a:graphic>
          <a:graphicData uri="http://schemas.openxmlformats.org/drawingml/2006/table">
            <a:tbl>
              <a:tblPr firstRow="1" bandRow="1">
                <a:tableStyleId>{5C22544A-7EE6-4342-B048-85BDC9FD1C3A}</a:tableStyleId>
              </a:tblPr>
              <a:tblGrid>
                <a:gridCol w="3908235">
                  <a:extLst>
                    <a:ext uri="{9D8B030D-6E8A-4147-A177-3AD203B41FA5}">
                      <a16:colId xmlns:a16="http://schemas.microsoft.com/office/drawing/2014/main" val="2727864311"/>
                    </a:ext>
                  </a:extLst>
                </a:gridCol>
                <a:gridCol w="3908235">
                  <a:extLst>
                    <a:ext uri="{9D8B030D-6E8A-4147-A177-3AD203B41FA5}">
                      <a16:colId xmlns:a16="http://schemas.microsoft.com/office/drawing/2014/main" val="2250841617"/>
                    </a:ext>
                  </a:extLst>
                </a:gridCol>
              </a:tblGrid>
              <a:tr h="370840">
                <a:tc>
                  <a:txBody>
                    <a:bodyPr/>
                    <a:lstStyle/>
                    <a:p>
                      <a:r>
                        <a:rPr lang="en-GB"/>
                        <a:t>Decision</a:t>
                      </a:r>
                    </a:p>
                  </a:txBody>
                  <a:tcPr>
                    <a:lnL w="12700" cap="flat" cmpd="sng" algn="ctr">
                      <a:solidFill>
                        <a:srgbClr val="1664D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solidFill>
                      <a:srgbClr val="1664D7"/>
                    </a:solidFill>
                  </a:tcPr>
                </a:tc>
                <a:tc>
                  <a:txBody>
                    <a:bodyPr/>
                    <a:lstStyle/>
                    <a:p>
                      <a:r>
                        <a:rPr lang="en-GB"/>
                        <a:t>How often does this decision need to be made</a:t>
                      </a:r>
                    </a:p>
                  </a:txBody>
                  <a:tcPr>
                    <a:lnL w="12700" cap="flat" cmpd="sng" algn="ctr">
                      <a:solidFill>
                        <a:schemeClr val="bg1"/>
                      </a:solidFill>
                      <a:prstDash val="solid"/>
                      <a:round/>
                      <a:headEnd type="none" w="med" len="med"/>
                      <a:tailEnd type="none" w="med" len="med"/>
                    </a:lnL>
                    <a:lnR w="12700" cap="flat" cmpd="sng" algn="ctr">
                      <a:solidFill>
                        <a:srgbClr val="1664D7"/>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solidFill>
                      <a:srgbClr val="1664D7"/>
                    </a:solidFill>
                  </a:tcPr>
                </a:tc>
                <a:extLst>
                  <a:ext uri="{0D108BD9-81ED-4DB2-BD59-A6C34878D82A}">
                    <a16:rowId xmlns:a16="http://schemas.microsoft.com/office/drawing/2014/main" val="3959184060"/>
                  </a:ext>
                </a:extLst>
              </a:tr>
              <a:tr h="370840">
                <a:tc>
                  <a:txBody>
                    <a:bodyPr/>
                    <a:lstStyle/>
                    <a:p>
                      <a:r>
                        <a:rPr lang="en-GB">
                          <a:solidFill>
                            <a:srgbClr val="FF0000"/>
                          </a:solidFill>
                        </a:rPr>
                        <a:t>Correct speed to drive at</a:t>
                      </a:r>
                    </a:p>
                  </a:txBody>
                  <a:tcPr>
                    <a:lnL w="12700" cap="flat" cmpd="sng" algn="ctr">
                      <a:solidFill>
                        <a:srgbClr val="1664D7"/>
                      </a:solidFill>
                      <a:prstDash val="solid"/>
                      <a:round/>
                      <a:headEnd type="none" w="med" len="med"/>
                      <a:tailEnd type="none" w="med" len="med"/>
                    </a:lnL>
                    <a:lnR w="12700" cap="flat" cmpd="sng" algn="ctr">
                      <a:solidFill>
                        <a:srgbClr val="1664D7"/>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noFill/>
                  </a:tcPr>
                </a:tc>
                <a:tc>
                  <a:txBody>
                    <a:bodyPr/>
                    <a:lstStyle/>
                    <a:p>
                      <a:r>
                        <a:rPr lang="en-GB">
                          <a:solidFill>
                            <a:srgbClr val="FF0000"/>
                          </a:solidFill>
                        </a:rPr>
                        <a:t>Every second</a:t>
                      </a:r>
                    </a:p>
                  </a:txBody>
                  <a:tcPr>
                    <a:lnL w="12700" cap="flat" cmpd="sng" algn="ctr">
                      <a:solidFill>
                        <a:srgbClr val="1664D7"/>
                      </a:solidFill>
                      <a:prstDash val="solid"/>
                      <a:round/>
                      <a:headEnd type="none" w="med" len="med"/>
                      <a:tailEnd type="none" w="med" len="med"/>
                    </a:lnL>
                    <a:lnR w="12700" cap="flat" cmpd="sng" algn="ctr">
                      <a:solidFill>
                        <a:srgbClr val="1664D7"/>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noFill/>
                  </a:tcPr>
                </a:tc>
                <a:extLst>
                  <a:ext uri="{0D108BD9-81ED-4DB2-BD59-A6C34878D82A}">
                    <a16:rowId xmlns:a16="http://schemas.microsoft.com/office/drawing/2014/main" val="641668908"/>
                  </a:ext>
                </a:extLst>
              </a:tr>
              <a:tr h="370840">
                <a:tc>
                  <a:txBody>
                    <a:bodyPr/>
                    <a:lstStyle/>
                    <a:p>
                      <a:r>
                        <a:rPr lang="en-GB">
                          <a:solidFill>
                            <a:srgbClr val="FF0000"/>
                          </a:solidFill>
                        </a:rPr>
                        <a:t>Minor adjustments to stay in the correct position on the road</a:t>
                      </a:r>
                    </a:p>
                  </a:txBody>
                  <a:tcPr>
                    <a:lnL w="12700" cap="flat" cmpd="sng" algn="ctr">
                      <a:solidFill>
                        <a:srgbClr val="1664D7"/>
                      </a:solidFill>
                      <a:prstDash val="solid"/>
                      <a:round/>
                      <a:headEnd type="none" w="med" len="med"/>
                      <a:tailEnd type="none" w="med" len="med"/>
                    </a:lnL>
                    <a:lnR w="12700" cap="flat" cmpd="sng" algn="ctr">
                      <a:solidFill>
                        <a:srgbClr val="1664D7"/>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noFill/>
                  </a:tcPr>
                </a:tc>
                <a:tc>
                  <a:txBody>
                    <a:bodyPr/>
                    <a:lstStyle/>
                    <a:p>
                      <a:r>
                        <a:rPr lang="en-GB">
                          <a:solidFill>
                            <a:srgbClr val="FF0000"/>
                          </a:solidFill>
                        </a:rPr>
                        <a:t>0.1 seconds</a:t>
                      </a:r>
                    </a:p>
                  </a:txBody>
                  <a:tcPr>
                    <a:lnL w="12700" cap="flat" cmpd="sng" algn="ctr">
                      <a:solidFill>
                        <a:srgbClr val="1664D7"/>
                      </a:solidFill>
                      <a:prstDash val="solid"/>
                      <a:round/>
                      <a:headEnd type="none" w="med" len="med"/>
                      <a:tailEnd type="none" w="med" len="med"/>
                    </a:lnL>
                    <a:lnR w="12700" cap="flat" cmpd="sng" algn="ctr">
                      <a:solidFill>
                        <a:srgbClr val="1664D7"/>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noFill/>
                  </a:tcPr>
                </a:tc>
                <a:extLst>
                  <a:ext uri="{0D108BD9-81ED-4DB2-BD59-A6C34878D82A}">
                    <a16:rowId xmlns:a16="http://schemas.microsoft.com/office/drawing/2014/main" val="1671280946"/>
                  </a:ext>
                </a:extLst>
              </a:tr>
              <a:tr h="370840">
                <a:tc>
                  <a:txBody>
                    <a:bodyPr/>
                    <a:lstStyle/>
                    <a:p>
                      <a:r>
                        <a:rPr lang="en-GB">
                          <a:solidFill>
                            <a:srgbClr val="FF0000"/>
                          </a:solidFill>
                        </a:rPr>
                        <a:t>Turn left / right</a:t>
                      </a:r>
                    </a:p>
                  </a:txBody>
                  <a:tcPr>
                    <a:lnL w="12700" cap="flat" cmpd="sng" algn="ctr">
                      <a:solidFill>
                        <a:srgbClr val="1664D7"/>
                      </a:solidFill>
                      <a:prstDash val="solid"/>
                      <a:round/>
                      <a:headEnd type="none" w="med" len="med"/>
                      <a:tailEnd type="none" w="med" len="med"/>
                    </a:lnL>
                    <a:lnR w="12700" cap="flat" cmpd="sng" algn="ctr">
                      <a:solidFill>
                        <a:srgbClr val="1664D7"/>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noFill/>
                  </a:tcPr>
                </a:tc>
                <a:tc>
                  <a:txBody>
                    <a:bodyPr/>
                    <a:lstStyle/>
                    <a:p>
                      <a:r>
                        <a:rPr lang="en-GB">
                          <a:solidFill>
                            <a:srgbClr val="FF0000"/>
                          </a:solidFill>
                        </a:rPr>
                        <a:t>0.5 seconds</a:t>
                      </a:r>
                    </a:p>
                  </a:txBody>
                  <a:tcPr>
                    <a:lnL w="12700" cap="flat" cmpd="sng" algn="ctr">
                      <a:solidFill>
                        <a:srgbClr val="1664D7"/>
                      </a:solidFill>
                      <a:prstDash val="solid"/>
                      <a:round/>
                      <a:headEnd type="none" w="med" len="med"/>
                      <a:tailEnd type="none" w="med" len="med"/>
                    </a:lnL>
                    <a:lnR w="12700" cap="flat" cmpd="sng" algn="ctr">
                      <a:solidFill>
                        <a:srgbClr val="1664D7"/>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noFill/>
                  </a:tcPr>
                </a:tc>
                <a:extLst>
                  <a:ext uri="{0D108BD9-81ED-4DB2-BD59-A6C34878D82A}">
                    <a16:rowId xmlns:a16="http://schemas.microsoft.com/office/drawing/2014/main" val="1972283448"/>
                  </a:ext>
                </a:extLst>
              </a:tr>
              <a:tr h="370840">
                <a:tc>
                  <a:txBody>
                    <a:bodyPr/>
                    <a:lstStyle/>
                    <a:p>
                      <a:r>
                        <a:rPr lang="en-GB">
                          <a:solidFill>
                            <a:srgbClr val="FF0000"/>
                          </a:solidFill>
                        </a:rPr>
                        <a:t>Avoid an animal or pedestrian</a:t>
                      </a:r>
                    </a:p>
                  </a:txBody>
                  <a:tcPr>
                    <a:lnL w="12700" cap="flat" cmpd="sng" algn="ctr">
                      <a:solidFill>
                        <a:srgbClr val="1664D7"/>
                      </a:solidFill>
                      <a:prstDash val="solid"/>
                      <a:round/>
                      <a:headEnd type="none" w="med" len="med"/>
                      <a:tailEnd type="none" w="med" len="med"/>
                    </a:lnL>
                    <a:lnR w="12700" cap="flat" cmpd="sng" algn="ctr">
                      <a:solidFill>
                        <a:srgbClr val="1664D7"/>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noFill/>
                  </a:tcPr>
                </a:tc>
                <a:tc>
                  <a:txBody>
                    <a:bodyPr/>
                    <a:lstStyle/>
                    <a:p>
                      <a:r>
                        <a:rPr lang="en-GB">
                          <a:solidFill>
                            <a:srgbClr val="FF0000"/>
                          </a:solidFill>
                        </a:rPr>
                        <a:t>0.1 seconds</a:t>
                      </a:r>
                    </a:p>
                  </a:txBody>
                  <a:tcPr>
                    <a:lnL w="12700" cap="flat" cmpd="sng" algn="ctr">
                      <a:solidFill>
                        <a:srgbClr val="1664D7"/>
                      </a:solidFill>
                      <a:prstDash val="solid"/>
                      <a:round/>
                      <a:headEnd type="none" w="med" len="med"/>
                      <a:tailEnd type="none" w="med" len="med"/>
                    </a:lnL>
                    <a:lnR w="12700" cap="flat" cmpd="sng" algn="ctr">
                      <a:solidFill>
                        <a:srgbClr val="1664D7"/>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noFill/>
                  </a:tcPr>
                </a:tc>
                <a:extLst>
                  <a:ext uri="{0D108BD9-81ED-4DB2-BD59-A6C34878D82A}">
                    <a16:rowId xmlns:a16="http://schemas.microsoft.com/office/drawing/2014/main" val="2189214784"/>
                  </a:ext>
                </a:extLst>
              </a:tr>
              <a:tr h="370840">
                <a:tc>
                  <a:txBody>
                    <a:bodyPr/>
                    <a:lstStyle/>
                    <a:p>
                      <a:r>
                        <a:rPr lang="en-GB">
                          <a:solidFill>
                            <a:srgbClr val="FF0000"/>
                          </a:solidFill>
                        </a:rPr>
                        <a:t>Avoid car in front</a:t>
                      </a:r>
                    </a:p>
                  </a:txBody>
                  <a:tcPr>
                    <a:lnL w="12700" cap="flat" cmpd="sng" algn="ctr">
                      <a:solidFill>
                        <a:srgbClr val="1664D7"/>
                      </a:solidFill>
                      <a:prstDash val="solid"/>
                      <a:round/>
                      <a:headEnd type="none" w="med" len="med"/>
                      <a:tailEnd type="none" w="med" len="med"/>
                    </a:lnL>
                    <a:lnR w="12700" cap="flat" cmpd="sng" algn="ctr">
                      <a:solidFill>
                        <a:srgbClr val="1664D7"/>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noFill/>
                  </a:tcPr>
                </a:tc>
                <a:tc>
                  <a:txBody>
                    <a:bodyPr/>
                    <a:lstStyle/>
                    <a:p>
                      <a:r>
                        <a:rPr lang="en-GB">
                          <a:solidFill>
                            <a:srgbClr val="FF0000"/>
                          </a:solidFill>
                        </a:rPr>
                        <a:t>0.1 seconds</a:t>
                      </a:r>
                    </a:p>
                  </a:txBody>
                  <a:tcPr>
                    <a:lnL w="12700" cap="flat" cmpd="sng" algn="ctr">
                      <a:solidFill>
                        <a:srgbClr val="1664D7"/>
                      </a:solidFill>
                      <a:prstDash val="solid"/>
                      <a:round/>
                      <a:headEnd type="none" w="med" len="med"/>
                      <a:tailEnd type="none" w="med" len="med"/>
                    </a:lnL>
                    <a:lnR w="12700" cap="flat" cmpd="sng" algn="ctr">
                      <a:solidFill>
                        <a:srgbClr val="1664D7"/>
                      </a:solidFill>
                      <a:prstDash val="solid"/>
                      <a:round/>
                      <a:headEnd type="none" w="med" len="med"/>
                      <a:tailEnd type="none" w="med" len="med"/>
                    </a:lnR>
                    <a:lnT w="12700" cap="flat" cmpd="sng" algn="ctr">
                      <a:solidFill>
                        <a:srgbClr val="1664D7"/>
                      </a:solidFill>
                      <a:prstDash val="solid"/>
                      <a:round/>
                      <a:headEnd type="none" w="med" len="med"/>
                      <a:tailEnd type="none" w="med" len="med"/>
                    </a:lnT>
                    <a:lnB w="12700" cap="flat" cmpd="sng" algn="ctr">
                      <a:solidFill>
                        <a:srgbClr val="1664D7"/>
                      </a:solidFill>
                      <a:prstDash val="solid"/>
                      <a:round/>
                      <a:headEnd type="none" w="med" len="med"/>
                      <a:tailEnd type="none" w="med" len="med"/>
                    </a:lnB>
                    <a:noFill/>
                  </a:tcPr>
                </a:tc>
                <a:extLst>
                  <a:ext uri="{0D108BD9-81ED-4DB2-BD59-A6C34878D82A}">
                    <a16:rowId xmlns:a16="http://schemas.microsoft.com/office/drawing/2014/main" val="4009487937"/>
                  </a:ext>
                </a:extLst>
              </a:tr>
            </a:tbl>
          </a:graphicData>
        </a:graphic>
      </p:graphicFrame>
      <p:pic>
        <p:nvPicPr>
          <p:cNvPr id="10" name="Graphic 9">
            <a:extLst>
              <a:ext uri="{FF2B5EF4-FFF2-40B4-BE49-F238E27FC236}">
                <a16:creationId xmlns:a16="http://schemas.microsoft.com/office/drawing/2014/main" id="{803204FE-30BF-4348-9670-BF778DD4B90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E41D30A-BEDB-4B17-B782-1441D06012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13409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a:t>Worksheet 1</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a:t>Complete </a:t>
            </a:r>
            <a:r>
              <a:rPr lang="en-GB" b="1"/>
              <a:t>Task 3</a:t>
            </a:r>
            <a:r>
              <a:rPr lang="en-GB"/>
              <a:t> on </a:t>
            </a:r>
            <a:r>
              <a:rPr lang="en-GB" b="1"/>
              <a:t>Worksheet 1</a:t>
            </a:r>
          </a:p>
        </p:txBody>
      </p:sp>
    </p:spTree>
    <p:extLst>
      <p:ext uri="{BB962C8B-B14F-4D97-AF65-F5344CB8AC3E}">
        <p14:creationId xmlns:p14="http://schemas.microsoft.com/office/powerpoint/2010/main" val="115931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8013E6-5C2C-4C27-91B9-E1DB9C86B5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943893"/>
            <a:ext cx="4572000" cy="5007874"/>
          </a:xfrm>
          <a:prstGeom prst="rect">
            <a:avLst/>
          </a:prstGeom>
        </p:spPr>
      </p:pic>
      <p:sp>
        <p:nvSpPr>
          <p:cNvPr id="2" name="Text Placeholder 1">
            <a:extLst>
              <a:ext uri="{FF2B5EF4-FFF2-40B4-BE49-F238E27FC236}">
                <a16:creationId xmlns:a16="http://schemas.microsoft.com/office/drawing/2014/main" id="{FB1B1475-6A7A-43AA-A878-A2E69336C8D1}"/>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8FE7E0B0-7B1D-41D3-B25C-1811F92879A4}"/>
              </a:ext>
            </a:extLst>
          </p:cNvPr>
          <p:cNvSpPr>
            <a:spLocks noGrp="1"/>
          </p:cNvSpPr>
          <p:nvPr>
            <p:ph type="body" sz="quarter" idx="14"/>
          </p:nvPr>
        </p:nvSpPr>
        <p:spPr/>
        <p:txBody>
          <a:bodyPr/>
          <a:lstStyle/>
          <a:p>
            <a:r>
              <a:rPr lang="en-GB"/>
              <a:t>Work with a partner to </a:t>
            </a:r>
            <a:br>
              <a:rPr lang="en-GB"/>
            </a:br>
            <a:r>
              <a:rPr lang="en-GB"/>
              <a:t>come up with ideas for </a:t>
            </a:r>
            <a:br>
              <a:rPr lang="en-GB"/>
            </a:br>
            <a:r>
              <a:rPr lang="en-GB"/>
              <a:t>each of the following:</a:t>
            </a:r>
          </a:p>
          <a:p>
            <a:pPr lvl="1"/>
            <a:r>
              <a:rPr lang="en-GB" b="1"/>
              <a:t>Three</a:t>
            </a:r>
            <a:r>
              <a:rPr lang="en-GB"/>
              <a:t> uses of AI</a:t>
            </a:r>
          </a:p>
          <a:p>
            <a:pPr lvl="1"/>
            <a:r>
              <a:rPr lang="en-GB" b="1"/>
              <a:t>Two</a:t>
            </a:r>
            <a:r>
              <a:rPr lang="en-GB"/>
              <a:t> rules that an AI system </a:t>
            </a:r>
            <a:br>
              <a:rPr lang="en-GB"/>
            </a:br>
            <a:r>
              <a:rPr lang="en-GB"/>
              <a:t>could use to classify good </a:t>
            </a:r>
            <a:br>
              <a:rPr lang="en-GB"/>
            </a:br>
            <a:r>
              <a:rPr lang="en-GB"/>
              <a:t>behaviour in the classroom</a:t>
            </a:r>
          </a:p>
          <a:p>
            <a:pPr lvl="1"/>
            <a:r>
              <a:rPr lang="en-GB" b="1"/>
              <a:t>One</a:t>
            </a:r>
            <a:r>
              <a:rPr lang="en-GB"/>
              <a:t> meaning of the term AI</a:t>
            </a:r>
          </a:p>
          <a:p>
            <a:r>
              <a:rPr lang="en-GB"/>
              <a:t>Share your ideas with the class</a:t>
            </a:r>
          </a:p>
        </p:txBody>
      </p:sp>
    </p:spTree>
    <p:extLst>
      <p:ext uri="{BB962C8B-B14F-4D97-AF65-F5344CB8AC3E}">
        <p14:creationId xmlns:p14="http://schemas.microsoft.com/office/powerpoint/2010/main" val="352515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03388"/>
            <a:ext cx="8005660" cy="3454400"/>
          </a:xfrm>
        </p:spPr>
        <p:txBody>
          <a:bodyPr/>
          <a:lstStyle/>
          <a:p>
            <a:r>
              <a:rPr lang="en-GB"/>
              <a:t>Understand the origin and uses of AI</a:t>
            </a:r>
          </a:p>
          <a:p>
            <a:r>
              <a:rPr lang="en-GB"/>
              <a:t>Understand how rules are used in AI decision making</a:t>
            </a:r>
          </a:p>
          <a:p>
            <a:r>
              <a:rPr lang="en-GB"/>
              <a:t>Investigate the rules needed to solve </a:t>
            </a:r>
            <a:br>
              <a:rPr lang="en-GB"/>
            </a:br>
            <a:r>
              <a:rPr lang="en-GB"/>
              <a:t>problems including:</a:t>
            </a:r>
          </a:p>
          <a:p>
            <a:pPr lvl="1"/>
            <a:r>
              <a:rPr lang="en-GB"/>
              <a:t>Classification</a:t>
            </a:r>
          </a:p>
          <a:p>
            <a:pPr lvl="1"/>
            <a:r>
              <a:rPr lang="en-GB"/>
              <a:t>Navigation of a maze or road</a:t>
            </a:r>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8C4F0C-9170-4A3A-ABE6-A0B22F303ED8}"/>
              </a:ext>
            </a:extLst>
          </p:cNvPr>
          <p:cNvSpPr>
            <a:spLocks noGrp="1"/>
          </p:cNvSpPr>
          <p:nvPr>
            <p:ph type="body" sz="quarter" idx="13"/>
          </p:nvPr>
        </p:nvSpPr>
        <p:spPr/>
        <p:txBody>
          <a:bodyPr/>
          <a:lstStyle/>
          <a:p>
            <a:r>
              <a:rPr lang="en-GB"/>
              <a:t>Plenary</a:t>
            </a:r>
          </a:p>
        </p:txBody>
      </p:sp>
      <p:sp>
        <p:nvSpPr>
          <p:cNvPr id="5" name="Text Placeholder 4">
            <a:extLst>
              <a:ext uri="{FF2B5EF4-FFF2-40B4-BE49-F238E27FC236}">
                <a16:creationId xmlns:a16="http://schemas.microsoft.com/office/drawing/2014/main" id="{9D475731-9870-499C-A026-81F7772B6C82}"/>
              </a:ext>
            </a:extLst>
          </p:cNvPr>
          <p:cNvSpPr>
            <a:spLocks noGrp="1"/>
          </p:cNvSpPr>
          <p:nvPr>
            <p:ph type="body" sz="quarter" idx="14"/>
          </p:nvPr>
        </p:nvSpPr>
        <p:spPr/>
        <p:txBody>
          <a:bodyPr/>
          <a:lstStyle/>
          <a:p>
            <a:r>
              <a:rPr lang="en-GB"/>
              <a:t>Three uses of AI</a:t>
            </a:r>
          </a:p>
          <a:p>
            <a:pPr lvl="1"/>
            <a:r>
              <a:rPr lang="en-GB">
                <a:solidFill>
                  <a:srgbClr val="FF0000"/>
                </a:solidFill>
              </a:rPr>
              <a:t>Facial recognition, fingerprint recognition, self-driving cars, opponents in a computer game, speech recognition, robot vacuum cleaners</a:t>
            </a:r>
          </a:p>
          <a:p>
            <a:r>
              <a:rPr lang="en-GB" b="1"/>
              <a:t>Two</a:t>
            </a:r>
            <a:r>
              <a:rPr lang="en-GB"/>
              <a:t> rules that an AI system could use to classify good behaviour in the classroom</a:t>
            </a:r>
          </a:p>
          <a:p>
            <a:pPr lvl="1"/>
            <a:r>
              <a:rPr lang="en-GB">
                <a:solidFill>
                  <a:srgbClr val="FF0000"/>
                </a:solidFill>
              </a:rPr>
              <a:t>Quiet when asked to be, sitting in chair (and many others)</a:t>
            </a:r>
          </a:p>
          <a:p>
            <a:r>
              <a:rPr lang="en-GB"/>
              <a:t>One meaning of the term AI</a:t>
            </a:r>
          </a:p>
          <a:p>
            <a:pPr lvl="1"/>
            <a:r>
              <a:rPr lang="en-GB">
                <a:solidFill>
                  <a:srgbClr val="FF0000"/>
                </a:solidFill>
              </a:rPr>
              <a:t>Artificial intelligence – An artificial creation with intelligence like a human – it has abilities such as learning or problem solving, like a human brain has</a:t>
            </a:r>
          </a:p>
          <a:p>
            <a:pPr lvl="1"/>
            <a:endParaRPr lang="en-GB"/>
          </a:p>
          <a:p>
            <a:endParaRPr lang="en-GB"/>
          </a:p>
        </p:txBody>
      </p:sp>
    </p:spTree>
    <p:extLst>
      <p:ext uri="{BB962C8B-B14F-4D97-AF65-F5344CB8AC3E}">
        <p14:creationId xmlns:p14="http://schemas.microsoft.com/office/powerpoint/2010/main" val="253894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33CD2B-A845-4C9A-A513-AA4C84938E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31" y="647628"/>
            <a:ext cx="9139938" cy="6210372"/>
          </a:xfrm>
          <a:prstGeom prst="rect">
            <a:avLst/>
          </a:prstGeom>
        </p:spPr>
      </p:pic>
      <p:sp>
        <p:nvSpPr>
          <p:cNvPr id="2" name="Text Placeholder 1">
            <a:extLst>
              <a:ext uri="{FF2B5EF4-FFF2-40B4-BE49-F238E27FC236}">
                <a16:creationId xmlns:a16="http://schemas.microsoft.com/office/drawing/2014/main" id="{FDE52C7D-B31C-420D-AD69-E144388028D7}"/>
              </a:ext>
            </a:extLst>
          </p:cNvPr>
          <p:cNvSpPr>
            <a:spLocks noGrp="1"/>
          </p:cNvSpPr>
          <p:nvPr>
            <p:ph type="body" sz="quarter" idx="13"/>
          </p:nvPr>
        </p:nvSpPr>
        <p:spPr/>
        <p:txBody>
          <a:bodyPr/>
          <a:lstStyle/>
          <a:p>
            <a:r>
              <a:rPr lang="en-GB">
                <a:solidFill>
                  <a:schemeClr val="bg1"/>
                </a:solidFill>
              </a:rPr>
              <a:t>AI Milestones</a:t>
            </a:r>
          </a:p>
        </p:txBody>
      </p:sp>
      <p:sp>
        <p:nvSpPr>
          <p:cNvPr id="3" name="Text Placeholder 2">
            <a:extLst>
              <a:ext uri="{FF2B5EF4-FFF2-40B4-BE49-F238E27FC236}">
                <a16:creationId xmlns:a16="http://schemas.microsoft.com/office/drawing/2014/main" id="{C0A71419-348D-46E2-91DA-954B7F618E49}"/>
              </a:ext>
            </a:extLst>
          </p:cNvPr>
          <p:cNvSpPr>
            <a:spLocks noGrp="1"/>
          </p:cNvSpPr>
          <p:nvPr>
            <p:ph type="body" sz="quarter" idx="14"/>
          </p:nvPr>
        </p:nvSpPr>
        <p:spPr/>
        <p:txBody>
          <a:bodyPr/>
          <a:lstStyle/>
          <a:p>
            <a:r>
              <a:rPr lang="en-GB">
                <a:solidFill>
                  <a:schemeClr val="bg1"/>
                </a:solidFill>
              </a:rPr>
              <a:t>In which decade do you think each of the following </a:t>
            </a:r>
            <a:r>
              <a:rPr lang="en-GB" b="1">
                <a:solidFill>
                  <a:schemeClr val="bg1"/>
                </a:solidFill>
              </a:rPr>
              <a:t>artificial intelligence </a:t>
            </a:r>
            <a:r>
              <a:rPr lang="en-GB">
                <a:solidFill>
                  <a:schemeClr val="bg1"/>
                </a:solidFill>
              </a:rPr>
              <a:t>(AI) milestones happen?</a:t>
            </a:r>
          </a:p>
          <a:p>
            <a:pPr lvl="1"/>
            <a:r>
              <a:rPr lang="en-GB">
                <a:solidFill>
                  <a:schemeClr val="bg1"/>
                </a:solidFill>
              </a:rPr>
              <a:t>The ELIZA chatbot</a:t>
            </a:r>
          </a:p>
          <a:p>
            <a:pPr lvl="1"/>
            <a:r>
              <a:rPr lang="en-GB">
                <a:solidFill>
                  <a:schemeClr val="bg1"/>
                </a:solidFill>
              </a:rPr>
              <a:t>IBM Deep Blue beats Kasparov at chess</a:t>
            </a:r>
          </a:p>
          <a:p>
            <a:pPr lvl="1"/>
            <a:r>
              <a:rPr lang="en-GB">
                <a:solidFill>
                  <a:schemeClr val="bg1"/>
                </a:solidFill>
              </a:rPr>
              <a:t>Computerised draughts</a:t>
            </a:r>
          </a:p>
          <a:p>
            <a:pPr lvl="1"/>
            <a:r>
              <a:rPr lang="en-GB">
                <a:solidFill>
                  <a:schemeClr val="bg1"/>
                </a:solidFill>
              </a:rPr>
              <a:t>ALVINN self-driving car</a:t>
            </a:r>
          </a:p>
          <a:p>
            <a:pPr lvl="1"/>
            <a:r>
              <a:rPr lang="en-GB">
                <a:solidFill>
                  <a:schemeClr val="bg1"/>
                </a:solidFill>
              </a:rPr>
              <a:t>Roomba robot vacuum cleaner</a:t>
            </a:r>
          </a:p>
        </p:txBody>
      </p:sp>
      <p:cxnSp>
        <p:nvCxnSpPr>
          <p:cNvPr id="17" name="Straight Connector 16">
            <a:extLst>
              <a:ext uri="{FF2B5EF4-FFF2-40B4-BE49-F238E27FC236}">
                <a16:creationId xmlns:a16="http://schemas.microsoft.com/office/drawing/2014/main" id="{962BBBB6-2E8C-4FD2-B684-B359CCE281F2}"/>
              </a:ext>
            </a:extLst>
          </p:cNvPr>
          <p:cNvCxnSpPr/>
          <p:nvPr/>
        </p:nvCxnSpPr>
        <p:spPr>
          <a:xfrm>
            <a:off x="0" y="5815949"/>
            <a:ext cx="9144000" cy="0"/>
          </a:xfrm>
          <a:prstGeom prst="line">
            <a:avLst/>
          </a:prstGeom>
          <a:ln w="38100">
            <a:solidFill>
              <a:srgbClr val="49B0CD"/>
            </a:solidFill>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573D1167-070D-44D6-B1D0-A677502F4A67}"/>
              </a:ext>
            </a:extLst>
          </p:cNvPr>
          <p:cNvSpPr txBox="1"/>
          <p:nvPr/>
        </p:nvSpPr>
        <p:spPr>
          <a:xfrm>
            <a:off x="488862" y="5893336"/>
            <a:ext cx="1369402" cy="523220"/>
          </a:xfrm>
          <a:prstGeom prst="rect">
            <a:avLst/>
          </a:prstGeom>
          <a:noFill/>
        </p:spPr>
        <p:txBody>
          <a:bodyPr wrap="square" rtlCol="0">
            <a:spAutoFit/>
          </a:bodyPr>
          <a:lstStyle/>
          <a:p>
            <a:pPr algn="ctr"/>
            <a:r>
              <a:rPr lang="en-GB" sz="2800" b="1">
                <a:solidFill>
                  <a:srgbClr val="49B0CD"/>
                </a:solidFill>
              </a:rPr>
              <a:t>1950s</a:t>
            </a:r>
          </a:p>
        </p:txBody>
      </p:sp>
      <p:sp>
        <p:nvSpPr>
          <p:cNvPr id="19" name="TextBox 18">
            <a:extLst>
              <a:ext uri="{FF2B5EF4-FFF2-40B4-BE49-F238E27FC236}">
                <a16:creationId xmlns:a16="http://schemas.microsoft.com/office/drawing/2014/main" id="{0F3031DF-609C-40BD-BADE-8817E50CD5EB}"/>
              </a:ext>
            </a:extLst>
          </p:cNvPr>
          <p:cNvSpPr txBox="1"/>
          <p:nvPr/>
        </p:nvSpPr>
        <p:spPr>
          <a:xfrm>
            <a:off x="1871500" y="5119831"/>
            <a:ext cx="1308280" cy="523220"/>
          </a:xfrm>
          <a:prstGeom prst="rect">
            <a:avLst/>
          </a:prstGeom>
          <a:noFill/>
        </p:spPr>
        <p:txBody>
          <a:bodyPr wrap="square" rtlCol="0">
            <a:spAutoFit/>
          </a:bodyPr>
          <a:lstStyle/>
          <a:p>
            <a:pPr algn="ctr"/>
            <a:r>
              <a:rPr lang="en-GB" sz="2800" b="1">
                <a:solidFill>
                  <a:srgbClr val="49B0CD"/>
                </a:solidFill>
              </a:rPr>
              <a:t>1960s</a:t>
            </a:r>
          </a:p>
        </p:txBody>
      </p:sp>
      <p:sp>
        <p:nvSpPr>
          <p:cNvPr id="20" name="TextBox 19">
            <a:extLst>
              <a:ext uri="{FF2B5EF4-FFF2-40B4-BE49-F238E27FC236}">
                <a16:creationId xmlns:a16="http://schemas.microsoft.com/office/drawing/2014/main" id="{9E620FA9-F470-408F-86F2-7E7610C37D47}"/>
              </a:ext>
            </a:extLst>
          </p:cNvPr>
          <p:cNvSpPr txBox="1"/>
          <p:nvPr/>
        </p:nvSpPr>
        <p:spPr>
          <a:xfrm>
            <a:off x="3325089" y="5843200"/>
            <a:ext cx="1717964" cy="523220"/>
          </a:xfrm>
          <a:prstGeom prst="rect">
            <a:avLst/>
          </a:prstGeom>
          <a:noFill/>
        </p:spPr>
        <p:txBody>
          <a:bodyPr wrap="square" rtlCol="0">
            <a:spAutoFit/>
          </a:bodyPr>
          <a:lstStyle/>
          <a:p>
            <a:pPr algn="ctr"/>
            <a:r>
              <a:rPr lang="en-GB" sz="2800" b="1">
                <a:solidFill>
                  <a:srgbClr val="49B0CD"/>
                </a:solidFill>
              </a:rPr>
              <a:t>1980s</a:t>
            </a:r>
          </a:p>
        </p:txBody>
      </p:sp>
      <p:sp>
        <p:nvSpPr>
          <p:cNvPr id="21" name="TextBox 20">
            <a:extLst>
              <a:ext uri="{FF2B5EF4-FFF2-40B4-BE49-F238E27FC236}">
                <a16:creationId xmlns:a16="http://schemas.microsoft.com/office/drawing/2014/main" id="{E2FF3172-8A2A-4760-94F6-C628137C1EBD}"/>
              </a:ext>
            </a:extLst>
          </p:cNvPr>
          <p:cNvSpPr txBox="1"/>
          <p:nvPr/>
        </p:nvSpPr>
        <p:spPr>
          <a:xfrm>
            <a:off x="5277830" y="5117580"/>
            <a:ext cx="1717964" cy="523220"/>
          </a:xfrm>
          <a:prstGeom prst="rect">
            <a:avLst/>
          </a:prstGeom>
          <a:noFill/>
        </p:spPr>
        <p:txBody>
          <a:bodyPr wrap="square" rtlCol="0">
            <a:spAutoFit/>
          </a:bodyPr>
          <a:lstStyle/>
          <a:p>
            <a:pPr algn="ctr"/>
            <a:r>
              <a:rPr lang="en-GB" sz="2800" b="1">
                <a:solidFill>
                  <a:srgbClr val="49B0CD"/>
                </a:solidFill>
              </a:rPr>
              <a:t>1990s</a:t>
            </a:r>
          </a:p>
        </p:txBody>
      </p:sp>
      <p:sp>
        <p:nvSpPr>
          <p:cNvPr id="22" name="TextBox 21">
            <a:extLst>
              <a:ext uri="{FF2B5EF4-FFF2-40B4-BE49-F238E27FC236}">
                <a16:creationId xmlns:a16="http://schemas.microsoft.com/office/drawing/2014/main" id="{9730D190-C437-4AF0-9A5A-7A1A39DF05BA}"/>
              </a:ext>
            </a:extLst>
          </p:cNvPr>
          <p:cNvSpPr txBox="1"/>
          <p:nvPr/>
        </p:nvSpPr>
        <p:spPr>
          <a:xfrm>
            <a:off x="7190283" y="5867987"/>
            <a:ext cx="1717964" cy="523220"/>
          </a:xfrm>
          <a:prstGeom prst="rect">
            <a:avLst/>
          </a:prstGeom>
          <a:noFill/>
        </p:spPr>
        <p:txBody>
          <a:bodyPr wrap="square" rtlCol="0">
            <a:spAutoFit/>
          </a:bodyPr>
          <a:lstStyle/>
          <a:p>
            <a:pPr algn="ctr"/>
            <a:r>
              <a:rPr lang="en-GB" sz="2800" b="1">
                <a:solidFill>
                  <a:srgbClr val="49B0CD"/>
                </a:solidFill>
              </a:rPr>
              <a:t>2000s</a:t>
            </a:r>
          </a:p>
        </p:txBody>
      </p:sp>
      <p:cxnSp>
        <p:nvCxnSpPr>
          <p:cNvPr id="23" name="Straight Connector 22">
            <a:extLst>
              <a:ext uri="{FF2B5EF4-FFF2-40B4-BE49-F238E27FC236}">
                <a16:creationId xmlns:a16="http://schemas.microsoft.com/office/drawing/2014/main" id="{241EB880-78EC-4251-AF2A-155487A3540B}"/>
              </a:ext>
            </a:extLst>
          </p:cNvPr>
          <p:cNvCxnSpPr>
            <a:cxnSpLocks/>
          </p:cNvCxnSpPr>
          <p:nvPr/>
        </p:nvCxnSpPr>
        <p:spPr>
          <a:xfrm>
            <a:off x="1173017" y="5378951"/>
            <a:ext cx="0" cy="439200"/>
          </a:xfrm>
          <a:prstGeom prst="line">
            <a:avLst/>
          </a:prstGeom>
          <a:ln w="38100">
            <a:solidFill>
              <a:srgbClr val="49B0CD"/>
            </a:solidFill>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43CFFE0-9E69-4CBA-92A9-83DFCBE8AEAD}"/>
              </a:ext>
            </a:extLst>
          </p:cNvPr>
          <p:cNvCxnSpPr>
            <a:cxnSpLocks/>
          </p:cNvCxnSpPr>
          <p:nvPr/>
        </p:nvCxnSpPr>
        <p:spPr>
          <a:xfrm>
            <a:off x="4184071" y="5378403"/>
            <a:ext cx="0" cy="439748"/>
          </a:xfrm>
          <a:prstGeom prst="line">
            <a:avLst/>
          </a:prstGeom>
          <a:ln w="38100">
            <a:solidFill>
              <a:srgbClr val="49B0CD"/>
            </a:solidFill>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9FCEF70-7828-4B24-A8A0-B5FCCA2B1D96}"/>
              </a:ext>
            </a:extLst>
          </p:cNvPr>
          <p:cNvCxnSpPr>
            <a:cxnSpLocks/>
          </p:cNvCxnSpPr>
          <p:nvPr/>
        </p:nvCxnSpPr>
        <p:spPr>
          <a:xfrm>
            <a:off x="8049265" y="5378403"/>
            <a:ext cx="0" cy="439748"/>
          </a:xfrm>
          <a:prstGeom prst="line">
            <a:avLst/>
          </a:prstGeom>
          <a:ln w="38100">
            <a:solidFill>
              <a:srgbClr val="49B0CD"/>
            </a:solidFill>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ADC084D-E1DC-4085-8836-0B28AEC6FF5D}"/>
              </a:ext>
            </a:extLst>
          </p:cNvPr>
          <p:cNvCxnSpPr>
            <a:cxnSpLocks/>
          </p:cNvCxnSpPr>
          <p:nvPr/>
        </p:nvCxnSpPr>
        <p:spPr>
          <a:xfrm flipV="1">
            <a:off x="2525640" y="5829749"/>
            <a:ext cx="0" cy="439200"/>
          </a:xfrm>
          <a:prstGeom prst="line">
            <a:avLst/>
          </a:prstGeom>
          <a:ln w="38100">
            <a:solidFill>
              <a:srgbClr val="49B0CD"/>
            </a:solidFill>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696BC08-AEBC-4146-9D79-21832FBC0F61}"/>
              </a:ext>
            </a:extLst>
          </p:cNvPr>
          <p:cNvCxnSpPr>
            <a:cxnSpLocks/>
          </p:cNvCxnSpPr>
          <p:nvPr/>
        </p:nvCxnSpPr>
        <p:spPr>
          <a:xfrm flipV="1">
            <a:off x="6136812" y="5815948"/>
            <a:ext cx="0" cy="439200"/>
          </a:xfrm>
          <a:prstGeom prst="line">
            <a:avLst/>
          </a:prstGeom>
          <a:ln w="38100">
            <a:solidFill>
              <a:srgbClr val="49B0CD"/>
            </a:solidFill>
            <a:headEnd type="none" w="med" len="med"/>
            <a:tailEnd type="oval"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3188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539ACA0-9202-4A83-95C6-A017398A5C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32574" y="5366299"/>
            <a:ext cx="614483" cy="1118674"/>
          </a:xfrm>
          <a:prstGeom prst="rect">
            <a:avLst/>
          </a:prstGeom>
        </p:spPr>
      </p:pic>
      <p:sp>
        <p:nvSpPr>
          <p:cNvPr id="21" name="TextBox 20">
            <a:extLst>
              <a:ext uri="{FF2B5EF4-FFF2-40B4-BE49-F238E27FC236}">
                <a16:creationId xmlns:a16="http://schemas.microsoft.com/office/drawing/2014/main" id="{7492A82A-5D93-4662-A455-61617E03B4B2}"/>
              </a:ext>
            </a:extLst>
          </p:cNvPr>
          <p:cNvSpPr txBox="1"/>
          <p:nvPr/>
        </p:nvSpPr>
        <p:spPr>
          <a:xfrm>
            <a:off x="343650" y="3382245"/>
            <a:ext cx="1664275" cy="369332"/>
          </a:xfrm>
          <a:prstGeom prst="rect">
            <a:avLst/>
          </a:prstGeom>
          <a:noFill/>
        </p:spPr>
        <p:txBody>
          <a:bodyPr wrap="square" lIns="0" tIns="0" rIns="0" bIns="0" rtlCol="0">
            <a:spAutoFit/>
          </a:bodyPr>
          <a:lstStyle/>
          <a:p>
            <a:pPr algn="ctr"/>
            <a:r>
              <a:rPr lang="en-GB" sz="2400">
                <a:solidFill>
                  <a:srgbClr val="FF0000"/>
                </a:solidFill>
              </a:rPr>
              <a:t>Draughts</a:t>
            </a:r>
          </a:p>
        </p:txBody>
      </p:sp>
      <p:pic>
        <p:nvPicPr>
          <p:cNvPr id="9" name="Graphic 8">
            <a:extLst>
              <a:ext uri="{FF2B5EF4-FFF2-40B4-BE49-F238E27FC236}">
                <a16:creationId xmlns:a16="http://schemas.microsoft.com/office/drawing/2014/main" id="{AD7CD7EE-43E6-4202-82E1-9ABCB50045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069" y="2540547"/>
            <a:ext cx="753438" cy="773800"/>
          </a:xfrm>
          <a:prstGeom prst="rect">
            <a:avLst/>
          </a:prstGeom>
        </p:spPr>
      </p:pic>
      <p:pic>
        <p:nvPicPr>
          <p:cNvPr id="4" name="Graphic 3">
            <a:extLst>
              <a:ext uri="{FF2B5EF4-FFF2-40B4-BE49-F238E27FC236}">
                <a16:creationId xmlns:a16="http://schemas.microsoft.com/office/drawing/2014/main" id="{B88764AF-C24B-4059-B734-8EBAB56FD3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48722" y="2625260"/>
            <a:ext cx="801086" cy="801086"/>
          </a:xfrm>
          <a:prstGeom prst="rect">
            <a:avLst/>
          </a:prstGeom>
        </p:spPr>
      </p:pic>
      <p:sp>
        <p:nvSpPr>
          <p:cNvPr id="2" name="Text Placeholder 1">
            <a:extLst>
              <a:ext uri="{FF2B5EF4-FFF2-40B4-BE49-F238E27FC236}">
                <a16:creationId xmlns:a16="http://schemas.microsoft.com/office/drawing/2014/main" id="{FDE52C7D-B31C-420D-AD69-E144388028D7}"/>
              </a:ext>
            </a:extLst>
          </p:cNvPr>
          <p:cNvSpPr>
            <a:spLocks noGrp="1"/>
          </p:cNvSpPr>
          <p:nvPr>
            <p:ph type="body" sz="quarter" idx="13"/>
          </p:nvPr>
        </p:nvSpPr>
        <p:spPr/>
        <p:txBody>
          <a:bodyPr/>
          <a:lstStyle/>
          <a:p>
            <a:r>
              <a:rPr lang="en-GB"/>
              <a:t>AI Milestones</a:t>
            </a:r>
          </a:p>
          <a:p>
            <a:endParaRPr lang="en-GB"/>
          </a:p>
        </p:txBody>
      </p:sp>
      <p:sp>
        <p:nvSpPr>
          <p:cNvPr id="38" name="TextBox 37">
            <a:extLst>
              <a:ext uri="{FF2B5EF4-FFF2-40B4-BE49-F238E27FC236}">
                <a16:creationId xmlns:a16="http://schemas.microsoft.com/office/drawing/2014/main" id="{B2FA5F9B-3215-44B2-B9B0-F0BB5E1E1BBA}"/>
              </a:ext>
            </a:extLst>
          </p:cNvPr>
          <p:cNvSpPr txBox="1"/>
          <p:nvPr/>
        </p:nvSpPr>
        <p:spPr>
          <a:xfrm>
            <a:off x="1927477" y="4926728"/>
            <a:ext cx="1209886" cy="369332"/>
          </a:xfrm>
          <a:prstGeom prst="rect">
            <a:avLst/>
          </a:prstGeom>
          <a:noFill/>
        </p:spPr>
        <p:txBody>
          <a:bodyPr wrap="square" lIns="0" tIns="0" rIns="0" bIns="0" rtlCol="0">
            <a:spAutoFit/>
          </a:bodyPr>
          <a:lstStyle/>
          <a:p>
            <a:pPr algn="ctr"/>
            <a:r>
              <a:rPr lang="en-GB" sz="2400">
                <a:solidFill>
                  <a:srgbClr val="FF0000"/>
                </a:solidFill>
              </a:rPr>
              <a:t>Chatbot</a:t>
            </a:r>
          </a:p>
        </p:txBody>
      </p:sp>
      <p:sp>
        <p:nvSpPr>
          <p:cNvPr id="39" name="TextBox 38">
            <a:extLst>
              <a:ext uri="{FF2B5EF4-FFF2-40B4-BE49-F238E27FC236}">
                <a16:creationId xmlns:a16="http://schemas.microsoft.com/office/drawing/2014/main" id="{47DC9195-DFCF-4A34-93C8-EA7E76FD826A}"/>
              </a:ext>
            </a:extLst>
          </p:cNvPr>
          <p:cNvSpPr txBox="1"/>
          <p:nvPr/>
        </p:nvSpPr>
        <p:spPr>
          <a:xfrm>
            <a:off x="3504175" y="3443121"/>
            <a:ext cx="1365634" cy="369332"/>
          </a:xfrm>
          <a:prstGeom prst="rect">
            <a:avLst/>
          </a:prstGeom>
          <a:noFill/>
        </p:spPr>
        <p:txBody>
          <a:bodyPr wrap="square" lIns="0" tIns="0" rIns="0" bIns="0" rtlCol="0">
            <a:spAutoFit/>
          </a:bodyPr>
          <a:lstStyle/>
          <a:p>
            <a:pPr algn="ctr"/>
            <a:r>
              <a:rPr lang="en-GB" sz="2400">
                <a:solidFill>
                  <a:srgbClr val="FF0000"/>
                </a:solidFill>
              </a:rPr>
              <a:t>Self-drive</a:t>
            </a:r>
          </a:p>
        </p:txBody>
      </p:sp>
      <p:sp>
        <p:nvSpPr>
          <p:cNvPr id="40" name="TextBox 39">
            <a:extLst>
              <a:ext uri="{FF2B5EF4-FFF2-40B4-BE49-F238E27FC236}">
                <a16:creationId xmlns:a16="http://schemas.microsoft.com/office/drawing/2014/main" id="{DA09E58C-E6D0-456F-B6C1-FDBD143FE0F0}"/>
              </a:ext>
            </a:extLst>
          </p:cNvPr>
          <p:cNvSpPr txBox="1"/>
          <p:nvPr/>
        </p:nvSpPr>
        <p:spPr>
          <a:xfrm>
            <a:off x="5663047" y="4926728"/>
            <a:ext cx="947530" cy="369332"/>
          </a:xfrm>
          <a:prstGeom prst="rect">
            <a:avLst/>
          </a:prstGeom>
          <a:noFill/>
        </p:spPr>
        <p:txBody>
          <a:bodyPr wrap="square" lIns="0" tIns="0" rIns="0" bIns="0" rtlCol="0">
            <a:spAutoFit/>
          </a:bodyPr>
          <a:lstStyle/>
          <a:p>
            <a:pPr algn="ctr"/>
            <a:r>
              <a:rPr lang="en-GB" sz="2400">
                <a:solidFill>
                  <a:srgbClr val="FF0000"/>
                </a:solidFill>
              </a:rPr>
              <a:t>Chess</a:t>
            </a:r>
          </a:p>
        </p:txBody>
      </p:sp>
      <p:sp>
        <p:nvSpPr>
          <p:cNvPr id="41" name="TextBox 40">
            <a:extLst>
              <a:ext uri="{FF2B5EF4-FFF2-40B4-BE49-F238E27FC236}">
                <a16:creationId xmlns:a16="http://schemas.microsoft.com/office/drawing/2014/main" id="{A57A4590-98CA-430C-BE4A-EB4665A1B26E}"/>
              </a:ext>
            </a:extLst>
          </p:cNvPr>
          <p:cNvSpPr txBox="1"/>
          <p:nvPr/>
        </p:nvSpPr>
        <p:spPr>
          <a:xfrm>
            <a:off x="7355686" y="3521103"/>
            <a:ext cx="1387158" cy="369332"/>
          </a:xfrm>
          <a:prstGeom prst="rect">
            <a:avLst/>
          </a:prstGeom>
          <a:noFill/>
        </p:spPr>
        <p:txBody>
          <a:bodyPr wrap="square" lIns="0" tIns="0" rIns="0" bIns="0" rtlCol="0">
            <a:spAutoFit/>
          </a:bodyPr>
          <a:lstStyle/>
          <a:p>
            <a:pPr algn="ctr"/>
            <a:r>
              <a:rPr lang="en-GB" sz="2400">
                <a:solidFill>
                  <a:srgbClr val="FF0000"/>
                </a:solidFill>
              </a:rPr>
              <a:t>Vacuum</a:t>
            </a:r>
          </a:p>
        </p:txBody>
      </p:sp>
      <p:cxnSp>
        <p:nvCxnSpPr>
          <p:cNvPr id="32" name="Straight Connector 31">
            <a:extLst>
              <a:ext uri="{FF2B5EF4-FFF2-40B4-BE49-F238E27FC236}">
                <a16:creationId xmlns:a16="http://schemas.microsoft.com/office/drawing/2014/main" id="{F9215F60-E262-456F-92B0-569B1C058DA0}"/>
              </a:ext>
            </a:extLst>
          </p:cNvPr>
          <p:cNvCxnSpPr/>
          <p:nvPr/>
        </p:nvCxnSpPr>
        <p:spPr>
          <a:xfrm>
            <a:off x="0" y="4297151"/>
            <a:ext cx="9144000" cy="0"/>
          </a:xfrm>
          <a:prstGeom prst="line">
            <a:avLst/>
          </a:prstGeom>
          <a:ln w="38100">
            <a:solidFill>
              <a:srgbClr val="49B0CD"/>
            </a:solidFill>
          </a:ln>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F8022CAD-A530-4242-ADF5-16CEEF953053}"/>
              </a:ext>
            </a:extLst>
          </p:cNvPr>
          <p:cNvSpPr txBox="1"/>
          <p:nvPr/>
        </p:nvSpPr>
        <p:spPr>
          <a:xfrm>
            <a:off x="488862" y="4374538"/>
            <a:ext cx="1369402" cy="523220"/>
          </a:xfrm>
          <a:prstGeom prst="rect">
            <a:avLst/>
          </a:prstGeom>
          <a:noFill/>
        </p:spPr>
        <p:txBody>
          <a:bodyPr wrap="square" rtlCol="0">
            <a:spAutoFit/>
          </a:bodyPr>
          <a:lstStyle/>
          <a:p>
            <a:pPr algn="ctr"/>
            <a:r>
              <a:rPr lang="en-GB" sz="2800" b="1">
                <a:solidFill>
                  <a:srgbClr val="49B0CD"/>
                </a:solidFill>
              </a:rPr>
              <a:t>1950s</a:t>
            </a:r>
          </a:p>
        </p:txBody>
      </p:sp>
      <p:sp>
        <p:nvSpPr>
          <p:cNvPr id="35" name="TextBox 34">
            <a:extLst>
              <a:ext uri="{FF2B5EF4-FFF2-40B4-BE49-F238E27FC236}">
                <a16:creationId xmlns:a16="http://schemas.microsoft.com/office/drawing/2014/main" id="{10A69AD5-FFE3-4A27-9632-2A2C40AB19BC}"/>
              </a:ext>
            </a:extLst>
          </p:cNvPr>
          <p:cNvSpPr txBox="1"/>
          <p:nvPr/>
        </p:nvSpPr>
        <p:spPr>
          <a:xfrm>
            <a:off x="1871500" y="3601033"/>
            <a:ext cx="1308280" cy="523220"/>
          </a:xfrm>
          <a:prstGeom prst="rect">
            <a:avLst/>
          </a:prstGeom>
          <a:noFill/>
        </p:spPr>
        <p:txBody>
          <a:bodyPr wrap="square" rtlCol="0">
            <a:spAutoFit/>
          </a:bodyPr>
          <a:lstStyle/>
          <a:p>
            <a:pPr algn="ctr"/>
            <a:r>
              <a:rPr lang="en-GB" sz="2800" b="1">
                <a:solidFill>
                  <a:srgbClr val="49B0CD"/>
                </a:solidFill>
              </a:rPr>
              <a:t>1960s</a:t>
            </a:r>
          </a:p>
        </p:txBody>
      </p:sp>
      <p:sp>
        <p:nvSpPr>
          <p:cNvPr id="36" name="TextBox 35">
            <a:extLst>
              <a:ext uri="{FF2B5EF4-FFF2-40B4-BE49-F238E27FC236}">
                <a16:creationId xmlns:a16="http://schemas.microsoft.com/office/drawing/2014/main" id="{5788AE34-B615-4D1B-B237-AF5FFE6C7EA9}"/>
              </a:ext>
            </a:extLst>
          </p:cNvPr>
          <p:cNvSpPr txBox="1"/>
          <p:nvPr/>
        </p:nvSpPr>
        <p:spPr>
          <a:xfrm>
            <a:off x="3325089" y="4324402"/>
            <a:ext cx="1717964" cy="523220"/>
          </a:xfrm>
          <a:prstGeom prst="rect">
            <a:avLst/>
          </a:prstGeom>
          <a:noFill/>
        </p:spPr>
        <p:txBody>
          <a:bodyPr wrap="square" rtlCol="0">
            <a:spAutoFit/>
          </a:bodyPr>
          <a:lstStyle/>
          <a:p>
            <a:pPr algn="ctr"/>
            <a:r>
              <a:rPr lang="en-GB" sz="2800" b="1">
                <a:solidFill>
                  <a:srgbClr val="49B0CD"/>
                </a:solidFill>
              </a:rPr>
              <a:t>1980s</a:t>
            </a:r>
          </a:p>
        </p:txBody>
      </p:sp>
      <p:sp>
        <p:nvSpPr>
          <p:cNvPr id="37" name="TextBox 36">
            <a:extLst>
              <a:ext uri="{FF2B5EF4-FFF2-40B4-BE49-F238E27FC236}">
                <a16:creationId xmlns:a16="http://schemas.microsoft.com/office/drawing/2014/main" id="{0A30B303-09C9-40DB-93F4-0725326907FA}"/>
              </a:ext>
            </a:extLst>
          </p:cNvPr>
          <p:cNvSpPr txBox="1"/>
          <p:nvPr/>
        </p:nvSpPr>
        <p:spPr>
          <a:xfrm>
            <a:off x="5277830" y="3598782"/>
            <a:ext cx="1717964" cy="523220"/>
          </a:xfrm>
          <a:prstGeom prst="rect">
            <a:avLst/>
          </a:prstGeom>
          <a:noFill/>
        </p:spPr>
        <p:txBody>
          <a:bodyPr wrap="square" rtlCol="0">
            <a:spAutoFit/>
          </a:bodyPr>
          <a:lstStyle/>
          <a:p>
            <a:pPr algn="ctr"/>
            <a:r>
              <a:rPr lang="en-GB" sz="2800" b="1">
                <a:solidFill>
                  <a:srgbClr val="49B0CD"/>
                </a:solidFill>
              </a:rPr>
              <a:t>1990s</a:t>
            </a:r>
          </a:p>
        </p:txBody>
      </p:sp>
      <p:sp>
        <p:nvSpPr>
          <p:cNvPr id="42" name="TextBox 41">
            <a:extLst>
              <a:ext uri="{FF2B5EF4-FFF2-40B4-BE49-F238E27FC236}">
                <a16:creationId xmlns:a16="http://schemas.microsoft.com/office/drawing/2014/main" id="{99A4650B-271B-4CF3-842F-27B95E54A5B3}"/>
              </a:ext>
            </a:extLst>
          </p:cNvPr>
          <p:cNvSpPr txBox="1"/>
          <p:nvPr/>
        </p:nvSpPr>
        <p:spPr>
          <a:xfrm>
            <a:off x="7190283" y="4349189"/>
            <a:ext cx="1717964" cy="523220"/>
          </a:xfrm>
          <a:prstGeom prst="rect">
            <a:avLst/>
          </a:prstGeom>
          <a:noFill/>
        </p:spPr>
        <p:txBody>
          <a:bodyPr wrap="square" rtlCol="0">
            <a:spAutoFit/>
          </a:bodyPr>
          <a:lstStyle/>
          <a:p>
            <a:pPr algn="ctr"/>
            <a:r>
              <a:rPr lang="en-GB" sz="2800" b="1">
                <a:solidFill>
                  <a:srgbClr val="49B0CD"/>
                </a:solidFill>
              </a:rPr>
              <a:t>2000s</a:t>
            </a:r>
          </a:p>
        </p:txBody>
      </p:sp>
      <p:cxnSp>
        <p:nvCxnSpPr>
          <p:cNvPr id="43" name="Straight Connector 42">
            <a:extLst>
              <a:ext uri="{FF2B5EF4-FFF2-40B4-BE49-F238E27FC236}">
                <a16:creationId xmlns:a16="http://schemas.microsoft.com/office/drawing/2014/main" id="{F6AC5CAF-55A9-4AE4-A8F7-1BC270AAED2B}"/>
              </a:ext>
            </a:extLst>
          </p:cNvPr>
          <p:cNvCxnSpPr>
            <a:cxnSpLocks/>
          </p:cNvCxnSpPr>
          <p:nvPr/>
        </p:nvCxnSpPr>
        <p:spPr>
          <a:xfrm>
            <a:off x="1173017" y="3860153"/>
            <a:ext cx="0" cy="439200"/>
          </a:xfrm>
          <a:prstGeom prst="line">
            <a:avLst/>
          </a:prstGeom>
          <a:ln w="38100">
            <a:solidFill>
              <a:srgbClr val="49B0CD"/>
            </a:solidFill>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14A3793-1587-4586-AD69-89D103C87B3F}"/>
              </a:ext>
            </a:extLst>
          </p:cNvPr>
          <p:cNvCxnSpPr>
            <a:cxnSpLocks/>
          </p:cNvCxnSpPr>
          <p:nvPr/>
        </p:nvCxnSpPr>
        <p:spPr>
          <a:xfrm>
            <a:off x="4184071" y="3859605"/>
            <a:ext cx="0" cy="439748"/>
          </a:xfrm>
          <a:prstGeom prst="line">
            <a:avLst/>
          </a:prstGeom>
          <a:ln w="38100">
            <a:solidFill>
              <a:srgbClr val="49B0CD"/>
            </a:solidFill>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980DBC7-0432-43D8-A57E-480479157D97}"/>
              </a:ext>
            </a:extLst>
          </p:cNvPr>
          <p:cNvCxnSpPr>
            <a:cxnSpLocks/>
          </p:cNvCxnSpPr>
          <p:nvPr/>
        </p:nvCxnSpPr>
        <p:spPr>
          <a:xfrm>
            <a:off x="8049265" y="3859605"/>
            <a:ext cx="0" cy="439748"/>
          </a:xfrm>
          <a:prstGeom prst="line">
            <a:avLst/>
          </a:prstGeom>
          <a:ln w="38100">
            <a:solidFill>
              <a:srgbClr val="49B0CD"/>
            </a:solidFill>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699A98C6-3FF9-4B0A-A8CA-1D5870697311}"/>
              </a:ext>
            </a:extLst>
          </p:cNvPr>
          <p:cNvCxnSpPr>
            <a:cxnSpLocks/>
          </p:cNvCxnSpPr>
          <p:nvPr/>
        </p:nvCxnSpPr>
        <p:spPr>
          <a:xfrm flipV="1">
            <a:off x="2525640" y="4310951"/>
            <a:ext cx="0" cy="439200"/>
          </a:xfrm>
          <a:prstGeom prst="line">
            <a:avLst/>
          </a:prstGeom>
          <a:ln w="38100">
            <a:solidFill>
              <a:srgbClr val="49B0CD"/>
            </a:solidFill>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6B106480-C889-4D2D-95FE-6FD9CC27A4EA}"/>
              </a:ext>
            </a:extLst>
          </p:cNvPr>
          <p:cNvCxnSpPr>
            <a:cxnSpLocks/>
          </p:cNvCxnSpPr>
          <p:nvPr/>
        </p:nvCxnSpPr>
        <p:spPr>
          <a:xfrm flipV="1">
            <a:off x="6136812" y="4297150"/>
            <a:ext cx="0" cy="439200"/>
          </a:xfrm>
          <a:prstGeom prst="line">
            <a:avLst/>
          </a:prstGeom>
          <a:ln w="38100">
            <a:solidFill>
              <a:srgbClr val="49B0CD"/>
            </a:solidFill>
            <a:headEnd type="none" w="med" len="med"/>
            <a:tailEnd type="oval" w="med" len="med"/>
          </a:ln>
        </p:spPr>
        <p:style>
          <a:lnRef idx="1">
            <a:schemeClr val="dk1"/>
          </a:lnRef>
          <a:fillRef idx="0">
            <a:schemeClr val="dk1"/>
          </a:fillRef>
          <a:effectRef idx="0">
            <a:schemeClr val="dk1"/>
          </a:effectRef>
          <a:fontRef idx="minor">
            <a:schemeClr val="tx1"/>
          </a:fontRef>
        </p:style>
      </p:cxnSp>
      <p:pic>
        <p:nvPicPr>
          <p:cNvPr id="3" name="Graphic 2">
            <a:extLst>
              <a:ext uri="{FF2B5EF4-FFF2-40B4-BE49-F238E27FC236}">
                <a16:creationId xmlns:a16="http://schemas.microsoft.com/office/drawing/2014/main" id="{44C93808-7A6A-45A6-9A9B-2B6DA12FC6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77392" y="2927447"/>
            <a:ext cx="1219200" cy="485775"/>
          </a:xfrm>
          <a:prstGeom prst="rect">
            <a:avLst/>
          </a:prstGeom>
        </p:spPr>
      </p:pic>
      <p:pic>
        <p:nvPicPr>
          <p:cNvPr id="13" name="Graphic 12">
            <a:extLst>
              <a:ext uri="{FF2B5EF4-FFF2-40B4-BE49-F238E27FC236}">
                <a16:creationId xmlns:a16="http://schemas.microsoft.com/office/drawing/2014/main" id="{6257738E-BA23-483B-89C4-88243B9998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94257" y="5527904"/>
            <a:ext cx="1076325" cy="847725"/>
          </a:xfrm>
          <a:prstGeom prst="rect">
            <a:avLst/>
          </a:prstGeom>
        </p:spPr>
      </p:pic>
    </p:spTree>
    <p:extLst>
      <p:ext uri="{BB962C8B-B14F-4D97-AF65-F5344CB8AC3E}">
        <p14:creationId xmlns:p14="http://schemas.microsoft.com/office/powerpoint/2010/main" val="276709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4B2489-391B-4614-806B-EBCA5031F1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103413" y="2787433"/>
            <a:ext cx="6040585" cy="4070567"/>
          </a:xfrm>
          <a:prstGeom prst="rect">
            <a:avLst/>
          </a:prstGeom>
        </p:spPr>
      </p:pic>
      <p:sp>
        <p:nvSpPr>
          <p:cNvPr id="2" name="Text Placeholder 1">
            <a:extLst>
              <a:ext uri="{FF2B5EF4-FFF2-40B4-BE49-F238E27FC236}">
                <a16:creationId xmlns:a16="http://schemas.microsoft.com/office/drawing/2014/main" id="{D201B1D2-3902-45F5-95E8-F789D1DEE21B}"/>
              </a:ext>
            </a:extLst>
          </p:cNvPr>
          <p:cNvSpPr>
            <a:spLocks noGrp="1"/>
          </p:cNvSpPr>
          <p:nvPr>
            <p:ph type="body" sz="quarter" idx="13"/>
          </p:nvPr>
        </p:nvSpPr>
        <p:spPr/>
        <p:txBody>
          <a:bodyPr/>
          <a:lstStyle/>
          <a:p>
            <a:r>
              <a:rPr lang="en-GB"/>
              <a:t>Examples of AI in use</a:t>
            </a:r>
          </a:p>
        </p:txBody>
      </p:sp>
      <p:sp>
        <p:nvSpPr>
          <p:cNvPr id="4" name="Text Placeholder 3">
            <a:extLst>
              <a:ext uri="{FF2B5EF4-FFF2-40B4-BE49-F238E27FC236}">
                <a16:creationId xmlns:a16="http://schemas.microsoft.com/office/drawing/2014/main" id="{B27CCB4F-30F6-4687-BB22-A8AA23FD01F7}"/>
              </a:ext>
            </a:extLst>
          </p:cNvPr>
          <p:cNvSpPr>
            <a:spLocks noGrp="1"/>
          </p:cNvSpPr>
          <p:nvPr>
            <p:ph type="body" sz="quarter" idx="14"/>
          </p:nvPr>
        </p:nvSpPr>
        <p:spPr/>
        <p:txBody>
          <a:bodyPr/>
          <a:lstStyle/>
          <a:p>
            <a:r>
              <a:rPr lang="en-GB"/>
              <a:t>Facial and fingerprint recognition</a:t>
            </a:r>
          </a:p>
          <a:p>
            <a:pPr lvl="1"/>
            <a:r>
              <a:rPr lang="en-GB"/>
              <a:t>AI is used to detect a face or fingerprint and give access to a phone or mobile device</a:t>
            </a:r>
          </a:p>
          <a:p>
            <a:r>
              <a:rPr lang="en-GB"/>
              <a:t>Language processing</a:t>
            </a:r>
          </a:p>
          <a:p>
            <a:pPr lvl="1"/>
            <a:r>
              <a:rPr lang="en-GB"/>
              <a:t>Speech recognition is used by digital assistants,</a:t>
            </a:r>
            <a:br>
              <a:rPr lang="en-GB"/>
            </a:br>
            <a:r>
              <a:rPr lang="en-GB"/>
              <a:t> in online banking security </a:t>
            </a:r>
            <a:br>
              <a:rPr lang="en-GB"/>
            </a:br>
            <a:r>
              <a:rPr lang="en-GB"/>
              <a:t>and by chatbots</a:t>
            </a:r>
          </a:p>
          <a:p>
            <a:r>
              <a:rPr lang="en-GB"/>
              <a:t>Gaming – computer players</a:t>
            </a:r>
          </a:p>
          <a:p>
            <a:pPr lvl="1"/>
            <a:r>
              <a:rPr lang="en-GB"/>
              <a:t>Describe a computer AI </a:t>
            </a:r>
            <a:br>
              <a:rPr lang="en-GB"/>
            </a:br>
            <a:r>
              <a:rPr lang="en-GB"/>
              <a:t>player in a game that </a:t>
            </a:r>
            <a:br>
              <a:rPr lang="en-GB"/>
            </a:br>
            <a:r>
              <a:rPr lang="en-GB"/>
              <a:t>you have played</a:t>
            </a:r>
          </a:p>
          <a:p>
            <a:endParaRPr lang="en-GB"/>
          </a:p>
          <a:p>
            <a:endParaRPr lang="en-GB"/>
          </a:p>
        </p:txBody>
      </p:sp>
      <p:pic>
        <p:nvPicPr>
          <p:cNvPr id="7" name="Graphic 6">
            <a:extLst>
              <a:ext uri="{FF2B5EF4-FFF2-40B4-BE49-F238E27FC236}">
                <a16:creationId xmlns:a16="http://schemas.microsoft.com/office/drawing/2014/main" id="{4951AE62-52B4-4B72-9D51-8547FF5963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16737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52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1DF3A-C695-4967-82DA-EF82CA1AFC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 y="647628"/>
            <a:ext cx="9142984" cy="6210372"/>
          </a:xfrm>
          <a:prstGeom prst="rect">
            <a:avLst/>
          </a:prstGeom>
        </p:spPr>
      </p:pic>
      <p:sp>
        <p:nvSpPr>
          <p:cNvPr id="2" name="Text Placeholder 1">
            <a:extLst>
              <a:ext uri="{FF2B5EF4-FFF2-40B4-BE49-F238E27FC236}">
                <a16:creationId xmlns:a16="http://schemas.microsoft.com/office/drawing/2014/main" id="{D201B1D2-3902-45F5-95E8-F789D1DEE21B}"/>
              </a:ext>
            </a:extLst>
          </p:cNvPr>
          <p:cNvSpPr>
            <a:spLocks noGrp="1"/>
          </p:cNvSpPr>
          <p:nvPr>
            <p:ph type="body" sz="quarter" idx="13"/>
          </p:nvPr>
        </p:nvSpPr>
        <p:spPr/>
        <p:txBody>
          <a:bodyPr/>
          <a:lstStyle/>
          <a:p>
            <a:r>
              <a:rPr lang="en-GB">
                <a:solidFill>
                  <a:schemeClr val="bg1"/>
                </a:solidFill>
              </a:rPr>
              <a:t>Artificial intelligence</a:t>
            </a:r>
            <a:endParaRPr lang="en-GB" i="1">
              <a:solidFill>
                <a:schemeClr val="bg1"/>
              </a:solidFill>
            </a:endParaRPr>
          </a:p>
        </p:txBody>
      </p:sp>
      <p:sp>
        <p:nvSpPr>
          <p:cNvPr id="4" name="Text Placeholder 3">
            <a:extLst>
              <a:ext uri="{FF2B5EF4-FFF2-40B4-BE49-F238E27FC236}">
                <a16:creationId xmlns:a16="http://schemas.microsoft.com/office/drawing/2014/main" id="{B27CCB4F-30F6-4687-BB22-A8AA23FD01F7}"/>
              </a:ext>
            </a:extLst>
          </p:cNvPr>
          <p:cNvSpPr>
            <a:spLocks noGrp="1"/>
          </p:cNvSpPr>
          <p:nvPr>
            <p:ph type="body" sz="quarter" idx="14"/>
          </p:nvPr>
        </p:nvSpPr>
        <p:spPr/>
        <p:txBody>
          <a:bodyPr/>
          <a:lstStyle/>
          <a:p>
            <a:r>
              <a:rPr lang="en-GB">
                <a:solidFill>
                  <a:schemeClr val="bg1"/>
                </a:solidFill>
              </a:rPr>
              <a:t>Every year, computers become:</a:t>
            </a:r>
          </a:p>
          <a:p>
            <a:pPr lvl="1"/>
            <a:r>
              <a:rPr lang="en-GB">
                <a:solidFill>
                  <a:schemeClr val="bg1"/>
                </a:solidFill>
              </a:rPr>
              <a:t>Faster</a:t>
            </a:r>
          </a:p>
          <a:p>
            <a:pPr lvl="1"/>
            <a:r>
              <a:rPr lang="en-GB">
                <a:solidFill>
                  <a:schemeClr val="bg1"/>
                </a:solidFill>
              </a:rPr>
              <a:t>Smaller</a:t>
            </a:r>
          </a:p>
          <a:p>
            <a:pPr lvl="1"/>
            <a:r>
              <a:rPr lang="en-GB">
                <a:solidFill>
                  <a:schemeClr val="bg1"/>
                </a:solidFill>
              </a:rPr>
              <a:t>Able to store more data </a:t>
            </a:r>
          </a:p>
          <a:p>
            <a:pPr lvl="1"/>
            <a:r>
              <a:rPr lang="en-GB">
                <a:solidFill>
                  <a:schemeClr val="bg1"/>
                </a:solidFill>
              </a:rPr>
              <a:t>Better connected</a:t>
            </a:r>
          </a:p>
          <a:p>
            <a:r>
              <a:rPr lang="en-GB">
                <a:solidFill>
                  <a:schemeClr val="bg1"/>
                </a:solidFill>
              </a:rPr>
              <a:t>What do you think </a:t>
            </a:r>
            <a:br>
              <a:rPr lang="en-GB">
                <a:solidFill>
                  <a:schemeClr val="bg1"/>
                </a:solidFill>
              </a:rPr>
            </a:br>
            <a:r>
              <a:rPr lang="en-GB">
                <a:solidFill>
                  <a:schemeClr val="bg1"/>
                </a:solidFill>
              </a:rPr>
              <a:t>artificial intelligence means?</a:t>
            </a:r>
          </a:p>
          <a:p>
            <a:pPr marL="452437" lvl="1" indent="0">
              <a:buNone/>
            </a:pPr>
            <a:r>
              <a:rPr lang="en-GB">
                <a:solidFill>
                  <a:schemeClr val="bg1"/>
                </a:solidFill>
              </a:rPr>
              <a:t>Do you think there will come a point when </a:t>
            </a:r>
            <a:br>
              <a:rPr lang="en-GB">
                <a:solidFill>
                  <a:schemeClr val="bg1"/>
                </a:solidFill>
              </a:rPr>
            </a:br>
            <a:r>
              <a:rPr lang="en-GB">
                <a:solidFill>
                  <a:schemeClr val="bg1"/>
                </a:solidFill>
              </a:rPr>
              <a:t>computers can </a:t>
            </a:r>
            <a:r>
              <a:rPr lang="en-GB" b="1">
                <a:solidFill>
                  <a:schemeClr val="bg1"/>
                </a:solidFill>
              </a:rPr>
              <a:t>outperform</a:t>
            </a:r>
            <a:r>
              <a:rPr lang="en-GB">
                <a:solidFill>
                  <a:schemeClr val="bg1"/>
                </a:solidFill>
              </a:rPr>
              <a:t> human brains, </a:t>
            </a:r>
            <a:br>
              <a:rPr lang="en-GB">
                <a:solidFill>
                  <a:schemeClr val="bg1"/>
                </a:solidFill>
              </a:rPr>
            </a:br>
            <a:r>
              <a:rPr lang="en-GB">
                <a:solidFill>
                  <a:schemeClr val="bg1"/>
                </a:solidFill>
              </a:rPr>
              <a:t>not just at calculating, but at </a:t>
            </a:r>
            <a:r>
              <a:rPr lang="en-GB" b="1">
                <a:solidFill>
                  <a:schemeClr val="bg1"/>
                </a:solidFill>
              </a:rPr>
              <a:t>everything</a:t>
            </a:r>
            <a:r>
              <a:rPr lang="en-GB">
                <a:solidFill>
                  <a:schemeClr val="bg1"/>
                </a:solidFill>
              </a:rPr>
              <a:t>?</a:t>
            </a:r>
            <a:r>
              <a:rPr lang="en-GB" b="1">
                <a:solidFill>
                  <a:schemeClr val="bg1"/>
                </a:solidFill>
              </a:rPr>
              <a:t> </a:t>
            </a:r>
            <a:endParaRPr lang="en-GB">
              <a:solidFill>
                <a:schemeClr val="bg1"/>
              </a:solidFill>
            </a:endParaRPr>
          </a:p>
        </p:txBody>
      </p:sp>
      <p:pic>
        <p:nvPicPr>
          <p:cNvPr id="11" name="Graphic 10">
            <a:extLst>
              <a:ext uri="{FF2B5EF4-FFF2-40B4-BE49-F238E27FC236}">
                <a16:creationId xmlns:a16="http://schemas.microsoft.com/office/drawing/2014/main" id="{2C413515-BC79-478F-9E38-7CFE7B6924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051052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13A61B-33E1-4DA7-AB15-FCB3DAF5CBF9}"/>
              </a:ext>
            </a:extLst>
          </p:cNvPr>
          <p:cNvSpPr>
            <a:spLocks noGrp="1"/>
          </p:cNvSpPr>
          <p:nvPr>
            <p:ph type="body" sz="quarter" idx="13"/>
          </p:nvPr>
        </p:nvSpPr>
        <p:spPr/>
        <p:txBody>
          <a:bodyPr/>
          <a:lstStyle/>
          <a:p>
            <a:r>
              <a:rPr lang="en-GB"/>
              <a:t>Artificial intelligence</a:t>
            </a:r>
          </a:p>
        </p:txBody>
      </p:sp>
      <p:sp>
        <p:nvSpPr>
          <p:cNvPr id="3" name="Text Placeholder 2">
            <a:extLst>
              <a:ext uri="{FF2B5EF4-FFF2-40B4-BE49-F238E27FC236}">
                <a16:creationId xmlns:a16="http://schemas.microsoft.com/office/drawing/2014/main" id="{E44329D5-EF6B-4FFD-9E26-59272F1648C9}"/>
              </a:ext>
            </a:extLst>
          </p:cNvPr>
          <p:cNvSpPr>
            <a:spLocks noGrp="1"/>
          </p:cNvSpPr>
          <p:nvPr>
            <p:ph type="body" sz="quarter" idx="14"/>
          </p:nvPr>
        </p:nvSpPr>
        <p:spPr/>
        <p:txBody>
          <a:bodyPr/>
          <a:lstStyle/>
          <a:p>
            <a:r>
              <a:rPr lang="en-GB"/>
              <a:t>What is artificial intelligence?</a:t>
            </a:r>
          </a:p>
          <a:p>
            <a:pPr lvl="1"/>
            <a:r>
              <a:rPr lang="en-GB">
                <a:solidFill>
                  <a:srgbClr val="FF0000"/>
                </a:solidFill>
              </a:rPr>
              <a:t>An artificial creation of human-like intelligence that can ‘think’ like humans with abilities such as learning or problem solving</a:t>
            </a:r>
          </a:p>
          <a:p>
            <a:r>
              <a:rPr lang="en-GB"/>
              <a:t>Will AI ever outperform human brains?</a:t>
            </a:r>
          </a:p>
          <a:p>
            <a:pPr lvl="1"/>
            <a:r>
              <a:rPr lang="en-GB">
                <a:solidFill>
                  <a:srgbClr val="FF0000"/>
                </a:solidFill>
              </a:rPr>
              <a:t>Even the top scientists don’t yet know the answer to this</a:t>
            </a:r>
          </a:p>
          <a:p>
            <a:pPr lvl="1"/>
            <a:r>
              <a:rPr lang="en-GB">
                <a:solidFill>
                  <a:srgbClr val="FF0000"/>
                </a:solidFill>
              </a:rPr>
              <a:t>Some really difficult problems exist, such as whether a computer experience emotions such as embarrassment </a:t>
            </a:r>
            <a:br>
              <a:rPr lang="en-GB">
                <a:solidFill>
                  <a:srgbClr val="FF0000"/>
                </a:solidFill>
              </a:rPr>
            </a:br>
            <a:r>
              <a:rPr lang="en-GB">
                <a:solidFill>
                  <a:srgbClr val="FF0000"/>
                </a:solidFill>
              </a:rPr>
              <a:t>or kindness</a:t>
            </a:r>
          </a:p>
          <a:p>
            <a:endParaRPr lang="en-GB"/>
          </a:p>
          <a:p>
            <a:pPr marL="0" indent="0">
              <a:buNone/>
            </a:pPr>
            <a:endParaRPr lang="en-GB"/>
          </a:p>
        </p:txBody>
      </p:sp>
    </p:spTree>
    <p:extLst>
      <p:ext uri="{BB962C8B-B14F-4D97-AF65-F5344CB8AC3E}">
        <p14:creationId xmlns:p14="http://schemas.microsoft.com/office/powerpoint/2010/main" val="787259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5FBFF6-6AF7-48B4-B1FE-F3D4A14505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31" y="647628"/>
            <a:ext cx="9139938" cy="6210372"/>
          </a:xfrm>
          <a:prstGeom prst="rect">
            <a:avLst/>
          </a:prstGeom>
        </p:spPr>
      </p:pic>
      <p:sp>
        <p:nvSpPr>
          <p:cNvPr id="2" name="Text Placeholder 1">
            <a:extLst>
              <a:ext uri="{FF2B5EF4-FFF2-40B4-BE49-F238E27FC236}">
                <a16:creationId xmlns:a16="http://schemas.microsoft.com/office/drawing/2014/main" id="{1913A61B-33E1-4DA7-AB15-FCB3DAF5CBF9}"/>
              </a:ext>
            </a:extLst>
          </p:cNvPr>
          <p:cNvSpPr>
            <a:spLocks noGrp="1"/>
          </p:cNvSpPr>
          <p:nvPr>
            <p:ph type="body" sz="quarter" idx="13"/>
          </p:nvPr>
        </p:nvSpPr>
        <p:spPr/>
        <p:txBody>
          <a:bodyPr/>
          <a:lstStyle/>
          <a:p>
            <a:r>
              <a:rPr lang="en-GB"/>
              <a:t>Neural networks</a:t>
            </a:r>
          </a:p>
        </p:txBody>
      </p:sp>
      <p:sp>
        <p:nvSpPr>
          <p:cNvPr id="3" name="Text Placeholder 2">
            <a:extLst>
              <a:ext uri="{FF2B5EF4-FFF2-40B4-BE49-F238E27FC236}">
                <a16:creationId xmlns:a16="http://schemas.microsoft.com/office/drawing/2014/main" id="{E44329D5-EF6B-4FFD-9E26-59272F1648C9}"/>
              </a:ext>
            </a:extLst>
          </p:cNvPr>
          <p:cNvSpPr>
            <a:spLocks noGrp="1"/>
          </p:cNvSpPr>
          <p:nvPr>
            <p:ph type="body" sz="quarter" idx="14"/>
          </p:nvPr>
        </p:nvSpPr>
        <p:spPr/>
        <p:txBody>
          <a:bodyPr/>
          <a:lstStyle/>
          <a:p>
            <a:r>
              <a:rPr lang="en-GB"/>
              <a:t>At the heart of AI are </a:t>
            </a:r>
            <a:r>
              <a:rPr lang="en-GB" b="1"/>
              <a:t>neural networks </a:t>
            </a:r>
          </a:p>
          <a:p>
            <a:pPr lvl="1"/>
            <a:r>
              <a:rPr lang="en-GB"/>
              <a:t>Neural networks work like neurons in the brain</a:t>
            </a:r>
          </a:p>
          <a:p>
            <a:r>
              <a:rPr lang="en-GB"/>
              <a:t>A neural network classifies information </a:t>
            </a:r>
            <a:br>
              <a:rPr lang="en-GB"/>
            </a:br>
            <a:r>
              <a:rPr lang="en-GB"/>
              <a:t>in the same way a human brain does </a:t>
            </a:r>
          </a:p>
          <a:p>
            <a:pPr lvl="1"/>
            <a:r>
              <a:rPr lang="en-GB"/>
              <a:t>This could include classifying an animal </a:t>
            </a:r>
            <a:br>
              <a:rPr lang="en-GB"/>
            </a:br>
            <a:r>
              <a:rPr lang="en-GB"/>
              <a:t>in an image, deciding which way to turn a </a:t>
            </a:r>
            <a:br>
              <a:rPr lang="en-GB"/>
            </a:br>
            <a:r>
              <a:rPr lang="en-GB"/>
              <a:t>car, or whether an AI computer player should </a:t>
            </a:r>
            <a:br>
              <a:rPr lang="en-GB"/>
            </a:br>
            <a:r>
              <a:rPr lang="en-GB"/>
              <a:t>move towards you</a:t>
            </a:r>
          </a:p>
          <a:p>
            <a:pPr marL="0" indent="0">
              <a:buNone/>
            </a:pPr>
            <a:endParaRPr lang="en-GB"/>
          </a:p>
        </p:txBody>
      </p:sp>
      <p:pic>
        <p:nvPicPr>
          <p:cNvPr id="11" name="Graphic 10">
            <a:extLst>
              <a:ext uri="{FF2B5EF4-FFF2-40B4-BE49-F238E27FC236}">
                <a16:creationId xmlns:a16="http://schemas.microsoft.com/office/drawing/2014/main" id="{AAAA4B88-4EFC-4BF8-9D8C-13875097D4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8018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EA5B7C-75FF-4043-A07C-D99629F356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606301" y="749214"/>
            <a:ext cx="4537697" cy="5513439"/>
          </a:xfrm>
          <a:prstGeom prst="rect">
            <a:avLst/>
          </a:prstGeom>
        </p:spPr>
      </p:pic>
      <p:sp>
        <p:nvSpPr>
          <p:cNvPr id="2" name="Text Placeholder 1">
            <a:extLst>
              <a:ext uri="{FF2B5EF4-FFF2-40B4-BE49-F238E27FC236}">
                <a16:creationId xmlns:a16="http://schemas.microsoft.com/office/drawing/2014/main" id="{09811E24-90A8-4FD6-8C75-9BCFF0879854}"/>
              </a:ext>
            </a:extLst>
          </p:cNvPr>
          <p:cNvSpPr>
            <a:spLocks noGrp="1"/>
          </p:cNvSpPr>
          <p:nvPr>
            <p:ph type="body" sz="quarter" idx="13"/>
          </p:nvPr>
        </p:nvSpPr>
        <p:spPr/>
        <p:txBody>
          <a:bodyPr/>
          <a:lstStyle/>
          <a:p>
            <a:r>
              <a:rPr lang="en-GB"/>
              <a:t>Food AI</a:t>
            </a:r>
          </a:p>
        </p:txBody>
      </p:sp>
      <p:sp>
        <p:nvSpPr>
          <p:cNvPr id="3" name="Text Placeholder 2">
            <a:extLst>
              <a:ext uri="{FF2B5EF4-FFF2-40B4-BE49-F238E27FC236}">
                <a16:creationId xmlns:a16="http://schemas.microsoft.com/office/drawing/2014/main" id="{1B93B6DD-9CB2-481F-9ED5-C23A589A5BD6}"/>
              </a:ext>
            </a:extLst>
          </p:cNvPr>
          <p:cNvSpPr>
            <a:spLocks noGrp="1"/>
          </p:cNvSpPr>
          <p:nvPr>
            <p:ph type="body" sz="quarter" idx="14"/>
          </p:nvPr>
        </p:nvSpPr>
        <p:spPr/>
        <p:txBody>
          <a:bodyPr/>
          <a:lstStyle/>
          <a:p>
            <a:r>
              <a:rPr lang="en-GB"/>
              <a:t>Picking an apple seems </a:t>
            </a:r>
            <a:br>
              <a:rPr lang="en-GB"/>
            </a:br>
            <a:r>
              <a:rPr lang="en-GB"/>
              <a:t>easy to us, but it is </a:t>
            </a:r>
            <a:br>
              <a:rPr lang="en-GB"/>
            </a:br>
            <a:r>
              <a:rPr lang="en-GB"/>
              <a:t>still difficult for AI</a:t>
            </a:r>
          </a:p>
          <a:p>
            <a:pPr lvl="1"/>
            <a:r>
              <a:rPr lang="en-GB"/>
              <a:t>What rules could help a robot</a:t>
            </a:r>
            <a:br>
              <a:rPr lang="en-GB"/>
            </a:br>
            <a:r>
              <a:rPr lang="en-GB"/>
              <a:t>in deciding whether something </a:t>
            </a:r>
            <a:br>
              <a:rPr lang="en-GB"/>
            </a:br>
            <a:r>
              <a:rPr lang="en-GB"/>
              <a:t>is an apple?</a:t>
            </a:r>
          </a:p>
          <a:p>
            <a:pPr lvl="1"/>
            <a:r>
              <a:rPr lang="en-GB"/>
              <a:t>What rules decide if the apple </a:t>
            </a:r>
            <a:br>
              <a:rPr lang="en-GB"/>
            </a:br>
            <a:r>
              <a:rPr lang="en-GB"/>
              <a:t>is ripe?</a:t>
            </a:r>
          </a:p>
        </p:txBody>
      </p:sp>
    </p:spTree>
    <p:extLst>
      <p:ext uri="{BB962C8B-B14F-4D97-AF65-F5344CB8AC3E}">
        <p14:creationId xmlns:p14="http://schemas.microsoft.com/office/powerpoint/2010/main" val="3009277309"/>
      </p:ext>
    </p:extLst>
  </p:cSld>
  <p:clrMapOvr>
    <a:masterClrMapping/>
  </p:clrMapOvr>
</p:sld>
</file>

<file path=ppt/theme/theme1.xml><?xml version="1.0" encoding="utf-8"?>
<a:theme xmlns:a="http://schemas.openxmlformats.org/drawingml/2006/main" name="Office Theme">
  <a:themeElements>
    <a:clrScheme name="iMedia Pack A">
      <a:dk1>
        <a:srgbClr val="000000"/>
      </a:dk1>
      <a:lt1>
        <a:sysClr val="window" lastClr="FFFFFF"/>
      </a:lt1>
      <a:dk2>
        <a:srgbClr val="5E5E5E"/>
      </a:dk2>
      <a:lt2>
        <a:srgbClr val="DDDDDD"/>
      </a:lt2>
      <a:accent1>
        <a:srgbClr val="0F408C"/>
      </a:accent1>
      <a:accent2>
        <a:srgbClr val="FF8A00"/>
      </a:accent2>
      <a:accent3>
        <a:srgbClr val="EC008C"/>
      </a:accent3>
      <a:accent4>
        <a:srgbClr val="40B0CC"/>
      </a:accent4>
      <a:accent5>
        <a:srgbClr val="FCB11A"/>
      </a:accent5>
      <a:accent6>
        <a:srgbClr val="3B338C"/>
      </a:accent6>
      <a:hlink>
        <a:srgbClr val="3F5170"/>
      </a:hlink>
      <a:folHlink>
        <a:srgbClr val="3F51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2" ma:contentTypeDescription="Create a new document." ma:contentTypeScope="" ma:versionID="2ca58ad3acdbf9835ac12a1bd819a36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34e7501b826e39f2114688a21f4ddaf0"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F3F7C-0E1E-48F5-B58E-9D0DAAE166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6AAE095-6827-4C33-85BF-9A98CC5A8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884</Words>
  <Application>Microsoft Office PowerPoint</Application>
  <PresentationFormat>On-screen Show (4:3)</PresentationFormat>
  <Paragraphs>123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Museo900-Regular</vt:lpstr>
      <vt:lpstr>Calibri</vt:lpstr>
      <vt:lpstr>Museo300-Regular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cp:revision>
  <dcterms:created xsi:type="dcterms:W3CDTF">2016-01-18T14:01:19Z</dcterms:created>
  <dcterms:modified xsi:type="dcterms:W3CDTF">2020-10-12T15:29:32Z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