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28"/>
  </p:notesMasterIdLst>
  <p:sldIdLst>
    <p:sldId id="260" r:id="rId5"/>
    <p:sldId id="261" r:id="rId6"/>
    <p:sldId id="304" r:id="rId7"/>
    <p:sldId id="293" r:id="rId8"/>
    <p:sldId id="305" r:id="rId9"/>
    <p:sldId id="309" r:id="rId10"/>
    <p:sldId id="262" r:id="rId11"/>
    <p:sldId id="263" r:id="rId12"/>
    <p:sldId id="295" r:id="rId13"/>
    <p:sldId id="297" r:id="rId14"/>
    <p:sldId id="298" r:id="rId15"/>
    <p:sldId id="272" r:id="rId16"/>
    <p:sldId id="308" r:id="rId17"/>
    <p:sldId id="299" r:id="rId18"/>
    <p:sldId id="307" r:id="rId19"/>
    <p:sldId id="310" r:id="rId20"/>
    <p:sldId id="300" r:id="rId21"/>
    <p:sldId id="311" r:id="rId22"/>
    <p:sldId id="264" r:id="rId23"/>
    <p:sldId id="282" r:id="rId24"/>
    <p:sldId id="277" r:id="rId25"/>
    <p:sldId id="289" r:id="rId26"/>
    <p:sldId id="278" r:id="rId27"/>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
      <p:font typeface="Consolas" panose="020B0609020204030204" pitchFamily="49" charset="0"/>
      <p:regular r:id="rId33"/>
      <p:bold r:id="rId34"/>
      <p:italic r:id="rId35"/>
      <p:boldItalic r:id="rId3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4" clrIdx="0">
    <p:extLst>
      <p:ext uri="{19B8F6BF-5375-455C-9EA6-DF929625EA0E}">
        <p15:presenceInfo xmlns:p15="http://schemas.microsoft.com/office/powerpoint/2012/main" userId="S::james.franklin@pgonline.co.uk::cf915d05-507f-491f-b4a6-b2aa085ee4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9431"/>
    <a:srgbClr val="43474C"/>
    <a:srgbClr val="00676C"/>
    <a:srgbClr val="DFDFDF"/>
    <a:srgbClr val="0D63C5"/>
    <a:srgbClr val="00EDF3"/>
    <a:srgbClr val="A3CD4F"/>
    <a:srgbClr val="A7D054"/>
    <a:srgbClr val="8663B1"/>
    <a:srgbClr val="FF98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8" autoAdjust="0"/>
    <p:restoredTop sz="96328"/>
  </p:normalViewPr>
  <p:slideViewPr>
    <p:cSldViewPr snapToGrid="0" snapToObjects="1" showGuides="1">
      <p:cViewPr varScale="1">
        <p:scale>
          <a:sx n="110" d="100"/>
          <a:sy n="110" d="100"/>
        </p:scale>
        <p:origin x="1746" y="96"/>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6.fntdata"/><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Bloys" userId="1248c4d8-7b2b-4b32-b8bd-163ae845f9bb" providerId="ADAL" clId="{0EB9BB9E-4F8B-48CD-B00D-D1034424B715}"/>
    <pc:docChg chg="modMainMaster">
      <pc:chgData name="Mike Bloys" userId="1248c4d8-7b2b-4b32-b8bd-163ae845f9bb" providerId="ADAL" clId="{0EB9BB9E-4F8B-48CD-B00D-D1034424B715}" dt="2020-05-29T13:32:44.276" v="0"/>
      <pc:docMkLst>
        <pc:docMk/>
      </pc:docMkLst>
      <pc:sldMasterChg chg="modSldLayout">
        <pc:chgData name="Mike Bloys" userId="1248c4d8-7b2b-4b32-b8bd-163ae845f9bb" providerId="ADAL" clId="{0EB9BB9E-4F8B-48CD-B00D-D1034424B715}" dt="2020-05-29T13:32:44.276" v="0"/>
        <pc:sldMasterMkLst>
          <pc:docMk/>
          <pc:sldMasterMk cId="3316734550" sldId="2147483648"/>
        </pc:sldMasterMkLst>
        <pc:sldLayoutChg chg="addSp modSp">
          <pc:chgData name="Mike Bloys" userId="1248c4d8-7b2b-4b32-b8bd-163ae845f9bb" providerId="ADAL" clId="{0EB9BB9E-4F8B-48CD-B00D-D1034424B715}" dt="2020-05-29T13:32:44.276" v="0"/>
          <pc:sldLayoutMkLst>
            <pc:docMk/>
            <pc:sldMasterMk cId="3316734550" sldId="2147483648"/>
            <pc:sldLayoutMk cId="3886385901" sldId="2147483649"/>
          </pc:sldLayoutMkLst>
          <pc:spChg chg="mod">
            <ac:chgData name="Mike Bloys" userId="1248c4d8-7b2b-4b32-b8bd-163ae845f9bb" providerId="ADAL" clId="{0EB9BB9E-4F8B-48CD-B00D-D1034424B715}" dt="2020-05-29T13:32:44.276" v="0"/>
            <ac:spMkLst>
              <pc:docMk/>
              <pc:sldMasterMk cId="3316734550" sldId="2147483648"/>
              <pc:sldLayoutMk cId="3886385901" sldId="2147483649"/>
              <ac:spMk id="5" creationId="{BBAECCB8-4071-4EE4-B0B0-F4C6E4E618E7}"/>
            </ac:spMkLst>
          </pc:spChg>
          <pc:grpChg chg="add mod">
            <ac:chgData name="Mike Bloys" userId="1248c4d8-7b2b-4b32-b8bd-163ae845f9bb" providerId="ADAL" clId="{0EB9BB9E-4F8B-48CD-B00D-D1034424B715}" dt="2020-05-29T13:32:44.276" v="0"/>
            <ac:grpSpMkLst>
              <pc:docMk/>
              <pc:sldMasterMk cId="3316734550" sldId="2147483648"/>
              <pc:sldLayoutMk cId="3886385901" sldId="2147483649"/>
              <ac:grpSpMk id="4" creationId="{B45F949C-D5CC-4651-8B25-BE89566A4D70}"/>
            </ac:grpSpMkLst>
          </pc:grpChg>
          <pc:picChg chg="mod">
            <ac:chgData name="Mike Bloys" userId="1248c4d8-7b2b-4b32-b8bd-163ae845f9bb" providerId="ADAL" clId="{0EB9BB9E-4F8B-48CD-B00D-D1034424B715}" dt="2020-05-29T13:32:44.276" v="0"/>
            <ac:picMkLst>
              <pc:docMk/>
              <pc:sldMasterMk cId="3316734550" sldId="2147483648"/>
              <pc:sldLayoutMk cId="3886385901" sldId="2147483649"/>
              <ac:picMk id="6" creationId="{BA68D8DB-AB19-45F7-BA14-DCCA5D09B5EB}"/>
            </ac:picMkLst>
          </pc:picChg>
        </pc:sldLayoutChg>
      </pc:sldMasterChg>
    </pc:docChg>
  </pc:docChgLst>
  <pc:docChgLst>
    <pc:chgData name="Rob Heathcote" userId="62419938-1f1d-43ca-9327-cfd6c1894440" providerId="ADAL" clId="{52643AC1-171D-4974-AB62-6D35D7A1D092}"/>
    <pc:docChg chg="undo custSel modSld modMainMaster">
      <pc:chgData name="Rob Heathcote" userId="62419938-1f1d-43ca-9327-cfd6c1894440" providerId="ADAL" clId="{52643AC1-171D-4974-AB62-6D35D7A1D092}" dt="2020-03-05T08:06:36.197" v="88" actId="478"/>
      <pc:docMkLst>
        <pc:docMk/>
      </pc:docMkLst>
      <pc:sldChg chg="delSp">
        <pc:chgData name="Rob Heathcote" userId="62419938-1f1d-43ca-9327-cfd6c1894440" providerId="ADAL" clId="{52643AC1-171D-4974-AB62-6D35D7A1D092}" dt="2020-03-05T08:06:36.197" v="88" actId="478"/>
        <pc:sldMkLst>
          <pc:docMk/>
          <pc:sldMk cId="3097358543" sldId="260"/>
        </pc:sldMkLst>
        <pc:spChg chg="del">
          <ac:chgData name="Rob Heathcote" userId="62419938-1f1d-43ca-9327-cfd6c1894440" providerId="ADAL" clId="{52643AC1-171D-4974-AB62-6D35D7A1D092}" dt="2020-03-05T08:06:18.853" v="85" actId="478"/>
          <ac:spMkLst>
            <pc:docMk/>
            <pc:sldMk cId="3097358543" sldId="260"/>
            <ac:spMk id="5" creationId="{00000000-0000-0000-0000-000000000000}"/>
          </ac:spMkLst>
        </pc:spChg>
        <pc:spChg chg="del">
          <ac:chgData name="Rob Heathcote" userId="62419938-1f1d-43ca-9327-cfd6c1894440" providerId="ADAL" clId="{52643AC1-171D-4974-AB62-6D35D7A1D092}" dt="2020-03-05T08:06:18.853" v="85" actId="478"/>
          <ac:spMkLst>
            <pc:docMk/>
            <pc:sldMk cId="3097358543" sldId="260"/>
            <ac:spMk id="6" creationId="{00000000-0000-0000-0000-000000000000}"/>
          </ac:spMkLst>
        </pc:spChg>
        <pc:spChg chg="del">
          <ac:chgData name="Rob Heathcote" userId="62419938-1f1d-43ca-9327-cfd6c1894440" providerId="ADAL" clId="{52643AC1-171D-4974-AB62-6D35D7A1D092}" dt="2020-03-05T08:06:31.565" v="87" actId="478"/>
          <ac:spMkLst>
            <pc:docMk/>
            <pc:sldMk cId="3097358543" sldId="260"/>
            <ac:spMk id="7" creationId="{00000000-0000-0000-0000-000000000000}"/>
          </ac:spMkLst>
        </pc:spChg>
        <pc:grpChg chg="del">
          <ac:chgData name="Rob Heathcote" userId="62419938-1f1d-43ca-9327-cfd6c1894440" providerId="ADAL" clId="{52643AC1-171D-4974-AB62-6D35D7A1D092}" dt="2020-03-05T08:06:36.197" v="88" actId="478"/>
          <ac:grpSpMkLst>
            <pc:docMk/>
            <pc:sldMk cId="3097358543" sldId="260"/>
            <ac:grpSpMk id="8" creationId="{00000000-0000-0000-0000-000000000000}"/>
          </ac:grpSpMkLst>
        </pc:grpChg>
      </pc:sldChg>
      <pc:sldMasterChg chg="modSldLayout">
        <pc:chgData name="Rob Heathcote" userId="62419938-1f1d-43ca-9327-cfd6c1894440" providerId="ADAL" clId="{52643AC1-171D-4974-AB62-6D35D7A1D092}" dt="2020-03-05T08:06:26.605" v="86" actId="478"/>
        <pc:sldMasterMkLst>
          <pc:docMk/>
          <pc:sldMasterMk cId="3316734550" sldId="2147483648"/>
        </pc:sldMasterMkLst>
        <pc:sldLayoutChg chg="addSp delSp modSp">
          <pc:chgData name="Rob Heathcote" userId="62419938-1f1d-43ca-9327-cfd6c1894440" providerId="ADAL" clId="{52643AC1-171D-4974-AB62-6D35D7A1D092}" dt="2020-03-05T08:06:26.605" v="86" actId="478"/>
          <pc:sldLayoutMkLst>
            <pc:docMk/>
            <pc:sldMasterMk cId="3316734550" sldId="2147483648"/>
            <pc:sldLayoutMk cId="3886385901" sldId="2147483649"/>
          </pc:sldLayoutMkLst>
          <pc:spChg chg="del">
            <ac:chgData name="Rob Heathcote" userId="62419938-1f1d-43ca-9327-cfd6c1894440" providerId="ADAL" clId="{52643AC1-171D-4974-AB62-6D35D7A1D092}" dt="2020-03-05T08:00:15.629" v="15" actId="478"/>
            <ac:spMkLst>
              <pc:docMk/>
              <pc:sldMasterMk cId="3316734550" sldId="2147483648"/>
              <pc:sldLayoutMk cId="3886385901" sldId="2147483649"/>
              <ac:spMk id="10" creationId="{00000000-0000-0000-0000-000000000000}"/>
            </ac:spMkLst>
          </pc:spChg>
          <pc:spChg chg="del">
            <ac:chgData name="Rob Heathcote" userId="62419938-1f1d-43ca-9327-cfd6c1894440" providerId="ADAL" clId="{52643AC1-171D-4974-AB62-6D35D7A1D092}" dt="2020-03-05T08:00:23.276" v="19" actId="478"/>
            <ac:spMkLst>
              <pc:docMk/>
              <pc:sldMasterMk cId="3316734550" sldId="2147483648"/>
              <pc:sldLayoutMk cId="3886385901" sldId="2147483649"/>
              <ac:spMk id="20" creationId="{00000000-0000-0000-0000-000000000000}"/>
            </ac:spMkLst>
          </pc:spChg>
          <pc:spChg chg="del">
            <ac:chgData name="Rob Heathcote" userId="62419938-1f1d-43ca-9327-cfd6c1894440" providerId="ADAL" clId="{52643AC1-171D-4974-AB62-6D35D7A1D092}" dt="2020-03-05T08:00:21.085" v="18" actId="478"/>
            <ac:spMkLst>
              <pc:docMk/>
              <pc:sldMasterMk cId="3316734550" sldId="2147483648"/>
              <pc:sldLayoutMk cId="3886385901" sldId="2147483649"/>
              <ac:spMk id="21" creationId="{00000000-0000-0000-0000-000000000000}"/>
            </ac:spMkLst>
          </pc:spChg>
          <pc:spChg chg="del">
            <ac:chgData name="Rob Heathcote" userId="62419938-1f1d-43ca-9327-cfd6c1894440" providerId="ADAL" clId="{52643AC1-171D-4974-AB62-6D35D7A1D092}" dt="2020-03-05T08:00:25.717" v="20" actId="478"/>
            <ac:spMkLst>
              <pc:docMk/>
              <pc:sldMasterMk cId="3316734550" sldId="2147483648"/>
              <pc:sldLayoutMk cId="3886385901" sldId="2147483649"/>
              <ac:spMk id="24" creationId="{00000000-0000-0000-0000-000000000000}"/>
            </ac:spMkLst>
          </pc:spChg>
          <pc:picChg chg="add del mod ord">
            <ac:chgData name="Rob Heathcote" userId="62419938-1f1d-43ca-9327-cfd6c1894440" providerId="ADAL" clId="{52643AC1-171D-4974-AB62-6D35D7A1D092}" dt="2020-03-05T08:00:17.647" v="17" actId="478"/>
            <ac:picMkLst>
              <pc:docMk/>
              <pc:sldMasterMk cId="3316734550" sldId="2147483648"/>
              <pc:sldLayoutMk cId="3886385901" sldId="2147483649"/>
              <ac:picMk id="3" creationId="{6E1C4A5A-09EB-4C05-B872-191E22348813}"/>
            </ac:picMkLst>
          </pc:picChg>
          <pc:picChg chg="del">
            <ac:chgData name="Rob Heathcote" userId="62419938-1f1d-43ca-9327-cfd6c1894440" providerId="ADAL" clId="{52643AC1-171D-4974-AB62-6D35D7A1D092}" dt="2020-03-05T08:06:26.605" v="86" actId="478"/>
            <ac:picMkLst>
              <pc:docMk/>
              <pc:sldMasterMk cId="3316734550" sldId="2147483648"/>
              <pc:sldLayoutMk cId="3886385901" sldId="2147483649"/>
              <ac:picMk id="8" creationId="{00000000-0000-0000-0000-000000000000}"/>
            </ac:picMkLst>
          </pc:picChg>
          <pc:picChg chg="del">
            <ac:chgData name="Rob Heathcote" userId="62419938-1f1d-43ca-9327-cfd6c1894440" providerId="ADAL" clId="{52643AC1-171D-4974-AB62-6D35D7A1D092}" dt="2020-03-05T08:00:03.439" v="0" actId="478"/>
            <ac:picMkLst>
              <pc:docMk/>
              <pc:sldMasterMk cId="3316734550" sldId="2147483648"/>
              <pc:sldLayoutMk cId="3886385901" sldId="2147483649"/>
              <ac:picMk id="9" creationId="{00000000-0000-0000-0000-000000000000}"/>
            </ac:picMkLst>
          </pc:picChg>
        </pc:sldLayoutChg>
        <pc:sldLayoutChg chg="addSp delSp modSp">
          <pc:chgData name="Rob Heathcote" userId="62419938-1f1d-43ca-9327-cfd6c1894440" providerId="ADAL" clId="{52643AC1-171D-4974-AB62-6D35D7A1D092}" dt="2020-03-05T08:05:05.845" v="84" actId="478"/>
          <pc:sldLayoutMkLst>
            <pc:docMk/>
            <pc:sldMasterMk cId="3316734550" sldId="2147483648"/>
            <pc:sldLayoutMk cId="2849720375" sldId="2147483652"/>
          </pc:sldLayoutMkLst>
          <pc:spChg chg="mod">
            <ac:chgData name="Rob Heathcote" userId="62419938-1f1d-43ca-9327-cfd6c1894440" providerId="ADAL" clId="{52643AC1-171D-4974-AB62-6D35D7A1D092}" dt="2020-03-05T08:01:30.360" v="53" actId="6549"/>
            <ac:spMkLst>
              <pc:docMk/>
              <pc:sldMasterMk cId="3316734550" sldId="2147483648"/>
              <pc:sldLayoutMk cId="2849720375" sldId="2147483652"/>
              <ac:spMk id="3" creationId="{00000000-0000-0000-0000-000000000000}"/>
            </ac:spMkLst>
          </pc:spChg>
          <pc:spChg chg="mod">
            <ac:chgData name="Rob Heathcote" userId="62419938-1f1d-43ca-9327-cfd6c1894440" providerId="ADAL" clId="{52643AC1-171D-4974-AB62-6D35D7A1D092}" dt="2020-03-05T08:03:56.301" v="75" actId="207"/>
            <ac:spMkLst>
              <pc:docMk/>
              <pc:sldMasterMk cId="3316734550" sldId="2147483648"/>
              <pc:sldLayoutMk cId="2849720375" sldId="2147483652"/>
              <ac:spMk id="8" creationId="{00000000-0000-0000-0000-000000000000}"/>
            </ac:spMkLst>
          </pc:spChg>
          <pc:picChg chg="add mod ord">
            <ac:chgData name="Rob Heathcote" userId="62419938-1f1d-43ca-9327-cfd6c1894440" providerId="ADAL" clId="{52643AC1-171D-4974-AB62-6D35D7A1D092}" dt="2020-03-05T08:01:12.230" v="30" actId="171"/>
            <ac:picMkLst>
              <pc:docMk/>
              <pc:sldMasterMk cId="3316734550" sldId="2147483648"/>
              <pc:sldLayoutMk cId="2849720375" sldId="2147483652"/>
              <ac:picMk id="4" creationId="{E12333BD-23C8-4C57-85FB-842C510FF7B6}"/>
            </ac:picMkLst>
          </pc:picChg>
          <pc:picChg chg="del">
            <ac:chgData name="Rob Heathcote" userId="62419938-1f1d-43ca-9327-cfd6c1894440" providerId="ADAL" clId="{52643AC1-171D-4974-AB62-6D35D7A1D092}" dt="2020-03-05T08:01:06.365" v="22" actId="478"/>
            <ac:picMkLst>
              <pc:docMk/>
              <pc:sldMasterMk cId="3316734550" sldId="2147483648"/>
              <pc:sldLayoutMk cId="2849720375" sldId="2147483652"/>
              <ac:picMk id="9" creationId="{00000000-0000-0000-0000-000000000000}"/>
            </ac:picMkLst>
          </pc:picChg>
          <pc:picChg chg="add del">
            <ac:chgData name="Rob Heathcote" userId="62419938-1f1d-43ca-9327-cfd6c1894440" providerId="ADAL" clId="{52643AC1-171D-4974-AB62-6D35D7A1D092}" dt="2020-03-05T08:05:05.845" v="84" actId="478"/>
            <ac:picMkLst>
              <pc:docMk/>
              <pc:sldMasterMk cId="3316734550" sldId="2147483648"/>
              <pc:sldLayoutMk cId="2849720375" sldId="2147483652"/>
              <ac:picMk id="10" creationId="{02B08CA7-BE4C-4AB4-A6D9-4685775514EF}"/>
            </ac:picMkLst>
          </pc:picChg>
        </pc:sldLayoutChg>
        <pc:sldLayoutChg chg="addSp delSp modSp">
          <pc:chgData name="Rob Heathcote" userId="62419938-1f1d-43ca-9327-cfd6c1894440" providerId="ADAL" clId="{52643AC1-171D-4974-AB62-6D35D7A1D092}" dt="2020-03-05T08:04:14.419" v="77" actId="207"/>
          <pc:sldLayoutMkLst>
            <pc:docMk/>
            <pc:sldMasterMk cId="3316734550" sldId="2147483648"/>
            <pc:sldLayoutMk cId="4180777422" sldId="2147483653"/>
          </pc:sldLayoutMkLst>
          <pc:spChg chg="add">
            <ac:chgData name="Rob Heathcote" userId="62419938-1f1d-43ca-9327-cfd6c1894440" providerId="ADAL" clId="{52643AC1-171D-4974-AB62-6D35D7A1D092}" dt="2020-03-05T08:01:47.268" v="55"/>
            <ac:spMkLst>
              <pc:docMk/>
              <pc:sldMasterMk cId="3316734550" sldId="2147483648"/>
              <pc:sldLayoutMk cId="4180777422" sldId="2147483653"/>
              <ac:spMk id="10" creationId="{C9AA62C9-E8BA-4487-919E-B42771A274C8}"/>
            </ac:spMkLst>
          </pc:spChg>
          <pc:spChg chg="mod">
            <ac:chgData name="Rob Heathcote" userId="62419938-1f1d-43ca-9327-cfd6c1894440" providerId="ADAL" clId="{52643AC1-171D-4974-AB62-6D35D7A1D092}" dt="2020-03-05T08:04:14.419" v="77" actId="207"/>
            <ac:spMkLst>
              <pc:docMk/>
              <pc:sldMasterMk cId="3316734550" sldId="2147483648"/>
              <pc:sldLayoutMk cId="4180777422" sldId="2147483653"/>
              <ac:spMk id="27" creationId="{00000000-0000-0000-0000-000000000000}"/>
            </ac:spMkLst>
          </pc:spChg>
          <pc:spChg chg="del">
            <ac:chgData name="Rob Heathcote" userId="62419938-1f1d-43ca-9327-cfd6c1894440" providerId="ADAL" clId="{52643AC1-171D-4974-AB62-6D35D7A1D092}" dt="2020-03-05T08:01:38.174" v="54" actId="478"/>
            <ac:spMkLst>
              <pc:docMk/>
              <pc:sldMasterMk cId="3316734550" sldId="2147483648"/>
              <pc:sldLayoutMk cId="4180777422" sldId="2147483653"/>
              <ac:spMk id="28" creationId="{00000000-0000-0000-0000-000000000000}"/>
            </ac:spMkLst>
          </pc:spChg>
          <pc:picChg chg="del">
            <ac:chgData name="Rob Heathcote" userId="62419938-1f1d-43ca-9327-cfd6c1894440" providerId="ADAL" clId="{52643AC1-171D-4974-AB62-6D35D7A1D092}" dt="2020-03-05T08:01:38.174" v="54" actId="478"/>
            <ac:picMkLst>
              <pc:docMk/>
              <pc:sldMasterMk cId="3316734550" sldId="2147483648"/>
              <pc:sldLayoutMk cId="4180777422" sldId="2147483653"/>
              <ac:picMk id="7" creationId="{00000000-0000-0000-0000-000000000000}"/>
            </ac:picMkLst>
          </pc:picChg>
          <pc:picChg chg="add">
            <ac:chgData name="Rob Heathcote" userId="62419938-1f1d-43ca-9327-cfd6c1894440" providerId="ADAL" clId="{52643AC1-171D-4974-AB62-6D35D7A1D092}" dt="2020-03-05T08:01:47.268" v="55"/>
            <ac:picMkLst>
              <pc:docMk/>
              <pc:sldMasterMk cId="3316734550" sldId="2147483648"/>
              <pc:sldLayoutMk cId="4180777422" sldId="2147483653"/>
              <ac:picMk id="9" creationId="{3255156C-BCD8-4521-9C5D-CF7B4BC21461}"/>
            </ac:picMkLst>
          </pc:picChg>
        </pc:sldLayoutChg>
        <pc:sldLayoutChg chg="addSp delSp modSp">
          <pc:chgData name="Rob Heathcote" userId="62419938-1f1d-43ca-9327-cfd6c1894440" providerId="ADAL" clId="{52643AC1-171D-4974-AB62-6D35D7A1D092}" dt="2020-03-05T08:04:22.645" v="79" actId="207"/>
          <pc:sldLayoutMkLst>
            <pc:docMk/>
            <pc:sldMasterMk cId="3316734550" sldId="2147483648"/>
            <pc:sldLayoutMk cId="2400860605" sldId="2147483655"/>
          </pc:sldLayoutMkLst>
          <pc:spChg chg="add">
            <ac:chgData name="Rob Heathcote" userId="62419938-1f1d-43ca-9327-cfd6c1894440" providerId="ADAL" clId="{52643AC1-171D-4974-AB62-6D35D7A1D092}" dt="2020-03-05T08:01:51.393" v="57"/>
            <ac:spMkLst>
              <pc:docMk/>
              <pc:sldMasterMk cId="3316734550" sldId="2147483648"/>
              <pc:sldLayoutMk cId="2400860605" sldId="2147483655"/>
              <ac:spMk id="9" creationId="{FD55C676-7380-4D17-9A71-B810355D7F22}"/>
            </ac:spMkLst>
          </pc:spChg>
          <pc:spChg chg="mod">
            <ac:chgData name="Rob Heathcote" userId="62419938-1f1d-43ca-9327-cfd6c1894440" providerId="ADAL" clId="{52643AC1-171D-4974-AB62-6D35D7A1D092}" dt="2020-03-05T08:04:22.645" v="79" actId="207"/>
            <ac:spMkLst>
              <pc:docMk/>
              <pc:sldMasterMk cId="3316734550" sldId="2147483648"/>
              <pc:sldLayoutMk cId="2400860605" sldId="2147483655"/>
              <ac:spMk id="26" creationId="{00000000-0000-0000-0000-000000000000}"/>
            </ac:spMkLst>
          </pc:spChg>
          <pc:spChg chg="del">
            <ac:chgData name="Rob Heathcote" userId="62419938-1f1d-43ca-9327-cfd6c1894440" providerId="ADAL" clId="{52643AC1-171D-4974-AB62-6D35D7A1D092}" dt="2020-03-05T08:01:51.070" v="56" actId="478"/>
            <ac:spMkLst>
              <pc:docMk/>
              <pc:sldMasterMk cId="3316734550" sldId="2147483648"/>
              <pc:sldLayoutMk cId="2400860605" sldId="2147483655"/>
              <ac:spMk id="27" creationId="{00000000-0000-0000-0000-000000000000}"/>
            </ac:spMkLst>
          </pc:spChg>
          <pc:picChg chg="del">
            <ac:chgData name="Rob Heathcote" userId="62419938-1f1d-43ca-9327-cfd6c1894440" providerId="ADAL" clId="{52643AC1-171D-4974-AB62-6D35D7A1D092}" dt="2020-03-05T08:01:51.070" v="56" actId="478"/>
            <ac:picMkLst>
              <pc:docMk/>
              <pc:sldMasterMk cId="3316734550" sldId="2147483648"/>
              <pc:sldLayoutMk cId="2400860605" sldId="2147483655"/>
              <ac:picMk id="7" creationId="{00000000-0000-0000-0000-000000000000}"/>
            </ac:picMkLst>
          </pc:picChg>
          <pc:picChg chg="add">
            <ac:chgData name="Rob Heathcote" userId="62419938-1f1d-43ca-9327-cfd6c1894440" providerId="ADAL" clId="{52643AC1-171D-4974-AB62-6D35D7A1D092}" dt="2020-03-05T08:01:51.393" v="57"/>
            <ac:picMkLst>
              <pc:docMk/>
              <pc:sldMasterMk cId="3316734550" sldId="2147483648"/>
              <pc:sldLayoutMk cId="2400860605" sldId="2147483655"/>
              <ac:picMk id="8" creationId="{B2B370F0-D5A9-4B52-97FD-64A1402889E7}"/>
            </ac:picMkLst>
          </pc:picChg>
        </pc:sldLayoutChg>
        <pc:sldLayoutChg chg="addSp delSp modSp">
          <pc:chgData name="Rob Heathcote" userId="62419938-1f1d-43ca-9327-cfd6c1894440" providerId="ADAL" clId="{52643AC1-171D-4974-AB62-6D35D7A1D092}" dt="2020-03-05T08:04:30.136" v="81" actId="207"/>
          <pc:sldLayoutMkLst>
            <pc:docMk/>
            <pc:sldMasterMk cId="3316734550" sldId="2147483648"/>
            <pc:sldLayoutMk cId="3315833090" sldId="2147483656"/>
          </pc:sldLayoutMkLst>
          <pc:spChg chg="add">
            <ac:chgData name="Rob Heathcote" userId="62419938-1f1d-43ca-9327-cfd6c1894440" providerId="ADAL" clId="{52643AC1-171D-4974-AB62-6D35D7A1D092}" dt="2020-03-05T08:01:54.705" v="59"/>
            <ac:spMkLst>
              <pc:docMk/>
              <pc:sldMasterMk cId="3316734550" sldId="2147483648"/>
              <pc:sldLayoutMk cId="3315833090" sldId="2147483656"/>
              <ac:spMk id="8" creationId="{6BC9FC53-D825-4002-ADB7-823147B14172}"/>
            </ac:spMkLst>
          </pc:spChg>
          <pc:spChg chg="mod">
            <ac:chgData name="Rob Heathcote" userId="62419938-1f1d-43ca-9327-cfd6c1894440" providerId="ADAL" clId="{52643AC1-171D-4974-AB62-6D35D7A1D092}" dt="2020-03-05T08:04:30.136" v="81" actId="207"/>
            <ac:spMkLst>
              <pc:docMk/>
              <pc:sldMasterMk cId="3316734550" sldId="2147483648"/>
              <pc:sldLayoutMk cId="3315833090" sldId="2147483656"/>
              <ac:spMk id="25" creationId="{00000000-0000-0000-0000-000000000000}"/>
            </ac:spMkLst>
          </pc:spChg>
          <pc:spChg chg="del">
            <ac:chgData name="Rob Heathcote" userId="62419938-1f1d-43ca-9327-cfd6c1894440" providerId="ADAL" clId="{52643AC1-171D-4974-AB62-6D35D7A1D092}" dt="2020-03-05T08:01:54.437" v="58" actId="478"/>
            <ac:spMkLst>
              <pc:docMk/>
              <pc:sldMasterMk cId="3316734550" sldId="2147483648"/>
              <pc:sldLayoutMk cId="3315833090" sldId="2147483656"/>
              <ac:spMk id="26" creationId="{00000000-0000-0000-0000-000000000000}"/>
            </ac:spMkLst>
          </pc:spChg>
          <pc:picChg chg="del">
            <ac:chgData name="Rob Heathcote" userId="62419938-1f1d-43ca-9327-cfd6c1894440" providerId="ADAL" clId="{52643AC1-171D-4974-AB62-6D35D7A1D092}" dt="2020-03-05T08:01:54.437" v="58" actId="478"/>
            <ac:picMkLst>
              <pc:docMk/>
              <pc:sldMasterMk cId="3316734550" sldId="2147483648"/>
              <pc:sldLayoutMk cId="3315833090" sldId="2147483656"/>
              <ac:picMk id="6" creationId="{00000000-0000-0000-0000-000000000000}"/>
            </ac:picMkLst>
          </pc:picChg>
          <pc:picChg chg="add">
            <ac:chgData name="Rob Heathcote" userId="62419938-1f1d-43ca-9327-cfd6c1894440" providerId="ADAL" clId="{52643AC1-171D-4974-AB62-6D35D7A1D092}" dt="2020-03-05T08:01:54.705" v="59"/>
            <ac:picMkLst>
              <pc:docMk/>
              <pc:sldMasterMk cId="3316734550" sldId="2147483648"/>
              <pc:sldLayoutMk cId="3315833090" sldId="2147483656"/>
              <ac:picMk id="7" creationId="{5F15E4BA-44A1-4FBD-B5FF-77CFFC5A7788}"/>
            </ac:picMkLst>
          </pc:picChg>
        </pc:sldLayoutChg>
        <pc:sldLayoutChg chg="modSp setBg">
          <pc:chgData name="Rob Heathcote" userId="62419938-1f1d-43ca-9327-cfd6c1894440" providerId="ADAL" clId="{52643AC1-171D-4974-AB62-6D35D7A1D092}" dt="2020-03-05T08:03:18.008" v="70" actId="207"/>
          <pc:sldLayoutMkLst>
            <pc:docMk/>
            <pc:sldMasterMk cId="3316734550" sldId="2147483648"/>
            <pc:sldLayoutMk cId="393927180" sldId="2147483664"/>
          </pc:sldLayoutMkLst>
          <pc:spChg chg="mod">
            <ac:chgData name="Rob Heathcote" userId="62419938-1f1d-43ca-9327-cfd6c1894440" providerId="ADAL" clId="{52643AC1-171D-4974-AB62-6D35D7A1D092}" dt="2020-03-05T08:03:18.008" v="70" actId="207"/>
            <ac:spMkLst>
              <pc:docMk/>
              <pc:sldMasterMk cId="3316734550" sldId="2147483648"/>
              <pc:sldLayoutMk cId="393927180" sldId="2147483664"/>
              <ac:spMk id="10" creationId="{00000000-0000-0000-0000-000000000000}"/>
            </ac:spMkLst>
          </pc:spChg>
        </pc:sldLayoutChg>
        <pc:sldLayoutChg chg="addSp delSp modSp">
          <pc:chgData name="Rob Heathcote" userId="62419938-1f1d-43ca-9327-cfd6c1894440" providerId="ADAL" clId="{52643AC1-171D-4974-AB62-6D35D7A1D092}" dt="2020-03-05T08:02:04.255" v="65" actId="20577"/>
          <pc:sldLayoutMkLst>
            <pc:docMk/>
            <pc:sldMasterMk cId="3316734550" sldId="2147483648"/>
            <pc:sldLayoutMk cId="487712265" sldId="2147483665"/>
          </pc:sldLayoutMkLst>
          <pc:spChg chg="mod">
            <ac:chgData name="Rob Heathcote" userId="62419938-1f1d-43ca-9327-cfd6c1894440" providerId="ADAL" clId="{52643AC1-171D-4974-AB62-6D35D7A1D092}" dt="2020-03-05T08:02:04.255" v="65" actId="20577"/>
            <ac:spMkLst>
              <pc:docMk/>
              <pc:sldMasterMk cId="3316734550" sldId="2147483648"/>
              <pc:sldLayoutMk cId="487712265" sldId="2147483665"/>
              <ac:spMk id="8" creationId="{00000000-0000-0000-0000-000000000000}"/>
            </ac:spMkLst>
          </pc:spChg>
          <pc:spChg chg="add">
            <ac:chgData name="Rob Heathcote" userId="62419938-1f1d-43ca-9327-cfd6c1894440" providerId="ADAL" clId="{52643AC1-171D-4974-AB62-6D35D7A1D092}" dt="2020-03-05T08:01:58.529" v="61"/>
            <ac:spMkLst>
              <pc:docMk/>
              <pc:sldMasterMk cId="3316734550" sldId="2147483648"/>
              <pc:sldLayoutMk cId="487712265" sldId="2147483665"/>
              <ac:spMk id="9" creationId="{85CBFDD3-691E-49EF-8099-8E63C39BDF8B}"/>
            </ac:spMkLst>
          </pc:spChg>
          <pc:spChg chg="del">
            <ac:chgData name="Rob Heathcote" userId="62419938-1f1d-43ca-9327-cfd6c1894440" providerId="ADAL" clId="{52643AC1-171D-4974-AB62-6D35D7A1D092}" dt="2020-03-05T08:01:58.070" v="60" actId="478"/>
            <ac:spMkLst>
              <pc:docMk/>
              <pc:sldMasterMk cId="3316734550" sldId="2147483648"/>
              <pc:sldLayoutMk cId="487712265" sldId="2147483665"/>
              <ac:spMk id="28" creationId="{00000000-0000-0000-0000-000000000000}"/>
            </ac:spMkLst>
          </pc:spChg>
          <pc:picChg chg="add">
            <ac:chgData name="Rob Heathcote" userId="62419938-1f1d-43ca-9327-cfd6c1894440" providerId="ADAL" clId="{52643AC1-171D-4974-AB62-6D35D7A1D092}" dt="2020-03-05T08:01:58.529" v="61"/>
            <ac:picMkLst>
              <pc:docMk/>
              <pc:sldMasterMk cId="3316734550" sldId="2147483648"/>
              <pc:sldLayoutMk cId="487712265" sldId="2147483665"/>
              <ac:picMk id="6" creationId="{8C26EC69-48B6-41BB-B076-FBAEE4D4F724}"/>
            </ac:picMkLst>
          </pc:picChg>
          <pc:picChg chg="del">
            <ac:chgData name="Rob Heathcote" userId="62419938-1f1d-43ca-9327-cfd6c1894440" providerId="ADAL" clId="{52643AC1-171D-4974-AB62-6D35D7A1D092}" dt="2020-03-05T08:01:58.070" v="60" actId="478"/>
            <ac:picMkLst>
              <pc:docMk/>
              <pc:sldMasterMk cId="3316734550" sldId="2147483648"/>
              <pc:sldLayoutMk cId="487712265" sldId="2147483665"/>
              <ac:picMk id="7" creationId="{00000000-0000-0000-0000-000000000000}"/>
            </ac:picMkLst>
          </pc:picChg>
        </pc:sldLayoutChg>
        <pc:sldLayoutChg chg="addSp delSp modSp setBg">
          <pc:chgData name="Rob Heathcote" userId="62419938-1f1d-43ca-9327-cfd6c1894440" providerId="ADAL" clId="{52643AC1-171D-4974-AB62-6D35D7A1D092}" dt="2020-03-05T08:04:54.069" v="83" actId="207"/>
          <pc:sldLayoutMkLst>
            <pc:docMk/>
            <pc:sldMasterMk cId="3316734550" sldId="2147483648"/>
            <pc:sldLayoutMk cId="1093718466" sldId="2147483666"/>
          </pc:sldLayoutMkLst>
          <pc:spChg chg="mod">
            <ac:chgData name="Rob Heathcote" userId="62419938-1f1d-43ca-9327-cfd6c1894440" providerId="ADAL" clId="{52643AC1-171D-4974-AB62-6D35D7A1D092}" dt="2020-03-05T08:04:54.069" v="83" actId="207"/>
            <ac:spMkLst>
              <pc:docMk/>
              <pc:sldMasterMk cId="3316734550" sldId="2147483648"/>
              <pc:sldLayoutMk cId="1093718466" sldId="2147483666"/>
              <ac:spMk id="10" creationId="{00000000-0000-0000-0000-000000000000}"/>
            </ac:spMkLst>
          </pc:spChg>
          <pc:picChg chg="add del mod">
            <ac:chgData name="Rob Heathcote" userId="62419938-1f1d-43ca-9327-cfd6c1894440" providerId="ADAL" clId="{52643AC1-171D-4974-AB62-6D35D7A1D092}" dt="2020-03-05T08:03:37.010" v="72"/>
            <ac:picMkLst>
              <pc:docMk/>
              <pc:sldMasterMk cId="3316734550" sldId="2147483648"/>
              <pc:sldLayoutMk cId="1093718466" sldId="2147483666"/>
              <ac:picMk id="2" creationId="{BC0FEFD4-CE72-4D8F-BAE0-056BF4850D58}"/>
            </ac:picMkLst>
          </pc:picChg>
        </pc:sldLayoutChg>
      </pc:sldMasterChg>
    </pc:docChg>
  </pc:docChgLst>
  <pc:docChgLst>
    <pc:chgData name="James Franklin" userId="cf915d05-507f-491f-b4a6-b2aa085ee4b1" providerId="ADAL" clId="{BFAB9E70-AE97-4D8A-A2B1-563E9D563A8D}"/>
    <pc:docChg chg="modSld">
      <pc:chgData name="James Franklin" userId="cf915d05-507f-491f-b4a6-b2aa085ee4b1" providerId="ADAL" clId="{BFAB9E70-AE97-4D8A-A2B1-563E9D563A8D}" dt="2021-05-26T14:25:12.718" v="97" actId="20577"/>
      <pc:docMkLst>
        <pc:docMk/>
      </pc:docMkLst>
      <pc:sldChg chg="modSp mod">
        <pc:chgData name="James Franklin" userId="cf915d05-507f-491f-b4a6-b2aa085ee4b1" providerId="ADAL" clId="{BFAB9E70-AE97-4D8A-A2B1-563E9D563A8D}" dt="2021-05-26T14:25:12.718" v="97" actId="20577"/>
        <pc:sldMkLst>
          <pc:docMk/>
          <pc:sldMk cId="644322881" sldId="261"/>
        </pc:sldMkLst>
        <pc:spChg chg="mod">
          <ac:chgData name="James Franklin" userId="cf915d05-507f-491f-b4a6-b2aa085ee4b1" providerId="ADAL" clId="{BFAB9E70-AE97-4D8A-A2B1-563E9D563A8D}" dt="2021-05-26T14:25:12.718" v="97" actId="20577"/>
          <ac:spMkLst>
            <pc:docMk/>
            <pc:sldMk cId="644322881" sldId="261"/>
            <ac:spMk id="4" creationId="{00000000-0000-0000-0000-000000000000}"/>
          </ac:spMkLst>
        </pc:spChg>
      </pc:sldChg>
    </pc:docChg>
  </pc:docChgLst>
  <pc:docChgLst>
    <pc:chgData name="James Franklin" userId="cf915d05-507f-491f-b4a6-b2aa085ee4b1" providerId="ADAL" clId="{6FED441F-B265-47F1-8B51-CFC1B224794D}"/>
    <pc:docChg chg="undo redo custSel addSld delSld modSld sldOrd">
      <pc:chgData name="James Franklin" userId="cf915d05-507f-491f-b4a6-b2aa085ee4b1" providerId="ADAL" clId="{6FED441F-B265-47F1-8B51-CFC1B224794D}" dt="2021-10-08T15:30:19.068" v="5090" actId="14734"/>
      <pc:docMkLst>
        <pc:docMk/>
      </pc:docMkLst>
      <pc:sldChg chg="add del setBg">
        <pc:chgData name="James Franklin" userId="cf915d05-507f-491f-b4a6-b2aa085ee4b1" providerId="ADAL" clId="{6FED441F-B265-47F1-8B51-CFC1B224794D}" dt="2021-10-04T10:35:50.446" v="712" actId="47"/>
        <pc:sldMkLst>
          <pc:docMk/>
          <pc:sldMk cId="4217814151" sldId="259"/>
        </pc:sldMkLst>
      </pc:sldChg>
      <pc:sldChg chg="modSp mod">
        <pc:chgData name="James Franklin" userId="cf915d05-507f-491f-b4a6-b2aa085ee4b1" providerId="ADAL" clId="{6FED441F-B265-47F1-8B51-CFC1B224794D}" dt="2021-10-04T09:13:29.637" v="226" actId="20577"/>
        <pc:sldMkLst>
          <pc:docMk/>
          <pc:sldMk cId="644322881" sldId="261"/>
        </pc:sldMkLst>
        <pc:spChg chg="mod">
          <ac:chgData name="James Franklin" userId="cf915d05-507f-491f-b4a6-b2aa085ee4b1" providerId="ADAL" clId="{6FED441F-B265-47F1-8B51-CFC1B224794D}" dt="2021-10-04T09:13:29.637" v="226" actId="20577"/>
          <ac:spMkLst>
            <pc:docMk/>
            <pc:sldMk cId="644322881" sldId="261"/>
            <ac:spMk id="4" creationId="{00000000-0000-0000-0000-000000000000}"/>
          </ac:spMkLst>
        </pc:spChg>
      </pc:sldChg>
      <pc:sldChg chg="modSp add del mod">
        <pc:chgData name="James Franklin" userId="cf915d05-507f-491f-b4a6-b2aa085ee4b1" providerId="ADAL" clId="{6FED441F-B265-47F1-8B51-CFC1B224794D}" dt="2021-10-04T10:40:47.984" v="998" actId="47"/>
        <pc:sldMkLst>
          <pc:docMk/>
          <pc:sldMk cId="444845871" sldId="262"/>
        </pc:sldMkLst>
        <pc:spChg chg="mod">
          <ac:chgData name="James Franklin" userId="cf915d05-507f-491f-b4a6-b2aa085ee4b1" providerId="ADAL" clId="{6FED441F-B265-47F1-8B51-CFC1B224794D}" dt="2021-10-04T10:23:47.499" v="654" actId="20577"/>
          <ac:spMkLst>
            <pc:docMk/>
            <pc:sldMk cId="444845871" sldId="262"/>
            <ac:spMk id="3" creationId="{00000000-0000-0000-0000-000000000000}"/>
          </ac:spMkLst>
        </pc:spChg>
      </pc:sldChg>
      <pc:sldChg chg="modSp add mod">
        <pc:chgData name="James Franklin" userId="cf915d05-507f-491f-b4a6-b2aa085ee4b1" providerId="ADAL" clId="{6FED441F-B265-47F1-8B51-CFC1B224794D}" dt="2021-10-04T10:57:30.675" v="1743" actId="20577"/>
        <pc:sldMkLst>
          <pc:docMk/>
          <pc:sldMk cId="2469797218" sldId="263"/>
        </pc:sldMkLst>
        <pc:spChg chg="mod">
          <ac:chgData name="James Franklin" userId="cf915d05-507f-491f-b4a6-b2aa085ee4b1" providerId="ADAL" clId="{6FED441F-B265-47F1-8B51-CFC1B224794D}" dt="2021-10-04T10:57:30.675" v="1743" actId="20577"/>
          <ac:spMkLst>
            <pc:docMk/>
            <pc:sldMk cId="2469797218" sldId="263"/>
            <ac:spMk id="3" creationId="{00000000-0000-0000-0000-000000000000}"/>
          </ac:spMkLst>
        </pc:spChg>
      </pc:sldChg>
      <pc:sldChg chg="modSp add mod">
        <pc:chgData name="James Franklin" userId="cf915d05-507f-491f-b4a6-b2aa085ee4b1" providerId="ADAL" clId="{6FED441F-B265-47F1-8B51-CFC1B224794D}" dt="2021-10-04T11:43:20.003" v="2606" actId="113"/>
        <pc:sldMkLst>
          <pc:docMk/>
          <pc:sldMk cId="723671373" sldId="264"/>
        </pc:sldMkLst>
        <pc:spChg chg="mod">
          <ac:chgData name="James Franklin" userId="cf915d05-507f-491f-b4a6-b2aa085ee4b1" providerId="ADAL" clId="{6FED441F-B265-47F1-8B51-CFC1B224794D}" dt="2021-10-04T11:43:20.003" v="2606" actId="113"/>
          <ac:spMkLst>
            <pc:docMk/>
            <pc:sldMk cId="723671373" sldId="264"/>
            <ac:spMk id="3" creationId="{00000000-0000-0000-0000-000000000000}"/>
          </ac:spMkLst>
        </pc:spChg>
      </pc:sldChg>
      <pc:sldChg chg="del">
        <pc:chgData name="James Franklin" userId="cf915d05-507f-491f-b4a6-b2aa085ee4b1" providerId="ADAL" clId="{6FED441F-B265-47F1-8B51-CFC1B224794D}" dt="2021-10-04T09:51:47.778" v="242" actId="47"/>
        <pc:sldMkLst>
          <pc:docMk/>
          <pc:sldMk cId="783733377" sldId="267"/>
        </pc:sldMkLst>
      </pc:sldChg>
      <pc:sldChg chg="del">
        <pc:chgData name="James Franklin" userId="cf915d05-507f-491f-b4a6-b2aa085ee4b1" providerId="ADAL" clId="{6FED441F-B265-47F1-8B51-CFC1B224794D}" dt="2021-10-04T09:51:47.778" v="242" actId="47"/>
        <pc:sldMkLst>
          <pc:docMk/>
          <pc:sldMk cId="2933400856" sldId="268"/>
        </pc:sldMkLst>
      </pc:sldChg>
      <pc:sldChg chg="modSp mod ord">
        <pc:chgData name="James Franklin" userId="cf915d05-507f-491f-b4a6-b2aa085ee4b1" providerId="ADAL" clId="{6FED441F-B265-47F1-8B51-CFC1B224794D}" dt="2021-10-04T15:17:14.591" v="4049" actId="20577"/>
        <pc:sldMkLst>
          <pc:docMk/>
          <pc:sldMk cId="1045926848" sldId="272"/>
        </pc:sldMkLst>
        <pc:spChg chg="mod">
          <ac:chgData name="James Franklin" userId="cf915d05-507f-491f-b4a6-b2aa085ee4b1" providerId="ADAL" clId="{6FED441F-B265-47F1-8B51-CFC1B224794D}" dt="2021-10-04T15:17:14.591" v="4049" actId="20577"/>
          <ac:spMkLst>
            <pc:docMk/>
            <pc:sldMk cId="1045926848" sldId="272"/>
            <ac:spMk id="2" creationId="{00000000-0000-0000-0000-000000000000}"/>
          </ac:spMkLst>
        </pc:spChg>
        <pc:spChg chg="mod">
          <ac:chgData name="James Franklin" userId="cf915d05-507f-491f-b4a6-b2aa085ee4b1" providerId="ADAL" clId="{6FED441F-B265-47F1-8B51-CFC1B224794D}" dt="2021-10-04T15:17:12.085" v="4047" actId="20577"/>
          <ac:spMkLst>
            <pc:docMk/>
            <pc:sldMk cId="1045926848" sldId="272"/>
            <ac:spMk id="5" creationId="{00000000-0000-0000-0000-000000000000}"/>
          </ac:spMkLst>
        </pc:spChg>
      </pc:sldChg>
      <pc:sldChg chg="addSp modSp add mod ord setBg addCm modCm">
        <pc:chgData name="James Franklin" userId="cf915d05-507f-491f-b4a6-b2aa085ee4b1" providerId="ADAL" clId="{6FED441F-B265-47F1-8B51-CFC1B224794D}" dt="2021-10-04T14:55:11.972" v="4039"/>
        <pc:sldMkLst>
          <pc:docMk/>
          <pc:sldMk cId="1934479713" sldId="277"/>
        </pc:sldMkLst>
        <pc:spChg chg="mod">
          <ac:chgData name="James Franklin" userId="cf915d05-507f-491f-b4a6-b2aa085ee4b1" providerId="ADAL" clId="{6FED441F-B265-47F1-8B51-CFC1B224794D}" dt="2021-10-04T14:14:43.954" v="3724" actId="20577"/>
          <ac:spMkLst>
            <pc:docMk/>
            <pc:sldMk cId="1934479713" sldId="277"/>
            <ac:spMk id="3" creationId="{DF351E72-DA1E-427D-BBF5-35F3677CA4F1}"/>
          </ac:spMkLst>
        </pc:spChg>
        <pc:picChg chg="add mod ord modCrop">
          <ac:chgData name="James Franklin" userId="cf915d05-507f-491f-b4a6-b2aa085ee4b1" providerId="ADAL" clId="{6FED441F-B265-47F1-8B51-CFC1B224794D}" dt="2021-10-04T14:54:08.468" v="4036" actId="14100"/>
          <ac:picMkLst>
            <pc:docMk/>
            <pc:sldMk cId="1934479713" sldId="277"/>
            <ac:picMk id="4" creationId="{6B801960-DA4B-4756-8F10-419F04F8A2F9}"/>
          </ac:picMkLst>
        </pc:picChg>
      </pc:sldChg>
      <pc:sldChg chg="del">
        <pc:chgData name="James Franklin" userId="cf915d05-507f-491f-b4a6-b2aa085ee4b1" providerId="ADAL" clId="{6FED441F-B265-47F1-8B51-CFC1B224794D}" dt="2021-10-04T09:51:47.778" v="242" actId="47"/>
        <pc:sldMkLst>
          <pc:docMk/>
          <pc:sldMk cId="1163376756" sldId="279"/>
        </pc:sldMkLst>
      </pc:sldChg>
      <pc:sldChg chg="ord">
        <pc:chgData name="James Franklin" userId="cf915d05-507f-491f-b4a6-b2aa085ee4b1" providerId="ADAL" clId="{6FED441F-B265-47F1-8B51-CFC1B224794D}" dt="2021-10-04T10:32:10.137" v="695"/>
        <pc:sldMkLst>
          <pc:docMk/>
          <pc:sldMk cId="464189532" sldId="282"/>
        </pc:sldMkLst>
      </pc:sldChg>
      <pc:sldChg chg="add del">
        <pc:chgData name="James Franklin" userId="cf915d05-507f-491f-b4a6-b2aa085ee4b1" providerId="ADAL" clId="{6FED441F-B265-47F1-8B51-CFC1B224794D}" dt="2021-10-04T10:35:50.930" v="713" actId="47"/>
        <pc:sldMkLst>
          <pc:docMk/>
          <pc:sldMk cId="4165448838" sldId="288"/>
        </pc:sldMkLst>
      </pc:sldChg>
      <pc:sldChg chg="modSp add mod ord">
        <pc:chgData name="James Franklin" userId="cf915d05-507f-491f-b4a6-b2aa085ee4b1" providerId="ADAL" clId="{6FED441F-B265-47F1-8B51-CFC1B224794D}" dt="2021-10-04T14:39:26.581" v="4023" actId="20577"/>
        <pc:sldMkLst>
          <pc:docMk/>
          <pc:sldMk cId="2136741374" sldId="289"/>
        </pc:sldMkLst>
        <pc:spChg chg="mod">
          <ac:chgData name="James Franklin" userId="cf915d05-507f-491f-b4a6-b2aa085ee4b1" providerId="ADAL" clId="{6FED441F-B265-47F1-8B51-CFC1B224794D}" dt="2021-10-04T14:39:26.581" v="4023" actId="20577"/>
          <ac:spMkLst>
            <pc:docMk/>
            <pc:sldMk cId="2136741374" sldId="289"/>
            <ac:spMk id="3" creationId="{DF351E72-DA1E-427D-BBF5-35F3677CA4F1}"/>
          </ac:spMkLst>
        </pc:spChg>
      </pc:sldChg>
      <pc:sldChg chg="modSp add mod">
        <pc:chgData name="James Franklin" userId="cf915d05-507f-491f-b4a6-b2aa085ee4b1" providerId="ADAL" clId="{6FED441F-B265-47F1-8B51-CFC1B224794D}" dt="2021-10-04T10:36:47.236" v="760" actId="6549"/>
        <pc:sldMkLst>
          <pc:docMk/>
          <pc:sldMk cId="933160594" sldId="293"/>
        </pc:sldMkLst>
        <pc:spChg chg="mod">
          <ac:chgData name="James Franklin" userId="cf915d05-507f-491f-b4a6-b2aa085ee4b1" providerId="ADAL" clId="{6FED441F-B265-47F1-8B51-CFC1B224794D}" dt="2021-10-04T10:36:47.236" v="760" actId="6549"/>
          <ac:spMkLst>
            <pc:docMk/>
            <pc:sldMk cId="933160594" sldId="293"/>
            <ac:spMk id="5" creationId="{5013851E-F352-473D-835F-2A5ACDE7A26F}"/>
          </ac:spMkLst>
        </pc:spChg>
      </pc:sldChg>
      <pc:sldChg chg="add del">
        <pc:chgData name="James Franklin" userId="cf915d05-507f-491f-b4a6-b2aa085ee4b1" providerId="ADAL" clId="{6FED441F-B265-47F1-8B51-CFC1B224794D}" dt="2021-10-04T10:40:25.811" v="993" actId="47"/>
        <pc:sldMkLst>
          <pc:docMk/>
          <pc:sldMk cId="1961984291" sldId="294"/>
        </pc:sldMkLst>
      </pc:sldChg>
      <pc:sldChg chg="del">
        <pc:chgData name="James Franklin" userId="cf915d05-507f-491f-b4a6-b2aa085ee4b1" providerId="ADAL" clId="{6FED441F-B265-47F1-8B51-CFC1B224794D}" dt="2021-10-04T10:32:17.961" v="697" actId="47"/>
        <pc:sldMkLst>
          <pc:docMk/>
          <pc:sldMk cId="384732063" sldId="295"/>
        </pc:sldMkLst>
      </pc:sldChg>
      <pc:sldChg chg="modSp add mod">
        <pc:chgData name="James Franklin" userId="cf915d05-507f-491f-b4a6-b2aa085ee4b1" providerId="ADAL" clId="{6FED441F-B265-47F1-8B51-CFC1B224794D}" dt="2021-10-04T10:48:46.252" v="1311" actId="313"/>
        <pc:sldMkLst>
          <pc:docMk/>
          <pc:sldMk cId="616338413" sldId="295"/>
        </pc:sldMkLst>
        <pc:spChg chg="mod">
          <ac:chgData name="James Franklin" userId="cf915d05-507f-491f-b4a6-b2aa085ee4b1" providerId="ADAL" clId="{6FED441F-B265-47F1-8B51-CFC1B224794D}" dt="2021-10-04T10:48:46.252" v="1311" actId="313"/>
          <ac:spMkLst>
            <pc:docMk/>
            <pc:sldMk cId="616338413" sldId="295"/>
            <ac:spMk id="3" creationId="{2D0E2C86-C5F9-4327-A0F9-74EE11166F9E}"/>
          </ac:spMkLst>
        </pc:spChg>
      </pc:sldChg>
      <pc:sldChg chg="new del ord">
        <pc:chgData name="James Franklin" userId="cf915d05-507f-491f-b4a6-b2aa085ee4b1" providerId="ADAL" clId="{6FED441F-B265-47F1-8B51-CFC1B224794D}" dt="2021-10-04T10:32:06.030" v="692" actId="47"/>
        <pc:sldMkLst>
          <pc:docMk/>
          <pc:sldMk cId="126665098" sldId="296"/>
        </pc:sldMkLst>
      </pc:sldChg>
      <pc:sldChg chg="del">
        <pc:chgData name="James Franklin" userId="cf915d05-507f-491f-b4a6-b2aa085ee4b1" providerId="ADAL" clId="{6FED441F-B265-47F1-8B51-CFC1B224794D}" dt="2021-10-04T09:51:47.778" v="242" actId="47"/>
        <pc:sldMkLst>
          <pc:docMk/>
          <pc:sldMk cId="1743664146" sldId="296"/>
        </pc:sldMkLst>
      </pc:sldChg>
      <pc:sldChg chg="add del ord">
        <pc:chgData name="James Franklin" userId="cf915d05-507f-491f-b4a6-b2aa085ee4b1" providerId="ADAL" clId="{6FED441F-B265-47F1-8B51-CFC1B224794D}" dt="2021-10-04T10:32:17.792" v="696" actId="47"/>
        <pc:sldMkLst>
          <pc:docMk/>
          <pc:sldMk cId="633658098" sldId="297"/>
        </pc:sldMkLst>
      </pc:sldChg>
      <pc:sldChg chg="del">
        <pc:chgData name="James Franklin" userId="cf915d05-507f-491f-b4a6-b2aa085ee4b1" providerId="ADAL" clId="{6FED441F-B265-47F1-8B51-CFC1B224794D}" dt="2021-10-04T09:51:47.778" v="242" actId="47"/>
        <pc:sldMkLst>
          <pc:docMk/>
          <pc:sldMk cId="1094278058" sldId="297"/>
        </pc:sldMkLst>
      </pc:sldChg>
      <pc:sldChg chg="modSp add mod">
        <pc:chgData name="James Franklin" userId="cf915d05-507f-491f-b4a6-b2aa085ee4b1" providerId="ADAL" clId="{6FED441F-B265-47F1-8B51-CFC1B224794D}" dt="2021-10-04T10:51:50.633" v="1451" actId="20577"/>
        <pc:sldMkLst>
          <pc:docMk/>
          <pc:sldMk cId="2977809508" sldId="297"/>
        </pc:sldMkLst>
        <pc:spChg chg="mod">
          <ac:chgData name="James Franklin" userId="cf915d05-507f-491f-b4a6-b2aa085ee4b1" providerId="ADAL" clId="{6FED441F-B265-47F1-8B51-CFC1B224794D}" dt="2021-10-04T10:51:50.633" v="1451" actId="20577"/>
          <ac:spMkLst>
            <pc:docMk/>
            <pc:sldMk cId="2977809508" sldId="297"/>
            <ac:spMk id="4" creationId="{B709A8B0-C9DB-4EFB-93DC-6876F12E37D9}"/>
          </ac:spMkLst>
        </pc:spChg>
      </pc:sldChg>
      <pc:sldChg chg="add del ord">
        <pc:chgData name="James Franklin" userId="cf915d05-507f-491f-b4a6-b2aa085ee4b1" providerId="ADAL" clId="{6FED441F-B265-47F1-8B51-CFC1B224794D}" dt="2021-10-04T10:32:18.146" v="698" actId="47"/>
        <pc:sldMkLst>
          <pc:docMk/>
          <pc:sldMk cId="1527450560" sldId="298"/>
        </pc:sldMkLst>
      </pc:sldChg>
      <pc:sldChg chg="del">
        <pc:chgData name="James Franklin" userId="cf915d05-507f-491f-b4a6-b2aa085ee4b1" providerId="ADAL" clId="{6FED441F-B265-47F1-8B51-CFC1B224794D}" dt="2021-10-04T09:51:47.778" v="242" actId="47"/>
        <pc:sldMkLst>
          <pc:docMk/>
          <pc:sldMk cId="2556417252" sldId="298"/>
        </pc:sldMkLst>
      </pc:sldChg>
      <pc:sldChg chg="modSp add mod">
        <pc:chgData name="James Franklin" userId="cf915d05-507f-491f-b4a6-b2aa085ee4b1" providerId="ADAL" clId="{6FED441F-B265-47F1-8B51-CFC1B224794D}" dt="2021-10-04T10:53:27.969" v="1578" actId="20577"/>
        <pc:sldMkLst>
          <pc:docMk/>
          <pc:sldMk cId="2620684487" sldId="298"/>
        </pc:sldMkLst>
        <pc:spChg chg="mod">
          <ac:chgData name="James Franklin" userId="cf915d05-507f-491f-b4a6-b2aa085ee4b1" providerId="ADAL" clId="{6FED441F-B265-47F1-8B51-CFC1B224794D}" dt="2021-10-04T10:53:27.969" v="1578" actId="20577"/>
          <ac:spMkLst>
            <pc:docMk/>
            <pc:sldMk cId="2620684487" sldId="298"/>
            <ac:spMk id="3" creationId="{04326883-2C6E-4C7E-A976-4A09D450488E}"/>
          </ac:spMkLst>
        </pc:spChg>
      </pc:sldChg>
      <pc:sldChg chg="add del">
        <pc:chgData name="James Franklin" userId="cf915d05-507f-491f-b4a6-b2aa085ee4b1" providerId="ADAL" clId="{6FED441F-B265-47F1-8B51-CFC1B224794D}" dt="2021-10-04T10:32:06.163" v="693" actId="47"/>
        <pc:sldMkLst>
          <pc:docMk/>
          <pc:sldMk cId="731794241" sldId="299"/>
        </pc:sldMkLst>
      </pc:sldChg>
      <pc:sldChg chg="addSp delSp modSp add del mod">
        <pc:chgData name="James Franklin" userId="cf915d05-507f-491f-b4a6-b2aa085ee4b1" providerId="ADAL" clId="{6FED441F-B265-47F1-8B51-CFC1B224794D}" dt="2021-10-08T15:30:19.068" v="5090" actId="14734"/>
        <pc:sldMkLst>
          <pc:docMk/>
          <pc:sldMk cId="3783663615" sldId="299"/>
        </pc:sldMkLst>
        <pc:spChg chg="mod">
          <ac:chgData name="James Franklin" userId="cf915d05-507f-491f-b4a6-b2aa085ee4b1" providerId="ADAL" clId="{6FED441F-B265-47F1-8B51-CFC1B224794D}" dt="2021-10-04T11:00:08.104" v="1753" actId="6549"/>
          <ac:spMkLst>
            <pc:docMk/>
            <pc:sldMk cId="3783663615" sldId="299"/>
            <ac:spMk id="2" creationId="{0303F215-455A-4783-8EE5-17739582522C}"/>
          </ac:spMkLst>
        </pc:spChg>
        <pc:spChg chg="mod">
          <ac:chgData name="James Franklin" userId="cf915d05-507f-491f-b4a6-b2aa085ee4b1" providerId="ADAL" clId="{6FED441F-B265-47F1-8B51-CFC1B224794D}" dt="2021-10-04T10:42:37.319" v="1033" actId="20577"/>
          <ac:spMkLst>
            <pc:docMk/>
            <pc:sldMk cId="3783663615" sldId="299"/>
            <ac:spMk id="3" creationId="{04326883-2C6E-4C7E-A976-4A09D450488E}"/>
          </ac:spMkLst>
        </pc:spChg>
        <pc:spChg chg="add del mod">
          <ac:chgData name="James Franklin" userId="cf915d05-507f-491f-b4a6-b2aa085ee4b1" providerId="ADAL" clId="{6FED441F-B265-47F1-8B51-CFC1B224794D}" dt="2021-10-08T13:50:30.600" v="5086" actId="478"/>
          <ac:spMkLst>
            <pc:docMk/>
            <pc:sldMk cId="3783663615" sldId="299"/>
            <ac:spMk id="5" creationId="{2D8EE7A4-0BD0-42D6-9383-FF8F30CC3EEA}"/>
          </ac:spMkLst>
        </pc:spChg>
        <pc:graphicFrameChg chg="modGraphic">
          <ac:chgData name="James Franklin" userId="cf915d05-507f-491f-b4a6-b2aa085ee4b1" providerId="ADAL" clId="{6FED441F-B265-47F1-8B51-CFC1B224794D}" dt="2021-10-08T15:30:19.068" v="5090" actId="14734"/>
          <ac:graphicFrameMkLst>
            <pc:docMk/>
            <pc:sldMk cId="3783663615" sldId="299"/>
            <ac:graphicFrameMk id="4" creationId="{6194F47C-9279-49F2-ADA5-4C2B112122C0}"/>
          </ac:graphicFrameMkLst>
        </pc:graphicFrameChg>
      </pc:sldChg>
      <pc:sldChg chg="del">
        <pc:chgData name="James Franklin" userId="cf915d05-507f-491f-b4a6-b2aa085ee4b1" providerId="ADAL" clId="{6FED441F-B265-47F1-8B51-CFC1B224794D}" dt="2021-10-04T09:51:55.354" v="243" actId="47"/>
        <pc:sldMkLst>
          <pc:docMk/>
          <pc:sldMk cId="3867217196" sldId="299"/>
        </pc:sldMkLst>
      </pc:sldChg>
      <pc:sldChg chg="del">
        <pc:chgData name="James Franklin" userId="cf915d05-507f-491f-b4a6-b2aa085ee4b1" providerId="ADAL" clId="{6FED441F-B265-47F1-8B51-CFC1B224794D}" dt="2021-10-04T09:52:02.172" v="245" actId="47"/>
        <pc:sldMkLst>
          <pc:docMk/>
          <pc:sldMk cId="873660949" sldId="300"/>
        </pc:sldMkLst>
      </pc:sldChg>
      <pc:sldChg chg="addSp modSp new mod ord setBg">
        <pc:chgData name="James Franklin" userId="cf915d05-507f-491f-b4a6-b2aa085ee4b1" providerId="ADAL" clId="{6FED441F-B265-47F1-8B51-CFC1B224794D}" dt="2021-10-05T07:42:23.044" v="4898" actId="20577"/>
        <pc:sldMkLst>
          <pc:docMk/>
          <pc:sldMk cId="1370768076" sldId="300"/>
        </pc:sldMkLst>
        <pc:spChg chg="mod">
          <ac:chgData name="James Franklin" userId="cf915d05-507f-491f-b4a6-b2aa085ee4b1" providerId="ADAL" clId="{6FED441F-B265-47F1-8B51-CFC1B224794D}" dt="2021-10-05T07:42:14.501" v="4895" actId="207"/>
          <ac:spMkLst>
            <pc:docMk/>
            <pc:sldMk cId="1370768076" sldId="300"/>
            <ac:spMk id="2" creationId="{AD6EA34E-D5C1-4DAE-9D4C-375056979F49}"/>
          </ac:spMkLst>
        </pc:spChg>
        <pc:spChg chg="mod">
          <ac:chgData name="James Franklin" userId="cf915d05-507f-491f-b4a6-b2aa085ee4b1" providerId="ADAL" clId="{6FED441F-B265-47F1-8B51-CFC1B224794D}" dt="2021-10-05T07:42:23.044" v="4898" actId="20577"/>
          <ac:spMkLst>
            <pc:docMk/>
            <pc:sldMk cId="1370768076" sldId="300"/>
            <ac:spMk id="3" creationId="{17FF46F1-8B11-445F-957D-6CA5FA94B7E2}"/>
          </ac:spMkLst>
        </pc:spChg>
        <pc:picChg chg="add mod">
          <ac:chgData name="James Franklin" userId="cf915d05-507f-491f-b4a6-b2aa085ee4b1" providerId="ADAL" clId="{6FED441F-B265-47F1-8B51-CFC1B224794D}" dt="2021-10-05T07:41:43.755" v="4887" actId="1076"/>
          <ac:picMkLst>
            <pc:docMk/>
            <pc:sldMk cId="1370768076" sldId="300"/>
            <ac:picMk id="5" creationId="{E567F06C-B003-4CAC-8C4A-F615C8C7A9E2}"/>
          </ac:picMkLst>
        </pc:picChg>
        <pc:picChg chg="add mod">
          <ac:chgData name="James Franklin" userId="cf915d05-507f-491f-b4a6-b2aa085ee4b1" providerId="ADAL" clId="{6FED441F-B265-47F1-8B51-CFC1B224794D}" dt="2021-10-05T07:42:05.598" v="4893" actId="167"/>
          <ac:picMkLst>
            <pc:docMk/>
            <pc:sldMk cId="1370768076" sldId="300"/>
            <ac:picMk id="1026" creationId="{D3F365AF-9BAE-42F1-B8BF-BB191598EE17}"/>
          </ac:picMkLst>
        </pc:picChg>
      </pc:sldChg>
      <pc:sldChg chg="del">
        <pc:chgData name="James Franklin" userId="cf915d05-507f-491f-b4a6-b2aa085ee4b1" providerId="ADAL" clId="{6FED441F-B265-47F1-8B51-CFC1B224794D}" dt="2021-10-04T09:51:47.778" v="242" actId="47"/>
        <pc:sldMkLst>
          <pc:docMk/>
          <pc:sldMk cId="1774622974" sldId="301"/>
        </pc:sldMkLst>
      </pc:sldChg>
      <pc:sldChg chg="add del">
        <pc:chgData name="James Franklin" userId="cf915d05-507f-491f-b4a6-b2aa085ee4b1" providerId="ADAL" clId="{6FED441F-B265-47F1-8B51-CFC1B224794D}" dt="2021-10-04T10:40:41.816" v="995" actId="47"/>
        <pc:sldMkLst>
          <pc:docMk/>
          <pc:sldMk cId="4124308632" sldId="301"/>
        </pc:sldMkLst>
      </pc:sldChg>
      <pc:sldChg chg="del">
        <pc:chgData name="James Franklin" userId="cf915d05-507f-491f-b4a6-b2aa085ee4b1" providerId="ADAL" clId="{6FED441F-B265-47F1-8B51-CFC1B224794D}" dt="2021-10-04T09:51:47.778" v="242" actId="47"/>
        <pc:sldMkLst>
          <pc:docMk/>
          <pc:sldMk cId="47349452" sldId="302"/>
        </pc:sldMkLst>
      </pc:sldChg>
      <pc:sldChg chg="modSp add del mod">
        <pc:chgData name="James Franklin" userId="cf915d05-507f-491f-b4a6-b2aa085ee4b1" providerId="ADAL" clId="{6FED441F-B265-47F1-8B51-CFC1B224794D}" dt="2021-10-04T10:40:42.184" v="996" actId="47"/>
        <pc:sldMkLst>
          <pc:docMk/>
          <pc:sldMk cId="3258863111" sldId="302"/>
        </pc:sldMkLst>
        <pc:graphicFrameChg chg="mod modGraphic">
          <ac:chgData name="James Franklin" userId="cf915d05-507f-491f-b4a6-b2aa085ee4b1" providerId="ADAL" clId="{6FED441F-B265-47F1-8B51-CFC1B224794D}" dt="2021-10-04T10:06:19.718" v="603" actId="20577"/>
          <ac:graphicFrameMkLst>
            <pc:docMk/>
            <pc:sldMk cId="3258863111" sldId="302"/>
            <ac:graphicFrameMk id="4" creationId="{00000000-0000-0000-0000-000000000000}"/>
          </ac:graphicFrameMkLst>
        </pc:graphicFrameChg>
      </pc:sldChg>
      <pc:sldChg chg="del">
        <pc:chgData name="James Franklin" userId="cf915d05-507f-491f-b4a6-b2aa085ee4b1" providerId="ADAL" clId="{6FED441F-B265-47F1-8B51-CFC1B224794D}" dt="2021-10-04T09:51:55.354" v="243" actId="47"/>
        <pc:sldMkLst>
          <pc:docMk/>
          <pc:sldMk cId="317891012" sldId="303"/>
        </pc:sldMkLst>
      </pc:sldChg>
      <pc:sldChg chg="add del ord">
        <pc:chgData name="James Franklin" userId="cf915d05-507f-491f-b4a6-b2aa085ee4b1" providerId="ADAL" clId="{6FED441F-B265-47F1-8B51-CFC1B224794D}" dt="2021-10-04T14:12:53.369" v="3646" actId="47"/>
        <pc:sldMkLst>
          <pc:docMk/>
          <pc:sldMk cId="3434536912" sldId="303"/>
        </pc:sldMkLst>
      </pc:sldChg>
      <pc:sldChg chg="modSp add mod">
        <pc:chgData name="James Franklin" userId="cf915d05-507f-491f-b4a6-b2aa085ee4b1" providerId="ADAL" clId="{6FED441F-B265-47F1-8B51-CFC1B224794D}" dt="2021-10-04T10:36:20.456" v="737" actId="20577"/>
        <pc:sldMkLst>
          <pc:docMk/>
          <pc:sldMk cId="2093166167" sldId="304"/>
        </pc:sldMkLst>
        <pc:spChg chg="mod">
          <ac:chgData name="James Franklin" userId="cf915d05-507f-491f-b4a6-b2aa085ee4b1" providerId="ADAL" clId="{6FED441F-B265-47F1-8B51-CFC1B224794D}" dt="2021-10-04T10:36:20.456" v="737" actId="20577"/>
          <ac:spMkLst>
            <pc:docMk/>
            <pc:sldMk cId="2093166167" sldId="304"/>
            <ac:spMk id="3" creationId="{D4D6F116-5332-46DF-93F2-B06AC55E55A0}"/>
          </ac:spMkLst>
        </pc:spChg>
      </pc:sldChg>
      <pc:sldChg chg="modSp add mod modClrScheme chgLayout">
        <pc:chgData name="James Franklin" userId="cf915d05-507f-491f-b4a6-b2aa085ee4b1" providerId="ADAL" clId="{6FED441F-B265-47F1-8B51-CFC1B224794D}" dt="2021-10-08T13:39:48.700" v="5082" actId="20577"/>
        <pc:sldMkLst>
          <pc:docMk/>
          <pc:sldMk cId="2688001643" sldId="305"/>
        </pc:sldMkLst>
        <pc:spChg chg="mod ord">
          <ac:chgData name="James Franklin" userId="cf915d05-507f-491f-b4a6-b2aa085ee4b1" providerId="ADAL" clId="{6FED441F-B265-47F1-8B51-CFC1B224794D}" dt="2021-10-04T14:57:21.550" v="4042" actId="700"/>
          <ac:spMkLst>
            <pc:docMk/>
            <pc:sldMk cId="2688001643" sldId="305"/>
            <ac:spMk id="2" creationId="{7761149B-DB33-42B7-A536-FF57FA851803}"/>
          </ac:spMkLst>
        </pc:spChg>
        <pc:spChg chg="mod ord">
          <ac:chgData name="James Franklin" userId="cf915d05-507f-491f-b4a6-b2aa085ee4b1" providerId="ADAL" clId="{6FED441F-B265-47F1-8B51-CFC1B224794D}" dt="2021-10-04T14:57:21.550" v="4042" actId="700"/>
          <ac:spMkLst>
            <pc:docMk/>
            <pc:sldMk cId="2688001643" sldId="305"/>
            <ac:spMk id="3" creationId="{7725B063-C47A-46DA-BF80-02DE5D9AE782}"/>
          </ac:spMkLst>
        </pc:spChg>
        <pc:spChg chg="mod">
          <ac:chgData name="James Franklin" userId="cf915d05-507f-491f-b4a6-b2aa085ee4b1" providerId="ADAL" clId="{6FED441F-B265-47F1-8B51-CFC1B224794D}" dt="2021-10-08T13:39:48.700" v="5082" actId="20577"/>
          <ac:spMkLst>
            <pc:docMk/>
            <pc:sldMk cId="2688001643" sldId="305"/>
            <ac:spMk id="6" creationId="{872ADA72-CD37-41DB-8CEE-CE452CF95495}"/>
          </ac:spMkLst>
        </pc:spChg>
        <pc:graphicFrameChg chg="mod modGraphic">
          <ac:chgData name="James Franklin" userId="cf915d05-507f-491f-b4a6-b2aa085ee4b1" providerId="ADAL" clId="{6FED441F-B265-47F1-8B51-CFC1B224794D}" dt="2021-10-04T10:55:49.060" v="1586" actId="2165"/>
          <ac:graphicFrameMkLst>
            <pc:docMk/>
            <pc:sldMk cId="2688001643" sldId="305"/>
            <ac:graphicFrameMk id="4" creationId="{AA99B862-5764-4D4C-AA36-02D0A28F0B26}"/>
          </ac:graphicFrameMkLst>
        </pc:graphicFrameChg>
      </pc:sldChg>
      <pc:sldChg chg="del">
        <pc:chgData name="James Franklin" userId="cf915d05-507f-491f-b4a6-b2aa085ee4b1" providerId="ADAL" clId="{6FED441F-B265-47F1-8B51-CFC1B224794D}" dt="2021-10-04T09:51:47.778" v="242" actId="47"/>
        <pc:sldMkLst>
          <pc:docMk/>
          <pc:sldMk cId="3854234239" sldId="305"/>
        </pc:sldMkLst>
      </pc:sldChg>
      <pc:sldChg chg="modSp add del mod ord">
        <pc:chgData name="James Franklin" userId="cf915d05-507f-491f-b4a6-b2aa085ee4b1" providerId="ADAL" clId="{6FED441F-B265-47F1-8B51-CFC1B224794D}" dt="2021-10-04T14:57:14.494" v="4040" actId="47"/>
        <pc:sldMkLst>
          <pc:docMk/>
          <pc:sldMk cId="2518995986" sldId="306"/>
        </pc:sldMkLst>
        <pc:graphicFrameChg chg="modGraphic">
          <ac:chgData name="James Franklin" userId="cf915d05-507f-491f-b4a6-b2aa085ee4b1" providerId="ADAL" clId="{6FED441F-B265-47F1-8B51-CFC1B224794D}" dt="2021-10-04T10:40:31.817" v="994" actId="6549"/>
          <ac:graphicFrameMkLst>
            <pc:docMk/>
            <pc:sldMk cId="2518995986" sldId="306"/>
            <ac:graphicFrameMk id="4" creationId="{AA99B862-5764-4D4C-AA36-02D0A28F0B26}"/>
          </ac:graphicFrameMkLst>
        </pc:graphicFrameChg>
      </pc:sldChg>
      <pc:sldChg chg="del">
        <pc:chgData name="James Franklin" userId="cf915d05-507f-491f-b4a6-b2aa085ee4b1" providerId="ADAL" clId="{6FED441F-B265-47F1-8B51-CFC1B224794D}" dt="2021-10-04T09:51:55.354" v="243" actId="47"/>
        <pc:sldMkLst>
          <pc:docMk/>
          <pc:sldMk cId="2713468373" sldId="306"/>
        </pc:sldMkLst>
      </pc:sldChg>
      <pc:sldChg chg="add del">
        <pc:chgData name="James Franklin" userId="cf915d05-507f-491f-b4a6-b2aa085ee4b1" providerId="ADAL" clId="{6FED441F-B265-47F1-8B51-CFC1B224794D}" dt="2021-10-04T10:42:11.342" v="1011" actId="2890"/>
        <pc:sldMkLst>
          <pc:docMk/>
          <pc:sldMk cId="710714958" sldId="307"/>
        </pc:sldMkLst>
      </pc:sldChg>
      <pc:sldChg chg="del">
        <pc:chgData name="James Franklin" userId="cf915d05-507f-491f-b4a6-b2aa085ee4b1" providerId="ADAL" clId="{6FED441F-B265-47F1-8B51-CFC1B224794D}" dt="2021-10-04T09:51:55.354" v="243" actId="47"/>
        <pc:sldMkLst>
          <pc:docMk/>
          <pc:sldMk cId="1393552172" sldId="307"/>
        </pc:sldMkLst>
      </pc:sldChg>
      <pc:sldChg chg="modSp add del mod">
        <pc:chgData name="James Franklin" userId="cf915d05-507f-491f-b4a6-b2aa085ee4b1" providerId="ADAL" clId="{6FED441F-B265-47F1-8B51-CFC1B224794D}" dt="2021-10-04T10:43:38.535" v="1075" actId="20577"/>
        <pc:sldMkLst>
          <pc:docMk/>
          <pc:sldMk cId="2091023496" sldId="307"/>
        </pc:sldMkLst>
        <pc:spChg chg="mod">
          <ac:chgData name="James Franklin" userId="cf915d05-507f-491f-b4a6-b2aa085ee4b1" providerId="ADAL" clId="{6FED441F-B265-47F1-8B51-CFC1B224794D}" dt="2021-10-04T10:42:51.685" v="1039" actId="20577"/>
          <ac:spMkLst>
            <pc:docMk/>
            <pc:sldMk cId="2091023496" sldId="307"/>
            <ac:spMk id="2" creationId="{0303F215-455A-4783-8EE5-17739582522C}"/>
          </ac:spMkLst>
        </pc:spChg>
        <pc:spChg chg="mod">
          <ac:chgData name="James Franklin" userId="cf915d05-507f-491f-b4a6-b2aa085ee4b1" providerId="ADAL" clId="{6FED441F-B265-47F1-8B51-CFC1B224794D}" dt="2021-10-04T10:43:38.535" v="1075" actId="20577"/>
          <ac:spMkLst>
            <pc:docMk/>
            <pc:sldMk cId="2091023496" sldId="307"/>
            <ac:spMk id="3" creationId="{04326883-2C6E-4C7E-A976-4A09D450488E}"/>
          </ac:spMkLst>
        </pc:spChg>
      </pc:sldChg>
      <pc:sldChg chg="addSp delSp modSp new mod ord">
        <pc:chgData name="James Franklin" userId="cf915d05-507f-491f-b4a6-b2aa085ee4b1" providerId="ADAL" clId="{6FED441F-B265-47F1-8B51-CFC1B224794D}" dt="2021-10-08T15:29:57.275" v="5087" actId="478"/>
        <pc:sldMkLst>
          <pc:docMk/>
          <pc:sldMk cId="780290047" sldId="308"/>
        </pc:sldMkLst>
        <pc:spChg chg="mod">
          <ac:chgData name="James Franklin" userId="cf915d05-507f-491f-b4a6-b2aa085ee4b1" providerId="ADAL" clId="{6FED441F-B265-47F1-8B51-CFC1B224794D}" dt="2021-10-04T11:26:46.188" v="1766" actId="20577"/>
          <ac:spMkLst>
            <pc:docMk/>
            <pc:sldMk cId="780290047" sldId="308"/>
            <ac:spMk id="2" creationId="{3DE49E24-D34E-4E2B-A4B6-37691D2E43F5}"/>
          </ac:spMkLst>
        </pc:spChg>
        <pc:spChg chg="mod">
          <ac:chgData name="James Franklin" userId="cf915d05-507f-491f-b4a6-b2aa085ee4b1" providerId="ADAL" clId="{6FED441F-B265-47F1-8B51-CFC1B224794D}" dt="2021-10-04T14:39:46.975" v="4027" actId="313"/>
          <ac:spMkLst>
            <pc:docMk/>
            <pc:sldMk cId="780290047" sldId="308"/>
            <ac:spMk id="3" creationId="{F1635860-9251-40E5-8ACF-120416CF2CA0}"/>
          </ac:spMkLst>
        </pc:spChg>
        <pc:spChg chg="add del mod">
          <ac:chgData name="James Franklin" userId="cf915d05-507f-491f-b4a6-b2aa085ee4b1" providerId="ADAL" clId="{6FED441F-B265-47F1-8B51-CFC1B224794D}" dt="2021-10-08T15:29:57.275" v="5087" actId="478"/>
          <ac:spMkLst>
            <pc:docMk/>
            <pc:sldMk cId="780290047" sldId="308"/>
            <ac:spMk id="4" creationId="{A3F65DD8-F634-438A-96A4-A6C16B305A66}"/>
          </ac:spMkLst>
        </pc:spChg>
      </pc:sldChg>
      <pc:sldChg chg="add del ord">
        <pc:chgData name="James Franklin" userId="cf915d05-507f-491f-b4a6-b2aa085ee4b1" providerId="ADAL" clId="{6FED441F-B265-47F1-8B51-CFC1B224794D}" dt="2021-10-04T10:42:10.625" v="1010" actId="2890"/>
        <pc:sldMkLst>
          <pc:docMk/>
          <pc:sldMk cId="2861172921" sldId="308"/>
        </pc:sldMkLst>
      </pc:sldChg>
      <pc:sldChg chg="del">
        <pc:chgData name="James Franklin" userId="cf915d05-507f-491f-b4a6-b2aa085ee4b1" providerId="ADAL" clId="{6FED441F-B265-47F1-8B51-CFC1B224794D}" dt="2021-10-04T09:51:59.421" v="244" actId="47"/>
        <pc:sldMkLst>
          <pc:docMk/>
          <pc:sldMk cId="2918225570" sldId="308"/>
        </pc:sldMkLst>
      </pc:sldChg>
      <pc:sldChg chg="addSp modSp add">
        <pc:chgData name="James Franklin" userId="cf915d05-507f-491f-b4a6-b2aa085ee4b1" providerId="ADAL" clId="{6FED441F-B265-47F1-8B51-CFC1B224794D}" dt="2021-10-08T13:40:09.220" v="5083"/>
        <pc:sldMkLst>
          <pc:docMk/>
          <pc:sldMk cId="2229157014" sldId="309"/>
        </pc:sldMkLst>
        <pc:spChg chg="add mod">
          <ac:chgData name="James Franklin" userId="cf915d05-507f-491f-b4a6-b2aa085ee4b1" providerId="ADAL" clId="{6FED441F-B265-47F1-8B51-CFC1B224794D}" dt="2021-10-08T13:40:09.220" v="5083"/>
          <ac:spMkLst>
            <pc:docMk/>
            <pc:sldMk cId="2229157014" sldId="309"/>
            <ac:spMk id="5" creationId="{E1DC0463-4C3F-4DA6-A22C-02FF42E4A7D8}"/>
          </ac:spMkLst>
        </pc:spChg>
      </pc:sldChg>
      <pc:sldChg chg="add del">
        <pc:chgData name="James Franklin" userId="cf915d05-507f-491f-b4a6-b2aa085ee4b1" providerId="ADAL" clId="{6FED441F-B265-47F1-8B51-CFC1B224794D}" dt="2021-10-04T14:19:55.291" v="3726" actId="47"/>
        <pc:sldMkLst>
          <pc:docMk/>
          <pc:sldMk cId="2492696394" sldId="309"/>
        </pc:sldMkLst>
      </pc:sldChg>
      <pc:sldChg chg="del">
        <pc:chgData name="James Franklin" userId="cf915d05-507f-491f-b4a6-b2aa085ee4b1" providerId="ADAL" clId="{6FED441F-B265-47F1-8B51-CFC1B224794D}" dt="2021-10-04T09:51:59.421" v="244" actId="47"/>
        <pc:sldMkLst>
          <pc:docMk/>
          <pc:sldMk cId="3256676282" sldId="309"/>
        </pc:sldMkLst>
      </pc:sldChg>
      <pc:sldChg chg="del">
        <pc:chgData name="James Franklin" userId="cf915d05-507f-491f-b4a6-b2aa085ee4b1" providerId="ADAL" clId="{6FED441F-B265-47F1-8B51-CFC1B224794D}" dt="2021-10-04T09:51:59.421" v="244" actId="47"/>
        <pc:sldMkLst>
          <pc:docMk/>
          <pc:sldMk cId="1695273936" sldId="310"/>
        </pc:sldMkLst>
      </pc:sldChg>
      <pc:sldChg chg="modSp add mod ord">
        <pc:chgData name="James Franklin" userId="cf915d05-507f-491f-b4a6-b2aa085ee4b1" providerId="ADAL" clId="{6FED441F-B265-47F1-8B51-CFC1B224794D}" dt="2021-10-04T15:30:35.606" v="4056"/>
        <pc:sldMkLst>
          <pc:docMk/>
          <pc:sldMk cId="2497728914" sldId="310"/>
        </pc:sldMkLst>
        <pc:spChg chg="mod">
          <ac:chgData name="James Franklin" userId="cf915d05-507f-491f-b4a6-b2aa085ee4b1" providerId="ADAL" clId="{6FED441F-B265-47F1-8B51-CFC1B224794D}" dt="2021-10-04T15:17:23.670" v="4054" actId="20577"/>
          <ac:spMkLst>
            <pc:docMk/>
            <pc:sldMk cId="2497728914" sldId="310"/>
            <ac:spMk id="2" creationId="{00000000-0000-0000-0000-000000000000}"/>
          </ac:spMkLst>
        </pc:spChg>
      </pc:sldChg>
      <pc:sldChg chg="addSp delSp modSp new mod">
        <pc:chgData name="James Franklin" userId="cf915d05-507f-491f-b4a6-b2aa085ee4b1" providerId="ADAL" clId="{6FED441F-B265-47F1-8B51-CFC1B224794D}" dt="2021-10-05T08:05:59.094" v="4943" actId="6549"/>
        <pc:sldMkLst>
          <pc:docMk/>
          <pc:sldMk cId="1977815862" sldId="311"/>
        </pc:sldMkLst>
        <pc:spChg chg="mod">
          <ac:chgData name="James Franklin" userId="cf915d05-507f-491f-b4a6-b2aa085ee4b1" providerId="ADAL" clId="{6FED441F-B265-47F1-8B51-CFC1B224794D}" dt="2021-10-05T07:35:23.899" v="4212" actId="20577"/>
          <ac:spMkLst>
            <pc:docMk/>
            <pc:sldMk cId="1977815862" sldId="311"/>
            <ac:spMk id="2" creationId="{609086BB-9915-4EAB-A971-0C7E41C7F585}"/>
          </ac:spMkLst>
        </pc:spChg>
        <pc:spChg chg="mod">
          <ac:chgData name="James Franklin" userId="cf915d05-507f-491f-b4a6-b2aa085ee4b1" providerId="ADAL" clId="{6FED441F-B265-47F1-8B51-CFC1B224794D}" dt="2021-10-05T08:05:54.527" v="4934" actId="20577"/>
          <ac:spMkLst>
            <pc:docMk/>
            <pc:sldMk cId="1977815862" sldId="311"/>
            <ac:spMk id="3" creationId="{561A53F5-A323-411F-85F7-458217A37FD1}"/>
          </ac:spMkLst>
        </pc:spChg>
        <pc:spChg chg="add mod">
          <ac:chgData name="James Franklin" userId="cf915d05-507f-491f-b4a6-b2aa085ee4b1" providerId="ADAL" clId="{6FED441F-B265-47F1-8B51-CFC1B224794D}" dt="2021-10-05T08:05:59.094" v="4943" actId="6549"/>
          <ac:spMkLst>
            <pc:docMk/>
            <pc:sldMk cId="1977815862" sldId="311"/>
            <ac:spMk id="12" creationId="{490D80C1-3A70-48CB-A6AC-91D0075B1C74}"/>
          </ac:spMkLst>
        </pc:spChg>
        <pc:graphicFrameChg chg="add mod modGraphic">
          <ac:chgData name="James Franklin" userId="cf915d05-507f-491f-b4a6-b2aa085ee4b1" providerId="ADAL" clId="{6FED441F-B265-47F1-8B51-CFC1B224794D}" dt="2021-10-05T07:36:10.939" v="4336" actId="1076"/>
          <ac:graphicFrameMkLst>
            <pc:docMk/>
            <pc:sldMk cId="1977815862" sldId="311"/>
            <ac:graphicFrameMk id="4" creationId="{E6DD5F85-3F16-4F23-B1B6-120FA3015682}"/>
          </ac:graphicFrameMkLst>
        </pc:graphicFrameChg>
        <pc:graphicFrameChg chg="add mod modGraphic">
          <ac:chgData name="James Franklin" userId="cf915d05-507f-491f-b4a6-b2aa085ee4b1" providerId="ADAL" clId="{6FED441F-B265-47F1-8B51-CFC1B224794D}" dt="2021-10-05T07:36:10.939" v="4336" actId="1076"/>
          <ac:graphicFrameMkLst>
            <pc:docMk/>
            <pc:sldMk cId="1977815862" sldId="311"/>
            <ac:graphicFrameMk id="9" creationId="{5E9B2C80-E7EF-48CB-85D7-9FD25BE32948}"/>
          </ac:graphicFrameMkLst>
        </pc:graphicFrameChg>
        <pc:cxnChg chg="add del">
          <ac:chgData name="James Franklin" userId="cf915d05-507f-491f-b4a6-b2aa085ee4b1" providerId="ADAL" clId="{6FED441F-B265-47F1-8B51-CFC1B224794D}" dt="2021-10-05T07:30:37.346" v="4084" actId="11529"/>
          <ac:cxnSpMkLst>
            <pc:docMk/>
            <pc:sldMk cId="1977815862" sldId="311"/>
            <ac:cxnSpMk id="6" creationId="{2BCAC788-338E-4718-8F23-1A869E8C41F7}"/>
          </ac:cxnSpMkLst>
        </pc:cxnChg>
        <pc:cxnChg chg="add mod">
          <ac:chgData name="James Franklin" userId="cf915d05-507f-491f-b4a6-b2aa085ee4b1" providerId="ADAL" clId="{6FED441F-B265-47F1-8B51-CFC1B224794D}" dt="2021-10-05T07:36:10.939" v="4336" actId="1076"/>
          <ac:cxnSpMkLst>
            <pc:docMk/>
            <pc:sldMk cId="1977815862" sldId="311"/>
            <ac:cxnSpMk id="8" creationId="{55042DA5-A981-47CA-B3C8-65FE97185B94}"/>
          </ac:cxnSpMkLst>
        </pc:cxnChg>
        <pc:cxnChg chg="add mod">
          <ac:chgData name="James Franklin" userId="cf915d05-507f-491f-b4a6-b2aa085ee4b1" providerId="ADAL" clId="{6FED441F-B265-47F1-8B51-CFC1B224794D}" dt="2021-10-05T07:36:10.939" v="4336" actId="1076"/>
          <ac:cxnSpMkLst>
            <pc:docMk/>
            <pc:sldMk cId="1977815862" sldId="311"/>
            <ac:cxnSpMk id="11" creationId="{E58C031A-4116-4CAA-A884-0DE7B565639B}"/>
          </ac:cxnSpMkLst>
        </pc:cxnChg>
      </pc:sldChg>
      <pc:sldChg chg="del">
        <pc:chgData name="James Franklin" userId="cf915d05-507f-491f-b4a6-b2aa085ee4b1" providerId="ADAL" clId="{6FED441F-B265-47F1-8B51-CFC1B224794D}" dt="2021-10-04T09:51:59.421" v="244" actId="47"/>
        <pc:sldMkLst>
          <pc:docMk/>
          <pc:sldMk cId="926215780" sldId="312"/>
        </pc:sldMkLst>
      </pc:sldChg>
      <pc:sldChg chg="del">
        <pc:chgData name="James Franklin" userId="cf915d05-507f-491f-b4a6-b2aa085ee4b1" providerId="ADAL" clId="{6FED441F-B265-47F1-8B51-CFC1B224794D}" dt="2021-10-04T09:51:47.778" v="242" actId="47"/>
        <pc:sldMkLst>
          <pc:docMk/>
          <pc:sldMk cId="3935838695" sldId="319"/>
        </pc:sldMkLst>
      </pc:sldChg>
      <pc:sldChg chg="del">
        <pc:chgData name="James Franklin" userId="cf915d05-507f-491f-b4a6-b2aa085ee4b1" providerId="ADAL" clId="{6FED441F-B265-47F1-8B51-CFC1B224794D}" dt="2021-10-04T09:51:47.778" v="242" actId="47"/>
        <pc:sldMkLst>
          <pc:docMk/>
          <pc:sldMk cId="3692360987" sldId="320"/>
        </pc:sldMkLst>
      </pc:sldChg>
      <pc:sldChg chg="del">
        <pc:chgData name="James Franklin" userId="cf915d05-507f-491f-b4a6-b2aa085ee4b1" providerId="ADAL" clId="{6FED441F-B265-47F1-8B51-CFC1B224794D}" dt="2021-10-04T09:51:47.778" v="242" actId="47"/>
        <pc:sldMkLst>
          <pc:docMk/>
          <pc:sldMk cId="3867241785" sldId="321"/>
        </pc:sldMkLst>
      </pc:sldChg>
      <pc:sldChg chg="del">
        <pc:chgData name="James Franklin" userId="cf915d05-507f-491f-b4a6-b2aa085ee4b1" providerId="ADAL" clId="{6FED441F-B265-47F1-8B51-CFC1B224794D}" dt="2021-10-04T09:51:55.354" v="243" actId="47"/>
        <pc:sldMkLst>
          <pc:docMk/>
          <pc:sldMk cId="585635276" sldId="323"/>
        </pc:sldMkLst>
      </pc:sldChg>
      <pc:sldChg chg="del">
        <pc:chgData name="James Franklin" userId="cf915d05-507f-491f-b4a6-b2aa085ee4b1" providerId="ADAL" clId="{6FED441F-B265-47F1-8B51-CFC1B224794D}" dt="2021-10-04T09:51:55.354" v="243" actId="47"/>
        <pc:sldMkLst>
          <pc:docMk/>
          <pc:sldMk cId="4176149113" sldId="324"/>
        </pc:sldMkLst>
      </pc:sldChg>
      <pc:sldChg chg="del">
        <pc:chgData name="James Franklin" userId="cf915d05-507f-491f-b4a6-b2aa085ee4b1" providerId="ADAL" clId="{6FED441F-B265-47F1-8B51-CFC1B224794D}" dt="2021-10-04T09:52:02.323" v="246" actId="47"/>
        <pc:sldMkLst>
          <pc:docMk/>
          <pc:sldMk cId="3809139710" sldId="325"/>
        </pc:sldMkLst>
      </pc:sldChg>
      <pc:sldChg chg="del">
        <pc:chgData name="James Franklin" userId="cf915d05-507f-491f-b4a6-b2aa085ee4b1" providerId="ADAL" clId="{6FED441F-B265-47F1-8B51-CFC1B224794D}" dt="2021-10-04T09:51:55.354" v="243" actId="47"/>
        <pc:sldMkLst>
          <pc:docMk/>
          <pc:sldMk cId="1941564679" sldId="326"/>
        </pc:sldMkLst>
      </pc:sldChg>
      <pc:sldChg chg="del">
        <pc:chgData name="James Franklin" userId="cf915d05-507f-491f-b4a6-b2aa085ee4b1" providerId="ADAL" clId="{6FED441F-B265-47F1-8B51-CFC1B224794D}" dt="2021-10-04T09:51:55.354" v="243" actId="47"/>
        <pc:sldMkLst>
          <pc:docMk/>
          <pc:sldMk cId="2052926234" sldId="327"/>
        </pc:sldMkLst>
      </pc:sldChg>
      <pc:sldChg chg="modSp new del mod ord">
        <pc:chgData name="James Franklin" userId="cf915d05-507f-491f-b4a6-b2aa085ee4b1" providerId="ADAL" clId="{6FED441F-B265-47F1-8B51-CFC1B224794D}" dt="2021-10-04T09:51:37.105" v="240" actId="47"/>
        <pc:sldMkLst>
          <pc:docMk/>
          <pc:sldMk cId="1879987823" sldId="328"/>
        </pc:sldMkLst>
        <pc:spChg chg="mod">
          <ac:chgData name="James Franklin" userId="cf915d05-507f-491f-b4a6-b2aa085ee4b1" providerId="ADAL" clId="{6FED441F-B265-47F1-8B51-CFC1B224794D}" dt="2021-10-04T09:47:09.785" v="236" actId="20577"/>
          <ac:spMkLst>
            <pc:docMk/>
            <pc:sldMk cId="1879987823" sldId="328"/>
            <ac:spMk id="2" creationId="{56E4E836-CFA5-4251-8EC8-B8460E217373}"/>
          </ac:spMkLst>
        </pc:spChg>
      </pc:sldChg>
      <pc:sldChg chg="add del">
        <pc:chgData name="James Franklin" userId="cf915d05-507f-491f-b4a6-b2aa085ee4b1" providerId="ADAL" clId="{6FED441F-B265-47F1-8B51-CFC1B224794D}" dt="2021-10-04T09:51:37.689" v="241" actId="47"/>
        <pc:sldMkLst>
          <pc:docMk/>
          <pc:sldMk cId="2942964560" sldId="329"/>
        </pc:sldMkLst>
      </pc:sldChg>
    </pc:docChg>
  </pc:docChgLst>
  <pc:docChgLst>
    <pc:chgData name="Leonora Sheppard" userId="3688f6d8-1f97-408e-a4fe-cc859c551ddb" providerId="ADAL" clId="{942B9F9E-3E8B-4559-8967-B3FE7B069522}"/>
    <pc:docChg chg="modSld">
      <pc:chgData name="Leonora Sheppard" userId="3688f6d8-1f97-408e-a4fe-cc859c551ddb" providerId="ADAL" clId="{942B9F9E-3E8B-4559-8967-B3FE7B069522}" dt="2021-10-06T08:10:52.662" v="7" actId="6549"/>
      <pc:docMkLst>
        <pc:docMk/>
      </pc:docMkLst>
      <pc:sldChg chg="modSp mod">
        <pc:chgData name="Leonora Sheppard" userId="3688f6d8-1f97-408e-a4fe-cc859c551ddb" providerId="ADAL" clId="{942B9F9E-3E8B-4559-8967-B3FE7B069522}" dt="2021-10-06T08:06:35.899" v="2" actId="14100"/>
        <pc:sldMkLst>
          <pc:docMk/>
          <pc:sldMk cId="2688001643" sldId="305"/>
        </pc:sldMkLst>
        <pc:spChg chg="mod">
          <ac:chgData name="Leonora Sheppard" userId="3688f6d8-1f97-408e-a4fe-cc859c551ddb" providerId="ADAL" clId="{942B9F9E-3E8B-4559-8967-B3FE7B069522}" dt="2021-10-06T08:06:35.899" v="2" actId="14100"/>
          <ac:spMkLst>
            <pc:docMk/>
            <pc:sldMk cId="2688001643" sldId="305"/>
            <ac:spMk id="3" creationId="{7725B063-C47A-46DA-BF80-02DE5D9AE782}"/>
          </ac:spMkLst>
        </pc:spChg>
        <pc:graphicFrameChg chg="modGraphic">
          <ac:chgData name="Leonora Sheppard" userId="3688f6d8-1f97-408e-a4fe-cc859c551ddb" providerId="ADAL" clId="{942B9F9E-3E8B-4559-8967-B3FE7B069522}" dt="2021-10-06T08:06:28.674" v="1" actId="255"/>
          <ac:graphicFrameMkLst>
            <pc:docMk/>
            <pc:sldMk cId="2688001643" sldId="305"/>
            <ac:graphicFrameMk id="4" creationId="{AA99B862-5764-4D4C-AA36-02D0A28F0B26}"/>
          </ac:graphicFrameMkLst>
        </pc:graphicFrameChg>
      </pc:sldChg>
      <pc:sldChg chg="modSp mod">
        <pc:chgData name="Leonora Sheppard" userId="3688f6d8-1f97-408e-a4fe-cc859c551ddb" providerId="ADAL" clId="{942B9F9E-3E8B-4559-8967-B3FE7B069522}" dt="2021-10-06T08:10:52.662" v="7" actId="6549"/>
        <pc:sldMkLst>
          <pc:docMk/>
          <pc:sldMk cId="780290047" sldId="308"/>
        </pc:sldMkLst>
        <pc:spChg chg="mod">
          <ac:chgData name="Leonora Sheppard" userId="3688f6d8-1f97-408e-a4fe-cc859c551ddb" providerId="ADAL" clId="{942B9F9E-3E8B-4559-8967-B3FE7B069522}" dt="2021-10-06T08:10:52.662" v="7" actId="6549"/>
          <ac:spMkLst>
            <pc:docMk/>
            <pc:sldMk cId="780290047" sldId="308"/>
            <ac:spMk id="3" creationId="{F1635860-9251-40E5-8ACF-120416CF2CA0}"/>
          </ac:spMkLst>
        </pc:spChg>
      </pc:sldChg>
      <pc:sldChg chg="modSp mod">
        <pc:chgData name="Leonora Sheppard" userId="3688f6d8-1f97-408e-a4fe-cc859c551ddb" providerId="ADAL" clId="{942B9F9E-3E8B-4559-8967-B3FE7B069522}" dt="2021-10-06T08:07:15.672" v="5" actId="2711"/>
        <pc:sldMkLst>
          <pc:docMk/>
          <pc:sldMk cId="2229157014" sldId="309"/>
        </pc:sldMkLst>
        <pc:spChg chg="mod">
          <ac:chgData name="Leonora Sheppard" userId="3688f6d8-1f97-408e-a4fe-cc859c551ddb" providerId="ADAL" clId="{942B9F9E-3E8B-4559-8967-B3FE7B069522}" dt="2021-10-06T08:07:15.672" v="5" actId="2711"/>
          <ac:spMkLst>
            <pc:docMk/>
            <pc:sldMk cId="2229157014" sldId="309"/>
            <ac:spMk id="6" creationId="{872ADA72-CD37-41DB-8CEE-CE452CF95495}"/>
          </ac:spMkLst>
        </pc:spChg>
        <pc:graphicFrameChg chg="modGraphic">
          <ac:chgData name="Leonora Sheppard" userId="3688f6d8-1f97-408e-a4fe-cc859c551ddb" providerId="ADAL" clId="{942B9F9E-3E8B-4559-8967-B3FE7B069522}" dt="2021-10-06T08:07:02.298" v="4" actId="255"/>
          <ac:graphicFrameMkLst>
            <pc:docMk/>
            <pc:sldMk cId="2229157014" sldId="309"/>
            <ac:graphicFrameMk id="4" creationId="{AA99B862-5764-4D4C-AA36-02D0A28F0B26}"/>
          </ac:graphicFrameMkLst>
        </pc:graphicFrameChg>
      </pc:sldChg>
    </pc:docChg>
  </pc:docChgLst>
  <pc:docChgLst>
    <pc:chgData name="James Franklin" userId="cf915d05-507f-491f-b4a6-b2aa085ee4b1" providerId="ADAL" clId="{B0A9BD16-313A-4B87-86C7-D53C52C6EDF9}"/>
    <pc:docChg chg="undo redo custSel addSld delSld modSld sldOrd">
      <pc:chgData name="James Franklin" userId="cf915d05-507f-491f-b4a6-b2aa085ee4b1" providerId="ADAL" clId="{B0A9BD16-313A-4B87-86C7-D53C52C6EDF9}" dt="2021-09-30T11:22:54.498" v="11789" actId="207"/>
      <pc:docMkLst>
        <pc:docMk/>
      </pc:docMkLst>
      <pc:sldChg chg="modSp mod">
        <pc:chgData name="James Franklin" userId="cf915d05-507f-491f-b4a6-b2aa085ee4b1" providerId="ADAL" clId="{B0A9BD16-313A-4B87-86C7-D53C52C6EDF9}" dt="2021-09-28T14:01:23.395" v="592" actId="20577"/>
        <pc:sldMkLst>
          <pc:docMk/>
          <pc:sldMk cId="644322881" sldId="261"/>
        </pc:sldMkLst>
        <pc:spChg chg="mod">
          <ac:chgData name="James Franklin" userId="cf915d05-507f-491f-b4a6-b2aa085ee4b1" providerId="ADAL" clId="{B0A9BD16-313A-4B87-86C7-D53C52C6EDF9}" dt="2021-09-28T14:01:23.395" v="592" actId="20577"/>
          <ac:spMkLst>
            <pc:docMk/>
            <pc:sldMk cId="644322881" sldId="261"/>
            <ac:spMk id="4" creationId="{00000000-0000-0000-0000-000000000000}"/>
          </ac:spMkLst>
        </pc:spChg>
      </pc:sldChg>
      <pc:sldChg chg="del">
        <pc:chgData name="James Franklin" userId="cf915d05-507f-491f-b4a6-b2aa085ee4b1" providerId="ADAL" clId="{B0A9BD16-313A-4B87-86C7-D53C52C6EDF9}" dt="2021-08-20T11:46:00.678" v="95" actId="47"/>
        <pc:sldMkLst>
          <pc:docMk/>
          <pc:sldMk cId="990921403" sldId="263"/>
        </pc:sldMkLst>
      </pc:sldChg>
      <pc:sldChg chg="del">
        <pc:chgData name="James Franklin" userId="cf915d05-507f-491f-b4a6-b2aa085ee4b1" providerId="ADAL" clId="{B0A9BD16-313A-4B87-86C7-D53C52C6EDF9}" dt="2021-08-20T11:46:00.678" v="95" actId="47"/>
        <pc:sldMkLst>
          <pc:docMk/>
          <pc:sldMk cId="1408696727" sldId="264"/>
        </pc:sldMkLst>
      </pc:sldChg>
      <pc:sldChg chg="del">
        <pc:chgData name="James Franklin" userId="cf915d05-507f-491f-b4a6-b2aa085ee4b1" providerId="ADAL" clId="{B0A9BD16-313A-4B87-86C7-D53C52C6EDF9}" dt="2021-08-20T11:46:00.678" v="95" actId="47"/>
        <pc:sldMkLst>
          <pc:docMk/>
          <pc:sldMk cId="3292513092" sldId="265"/>
        </pc:sldMkLst>
      </pc:sldChg>
      <pc:sldChg chg="del">
        <pc:chgData name="James Franklin" userId="cf915d05-507f-491f-b4a6-b2aa085ee4b1" providerId="ADAL" clId="{B0A9BD16-313A-4B87-86C7-D53C52C6EDF9}" dt="2021-08-20T11:46:00.678" v="95" actId="47"/>
        <pc:sldMkLst>
          <pc:docMk/>
          <pc:sldMk cId="3807880298" sldId="266"/>
        </pc:sldMkLst>
      </pc:sldChg>
      <pc:sldChg chg="addSp modSp add mod ord">
        <pc:chgData name="James Franklin" userId="cf915d05-507f-491f-b4a6-b2aa085ee4b1" providerId="ADAL" clId="{B0A9BD16-313A-4B87-86C7-D53C52C6EDF9}" dt="2021-09-30T09:11:26.823" v="10967"/>
        <pc:sldMkLst>
          <pc:docMk/>
          <pc:sldMk cId="783733377" sldId="267"/>
        </pc:sldMkLst>
        <pc:spChg chg="mod">
          <ac:chgData name="James Franklin" userId="cf915d05-507f-491f-b4a6-b2aa085ee4b1" providerId="ADAL" clId="{B0A9BD16-313A-4B87-86C7-D53C52C6EDF9}" dt="2021-09-30T08:55:38.877" v="10892" actId="20577"/>
          <ac:spMkLst>
            <pc:docMk/>
            <pc:sldMk cId="783733377" sldId="267"/>
            <ac:spMk id="3" creationId="{00000000-0000-0000-0000-000000000000}"/>
          </ac:spMkLst>
        </pc:spChg>
        <pc:spChg chg="mod">
          <ac:chgData name="James Franklin" userId="cf915d05-507f-491f-b4a6-b2aa085ee4b1" providerId="ADAL" clId="{B0A9BD16-313A-4B87-86C7-D53C52C6EDF9}" dt="2021-09-30T08:55:31.793" v="10889"/>
          <ac:spMkLst>
            <pc:docMk/>
            <pc:sldMk cId="783733377" sldId="267"/>
            <ac:spMk id="8" creationId="{AA0F206A-7C55-4FB1-A6CA-0EDCC0ADBB3A}"/>
          </ac:spMkLst>
        </pc:spChg>
        <pc:spChg chg="mod">
          <ac:chgData name="James Franklin" userId="cf915d05-507f-491f-b4a6-b2aa085ee4b1" providerId="ADAL" clId="{B0A9BD16-313A-4B87-86C7-D53C52C6EDF9}" dt="2021-09-30T08:55:31.793" v="10889"/>
          <ac:spMkLst>
            <pc:docMk/>
            <pc:sldMk cId="783733377" sldId="267"/>
            <ac:spMk id="9" creationId="{BDB61009-BCB7-4809-BB7B-70FA9ECA22CD}"/>
          </ac:spMkLst>
        </pc:spChg>
        <pc:spChg chg="mod">
          <ac:chgData name="James Franklin" userId="cf915d05-507f-491f-b4a6-b2aa085ee4b1" providerId="ADAL" clId="{B0A9BD16-313A-4B87-86C7-D53C52C6EDF9}" dt="2021-09-30T08:55:31.793" v="10889"/>
          <ac:spMkLst>
            <pc:docMk/>
            <pc:sldMk cId="783733377" sldId="267"/>
            <ac:spMk id="10" creationId="{E01BA495-45A5-416D-A8C7-61B219E1B56B}"/>
          </ac:spMkLst>
        </pc:spChg>
        <pc:spChg chg="mod">
          <ac:chgData name="James Franklin" userId="cf915d05-507f-491f-b4a6-b2aa085ee4b1" providerId="ADAL" clId="{B0A9BD16-313A-4B87-86C7-D53C52C6EDF9}" dt="2021-09-30T08:55:31.793" v="10889"/>
          <ac:spMkLst>
            <pc:docMk/>
            <pc:sldMk cId="783733377" sldId="267"/>
            <ac:spMk id="11" creationId="{64759B3E-A7C7-494C-BF2E-0630D430F477}"/>
          </ac:spMkLst>
        </pc:spChg>
        <pc:spChg chg="mod">
          <ac:chgData name="James Franklin" userId="cf915d05-507f-491f-b4a6-b2aa085ee4b1" providerId="ADAL" clId="{B0A9BD16-313A-4B87-86C7-D53C52C6EDF9}" dt="2021-09-30T08:55:31.793" v="10889"/>
          <ac:spMkLst>
            <pc:docMk/>
            <pc:sldMk cId="783733377" sldId="267"/>
            <ac:spMk id="12" creationId="{5FEAD2BB-2567-4BE6-A6DC-D3721F98528E}"/>
          </ac:spMkLst>
        </pc:spChg>
        <pc:spChg chg="mod">
          <ac:chgData name="James Franklin" userId="cf915d05-507f-491f-b4a6-b2aa085ee4b1" providerId="ADAL" clId="{B0A9BD16-313A-4B87-86C7-D53C52C6EDF9}" dt="2021-09-30T08:55:31.793" v="10889"/>
          <ac:spMkLst>
            <pc:docMk/>
            <pc:sldMk cId="783733377" sldId="267"/>
            <ac:spMk id="13" creationId="{3CAF96C2-1BE0-4AAC-AAAC-88671C47BFCC}"/>
          </ac:spMkLst>
        </pc:spChg>
        <pc:spChg chg="mod">
          <ac:chgData name="James Franklin" userId="cf915d05-507f-491f-b4a6-b2aa085ee4b1" providerId="ADAL" clId="{B0A9BD16-313A-4B87-86C7-D53C52C6EDF9}" dt="2021-09-30T08:55:31.793" v="10889"/>
          <ac:spMkLst>
            <pc:docMk/>
            <pc:sldMk cId="783733377" sldId="267"/>
            <ac:spMk id="14" creationId="{94905FB4-F936-436B-AAE5-67CEDBD4E324}"/>
          </ac:spMkLst>
        </pc:spChg>
        <pc:spChg chg="mod">
          <ac:chgData name="James Franklin" userId="cf915d05-507f-491f-b4a6-b2aa085ee4b1" providerId="ADAL" clId="{B0A9BD16-313A-4B87-86C7-D53C52C6EDF9}" dt="2021-09-30T08:55:31.793" v="10889"/>
          <ac:spMkLst>
            <pc:docMk/>
            <pc:sldMk cId="783733377" sldId="267"/>
            <ac:spMk id="15" creationId="{1C973DE9-C069-449C-8646-999491DDC854}"/>
          </ac:spMkLst>
        </pc:spChg>
        <pc:grpChg chg="add mod">
          <ac:chgData name="James Franklin" userId="cf915d05-507f-491f-b4a6-b2aa085ee4b1" providerId="ADAL" clId="{B0A9BD16-313A-4B87-86C7-D53C52C6EDF9}" dt="2021-09-30T08:55:31.793" v="10889"/>
          <ac:grpSpMkLst>
            <pc:docMk/>
            <pc:sldMk cId="783733377" sldId="267"/>
            <ac:grpSpMk id="6" creationId="{55EF4A6D-72D8-40E6-83F8-9646FCAB7FD6}"/>
          </ac:grpSpMkLst>
        </pc:grpChg>
        <pc:grpChg chg="mod">
          <ac:chgData name="James Franklin" userId="cf915d05-507f-491f-b4a6-b2aa085ee4b1" providerId="ADAL" clId="{B0A9BD16-313A-4B87-86C7-D53C52C6EDF9}" dt="2021-09-30T08:55:31.793" v="10889"/>
          <ac:grpSpMkLst>
            <pc:docMk/>
            <pc:sldMk cId="783733377" sldId="267"/>
            <ac:grpSpMk id="7" creationId="{2544C944-435B-4F8C-839B-5DAE1F5FB927}"/>
          </ac:grpSpMkLst>
        </pc:grpChg>
        <pc:picChg chg="mod">
          <ac:chgData name="James Franklin" userId="cf915d05-507f-491f-b4a6-b2aa085ee4b1" providerId="ADAL" clId="{B0A9BD16-313A-4B87-86C7-D53C52C6EDF9}" dt="2021-09-30T08:55:31.793" v="10889"/>
          <ac:picMkLst>
            <pc:docMk/>
            <pc:sldMk cId="783733377" sldId="267"/>
            <ac:picMk id="16" creationId="{34131E55-E4CE-4C6F-B9FA-453FB96750C1}"/>
          </ac:picMkLst>
        </pc:picChg>
        <pc:picChg chg="mod">
          <ac:chgData name="James Franklin" userId="cf915d05-507f-491f-b4a6-b2aa085ee4b1" providerId="ADAL" clId="{B0A9BD16-313A-4B87-86C7-D53C52C6EDF9}" dt="2021-09-30T08:55:31.793" v="10889"/>
          <ac:picMkLst>
            <pc:docMk/>
            <pc:sldMk cId="783733377" sldId="267"/>
            <ac:picMk id="17" creationId="{D82C0148-FFE1-424E-984C-F3C863200461}"/>
          </ac:picMkLst>
        </pc:picChg>
        <pc:picChg chg="mod">
          <ac:chgData name="James Franklin" userId="cf915d05-507f-491f-b4a6-b2aa085ee4b1" providerId="ADAL" clId="{B0A9BD16-313A-4B87-86C7-D53C52C6EDF9}" dt="2021-09-30T08:55:31.793" v="10889"/>
          <ac:picMkLst>
            <pc:docMk/>
            <pc:sldMk cId="783733377" sldId="267"/>
            <ac:picMk id="18" creationId="{3CFC86AD-B088-4E45-B7ED-82066E8BA07E}"/>
          </ac:picMkLst>
        </pc:picChg>
        <pc:picChg chg="mod">
          <ac:chgData name="James Franklin" userId="cf915d05-507f-491f-b4a6-b2aa085ee4b1" providerId="ADAL" clId="{B0A9BD16-313A-4B87-86C7-D53C52C6EDF9}" dt="2021-09-30T08:55:31.793" v="10889"/>
          <ac:picMkLst>
            <pc:docMk/>
            <pc:sldMk cId="783733377" sldId="267"/>
            <ac:picMk id="19" creationId="{9CD6A8BB-CA53-4568-9CD7-C834EAB3684F}"/>
          </ac:picMkLst>
        </pc:picChg>
      </pc:sldChg>
      <pc:sldChg chg="del">
        <pc:chgData name="James Franklin" userId="cf915d05-507f-491f-b4a6-b2aa085ee4b1" providerId="ADAL" clId="{B0A9BD16-313A-4B87-86C7-D53C52C6EDF9}" dt="2021-08-20T11:46:00.678" v="95" actId="47"/>
        <pc:sldMkLst>
          <pc:docMk/>
          <pc:sldMk cId="4040386850" sldId="267"/>
        </pc:sldMkLst>
      </pc:sldChg>
      <pc:sldChg chg="addSp delSp modSp add mod ord">
        <pc:chgData name="James Franklin" userId="cf915d05-507f-491f-b4a6-b2aa085ee4b1" providerId="ADAL" clId="{B0A9BD16-313A-4B87-86C7-D53C52C6EDF9}" dt="2021-09-30T09:11:26.823" v="10967"/>
        <pc:sldMkLst>
          <pc:docMk/>
          <pc:sldMk cId="2933400856" sldId="268"/>
        </pc:sldMkLst>
        <pc:spChg chg="mod">
          <ac:chgData name="James Franklin" userId="cf915d05-507f-491f-b4a6-b2aa085ee4b1" providerId="ADAL" clId="{B0A9BD16-313A-4B87-86C7-D53C52C6EDF9}" dt="2021-09-30T08:58:36.452" v="10915" actId="14100"/>
          <ac:spMkLst>
            <pc:docMk/>
            <pc:sldMk cId="2933400856" sldId="268"/>
            <ac:spMk id="3" creationId="{00000000-0000-0000-0000-000000000000}"/>
          </ac:spMkLst>
        </pc:spChg>
        <pc:spChg chg="mod">
          <ac:chgData name="James Franklin" userId="cf915d05-507f-491f-b4a6-b2aa085ee4b1" providerId="ADAL" clId="{B0A9BD16-313A-4B87-86C7-D53C52C6EDF9}" dt="2021-09-30T08:56:39.615" v="10902"/>
          <ac:spMkLst>
            <pc:docMk/>
            <pc:sldMk cId="2933400856" sldId="268"/>
            <ac:spMk id="10" creationId="{9FBB3623-CAF8-4522-B6CB-A4964C2463F4}"/>
          </ac:spMkLst>
        </pc:spChg>
        <pc:spChg chg="mod">
          <ac:chgData name="James Franklin" userId="cf915d05-507f-491f-b4a6-b2aa085ee4b1" providerId="ADAL" clId="{B0A9BD16-313A-4B87-86C7-D53C52C6EDF9}" dt="2021-09-30T08:56:39.615" v="10902"/>
          <ac:spMkLst>
            <pc:docMk/>
            <pc:sldMk cId="2933400856" sldId="268"/>
            <ac:spMk id="11" creationId="{DB7B1FDE-3198-491F-95E1-5DC5FF29CC9B}"/>
          </ac:spMkLst>
        </pc:spChg>
        <pc:spChg chg="mod">
          <ac:chgData name="James Franklin" userId="cf915d05-507f-491f-b4a6-b2aa085ee4b1" providerId="ADAL" clId="{B0A9BD16-313A-4B87-86C7-D53C52C6EDF9}" dt="2021-09-30T08:56:39.615" v="10902"/>
          <ac:spMkLst>
            <pc:docMk/>
            <pc:sldMk cId="2933400856" sldId="268"/>
            <ac:spMk id="12" creationId="{485B47A9-4456-4664-9A9C-3E9510FBACAA}"/>
          </ac:spMkLst>
        </pc:spChg>
        <pc:spChg chg="mod">
          <ac:chgData name="James Franklin" userId="cf915d05-507f-491f-b4a6-b2aa085ee4b1" providerId="ADAL" clId="{B0A9BD16-313A-4B87-86C7-D53C52C6EDF9}" dt="2021-09-30T08:56:39.615" v="10902"/>
          <ac:spMkLst>
            <pc:docMk/>
            <pc:sldMk cId="2933400856" sldId="268"/>
            <ac:spMk id="13" creationId="{973A5F45-6731-4814-B5E5-6E6D9805F609}"/>
          </ac:spMkLst>
        </pc:spChg>
        <pc:spChg chg="mod">
          <ac:chgData name="James Franklin" userId="cf915d05-507f-491f-b4a6-b2aa085ee4b1" providerId="ADAL" clId="{B0A9BD16-313A-4B87-86C7-D53C52C6EDF9}" dt="2021-09-30T08:56:39.615" v="10902"/>
          <ac:spMkLst>
            <pc:docMk/>
            <pc:sldMk cId="2933400856" sldId="268"/>
            <ac:spMk id="14" creationId="{1640BFEF-110F-41D9-A913-C06C108A1961}"/>
          </ac:spMkLst>
        </pc:spChg>
        <pc:spChg chg="mod">
          <ac:chgData name="James Franklin" userId="cf915d05-507f-491f-b4a6-b2aa085ee4b1" providerId="ADAL" clId="{B0A9BD16-313A-4B87-86C7-D53C52C6EDF9}" dt="2021-09-30T08:56:39.615" v="10902"/>
          <ac:spMkLst>
            <pc:docMk/>
            <pc:sldMk cId="2933400856" sldId="268"/>
            <ac:spMk id="15" creationId="{730555A2-6ED0-4FF1-8933-7C4F7E96E3CB}"/>
          </ac:spMkLst>
        </pc:spChg>
        <pc:spChg chg="mod">
          <ac:chgData name="James Franklin" userId="cf915d05-507f-491f-b4a6-b2aa085ee4b1" providerId="ADAL" clId="{B0A9BD16-313A-4B87-86C7-D53C52C6EDF9}" dt="2021-09-30T08:56:39.615" v="10902"/>
          <ac:spMkLst>
            <pc:docMk/>
            <pc:sldMk cId="2933400856" sldId="268"/>
            <ac:spMk id="16" creationId="{F4620A0F-4E02-4EBB-9732-6052002A25EE}"/>
          </ac:spMkLst>
        </pc:spChg>
        <pc:spChg chg="mod">
          <ac:chgData name="James Franklin" userId="cf915d05-507f-491f-b4a6-b2aa085ee4b1" providerId="ADAL" clId="{B0A9BD16-313A-4B87-86C7-D53C52C6EDF9}" dt="2021-09-30T08:56:39.615" v="10902"/>
          <ac:spMkLst>
            <pc:docMk/>
            <pc:sldMk cId="2933400856" sldId="268"/>
            <ac:spMk id="17" creationId="{5E525C70-C284-4649-9759-EBECEA686676}"/>
          </ac:spMkLst>
        </pc:spChg>
        <pc:grpChg chg="add mod">
          <ac:chgData name="James Franklin" userId="cf915d05-507f-491f-b4a6-b2aa085ee4b1" providerId="ADAL" clId="{B0A9BD16-313A-4B87-86C7-D53C52C6EDF9}" dt="2021-09-30T08:56:39.615" v="10902"/>
          <ac:grpSpMkLst>
            <pc:docMk/>
            <pc:sldMk cId="2933400856" sldId="268"/>
            <ac:grpSpMk id="6" creationId="{947F4FEA-9B6D-40E8-8F0A-A7D5079457AD}"/>
          </ac:grpSpMkLst>
        </pc:grpChg>
        <pc:grpChg chg="mod">
          <ac:chgData name="James Franklin" userId="cf915d05-507f-491f-b4a6-b2aa085ee4b1" providerId="ADAL" clId="{B0A9BD16-313A-4B87-86C7-D53C52C6EDF9}" dt="2021-09-30T08:56:39.615" v="10902"/>
          <ac:grpSpMkLst>
            <pc:docMk/>
            <pc:sldMk cId="2933400856" sldId="268"/>
            <ac:grpSpMk id="9" creationId="{3704E2F4-1E53-406E-A41E-C6686247B440}"/>
          </ac:grpSpMkLst>
        </pc:grpChg>
        <pc:picChg chg="add mod">
          <ac:chgData name="James Franklin" userId="cf915d05-507f-491f-b4a6-b2aa085ee4b1" providerId="ADAL" clId="{B0A9BD16-313A-4B87-86C7-D53C52C6EDF9}" dt="2021-09-30T08:57:34.237" v="10906" actId="1076"/>
          <ac:picMkLst>
            <pc:docMk/>
            <pc:sldMk cId="2933400856" sldId="268"/>
            <ac:picMk id="5" creationId="{21FC1F63-4682-440E-88E3-AC031EAF1E87}"/>
          </ac:picMkLst>
        </pc:picChg>
        <pc:picChg chg="del">
          <ac:chgData name="James Franklin" userId="cf915d05-507f-491f-b4a6-b2aa085ee4b1" providerId="ADAL" clId="{B0A9BD16-313A-4B87-86C7-D53C52C6EDF9}" dt="2021-09-30T08:56:42.281" v="10903" actId="478"/>
          <ac:picMkLst>
            <pc:docMk/>
            <pc:sldMk cId="2933400856" sldId="268"/>
            <ac:picMk id="7" creationId="{D153B354-83E7-404D-A24D-FAB5074B7D38}"/>
          </ac:picMkLst>
        </pc:picChg>
        <pc:picChg chg="mod">
          <ac:chgData name="James Franklin" userId="cf915d05-507f-491f-b4a6-b2aa085ee4b1" providerId="ADAL" clId="{B0A9BD16-313A-4B87-86C7-D53C52C6EDF9}" dt="2021-09-30T08:56:39.615" v="10902"/>
          <ac:picMkLst>
            <pc:docMk/>
            <pc:sldMk cId="2933400856" sldId="268"/>
            <ac:picMk id="18" creationId="{A87D8114-E7BB-4BDF-8775-83B5DBD10D87}"/>
          </ac:picMkLst>
        </pc:picChg>
        <pc:picChg chg="mod">
          <ac:chgData name="James Franklin" userId="cf915d05-507f-491f-b4a6-b2aa085ee4b1" providerId="ADAL" clId="{B0A9BD16-313A-4B87-86C7-D53C52C6EDF9}" dt="2021-09-30T08:56:39.615" v="10902"/>
          <ac:picMkLst>
            <pc:docMk/>
            <pc:sldMk cId="2933400856" sldId="268"/>
            <ac:picMk id="19" creationId="{1D7B76DD-CD22-48C5-9767-98DB99BEFF47}"/>
          </ac:picMkLst>
        </pc:picChg>
        <pc:picChg chg="mod">
          <ac:chgData name="James Franklin" userId="cf915d05-507f-491f-b4a6-b2aa085ee4b1" providerId="ADAL" clId="{B0A9BD16-313A-4B87-86C7-D53C52C6EDF9}" dt="2021-09-30T08:56:39.615" v="10902"/>
          <ac:picMkLst>
            <pc:docMk/>
            <pc:sldMk cId="2933400856" sldId="268"/>
            <ac:picMk id="20" creationId="{E89179DD-EA6F-42DD-8F09-9BC7BA78EC78}"/>
          </ac:picMkLst>
        </pc:picChg>
        <pc:picChg chg="mod">
          <ac:chgData name="James Franklin" userId="cf915d05-507f-491f-b4a6-b2aa085ee4b1" providerId="ADAL" clId="{B0A9BD16-313A-4B87-86C7-D53C52C6EDF9}" dt="2021-09-30T08:56:39.615" v="10902"/>
          <ac:picMkLst>
            <pc:docMk/>
            <pc:sldMk cId="2933400856" sldId="268"/>
            <ac:picMk id="21" creationId="{12F6CC1E-D4E3-4EEF-A959-777E396A3891}"/>
          </ac:picMkLst>
        </pc:picChg>
        <pc:picChg chg="add mod">
          <ac:chgData name="James Franklin" userId="cf915d05-507f-491f-b4a6-b2aa085ee4b1" providerId="ADAL" clId="{B0A9BD16-313A-4B87-86C7-D53C52C6EDF9}" dt="2021-09-30T08:59:13.100" v="10922" actId="732"/>
          <ac:picMkLst>
            <pc:docMk/>
            <pc:sldMk cId="2933400856" sldId="268"/>
            <ac:picMk id="16386" creationId="{4900BC12-2C63-4C6C-AB67-B929CDB7F583}"/>
          </ac:picMkLst>
        </pc:picChg>
      </pc:sldChg>
      <pc:sldChg chg="del">
        <pc:chgData name="James Franklin" userId="cf915d05-507f-491f-b4a6-b2aa085ee4b1" providerId="ADAL" clId="{B0A9BD16-313A-4B87-86C7-D53C52C6EDF9}" dt="2021-08-20T11:46:00.678" v="95" actId="47"/>
        <pc:sldMkLst>
          <pc:docMk/>
          <pc:sldMk cId="3698801213" sldId="268"/>
        </pc:sldMkLst>
      </pc:sldChg>
      <pc:sldChg chg="del">
        <pc:chgData name="James Franklin" userId="cf915d05-507f-491f-b4a6-b2aa085ee4b1" providerId="ADAL" clId="{B0A9BD16-313A-4B87-86C7-D53C52C6EDF9}" dt="2021-08-20T11:46:00.678" v="95" actId="47"/>
        <pc:sldMkLst>
          <pc:docMk/>
          <pc:sldMk cId="307978707" sldId="269"/>
        </pc:sldMkLst>
      </pc:sldChg>
      <pc:sldChg chg="del">
        <pc:chgData name="James Franklin" userId="cf915d05-507f-491f-b4a6-b2aa085ee4b1" providerId="ADAL" clId="{B0A9BD16-313A-4B87-86C7-D53C52C6EDF9}" dt="2021-08-20T11:46:00.678" v="95" actId="47"/>
        <pc:sldMkLst>
          <pc:docMk/>
          <pc:sldMk cId="2686487396" sldId="270"/>
        </pc:sldMkLst>
      </pc:sldChg>
      <pc:sldChg chg="del">
        <pc:chgData name="James Franklin" userId="cf915d05-507f-491f-b4a6-b2aa085ee4b1" providerId="ADAL" clId="{B0A9BD16-313A-4B87-86C7-D53C52C6EDF9}" dt="2021-08-20T11:46:00.678" v="95" actId="47"/>
        <pc:sldMkLst>
          <pc:docMk/>
          <pc:sldMk cId="173915510" sldId="271"/>
        </pc:sldMkLst>
      </pc:sldChg>
      <pc:sldChg chg="modSp mod ord">
        <pc:chgData name="James Franklin" userId="cf915d05-507f-491f-b4a6-b2aa085ee4b1" providerId="ADAL" clId="{B0A9BD16-313A-4B87-86C7-D53C52C6EDF9}" dt="2021-09-30T09:28:13.041" v="10979" actId="113"/>
        <pc:sldMkLst>
          <pc:docMk/>
          <pc:sldMk cId="1045926848" sldId="272"/>
        </pc:sldMkLst>
        <pc:spChg chg="mod">
          <ac:chgData name="James Franklin" userId="cf915d05-507f-491f-b4a6-b2aa085ee4b1" providerId="ADAL" clId="{B0A9BD16-313A-4B87-86C7-D53C52C6EDF9}" dt="2021-09-30T09:28:13.041" v="10979" actId="113"/>
          <ac:spMkLst>
            <pc:docMk/>
            <pc:sldMk cId="1045926848" sldId="272"/>
            <ac:spMk id="2" creationId="{00000000-0000-0000-0000-000000000000}"/>
          </ac:spMkLst>
        </pc:spChg>
      </pc:sldChg>
      <pc:sldChg chg="del">
        <pc:chgData name="James Franklin" userId="cf915d05-507f-491f-b4a6-b2aa085ee4b1" providerId="ADAL" clId="{B0A9BD16-313A-4B87-86C7-D53C52C6EDF9}" dt="2021-08-20T11:46:05.821" v="96" actId="47"/>
        <pc:sldMkLst>
          <pc:docMk/>
          <pc:sldMk cId="477279864" sldId="273"/>
        </pc:sldMkLst>
      </pc:sldChg>
      <pc:sldChg chg="del">
        <pc:chgData name="James Franklin" userId="cf915d05-507f-491f-b4a6-b2aa085ee4b1" providerId="ADAL" clId="{B0A9BD16-313A-4B87-86C7-D53C52C6EDF9}" dt="2021-08-20T11:46:05.821" v="96" actId="47"/>
        <pc:sldMkLst>
          <pc:docMk/>
          <pc:sldMk cId="1475951657" sldId="275"/>
        </pc:sldMkLst>
      </pc:sldChg>
      <pc:sldChg chg="del">
        <pc:chgData name="James Franklin" userId="cf915d05-507f-491f-b4a6-b2aa085ee4b1" providerId="ADAL" clId="{B0A9BD16-313A-4B87-86C7-D53C52C6EDF9}" dt="2021-08-20T11:46:05.821" v="96" actId="47"/>
        <pc:sldMkLst>
          <pc:docMk/>
          <pc:sldMk cId="1769958477" sldId="276"/>
        </pc:sldMkLst>
      </pc:sldChg>
      <pc:sldChg chg="del">
        <pc:chgData name="James Franklin" userId="cf915d05-507f-491f-b4a6-b2aa085ee4b1" providerId="ADAL" clId="{B0A9BD16-313A-4B87-86C7-D53C52C6EDF9}" dt="2021-08-20T11:46:14.767" v="98" actId="47"/>
        <pc:sldMkLst>
          <pc:docMk/>
          <pc:sldMk cId="3460746874" sldId="277"/>
        </pc:sldMkLst>
      </pc:sldChg>
      <pc:sldChg chg="addSp modSp add mod ord">
        <pc:chgData name="James Franklin" userId="cf915d05-507f-491f-b4a6-b2aa085ee4b1" providerId="ADAL" clId="{B0A9BD16-313A-4B87-86C7-D53C52C6EDF9}" dt="2021-09-30T09:11:26.823" v="10967"/>
        <pc:sldMkLst>
          <pc:docMk/>
          <pc:sldMk cId="1163376756" sldId="279"/>
        </pc:sldMkLst>
        <pc:spChg chg="mod">
          <ac:chgData name="James Franklin" userId="cf915d05-507f-491f-b4a6-b2aa085ee4b1" providerId="ADAL" clId="{B0A9BD16-313A-4B87-86C7-D53C52C6EDF9}" dt="2021-09-30T08:56:27.925" v="10901" actId="20577"/>
          <ac:spMkLst>
            <pc:docMk/>
            <pc:sldMk cId="1163376756" sldId="279"/>
            <ac:spMk id="3" creationId="{3711B6A0-A313-4146-82C1-B5032641EC60}"/>
          </ac:spMkLst>
        </pc:spChg>
        <pc:spChg chg="mod">
          <ac:chgData name="James Franklin" userId="cf915d05-507f-491f-b4a6-b2aa085ee4b1" providerId="ADAL" clId="{B0A9BD16-313A-4B87-86C7-D53C52C6EDF9}" dt="2021-09-30T08:55:58.262" v="10893"/>
          <ac:spMkLst>
            <pc:docMk/>
            <pc:sldMk cId="1163376756" sldId="279"/>
            <ac:spMk id="6" creationId="{7492B3FB-3E7C-472B-A5CA-F602E310A9EA}"/>
          </ac:spMkLst>
        </pc:spChg>
        <pc:spChg chg="mod">
          <ac:chgData name="James Franklin" userId="cf915d05-507f-491f-b4a6-b2aa085ee4b1" providerId="ADAL" clId="{B0A9BD16-313A-4B87-86C7-D53C52C6EDF9}" dt="2021-09-30T08:55:58.262" v="10893"/>
          <ac:spMkLst>
            <pc:docMk/>
            <pc:sldMk cId="1163376756" sldId="279"/>
            <ac:spMk id="7" creationId="{D568714E-65A9-4A97-BEF0-8CDF2C8D4540}"/>
          </ac:spMkLst>
        </pc:spChg>
        <pc:spChg chg="mod">
          <ac:chgData name="James Franklin" userId="cf915d05-507f-491f-b4a6-b2aa085ee4b1" providerId="ADAL" clId="{B0A9BD16-313A-4B87-86C7-D53C52C6EDF9}" dt="2021-09-30T08:55:58.262" v="10893"/>
          <ac:spMkLst>
            <pc:docMk/>
            <pc:sldMk cId="1163376756" sldId="279"/>
            <ac:spMk id="8" creationId="{DCAED962-27D0-4D29-A01D-FBC51F4B4A26}"/>
          </ac:spMkLst>
        </pc:spChg>
        <pc:spChg chg="mod">
          <ac:chgData name="James Franklin" userId="cf915d05-507f-491f-b4a6-b2aa085ee4b1" providerId="ADAL" clId="{B0A9BD16-313A-4B87-86C7-D53C52C6EDF9}" dt="2021-09-30T08:55:58.262" v="10893"/>
          <ac:spMkLst>
            <pc:docMk/>
            <pc:sldMk cId="1163376756" sldId="279"/>
            <ac:spMk id="9" creationId="{EF68C634-52B6-437C-840D-31BBBAFA3D9E}"/>
          </ac:spMkLst>
        </pc:spChg>
        <pc:spChg chg="mod">
          <ac:chgData name="James Franklin" userId="cf915d05-507f-491f-b4a6-b2aa085ee4b1" providerId="ADAL" clId="{B0A9BD16-313A-4B87-86C7-D53C52C6EDF9}" dt="2021-09-30T08:55:58.262" v="10893"/>
          <ac:spMkLst>
            <pc:docMk/>
            <pc:sldMk cId="1163376756" sldId="279"/>
            <ac:spMk id="10" creationId="{8207FB9D-5816-4081-8B60-17F48387E499}"/>
          </ac:spMkLst>
        </pc:spChg>
        <pc:spChg chg="mod">
          <ac:chgData name="James Franklin" userId="cf915d05-507f-491f-b4a6-b2aa085ee4b1" providerId="ADAL" clId="{B0A9BD16-313A-4B87-86C7-D53C52C6EDF9}" dt="2021-09-30T08:55:58.262" v="10893"/>
          <ac:spMkLst>
            <pc:docMk/>
            <pc:sldMk cId="1163376756" sldId="279"/>
            <ac:spMk id="11" creationId="{34A8C5B1-7EFC-43B9-B8E7-626E01DF0074}"/>
          </ac:spMkLst>
        </pc:spChg>
        <pc:spChg chg="mod">
          <ac:chgData name="James Franklin" userId="cf915d05-507f-491f-b4a6-b2aa085ee4b1" providerId="ADAL" clId="{B0A9BD16-313A-4B87-86C7-D53C52C6EDF9}" dt="2021-09-30T08:55:58.262" v="10893"/>
          <ac:spMkLst>
            <pc:docMk/>
            <pc:sldMk cId="1163376756" sldId="279"/>
            <ac:spMk id="12" creationId="{645B28B1-71AD-4F49-9753-E8A4C07109CD}"/>
          </ac:spMkLst>
        </pc:spChg>
        <pc:spChg chg="mod">
          <ac:chgData name="James Franklin" userId="cf915d05-507f-491f-b4a6-b2aa085ee4b1" providerId="ADAL" clId="{B0A9BD16-313A-4B87-86C7-D53C52C6EDF9}" dt="2021-09-30T08:55:58.262" v="10893"/>
          <ac:spMkLst>
            <pc:docMk/>
            <pc:sldMk cId="1163376756" sldId="279"/>
            <ac:spMk id="13" creationId="{C7A3B17D-A494-4BA6-83A6-C68A348C040F}"/>
          </ac:spMkLst>
        </pc:spChg>
        <pc:grpChg chg="add mod">
          <ac:chgData name="James Franklin" userId="cf915d05-507f-491f-b4a6-b2aa085ee4b1" providerId="ADAL" clId="{B0A9BD16-313A-4B87-86C7-D53C52C6EDF9}" dt="2021-09-30T08:55:58.262" v="10893"/>
          <ac:grpSpMkLst>
            <pc:docMk/>
            <pc:sldMk cId="1163376756" sldId="279"/>
            <ac:grpSpMk id="4" creationId="{DA966701-CB16-4DC7-8781-321930BA323F}"/>
          </ac:grpSpMkLst>
        </pc:grpChg>
        <pc:grpChg chg="mod">
          <ac:chgData name="James Franklin" userId="cf915d05-507f-491f-b4a6-b2aa085ee4b1" providerId="ADAL" clId="{B0A9BD16-313A-4B87-86C7-D53C52C6EDF9}" dt="2021-09-30T08:55:58.262" v="10893"/>
          <ac:grpSpMkLst>
            <pc:docMk/>
            <pc:sldMk cId="1163376756" sldId="279"/>
            <ac:grpSpMk id="5" creationId="{E94DAF9A-5356-4299-A60F-5F2E56FA5607}"/>
          </ac:grpSpMkLst>
        </pc:grpChg>
        <pc:picChg chg="mod">
          <ac:chgData name="James Franklin" userId="cf915d05-507f-491f-b4a6-b2aa085ee4b1" providerId="ADAL" clId="{B0A9BD16-313A-4B87-86C7-D53C52C6EDF9}" dt="2021-09-30T08:55:58.262" v="10893"/>
          <ac:picMkLst>
            <pc:docMk/>
            <pc:sldMk cId="1163376756" sldId="279"/>
            <ac:picMk id="14" creationId="{0390287F-B365-421D-8C3B-9F51EA47E0BE}"/>
          </ac:picMkLst>
        </pc:picChg>
        <pc:picChg chg="mod">
          <ac:chgData name="James Franklin" userId="cf915d05-507f-491f-b4a6-b2aa085ee4b1" providerId="ADAL" clId="{B0A9BD16-313A-4B87-86C7-D53C52C6EDF9}" dt="2021-09-30T08:55:58.262" v="10893"/>
          <ac:picMkLst>
            <pc:docMk/>
            <pc:sldMk cId="1163376756" sldId="279"/>
            <ac:picMk id="15" creationId="{8CC9B514-7B86-41EC-A930-BBEEFCAB5428}"/>
          </ac:picMkLst>
        </pc:picChg>
        <pc:picChg chg="mod">
          <ac:chgData name="James Franklin" userId="cf915d05-507f-491f-b4a6-b2aa085ee4b1" providerId="ADAL" clId="{B0A9BD16-313A-4B87-86C7-D53C52C6EDF9}" dt="2021-09-30T08:55:58.262" v="10893"/>
          <ac:picMkLst>
            <pc:docMk/>
            <pc:sldMk cId="1163376756" sldId="279"/>
            <ac:picMk id="16" creationId="{C6950130-4C46-4802-BA56-D07FE0858088}"/>
          </ac:picMkLst>
        </pc:picChg>
        <pc:picChg chg="mod">
          <ac:chgData name="James Franklin" userId="cf915d05-507f-491f-b4a6-b2aa085ee4b1" providerId="ADAL" clId="{B0A9BD16-313A-4B87-86C7-D53C52C6EDF9}" dt="2021-09-30T08:55:58.262" v="10893"/>
          <ac:picMkLst>
            <pc:docMk/>
            <pc:sldMk cId="1163376756" sldId="279"/>
            <ac:picMk id="17" creationId="{2C9BB90B-60EC-4071-9301-6B257FA59F86}"/>
          </ac:picMkLst>
        </pc:picChg>
      </pc:sldChg>
      <pc:sldChg chg="del">
        <pc:chgData name="James Franklin" userId="cf915d05-507f-491f-b4a6-b2aa085ee4b1" providerId="ADAL" clId="{B0A9BD16-313A-4B87-86C7-D53C52C6EDF9}" dt="2021-08-20T11:46:00.678" v="95" actId="47"/>
        <pc:sldMkLst>
          <pc:docMk/>
          <pc:sldMk cId="2368086085" sldId="279"/>
        </pc:sldMkLst>
      </pc:sldChg>
      <pc:sldChg chg="del">
        <pc:chgData name="James Franklin" userId="cf915d05-507f-491f-b4a6-b2aa085ee4b1" providerId="ADAL" clId="{B0A9BD16-313A-4B87-86C7-D53C52C6EDF9}" dt="2021-08-20T11:46:00.678" v="95" actId="47"/>
        <pc:sldMkLst>
          <pc:docMk/>
          <pc:sldMk cId="3499100747" sldId="280"/>
        </pc:sldMkLst>
      </pc:sldChg>
      <pc:sldChg chg="del">
        <pc:chgData name="James Franklin" userId="cf915d05-507f-491f-b4a6-b2aa085ee4b1" providerId="ADAL" clId="{B0A9BD16-313A-4B87-86C7-D53C52C6EDF9}" dt="2021-08-20T11:46:00.678" v="95" actId="47"/>
        <pc:sldMkLst>
          <pc:docMk/>
          <pc:sldMk cId="1374655441" sldId="281"/>
        </pc:sldMkLst>
      </pc:sldChg>
      <pc:sldChg chg="modSp mod ord">
        <pc:chgData name="James Franklin" userId="cf915d05-507f-491f-b4a6-b2aa085ee4b1" providerId="ADAL" clId="{B0A9BD16-313A-4B87-86C7-D53C52C6EDF9}" dt="2021-09-30T09:29:31.443" v="10980" actId="6549"/>
        <pc:sldMkLst>
          <pc:docMk/>
          <pc:sldMk cId="464189532" sldId="282"/>
        </pc:sldMkLst>
        <pc:spChg chg="mod">
          <ac:chgData name="James Franklin" userId="cf915d05-507f-491f-b4a6-b2aa085ee4b1" providerId="ADAL" clId="{B0A9BD16-313A-4B87-86C7-D53C52C6EDF9}" dt="2021-09-30T09:29:31.443" v="10980" actId="6549"/>
          <ac:spMkLst>
            <pc:docMk/>
            <pc:sldMk cId="464189532" sldId="282"/>
            <ac:spMk id="2" creationId="{00000000-0000-0000-0000-000000000000}"/>
          </ac:spMkLst>
        </pc:spChg>
      </pc:sldChg>
      <pc:sldChg chg="del">
        <pc:chgData name="James Franklin" userId="cf915d05-507f-491f-b4a6-b2aa085ee4b1" providerId="ADAL" clId="{B0A9BD16-313A-4B87-86C7-D53C52C6EDF9}" dt="2021-08-20T11:46:00.678" v="95" actId="47"/>
        <pc:sldMkLst>
          <pc:docMk/>
          <pc:sldMk cId="3928355373" sldId="283"/>
        </pc:sldMkLst>
      </pc:sldChg>
      <pc:sldChg chg="del">
        <pc:chgData name="James Franklin" userId="cf915d05-507f-491f-b4a6-b2aa085ee4b1" providerId="ADAL" clId="{B0A9BD16-313A-4B87-86C7-D53C52C6EDF9}" dt="2021-08-20T11:46:00.678" v="95" actId="47"/>
        <pc:sldMkLst>
          <pc:docMk/>
          <pc:sldMk cId="3003053793" sldId="284"/>
        </pc:sldMkLst>
      </pc:sldChg>
      <pc:sldChg chg="del">
        <pc:chgData name="James Franklin" userId="cf915d05-507f-491f-b4a6-b2aa085ee4b1" providerId="ADAL" clId="{B0A9BD16-313A-4B87-86C7-D53C52C6EDF9}" dt="2021-08-20T11:46:05.821" v="96" actId="47"/>
        <pc:sldMkLst>
          <pc:docMk/>
          <pc:sldMk cId="918423468" sldId="285"/>
        </pc:sldMkLst>
      </pc:sldChg>
      <pc:sldChg chg="del">
        <pc:chgData name="James Franklin" userId="cf915d05-507f-491f-b4a6-b2aa085ee4b1" providerId="ADAL" clId="{B0A9BD16-313A-4B87-86C7-D53C52C6EDF9}" dt="2021-08-20T11:46:00.678" v="95" actId="47"/>
        <pc:sldMkLst>
          <pc:docMk/>
          <pc:sldMk cId="3555955918" sldId="286"/>
        </pc:sldMkLst>
      </pc:sldChg>
      <pc:sldChg chg="del">
        <pc:chgData name="James Franklin" userId="cf915d05-507f-491f-b4a6-b2aa085ee4b1" providerId="ADAL" clId="{B0A9BD16-313A-4B87-86C7-D53C52C6EDF9}" dt="2021-08-20T11:46:14.767" v="98" actId="47"/>
        <pc:sldMkLst>
          <pc:docMk/>
          <pc:sldMk cId="2094632236" sldId="287"/>
        </pc:sldMkLst>
      </pc:sldChg>
      <pc:sldChg chg="del">
        <pc:chgData name="James Franklin" userId="cf915d05-507f-491f-b4a6-b2aa085ee4b1" providerId="ADAL" clId="{B0A9BD16-313A-4B87-86C7-D53C52C6EDF9}" dt="2021-08-20T11:46:00.678" v="95" actId="47"/>
        <pc:sldMkLst>
          <pc:docMk/>
          <pc:sldMk cId="731314941" sldId="288"/>
        </pc:sldMkLst>
      </pc:sldChg>
      <pc:sldChg chg="del">
        <pc:chgData name="James Franklin" userId="cf915d05-507f-491f-b4a6-b2aa085ee4b1" providerId="ADAL" clId="{B0A9BD16-313A-4B87-86C7-D53C52C6EDF9}" dt="2021-08-20T11:46:00.678" v="95" actId="47"/>
        <pc:sldMkLst>
          <pc:docMk/>
          <pc:sldMk cId="2428677725" sldId="289"/>
        </pc:sldMkLst>
      </pc:sldChg>
      <pc:sldChg chg="del">
        <pc:chgData name="James Franklin" userId="cf915d05-507f-491f-b4a6-b2aa085ee4b1" providerId="ADAL" clId="{B0A9BD16-313A-4B87-86C7-D53C52C6EDF9}" dt="2021-08-20T11:46:11.320" v="97" actId="47"/>
        <pc:sldMkLst>
          <pc:docMk/>
          <pc:sldMk cId="4076850340" sldId="290"/>
        </pc:sldMkLst>
      </pc:sldChg>
      <pc:sldChg chg="del">
        <pc:chgData name="James Franklin" userId="cf915d05-507f-491f-b4a6-b2aa085ee4b1" providerId="ADAL" clId="{B0A9BD16-313A-4B87-86C7-D53C52C6EDF9}" dt="2021-08-20T11:46:11.320" v="97" actId="47"/>
        <pc:sldMkLst>
          <pc:docMk/>
          <pc:sldMk cId="990057538" sldId="291"/>
        </pc:sldMkLst>
      </pc:sldChg>
      <pc:sldChg chg="del">
        <pc:chgData name="James Franklin" userId="cf915d05-507f-491f-b4a6-b2aa085ee4b1" providerId="ADAL" clId="{B0A9BD16-313A-4B87-86C7-D53C52C6EDF9}" dt="2021-08-20T11:46:11.320" v="97" actId="47"/>
        <pc:sldMkLst>
          <pc:docMk/>
          <pc:sldMk cId="2164958771" sldId="292"/>
        </pc:sldMkLst>
      </pc:sldChg>
      <pc:sldChg chg="del">
        <pc:chgData name="James Franklin" userId="cf915d05-507f-491f-b4a6-b2aa085ee4b1" providerId="ADAL" clId="{B0A9BD16-313A-4B87-86C7-D53C52C6EDF9}" dt="2021-08-20T11:46:11.320" v="97" actId="47"/>
        <pc:sldMkLst>
          <pc:docMk/>
          <pc:sldMk cId="254788354" sldId="294"/>
        </pc:sldMkLst>
      </pc:sldChg>
      <pc:sldChg chg="modSp mod">
        <pc:chgData name="James Franklin" userId="cf915d05-507f-491f-b4a6-b2aa085ee4b1" providerId="ADAL" clId="{B0A9BD16-313A-4B87-86C7-D53C52C6EDF9}" dt="2021-09-28T14:26:47.147" v="1689" actId="20577"/>
        <pc:sldMkLst>
          <pc:docMk/>
          <pc:sldMk cId="384732063" sldId="295"/>
        </pc:sldMkLst>
        <pc:spChg chg="mod">
          <ac:chgData name="James Franklin" userId="cf915d05-507f-491f-b4a6-b2aa085ee4b1" providerId="ADAL" clId="{B0A9BD16-313A-4B87-86C7-D53C52C6EDF9}" dt="2021-09-28T14:26:47.147" v="1689" actId="20577"/>
          <ac:spMkLst>
            <pc:docMk/>
            <pc:sldMk cId="384732063" sldId="295"/>
            <ac:spMk id="2" creationId="{00000000-0000-0000-0000-000000000000}"/>
          </ac:spMkLst>
        </pc:spChg>
      </pc:sldChg>
      <pc:sldChg chg="addSp delSp modSp new mod ord">
        <pc:chgData name="James Franklin" userId="cf915d05-507f-491f-b4a6-b2aa085ee4b1" providerId="ADAL" clId="{B0A9BD16-313A-4B87-86C7-D53C52C6EDF9}" dt="2021-09-29T08:52:57.220" v="2681" actId="1076"/>
        <pc:sldMkLst>
          <pc:docMk/>
          <pc:sldMk cId="1743664146" sldId="296"/>
        </pc:sldMkLst>
        <pc:spChg chg="mod">
          <ac:chgData name="James Franklin" userId="cf915d05-507f-491f-b4a6-b2aa085ee4b1" providerId="ADAL" clId="{B0A9BD16-313A-4B87-86C7-D53C52C6EDF9}" dt="2021-09-28T14:32:45.980" v="1718" actId="207"/>
          <ac:spMkLst>
            <pc:docMk/>
            <pc:sldMk cId="1743664146" sldId="296"/>
            <ac:spMk id="2" creationId="{DE7D2F39-D496-43AD-9D63-170CB0D1F263}"/>
          </ac:spMkLst>
        </pc:spChg>
        <pc:spChg chg="mod">
          <ac:chgData name="James Franklin" userId="cf915d05-507f-491f-b4a6-b2aa085ee4b1" providerId="ADAL" clId="{B0A9BD16-313A-4B87-86C7-D53C52C6EDF9}" dt="2021-09-29T07:55:07.226" v="2084" actId="6549"/>
          <ac:spMkLst>
            <pc:docMk/>
            <pc:sldMk cId="1743664146" sldId="296"/>
            <ac:spMk id="3" creationId="{6A5E715C-5692-4138-BE67-8C75FE95C21D}"/>
          </ac:spMkLst>
        </pc:spChg>
        <pc:spChg chg="add mod">
          <ac:chgData name="James Franklin" userId="cf915d05-507f-491f-b4a6-b2aa085ee4b1" providerId="ADAL" clId="{B0A9BD16-313A-4B87-86C7-D53C52C6EDF9}" dt="2021-09-29T08:52:57.220" v="2681" actId="1076"/>
          <ac:spMkLst>
            <pc:docMk/>
            <pc:sldMk cId="1743664146" sldId="296"/>
            <ac:spMk id="10" creationId="{92673497-90C6-4D6B-A481-A138665F1378}"/>
          </ac:spMkLst>
        </pc:spChg>
        <pc:picChg chg="add del mod">
          <ac:chgData name="James Franklin" userId="cf915d05-507f-491f-b4a6-b2aa085ee4b1" providerId="ADAL" clId="{B0A9BD16-313A-4B87-86C7-D53C52C6EDF9}" dt="2021-09-29T07:52:27.938" v="1893" actId="478"/>
          <ac:picMkLst>
            <pc:docMk/>
            <pc:sldMk cId="1743664146" sldId="296"/>
            <ac:picMk id="5" creationId="{5976E15D-98E8-4518-820A-D0D46F31F930}"/>
          </ac:picMkLst>
        </pc:picChg>
        <pc:picChg chg="add mod">
          <ac:chgData name="James Franklin" userId="cf915d05-507f-491f-b4a6-b2aa085ee4b1" providerId="ADAL" clId="{B0A9BD16-313A-4B87-86C7-D53C52C6EDF9}" dt="2021-09-29T07:52:40.821" v="1896" actId="1076"/>
          <ac:picMkLst>
            <pc:docMk/>
            <pc:sldMk cId="1743664146" sldId="296"/>
            <ac:picMk id="7" creationId="{3E5D6270-7757-4432-A56F-63FC567648ED}"/>
          </ac:picMkLst>
        </pc:picChg>
        <pc:picChg chg="add del mod">
          <ac:chgData name="James Franklin" userId="cf915d05-507f-491f-b4a6-b2aa085ee4b1" providerId="ADAL" clId="{B0A9BD16-313A-4B87-86C7-D53C52C6EDF9}" dt="2021-09-29T07:52:25.993" v="1892" actId="478"/>
          <ac:picMkLst>
            <pc:docMk/>
            <pc:sldMk cId="1743664146" sldId="296"/>
            <ac:picMk id="1026" creationId="{3BE67740-DE67-4A75-972C-8BF9F211A3A7}"/>
          </ac:picMkLst>
        </pc:picChg>
        <pc:picChg chg="add mod">
          <ac:chgData name="James Franklin" userId="cf915d05-507f-491f-b4a6-b2aa085ee4b1" providerId="ADAL" clId="{B0A9BD16-313A-4B87-86C7-D53C52C6EDF9}" dt="2021-09-29T07:53:54.316" v="1908" actId="167"/>
          <ac:picMkLst>
            <pc:docMk/>
            <pc:sldMk cId="1743664146" sldId="296"/>
            <ac:picMk id="1028" creationId="{348AA713-BA61-4D89-BE7A-30C34DDEBF7F}"/>
          </ac:picMkLst>
        </pc:picChg>
      </pc:sldChg>
      <pc:sldChg chg="addSp delSp modSp add mod modClrScheme chgLayout">
        <pc:chgData name="James Franklin" userId="cf915d05-507f-491f-b4a6-b2aa085ee4b1" providerId="ADAL" clId="{B0A9BD16-313A-4B87-86C7-D53C52C6EDF9}" dt="2021-09-29T09:10:27.716" v="3133" actId="207"/>
        <pc:sldMkLst>
          <pc:docMk/>
          <pc:sldMk cId="1094278058" sldId="297"/>
        </pc:sldMkLst>
        <pc:spChg chg="add del mod">
          <ac:chgData name="James Franklin" userId="cf915d05-507f-491f-b4a6-b2aa085ee4b1" providerId="ADAL" clId="{B0A9BD16-313A-4B87-86C7-D53C52C6EDF9}" dt="2021-09-29T08:51:40.839" v="2440" actId="21"/>
          <ac:spMkLst>
            <pc:docMk/>
            <pc:sldMk cId="1094278058" sldId="297"/>
            <ac:spMk id="2" creationId="{C945DD61-8007-44C7-B19F-DB10BCC6D1F2}"/>
          </ac:spMkLst>
        </pc:spChg>
        <pc:spChg chg="del mod ord">
          <ac:chgData name="James Franklin" userId="cf915d05-507f-491f-b4a6-b2aa085ee4b1" providerId="ADAL" clId="{B0A9BD16-313A-4B87-86C7-D53C52C6EDF9}" dt="2021-08-20T11:46:30.539" v="109" actId="700"/>
          <ac:spMkLst>
            <pc:docMk/>
            <pc:sldMk cId="1094278058" sldId="297"/>
            <ac:spMk id="2" creationId="{DE7D2F39-D496-43AD-9D63-170CB0D1F263}"/>
          </ac:spMkLst>
        </pc:spChg>
        <pc:spChg chg="del mod ord">
          <ac:chgData name="James Franklin" userId="cf915d05-507f-491f-b4a6-b2aa085ee4b1" providerId="ADAL" clId="{B0A9BD16-313A-4B87-86C7-D53C52C6EDF9}" dt="2021-08-20T11:46:30.539" v="109" actId="700"/>
          <ac:spMkLst>
            <pc:docMk/>
            <pc:sldMk cId="1094278058" sldId="297"/>
            <ac:spMk id="3" creationId="{6A5E715C-5692-4138-BE67-8C75FE95C21D}"/>
          </ac:spMkLst>
        </pc:spChg>
        <pc:spChg chg="add mod ord">
          <ac:chgData name="James Franklin" userId="cf915d05-507f-491f-b4a6-b2aa085ee4b1" providerId="ADAL" clId="{B0A9BD16-313A-4B87-86C7-D53C52C6EDF9}" dt="2021-09-29T08:48:01.246" v="2117" actId="20577"/>
          <ac:spMkLst>
            <pc:docMk/>
            <pc:sldMk cId="1094278058" sldId="297"/>
            <ac:spMk id="4" creationId="{58400A95-E719-497E-B910-3135192F5885}"/>
          </ac:spMkLst>
        </pc:spChg>
        <pc:spChg chg="add mod ord">
          <ac:chgData name="James Franklin" userId="cf915d05-507f-491f-b4a6-b2aa085ee4b1" providerId="ADAL" clId="{B0A9BD16-313A-4B87-86C7-D53C52C6EDF9}" dt="2021-09-29T09:10:27.716" v="3133" actId="207"/>
          <ac:spMkLst>
            <pc:docMk/>
            <pc:sldMk cId="1094278058" sldId="297"/>
            <ac:spMk id="5" creationId="{ED7AFAC2-C25E-48A4-86B6-162AF6B61DE7}"/>
          </ac:spMkLst>
        </pc:spChg>
        <pc:spChg chg="add mod">
          <ac:chgData name="James Franklin" userId="cf915d05-507f-491f-b4a6-b2aa085ee4b1" providerId="ADAL" clId="{B0A9BD16-313A-4B87-86C7-D53C52C6EDF9}" dt="2021-09-29T09:04:18.419" v="3073" actId="20577"/>
          <ac:spMkLst>
            <pc:docMk/>
            <pc:sldMk cId="1094278058" sldId="297"/>
            <ac:spMk id="6" creationId="{F32086A2-3C15-489D-8D1C-C1B0696E9A67}"/>
          </ac:spMkLst>
        </pc:spChg>
      </pc:sldChg>
      <pc:sldChg chg="addSp delSp modSp add mod">
        <pc:chgData name="James Franklin" userId="cf915d05-507f-491f-b4a6-b2aa085ee4b1" providerId="ADAL" clId="{B0A9BD16-313A-4B87-86C7-D53C52C6EDF9}" dt="2021-09-29T09:38:27.836" v="5063" actId="14100"/>
        <pc:sldMkLst>
          <pc:docMk/>
          <pc:sldMk cId="2556417252" sldId="298"/>
        </pc:sldMkLst>
        <pc:spChg chg="mod">
          <ac:chgData name="James Franklin" userId="cf915d05-507f-491f-b4a6-b2aa085ee4b1" providerId="ADAL" clId="{B0A9BD16-313A-4B87-86C7-D53C52C6EDF9}" dt="2021-08-20T11:47:14.380" v="149" actId="20577"/>
          <ac:spMkLst>
            <pc:docMk/>
            <pc:sldMk cId="2556417252" sldId="298"/>
            <ac:spMk id="2" creationId="{DE7D2F39-D496-43AD-9D63-170CB0D1F263}"/>
          </ac:spMkLst>
        </pc:spChg>
        <pc:spChg chg="mod">
          <ac:chgData name="James Franklin" userId="cf915d05-507f-491f-b4a6-b2aa085ee4b1" providerId="ADAL" clId="{B0A9BD16-313A-4B87-86C7-D53C52C6EDF9}" dt="2021-09-29T09:14:32.247" v="3337" actId="20577"/>
          <ac:spMkLst>
            <pc:docMk/>
            <pc:sldMk cId="2556417252" sldId="298"/>
            <ac:spMk id="3" creationId="{6A5E715C-5692-4138-BE67-8C75FE95C21D}"/>
          </ac:spMkLst>
        </pc:spChg>
        <pc:spChg chg="add del mod">
          <ac:chgData name="James Franklin" userId="cf915d05-507f-491f-b4a6-b2aa085ee4b1" providerId="ADAL" clId="{B0A9BD16-313A-4B87-86C7-D53C52C6EDF9}" dt="2021-09-29T09:14:37.962" v="3338" actId="478"/>
          <ac:spMkLst>
            <pc:docMk/>
            <pc:sldMk cId="2556417252" sldId="298"/>
            <ac:spMk id="4" creationId="{2D670BED-C8D2-4744-93EC-0E408187B90F}"/>
          </ac:spMkLst>
        </pc:spChg>
        <pc:spChg chg="add mod ord">
          <ac:chgData name="James Franklin" userId="cf915d05-507f-491f-b4a6-b2aa085ee4b1" providerId="ADAL" clId="{B0A9BD16-313A-4B87-86C7-D53C52C6EDF9}" dt="2021-09-28T15:24:54.182" v="1851" actId="164"/>
          <ac:spMkLst>
            <pc:docMk/>
            <pc:sldMk cId="2556417252" sldId="298"/>
            <ac:spMk id="27" creationId="{18EA1201-D873-4068-9AA2-28EFD03F7E1E}"/>
          </ac:spMkLst>
        </pc:spChg>
        <pc:spChg chg="add mod ord">
          <ac:chgData name="James Franklin" userId="cf915d05-507f-491f-b4a6-b2aa085ee4b1" providerId="ADAL" clId="{B0A9BD16-313A-4B87-86C7-D53C52C6EDF9}" dt="2021-09-28T15:24:54.182" v="1851" actId="164"/>
          <ac:spMkLst>
            <pc:docMk/>
            <pc:sldMk cId="2556417252" sldId="298"/>
            <ac:spMk id="30" creationId="{F70E140C-00E8-4089-9344-23D37FEA1C55}"/>
          </ac:spMkLst>
        </pc:spChg>
        <pc:spChg chg="add mod ord">
          <ac:chgData name="James Franklin" userId="cf915d05-507f-491f-b4a6-b2aa085ee4b1" providerId="ADAL" clId="{B0A9BD16-313A-4B87-86C7-D53C52C6EDF9}" dt="2021-09-28T15:24:54.182" v="1851" actId="164"/>
          <ac:spMkLst>
            <pc:docMk/>
            <pc:sldMk cId="2556417252" sldId="298"/>
            <ac:spMk id="31" creationId="{EBA08AAA-0540-4166-89D9-6864AC6474E8}"/>
          </ac:spMkLst>
        </pc:spChg>
        <pc:spChg chg="add mod ord">
          <ac:chgData name="James Franklin" userId="cf915d05-507f-491f-b4a6-b2aa085ee4b1" providerId="ADAL" clId="{B0A9BD16-313A-4B87-86C7-D53C52C6EDF9}" dt="2021-09-28T15:24:54.182" v="1851" actId="164"/>
          <ac:spMkLst>
            <pc:docMk/>
            <pc:sldMk cId="2556417252" sldId="298"/>
            <ac:spMk id="32" creationId="{5FD157A3-7187-4677-9730-3C19F17F6E5D}"/>
          </ac:spMkLst>
        </pc:spChg>
        <pc:spChg chg="add mod">
          <ac:chgData name="James Franklin" userId="cf915d05-507f-491f-b4a6-b2aa085ee4b1" providerId="ADAL" clId="{B0A9BD16-313A-4B87-86C7-D53C52C6EDF9}" dt="2021-09-29T09:38:22.965" v="5061" actId="164"/>
          <ac:spMkLst>
            <pc:docMk/>
            <pc:sldMk cId="2556417252" sldId="298"/>
            <ac:spMk id="34" creationId="{C323DF5C-1327-4917-B2FF-EF08601D8D6E}"/>
          </ac:spMkLst>
        </pc:spChg>
        <pc:spChg chg="add mod">
          <ac:chgData name="James Franklin" userId="cf915d05-507f-491f-b4a6-b2aa085ee4b1" providerId="ADAL" clId="{B0A9BD16-313A-4B87-86C7-D53C52C6EDF9}" dt="2021-09-29T09:38:22.965" v="5061" actId="164"/>
          <ac:spMkLst>
            <pc:docMk/>
            <pc:sldMk cId="2556417252" sldId="298"/>
            <ac:spMk id="38" creationId="{0100501E-B7AA-4498-BA8D-738600877897}"/>
          </ac:spMkLst>
        </pc:spChg>
        <pc:spChg chg="add mod">
          <ac:chgData name="James Franklin" userId="cf915d05-507f-491f-b4a6-b2aa085ee4b1" providerId="ADAL" clId="{B0A9BD16-313A-4B87-86C7-D53C52C6EDF9}" dt="2021-09-29T09:38:22.965" v="5061" actId="164"/>
          <ac:spMkLst>
            <pc:docMk/>
            <pc:sldMk cId="2556417252" sldId="298"/>
            <ac:spMk id="39" creationId="{7786B4A0-150F-410C-ACA4-AA6C1F0D39CA}"/>
          </ac:spMkLst>
        </pc:spChg>
        <pc:spChg chg="add mod">
          <ac:chgData name="James Franklin" userId="cf915d05-507f-491f-b4a6-b2aa085ee4b1" providerId="ADAL" clId="{B0A9BD16-313A-4B87-86C7-D53C52C6EDF9}" dt="2021-09-29T09:38:22.965" v="5061" actId="164"/>
          <ac:spMkLst>
            <pc:docMk/>
            <pc:sldMk cId="2556417252" sldId="298"/>
            <ac:spMk id="40" creationId="{714E516D-BBDC-49C3-BC06-ACDAA366CC1D}"/>
          </ac:spMkLst>
        </pc:spChg>
        <pc:grpChg chg="add mod">
          <ac:chgData name="James Franklin" userId="cf915d05-507f-491f-b4a6-b2aa085ee4b1" providerId="ADAL" clId="{B0A9BD16-313A-4B87-86C7-D53C52C6EDF9}" dt="2021-09-29T09:38:22.965" v="5061" actId="164"/>
          <ac:grpSpMkLst>
            <pc:docMk/>
            <pc:sldMk cId="2556417252" sldId="298"/>
            <ac:grpSpMk id="28" creationId="{1B098350-F2CD-4DBD-9EC6-9673A5103E1E}"/>
          </ac:grpSpMkLst>
        </pc:grpChg>
        <pc:grpChg chg="add mod">
          <ac:chgData name="James Franklin" userId="cf915d05-507f-491f-b4a6-b2aa085ee4b1" providerId="ADAL" clId="{B0A9BD16-313A-4B87-86C7-D53C52C6EDF9}" dt="2021-09-29T09:38:27.836" v="5063" actId="14100"/>
          <ac:grpSpMkLst>
            <pc:docMk/>
            <pc:sldMk cId="2556417252" sldId="298"/>
            <ac:grpSpMk id="35" creationId="{19A1D759-B5C2-4848-9803-4F47EBAFDEDF}"/>
          </ac:grpSpMkLst>
        </pc:grpChg>
        <pc:picChg chg="add del mod">
          <ac:chgData name="James Franklin" userId="cf915d05-507f-491f-b4a6-b2aa085ee4b1" providerId="ADAL" clId="{B0A9BD16-313A-4B87-86C7-D53C52C6EDF9}" dt="2021-09-28T15:18:41.252" v="1775" actId="478"/>
          <ac:picMkLst>
            <pc:docMk/>
            <pc:sldMk cId="2556417252" sldId="298"/>
            <ac:picMk id="6" creationId="{7FFA3345-0965-4765-A5BE-8FACCC42F361}"/>
          </ac:picMkLst>
        </pc:picChg>
        <pc:picChg chg="add del mod">
          <ac:chgData name="James Franklin" userId="cf915d05-507f-491f-b4a6-b2aa085ee4b1" providerId="ADAL" clId="{B0A9BD16-313A-4B87-86C7-D53C52C6EDF9}" dt="2021-09-28T15:08:02.879" v="1760" actId="478"/>
          <ac:picMkLst>
            <pc:docMk/>
            <pc:sldMk cId="2556417252" sldId="298"/>
            <ac:picMk id="8" creationId="{2F660253-55C8-484F-BA33-555BD3EDC30E}"/>
          </ac:picMkLst>
        </pc:picChg>
        <pc:picChg chg="add del mod">
          <ac:chgData name="James Franklin" userId="cf915d05-507f-491f-b4a6-b2aa085ee4b1" providerId="ADAL" clId="{B0A9BD16-313A-4B87-86C7-D53C52C6EDF9}" dt="2021-09-28T15:08:05.982" v="1763" actId="478"/>
          <ac:picMkLst>
            <pc:docMk/>
            <pc:sldMk cId="2556417252" sldId="298"/>
            <ac:picMk id="10" creationId="{4617BDC3-3DE0-4A2C-8568-0DC7024FBDDD}"/>
          </ac:picMkLst>
        </pc:picChg>
        <pc:picChg chg="add mod">
          <ac:chgData name="James Franklin" userId="cf915d05-507f-491f-b4a6-b2aa085ee4b1" providerId="ADAL" clId="{B0A9BD16-313A-4B87-86C7-D53C52C6EDF9}" dt="2021-09-28T15:24:54.182" v="1851" actId="164"/>
          <ac:picMkLst>
            <pc:docMk/>
            <pc:sldMk cId="2556417252" sldId="298"/>
            <ac:picMk id="12" creationId="{5352B2A8-9001-4DB1-8717-36DDD6F254BF}"/>
          </ac:picMkLst>
        </pc:picChg>
        <pc:picChg chg="add mod">
          <ac:chgData name="James Franklin" userId="cf915d05-507f-491f-b4a6-b2aa085ee4b1" providerId="ADAL" clId="{B0A9BD16-313A-4B87-86C7-D53C52C6EDF9}" dt="2021-09-28T15:02:05.811" v="1744" actId="1076"/>
          <ac:picMkLst>
            <pc:docMk/>
            <pc:sldMk cId="2556417252" sldId="298"/>
            <ac:picMk id="14" creationId="{85F7E273-897E-411C-BBF2-D787B3CE9482}"/>
          </ac:picMkLst>
        </pc:picChg>
        <pc:picChg chg="add mod">
          <ac:chgData name="James Franklin" userId="cf915d05-507f-491f-b4a6-b2aa085ee4b1" providerId="ADAL" clId="{B0A9BD16-313A-4B87-86C7-D53C52C6EDF9}" dt="2021-09-28T15:24:54.182" v="1851" actId="164"/>
          <ac:picMkLst>
            <pc:docMk/>
            <pc:sldMk cId="2556417252" sldId="298"/>
            <ac:picMk id="16" creationId="{CF03A8BC-726B-438C-B1D6-4887BC5A1137}"/>
          </ac:picMkLst>
        </pc:picChg>
        <pc:picChg chg="add mod">
          <ac:chgData name="James Franklin" userId="cf915d05-507f-491f-b4a6-b2aa085ee4b1" providerId="ADAL" clId="{B0A9BD16-313A-4B87-86C7-D53C52C6EDF9}" dt="2021-09-28T15:05:32.972" v="1753" actId="1076"/>
          <ac:picMkLst>
            <pc:docMk/>
            <pc:sldMk cId="2556417252" sldId="298"/>
            <ac:picMk id="18" creationId="{54D2210D-F3C6-468E-B2DD-30931D97B2B0}"/>
          </ac:picMkLst>
        </pc:picChg>
        <pc:picChg chg="add mod">
          <ac:chgData name="James Franklin" userId="cf915d05-507f-491f-b4a6-b2aa085ee4b1" providerId="ADAL" clId="{B0A9BD16-313A-4B87-86C7-D53C52C6EDF9}" dt="2021-09-28T15:06:10.779" v="1756" actId="1076"/>
          <ac:picMkLst>
            <pc:docMk/>
            <pc:sldMk cId="2556417252" sldId="298"/>
            <ac:picMk id="20" creationId="{94A4ADD2-5E91-49BB-B690-A220EE528FF1}"/>
          </ac:picMkLst>
        </pc:picChg>
        <pc:picChg chg="add mod">
          <ac:chgData name="James Franklin" userId="cf915d05-507f-491f-b4a6-b2aa085ee4b1" providerId="ADAL" clId="{B0A9BD16-313A-4B87-86C7-D53C52C6EDF9}" dt="2021-09-28T15:24:54.182" v="1851" actId="164"/>
          <ac:picMkLst>
            <pc:docMk/>
            <pc:sldMk cId="2556417252" sldId="298"/>
            <ac:picMk id="22" creationId="{61F498AE-8E59-496D-B85D-E7BEBA9A0B54}"/>
          </ac:picMkLst>
        </pc:picChg>
        <pc:picChg chg="add mod">
          <ac:chgData name="James Franklin" userId="cf915d05-507f-491f-b4a6-b2aa085ee4b1" providerId="ADAL" clId="{B0A9BD16-313A-4B87-86C7-D53C52C6EDF9}" dt="2021-09-28T15:08:21.468" v="1767" actId="14100"/>
          <ac:picMkLst>
            <pc:docMk/>
            <pc:sldMk cId="2556417252" sldId="298"/>
            <ac:picMk id="24" creationId="{40D8AFDC-DE29-4074-86BC-5DED94D13D21}"/>
          </ac:picMkLst>
        </pc:picChg>
        <pc:picChg chg="add mod">
          <ac:chgData name="James Franklin" userId="cf915d05-507f-491f-b4a6-b2aa085ee4b1" providerId="ADAL" clId="{B0A9BD16-313A-4B87-86C7-D53C52C6EDF9}" dt="2021-09-28T15:25:20.942" v="1855" actId="1076"/>
          <ac:picMkLst>
            <pc:docMk/>
            <pc:sldMk cId="2556417252" sldId="298"/>
            <ac:picMk id="26" creationId="{FBB8235B-A49E-4B1A-B58A-20A49C62DAD2}"/>
          </ac:picMkLst>
        </pc:picChg>
        <pc:picChg chg="add mod">
          <ac:chgData name="James Franklin" userId="cf915d05-507f-491f-b4a6-b2aa085ee4b1" providerId="ADAL" clId="{B0A9BD16-313A-4B87-86C7-D53C52C6EDF9}" dt="2021-09-28T15:26:24.132" v="1861" actId="1076"/>
          <ac:picMkLst>
            <pc:docMk/>
            <pc:sldMk cId="2556417252" sldId="298"/>
            <ac:picMk id="33" creationId="{F9F856FC-BCF2-46C5-AEA9-B00A0BE78D4C}"/>
          </ac:picMkLst>
        </pc:picChg>
        <pc:picChg chg="add del mod">
          <ac:chgData name="James Franklin" userId="cf915d05-507f-491f-b4a6-b2aa085ee4b1" providerId="ADAL" clId="{B0A9BD16-313A-4B87-86C7-D53C52C6EDF9}" dt="2021-09-28T14:55:22.931" v="1723" actId="478"/>
          <ac:picMkLst>
            <pc:docMk/>
            <pc:sldMk cId="2556417252" sldId="298"/>
            <ac:picMk id="2050" creationId="{6AA042DC-30E9-4A86-BE7A-86993A2745B2}"/>
          </ac:picMkLst>
        </pc:picChg>
        <pc:picChg chg="add del mod">
          <ac:chgData name="James Franklin" userId="cf915d05-507f-491f-b4a6-b2aa085ee4b1" providerId="ADAL" clId="{B0A9BD16-313A-4B87-86C7-D53C52C6EDF9}" dt="2021-09-28T15:18:40.516" v="1774" actId="478"/>
          <ac:picMkLst>
            <pc:docMk/>
            <pc:sldMk cId="2556417252" sldId="298"/>
            <ac:picMk id="2052" creationId="{A9567AAD-13BD-44CB-B43E-8E90A86C788D}"/>
          </ac:picMkLst>
        </pc:picChg>
        <pc:picChg chg="add mod">
          <ac:chgData name="James Franklin" userId="cf915d05-507f-491f-b4a6-b2aa085ee4b1" providerId="ADAL" clId="{B0A9BD16-313A-4B87-86C7-D53C52C6EDF9}" dt="2021-09-29T09:14:47.143" v="3339" actId="1076"/>
          <ac:picMkLst>
            <pc:docMk/>
            <pc:sldMk cId="2556417252" sldId="298"/>
            <ac:picMk id="2054" creationId="{A75A3011-1ABF-4E92-B653-FEFB7685AEFF}"/>
          </ac:picMkLst>
        </pc:picChg>
      </pc:sldChg>
      <pc:sldChg chg="addSp delSp modSp add mod">
        <pc:chgData name="James Franklin" userId="cf915d05-507f-491f-b4a6-b2aa085ee4b1" providerId="ADAL" clId="{B0A9BD16-313A-4B87-86C7-D53C52C6EDF9}" dt="2021-09-30T11:15:25.929" v="11083" actId="478"/>
        <pc:sldMkLst>
          <pc:docMk/>
          <pc:sldMk cId="3867217196" sldId="299"/>
        </pc:sldMkLst>
        <pc:spChg chg="mod">
          <ac:chgData name="James Franklin" userId="cf915d05-507f-491f-b4a6-b2aa085ee4b1" providerId="ADAL" clId="{B0A9BD16-313A-4B87-86C7-D53C52C6EDF9}" dt="2021-09-29T10:49:54.773" v="7545" actId="20577"/>
          <ac:spMkLst>
            <pc:docMk/>
            <pc:sldMk cId="3867217196" sldId="299"/>
            <ac:spMk id="2" creationId="{DE7D2F39-D496-43AD-9D63-170CB0D1F263}"/>
          </ac:spMkLst>
        </pc:spChg>
        <pc:spChg chg="mod">
          <ac:chgData name="James Franklin" userId="cf915d05-507f-491f-b4a6-b2aa085ee4b1" providerId="ADAL" clId="{B0A9BD16-313A-4B87-86C7-D53C52C6EDF9}" dt="2021-09-30T11:15:01.063" v="11081" actId="20577"/>
          <ac:spMkLst>
            <pc:docMk/>
            <pc:sldMk cId="3867217196" sldId="299"/>
            <ac:spMk id="3" creationId="{6A5E715C-5692-4138-BE67-8C75FE95C21D}"/>
          </ac:spMkLst>
        </pc:spChg>
        <pc:spChg chg="mod">
          <ac:chgData name="James Franklin" userId="cf915d05-507f-491f-b4a6-b2aa085ee4b1" providerId="ADAL" clId="{B0A9BD16-313A-4B87-86C7-D53C52C6EDF9}" dt="2021-09-29T11:18:25.800" v="8443"/>
          <ac:spMkLst>
            <pc:docMk/>
            <pc:sldMk cId="3867217196" sldId="299"/>
            <ac:spMk id="7" creationId="{FEAA87AD-C9A7-4006-A847-B47321262978}"/>
          </ac:spMkLst>
        </pc:spChg>
        <pc:spChg chg="mod">
          <ac:chgData name="James Franklin" userId="cf915d05-507f-491f-b4a6-b2aa085ee4b1" providerId="ADAL" clId="{B0A9BD16-313A-4B87-86C7-D53C52C6EDF9}" dt="2021-09-29T11:18:25.800" v="8443"/>
          <ac:spMkLst>
            <pc:docMk/>
            <pc:sldMk cId="3867217196" sldId="299"/>
            <ac:spMk id="8" creationId="{ECC0130D-663E-4F7A-9036-F005DC7549CC}"/>
          </ac:spMkLst>
        </pc:spChg>
        <pc:spChg chg="mod">
          <ac:chgData name="James Franklin" userId="cf915d05-507f-491f-b4a6-b2aa085ee4b1" providerId="ADAL" clId="{B0A9BD16-313A-4B87-86C7-D53C52C6EDF9}" dt="2021-09-29T11:18:25.800" v="8443"/>
          <ac:spMkLst>
            <pc:docMk/>
            <pc:sldMk cId="3867217196" sldId="299"/>
            <ac:spMk id="9" creationId="{A78B8CD8-2EDA-4144-AE87-326EF5E913D9}"/>
          </ac:spMkLst>
        </pc:spChg>
        <pc:spChg chg="mod">
          <ac:chgData name="James Franklin" userId="cf915d05-507f-491f-b4a6-b2aa085ee4b1" providerId="ADAL" clId="{B0A9BD16-313A-4B87-86C7-D53C52C6EDF9}" dt="2021-09-29T11:18:25.800" v="8443"/>
          <ac:spMkLst>
            <pc:docMk/>
            <pc:sldMk cId="3867217196" sldId="299"/>
            <ac:spMk id="10" creationId="{D5615E13-FAD1-46D8-B48D-E1B8BCDD0422}"/>
          </ac:spMkLst>
        </pc:spChg>
        <pc:spChg chg="mod">
          <ac:chgData name="James Franklin" userId="cf915d05-507f-491f-b4a6-b2aa085ee4b1" providerId="ADAL" clId="{B0A9BD16-313A-4B87-86C7-D53C52C6EDF9}" dt="2021-09-29T11:18:25.800" v="8443"/>
          <ac:spMkLst>
            <pc:docMk/>
            <pc:sldMk cId="3867217196" sldId="299"/>
            <ac:spMk id="11" creationId="{ED7E8AAD-46DA-46CF-A5C8-C495C091D5BB}"/>
          </ac:spMkLst>
        </pc:spChg>
        <pc:spChg chg="mod">
          <ac:chgData name="James Franklin" userId="cf915d05-507f-491f-b4a6-b2aa085ee4b1" providerId="ADAL" clId="{B0A9BD16-313A-4B87-86C7-D53C52C6EDF9}" dt="2021-09-29T11:18:25.800" v="8443"/>
          <ac:spMkLst>
            <pc:docMk/>
            <pc:sldMk cId="3867217196" sldId="299"/>
            <ac:spMk id="12" creationId="{A486219D-B9CA-4146-8CCB-FC74E6BD74DA}"/>
          </ac:spMkLst>
        </pc:spChg>
        <pc:spChg chg="mod">
          <ac:chgData name="James Franklin" userId="cf915d05-507f-491f-b4a6-b2aa085ee4b1" providerId="ADAL" clId="{B0A9BD16-313A-4B87-86C7-D53C52C6EDF9}" dt="2021-09-29T11:18:25.800" v="8443"/>
          <ac:spMkLst>
            <pc:docMk/>
            <pc:sldMk cId="3867217196" sldId="299"/>
            <ac:spMk id="13" creationId="{B762BEF4-80C8-462B-B1DC-E323C2E41E2C}"/>
          </ac:spMkLst>
        </pc:spChg>
        <pc:spChg chg="mod">
          <ac:chgData name="James Franklin" userId="cf915d05-507f-491f-b4a6-b2aa085ee4b1" providerId="ADAL" clId="{B0A9BD16-313A-4B87-86C7-D53C52C6EDF9}" dt="2021-09-29T11:18:25.800" v="8443"/>
          <ac:spMkLst>
            <pc:docMk/>
            <pc:sldMk cId="3867217196" sldId="299"/>
            <ac:spMk id="14" creationId="{168E9BDB-8BAD-432F-AD97-EAF17EF4DA89}"/>
          </ac:spMkLst>
        </pc:spChg>
        <pc:grpChg chg="add mod">
          <ac:chgData name="James Franklin" userId="cf915d05-507f-491f-b4a6-b2aa085ee4b1" providerId="ADAL" clId="{B0A9BD16-313A-4B87-86C7-D53C52C6EDF9}" dt="2021-09-29T11:18:25.800" v="8443"/>
          <ac:grpSpMkLst>
            <pc:docMk/>
            <pc:sldMk cId="3867217196" sldId="299"/>
            <ac:grpSpMk id="5" creationId="{5A0C9F0D-5A6A-4A81-8A4A-E19BF794F247}"/>
          </ac:grpSpMkLst>
        </pc:grpChg>
        <pc:grpChg chg="mod">
          <ac:chgData name="James Franklin" userId="cf915d05-507f-491f-b4a6-b2aa085ee4b1" providerId="ADAL" clId="{B0A9BD16-313A-4B87-86C7-D53C52C6EDF9}" dt="2021-09-29T11:18:25.800" v="8443"/>
          <ac:grpSpMkLst>
            <pc:docMk/>
            <pc:sldMk cId="3867217196" sldId="299"/>
            <ac:grpSpMk id="6" creationId="{8C273D7C-7527-4361-ABA8-6549F4D32B96}"/>
          </ac:grpSpMkLst>
        </pc:grpChg>
        <pc:picChg chg="add del mod">
          <ac:chgData name="James Franklin" userId="cf915d05-507f-491f-b4a6-b2aa085ee4b1" providerId="ADAL" clId="{B0A9BD16-313A-4B87-86C7-D53C52C6EDF9}" dt="2021-09-30T11:15:25.929" v="11083" actId="478"/>
          <ac:picMkLst>
            <pc:docMk/>
            <pc:sldMk cId="3867217196" sldId="299"/>
            <ac:picMk id="4" creationId="{04176278-21AF-47BF-8542-FD783159DCE4}"/>
          </ac:picMkLst>
        </pc:picChg>
        <pc:picChg chg="mod">
          <ac:chgData name="James Franklin" userId="cf915d05-507f-491f-b4a6-b2aa085ee4b1" providerId="ADAL" clId="{B0A9BD16-313A-4B87-86C7-D53C52C6EDF9}" dt="2021-09-29T11:18:25.800" v="8443"/>
          <ac:picMkLst>
            <pc:docMk/>
            <pc:sldMk cId="3867217196" sldId="299"/>
            <ac:picMk id="15" creationId="{491AC367-ACC2-4330-B63D-70AFE000FC37}"/>
          </ac:picMkLst>
        </pc:picChg>
        <pc:picChg chg="mod">
          <ac:chgData name="James Franklin" userId="cf915d05-507f-491f-b4a6-b2aa085ee4b1" providerId="ADAL" clId="{B0A9BD16-313A-4B87-86C7-D53C52C6EDF9}" dt="2021-09-29T11:18:25.800" v="8443"/>
          <ac:picMkLst>
            <pc:docMk/>
            <pc:sldMk cId="3867217196" sldId="299"/>
            <ac:picMk id="16" creationId="{D4719E13-765F-4432-AAFC-8C71ECDA1383}"/>
          </ac:picMkLst>
        </pc:picChg>
        <pc:picChg chg="mod">
          <ac:chgData name="James Franklin" userId="cf915d05-507f-491f-b4a6-b2aa085ee4b1" providerId="ADAL" clId="{B0A9BD16-313A-4B87-86C7-D53C52C6EDF9}" dt="2021-09-29T11:18:25.800" v="8443"/>
          <ac:picMkLst>
            <pc:docMk/>
            <pc:sldMk cId="3867217196" sldId="299"/>
            <ac:picMk id="17" creationId="{FC812A99-47CF-435A-A58D-8E34267DB8C6}"/>
          </ac:picMkLst>
        </pc:picChg>
        <pc:picChg chg="mod">
          <ac:chgData name="James Franklin" userId="cf915d05-507f-491f-b4a6-b2aa085ee4b1" providerId="ADAL" clId="{B0A9BD16-313A-4B87-86C7-D53C52C6EDF9}" dt="2021-09-29T11:18:25.800" v="8443"/>
          <ac:picMkLst>
            <pc:docMk/>
            <pc:sldMk cId="3867217196" sldId="299"/>
            <ac:picMk id="18" creationId="{BCE2CF1F-9903-4E5A-BB27-9281A1E3D3D6}"/>
          </ac:picMkLst>
        </pc:picChg>
      </pc:sldChg>
      <pc:sldChg chg="addSp modSp add mod ord">
        <pc:chgData name="James Franklin" userId="cf915d05-507f-491f-b4a6-b2aa085ee4b1" providerId="ADAL" clId="{B0A9BD16-313A-4B87-86C7-D53C52C6EDF9}" dt="2021-09-30T08:34:17.929" v="10866" actId="20577"/>
        <pc:sldMkLst>
          <pc:docMk/>
          <pc:sldMk cId="873660949" sldId="300"/>
        </pc:sldMkLst>
        <pc:spChg chg="mod">
          <ac:chgData name="James Franklin" userId="cf915d05-507f-491f-b4a6-b2aa085ee4b1" providerId="ADAL" clId="{B0A9BD16-313A-4B87-86C7-D53C52C6EDF9}" dt="2021-09-28T14:26:55.042" v="1700" actId="20577"/>
          <ac:spMkLst>
            <pc:docMk/>
            <pc:sldMk cId="873660949" sldId="300"/>
            <ac:spMk id="2" creationId="{DE7D2F39-D496-43AD-9D63-170CB0D1F263}"/>
          </ac:spMkLst>
        </pc:spChg>
        <pc:spChg chg="mod">
          <ac:chgData name="James Franklin" userId="cf915d05-507f-491f-b4a6-b2aa085ee4b1" providerId="ADAL" clId="{B0A9BD16-313A-4B87-86C7-D53C52C6EDF9}" dt="2021-09-30T08:29:54.929" v="10784" actId="20577"/>
          <ac:spMkLst>
            <pc:docMk/>
            <pc:sldMk cId="873660949" sldId="300"/>
            <ac:spMk id="3" creationId="{6A5E715C-5692-4138-BE67-8C75FE95C21D}"/>
          </ac:spMkLst>
        </pc:spChg>
        <pc:spChg chg="mod">
          <ac:chgData name="James Franklin" userId="cf915d05-507f-491f-b4a6-b2aa085ee4b1" providerId="ADAL" clId="{B0A9BD16-313A-4B87-86C7-D53C52C6EDF9}" dt="2021-09-29T11:27:51.648" v="8666"/>
          <ac:spMkLst>
            <pc:docMk/>
            <pc:sldMk cId="873660949" sldId="300"/>
            <ac:spMk id="6" creationId="{BDF04E01-F3F1-4AF8-A5BE-1D00F00EC26D}"/>
          </ac:spMkLst>
        </pc:spChg>
        <pc:spChg chg="mod">
          <ac:chgData name="James Franklin" userId="cf915d05-507f-491f-b4a6-b2aa085ee4b1" providerId="ADAL" clId="{B0A9BD16-313A-4B87-86C7-D53C52C6EDF9}" dt="2021-09-29T11:27:51.648" v="8666"/>
          <ac:spMkLst>
            <pc:docMk/>
            <pc:sldMk cId="873660949" sldId="300"/>
            <ac:spMk id="7" creationId="{6B9F9808-B764-48C0-B454-36E67663747C}"/>
          </ac:spMkLst>
        </pc:spChg>
        <pc:spChg chg="mod">
          <ac:chgData name="James Franklin" userId="cf915d05-507f-491f-b4a6-b2aa085ee4b1" providerId="ADAL" clId="{B0A9BD16-313A-4B87-86C7-D53C52C6EDF9}" dt="2021-09-29T11:27:51.648" v="8666"/>
          <ac:spMkLst>
            <pc:docMk/>
            <pc:sldMk cId="873660949" sldId="300"/>
            <ac:spMk id="8" creationId="{73CFC6DC-8660-4AF2-A042-DF09E02E462B}"/>
          </ac:spMkLst>
        </pc:spChg>
        <pc:spChg chg="mod">
          <ac:chgData name="James Franklin" userId="cf915d05-507f-491f-b4a6-b2aa085ee4b1" providerId="ADAL" clId="{B0A9BD16-313A-4B87-86C7-D53C52C6EDF9}" dt="2021-09-29T11:27:51.648" v="8666"/>
          <ac:spMkLst>
            <pc:docMk/>
            <pc:sldMk cId="873660949" sldId="300"/>
            <ac:spMk id="9" creationId="{BBAB8113-ECB0-4437-9757-D687C4354ED8}"/>
          </ac:spMkLst>
        </pc:spChg>
        <pc:spChg chg="mod">
          <ac:chgData name="James Franklin" userId="cf915d05-507f-491f-b4a6-b2aa085ee4b1" providerId="ADAL" clId="{B0A9BD16-313A-4B87-86C7-D53C52C6EDF9}" dt="2021-09-29T11:27:51.648" v="8666"/>
          <ac:spMkLst>
            <pc:docMk/>
            <pc:sldMk cId="873660949" sldId="300"/>
            <ac:spMk id="10" creationId="{BB784229-49DA-4593-AB6B-65C8E0EACD82}"/>
          </ac:spMkLst>
        </pc:spChg>
        <pc:spChg chg="mod">
          <ac:chgData name="James Franklin" userId="cf915d05-507f-491f-b4a6-b2aa085ee4b1" providerId="ADAL" clId="{B0A9BD16-313A-4B87-86C7-D53C52C6EDF9}" dt="2021-09-29T11:27:51.648" v="8666"/>
          <ac:spMkLst>
            <pc:docMk/>
            <pc:sldMk cId="873660949" sldId="300"/>
            <ac:spMk id="11" creationId="{355278A9-CE42-4806-8508-932954195FD2}"/>
          </ac:spMkLst>
        </pc:spChg>
        <pc:spChg chg="mod">
          <ac:chgData name="James Franklin" userId="cf915d05-507f-491f-b4a6-b2aa085ee4b1" providerId="ADAL" clId="{B0A9BD16-313A-4B87-86C7-D53C52C6EDF9}" dt="2021-09-29T11:27:51.648" v="8666"/>
          <ac:spMkLst>
            <pc:docMk/>
            <pc:sldMk cId="873660949" sldId="300"/>
            <ac:spMk id="12" creationId="{7EE90BFC-2FC1-4D8C-84D7-0642D4F53E77}"/>
          </ac:spMkLst>
        </pc:spChg>
        <pc:spChg chg="mod">
          <ac:chgData name="James Franklin" userId="cf915d05-507f-491f-b4a6-b2aa085ee4b1" providerId="ADAL" clId="{B0A9BD16-313A-4B87-86C7-D53C52C6EDF9}" dt="2021-09-29T11:27:51.648" v="8666"/>
          <ac:spMkLst>
            <pc:docMk/>
            <pc:sldMk cId="873660949" sldId="300"/>
            <ac:spMk id="13" creationId="{3065E37E-8C95-4179-81BC-06898819F343}"/>
          </ac:spMkLst>
        </pc:spChg>
        <pc:spChg chg="add mod">
          <ac:chgData name="James Franklin" userId="cf915d05-507f-491f-b4a6-b2aa085ee4b1" providerId="ADAL" clId="{B0A9BD16-313A-4B87-86C7-D53C52C6EDF9}" dt="2021-09-30T08:33:01.361" v="10811" actId="1076"/>
          <ac:spMkLst>
            <pc:docMk/>
            <pc:sldMk cId="873660949" sldId="300"/>
            <ac:spMk id="18" creationId="{1A540262-6398-4F3C-9821-57AFEDC790F7}"/>
          </ac:spMkLst>
        </pc:spChg>
        <pc:spChg chg="add mod">
          <ac:chgData name="James Franklin" userId="cf915d05-507f-491f-b4a6-b2aa085ee4b1" providerId="ADAL" clId="{B0A9BD16-313A-4B87-86C7-D53C52C6EDF9}" dt="2021-09-30T08:31:37.848" v="10806" actId="1076"/>
          <ac:spMkLst>
            <pc:docMk/>
            <pc:sldMk cId="873660949" sldId="300"/>
            <ac:spMk id="19" creationId="{A00DD281-C927-4208-8A75-2BF46DEC8E8A}"/>
          </ac:spMkLst>
        </pc:spChg>
        <pc:spChg chg="add mod">
          <ac:chgData name="James Franklin" userId="cf915d05-507f-491f-b4a6-b2aa085ee4b1" providerId="ADAL" clId="{B0A9BD16-313A-4B87-86C7-D53C52C6EDF9}" dt="2021-09-30T08:31:58.417" v="10809" actId="1076"/>
          <ac:spMkLst>
            <pc:docMk/>
            <pc:sldMk cId="873660949" sldId="300"/>
            <ac:spMk id="20" creationId="{04D9B053-53C9-4542-95C9-39F22225BA1A}"/>
          </ac:spMkLst>
        </pc:spChg>
        <pc:spChg chg="add mod">
          <ac:chgData name="James Franklin" userId="cf915d05-507f-491f-b4a6-b2aa085ee4b1" providerId="ADAL" clId="{B0A9BD16-313A-4B87-86C7-D53C52C6EDF9}" dt="2021-09-30T08:32:07.304" v="10810" actId="1076"/>
          <ac:spMkLst>
            <pc:docMk/>
            <pc:sldMk cId="873660949" sldId="300"/>
            <ac:spMk id="21" creationId="{389152C8-BB3A-4EDA-B0EA-CCA3DA5E246D}"/>
          </ac:spMkLst>
        </pc:spChg>
        <pc:spChg chg="add mod">
          <ac:chgData name="James Franklin" userId="cf915d05-507f-491f-b4a6-b2aa085ee4b1" providerId="ADAL" clId="{B0A9BD16-313A-4B87-86C7-D53C52C6EDF9}" dt="2021-09-30T08:31:05.816" v="10787" actId="1076"/>
          <ac:spMkLst>
            <pc:docMk/>
            <pc:sldMk cId="873660949" sldId="300"/>
            <ac:spMk id="22" creationId="{6A37311E-298F-4A75-97F1-A20CB08299B5}"/>
          </ac:spMkLst>
        </pc:spChg>
        <pc:spChg chg="add mod">
          <ac:chgData name="James Franklin" userId="cf915d05-507f-491f-b4a6-b2aa085ee4b1" providerId="ADAL" clId="{B0A9BD16-313A-4B87-86C7-D53C52C6EDF9}" dt="2021-09-30T08:34:17.929" v="10866" actId="20577"/>
          <ac:spMkLst>
            <pc:docMk/>
            <pc:sldMk cId="873660949" sldId="300"/>
            <ac:spMk id="23" creationId="{E34E9C56-074E-428B-BA42-CF08609D81C3}"/>
          </ac:spMkLst>
        </pc:spChg>
        <pc:spChg chg="add mod">
          <ac:chgData name="James Franklin" userId="cf915d05-507f-491f-b4a6-b2aa085ee4b1" providerId="ADAL" clId="{B0A9BD16-313A-4B87-86C7-D53C52C6EDF9}" dt="2021-09-30T08:31:05.816" v="10787" actId="1076"/>
          <ac:spMkLst>
            <pc:docMk/>
            <pc:sldMk cId="873660949" sldId="300"/>
            <ac:spMk id="24" creationId="{25B967D9-788B-48FB-A1F0-9F56C7D60465}"/>
          </ac:spMkLst>
        </pc:spChg>
        <pc:spChg chg="add mod">
          <ac:chgData name="James Franklin" userId="cf915d05-507f-491f-b4a6-b2aa085ee4b1" providerId="ADAL" clId="{B0A9BD16-313A-4B87-86C7-D53C52C6EDF9}" dt="2021-09-30T08:33:05.721" v="10812" actId="1076"/>
          <ac:spMkLst>
            <pc:docMk/>
            <pc:sldMk cId="873660949" sldId="300"/>
            <ac:spMk id="25" creationId="{BF941201-9C80-41D0-B9E7-DA2BB08952DB}"/>
          </ac:spMkLst>
        </pc:spChg>
        <pc:spChg chg="add mod">
          <ac:chgData name="James Franklin" userId="cf915d05-507f-491f-b4a6-b2aa085ee4b1" providerId="ADAL" clId="{B0A9BD16-313A-4B87-86C7-D53C52C6EDF9}" dt="2021-09-30T08:34:05.899" v="10844" actId="20577"/>
          <ac:spMkLst>
            <pc:docMk/>
            <pc:sldMk cId="873660949" sldId="300"/>
            <ac:spMk id="26" creationId="{0665E7E5-9A5A-4097-8CE7-7836BDB44223}"/>
          </ac:spMkLst>
        </pc:spChg>
        <pc:spChg chg="add mod">
          <ac:chgData name="James Franklin" userId="cf915d05-507f-491f-b4a6-b2aa085ee4b1" providerId="ADAL" clId="{B0A9BD16-313A-4B87-86C7-D53C52C6EDF9}" dt="2021-09-30T08:31:16.640" v="10789" actId="1076"/>
          <ac:spMkLst>
            <pc:docMk/>
            <pc:sldMk cId="873660949" sldId="300"/>
            <ac:spMk id="27" creationId="{C7B89421-A9EA-4C98-9D61-1660D065341C}"/>
          </ac:spMkLst>
        </pc:spChg>
        <pc:spChg chg="add mod">
          <ac:chgData name="James Franklin" userId="cf915d05-507f-491f-b4a6-b2aa085ee4b1" providerId="ADAL" clId="{B0A9BD16-313A-4B87-86C7-D53C52C6EDF9}" dt="2021-09-30T08:33:40.993" v="10827" actId="20577"/>
          <ac:spMkLst>
            <pc:docMk/>
            <pc:sldMk cId="873660949" sldId="300"/>
            <ac:spMk id="28" creationId="{FC39A1B5-9173-4BE1-B544-8F2601CBCB51}"/>
          </ac:spMkLst>
        </pc:spChg>
        <pc:grpChg chg="add mod">
          <ac:chgData name="James Franklin" userId="cf915d05-507f-491f-b4a6-b2aa085ee4b1" providerId="ADAL" clId="{B0A9BD16-313A-4B87-86C7-D53C52C6EDF9}" dt="2021-09-29T11:27:51.648" v="8666"/>
          <ac:grpSpMkLst>
            <pc:docMk/>
            <pc:sldMk cId="873660949" sldId="300"/>
            <ac:grpSpMk id="4" creationId="{E3407618-4D66-415B-9CA4-CFC0506061BB}"/>
          </ac:grpSpMkLst>
        </pc:grpChg>
        <pc:grpChg chg="mod">
          <ac:chgData name="James Franklin" userId="cf915d05-507f-491f-b4a6-b2aa085ee4b1" providerId="ADAL" clId="{B0A9BD16-313A-4B87-86C7-D53C52C6EDF9}" dt="2021-09-29T11:27:51.648" v="8666"/>
          <ac:grpSpMkLst>
            <pc:docMk/>
            <pc:sldMk cId="873660949" sldId="300"/>
            <ac:grpSpMk id="5" creationId="{7B5BF458-DBD5-4AAE-BBF5-AAB4A64971A0}"/>
          </ac:grpSpMkLst>
        </pc:grpChg>
        <pc:picChg chg="mod">
          <ac:chgData name="James Franklin" userId="cf915d05-507f-491f-b4a6-b2aa085ee4b1" providerId="ADAL" clId="{B0A9BD16-313A-4B87-86C7-D53C52C6EDF9}" dt="2021-09-29T11:27:51.648" v="8666"/>
          <ac:picMkLst>
            <pc:docMk/>
            <pc:sldMk cId="873660949" sldId="300"/>
            <ac:picMk id="14" creationId="{9CF60498-CEC7-473E-9C88-15DAB3CE53FE}"/>
          </ac:picMkLst>
        </pc:picChg>
        <pc:picChg chg="mod">
          <ac:chgData name="James Franklin" userId="cf915d05-507f-491f-b4a6-b2aa085ee4b1" providerId="ADAL" clId="{B0A9BD16-313A-4B87-86C7-D53C52C6EDF9}" dt="2021-09-29T11:27:51.648" v="8666"/>
          <ac:picMkLst>
            <pc:docMk/>
            <pc:sldMk cId="873660949" sldId="300"/>
            <ac:picMk id="15" creationId="{F5F54F2E-FCC9-4C57-BCF4-E63A3CEADB0E}"/>
          </ac:picMkLst>
        </pc:picChg>
        <pc:picChg chg="mod">
          <ac:chgData name="James Franklin" userId="cf915d05-507f-491f-b4a6-b2aa085ee4b1" providerId="ADAL" clId="{B0A9BD16-313A-4B87-86C7-D53C52C6EDF9}" dt="2021-09-29T11:27:51.648" v="8666"/>
          <ac:picMkLst>
            <pc:docMk/>
            <pc:sldMk cId="873660949" sldId="300"/>
            <ac:picMk id="16" creationId="{2A219763-7F6E-43BB-BE29-275E51849977}"/>
          </ac:picMkLst>
        </pc:picChg>
        <pc:picChg chg="mod">
          <ac:chgData name="James Franklin" userId="cf915d05-507f-491f-b4a6-b2aa085ee4b1" providerId="ADAL" clId="{B0A9BD16-313A-4B87-86C7-D53C52C6EDF9}" dt="2021-09-29T11:27:51.648" v="8666"/>
          <ac:picMkLst>
            <pc:docMk/>
            <pc:sldMk cId="873660949" sldId="300"/>
            <ac:picMk id="17" creationId="{30CE1157-E252-4E9E-85DD-844EE52547EF}"/>
          </ac:picMkLst>
        </pc:picChg>
      </pc:sldChg>
      <pc:sldChg chg="addSp delSp modSp add mod">
        <pc:chgData name="James Franklin" userId="cf915d05-507f-491f-b4a6-b2aa085ee4b1" providerId="ADAL" clId="{B0A9BD16-313A-4B87-86C7-D53C52C6EDF9}" dt="2021-09-30T09:07:12.265" v="10937" actId="20577"/>
        <pc:sldMkLst>
          <pc:docMk/>
          <pc:sldMk cId="1774622974" sldId="301"/>
        </pc:sldMkLst>
        <pc:spChg chg="mod">
          <ac:chgData name="James Franklin" userId="cf915d05-507f-491f-b4a6-b2aa085ee4b1" providerId="ADAL" clId="{B0A9BD16-313A-4B87-86C7-D53C52C6EDF9}" dt="2021-09-28T14:03:34.792" v="767" actId="20577"/>
          <ac:spMkLst>
            <pc:docMk/>
            <pc:sldMk cId="1774622974" sldId="301"/>
            <ac:spMk id="2" creationId="{DE7D2F39-D496-43AD-9D63-170CB0D1F263}"/>
          </ac:spMkLst>
        </pc:spChg>
        <pc:spChg chg="mod">
          <ac:chgData name="James Franklin" userId="cf915d05-507f-491f-b4a6-b2aa085ee4b1" providerId="ADAL" clId="{B0A9BD16-313A-4B87-86C7-D53C52C6EDF9}" dt="2021-09-29T10:18:00.358" v="6920" actId="113"/>
          <ac:spMkLst>
            <pc:docMk/>
            <pc:sldMk cId="1774622974" sldId="301"/>
            <ac:spMk id="3" creationId="{6A5E715C-5692-4138-BE67-8C75FE95C21D}"/>
          </ac:spMkLst>
        </pc:spChg>
        <pc:spChg chg="mod">
          <ac:chgData name="James Franklin" userId="cf915d05-507f-491f-b4a6-b2aa085ee4b1" providerId="ADAL" clId="{B0A9BD16-313A-4B87-86C7-D53C52C6EDF9}" dt="2021-09-28T15:29:28.993" v="1869" actId="17032"/>
          <ac:spMkLst>
            <pc:docMk/>
            <pc:sldMk cId="1774622974" sldId="301"/>
            <ac:spMk id="5" creationId="{760D6F49-010D-4CF2-81F2-D76C13294F46}"/>
          </ac:spMkLst>
        </pc:spChg>
        <pc:spChg chg="mod">
          <ac:chgData name="James Franklin" userId="cf915d05-507f-491f-b4a6-b2aa085ee4b1" providerId="ADAL" clId="{B0A9BD16-313A-4B87-86C7-D53C52C6EDF9}" dt="2021-09-28T15:29:42.226" v="1870" actId="17032"/>
          <ac:spMkLst>
            <pc:docMk/>
            <pc:sldMk cId="1774622974" sldId="301"/>
            <ac:spMk id="6" creationId="{5DD33358-70B1-4243-8F19-EF306A318289}"/>
          </ac:spMkLst>
        </pc:spChg>
        <pc:spChg chg="mod">
          <ac:chgData name="James Franklin" userId="cf915d05-507f-491f-b4a6-b2aa085ee4b1" providerId="ADAL" clId="{B0A9BD16-313A-4B87-86C7-D53C52C6EDF9}" dt="2021-09-28T15:29:42.226" v="1870" actId="17032"/>
          <ac:spMkLst>
            <pc:docMk/>
            <pc:sldMk cId="1774622974" sldId="301"/>
            <ac:spMk id="7" creationId="{22654C73-1623-4B20-A7EF-4544B69BC1D4}"/>
          </ac:spMkLst>
        </pc:spChg>
        <pc:spChg chg="mod">
          <ac:chgData name="James Franklin" userId="cf915d05-507f-491f-b4a6-b2aa085ee4b1" providerId="ADAL" clId="{B0A9BD16-313A-4B87-86C7-D53C52C6EDF9}" dt="2021-09-28T15:29:42.226" v="1870" actId="17032"/>
          <ac:spMkLst>
            <pc:docMk/>
            <pc:sldMk cId="1774622974" sldId="301"/>
            <ac:spMk id="8" creationId="{174BE3CD-B567-4123-AF1A-AA725B6E0F04}"/>
          </ac:spMkLst>
        </pc:spChg>
        <pc:spChg chg="add mod">
          <ac:chgData name="James Franklin" userId="cf915d05-507f-491f-b4a6-b2aa085ee4b1" providerId="ADAL" clId="{B0A9BD16-313A-4B87-86C7-D53C52C6EDF9}" dt="2021-09-29T09:08:10.926" v="3123"/>
          <ac:spMkLst>
            <pc:docMk/>
            <pc:sldMk cId="1774622974" sldId="301"/>
            <ac:spMk id="13" creationId="{F6A29A7C-C62D-430C-A02C-24AFAB40090C}"/>
          </ac:spMkLst>
        </pc:spChg>
        <pc:spChg chg="add mod">
          <ac:chgData name="James Franklin" userId="cf915d05-507f-491f-b4a6-b2aa085ee4b1" providerId="ADAL" clId="{B0A9BD16-313A-4B87-86C7-D53C52C6EDF9}" dt="2021-09-29T09:08:27.099" v="3124" actId="207"/>
          <ac:spMkLst>
            <pc:docMk/>
            <pc:sldMk cId="1774622974" sldId="301"/>
            <ac:spMk id="14" creationId="{A3152E56-10A1-44ED-A2DA-0038EC9D8714}"/>
          </ac:spMkLst>
        </pc:spChg>
        <pc:spChg chg="add mod">
          <ac:chgData name="James Franklin" userId="cf915d05-507f-491f-b4a6-b2aa085ee4b1" providerId="ADAL" clId="{B0A9BD16-313A-4B87-86C7-D53C52C6EDF9}" dt="2021-09-29T09:08:27.099" v="3124" actId="207"/>
          <ac:spMkLst>
            <pc:docMk/>
            <pc:sldMk cId="1774622974" sldId="301"/>
            <ac:spMk id="15" creationId="{E0C26690-1756-465F-80F8-6E053E254BCD}"/>
          </ac:spMkLst>
        </pc:spChg>
        <pc:spChg chg="add mod">
          <ac:chgData name="James Franklin" userId="cf915d05-507f-491f-b4a6-b2aa085ee4b1" providerId="ADAL" clId="{B0A9BD16-313A-4B87-86C7-D53C52C6EDF9}" dt="2021-09-29T09:08:27.099" v="3124" actId="207"/>
          <ac:spMkLst>
            <pc:docMk/>
            <pc:sldMk cId="1774622974" sldId="301"/>
            <ac:spMk id="16" creationId="{D9A7FDA2-87A1-4EB6-ABDD-F7BE6B20192A}"/>
          </ac:spMkLst>
        </pc:spChg>
        <pc:spChg chg="add del mod">
          <ac:chgData name="James Franklin" userId="cf915d05-507f-491f-b4a6-b2aa085ee4b1" providerId="ADAL" clId="{B0A9BD16-313A-4B87-86C7-D53C52C6EDF9}" dt="2021-09-29T09:24:13.393" v="3698" actId="478"/>
          <ac:spMkLst>
            <pc:docMk/>
            <pc:sldMk cId="1774622974" sldId="301"/>
            <ac:spMk id="17" creationId="{F4EBF1D9-B570-406E-8B6D-BE0A9551F31D}"/>
          </ac:spMkLst>
        </pc:spChg>
        <pc:spChg chg="add mod">
          <ac:chgData name="James Franklin" userId="cf915d05-507f-491f-b4a6-b2aa085ee4b1" providerId="ADAL" clId="{B0A9BD16-313A-4B87-86C7-D53C52C6EDF9}" dt="2021-09-29T09:25:10.612" v="3739" actId="404"/>
          <ac:spMkLst>
            <pc:docMk/>
            <pc:sldMk cId="1774622974" sldId="301"/>
            <ac:spMk id="18" creationId="{6B986FAC-D953-4C3A-B7A0-F9C79D0D70B4}"/>
          </ac:spMkLst>
        </pc:spChg>
        <pc:spChg chg="add mod">
          <ac:chgData name="James Franklin" userId="cf915d05-507f-491f-b4a6-b2aa085ee4b1" providerId="ADAL" clId="{B0A9BD16-313A-4B87-86C7-D53C52C6EDF9}" dt="2021-09-30T09:07:12.265" v="10937" actId="20577"/>
          <ac:spMkLst>
            <pc:docMk/>
            <pc:sldMk cId="1774622974" sldId="301"/>
            <ac:spMk id="19" creationId="{D523BD13-D3C7-4995-9E79-A3E005718ACD}"/>
          </ac:spMkLst>
        </pc:spChg>
        <pc:spChg chg="add mod">
          <ac:chgData name="James Franklin" userId="cf915d05-507f-491f-b4a6-b2aa085ee4b1" providerId="ADAL" clId="{B0A9BD16-313A-4B87-86C7-D53C52C6EDF9}" dt="2021-09-29T09:25:34.200" v="3763" actId="20577"/>
          <ac:spMkLst>
            <pc:docMk/>
            <pc:sldMk cId="1774622974" sldId="301"/>
            <ac:spMk id="20" creationId="{E0B41801-9D61-47F6-98E4-12C757636581}"/>
          </ac:spMkLst>
        </pc:spChg>
        <pc:spChg chg="add mod">
          <ac:chgData name="James Franklin" userId="cf915d05-507f-491f-b4a6-b2aa085ee4b1" providerId="ADAL" clId="{B0A9BD16-313A-4B87-86C7-D53C52C6EDF9}" dt="2021-09-29T09:25:41.305" v="3792" actId="20577"/>
          <ac:spMkLst>
            <pc:docMk/>
            <pc:sldMk cId="1774622974" sldId="301"/>
            <ac:spMk id="21" creationId="{244B6DD5-B578-412D-9474-C492C7810B9B}"/>
          </ac:spMkLst>
        </pc:spChg>
        <pc:spChg chg="add mod">
          <ac:chgData name="James Franklin" userId="cf915d05-507f-491f-b4a6-b2aa085ee4b1" providerId="ADAL" clId="{B0A9BD16-313A-4B87-86C7-D53C52C6EDF9}" dt="2021-09-29T09:25:49.508" v="3826" actId="20577"/>
          <ac:spMkLst>
            <pc:docMk/>
            <pc:sldMk cId="1774622974" sldId="301"/>
            <ac:spMk id="22" creationId="{C0D69184-C0B2-4A45-BE40-4B14DEE0A1C6}"/>
          </ac:spMkLst>
        </pc:spChg>
        <pc:spChg chg="add mod">
          <ac:chgData name="James Franklin" userId="cf915d05-507f-491f-b4a6-b2aa085ee4b1" providerId="ADAL" clId="{B0A9BD16-313A-4B87-86C7-D53C52C6EDF9}" dt="2021-09-29T09:24:51.569" v="3720"/>
          <ac:spMkLst>
            <pc:docMk/>
            <pc:sldMk cId="1774622974" sldId="301"/>
            <ac:spMk id="23" creationId="{5B69D3F7-D90B-4FDB-A2EE-63849A6D36C6}"/>
          </ac:spMkLst>
        </pc:spChg>
        <pc:spChg chg="add mod">
          <ac:chgData name="James Franklin" userId="cf915d05-507f-491f-b4a6-b2aa085ee4b1" providerId="ADAL" clId="{B0A9BD16-313A-4B87-86C7-D53C52C6EDF9}" dt="2021-09-29T09:24:51.173" v="3719"/>
          <ac:spMkLst>
            <pc:docMk/>
            <pc:sldMk cId="1774622974" sldId="301"/>
            <ac:spMk id="24" creationId="{2E083C06-7979-4AD0-8085-15E96EA500BB}"/>
          </ac:spMkLst>
        </pc:spChg>
        <pc:spChg chg="add mod">
          <ac:chgData name="James Franklin" userId="cf915d05-507f-491f-b4a6-b2aa085ee4b1" providerId="ADAL" clId="{B0A9BD16-313A-4B87-86C7-D53C52C6EDF9}" dt="2021-09-29T09:25:58.513" v="3842" actId="20577"/>
          <ac:spMkLst>
            <pc:docMk/>
            <pc:sldMk cId="1774622974" sldId="301"/>
            <ac:spMk id="25" creationId="{1B21C798-A91E-43B2-8DF2-43270850F66B}"/>
          </ac:spMkLst>
        </pc:spChg>
        <pc:spChg chg="add mod">
          <ac:chgData name="James Franklin" userId="cf915d05-507f-491f-b4a6-b2aa085ee4b1" providerId="ADAL" clId="{B0A9BD16-313A-4B87-86C7-D53C52C6EDF9}" dt="2021-09-29T09:26:04.097" v="3852" actId="20577"/>
          <ac:spMkLst>
            <pc:docMk/>
            <pc:sldMk cId="1774622974" sldId="301"/>
            <ac:spMk id="26" creationId="{E859957B-6977-49CF-80FB-77FCA9FCC913}"/>
          </ac:spMkLst>
        </pc:spChg>
        <pc:spChg chg="add mod">
          <ac:chgData name="James Franklin" userId="cf915d05-507f-491f-b4a6-b2aa085ee4b1" providerId="ADAL" clId="{B0A9BD16-313A-4B87-86C7-D53C52C6EDF9}" dt="2021-09-29T09:26:09.490" v="3872" actId="20577"/>
          <ac:spMkLst>
            <pc:docMk/>
            <pc:sldMk cId="1774622974" sldId="301"/>
            <ac:spMk id="27" creationId="{0B2D8043-49DB-4D59-91C9-2FE7E97E1FC0}"/>
          </ac:spMkLst>
        </pc:spChg>
        <pc:grpChg chg="add mod">
          <ac:chgData name="James Franklin" userId="cf915d05-507f-491f-b4a6-b2aa085ee4b1" providerId="ADAL" clId="{B0A9BD16-313A-4B87-86C7-D53C52C6EDF9}" dt="2021-09-28T15:28:47.063" v="1867"/>
          <ac:grpSpMkLst>
            <pc:docMk/>
            <pc:sldMk cId="1774622974" sldId="301"/>
            <ac:grpSpMk id="4" creationId="{7C9371C3-04A4-4A73-A1AC-BC5BFA42F594}"/>
          </ac:grpSpMkLst>
        </pc:grpChg>
        <pc:picChg chg="mod">
          <ac:chgData name="James Franklin" userId="cf915d05-507f-491f-b4a6-b2aa085ee4b1" providerId="ADAL" clId="{B0A9BD16-313A-4B87-86C7-D53C52C6EDF9}" dt="2021-09-28T15:28:47.063" v="1867"/>
          <ac:picMkLst>
            <pc:docMk/>
            <pc:sldMk cId="1774622974" sldId="301"/>
            <ac:picMk id="9" creationId="{8E4A42C2-D0EC-44BD-B9A4-3683332BA662}"/>
          </ac:picMkLst>
        </pc:picChg>
        <pc:picChg chg="mod">
          <ac:chgData name="James Franklin" userId="cf915d05-507f-491f-b4a6-b2aa085ee4b1" providerId="ADAL" clId="{B0A9BD16-313A-4B87-86C7-D53C52C6EDF9}" dt="2021-09-28T15:28:47.063" v="1867"/>
          <ac:picMkLst>
            <pc:docMk/>
            <pc:sldMk cId="1774622974" sldId="301"/>
            <ac:picMk id="10" creationId="{01814CCF-BBF1-435E-88EB-F87392C821C9}"/>
          </ac:picMkLst>
        </pc:picChg>
        <pc:picChg chg="mod">
          <ac:chgData name="James Franklin" userId="cf915d05-507f-491f-b4a6-b2aa085ee4b1" providerId="ADAL" clId="{B0A9BD16-313A-4B87-86C7-D53C52C6EDF9}" dt="2021-09-28T15:28:47.063" v="1867"/>
          <ac:picMkLst>
            <pc:docMk/>
            <pc:sldMk cId="1774622974" sldId="301"/>
            <ac:picMk id="11" creationId="{6ED43583-9DA0-4E0E-9004-BFFB8464D606}"/>
          </ac:picMkLst>
        </pc:picChg>
        <pc:picChg chg="mod">
          <ac:chgData name="James Franklin" userId="cf915d05-507f-491f-b4a6-b2aa085ee4b1" providerId="ADAL" clId="{B0A9BD16-313A-4B87-86C7-D53C52C6EDF9}" dt="2021-09-28T15:28:47.063" v="1867"/>
          <ac:picMkLst>
            <pc:docMk/>
            <pc:sldMk cId="1774622974" sldId="301"/>
            <ac:picMk id="12" creationId="{BD235FE1-2588-4D21-AC61-82EF3BA8B73A}"/>
          </ac:picMkLst>
        </pc:picChg>
      </pc:sldChg>
      <pc:sldChg chg="addSp delSp modSp add mod">
        <pc:chgData name="James Franklin" userId="cf915d05-507f-491f-b4a6-b2aa085ee4b1" providerId="ADAL" clId="{B0A9BD16-313A-4B87-86C7-D53C52C6EDF9}" dt="2021-09-29T10:18:44.456" v="6921" actId="113"/>
        <pc:sldMkLst>
          <pc:docMk/>
          <pc:sldMk cId="47349452" sldId="302"/>
        </pc:sldMkLst>
        <pc:spChg chg="mod">
          <ac:chgData name="James Franklin" userId="cf915d05-507f-491f-b4a6-b2aa085ee4b1" providerId="ADAL" clId="{B0A9BD16-313A-4B87-86C7-D53C52C6EDF9}" dt="2021-09-29T09:40:00.454" v="5116" actId="20577"/>
          <ac:spMkLst>
            <pc:docMk/>
            <pc:sldMk cId="47349452" sldId="302"/>
            <ac:spMk id="2" creationId="{DE7D2F39-D496-43AD-9D63-170CB0D1F263}"/>
          </ac:spMkLst>
        </pc:spChg>
        <pc:spChg chg="mod">
          <ac:chgData name="James Franklin" userId="cf915d05-507f-491f-b4a6-b2aa085ee4b1" providerId="ADAL" clId="{B0A9BD16-313A-4B87-86C7-D53C52C6EDF9}" dt="2021-09-29T10:18:44.456" v="6921" actId="113"/>
          <ac:spMkLst>
            <pc:docMk/>
            <pc:sldMk cId="47349452" sldId="302"/>
            <ac:spMk id="3" creationId="{6A5E715C-5692-4138-BE67-8C75FE95C21D}"/>
          </ac:spMkLst>
        </pc:spChg>
        <pc:spChg chg="mod">
          <ac:chgData name="James Franklin" userId="cf915d05-507f-491f-b4a6-b2aa085ee4b1" providerId="ADAL" clId="{B0A9BD16-313A-4B87-86C7-D53C52C6EDF9}" dt="2021-09-29T09:39:52.495" v="5095"/>
          <ac:spMkLst>
            <pc:docMk/>
            <pc:sldMk cId="47349452" sldId="302"/>
            <ac:spMk id="5" creationId="{63549456-80CE-48BA-B78C-654796277DD4}"/>
          </ac:spMkLst>
        </pc:spChg>
        <pc:spChg chg="mod">
          <ac:chgData name="James Franklin" userId="cf915d05-507f-491f-b4a6-b2aa085ee4b1" providerId="ADAL" clId="{B0A9BD16-313A-4B87-86C7-D53C52C6EDF9}" dt="2021-09-29T09:39:52.495" v="5095"/>
          <ac:spMkLst>
            <pc:docMk/>
            <pc:sldMk cId="47349452" sldId="302"/>
            <ac:spMk id="6" creationId="{09F65E26-4FC8-4EA9-AEAC-29B9FF954A33}"/>
          </ac:spMkLst>
        </pc:spChg>
        <pc:spChg chg="mod">
          <ac:chgData name="James Franklin" userId="cf915d05-507f-491f-b4a6-b2aa085ee4b1" providerId="ADAL" clId="{B0A9BD16-313A-4B87-86C7-D53C52C6EDF9}" dt="2021-09-29T09:39:52.495" v="5095"/>
          <ac:spMkLst>
            <pc:docMk/>
            <pc:sldMk cId="47349452" sldId="302"/>
            <ac:spMk id="7" creationId="{F91B1969-28C8-4FB7-9393-581FE3BEF024}"/>
          </ac:spMkLst>
        </pc:spChg>
        <pc:spChg chg="mod">
          <ac:chgData name="James Franklin" userId="cf915d05-507f-491f-b4a6-b2aa085ee4b1" providerId="ADAL" clId="{B0A9BD16-313A-4B87-86C7-D53C52C6EDF9}" dt="2021-09-29T09:39:52.495" v="5095"/>
          <ac:spMkLst>
            <pc:docMk/>
            <pc:sldMk cId="47349452" sldId="302"/>
            <ac:spMk id="8" creationId="{29C45590-CAAE-4A9A-A1F6-52E705E91C24}"/>
          </ac:spMkLst>
        </pc:spChg>
        <pc:spChg chg="add mod">
          <ac:chgData name="James Franklin" userId="cf915d05-507f-491f-b4a6-b2aa085ee4b1" providerId="ADAL" clId="{B0A9BD16-313A-4B87-86C7-D53C52C6EDF9}" dt="2021-09-29T09:51:28.200" v="5183" actId="1076"/>
          <ac:spMkLst>
            <pc:docMk/>
            <pc:sldMk cId="47349452" sldId="302"/>
            <ac:spMk id="13" creationId="{4197DA6B-7F0F-4E51-BA9F-F14F56ED9EB6}"/>
          </ac:spMkLst>
        </pc:spChg>
        <pc:spChg chg="add mod">
          <ac:chgData name="James Franklin" userId="cf915d05-507f-491f-b4a6-b2aa085ee4b1" providerId="ADAL" clId="{B0A9BD16-313A-4B87-86C7-D53C52C6EDF9}" dt="2021-09-29T09:39:52.495" v="5095"/>
          <ac:spMkLst>
            <pc:docMk/>
            <pc:sldMk cId="47349452" sldId="302"/>
            <ac:spMk id="14" creationId="{58547590-5BDE-490C-9EFE-AD1E16FF2C38}"/>
          </ac:spMkLst>
        </pc:spChg>
        <pc:spChg chg="add mod">
          <ac:chgData name="James Franklin" userId="cf915d05-507f-491f-b4a6-b2aa085ee4b1" providerId="ADAL" clId="{B0A9BD16-313A-4B87-86C7-D53C52C6EDF9}" dt="2021-09-29T09:39:52.495" v="5095"/>
          <ac:spMkLst>
            <pc:docMk/>
            <pc:sldMk cId="47349452" sldId="302"/>
            <ac:spMk id="15" creationId="{6C5B7A75-67D4-43E3-967C-B7878D763C84}"/>
          </ac:spMkLst>
        </pc:spChg>
        <pc:spChg chg="add mod">
          <ac:chgData name="James Franklin" userId="cf915d05-507f-491f-b4a6-b2aa085ee4b1" providerId="ADAL" clId="{B0A9BD16-313A-4B87-86C7-D53C52C6EDF9}" dt="2021-09-29T09:39:52.495" v="5095"/>
          <ac:spMkLst>
            <pc:docMk/>
            <pc:sldMk cId="47349452" sldId="302"/>
            <ac:spMk id="16" creationId="{7B9D7E8E-6544-4638-9665-48B6B8D1C47E}"/>
          </ac:spMkLst>
        </pc:spChg>
        <pc:spChg chg="add mod">
          <ac:chgData name="James Franklin" userId="cf915d05-507f-491f-b4a6-b2aa085ee4b1" providerId="ADAL" clId="{B0A9BD16-313A-4B87-86C7-D53C52C6EDF9}" dt="2021-09-29T10:00:18.924" v="5684"/>
          <ac:spMkLst>
            <pc:docMk/>
            <pc:sldMk cId="47349452" sldId="302"/>
            <ac:spMk id="23" creationId="{431F5A75-C1D6-4CB2-8EC1-159948FDF700}"/>
          </ac:spMkLst>
        </pc:spChg>
        <pc:grpChg chg="add mod">
          <ac:chgData name="James Franklin" userId="cf915d05-507f-491f-b4a6-b2aa085ee4b1" providerId="ADAL" clId="{B0A9BD16-313A-4B87-86C7-D53C52C6EDF9}" dt="2021-09-29T09:39:52.495" v="5095"/>
          <ac:grpSpMkLst>
            <pc:docMk/>
            <pc:sldMk cId="47349452" sldId="302"/>
            <ac:grpSpMk id="4" creationId="{9ADC140B-8FF3-41FC-B1D8-8FA1F30ABDFC}"/>
          </ac:grpSpMkLst>
        </pc:grpChg>
        <pc:picChg chg="mod">
          <ac:chgData name="James Franklin" userId="cf915d05-507f-491f-b4a6-b2aa085ee4b1" providerId="ADAL" clId="{B0A9BD16-313A-4B87-86C7-D53C52C6EDF9}" dt="2021-09-29T09:39:52.495" v="5095"/>
          <ac:picMkLst>
            <pc:docMk/>
            <pc:sldMk cId="47349452" sldId="302"/>
            <ac:picMk id="9" creationId="{454051DE-28C6-4075-81F3-2E342043686E}"/>
          </ac:picMkLst>
        </pc:picChg>
        <pc:picChg chg="mod">
          <ac:chgData name="James Franklin" userId="cf915d05-507f-491f-b4a6-b2aa085ee4b1" providerId="ADAL" clId="{B0A9BD16-313A-4B87-86C7-D53C52C6EDF9}" dt="2021-09-29T09:39:52.495" v="5095"/>
          <ac:picMkLst>
            <pc:docMk/>
            <pc:sldMk cId="47349452" sldId="302"/>
            <ac:picMk id="10" creationId="{E067818A-2ADC-4570-B283-14E5E609B047}"/>
          </ac:picMkLst>
        </pc:picChg>
        <pc:picChg chg="mod">
          <ac:chgData name="James Franklin" userId="cf915d05-507f-491f-b4a6-b2aa085ee4b1" providerId="ADAL" clId="{B0A9BD16-313A-4B87-86C7-D53C52C6EDF9}" dt="2021-09-29T09:39:52.495" v="5095"/>
          <ac:picMkLst>
            <pc:docMk/>
            <pc:sldMk cId="47349452" sldId="302"/>
            <ac:picMk id="11" creationId="{8F96C644-CDB1-4A68-9FE5-06E1DBE61825}"/>
          </ac:picMkLst>
        </pc:picChg>
        <pc:picChg chg="mod">
          <ac:chgData name="James Franklin" userId="cf915d05-507f-491f-b4a6-b2aa085ee4b1" providerId="ADAL" clId="{B0A9BD16-313A-4B87-86C7-D53C52C6EDF9}" dt="2021-09-29T09:39:52.495" v="5095"/>
          <ac:picMkLst>
            <pc:docMk/>
            <pc:sldMk cId="47349452" sldId="302"/>
            <ac:picMk id="12" creationId="{0BABE77A-DF10-4F19-9406-4FC596DB2376}"/>
          </ac:picMkLst>
        </pc:picChg>
        <pc:picChg chg="add del mod">
          <ac:chgData name="James Franklin" userId="cf915d05-507f-491f-b4a6-b2aa085ee4b1" providerId="ADAL" clId="{B0A9BD16-313A-4B87-86C7-D53C52C6EDF9}" dt="2021-09-29T09:57:44.166" v="5635" actId="478"/>
          <ac:picMkLst>
            <pc:docMk/>
            <pc:sldMk cId="47349452" sldId="302"/>
            <ac:picMk id="18" creationId="{60E2BC63-DF40-4F7E-8F9F-0FCB6D8B3331}"/>
          </ac:picMkLst>
        </pc:picChg>
        <pc:picChg chg="add del mod">
          <ac:chgData name="James Franklin" userId="cf915d05-507f-491f-b4a6-b2aa085ee4b1" providerId="ADAL" clId="{B0A9BD16-313A-4B87-86C7-D53C52C6EDF9}" dt="2021-09-29T10:00:22.474" v="5686" actId="478"/>
          <ac:picMkLst>
            <pc:docMk/>
            <pc:sldMk cId="47349452" sldId="302"/>
            <ac:picMk id="20" creationId="{3411E506-3032-420C-AD26-684EDBA644E8}"/>
          </ac:picMkLst>
        </pc:picChg>
        <pc:picChg chg="add mod">
          <ac:chgData name="James Franklin" userId="cf915d05-507f-491f-b4a6-b2aa085ee4b1" providerId="ADAL" clId="{B0A9BD16-313A-4B87-86C7-D53C52C6EDF9}" dt="2021-09-29T10:00:39.010" v="5689" actId="1076"/>
          <ac:picMkLst>
            <pc:docMk/>
            <pc:sldMk cId="47349452" sldId="302"/>
            <ac:picMk id="22" creationId="{C43C2486-6605-4A73-B2ED-5E0999E8E843}"/>
          </ac:picMkLst>
        </pc:picChg>
        <pc:picChg chg="add del mod">
          <ac:chgData name="James Franklin" userId="cf915d05-507f-491f-b4a6-b2aa085ee4b1" providerId="ADAL" clId="{B0A9BD16-313A-4B87-86C7-D53C52C6EDF9}" dt="2021-09-29T09:54:19.467" v="5551" actId="21"/>
          <ac:picMkLst>
            <pc:docMk/>
            <pc:sldMk cId="47349452" sldId="302"/>
            <ac:picMk id="8194" creationId="{0AE06ABE-23D8-403E-8CE1-5B559F5A5BE3}"/>
          </ac:picMkLst>
        </pc:picChg>
        <pc:picChg chg="add del mod">
          <ac:chgData name="James Franklin" userId="cf915d05-507f-491f-b4a6-b2aa085ee4b1" providerId="ADAL" clId="{B0A9BD16-313A-4B87-86C7-D53C52C6EDF9}" dt="2021-09-29T10:00:21.139" v="5685" actId="478"/>
          <ac:picMkLst>
            <pc:docMk/>
            <pc:sldMk cId="47349452" sldId="302"/>
            <ac:picMk id="8196" creationId="{10B22707-7C1D-415E-A218-E7676A221B81}"/>
          </ac:picMkLst>
        </pc:picChg>
        <pc:picChg chg="add mod">
          <ac:chgData name="James Franklin" userId="cf915d05-507f-491f-b4a6-b2aa085ee4b1" providerId="ADAL" clId="{B0A9BD16-313A-4B87-86C7-D53C52C6EDF9}" dt="2021-09-29T10:01:09.914" v="5695" actId="167"/>
          <ac:picMkLst>
            <pc:docMk/>
            <pc:sldMk cId="47349452" sldId="302"/>
            <ac:picMk id="8198" creationId="{9F2F37F7-C9C5-429B-AAAC-6FF6A984638F}"/>
          </ac:picMkLst>
        </pc:picChg>
      </pc:sldChg>
      <pc:sldChg chg="addSp modSp add mod">
        <pc:chgData name="James Franklin" userId="cf915d05-507f-491f-b4a6-b2aa085ee4b1" providerId="ADAL" clId="{B0A9BD16-313A-4B87-86C7-D53C52C6EDF9}" dt="2021-09-30T11:16:10.824" v="11086" actId="20577"/>
        <pc:sldMkLst>
          <pc:docMk/>
          <pc:sldMk cId="317891012" sldId="303"/>
        </pc:sldMkLst>
        <pc:spChg chg="mod">
          <ac:chgData name="James Franklin" userId="cf915d05-507f-491f-b4a6-b2aa085ee4b1" providerId="ADAL" clId="{B0A9BD16-313A-4B87-86C7-D53C52C6EDF9}" dt="2021-09-28T14:09:09.209" v="1219" actId="20577"/>
          <ac:spMkLst>
            <pc:docMk/>
            <pc:sldMk cId="317891012" sldId="303"/>
            <ac:spMk id="2" creationId="{DE7D2F39-D496-43AD-9D63-170CB0D1F263}"/>
          </ac:spMkLst>
        </pc:spChg>
        <pc:spChg chg="mod">
          <ac:chgData name="James Franklin" userId="cf915d05-507f-491f-b4a6-b2aa085ee4b1" providerId="ADAL" clId="{B0A9BD16-313A-4B87-86C7-D53C52C6EDF9}" dt="2021-09-30T11:16:10.824" v="11086" actId="20577"/>
          <ac:spMkLst>
            <pc:docMk/>
            <pc:sldMk cId="317891012" sldId="303"/>
            <ac:spMk id="3" creationId="{6A5E715C-5692-4138-BE67-8C75FE95C21D}"/>
          </ac:spMkLst>
        </pc:spChg>
        <pc:spChg chg="mod">
          <ac:chgData name="James Franklin" userId="cf915d05-507f-491f-b4a6-b2aa085ee4b1" providerId="ADAL" clId="{B0A9BD16-313A-4B87-86C7-D53C52C6EDF9}" dt="2021-09-28T15:30:03.596" v="1872" actId="17032"/>
          <ac:spMkLst>
            <pc:docMk/>
            <pc:sldMk cId="317891012" sldId="303"/>
            <ac:spMk id="5" creationId="{E2958393-ABB8-465C-829E-3904252FE450}"/>
          </ac:spMkLst>
        </pc:spChg>
        <pc:spChg chg="mod">
          <ac:chgData name="James Franklin" userId="cf915d05-507f-491f-b4a6-b2aa085ee4b1" providerId="ADAL" clId="{B0A9BD16-313A-4B87-86C7-D53C52C6EDF9}" dt="2021-09-28T15:29:53.028" v="1871"/>
          <ac:spMkLst>
            <pc:docMk/>
            <pc:sldMk cId="317891012" sldId="303"/>
            <ac:spMk id="6" creationId="{AAB0418D-6A49-489A-ABBC-AA568AC4E430}"/>
          </ac:spMkLst>
        </pc:spChg>
        <pc:spChg chg="mod">
          <ac:chgData name="James Franklin" userId="cf915d05-507f-491f-b4a6-b2aa085ee4b1" providerId="ADAL" clId="{B0A9BD16-313A-4B87-86C7-D53C52C6EDF9}" dt="2021-09-28T15:30:03.596" v="1872" actId="17032"/>
          <ac:spMkLst>
            <pc:docMk/>
            <pc:sldMk cId="317891012" sldId="303"/>
            <ac:spMk id="7" creationId="{BAFDD065-8AF7-4FB4-8BCB-B05EF3184DF1}"/>
          </ac:spMkLst>
        </pc:spChg>
        <pc:spChg chg="mod">
          <ac:chgData name="James Franklin" userId="cf915d05-507f-491f-b4a6-b2aa085ee4b1" providerId="ADAL" clId="{B0A9BD16-313A-4B87-86C7-D53C52C6EDF9}" dt="2021-09-28T15:30:03.596" v="1872" actId="17032"/>
          <ac:spMkLst>
            <pc:docMk/>
            <pc:sldMk cId="317891012" sldId="303"/>
            <ac:spMk id="8" creationId="{5D7ED675-6DED-4AEF-BD76-A1425698CAE6}"/>
          </ac:spMkLst>
        </pc:spChg>
        <pc:spChg chg="add mod">
          <ac:chgData name="James Franklin" userId="cf915d05-507f-491f-b4a6-b2aa085ee4b1" providerId="ADAL" clId="{B0A9BD16-313A-4B87-86C7-D53C52C6EDF9}" dt="2021-09-29T11:18:23.050" v="8442" actId="164"/>
          <ac:spMkLst>
            <pc:docMk/>
            <pc:sldMk cId="317891012" sldId="303"/>
            <ac:spMk id="13" creationId="{236ED0D4-A7E6-41E3-A05C-D6A4E3F2CFC5}"/>
          </ac:spMkLst>
        </pc:spChg>
        <pc:spChg chg="add mod">
          <ac:chgData name="James Franklin" userId="cf915d05-507f-491f-b4a6-b2aa085ee4b1" providerId="ADAL" clId="{B0A9BD16-313A-4B87-86C7-D53C52C6EDF9}" dt="2021-09-29T11:18:23.050" v="8442" actId="164"/>
          <ac:spMkLst>
            <pc:docMk/>
            <pc:sldMk cId="317891012" sldId="303"/>
            <ac:spMk id="14" creationId="{B554FEE9-A34E-4965-9604-1162CC7FFD9F}"/>
          </ac:spMkLst>
        </pc:spChg>
        <pc:spChg chg="add mod">
          <ac:chgData name="James Franklin" userId="cf915d05-507f-491f-b4a6-b2aa085ee4b1" providerId="ADAL" clId="{B0A9BD16-313A-4B87-86C7-D53C52C6EDF9}" dt="2021-09-29T11:18:23.050" v="8442" actId="164"/>
          <ac:spMkLst>
            <pc:docMk/>
            <pc:sldMk cId="317891012" sldId="303"/>
            <ac:spMk id="15" creationId="{D3C2556C-3852-49E4-B14B-A8D3CBCAAC48}"/>
          </ac:spMkLst>
        </pc:spChg>
        <pc:spChg chg="add mod">
          <ac:chgData name="James Franklin" userId="cf915d05-507f-491f-b4a6-b2aa085ee4b1" providerId="ADAL" clId="{B0A9BD16-313A-4B87-86C7-D53C52C6EDF9}" dt="2021-09-29T11:18:23.050" v="8442" actId="164"/>
          <ac:spMkLst>
            <pc:docMk/>
            <pc:sldMk cId="317891012" sldId="303"/>
            <ac:spMk id="16" creationId="{ED260EA2-3A90-4334-85E6-C3081E9238C1}"/>
          </ac:spMkLst>
        </pc:spChg>
        <pc:grpChg chg="add mod">
          <ac:chgData name="James Franklin" userId="cf915d05-507f-491f-b4a6-b2aa085ee4b1" providerId="ADAL" clId="{B0A9BD16-313A-4B87-86C7-D53C52C6EDF9}" dt="2021-09-29T11:18:23.050" v="8442" actId="164"/>
          <ac:grpSpMkLst>
            <pc:docMk/>
            <pc:sldMk cId="317891012" sldId="303"/>
            <ac:grpSpMk id="4" creationId="{BF7D9FC0-CD88-487E-8A51-9EFE4447F162}"/>
          </ac:grpSpMkLst>
        </pc:grpChg>
        <pc:grpChg chg="add mod">
          <ac:chgData name="James Franklin" userId="cf915d05-507f-491f-b4a6-b2aa085ee4b1" providerId="ADAL" clId="{B0A9BD16-313A-4B87-86C7-D53C52C6EDF9}" dt="2021-09-29T11:18:23.050" v="8442" actId="164"/>
          <ac:grpSpMkLst>
            <pc:docMk/>
            <pc:sldMk cId="317891012" sldId="303"/>
            <ac:grpSpMk id="17" creationId="{FB72CEF6-CFDD-4375-AFD2-C8195712EFDF}"/>
          </ac:grpSpMkLst>
        </pc:grpChg>
        <pc:picChg chg="mod">
          <ac:chgData name="James Franklin" userId="cf915d05-507f-491f-b4a6-b2aa085ee4b1" providerId="ADAL" clId="{B0A9BD16-313A-4B87-86C7-D53C52C6EDF9}" dt="2021-09-28T15:29:53.028" v="1871"/>
          <ac:picMkLst>
            <pc:docMk/>
            <pc:sldMk cId="317891012" sldId="303"/>
            <ac:picMk id="9" creationId="{61608E2C-2CBF-48E4-ADA5-B435E7ABBDA4}"/>
          </ac:picMkLst>
        </pc:picChg>
        <pc:picChg chg="mod">
          <ac:chgData name="James Franklin" userId="cf915d05-507f-491f-b4a6-b2aa085ee4b1" providerId="ADAL" clId="{B0A9BD16-313A-4B87-86C7-D53C52C6EDF9}" dt="2021-09-28T15:29:53.028" v="1871"/>
          <ac:picMkLst>
            <pc:docMk/>
            <pc:sldMk cId="317891012" sldId="303"/>
            <ac:picMk id="10" creationId="{F7BF5772-7533-47EB-8ACB-5602DE201F9F}"/>
          </ac:picMkLst>
        </pc:picChg>
        <pc:picChg chg="mod">
          <ac:chgData name="James Franklin" userId="cf915d05-507f-491f-b4a6-b2aa085ee4b1" providerId="ADAL" clId="{B0A9BD16-313A-4B87-86C7-D53C52C6EDF9}" dt="2021-09-28T15:29:53.028" v="1871"/>
          <ac:picMkLst>
            <pc:docMk/>
            <pc:sldMk cId="317891012" sldId="303"/>
            <ac:picMk id="11" creationId="{87868E8F-C1B7-47CD-A92C-36EFA2379D3C}"/>
          </ac:picMkLst>
        </pc:picChg>
        <pc:picChg chg="mod">
          <ac:chgData name="James Franklin" userId="cf915d05-507f-491f-b4a6-b2aa085ee4b1" providerId="ADAL" clId="{B0A9BD16-313A-4B87-86C7-D53C52C6EDF9}" dt="2021-09-28T15:29:53.028" v="1871"/>
          <ac:picMkLst>
            <pc:docMk/>
            <pc:sldMk cId="317891012" sldId="303"/>
            <ac:picMk id="12" creationId="{FB5776C2-3384-4A7F-8008-05D515EB7E00}"/>
          </ac:picMkLst>
        </pc:picChg>
      </pc:sldChg>
      <pc:sldChg chg="modSp add del mod ord">
        <pc:chgData name="James Franklin" userId="cf915d05-507f-491f-b4a6-b2aa085ee4b1" providerId="ADAL" clId="{B0A9BD16-313A-4B87-86C7-D53C52C6EDF9}" dt="2021-09-28T14:06:02.496" v="1190" actId="47"/>
        <pc:sldMkLst>
          <pc:docMk/>
          <pc:sldMk cId="3956891361" sldId="304"/>
        </pc:sldMkLst>
        <pc:spChg chg="mod">
          <ac:chgData name="James Franklin" userId="cf915d05-507f-491f-b4a6-b2aa085ee4b1" providerId="ADAL" clId="{B0A9BD16-313A-4B87-86C7-D53C52C6EDF9}" dt="2021-09-28T14:04:43.273" v="919" actId="20577"/>
          <ac:spMkLst>
            <pc:docMk/>
            <pc:sldMk cId="3956891361" sldId="304"/>
            <ac:spMk id="2" creationId="{DE7D2F39-D496-43AD-9D63-170CB0D1F263}"/>
          </ac:spMkLst>
        </pc:spChg>
      </pc:sldChg>
      <pc:sldChg chg="addSp modSp new mod modClrScheme chgLayout">
        <pc:chgData name="James Franklin" userId="cf915d05-507f-491f-b4a6-b2aa085ee4b1" providerId="ADAL" clId="{B0A9BD16-313A-4B87-86C7-D53C52C6EDF9}" dt="2021-09-29T09:37:32.874" v="5054" actId="20577"/>
        <pc:sldMkLst>
          <pc:docMk/>
          <pc:sldMk cId="3854234239" sldId="305"/>
        </pc:sldMkLst>
        <pc:spChg chg="mod ord">
          <ac:chgData name="James Franklin" userId="cf915d05-507f-491f-b4a6-b2aa085ee4b1" providerId="ADAL" clId="{B0A9BD16-313A-4B87-86C7-D53C52C6EDF9}" dt="2021-09-29T09:21:28.938" v="3630" actId="700"/>
          <ac:spMkLst>
            <pc:docMk/>
            <pc:sldMk cId="3854234239" sldId="305"/>
            <ac:spMk id="2" creationId="{7CB702AA-3C44-4C1F-8A24-F46EF4A065DF}"/>
          </ac:spMkLst>
        </pc:spChg>
        <pc:spChg chg="mod ord">
          <ac:chgData name="James Franklin" userId="cf915d05-507f-491f-b4a6-b2aa085ee4b1" providerId="ADAL" clId="{B0A9BD16-313A-4B87-86C7-D53C52C6EDF9}" dt="2021-09-29T09:37:32.874" v="5054" actId="20577"/>
          <ac:spMkLst>
            <pc:docMk/>
            <pc:sldMk cId="3854234239" sldId="305"/>
            <ac:spMk id="3" creationId="{0BFE3E67-6925-4B9C-A546-0DEF9ABC59FC}"/>
          </ac:spMkLst>
        </pc:spChg>
        <pc:spChg chg="mod">
          <ac:chgData name="James Franklin" userId="cf915d05-507f-491f-b4a6-b2aa085ee4b1" providerId="ADAL" clId="{B0A9BD16-313A-4B87-86C7-D53C52C6EDF9}" dt="2021-09-29T09:37:13.845" v="5047"/>
          <ac:spMkLst>
            <pc:docMk/>
            <pc:sldMk cId="3854234239" sldId="305"/>
            <ac:spMk id="5" creationId="{5257DB1E-7EC4-4EA6-A10A-367BF70DAB2F}"/>
          </ac:spMkLst>
        </pc:spChg>
        <pc:spChg chg="mod">
          <ac:chgData name="James Franklin" userId="cf915d05-507f-491f-b4a6-b2aa085ee4b1" providerId="ADAL" clId="{B0A9BD16-313A-4B87-86C7-D53C52C6EDF9}" dt="2021-09-29T09:37:13.845" v="5047"/>
          <ac:spMkLst>
            <pc:docMk/>
            <pc:sldMk cId="3854234239" sldId="305"/>
            <ac:spMk id="6" creationId="{C733C70C-9015-4933-905D-1BF1727E36E0}"/>
          </ac:spMkLst>
        </pc:spChg>
        <pc:spChg chg="mod">
          <ac:chgData name="James Franklin" userId="cf915d05-507f-491f-b4a6-b2aa085ee4b1" providerId="ADAL" clId="{B0A9BD16-313A-4B87-86C7-D53C52C6EDF9}" dt="2021-09-29T09:37:13.845" v="5047"/>
          <ac:spMkLst>
            <pc:docMk/>
            <pc:sldMk cId="3854234239" sldId="305"/>
            <ac:spMk id="7" creationId="{0C4DEBC1-3AD7-48EA-8E2E-90CE53A5B156}"/>
          </ac:spMkLst>
        </pc:spChg>
        <pc:spChg chg="mod">
          <ac:chgData name="James Franklin" userId="cf915d05-507f-491f-b4a6-b2aa085ee4b1" providerId="ADAL" clId="{B0A9BD16-313A-4B87-86C7-D53C52C6EDF9}" dt="2021-09-29T09:37:13.845" v="5047"/>
          <ac:spMkLst>
            <pc:docMk/>
            <pc:sldMk cId="3854234239" sldId="305"/>
            <ac:spMk id="8" creationId="{E3AF9A6E-D757-4951-9CF9-80187FFC9C43}"/>
          </ac:spMkLst>
        </pc:spChg>
        <pc:spChg chg="add mod">
          <ac:chgData name="James Franklin" userId="cf915d05-507f-491f-b4a6-b2aa085ee4b1" providerId="ADAL" clId="{B0A9BD16-313A-4B87-86C7-D53C52C6EDF9}" dt="2021-09-29T09:37:13.845" v="5047"/>
          <ac:spMkLst>
            <pc:docMk/>
            <pc:sldMk cId="3854234239" sldId="305"/>
            <ac:spMk id="13" creationId="{4080BBDE-78F9-464C-86AA-424A7C3EEBFE}"/>
          </ac:spMkLst>
        </pc:spChg>
        <pc:spChg chg="add mod">
          <ac:chgData name="James Franklin" userId="cf915d05-507f-491f-b4a6-b2aa085ee4b1" providerId="ADAL" clId="{B0A9BD16-313A-4B87-86C7-D53C52C6EDF9}" dt="2021-09-29T09:37:13.845" v="5047"/>
          <ac:spMkLst>
            <pc:docMk/>
            <pc:sldMk cId="3854234239" sldId="305"/>
            <ac:spMk id="14" creationId="{EE167AFC-C14B-46B1-9FD9-B3259EFE7251}"/>
          </ac:spMkLst>
        </pc:spChg>
        <pc:spChg chg="add mod">
          <ac:chgData name="James Franklin" userId="cf915d05-507f-491f-b4a6-b2aa085ee4b1" providerId="ADAL" clId="{B0A9BD16-313A-4B87-86C7-D53C52C6EDF9}" dt="2021-09-29T09:37:13.845" v="5047"/>
          <ac:spMkLst>
            <pc:docMk/>
            <pc:sldMk cId="3854234239" sldId="305"/>
            <ac:spMk id="15" creationId="{930D5599-9600-4848-98CA-CDF693F66E4C}"/>
          </ac:spMkLst>
        </pc:spChg>
        <pc:spChg chg="add mod">
          <ac:chgData name="James Franklin" userId="cf915d05-507f-491f-b4a6-b2aa085ee4b1" providerId="ADAL" clId="{B0A9BD16-313A-4B87-86C7-D53C52C6EDF9}" dt="2021-09-29T09:37:13.845" v="5047"/>
          <ac:spMkLst>
            <pc:docMk/>
            <pc:sldMk cId="3854234239" sldId="305"/>
            <ac:spMk id="16" creationId="{E79A92C4-2FA5-42A1-8232-412236FE7AA1}"/>
          </ac:spMkLst>
        </pc:spChg>
        <pc:grpChg chg="add mod">
          <ac:chgData name="James Franklin" userId="cf915d05-507f-491f-b4a6-b2aa085ee4b1" providerId="ADAL" clId="{B0A9BD16-313A-4B87-86C7-D53C52C6EDF9}" dt="2021-09-29T09:37:13.845" v="5047"/>
          <ac:grpSpMkLst>
            <pc:docMk/>
            <pc:sldMk cId="3854234239" sldId="305"/>
            <ac:grpSpMk id="4" creationId="{E938915F-9F13-4A74-95D1-0370E0AE494E}"/>
          </ac:grpSpMkLst>
        </pc:grpChg>
        <pc:picChg chg="mod">
          <ac:chgData name="James Franklin" userId="cf915d05-507f-491f-b4a6-b2aa085ee4b1" providerId="ADAL" clId="{B0A9BD16-313A-4B87-86C7-D53C52C6EDF9}" dt="2021-09-29T09:37:13.845" v="5047"/>
          <ac:picMkLst>
            <pc:docMk/>
            <pc:sldMk cId="3854234239" sldId="305"/>
            <ac:picMk id="9" creationId="{B3ACE994-31D6-4857-B5D1-2B07FF303F28}"/>
          </ac:picMkLst>
        </pc:picChg>
        <pc:picChg chg="mod">
          <ac:chgData name="James Franklin" userId="cf915d05-507f-491f-b4a6-b2aa085ee4b1" providerId="ADAL" clId="{B0A9BD16-313A-4B87-86C7-D53C52C6EDF9}" dt="2021-09-29T09:37:13.845" v="5047"/>
          <ac:picMkLst>
            <pc:docMk/>
            <pc:sldMk cId="3854234239" sldId="305"/>
            <ac:picMk id="10" creationId="{B9C9A9A5-AB87-409A-BFAA-0AE76B78A2DF}"/>
          </ac:picMkLst>
        </pc:picChg>
        <pc:picChg chg="mod">
          <ac:chgData name="James Franklin" userId="cf915d05-507f-491f-b4a6-b2aa085ee4b1" providerId="ADAL" clId="{B0A9BD16-313A-4B87-86C7-D53C52C6EDF9}" dt="2021-09-29T09:37:13.845" v="5047"/>
          <ac:picMkLst>
            <pc:docMk/>
            <pc:sldMk cId="3854234239" sldId="305"/>
            <ac:picMk id="11" creationId="{298D3C32-412C-4B79-9C7C-F61E2F9EE9D0}"/>
          </ac:picMkLst>
        </pc:picChg>
        <pc:picChg chg="mod">
          <ac:chgData name="James Franklin" userId="cf915d05-507f-491f-b4a6-b2aa085ee4b1" providerId="ADAL" clId="{B0A9BD16-313A-4B87-86C7-D53C52C6EDF9}" dt="2021-09-29T09:37:13.845" v="5047"/>
          <ac:picMkLst>
            <pc:docMk/>
            <pc:sldMk cId="3854234239" sldId="305"/>
            <ac:picMk id="12" creationId="{596D67E6-EB38-403E-9489-555FBB9F12EB}"/>
          </ac:picMkLst>
        </pc:picChg>
      </pc:sldChg>
      <pc:sldChg chg="addSp modSp add mod">
        <pc:chgData name="James Franklin" userId="cf915d05-507f-491f-b4a6-b2aa085ee4b1" providerId="ADAL" clId="{B0A9BD16-313A-4B87-86C7-D53C52C6EDF9}" dt="2021-09-29T11:20:33.176" v="8661" actId="20577"/>
        <pc:sldMkLst>
          <pc:docMk/>
          <pc:sldMk cId="2713468373" sldId="306"/>
        </pc:sldMkLst>
        <pc:spChg chg="mod">
          <ac:chgData name="James Franklin" userId="cf915d05-507f-491f-b4a6-b2aa085ee4b1" providerId="ADAL" clId="{B0A9BD16-313A-4B87-86C7-D53C52C6EDF9}" dt="2021-09-28T14:14:07.257" v="1400" actId="20577"/>
          <ac:spMkLst>
            <pc:docMk/>
            <pc:sldMk cId="2713468373" sldId="306"/>
            <ac:spMk id="2" creationId="{DE7D2F39-D496-43AD-9D63-170CB0D1F263}"/>
          </ac:spMkLst>
        </pc:spChg>
        <pc:spChg chg="mod">
          <ac:chgData name="James Franklin" userId="cf915d05-507f-491f-b4a6-b2aa085ee4b1" providerId="ADAL" clId="{B0A9BD16-313A-4B87-86C7-D53C52C6EDF9}" dt="2021-09-29T11:20:33.176" v="8661" actId="20577"/>
          <ac:spMkLst>
            <pc:docMk/>
            <pc:sldMk cId="2713468373" sldId="306"/>
            <ac:spMk id="3" creationId="{6A5E715C-5692-4138-BE67-8C75FE95C21D}"/>
          </ac:spMkLst>
        </pc:spChg>
        <pc:spChg chg="mod">
          <ac:chgData name="James Franklin" userId="cf915d05-507f-491f-b4a6-b2aa085ee4b1" providerId="ADAL" clId="{B0A9BD16-313A-4B87-86C7-D53C52C6EDF9}" dt="2021-09-29T11:18:53.386" v="8449"/>
          <ac:spMkLst>
            <pc:docMk/>
            <pc:sldMk cId="2713468373" sldId="306"/>
            <ac:spMk id="8" creationId="{A77A6455-B524-4F26-9F2F-A033E93D1BFF}"/>
          </ac:spMkLst>
        </pc:spChg>
        <pc:spChg chg="mod">
          <ac:chgData name="James Franklin" userId="cf915d05-507f-491f-b4a6-b2aa085ee4b1" providerId="ADAL" clId="{B0A9BD16-313A-4B87-86C7-D53C52C6EDF9}" dt="2021-09-29T11:18:53.386" v="8449"/>
          <ac:spMkLst>
            <pc:docMk/>
            <pc:sldMk cId="2713468373" sldId="306"/>
            <ac:spMk id="9" creationId="{458E71D4-A45C-45C8-8340-EC1EBE766905}"/>
          </ac:spMkLst>
        </pc:spChg>
        <pc:spChg chg="mod">
          <ac:chgData name="James Franklin" userId="cf915d05-507f-491f-b4a6-b2aa085ee4b1" providerId="ADAL" clId="{B0A9BD16-313A-4B87-86C7-D53C52C6EDF9}" dt="2021-09-29T11:18:53.386" v="8449"/>
          <ac:spMkLst>
            <pc:docMk/>
            <pc:sldMk cId="2713468373" sldId="306"/>
            <ac:spMk id="10" creationId="{F39E27D9-CB25-411F-A593-20A17626A0AB}"/>
          </ac:spMkLst>
        </pc:spChg>
        <pc:spChg chg="mod">
          <ac:chgData name="James Franklin" userId="cf915d05-507f-491f-b4a6-b2aa085ee4b1" providerId="ADAL" clId="{B0A9BD16-313A-4B87-86C7-D53C52C6EDF9}" dt="2021-09-29T11:18:53.386" v="8449"/>
          <ac:spMkLst>
            <pc:docMk/>
            <pc:sldMk cId="2713468373" sldId="306"/>
            <ac:spMk id="11" creationId="{BCFED8F7-973F-4AB5-B334-D98AD83135F3}"/>
          </ac:spMkLst>
        </pc:spChg>
        <pc:spChg chg="mod">
          <ac:chgData name="James Franklin" userId="cf915d05-507f-491f-b4a6-b2aa085ee4b1" providerId="ADAL" clId="{B0A9BD16-313A-4B87-86C7-D53C52C6EDF9}" dt="2021-09-29T11:18:53.386" v="8449"/>
          <ac:spMkLst>
            <pc:docMk/>
            <pc:sldMk cId="2713468373" sldId="306"/>
            <ac:spMk id="12" creationId="{0D61E14F-1A96-4064-BDE5-DFF0708D94FC}"/>
          </ac:spMkLst>
        </pc:spChg>
        <pc:spChg chg="mod">
          <ac:chgData name="James Franklin" userId="cf915d05-507f-491f-b4a6-b2aa085ee4b1" providerId="ADAL" clId="{B0A9BD16-313A-4B87-86C7-D53C52C6EDF9}" dt="2021-09-29T11:18:53.386" v="8449"/>
          <ac:spMkLst>
            <pc:docMk/>
            <pc:sldMk cId="2713468373" sldId="306"/>
            <ac:spMk id="13" creationId="{C17ABC54-5418-44F3-A5C5-BAF99E96C8DF}"/>
          </ac:spMkLst>
        </pc:spChg>
        <pc:spChg chg="mod">
          <ac:chgData name="James Franklin" userId="cf915d05-507f-491f-b4a6-b2aa085ee4b1" providerId="ADAL" clId="{B0A9BD16-313A-4B87-86C7-D53C52C6EDF9}" dt="2021-09-29T11:18:53.386" v="8449"/>
          <ac:spMkLst>
            <pc:docMk/>
            <pc:sldMk cId="2713468373" sldId="306"/>
            <ac:spMk id="14" creationId="{BCB53AFE-B371-4903-AE5D-B3E521380D54}"/>
          </ac:spMkLst>
        </pc:spChg>
        <pc:spChg chg="mod">
          <ac:chgData name="James Franklin" userId="cf915d05-507f-491f-b4a6-b2aa085ee4b1" providerId="ADAL" clId="{B0A9BD16-313A-4B87-86C7-D53C52C6EDF9}" dt="2021-09-29T11:18:53.386" v="8449"/>
          <ac:spMkLst>
            <pc:docMk/>
            <pc:sldMk cId="2713468373" sldId="306"/>
            <ac:spMk id="15" creationId="{256AFECE-7DBF-48F1-AD88-3A457B7F7475}"/>
          </ac:spMkLst>
        </pc:spChg>
        <pc:grpChg chg="add mod">
          <ac:chgData name="James Franklin" userId="cf915d05-507f-491f-b4a6-b2aa085ee4b1" providerId="ADAL" clId="{B0A9BD16-313A-4B87-86C7-D53C52C6EDF9}" dt="2021-09-29T11:18:53.386" v="8449"/>
          <ac:grpSpMkLst>
            <pc:docMk/>
            <pc:sldMk cId="2713468373" sldId="306"/>
            <ac:grpSpMk id="6" creationId="{EA3326B8-519B-442F-B036-98734D69A746}"/>
          </ac:grpSpMkLst>
        </pc:grpChg>
        <pc:grpChg chg="mod">
          <ac:chgData name="James Franklin" userId="cf915d05-507f-491f-b4a6-b2aa085ee4b1" providerId="ADAL" clId="{B0A9BD16-313A-4B87-86C7-D53C52C6EDF9}" dt="2021-09-29T11:18:53.386" v="8449"/>
          <ac:grpSpMkLst>
            <pc:docMk/>
            <pc:sldMk cId="2713468373" sldId="306"/>
            <ac:grpSpMk id="7" creationId="{9A292F9B-0D50-4389-AF0C-71534BC45DE6}"/>
          </ac:grpSpMkLst>
        </pc:grpChg>
        <pc:picChg chg="add mod">
          <ac:chgData name="James Franklin" userId="cf915d05-507f-491f-b4a6-b2aa085ee4b1" providerId="ADAL" clId="{B0A9BD16-313A-4B87-86C7-D53C52C6EDF9}" dt="2021-09-29T11:20:06.454" v="8603" actId="1076"/>
          <ac:picMkLst>
            <pc:docMk/>
            <pc:sldMk cId="2713468373" sldId="306"/>
            <ac:picMk id="5" creationId="{08CBF1C4-1157-4615-ACFA-36D67135F308}"/>
          </ac:picMkLst>
        </pc:picChg>
        <pc:picChg chg="mod">
          <ac:chgData name="James Franklin" userId="cf915d05-507f-491f-b4a6-b2aa085ee4b1" providerId="ADAL" clId="{B0A9BD16-313A-4B87-86C7-D53C52C6EDF9}" dt="2021-09-29T11:18:53.386" v="8449"/>
          <ac:picMkLst>
            <pc:docMk/>
            <pc:sldMk cId="2713468373" sldId="306"/>
            <ac:picMk id="16" creationId="{E524335A-21D2-438D-A56C-57F8F58411A8}"/>
          </ac:picMkLst>
        </pc:picChg>
        <pc:picChg chg="mod">
          <ac:chgData name="James Franklin" userId="cf915d05-507f-491f-b4a6-b2aa085ee4b1" providerId="ADAL" clId="{B0A9BD16-313A-4B87-86C7-D53C52C6EDF9}" dt="2021-09-29T11:18:53.386" v="8449"/>
          <ac:picMkLst>
            <pc:docMk/>
            <pc:sldMk cId="2713468373" sldId="306"/>
            <ac:picMk id="17" creationId="{1BD7C67D-C478-4B84-BBE7-416989B92C8F}"/>
          </ac:picMkLst>
        </pc:picChg>
        <pc:picChg chg="mod">
          <ac:chgData name="James Franklin" userId="cf915d05-507f-491f-b4a6-b2aa085ee4b1" providerId="ADAL" clId="{B0A9BD16-313A-4B87-86C7-D53C52C6EDF9}" dt="2021-09-29T11:18:53.386" v="8449"/>
          <ac:picMkLst>
            <pc:docMk/>
            <pc:sldMk cId="2713468373" sldId="306"/>
            <ac:picMk id="18" creationId="{87147C78-7157-46B2-AF6D-D911F3497875}"/>
          </ac:picMkLst>
        </pc:picChg>
        <pc:picChg chg="mod">
          <ac:chgData name="James Franklin" userId="cf915d05-507f-491f-b4a6-b2aa085ee4b1" providerId="ADAL" clId="{B0A9BD16-313A-4B87-86C7-D53C52C6EDF9}" dt="2021-09-29T11:18:53.386" v="8449"/>
          <ac:picMkLst>
            <pc:docMk/>
            <pc:sldMk cId="2713468373" sldId="306"/>
            <ac:picMk id="19" creationId="{05D208A2-957D-4C09-9EEF-D6339A6CAB7F}"/>
          </ac:picMkLst>
        </pc:picChg>
      </pc:sldChg>
      <pc:sldChg chg="addSp delSp modSp add mod">
        <pc:chgData name="James Franklin" userId="cf915d05-507f-491f-b4a6-b2aa085ee4b1" providerId="ADAL" clId="{B0A9BD16-313A-4B87-86C7-D53C52C6EDF9}" dt="2021-09-29T11:39:16.395" v="9083" actId="1076"/>
        <pc:sldMkLst>
          <pc:docMk/>
          <pc:sldMk cId="1393552172" sldId="307"/>
        </pc:sldMkLst>
        <pc:spChg chg="mod">
          <ac:chgData name="James Franklin" userId="cf915d05-507f-491f-b4a6-b2aa085ee4b1" providerId="ADAL" clId="{B0A9BD16-313A-4B87-86C7-D53C52C6EDF9}" dt="2021-09-28T14:14:14.746" v="1410" actId="20577"/>
          <ac:spMkLst>
            <pc:docMk/>
            <pc:sldMk cId="1393552172" sldId="307"/>
            <ac:spMk id="2" creationId="{DE7D2F39-D496-43AD-9D63-170CB0D1F263}"/>
          </ac:spMkLst>
        </pc:spChg>
        <pc:spChg chg="mod">
          <ac:chgData name="James Franklin" userId="cf915d05-507f-491f-b4a6-b2aa085ee4b1" providerId="ADAL" clId="{B0A9BD16-313A-4B87-86C7-D53C52C6EDF9}" dt="2021-09-29T11:34:25.672" v="8967" actId="20577"/>
          <ac:spMkLst>
            <pc:docMk/>
            <pc:sldMk cId="1393552172" sldId="307"/>
            <ac:spMk id="3" creationId="{6A5E715C-5692-4138-BE67-8C75FE95C21D}"/>
          </ac:spMkLst>
        </pc:spChg>
        <pc:spChg chg="mod">
          <ac:chgData name="James Franklin" userId="cf915d05-507f-491f-b4a6-b2aa085ee4b1" providerId="ADAL" clId="{B0A9BD16-313A-4B87-86C7-D53C52C6EDF9}" dt="2021-09-29T11:27:14.110" v="8663"/>
          <ac:spMkLst>
            <pc:docMk/>
            <pc:sldMk cId="1393552172" sldId="307"/>
            <ac:spMk id="6" creationId="{4BF100FF-25F2-4A53-A7C7-C7963BFEC081}"/>
          </ac:spMkLst>
        </pc:spChg>
        <pc:spChg chg="mod">
          <ac:chgData name="James Franklin" userId="cf915d05-507f-491f-b4a6-b2aa085ee4b1" providerId="ADAL" clId="{B0A9BD16-313A-4B87-86C7-D53C52C6EDF9}" dt="2021-09-29T11:27:14.110" v="8663"/>
          <ac:spMkLst>
            <pc:docMk/>
            <pc:sldMk cId="1393552172" sldId="307"/>
            <ac:spMk id="7" creationId="{7904E948-D7D4-4E47-A000-F0B236359CBC}"/>
          </ac:spMkLst>
        </pc:spChg>
        <pc:spChg chg="mod">
          <ac:chgData name="James Franklin" userId="cf915d05-507f-491f-b4a6-b2aa085ee4b1" providerId="ADAL" clId="{B0A9BD16-313A-4B87-86C7-D53C52C6EDF9}" dt="2021-09-29T11:27:14.110" v="8663"/>
          <ac:spMkLst>
            <pc:docMk/>
            <pc:sldMk cId="1393552172" sldId="307"/>
            <ac:spMk id="8" creationId="{54134842-B93F-481E-9F29-FA91762BB89A}"/>
          </ac:spMkLst>
        </pc:spChg>
        <pc:spChg chg="mod">
          <ac:chgData name="James Franklin" userId="cf915d05-507f-491f-b4a6-b2aa085ee4b1" providerId="ADAL" clId="{B0A9BD16-313A-4B87-86C7-D53C52C6EDF9}" dt="2021-09-29T11:27:14.110" v="8663"/>
          <ac:spMkLst>
            <pc:docMk/>
            <pc:sldMk cId="1393552172" sldId="307"/>
            <ac:spMk id="9" creationId="{4DCC2417-D85B-4A41-B784-4EEC6BF6B4FA}"/>
          </ac:spMkLst>
        </pc:spChg>
        <pc:spChg chg="mod">
          <ac:chgData name="James Franklin" userId="cf915d05-507f-491f-b4a6-b2aa085ee4b1" providerId="ADAL" clId="{B0A9BD16-313A-4B87-86C7-D53C52C6EDF9}" dt="2021-09-29T11:27:14.110" v="8663"/>
          <ac:spMkLst>
            <pc:docMk/>
            <pc:sldMk cId="1393552172" sldId="307"/>
            <ac:spMk id="10" creationId="{86D7B3BC-B8F3-4FDE-B28B-A24701DCA15F}"/>
          </ac:spMkLst>
        </pc:spChg>
        <pc:spChg chg="mod">
          <ac:chgData name="James Franklin" userId="cf915d05-507f-491f-b4a6-b2aa085ee4b1" providerId="ADAL" clId="{B0A9BD16-313A-4B87-86C7-D53C52C6EDF9}" dt="2021-09-29T11:27:14.110" v="8663"/>
          <ac:spMkLst>
            <pc:docMk/>
            <pc:sldMk cId="1393552172" sldId="307"/>
            <ac:spMk id="11" creationId="{61A95A9F-5003-4240-A6D9-3A34CF9BF2F0}"/>
          </ac:spMkLst>
        </pc:spChg>
        <pc:spChg chg="mod">
          <ac:chgData name="James Franklin" userId="cf915d05-507f-491f-b4a6-b2aa085ee4b1" providerId="ADAL" clId="{B0A9BD16-313A-4B87-86C7-D53C52C6EDF9}" dt="2021-09-29T11:27:14.110" v="8663"/>
          <ac:spMkLst>
            <pc:docMk/>
            <pc:sldMk cId="1393552172" sldId="307"/>
            <ac:spMk id="12" creationId="{F36031CC-2A84-431A-B01C-289FCD4E55A1}"/>
          </ac:spMkLst>
        </pc:spChg>
        <pc:spChg chg="mod">
          <ac:chgData name="James Franklin" userId="cf915d05-507f-491f-b4a6-b2aa085ee4b1" providerId="ADAL" clId="{B0A9BD16-313A-4B87-86C7-D53C52C6EDF9}" dt="2021-09-29T11:27:14.110" v="8663"/>
          <ac:spMkLst>
            <pc:docMk/>
            <pc:sldMk cId="1393552172" sldId="307"/>
            <ac:spMk id="13" creationId="{433D5694-30D4-41AB-9FC1-DD016F0991DE}"/>
          </ac:spMkLst>
        </pc:spChg>
        <pc:spChg chg="add del mod">
          <ac:chgData name="James Franklin" userId="cf915d05-507f-491f-b4a6-b2aa085ee4b1" providerId="ADAL" clId="{B0A9BD16-313A-4B87-86C7-D53C52C6EDF9}" dt="2021-09-29T11:34:46.319" v="8970" actId="478"/>
          <ac:spMkLst>
            <pc:docMk/>
            <pc:sldMk cId="1393552172" sldId="307"/>
            <ac:spMk id="19" creationId="{877876A4-AA55-4F73-AE8F-2A96B0FBD1DC}"/>
          </ac:spMkLst>
        </pc:spChg>
        <pc:grpChg chg="add mod">
          <ac:chgData name="James Franklin" userId="cf915d05-507f-491f-b4a6-b2aa085ee4b1" providerId="ADAL" clId="{B0A9BD16-313A-4B87-86C7-D53C52C6EDF9}" dt="2021-09-29T11:27:14.110" v="8663"/>
          <ac:grpSpMkLst>
            <pc:docMk/>
            <pc:sldMk cId="1393552172" sldId="307"/>
            <ac:grpSpMk id="4" creationId="{89E9A9D1-E390-47E4-9448-0E5EF6D51475}"/>
          </ac:grpSpMkLst>
        </pc:grpChg>
        <pc:grpChg chg="mod">
          <ac:chgData name="James Franklin" userId="cf915d05-507f-491f-b4a6-b2aa085ee4b1" providerId="ADAL" clId="{B0A9BD16-313A-4B87-86C7-D53C52C6EDF9}" dt="2021-09-29T11:27:14.110" v="8663"/>
          <ac:grpSpMkLst>
            <pc:docMk/>
            <pc:sldMk cId="1393552172" sldId="307"/>
            <ac:grpSpMk id="5" creationId="{FF0617FC-564B-4990-B263-EE0C6F342097}"/>
          </ac:grpSpMkLst>
        </pc:grpChg>
        <pc:graphicFrameChg chg="add mod modGraphic">
          <ac:chgData name="James Franklin" userId="cf915d05-507f-491f-b4a6-b2aa085ee4b1" providerId="ADAL" clId="{B0A9BD16-313A-4B87-86C7-D53C52C6EDF9}" dt="2021-09-29T11:39:16.395" v="9083" actId="1076"/>
          <ac:graphicFrameMkLst>
            <pc:docMk/>
            <pc:sldMk cId="1393552172" sldId="307"/>
            <ac:graphicFrameMk id="18" creationId="{7FF4BF43-B597-4DE4-B4E4-DFBCBD222649}"/>
          </ac:graphicFrameMkLst>
        </pc:graphicFrameChg>
        <pc:picChg chg="mod">
          <ac:chgData name="James Franklin" userId="cf915d05-507f-491f-b4a6-b2aa085ee4b1" providerId="ADAL" clId="{B0A9BD16-313A-4B87-86C7-D53C52C6EDF9}" dt="2021-09-29T11:27:14.110" v="8663"/>
          <ac:picMkLst>
            <pc:docMk/>
            <pc:sldMk cId="1393552172" sldId="307"/>
            <ac:picMk id="14" creationId="{9CFFF89F-7263-453A-B8EF-85CE90BDD4CF}"/>
          </ac:picMkLst>
        </pc:picChg>
        <pc:picChg chg="mod">
          <ac:chgData name="James Franklin" userId="cf915d05-507f-491f-b4a6-b2aa085ee4b1" providerId="ADAL" clId="{B0A9BD16-313A-4B87-86C7-D53C52C6EDF9}" dt="2021-09-29T11:27:14.110" v="8663"/>
          <ac:picMkLst>
            <pc:docMk/>
            <pc:sldMk cId="1393552172" sldId="307"/>
            <ac:picMk id="15" creationId="{10B2E681-A53D-4DBF-8DC2-D597C89F2863}"/>
          </ac:picMkLst>
        </pc:picChg>
        <pc:picChg chg="mod">
          <ac:chgData name="James Franklin" userId="cf915d05-507f-491f-b4a6-b2aa085ee4b1" providerId="ADAL" clId="{B0A9BD16-313A-4B87-86C7-D53C52C6EDF9}" dt="2021-09-29T11:27:14.110" v="8663"/>
          <ac:picMkLst>
            <pc:docMk/>
            <pc:sldMk cId="1393552172" sldId="307"/>
            <ac:picMk id="16" creationId="{4AABC068-07C4-48EE-94C5-B614F372DD56}"/>
          </ac:picMkLst>
        </pc:picChg>
        <pc:picChg chg="mod">
          <ac:chgData name="James Franklin" userId="cf915d05-507f-491f-b4a6-b2aa085ee4b1" providerId="ADAL" clId="{B0A9BD16-313A-4B87-86C7-D53C52C6EDF9}" dt="2021-09-29T11:27:14.110" v="8663"/>
          <ac:picMkLst>
            <pc:docMk/>
            <pc:sldMk cId="1393552172" sldId="307"/>
            <ac:picMk id="17" creationId="{81DC9C29-F0C3-40EC-9D71-DBB571110668}"/>
          </ac:picMkLst>
        </pc:picChg>
      </pc:sldChg>
      <pc:sldChg chg="addSp delSp modSp add mod setBg">
        <pc:chgData name="James Franklin" userId="cf915d05-507f-491f-b4a6-b2aa085ee4b1" providerId="ADAL" clId="{B0A9BD16-313A-4B87-86C7-D53C52C6EDF9}" dt="2021-09-30T08:03:31.675" v="9280"/>
        <pc:sldMkLst>
          <pc:docMk/>
          <pc:sldMk cId="2918225570" sldId="308"/>
        </pc:sldMkLst>
        <pc:spChg chg="mod">
          <ac:chgData name="James Franklin" userId="cf915d05-507f-491f-b4a6-b2aa085ee4b1" providerId="ADAL" clId="{B0A9BD16-313A-4B87-86C7-D53C52C6EDF9}" dt="2021-09-28T15:31:24.949" v="1890" actId="20577"/>
          <ac:spMkLst>
            <pc:docMk/>
            <pc:sldMk cId="2918225570" sldId="308"/>
            <ac:spMk id="2" creationId="{DE7D2F39-D496-43AD-9D63-170CB0D1F263}"/>
          </ac:spMkLst>
        </pc:spChg>
        <pc:spChg chg="mod">
          <ac:chgData name="James Franklin" userId="cf915d05-507f-491f-b4a6-b2aa085ee4b1" providerId="ADAL" clId="{B0A9BD16-313A-4B87-86C7-D53C52C6EDF9}" dt="2021-09-30T08:00:15.049" v="9270" actId="113"/>
          <ac:spMkLst>
            <pc:docMk/>
            <pc:sldMk cId="2918225570" sldId="308"/>
            <ac:spMk id="3" creationId="{6A5E715C-5692-4138-BE67-8C75FE95C21D}"/>
          </ac:spMkLst>
        </pc:spChg>
        <pc:spChg chg="mod">
          <ac:chgData name="James Franklin" userId="cf915d05-507f-491f-b4a6-b2aa085ee4b1" providerId="ADAL" clId="{B0A9BD16-313A-4B87-86C7-D53C52C6EDF9}" dt="2021-09-28T15:30:25.603" v="1874" actId="17032"/>
          <ac:spMkLst>
            <pc:docMk/>
            <pc:sldMk cId="2918225570" sldId="308"/>
            <ac:spMk id="5" creationId="{8C4AC393-A796-4B6B-AAA9-D62DF1D971FA}"/>
          </ac:spMkLst>
        </pc:spChg>
        <pc:spChg chg="mod">
          <ac:chgData name="James Franklin" userId="cf915d05-507f-491f-b4a6-b2aa085ee4b1" providerId="ADAL" clId="{B0A9BD16-313A-4B87-86C7-D53C52C6EDF9}" dt="2021-09-28T15:30:25.603" v="1874" actId="17032"/>
          <ac:spMkLst>
            <pc:docMk/>
            <pc:sldMk cId="2918225570" sldId="308"/>
            <ac:spMk id="6" creationId="{3FA56E07-1741-4DB0-8652-3475CCD06292}"/>
          </ac:spMkLst>
        </pc:spChg>
        <pc:spChg chg="mod">
          <ac:chgData name="James Franklin" userId="cf915d05-507f-491f-b4a6-b2aa085ee4b1" providerId="ADAL" clId="{B0A9BD16-313A-4B87-86C7-D53C52C6EDF9}" dt="2021-09-28T15:30:25.603" v="1874" actId="17032"/>
          <ac:spMkLst>
            <pc:docMk/>
            <pc:sldMk cId="2918225570" sldId="308"/>
            <ac:spMk id="7" creationId="{444D9C52-3ACB-429C-B193-A9CC923740AE}"/>
          </ac:spMkLst>
        </pc:spChg>
        <pc:spChg chg="mod">
          <ac:chgData name="James Franklin" userId="cf915d05-507f-491f-b4a6-b2aa085ee4b1" providerId="ADAL" clId="{B0A9BD16-313A-4B87-86C7-D53C52C6EDF9}" dt="2021-09-28T15:30:13.939" v="1873"/>
          <ac:spMkLst>
            <pc:docMk/>
            <pc:sldMk cId="2918225570" sldId="308"/>
            <ac:spMk id="8" creationId="{AA30525C-F3B6-4F39-8AA4-46E293EC518E}"/>
          </ac:spMkLst>
        </pc:spChg>
        <pc:spChg chg="mod">
          <ac:chgData name="James Franklin" userId="cf915d05-507f-491f-b4a6-b2aa085ee4b1" providerId="ADAL" clId="{B0A9BD16-313A-4B87-86C7-D53C52C6EDF9}" dt="2021-09-28T15:31:15.851" v="1881" actId="17032"/>
          <ac:spMkLst>
            <pc:docMk/>
            <pc:sldMk cId="2918225570" sldId="308"/>
            <ac:spMk id="14" creationId="{0AD13041-D3E9-4194-8FC6-114AEA6B2D13}"/>
          </ac:spMkLst>
        </pc:spChg>
        <pc:spChg chg="mod">
          <ac:chgData name="James Franklin" userId="cf915d05-507f-491f-b4a6-b2aa085ee4b1" providerId="ADAL" clId="{B0A9BD16-313A-4B87-86C7-D53C52C6EDF9}" dt="2021-09-28T15:31:15.851" v="1881" actId="17032"/>
          <ac:spMkLst>
            <pc:docMk/>
            <pc:sldMk cId="2918225570" sldId="308"/>
            <ac:spMk id="15" creationId="{5B1B6A36-A380-4923-95D8-36C96517D8DC}"/>
          </ac:spMkLst>
        </pc:spChg>
        <pc:spChg chg="mod">
          <ac:chgData name="James Franklin" userId="cf915d05-507f-491f-b4a6-b2aa085ee4b1" providerId="ADAL" clId="{B0A9BD16-313A-4B87-86C7-D53C52C6EDF9}" dt="2021-09-28T15:31:03.471" v="1880"/>
          <ac:spMkLst>
            <pc:docMk/>
            <pc:sldMk cId="2918225570" sldId="308"/>
            <ac:spMk id="16" creationId="{D5CA7FE3-D4E0-4159-97F3-2036B1E6B07D}"/>
          </ac:spMkLst>
        </pc:spChg>
        <pc:spChg chg="mod">
          <ac:chgData name="James Franklin" userId="cf915d05-507f-491f-b4a6-b2aa085ee4b1" providerId="ADAL" clId="{B0A9BD16-313A-4B87-86C7-D53C52C6EDF9}" dt="2021-09-28T15:31:15.851" v="1881" actId="17032"/>
          <ac:spMkLst>
            <pc:docMk/>
            <pc:sldMk cId="2918225570" sldId="308"/>
            <ac:spMk id="17" creationId="{7FF85373-BE2B-4BA8-8E9C-68D55D24CC66}"/>
          </ac:spMkLst>
        </pc:spChg>
        <pc:spChg chg="add mod">
          <ac:chgData name="James Franklin" userId="cf915d05-507f-491f-b4a6-b2aa085ee4b1" providerId="ADAL" clId="{B0A9BD16-313A-4B87-86C7-D53C52C6EDF9}" dt="2021-09-29T09:09:22.414" v="3130" actId="207"/>
          <ac:spMkLst>
            <pc:docMk/>
            <pc:sldMk cId="2918225570" sldId="308"/>
            <ac:spMk id="22" creationId="{38FE60B4-2F1E-4592-84A5-19B7BDDF4397}"/>
          </ac:spMkLst>
        </pc:spChg>
        <pc:spChg chg="add mod">
          <ac:chgData name="James Franklin" userId="cf915d05-507f-491f-b4a6-b2aa085ee4b1" providerId="ADAL" clId="{B0A9BD16-313A-4B87-86C7-D53C52C6EDF9}" dt="2021-09-29T09:09:22.414" v="3130" actId="207"/>
          <ac:spMkLst>
            <pc:docMk/>
            <pc:sldMk cId="2918225570" sldId="308"/>
            <ac:spMk id="23" creationId="{CABD39E8-C6B6-4692-95F2-6D8921158846}"/>
          </ac:spMkLst>
        </pc:spChg>
        <pc:spChg chg="add mod">
          <ac:chgData name="James Franklin" userId="cf915d05-507f-491f-b4a6-b2aa085ee4b1" providerId="ADAL" clId="{B0A9BD16-313A-4B87-86C7-D53C52C6EDF9}" dt="2021-09-29T09:08:51.460" v="3126"/>
          <ac:spMkLst>
            <pc:docMk/>
            <pc:sldMk cId="2918225570" sldId="308"/>
            <ac:spMk id="24" creationId="{EA44E421-D61B-4814-9257-938A92F42DB5}"/>
          </ac:spMkLst>
        </pc:spChg>
        <pc:spChg chg="add mod">
          <ac:chgData name="James Franklin" userId="cf915d05-507f-491f-b4a6-b2aa085ee4b1" providerId="ADAL" clId="{B0A9BD16-313A-4B87-86C7-D53C52C6EDF9}" dt="2021-09-29T09:09:22.414" v="3130" actId="207"/>
          <ac:spMkLst>
            <pc:docMk/>
            <pc:sldMk cId="2918225570" sldId="308"/>
            <ac:spMk id="25" creationId="{1621EA85-880B-4851-BADD-266008C38B3A}"/>
          </ac:spMkLst>
        </pc:spChg>
        <pc:grpChg chg="add del mod">
          <ac:chgData name="James Franklin" userId="cf915d05-507f-491f-b4a6-b2aa085ee4b1" providerId="ADAL" clId="{B0A9BD16-313A-4B87-86C7-D53C52C6EDF9}" dt="2021-09-28T15:31:03.270" v="1879" actId="478"/>
          <ac:grpSpMkLst>
            <pc:docMk/>
            <pc:sldMk cId="2918225570" sldId="308"/>
            <ac:grpSpMk id="4" creationId="{1D85F8E9-4DC5-4153-B385-2F4D9A89224E}"/>
          </ac:grpSpMkLst>
        </pc:grpChg>
        <pc:grpChg chg="add mod">
          <ac:chgData name="James Franklin" userId="cf915d05-507f-491f-b4a6-b2aa085ee4b1" providerId="ADAL" clId="{B0A9BD16-313A-4B87-86C7-D53C52C6EDF9}" dt="2021-09-28T15:31:03.471" v="1880"/>
          <ac:grpSpMkLst>
            <pc:docMk/>
            <pc:sldMk cId="2918225570" sldId="308"/>
            <ac:grpSpMk id="13" creationId="{688522ED-E721-44FC-A011-092DA2FA2E27}"/>
          </ac:grpSpMkLst>
        </pc:grpChg>
        <pc:picChg chg="mod">
          <ac:chgData name="James Franklin" userId="cf915d05-507f-491f-b4a6-b2aa085ee4b1" providerId="ADAL" clId="{B0A9BD16-313A-4B87-86C7-D53C52C6EDF9}" dt="2021-09-28T15:30:13.939" v="1873"/>
          <ac:picMkLst>
            <pc:docMk/>
            <pc:sldMk cId="2918225570" sldId="308"/>
            <ac:picMk id="9" creationId="{91DB134D-765D-4335-9F67-CC1348594777}"/>
          </ac:picMkLst>
        </pc:picChg>
        <pc:picChg chg="mod">
          <ac:chgData name="James Franklin" userId="cf915d05-507f-491f-b4a6-b2aa085ee4b1" providerId="ADAL" clId="{B0A9BD16-313A-4B87-86C7-D53C52C6EDF9}" dt="2021-09-28T15:30:13.939" v="1873"/>
          <ac:picMkLst>
            <pc:docMk/>
            <pc:sldMk cId="2918225570" sldId="308"/>
            <ac:picMk id="10" creationId="{4D1EBAA9-7CE1-4D35-B7E2-CFF427A7D599}"/>
          </ac:picMkLst>
        </pc:picChg>
        <pc:picChg chg="mod">
          <ac:chgData name="James Franklin" userId="cf915d05-507f-491f-b4a6-b2aa085ee4b1" providerId="ADAL" clId="{B0A9BD16-313A-4B87-86C7-D53C52C6EDF9}" dt="2021-09-28T15:30:13.939" v="1873"/>
          <ac:picMkLst>
            <pc:docMk/>
            <pc:sldMk cId="2918225570" sldId="308"/>
            <ac:picMk id="11" creationId="{DE024620-F255-47C5-99F5-58DA507CC981}"/>
          </ac:picMkLst>
        </pc:picChg>
        <pc:picChg chg="mod">
          <ac:chgData name="James Franklin" userId="cf915d05-507f-491f-b4a6-b2aa085ee4b1" providerId="ADAL" clId="{B0A9BD16-313A-4B87-86C7-D53C52C6EDF9}" dt="2021-09-28T15:30:13.939" v="1873"/>
          <ac:picMkLst>
            <pc:docMk/>
            <pc:sldMk cId="2918225570" sldId="308"/>
            <ac:picMk id="12" creationId="{32684175-7081-467E-A3F0-C385A614F162}"/>
          </ac:picMkLst>
        </pc:picChg>
        <pc:picChg chg="mod">
          <ac:chgData name="James Franklin" userId="cf915d05-507f-491f-b4a6-b2aa085ee4b1" providerId="ADAL" clId="{B0A9BD16-313A-4B87-86C7-D53C52C6EDF9}" dt="2021-09-28T15:31:03.471" v="1880"/>
          <ac:picMkLst>
            <pc:docMk/>
            <pc:sldMk cId="2918225570" sldId="308"/>
            <ac:picMk id="18" creationId="{59B5E1F9-4EBC-4732-AF7C-E3BD178ED618}"/>
          </ac:picMkLst>
        </pc:picChg>
        <pc:picChg chg="mod">
          <ac:chgData name="James Franklin" userId="cf915d05-507f-491f-b4a6-b2aa085ee4b1" providerId="ADAL" clId="{B0A9BD16-313A-4B87-86C7-D53C52C6EDF9}" dt="2021-09-28T15:31:03.471" v="1880"/>
          <ac:picMkLst>
            <pc:docMk/>
            <pc:sldMk cId="2918225570" sldId="308"/>
            <ac:picMk id="19" creationId="{36078392-71EF-447C-AF64-C5EF29E21D63}"/>
          </ac:picMkLst>
        </pc:picChg>
        <pc:picChg chg="mod">
          <ac:chgData name="James Franklin" userId="cf915d05-507f-491f-b4a6-b2aa085ee4b1" providerId="ADAL" clId="{B0A9BD16-313A-4B87-86C7-D53C52C6EDF9}" dt="2021-09-28T15:31:03.471" v="1880"/>
          <ac:picMkLst>
            <pc:docMk/>
            <pc:sldMk cId="2918225570" sldId="308"/>
            <ac:picMk id="20" creationId="{505117CD-EC73-485C-8DD6-AEE05201AB43}"/>
          </ac:picMkLst>
        </pc:picChg>
        <pc:picChg chg="mod">
          <ac:chgData name="James Franklin" userId="cf915d05-507f-491f-b4a6-b2aa085ee4b1" providerId="ADAL" clId="{B0A9BD16-313A-4B87-86C7-D53C52C6EDF9}" dt="2021-09-28T15:31:03.471" v="1880"/>
          <ac:picMkLst>
            <pc:docMk/>
            <pc:sldMk cId="2918225570" sldId="308"/>
            <ac:picMk id="21" creationId="{A07D2985-9C82-4424-9A6D-B79605A5B9B0}"/>
          </ac:picMkLst>
        </pc:picChg>
        <pc:picChg chg="add mod">
          <ac:chgData name="James Franklin" userId="cf915d05-507f-491f-b4a6-b2aa085ee4b1" providerId="ADAL" clId="{B0A9BD16-313A-4B87-86C7-D53C52C6EDF9}" dt="2021-09-30T08:03:05.843" v="9275" actId="1076"/>
          <ac:picMkLst>
            <pc:docMk/>
            <pc:sldMk cId="2918225570" sldId="308"/>
            <ac:picMk id="27" creationId="{7E7DBF5E-7DE9-4FBE-B9A4-9D3A5EF1ED39}"/>
          </ac:picMkLst>
        </pc:picChg>
        <pc:picChg chg="add mod">
          <ac:chgData name="James Franklin" userId="cf915d05-507f-491f-b4a6-b2aa085ee4b1" providerId="ADAL" clId="{B0A9BD16-313A-4B87-86C7-D53C52C6EDF9}" dt="2021-09-30T08:03:23.682" v="9279" actId="167"/>
          <ac:picMkLst>
            <pc:docMk/>
            <pc:sldMk cId="2918225570" sldId="308"/>
            <ac:picMk id="5122" creationId="{2871C838-03AA-457F-88B9-78169115A4EC}"/>
          </ac:picMkLst>
        </pc:picChg>
      </pc:sldChg>
      <pc:sldChg chg="addSp modSp add mod">
        <pc:chgData name="James Franklin" userId="cf915d05-507f-491f-b4a6-b2aa085ee4b1" providerId="ADAL" clId="{B0A9BD16-313A-4B87-86C7-D53C52C6EDF9}" dt="2021-09-30T08:13:51.668" v="9639" actId="113"/>
        <pc:sldMkLst>
          <pc:docMk/>
          <pc:sldMk cId="3256676282" sldId="309"/>
        </pc:sldMkLst>
        <pc:spChg chg="mod">
          <ac:chgData name="James Franklin" userId="cf915d05-507f-491f-b4a6-b2aa085ee4b1" providerId="ADAL" clId="{B0A9BD16-313A-4B87-86C7-D53C52C6EDF9}" dt="2021-09-28T14:18:13.049" v="1470" actId="20577"/>
          <ac:spMkLst>
            <pc:docMk/>
            <pc:sldMk cId="3256676282" sldId="309"/>
            <ac:spMk id="2" creationId="{DE7D2F39-D496-43AD-9D63-170CB0D1F263}"/>
          </ac:spMkLst>
        </pc:spChg>
        <pc:spChg chg="mod">
          <ac:chgData name="James Franklin" userId="cf915d05-507f-491f-b4a6-b2aa085ee4b1" providerId="ADAL" clId="{B0A9BD16-313A-4B87-86C7-D53C52C6EDF9}" dt="2021-09-30T08:13:51.668" v="9639" actId="113"/>
          <ac:spMkLst>
            <pc:docMk/>
            <pc:sldMk cId="3256676282" sldId="309"/>
            <ac:spMk id="3" creationId="{6A5E715C-5692-4138-BE67-8C75FE95C21D}"/>
          </ac:spMkLst>
        </pc:spChg>
        <pc:spChg chg="mod">
          <ac:chgData name="James Franklin" userId="cf915d05-507f-491f-b4a6-b2aa085ee4b1" providerId="ADAL" clId="{B0A9BD16-313A-4B87-86C7-D53C52C6EDF9}" dt="2021-09-28T15:31:41.474" v="1891"/>
          <ac:spMkLst>
            <pc:docMk/>
            <pc:sldMk cId="3256676282" sldId="309"/>
            <ac:spMk id="5" creationId="{E6A6AF62-81B0-4A91-A46F-A98753F96744}"/>
          </ac:spMkLst>
        </pc:spChg>
        <pc:spChg chg="mod">
          <ac:chgData name="James Franklin" userId="cf915d05-507f-491f-b4a6-b2aa085ee4b1" providerId="ADAL" clId="{B0A9BD16-313A-4B87-86C7-D53C52C6EDF9}" dt="2021-09-28T15:31:41.474" v="1891"/>
          <ac:spMkLst>
            <pc:docMk/>
            <pc:sldMk cId="3256676282" sldId="309"/>
            <ac:spMk id="6" creationId="{AD878172-A782-4EF0-9E0E-AE978B05C67F}"/>
          </ac:spMkLst>
        </pc:spChg>
        <pc:spChg chg="mod">
          <ac:chgData name="James Franklin" userId="cf915d05-507f-491f-b4a6-b2aa085ee4b1" providerId="ADAL" clId="{B0A9BD16-313A-4B87-86C7-D53C52C6EDF9}" dt="2021-09-28T15:31:41.474" v="1891"/>
          <ac:spMkLst>
            <pc:docMk/>
            <pc:sldMk cId="3256676282" sldId="309"/>
            <ac:spMk id="7" creationId="{95E25ECC-094F-48CB-BF57-ADBC771F3343}"/>
          </ac:spMkLst>
        </pc:spChg>
        <pc:spChg chg="mod">
          <ac:chgData name="James Franklin" userId="cf915d05-507f-491f-b4a6-b2aa085ee4b1" providerId="ADAL" clId="{B0A9BD16-313A-4B87-86C7-D53C52C6EDF9}" dt="2021-09-28T15:31:41.474" v="1891"/>
          <ac:spMkLst>
            <pc:docMk/>
            <pc:sldMk cId="3256676282" sldId="309"/>
            <ac:spMk id="8" creationId="{A48B26E1-1C4B-458D-8DA9-8C6D87D5694E}"/>
          </ac:spMkLst>
        </pc:spChg>
        <pc:spChg chg="add mod">
          <ac:chgData name="James Franklin" userId="cf915d05-507f-491f-b4a6-b2aa085ee4b1" providerId="ADAL" clId="{B0A9BD16-313A-4B87-86C7-D53C52C6EDF9}" dt="2021-09-29T09:09:29.982" v="3131" actId="207"/>
          <ac:spMkLst>
            <pc:docMk/>
            <pc:sldMk cId="3256676282" sldId="309"/>
            <ac:spMk id="13" creationId="{8C1A3337-6691-4B96-855C-FB00BA8E739B}"/>
          </ac:spMkLst>
        </pc:spChg>
        <pc:spChg chg="add mod">
          <ac:chgData name="James Franklin" userId="cf915d05-507f-491f-b4a6-b2aa085ee4b1" providerId="ADAL" clId="{B0A9BD16-313A-4B87-86C7-D53C52C6EDF9}" dt="2021-09-29T09:09:29.982" v="3131" actId="207"/>
          <ac:spMkLst>
            <pc:docMk/>
            <pc:sldMk cId="3256676282" sldId="309"/>
            <ac:spMk id="14" creationId="{FC6E1534-6169-40B0-B39B-7A911145E6DE}"/>
          </ac:spMkLst>
        </pc:spChg>
        <pc:spChg chg="add mod">
          <ac:chgData name="James Franklin" userId="cf915d05-507f-491f-b4a6-b2aa085ee4b1" providerId="ADAL" clId="{B0A9BD16-313A-4B87-86C7-D53C52C6EDF9}" dt="2021-09-29T09:08:54.415" v="3127"/>
          <ac:spMkLst>
            <pc:docMk/>
            <pc:sldMk cId="3256676282" sldId="309"/>
            <ac:spMk id="15" creationId="{8CCACBB0-986F-4E42-9ED9-1682BA9002E9}"/>
          </ac:spMkLst>
        </pc:spChg>
        <pc:spChg chg="add mod">
          <ac:chgData name="James Franklin" userId="cf915d05-507f-491f-b4a6-b2aa085ee4b1" providerId="ADAL" clId="{B0A9BD16-313A-4B87-86C7-D53C52C6EDF9}" dt="2021-09-29T09:09:29.982" v="3131" actId="207"/>
          <ac:spMkLst>
            <pc:docMk/>
            <pc:sldMk cId="3256676282" sldId="309"/>
            <ac:spMk id="16" creationId="{94E26A81-7F0A-4C09-8425-C76BB3F61EC6}"/>
          </ac:spMkLst>
        </pc:spChg>
        <pc:grpChg chg="add mod">
          <ac:chgData name="James Franklin" userId="cf915d05-507f-491f-b4a6-b2aa085ee4b1" providerId="ADAL" clId="{B0A9BD16-313A-4B87-86C7-D53C52C6EDF9}" dt="2021-09-28T15:31:41.474" v="1891"/>
          <ac:grpSpMkLst>
            <pc:docMk/>
            <pc:sldMk cId="3256676282" sldId="309"/>
            <ac:grpSpMk id="4" creationId="{CD1F9229-6092-4871-9326-5222F981706F}"/>
          </ac:grpSpMkLst>
        </pc:grpChg>
        <pc:picChg chg="mod">
          <ac:chgData name="James Franklin" userId="cf915d05-507f-491f-b4a6-b2aa085ee4b1" providerId="ADAL" clId="{B0A9BD16-313A-4B87-86C7-D53C52C6EDF9}" dt="2021-09-28T15:31:41.474" v="1891"/>
          <ac:picMkLst>
            <pc:docMk/>
            <pc:sldMk cId="3256676282" sldId="309"/>
            <ac:picMk id="9" creationId="{FDF647CD-DD1D-41FB-A74A-42B55F860770}"/>
          </ac:picMkLst>
        </pc:picChg>
        <pc:picChg chg="mod">
          <ac:chgData name="James Franklin" userId="cf915d05-507f-491f-b4a6-b2aa085ee4b1" providerId="ADAL" clId="{B0A9BD16-313A-4B87-86C7-D53C52C6EDF9}" dt="2021-09-28T15:31:41.474" v="1891"/>
          <ac:picMkLst>
            <pc:docMk/>
            <pc:sldMk cId="3256676282" sldId="309"/>
            <ac:picMk id="10" creationId="{19360CCC-B56B-4083-A41D-992C471C8F0D}"/>
          </ac:picMkLst>
        </pc:picChg>
        <pc:picChg chg="mod">
          <ac:chgData name="James Franklin" userId="cf915d05-507f-491f-b4a6-b2aa085ee4b1" providerId="ADAL" clId="{B0A9BD16-313A-4B87-86C7-D53C52C6EDF9}" dt="2021-09-28T15:31:41.474" v="1891"/>
          <ac:picMkLst>
            <pc:docMk/>
            <pc:sldMk cId="3256676282" sldId="309"/>
            <ac:picMk id="11" creationId="{A474415C-31CB-4526-ACF3-A0253883D981}"/>
          </ac:picMkLst>
        </pc:picChg>
        <pc:picChg chg="mod">
          <ac:chgData name="James Franklin" userId="cf915d05-507f-491f-b4a6-b2aa085ee4b1" providerId="ADAL" clId="{B0A9BD16-313A-4B87-86C7-D53C52C6EDF9}" dt="2021-09-28T15:31:41.474" v="1891"/>
          <ac:picMkLst>
            <pc:docMk/>
            <pc:sldMk cId="3256676282" sldId="309"/>
            <ac:picMk id="12" creationId="{13E47BF9-5B22-4F6A-AF96-0A49A05DB7C9}"/>
          </ac:picMkLst>
        </pc:picChg>
        <pc:picChg chg="add mod">
          <ac:chgData name="James Franklin" userId="cf915d05-507f-491f-b4a6-b2aa085ee4b1" providerId="ADAL" clId="{B0A9BD16-313A-4B87-86C7-D53C52C6EDF9}" dt="2021-09-30T08:10:57.229" v="9284" actId="14100"/>
          <ac:picMkLst>
            <pc:docMk/>
            <pc:sldMk cId="3256676282" sldId="309"/>
            <ac:picMk id="18" creationId="{863992E7-035F-4F11-8DBC-636C5F5FFF2D}"/>
          </ac:picMkLst>
        </pc:picChg>
        <pc:picChg chg="add mod">
          <ac:chgData name="James Franklin" userId="cf915d05-507f-491f-b4a6-b2aa085ee4b1" providerId="ADAL" clId="{B0A9BD16-313A-4B87-86C7-D53C52C6EDF9}" dt="2021-09-30T08:11:02.269" v="9285" actId="1076"/>
          <ac:picMkLst>
            <pc:docMk/>
            <pc:sldMk cId="3256676282" sldId="309"/>
            <ac:picMk id="20" creationId="{2D4473D0-7174-479F-A526-F50D26CDBC20}"/>
          </ac:picMkLst>
        </pc:picChg>
      </pc:sldChg>
      <pc:sldChg chg="addSp delSp modSp add mod">
        <pc:chgData name="James Franklin" userId="cf915d05-507f-491f-b4a6-b2aa085ee4b1" providerId="ADAL" clId="{B0A9BD16-313A-4B87-86C7-D53C52C6EDF9}" dt="2021-09-30T08:19:54.360" v="10282" actId="20577"/>
        <pc:sldMkLst>
          <pc:docMk/>
          <pc:sldMk cId="1695273936" sldId="310"/>
        </pc:sldMkLst>
        <pc:spChg chg="mod">
          <ac:chgData name="James Franklin" userId="cf915d05-507f-491f-b4a6-b2aa085ee4b1" providerId="ADAL" clId="{B0A9BD16-313A-4B87-86C7-D53C52C6EDF9}" dt="2021-09-28T14:18:27.074" v="1489" actId="20577"/>
          <ac:spMkLst>
            <pc:docMk/>
            <pc:sldMk cId="1695273936" sldId="310"/>
            <ac:spMk id="2" creationId="{DE7D2F39-D496-43AD-9D63-170CB0D1F263}"/>
          </ac:spMkLst>
        </pc:spChg>
        <pc:spChg chg="mod">
          <ac:chgData name="James Franklin" userId="cf915d05-507f-491f-b4a6-b2aa085ee4b1" providerId="ADAL" clId="{B0A9BD16-313A-4B87-86C7-D53C52C6EDF9}" dt="2021-09-30T08:19:54.360" v="10282" actId="20577"/>
          <ac:spMkLst>
            <pc:docMk/>
            <pc:sldMk cId="1695273936" sldId="310"/>
            <ac:spMk id="3" creationId="{6A5E715C-5692-4138-BE67-8C75FE95C21D}"/>
          </ac:spMkLst>
        </pc:spChg>
        <pc:spChg chg="mod">
          <ac:chgData name="James Franklin" userId="cf915d05-507f-491f-b4a6-b2aa085ee4b1" providerId="ADAL" clId="{B0A9BD16-313A-4B87-86C7-D53C52C6EDF9}" dt="2021-09-28T15:30:31.404" v="1875"/>
          <ac:spMkLst>
            <pc:docMk/>
            <pc:sldMk cId="1695273936" sldId="310"/>
            <ac:spMk id="5" creationId="{A6361231-CDD8-44FB-94AC-868811AB4B5F}"/>
          </ac:spMkLst>
        </pc:spChg>
        <pc:spChg chg="mod">
          <ac:chgData name="James Franklin" userId="cf915d05-507f-491f-b4a6-b2aa085ee4b1" providerId="ADAL" clId="{B0A9BD16-313A-4B87-86C7-D53C52C6EDF9}" dt="2021-09-28T15:30:31.404" v="1875"/>
          <ac:spMkLst>
            <pc:docMk/>
            <pc:sldMk cId="1695273936" sldId="310"/>
            <ac:spMk id="6" creationId="{DF526B89-0D9A-4FEB-9395-9BD98C7F5CC5}"/>
          </ac:spMkLst>
        </pc:spChg>
        <pc:spChg chg="mod">
          <ac:chgData name="James Franklin" userId="cf915d05-507f-491f-b4a6-b2aa085ee4b1" providerId="ADAL" clId="{B0A9BD16-313A-4B87-86C7-D53C52C6EDF9}" dt="2021-09-28T15:30:31.404" v="1875"/>
          <ac:spMkLst>
            <pc:docMk/>
            <pc:sldMk cId="1695273936" sldId="310"/>
            <ac:spMk id="7" creationId="{9CDD3B24-E7D8-4B24-923E-B95694166A7E}"/>
          </ac:spMkLst>
        </pc:spChg>
        <pc:spChg chg="mod">
          <ac:chgData name="James Franklin" userId="cf915d05-507f-491f-b4a6-b2aa085ee4b1" providerId="ADAL" clId="{B0A9BD16-313A-4B87-86C7-D53C52C6EDF9}" dt="2021-09-28T15:30:31.404" v="1875"/>
          <ac:spMkLst>
            <pc:docMk/>
            <pc:sldMk cId="1695273936" sldId="310"/>
            <ac:spMk id="8" creationId="{0262C23A-A206-443D-8587-CEE3C00D31C3}"/>
          </ac:spMkLst>
        </pc:spChg>
        <pc:spChg chg="mod">
          <ac:chgData name="James Franklin" userId="cf915d05-507f-491f-b4a6-b2aa085ee4b1" providerId="ADAL" clId="{B0A9BD16-313A-4B87-86C7-D53C52C6EDF9}" dt="2021-09-28T15:30:57.637" v="1878" actId="17032"/>
          <ac:spMkLst>
            <pc:docMk/>
            <pc:sldMk cId="1695273936" sldId="310"/>
            <ac:spMk id="14" creationId="{8F27D38D-1A67-4458-9B0A-3D0DED551183}"/>
          </ac:spMkLst>
        </pc:spChg>
        <pc:spChg chg="mod">
          <ac:chgData name="James Franklin" userId="cf915d05-507f-491f-b4a6-b2aa085ee4b1" providerId="ADAL" clId="{B0A9BD16-313A-4B87-86C7-D53C52C6EDF9}" dt="2021-09-28T15:30:57.637" v="1878" actId="17032"/>
          <ac:spMkLst>
            <pc:docMk/>
            <pc:sldMk cId="1695273936" sldId="310"/>
            <ac:spMk id="15" creationId="{4879FF29-CF05-4CD0-B93B-6498F27D9951}"/>
          </ac:spMkLst>
        </pc:spChg>
        <pc:spChg chg="mod">
          <ac:chgData name="James Franklin" userId="cf915d05-507f-491f-b4a6-b2aa085ee4b1" providerId="ADAL" clId="{B0A9BD16-313A-4B87-86C7-D53C52C6EDF9}" dt="2021-09-28T15:30:57.637" v="1878" actId="17032"/>
          <ac:spMkLst>
            <pc:docMk/>
            <pc:sldMk cId="1695273936" sldId="310"/>
            <ac:spMk id="16" creationId="{72A8881A-D881-4259-8E77-2A2EEC7727FB}"/>
          </ac:spMkLst>
        </pc:spChg>
        <pc:spChg chg="mod">
          <ac:chgData name="James Franklin" userId="cf915d05-507f-491f-b4a6-b2aa085ee4b1" providerId="ADAL" clId="{B0A9BD16-313A-4B87-86C7-D53C52C6EDF9}" dt="2021-09-28T15:30:48.148" v="1877"/>
          <ac:spMkLst>
            <pc:docMk/>
            <pc:sldMk cId="1695273936" sldId="310"/>
            <ac:spMk id="17" creationId="{7C20C356-A661-419B-8000-1132E6C26725}"/>
          </ac:spMkLst>
        </pc:spChg>
        <pc:spChg chg="add mod">
          <ac:chgData name="James Franklin" userId="cf915d05-507f-491f-b4a6-b2aa085ee4b1" providerId="ADAL" clId="{B0A9BD16-313A-4B87-86C7-D53C52C6EDF9}" dt="2021-09-29T11:27:27.105" v="8664" actId="164"/>
          <ac:spMkLst>
            <pc:docMk/>
            <pc:sldMk cId="1695273936" sldId="310"/>
            <ac:spMk id="22" creationId="{A6C7E82A-FB07-44BF-A3B6-906AFB58A6E1}"/>
          </ac:spMkLst>
        </pc:spChg>
        <pc:spChg chg="add mod">
          <ac:chgData name="James Franklin" userId="cf915d05-507f-491f-b4a6-b2aa085ee4b1" providerId="ADAL" clId="{B0A9BD16-313A-4B87-86C7-D53C52C6EDF9}" dt="2021-09-29T11:27:27.105" v="8664" actId="164"/>
          <ac:spMkLst>
            <pc:docMk/>
            <pc:sldMk cId="1695273936" sldId="310"/>
            <ac:spMk id="23" creationId="{EFF31202-BC7B-4D79-AEA8-86EC0BE7ADA4}"/>
          </ac:spMkLst>
        </pc:spChg>
        <pc:spChg chg="add mod">
          <ac:chgData name="James Franklin" userId="cf915d05-507f-491f-b4a6-b2aa085ee4b1" providerId="ADAL" clId="{B0A9BD16-313A-4B87-86C7-D53C52C6EDF9}" dt="2021-09-29T11:27:27.105" v="8664" actId="164"/>
          <ac:spMkLst>
            <pc:docMk/>
            <pc:sldMk cId="1695273936" sldId="310"/>
            <ac:spMk id="24" creationId="{C12F914C-38B4-413A-8662-1ED98C058F7C}"/>
          </ac:spMkLst>
        </pc:spChg>
        <pc:spChg chg="add mod">
          <ac:chgData name="James Franklin" userId="cf915d05-507f-491f-b4a6-b2aa085ee4b1" providerId="ADAL" clId="{B0A9BD16-313A-4B87-86C7-D53C52C6EDF9}" dt="2021-09-29T11:27:27.105" v="8664" actId="164"/>
          <ac:spMkLst>
            <pc:docMk/>
            <pc:sldMk cId="1695273936" sldId="310"/>
            <ac:spMk id="25" creationId="{4DE19CCA-8CFD-4D37-A80E-0A85B2368141}"/>
          </ac:spMkLst>
        </pc:spChg>
        <pc:grpChg chg="add del mod">
          <ac:chgData name="James Franklin" userId="cf915d05-507f-491f-b4a6-b2aa085ee4b1" providerId="ADAL" clId="{B0A9BD16-313A-4B87-86C7-D53C52C6EDF9}" dt="2021-09-28T15:30:44.973" v="1876"/>
          <ac:grpSpMkLst>
            <pc:docMk/>
            <pc:sldMk cId="1695273936" sldId="310"/>
            <ac:grpSpMk id="4" creationId="{9F102A4C-940D-475D-B4D9-E51CEB112530}"/>
          </ac:grpSpMkLst>
        </pc:grpChg>
        <pc:grpChg chg="add mod">
          <ac:chgData name="James Franklin" userId="cf915d05-507f-491f-b4a6-b2aa085ee4b1" providerId="ADAL" clId="{B0A9BD16-313A-4B87-86C7-D53C52C6EDF9}" dt="2021-09-29T11:27:27.105" v="8664" actId="164"/>
          <ac:grpSpMkLst>
            <pc:docMk/>
            <pc:sldMk cId="1695273936" sldId="310"/>
            <ac:grpSpMk id="13" creationId="{7D7CAF9A-0DA6-4E85-B773-1328A7907FE6}"/>
          </ac:grpSpMkLst>
        </pc:grpChg>
        <pc:grpChg chg="add mod">
          <ac:chgData name="James Franklin" userId="cf915d05-507f-491f-b4a6-b2aa085ee4b1" providerId="ADAL" clId="{B0A9BD16-313A-4B87-86C7-D53C52C6EDF9}" dt="2021-09-29T11:27:27.105" v="8664" actId="164"/>
          <ac:grpSpMkLst>
            <pc:docMk/>
            <pc:sldMk cId="1695273936" sldId="310"/>
            <ac:grpSpMk id="26" creationId="{00D09981-8967-45AE-B10C-44A0A0738F86}"/>
          </ac:grpSpMkLst>
        </pc:grpChg>
        <pc:picChg chg="mod">
          <ac:chgData name="James Franklin" userId="cf915d05-507f-491f-b4a6-b2aa085ee4b1" providerId="ADAL" clId="{B0A9BD16-313A-4B87-86C7-D53C52C6EDF9}" dt="2021-09-28T15:30:31.404" v="1875"/>
          <ac:picMkLst>
            <pc:docMk/>
            <pc:sldMk cId="1695273936" sldId="310"/>
            <ac:picMk id="9" creationId="{FC4CD9E8-56F9-485F-853B-A81E31A0B7F1}"/>
          </ac:picMkLst>
        </pc:picChg>
        <pc:picChg chg="mod">
          <ac:chgData name="James Franklin" userId="cf915d05-507f-491f-b4a6-b2aa085ee4b1" providerId="ADAL" clId="{B0A9BD16-313A-4B87-86C7-D53C52C6EDF9}" dt="2021-09-28T15:30:31.404" v="1875"/>
          <ac:picMkLst>
            <pc:docMk/>
            <pc:sldMk cId="1695273936" sldId="310"/>
            <ac:picMk id="10" creationId="{B4C210A5-11A3-4218-B277-A7E7004BCDB6}"/>
          </ac:picMkLst>
        </pc:picChg>
        <pc:picChg chg="mod">
          <ac:chgData name="James Franklin" userId="cf915d05-507f-491f-b4a6-b2aa085ee4b1" providerId="ADAL" clId="{B0A9BD16-313A-4B87-86C7-D53C52C6EDF9}" dt="2021-09-28T15:30:31.404" v="1875"/>
          <ac:picMkLst>
            <pc:docMk/>
            <pc:sldMk cId="1695273936" sldId="310"/>
            <ac:picMk id="11" creationId="{88070BD3-6A7A-4EA5-9EFE-44B824594FAA}"/>
          </ac:picMkLst>
        </pc:picChg>
        <pc:picChg chg="mod">
          <ac:chgData name="James Franklin" userId="cf915d05-507f-491f-b4a6-b2aa085ee4b1" providerId="ADAL" clId="{B0A9BD16-313A-4B87-86C7-D53C52C6EDF9}" dt="2021-09-28T15:30:31.404" v="1875"/>
          <ac:picMkLst>
            <pc:docMk/>
            <pc:sldMk cId="1695273936" sldId="310"/>
            <ac:picMk id="12" creationId="{4C40D821-24FD-4FC3-B93C-EFFDBFD48CD7}"/>
          </ac:picMkLst>
        </pc:picChg>
        <pc:picChg chg="mod">
          <ac:chgData name="James Franklin" userId="cf915d05-507f-491f-b4a6-b2aa085ee4b1" providerId="ADAL" clId="{B0A9BD16-313A-4B87-86C7-D53C52C6EDF9}" dt="2021-09-28T15:30:48.148" v="1877"/>
          <ac:picMkLst>
            <pc:docMk/>
            <pc:sldMk cId="1695273936" sldId="310"/>
            <ac:picMk id="18" creationId="{B7D521EA-D196-4AD1-A2EB-19600E9C6209}"/>
          </ac:picMkLst>
        </pc:picChg>
        <pc:picChg chg="mod">
          <ac:chgData name="James Franklin" userId="cf915d05-507f-491f-b4a6-b2aa085ee4b1" providerId="ADAL" clId="{B0A9BD16-313A-4B87-86C7-D53C52C6EDF9}" dt="2021-09-28T15:30:48.148" v="1877"/>
          <ac:picMkLst>
            <pc:docMk/>
            <pc:sldMk cId="1695273936" sldId="310"/>
            <ac:picMk id="19" creationId="{31A3BCC7-E0E9-46E2-969E-A1EC8F2A1277}"/>
          </ac:picMkLst>
        </pc:picChg>
        <pc:picChg chg="mod">
          <ac:chgData name="James Franklin" userId="cf915d05-507f-491f-b4a6-b2aa085ee4b1" providerId="ADAL" clId="{B0A9BD16-313A-4B87-86C7-D53C52C6EDF9}" dt="2021-09-28T15:30:48.148" v="1877"/>
          <ac:picMkLst>
            <pc:docMk/>
            <pc:sldMk cId="1695273936" sldId="310"/>
            <ac:picMk id="20" creationId="{E90F1D79-EF4C-4C56-9D38-F79C19DEDC38}"/>
          </ac:picMkLst>
        </pc:picChg>
        <pc:picChg chg="mod">
          <ac:chgData name="James Franklin" userId="cf915d05-507f-491f-b4a6-b2aa085ee4b1" providerId="ADAL" clId="{B0A9BD16-313A-4B87-86C7-D53C52C6EDF9}" dt="2021-09-28T15:30:48.148" v="1877"/>
          <ac:picMkLst>
            <pc:docMk/>
            <pc:sldMk cId="1695273936" sldId="310"/>
            <ac:picMk id="21" creationId="{07E16D4A-49E0-467D-934B-80E6C08F2DC1}"/>
          </ac:picMkLst>
        </pc:picChg>
      </pc:sldChg>
      <pc:sldChg chg="add del">
        <pc:chgData name="James Franklin" userId="cf915d05-507f-491f-b4a6-b2aa085ee4b1" providerId="ADAL" clId="{B0A9BD16-313A-4B87-86C7-D53C52C6EDF9}" dt="2021-09-28T14:26:11.940" v="1666" actId="47"/>
        <pc:sldMkLst>
          <pc:docMk/>
          <pc:sldMk cId="2806484072" sldId="311"/>
        </pc:sldMkLst>
      </pc:sldChg>
      <pc:sldChg chg="addSp delSp modSp add mod modClrScheme chgLayout">
        <pc:chgData name="James Franklin" userId="cf915d05-507f-491f-b4a6-b2aa085ee4b1" providerId="ADAL" clId="{B0A9BD16-313A-4B87-86C7-D53C52C6EDF9}" dt="2021-09-30T08:28:32.074" v="10673" actId="207"/>
        <pc:sldMkLst>
          <pc:docMk/>
          <pc:sldMk cId="926215780" sldId="312"/>
        </pc:sldMkLst>
        <pc:spChg chg="mod ord">
          <ac:chgData name="James Franklin" userId="cf915d05-507f-491f-b4a6-b2aa085ee4b1" providerId="ADAL" clId="{B0A9BD16-313A-4B87-86C7-D53C52C6EDF9}" dt="2021-09-28T14:21:58.765" v="1520" actId="700"/>
          <ac:spMkLst>
            <pc:docMk/>
            <pc:sldMk cId="926215780" sldId="312"/>
            <ac:spMk id="2" creationId="{DE7D2F39-D496-43AD-9D63-170CB0D1F263}"/>
          </ac:spMkLst>
        </pc:spChg>
        <pc:spChg chg="del mod ord">
          <ac:chgData name="James Franklin" userId="cf915d05-507f-491f-b4a6-b2aa085ee4b1" providerId="ADAL" clId="{B0A9BD16-313A-4B87-86C7-D53C52C6EDF9}" dt="2021-09-28T14:21:58.765" v="1520" actId="700"/>
          <ac:spMkLst>
            <pc:docMk/>
            <pc:sldMk cId="926215780" sldId="312"/>
            <ac:spMk id="3" creationId="{6A5E715C-5692-4138-BE67-8C75FE95C21D}"/>
          </ac:spMkLst>
        </pc:spChg>
        <pc:spChg chg="add mod ord">
          <ac:chgData name="James Franklin" userId="cf915d05-507f-491f-b4a6-b2aa085ee4b1" providerId="ADAL" clId="{B0A9BD16-313A-4B87-86C7-D53C52C6EDF9}" dt="2021-09-30T08:28:03.968" v="10670" actId="20577"/>
          <ac:spMkLst>
            <pc:docMk/>
            <pc:sldMk cId="926215780" sldId="312"/>
            <ac:spMk id="4" creationId="{A7661D0D-E250-4571-B08D-333AE412BF7C}"/>
          </ac:spMkLst>
        </pc:spChg>
        <pc:spChg chg="mod">
          <ac:chgData name="James Franklin" userId="cf915d05-507f-491f-b4a6-b2aa085ee4b1" providerId="ADAL" clId="{B0A9BD16-313A-4B87-86C7-D53C52C6EDF9}" dt="2021-09-29T11:27:29.414" v="8665"/>
          <ac:spMkLst>
            <pc:docMk/>
            <pc:sldMk cId="926215780" sldId="312"/>
            <ac:spMk id="7" creationId="{BDA95A8D-2DDD-42B6-80D5-EFB08950963E}"/>
          </ac:spMkLst>
        </pc:spChg>
        <pc:spChg chg="mod">
          <ac:chgData name="James Franklin" userId="cf915d05-507f-491f-b4a6-b2aa085ee4b1" providerId="ADAL" clId="{B0A9BD16-313A-4B87-86C7-D53C52C6EDF9}" dt="2021-09-29T11:27:29.414" v="8665"/>
          <ac:spMkLst>
            <pc:docMk/>
            <pc:sldMk cId="926215780" sldId="312"/>
            <ac:spMk id="8" creationId="{0E8EDAAD-3E69-4BA9-A721-BB28B65F0ED3}"/>
          </ac:spMkLst>
        </pc:spChg>
        <pc:spChg chg="mod">
          <ac:chgData name="James Franklin" userId="cf915d05-507f-491f-b4a6-b2aa085ee4b1" providerId="ADAL" clId="{B0A9BD16-313A-4B87-86C7-D53C52C6EDF9}" dt="2021-09-29T11:27:29.414" v="8665"/>
          <ac:spMkLst>
            <pc:docMk/>
            <pc:sldMk cId="926215780" sldId="312"/>
            <ac:spMk id="9" creationId="{41DEC8F9-B662-4168-976B-206D8074C446}"/>
          </ac:spMkLst>
        </pc:spChg>
        <pc:spChg chg="mod">
          <ac:chgData name="James Franklin" userId="cf915d05-507f-491f-b4a6-b2aa085ee4b1" providerId="ADAL" clId="{B0A9BD16-313A-4B87-86C7-D53C52C6EDF9}" dt="2021-09-29T11:27:29.414" v="8665"/>
          <ac:spMkLst>
            <pc:docMk/>
            <pc:sldMk cId="926215780" sldId="312"/>
            <ac:spMk id="10" creationId="{58A43CA7-DEAF-46F7-B1E2-69C2C308D000}"/>
          </ac:spMkLst>
        </pc:spChg>
        <pc:spChg chg="mod">
          <ac:chgData name="James Franklin" userId="cf915d05-507f-491f-b4a6-b2aa085ee4b1" providerId="ADAL" clId="{B0A9BD16-313A-4B87-86C7-D53C52C6EDF9}" dt="2021-09-29T11:27:29.414" v="8665"/>
          <ac:spMkLst>
            <pc:docMk/>
            <pc:sldMk cId="926215780" sldId="312"/>
            <ac:spMk id="11" creationId="{12248890-C26D-41C4-A71D-C0931EDE4D58}"/>
          </ac:spMkLst>
        </pc:spChg>
        <pc:spChg chg="mod">
          <ac:chgData name="James Franklin" userId="cf915d05-507f-491f-b4a6-b2aa085ee4b1" providerId="ADAL" clId="{B0A9BD16-313A-4B87-86C7-D53C52C6EDF9}" dt="2021-09-29T11:27:29.414" v="8665"/>
          <ac:spMkLst>
            <pc:docMk/>
            <pc:sldMk cId="926215780" sldId="312"/>
            <ac:spMk id="12" creationId="{07465749-2DB5-4DAE-B39F-FBFE3652F356}"/>
          </ac:spMkLst>
        </pc:spChg>
        <pc:spChg chg="mod">
          <ac:chgData name="James Franklin" userId="cf915d05-507f-491f-b4a6-b2aa085ee4b1" providerId="ADAL" clId="{B0A9BD16-313A-4B87-86C7-D53C52C6EDF9}" dt="2021-09-29T11:27:29.414" v="8665"/>
          <ac:spMkLst>
            <pc:docMk/>
            <pc:sldMk cId="926215780" sldId="312"/>
            <ac:spMk id="13" creationId="{9946ABE1-F391-4192-A79B-236F3BC6B104}"/>
          </ac:spMkLst>
        </pc:spChg>
        <pc:spChg chg="mod">
          <ac:chgData name="James Franklin" userId="cf915d05-507f-491f-b4a6-b2aa085ee4b1" providerId="ADAL" clId="{B0A9BD16-313A-4B87-86C7-D53C52C6EDF9}" dt="2021-09-29T11:27:29.414" v="8665"/>
          <ac:spMkLst>
            <pc:docMk/>
            <pc:sldMk cId="926215780" sldId="312"/>
            <ac:spMk id="14" creationId="{178C6A8C-DBF7-4373-8CA2-665D13F7AE1A}"/>
          </ac:spMkLst>
        </pc:spChg>
        <pc:grpChg chg="add mod">
          <ac:chgData name="James Franklin" userId="cf915d05-507f-491f-b4a6-b2aa085ee4b1" providerId="ADAL" clId="{B0A9BD16-313A-4B87-86C7-D53C52C6EDF9}" dt="2021-09-29T11:27:29.414" v="8665"/>
          <ac:grpSpMkLst>
            <pc:docMk/>
            <pc:sldMk cId="926215780" sldId="312"/>
            <ac:grpSpMk id="5" creationId="{8DE74485-81F2-4841-A2AE-EAEFDA548930}"/>
          </ac:grpSpMkLst>
        </pc:grpChg>
        <pc:grpChg chg="mod">
          <ac:chgData name="James Franklin" userId="cf915d05-507f-491f-b4a6-b2aa085ee4b1" providerId="ADAL" clId="{B0A9BD16-313A-4B87-86C7-D53C52C6EDF9}" dt="2021-09-29T11:27:29.414" v="8665"/>
          <ac:grpSpMkLst>
            <pc:docMk/>
            <pc:sldMk cId="926215780" sldId="312"/>
            <ac:grpSpMk id="6" creationId="{A9E8A9AE-14D9-494A-AE37-886DD78034B7}"/>
          </ac:grpSpMkLst>
        </pc:grpChg>
        <pc:graphicFrameChg chg="add mod modGraphic">
          <ac:chgData name="James Franklin" userId="cf915d05-507f-491f-b4a6-b2aa085ee4b1" providerId="ADAL" clId="{B0A9BD16-313A-4B87-86C7-D53C52C6EDF9}" dt="2021-09-30T08:28:32.074" v="10673" actId="207"/>
          <ac:graphicFrameMkLst>
            <pc:docMk/>
            <pc:sldMk cId="926215780" sldId="312"/>
            <ac:graphicFrameMk id="19" creationId="{F1649D59-56F5-442E-AF75-DF0C230DC688}"/>
          </ac:graphicFrameMkLst>
        </pc:graphicFrameChg>
        <pc:picChg chg="mod">
          <ac:chgData name="James Franklin" userId="cf915d05-507f-491f-b4a6-b2aa085ee4b1" providerId="ADAL" clId="{B0A9BD16-313A-4B87-86C7-D53C52C6EDF9}" dt="2021-09-29T11:27:29.414" v="8665"/>
          <ac:picMkLst>
            <pc:docMk/>
            <pc:sldMk cId="926215780" sldId="312"/>
            <ac:picMk id="15" creationId="{2E777421-0667-40E6-B498-06F1309B7C3B}"/>
          </ac:picMkLst>
        </pc:picChg>
        <pc:picChg chg="mod">
          <ac:chgData name="James Franklin" userId="cf915d05-507f-491f-b4a6-b2aa085ee4b1" providerId="ADAL" clId="{B0A9BD16-313A-4B87-86C7-D53C52C6EDF9}" dt="2021-09-29T11:27:29.414" v="8665"/>
          <ac:picMkLst>
            <pc:docMk/>
            <pc:sldMk cId="926215780" sldId="312"/>
            <ac:picMk id="16" creationId="{4A074D94-299D-4AB1-99AC-389FEBE3084E}"/>
          </ac:picMkLst>
        </pc:picChg>
        <pc:picChg chg="mod">
          <ac:chgData name="James Franklin" userId="cf915d05-507f-491f-b4a6-b2aa085ee4b1" providerId="ADAL" clId="{B0A9BD16-313A-4B87-86C7-D53C52C6EDF9}" dt="2021-09-29T11:27:29.414" v="8665"/>
          <ac:picMkLst>
            <pc:docMk/>
            <pc:sldMk cId="926215780" sldId="312"/>
            <ac:picMk id="17" creationId="{2D0E5A32-4666-46D8-859E-19232F783250}"/>
          </ac:picMkLst>
        </pc:picChg>
        <pc:picChg chg="mod">
          <ac:chgData name="James Franklin" userId="cf915d05-507f-491f-b4a6-b2aa085ee4b1" providerId="ADAL" clId="{B0A9BD16-313A-4B87-86C7-D53C52C6EDF9}" dt="2021-09-29T11:27:29.414" v="8665"/>
          <ac:picMkLst>
            <pc:docMk/>
            <pc:sldMk cId="926215780" sldId="312"/>
            <ac:picMk id="18" creationId="{1701788C-CB93-48C5-8A79-269DA00D026D}"/>
          </ac:picMkLst>
        </pc:picChg>
      </pc:sldChg>
      <pc:sldChg chg="add del">
        <pc:chgData name="James Franklin" userId="cf915d05-507f-491f-b4a6-b2aa085ee4b1" providerId="ADAL" clId="{B0A9BD16-313A-4B87-86C7-D53C52C6EDF9}" dt="2021-09-28T14:26:11.806" v="1665" actId="47"/>
        <pc:sldMkLst>
          <pc:docMk/>
          <pc:sldMk cId="1184993629" sldId="313"/>
        </pc:sldMkLst>
      </pc:sldChg>
      <pc:sldChg chg="modSp new del mod">
        <pc:chgData name="James Franklin" userId="cf915d05-507f-491f-b4a6-b2aa085ee4b1" providerId="ADAL" clId="{B0A9BD16-313A-4B87-86C7-D53C52C6EDF9}" dt="2021-09-29T09:22:26.968" v="3635" actId="47"/>
        <pc:sldMkLst>
          <pc:docMk/>
          <pc:sldMk cId="4160848732" sldId="314"/>
        </pc:sldMkLst>
        <pc:spChg chg="mod">
          <ac:chgData name="James Franklin" userId="cf915d05-507f-491f-b4a6-b2aa085ee4b1" providerId="ADAL" clId="{B0A9BD16-313A-4B87-86C7-D53C52C6EDF9}" dt="2021-09-28T14:22:25.161" v="1531" actId="20577"/>
          <ac:spMkLst>
            <pc:docMk/>
            <pc:sldMk cId="4160848732" sldId="314"/>
            <ac:spMk id="2" creationId="{03E40B4A-FE12-450A-A361-F6F600BEE26E}"/>
          </ac:spMkLst>
        </pc:spChg>
        <pc:spChg chg="mod">
          <ac:chgData name="James Franklin" userId="cf915d05-507f-491f-b4a6-b2aa085ee4b1" providerId="ADAL" clId="{B0A9BD16-313A-4B87-86C7-D53C52C6EDF9}" dt="2021-09-28T14:22:38.027" v="1591" actId="20577"/>
          <ac:spMkLst>
            <pc:docMk/>
            <pc:sldMk cId="4160848732" sldId="314"/>
            <ac:spMk id="3" creationId="{C39E1B74-9C6E-49C1-8715-3417A8747E03}"/>
          </ac:spMkLst>
        </pc:spChg>
      </pc:sldChg>
      <pc:sldChg chg="addSp delSp modSp new del mod modClrScheme chgLayout">
        <pc:chgData name="James Franklin" userId="cf915d05-507f-491f-b4a6-b2aa085ee4b1" providerId="ADAL" clId="{B0A9BD16-313A-4B87-86C7-D53C52C6EDF9}" dt="2021-09-29T11:20:38.959" v="8662" actId="47"/>
        <pc:sldMkLst>
          <pc:docMk/>
          <pc:sldMk cId="3378662921" sldId="315"/>
        </pc:sldMkLst>
        <pc:spChg chg="del mod ord">
          <ac:chgData name="James Franklin" userId="cf915d05-507f-491f-b4a6-b2aa085ee4b1" providerId="ADAL" clId="{B0A9BD16-313A-4B87-86C7-D53C52C6EDF9}" dt="2021-09-28T14:22:45.043" v="1593" actId="700"/>
          <ac:spMkLst>
            <pc:docMk/>
            <pc:sldMk cId="3378662921" sldId="315"/>
            <ac:spMk id="2" creationId="{9747165C-DFF1-45B7-83FC-A687B0010787}"/>
          </ac:spMkLst>
        </pc:spChg>
        <pc:spChg chg="del mod ord">
          <ac:chgData name="James Franklin" userId="cf915d05-507f-491f-b4a6-b2aa085ee4b1" providerId="ADAL" clId="{B0A9BD16-313A-4B87-86C7-D53C52C6EDF9}" dt="2021-09-28T14:22:45.043" v="1593" actId="700"/>
          <ac:spMkLst>
            <pc:docMk/>
            <pc:sldMk cId="3378662921" sldId="315"/>
            <ac:spMk id="3" creationId="{B74A5885-E22E-4AC2-8168-D2741E4BF0AE}"/>
          </ac:spMkLst>
        </pc:spChg>
        <pc:spChg chg="add mod ord">
          <ac:chgData name="James Franklin" userId="cf915d05-507f-491f-b4a6-b2aa085ee4b1" providerId="ADAL" clId="{B0A9BD16-313A-4B87-86C7-D53C52C6EDF9}" dt="2021-09-28T14:22:45.043" v="1593" actId="700"/>
          <ac:spMkLst>
            <pc:docMk/>
            <pc:sldMk cId="3378662921" sldId="315"/>
            <ac:spMk id="4" creationId="{EF61788D-7407-4DE4-A76A-6F67F8BC42B8}"/>
          </ac:spMkLst>
        </pc:spChg>
        <pc:spChg chg="add mod ord">
          <ac:chgData name="James Franklin" userId="cf915d05-507f-491f-b4a6-b2aa085ee4b1" providerId="ADAL" clId="{B0A9BD16-313A-4B87-86C7-D53C52C6EDF9}" dt="2021-09-28T14:22:45.043" v="1593" actId="700"/>
          <ac:spMkLst>
            <pc:docMk/>
            <pc:sldMk cId="3378662921" sldId="315"/>
            <ac:spMk id="5" creationId="{7A581D8A-0C13-446E-A1EF-D29345CF118C}"/>
          </ac:spMkLst>
        </pc:spChg>
      </pc:sldChg>
      <pc:sldChg chg="addSp delSp modSp add del mod modClrScheme chgLayout">
        <pc:chgData name="James Franklin" userId="cf915d05-507f-491f-b4a6-b2aa085ee4b1" providerId="ADAL" clId="{B0A9BD16-313A-4B87-86C7-D53C52C6EDF9}" dt="2021-09-30T08:34:40.453" v="10868" actId="47"/>
        <pc:sldMkLst>
          <pc:docMk/>
          <pc:sldMk cId="2354041868" sldId="316"/>
        </pc:sldMkLst>
        <pc:spChg chg="mod ord">
          <ac:chgData name="James Franklin" userId="cf915d05-507f-491f-b4a6-b2aa085ee4b1" providerId="ADAL" clId="{B0A9BD16-313A-4B87-86C7-D53C52C6EDF9}" dt="2021-09-28T14:27:00.202" v="1702" actId="700"/>
          <ac:spMkLst>
            <pc:docMk/>
            <pc:sldMk cId="2354041868" sldId="316"/>
            <ac:spMk id="2" creationId="{DE7D2F39-D496-43AD-9D63-170CB0D1F263}"/>
          </ac:spMkLst>
        </pc:spChg>
        <pc:spChg chg="del mod ord">
          <ac:chgData name="James Franklin" userId="cf915d05-507f-491f-b4a6-b2aa085ee4b1" providerId="ADAL" clId="{B0A9BD16-313A-4B87-86C7-D53C52C6EDF9}" dt="2021-09-28T14:27:00.202" v="1702" actId="700"/>
          <ac:spMkLst>
            <pc:docMk/>
            <pc:sldMk cId="2354041868" sldId="316"/>
            <ac:spMk id="3" creationId="{6A5E715C-5692-4138-BE67-8C75FE95C21D}"/>
          </ac:spMkLst>
        </pc:spChg>
        <pc:spChg chg="add mod ord">
          <ac:chgData name="James Franklin" userId="cf915d05-507f-491f-b4a6-b2aa085ee4b1" providerId="ADAL" clId="{B0A9BD16-313A-4B87-86C7-D53C52C6EDF9}" dt="2021-09-28T14:27:00.202" v="1702" actId="700"/>
          <ac:spMkLst>
            <pc:docMk/>
            <pc:sldMk cId="2354041868" sldId="316"/>
            <ac:spMk id="4" creationId="{A412980F-E652-40AF-81BB-E5A161FAB992}"/>
          </ac:spMkLst>
        </pc:spChg>
      </pc:sldChg>
      <pc:sldChg chg="addSp delSp modSp new del mod modClrScheme chgLayout">
        <pc:chgData name="James Franklin" userId="cf915d05-507f-491f-b4a6-b2aa085ee4b1" providerId="ADAL" clId="{B0A9BD16-313A-4B87-86C7-D53C52C6EDF9}" dt="2021-09-29T09:34:47.692" v="4724" actId="47"/>
        <pc:sldMkLst>
          <pc:docMk/>
          <pc:sldMk cId="1933705196" sldId="317"/>
        </pc:sldMkLst>
        <pc:spChg chg="del mod ord">
          <ac:chgData name="James Franklin" userId="cf915d05-507f-491f-b4a6-b2aa085ee4b1" providerId="ADAL" clId="{B0A9BD16-313A-4B87-86C7-D53C52C6EDF9}" dt="2021-09-29T09:21:36.259" v="3632" actId="700"/>
          <ac:spMkLst>
            <pc:docMk/>
            <pc:sldMk cId="1933705196" sldId="317"/>
            <ac:spMk id="2" creationId="{826D1113-954B-4CFB-9F52-000E3DA1A517}"/>
          </ac:spMkLst>
        </pc:spChg>
        <pc:spChg chg="del mod ord">
          <ac:chgData name="James Franklin" userId="cf915d05-507f-491f-b4a6-b2aa085ee4b1" providerId="ADAL" clId="{B0A9BD16-313A-4B87-86C7-D53C52C6EDF9}" dt="2021-09-29T09:21:36.259" v="3632" actId="700"/>
          <ac:spMkLst>
            <pc:docMk/>
            <pc:sldMk cId="1933705196" sldId="317"/>
            <ac:spMk id="3" creationId="{AB2B763C-67AF-4905-AB06-D6EB59AF91B8}"/>
          </ac:spMkLst>
        </pc:spChg>
        <pc:spChg chg="add mod ord">
          <ac:chgData name="James Franklin" userId="cf915d05-507f-491f-b4a6-b2aa085ee4b1" providerId="ADAL" clId="{B0A9BD16-313A-4B87-86C7-D53C52C6EDF9}" dt="2021-09-29T09:21:36.259" v="3632" actId="700"/>
          <ac:spMkLst>
            <pc:docMk/>
            <pc:sldMk cId="1933705196" sldId="317"/>
            <ac:spMk id="4" creationId="{7E7FDF9C-63EF-4B8F-9501-11C5092C8A6F}"/>
          </ac:spMkLst>
        </pc:spChg>
        <pc:spChg chg="add mod ord">
          <ac:chgData name="James Franklin" userId="cf915d05-507f-491f-b4a6-b2aa085ee4b1" providerId="ADAL" clId="{B0A9BD16-313A-4B87-86C7-D53C52C6EDF9}" dt="2021-09-29T09:21:36.259" v="3632" actId="700"/>
          <ac:spMkLst>
            <pc:docMk/>
            <pc:sldMk cId="1933705196" sldId="317"/>
            <ac:spMk id="5" creationId="{1034B933-56DF-4DF2-8729-BE1BA8F62857}"/>
          </ac:spMkLst>
        </pc:spChg>
      </pc:sldChg>
      <pc:sldChg chg="modSp add del mod modClrScheme chgLayout">
        <pc:chgData name="James Franklin" userId="cf915d05-507f-491f-b4a6-b2aa085ee4b1" providerId="ADAL" clId="{B0A9BD16-313A-4B87-86C7-D53C52C6EDF9}" dt="2021-09-29T09:26:23.074" v="3874" actId="47"/>
        <pc:sldMkLst>
          <pc:docMk/>
          <pc:sldMk cId="63090436" sldId="318"/>
        </pc:sldMkLst>
        <pc:spChg chg="mod ord">
          <ac:chgData name="James Franklin" userId="cf915d05-507f-491f-b4a6-b2aa085ee4b1" providerId="ADAL" clId="{B0A9BD16-313A-4B87-86C7-D53C52C6EDF9}" dt="2021-09-29T09:21:45.519" v="3634" actId="700"/>
          <ac:spMkLst>
            <pc:docMk/>
            <pc:sldMk cId="63090436" sldId="318"/>
            <ac:spMk id="2" creationId="{DE7D2F39-D496-43AD-9D63-170CB0D1F263}"/>
          </ac:spMkLst>
        </pc:spChg>
        <pc:spChg chg="mod ord">
          <ac:chgData name="James Franklin" userId="cf915d05-507f-491f-b4a6-b2aa085ee4b1" providerId="ADAL" clId="{B0A9BD16-313A-4B87-86C7-D53C52C6EDF9}" dt="2021-09-29T09:21:45.519" v="3634" actId="700"/>
          <ac:spMkLst>
            <pc:docMk/>
            <pc:sldMk cId="63090436" sldId="318"/>
            <ac:spMk id="3" creationId="{6A5E715C-5692-4138-BE67-8C75FE95C21D}"/>
          </ac:spMkLst>
        </pc:spChg>
      </pc:sldChg>
      <pc:sldChg chg="addSp delSp modSp add mod modClrScheme chgLayout">
        <pc:chgData name="James Franklin" userId="cf915d05-507f-491f-b4a6-b2aa085ee4b1" providerId="ADAL" clId="{B0A9BD16-313A-4B87-86C7-D53C52C6EDF9}" dt="2021-09-30T09:07:42.180" v="10965" actId="207"/>
        <pc:sldMkLst>
          <pc:docMk/>
          <pc:sldMk cId="3935838695" sldId="319"/>
        </pc:sldMkLst>
        <pc:spChg chg="mod ord">
          <ac:chgData name="James Franklin" userId="cf915d05-507f-491f-b4a6-b2aa085ee4b1" providerId="ADAL" clId="{B0A9BD16-313A-4B87-86C7-D53C52C6EDF9}" dt="2021-09-29T09:26:26.935" v="3875" actId="700"/>
          <ac:spMkLst>
            <pc:docMk/>
            <pc:sldMk cId="3935838695" sldId="319"/>
            <ac:spMk id="2" creationId="{DE7D2F39-D496-43AD-9D63-170CB0D1F263}"/>
          </ac:spMkLst>
        </pc:spChg>
        <pc:spChg chg="mod ord">
          <ac:chgData name="James Franklin" userId="cf915d05-507f-491f-b4a6-b2aa085ee4b1" providerId="ADAL" clId="{B0A9BD16-313A-4B87-86C7-D53C52C6EDF9}" dt="2021-09-30T09:07:23.055" v="10963" actId="20577"/>
          <ac:spMkLst>
            <pc:docMk/>
            <pc:sldMk cId="3935838695" sldId="319"/>
            <ac:spMk id="3" creationId="{6A5E715C-5692-4138-BE67-8C75FE95C21D}"/>
          </ac:spMkLst>
        </pc:spChg>
        <pc:spChg chg="add del">
          <ac:chgData name="James Franklin" userId="cf915d05-507f-491f-b4a6-b2aa085ee4b1" providerId="ADAL" clId="{B0A9BD16-313A-4B87-86C7-D53C52C6EDF9}" dt="2021-09-29T09:38:06.561" v="5058" actId="478"/>
          <ac:spMkLst>
            <pc:docMk/>
            <pc:sldMk cId="3935838695" sldId="319"/>
            <ac:spMk id="13" creationId="{F6A29A7C-C62D-430C-A02C-24AFAB40090C}"/>
          </ac:spMkLst>
        </pc:spChg>
        <pc:spChg chg="add del">
          <ac:chgData name="James Franklin" userId="cf915d05-507f-491f-b4a6-b2aa085ee4b1" providerId="ADAL" clId="{B0A9BD16-313A-4B87-86C7-D53C52C6EDF9}" dt="2021-09-29T09:38:06.561" v="5058" actId="478"/>
          <ac:spMkLst>
            <pc:docMk/>
            <pc:sldMk cId="3935838695" sldId="319"/>
            <ac:spMk id="14" creationId="{A3152E56-10A1-44ED-A2DA-0038EC9D8714}"/>
          </ac:spMkLst>
        </pc:spChg>
        <pc:spChg chg="add del">
          <ac:chgData name="James Franklin" userId="cf915d05-507f-491f-b4a6-b2aa085ee4b1" providerId="ADAL" clId="{B0A9BD16-313A-4B87-86C7-D53C52C6EDF9}" dt="2021-09-29T09:38:06.561" v="5058" actId="478"/>
          <ac:spMkLst>
            <pc:docMk/>
            <pc:sldMk cId="3935838695" sldId="319"/>
            <ac:spMk id="15" creationId="{E0C26690-1756-465F-80F8-6E053E254BCD}"/>
          </ac:spMkLst>
        </pc:spChg>
        <pc:spChg chg="add del">
          <ac:chgData name="James Franklin" userId="cf915d05-507f-491f-b4a6-b2aa085ee4b1" providerId="ADAL" clId="{B0A9BD16-313A-4B87-86C7-D53C52C6EDF9}" dt="2021-09-29T09:38:06.561" v="5058" actId="478"/>
          <ac:spMkLst>
            <pc:docMk/>
            <pc:sldMk cId="3935838695" sldId="319"/>
            <ac:spMk id="16" creationId="{D9A7FDA2-87A1-4EB6-ABDD-F7BE6B20192A}"/>
          </ac:spMkLst>
        </pc:spChg>
        <pc:spChg chg="mod">
          <ac:chgData name="James Franklin" userId="cf915d05-507f-491f-b4a6-b2aa085ee4b1" providerId="ADAL" clId="{B0A9BD16-313A-4B87-86C7-D53C52C6EDF9}" dt="2021-09-29T09:29:25.040" v="3928" actId="13822"/>
          <ac:spMkLst>
            <pc:docMk/>
            <pc:sldMk cId="3935838695" sldId="319"/>
            <ac:spMk id="18" creationId="{6B986FAC-D953-4C3A-B7A0-F9C79D0D70B4}"/>
          </ac:spMkLst>
        </pc:spChg>
        <pc:spChg chg="mod">
          <ac:chgData name="James Franklin" userId="cf915d05-507f-491f-b4a6-b2aa085ee4b1" providerId="ADAL" clId="{B0A9BD16-313A-4B87-86C7-D53C52C6EDF9}" dt="2021-09-30T09:07:17.718" v="10952" actId="20577"/>
          <ac:spMkLst>
            <pc:docMk/>
            <pc:sldMk cId="3935838695" sldId="319"/>
            <ac:spMk id="19" creationId="{D523BD13-D3C7-4995-9E79-A3E005718ACD}"/>
          </ac:spMkLst>
        </pc:spChg>
        <pc:spChg chg="mod">
          <ac:chgData name="James Franklin" userId="cf915d05-507f-491f-b4a6-b2aa085ee4b1" providerId="ADAL" clId="{B0A9BD16-313A-4B87-86C7-D53C52C6EDF9}" dt="2021-09-30T09:07:42.180" v="10965" actId="207"/>
          <ac:spMkLst>
            <pc:docMk/>
            <pc:sldMk cId="3935838695" sldId="319"/>
            <ac:spMk id="20" creationId="{E0B41801-9D61-47F6-98E4-12C757636581}"/>
          </ac:spMkLst>
        </pc:spChg>
        <pc:spChg chg="mod">
          <ac:chgData name="James Franklin" userId="cf915d05-507f-491f-b4a6-b2aa085ee4b1" providerId="ADAL" clId="{B0A9BD16-313A-4B87-86C7-D53C52C6EDF9}" dt="2021-09-29T09:29:25.040" v="3928" actId="13822"/>
          <ac:spMkLst>
            <pc:docMk/>
            <pc:sldMk cId="3935838695" sldId="319"/>
            <ac:spMk id="21" creationId="{244B6DD5-B578-412D-9474-C492C7810B9B}"/>
          </ac:spMkLst>
        </pc:spChg>
        <pc:spChg chg="mod">
          <ac:chgData name="James Franklin" userId="cf915d05-507f-491f-b4a6-b2aa085ee4b1" providerId="ADAL" clId="{B0A9BD16-313A-4B87-86C7-D53C52C6EDF9}" dt="2021-09-29T09:29:25.040" v="3928" actId="13822"/>
          <ac:spMkLst>
            <pc:docMk/>
            <pc:sldMk cId="3935838695" sldId="319"/>
            <ac:spMk id="22" creationId="{C0D69184-C0B2-4A45-BE40-4B14DEE0A1C6}"/>
          </ac:spMkLst>
        </pc:spChg>
        <pc:spChg chg="mod">
          <ac:chgData name="James Franklin" userId="cf915d05-507f-491f-b4a6-b2aa085ee4b1" providerId="ADAL" clId="{B0A9BD16-313A-4B87-86C7-D53C52C6EDF9}" dt="2021-09-30T09:07:42.180" v="10965" actId="207"/>
          <ac:spMkLst>
            <pc:docMk/>
            <pc:sldMk cId="3935838695" sldId="319"/>
            <ac:spMk id="25" creationId="{1B21C798-A91E-43B2-8DF2-43270850F66B}"/>
          </ac:spMkLst>
        </pc:spChg>
        <pc:spChg chg="mod">
          <ac:chgData name="James Franklin" userId="cf915d05-507f-491f-b4a6-b2aa085ee4b1" providerId="ADAL" clId="{B0A9BD16-313A-4B87-86C7-D53C52C6EDF9}" dt="2021-09-30T09:07:42.180" v="10965" actId="207"/>
          <ac:spMkLst>
            <pc:docMk/>
            <pc:sldMk cId="3935838695" sldId="319"/>
            <ac:spMk id="26" creationId="{E859957B-6977-49CF-80FB-77FCA9FCC913}"/>
          </ac:spMkLst>
        </pc:spChg>
        <pc:spChg chg="mod">
          <ac:chgData name="James Franklin" userId="cf915d05-507f-491f-b4a6-b2aa085ee4b1" providerId="ADAL" clId="{B0A9BD16-313A-4B87-86C7-D53C52C6EDF9}" dt="2021-09-30T09:07:42.180" v="10965" actId="207"/>
          <ac:spMkLst>
            <pc:docMk/>
            <pc:sldMk cId="3935838695" sldId="319"/>
            <ac:spMk id="27" creationId="{0B2D8043-49DB-4D59-91C9-2FE7E97E1FC0}"/>
          </ac:spMkLst>
        </pc:spChg>
        <pc:grpChg chg="add del">
          <ac:chgData name="James Franklin" userId="cf915d05-507f-491f-b4a6-b2aa085ee4b1" providerId="ADAL" clId="{B0A9BD16-313A-4B87-86C7-D53C52C6EDF9}" dt="2021-09-29T09:38:06.561" v="5058" actId="478"/>
          <ac:grpSpMkLst>
            <pc:docMk/>
            <pc:sldMk cId="3935838695" sldId="319"/>
            <ac:grpSpMk id="4" creationId="{7C9371C3-04A4-4A73-A1AC-BC5BFA42F594}"/>
          </ac:grpSpMkLst>
        </pc:grpChg>
      </pc:sldChg>
      <pc:sldChg chg="addSp delSp modSp add mod modClrScheme chgLayout">
        <pc:chgData name="James Franklin" userId="cf915d05-507f-491f-b4a6-b2aa085ee4b1" providerId="ADAL" clId="{B0A9BD16-313A-4B87-86C7-D53C52C6EDF9}" dt="2021-09-29T09:39:13.862" v="5094" actId="20577"/>
        <pc:sldMkLst>
          <pc:docMk/>
          <pc:sldMk cId="3692360987" sldId="320"/>
        </pc:sldMkLst>
        <pc:spChg chg="mod ord">
          <ac:chgData name="James Franklin" userId="cf915d05-507f-491f-b4a6-b2aa085ee4b1" providerId="ADAL" clId="{B0A9BD16-313A-4B87-86C7-D53C52C6EDF9}" dt="2021-09-29T09:34:52.941" v="4725" actId="700"/>
          <ac:spMkLst>
            <pc:docMk/>
            <pc:sldMk cId="3692360987" sldId="320"/>
            <ac:spMk id="2" creationId="{7CB702AA-3C44-4C1F-8A24-F46EF4A065DF}"/>
          </ac:spMkLst>
        </pc:spChg>
        <pc:spChg chg="mod ord">
          <ac:chgData name="James Franklin" userId="cf915d05-507f-491f-b4a6-b2aa085ee4b1" providerId="ADAL" clId="{B0A9BD16-313A-4B87-86C7-D53C52C6EDF9}" dt="2021-09-29T09:39:13.862" v="5094" actId="20577"/>
          <ac:spMkLst>
            <pc:docMk/>
            <pc:sldMk cId="3692360987" sldId="320"/>
            <ac:spMk id="3" creationId="{0BFE3E67-6925-4B9C-A546-0DEF9ABC59FC}"/>
          </ac:spMkLst>
        </pc:spChg>
        <pc:spChg chg="mod">
          <ac:chgData name="James Franklin" userId="cf915d05-507f-491f-b4a6-b2aa085ee4b1" providerId="ADAL" clId="{B0A9BD16-313A-4B87-86C7-D53C52C6EDF9}" dt="2021-09-29T09:37:53.863" v="5055"/>
          <ac:spMkLst>
            <pc:docMk/>
            <pc:sldMk cId="3692360987" sldId="320"/>
            <ac:spMk id="5" creationId="{F937461C-4051-4CC4-9C56-BB76062FDED2}"/>
          </ac:spMkLst>
        </pc:spChg>
        <pc:spChg chg="mod">
          <ac:chgData name="James Franklin" userId="cf915d05-507f-491f-b4a6-b2aa085ee4b1" providerId="ADAL" clId="{B0A9BD16-313A-4B87-86C7-D53C52C6EDF9}" dt="2021-09-29T09:37:53.863" v="5055"/>
          <ac:spMkLst>
            <pc:docMk/>
            <pc:sldMk cId="3692360987" sldId="320"/>
            <ac:spMk id="6" creationId="{7001B392-211A-4884-8EFD-041A764EEAE0}"/>
          </ac:spMkLst>
        </pc:spChg>
        <pc:spChg chg="mod">
          <ac:chgData name="James Franklin" userId="cf915d05-507f-491f-b4a6-b2aa085ee4b1" providerId="ADAL" clId="{B0A9BD16-313A-4B87-86C7-D53C52C6EDF9}" dt="2021-09-29T09:37:53.863" v="5055"/>
          <ac:spMkLst>
            <pc:docMk/>
            <pc:sldMk cId="3692360987" sldId="320"/>
            <ac:spMk id="7" creationId="{F17204FD-D74E-4ECC-8439-5F2F419543FE}"/>
          </ac:spMkLst>
        </pc:spChg>
        <pc:spChg chg="mod">
          <ac:chgData name="James Franklin" userId="cf915d05-507f-491f-b4a6-b2aa085ee4b1" providerId="ADAL" clId="{B0A9BD16-313A-4B87-86C7-D53C52C6EDF9}" dt="2021-09-29T09:37:53.863" v="5055"/>
          <ac:spMkLst>
            <pc:docMk/>
            <pc:sldMk cId="3692360987" sldId="320"/>
            <ac:spMk id="8" creationId="{07EFA343-ED12-40DA-8551-27A5318BC0A4}"/>
          </ac:spMkLst>
        </pc:spChg>
        <pc:spChg chg="add del mod">
          <ac:chgData name="James Franklin" userId="cf915d05-507f-491f-b4a6-b2aa085ee4b1" providerId="ADAL" clId="{B0A9BD16-313A-4B87-86C7-D53C52C6EDF9}" dt="2021-09-29T09:37:57.610" v="5056"/>
          <ac:spMkLst>
            <pc:docMk/>
            <pc:sldMk cId="3692360987" sldId="320"/>
            <ac:spMk id="13" creationId="{F46AB827-3CFA-47DC-B061-D1EE41C45A0D}"/>
          </ac:spMkLst>
        </pc:spChg>
        <pc:spChg chg="add del mod">
          <ac:chgData name="James Franklin" userId="cf915d05-507f-491f-b4a6-b2aa085ee4b1" providerId="ADAL" clId="{B0A9BD16-313A-4B87-86C7-D53C52C6EDF9}" dt="2021-09-29T09:37:57.610" v="5056"/>
          <ac:spMkLst>
            <pc:docMk/>
            <pc:sldMk cId="3692360987" sldId="320"/>
            <ac:spMk id="14" creationId="{DF38EFCD-1F6C-44B2-A9E3-85B1731A6197}"/>
          </ac:spMkLst>
        </pc:spChg>
        <pc:spChg chg="add del mod">
          <ac:chgData name="James Franklin" userId="cf915d05-507f-491f-b4a6-b2aa085ee4b1" providerId="ADAL" clId="{B0A9BD16-313A-4B87-86C7-D53C52C6EDF9}" dt="2021-09-29T09:37:57.610" v="5056"/>
          <ac:spMkLst>
            <pc:docMk/>
            <pc:sldMk cId="3692360987" sldId="320"/>
            <ac:spMk id="15" creationId="{B02A0115-8010-4F41-8BD3-B45755CAE064}"/>
          </ac:spMkLst>
        </pc:spChg>
        <pc:spChg chg="add del mod">
          <ac:chgData name="James Franklin" userId="cf915d05-507f-491f-b4a6-b2aa085ee4b1" providerId="ADAL" clId="{B0A9BD16-313A-4B87-86C7-D53C52C6EDF9}" dt="2021-09-29T09:37:57.610" v="5056"/>
          <ac:spMkLst>
            <pc:docMk/>
            <pc:sldMk cId="3692360987" sldId="320"/>
            <ac:spMk id="16" creationId="{0380403A-1C7A-41BB-AAD4-69ADBE2E7565}"/>
          </ac:spMkLst>
        </pc:spChg>
        <pc:spChg chg="mod">
          <ac:chgData name="James Franklin" userId="cf915d05-507f-491f-b4a6-b2aa085ee4b1" providerId="ADAL" clId="{B0A9BD16-313A-4B87-86C7-D53C52C6EDF9}" dt="2021-09-29T09:38:42.650" v="5064"/>
          <ac:spMkLst>
            <pc:docMk/>
            <pc:sldMk cId="3692360987" sldId="320"/>
            <ac:spMk id="18" creationId="{49925B99-8653-4967-97D1-EB8534B57DF5}"/>
          </ac:spMkLst>
        </pc:spChg>
        <pc:spChg chg="mod">
          <ac:chgData name="James Franklin" userId="cf915d05-507f-491f-b4a6-b2aa085ee4b1" providerId="ADAL" clId="{B0A9BD16-313A-4B87-86C7-D53C52C6EDF9}" dt="2021-09-29T09:38:42.650" v="5064"/>
          <ac:spMkLst>
            <pc:docMk/>
            <pc:sldMk cId="3692360987" sldId="320"/>
            <ac:spMk id="19" creationId="{6B4D294F-4AC2-43E2-81DF-49A73F78EA5F}"/>
          </ac:spMkLst>
        </pc:spChg>
        <pc:spChg chg="mod">
          <ac:chgData name="James Franklin" userId="cf915d05-507f-491f-b4a6-b2aa085ee4b1" providerId="ADAL" clId="{B0A9BD16-313A-4B87-86C7-D53C52C6EDF9}" dt="2021-09-29T09:38:42.650" v="5064"/>
          <ac:spMkLst>
            <pc:docMk/>
            <pc:sldMk cId="3692360987" sldId="320"/>
            <ac:spMk id="20" creationId="{9E2F96A3-37FC-4F1A-BE7F-CE991CEC0FAE}"/>
          </ac:spMkLst>
        </pc:spChg>
        <pc:spChg chg="mod">
          <ac:chgData name="James Franklin" userId="cf915d05-507f-491f-b4a6-b2aa085ee4b1" providerId="ADAL" clId="{B0A9BD16-313A-4B87-86C7-D53C52C6EDF9}" dt="2021-09-29T09:38:42.650" v="5064"/>
          <ac:spMkLst>
            <pc:docMk/>
            <pc:sldMk cId="3692360987" sldId="320"/>
            <ac:spMk id="21" creationId="{34A8B600-7F7E-447B-BD69-F1D2491D44A3}"/>
          </ac:spMkLst>
        </pc:spChg>
        <pc:spChg chg="add mod">
          <ac:chgData name="James Franklin" userId="cf915d05-507f-491f-b4a6-b2aa085ee4b1" providerId="ADAL" clId="{B0A9BD16-313A-4B87-86C7-D53C52C6EDF9}" dt="2021-09-29T09:38:42.650" v="5064"/>
          <ac:spMkLst>
            <pc:docMk/>
            <pc:sldMk cId="3692360987" sldId="320"/>
            <ac:spMk id="26" creationId="{099913B6-C06B-43F9-980A-14B69F0D8399}"/>
          </ac:spMkLst>
        </pc:spChg>
        <pc:spChg chg="add mod">
          <ac:chgData name="James Franklin" userId="cf915d05-507f-491f-b4a6-b2aa085ee4b1" providerId="ADAL" clId="{B0A9BD16-313A-4B87-86C7-D53C52C6EDF9}" dt="2021-09-29T09:38:42.650" v="5064"/>
          <ac:spMkLst>
            <pc:docMk/>
            <pc:sldMk cId="3692360987" sldId="320"/>
            <ac:spMk id="27" creationId="{27AD6BBC-83F4-4E73-8755-E15DBCCE3D74}"/>
          </ac:spMkLst>
        </pc:spChg>
        <pc:spChg chg="add mod">
          <ac:chgData name="James Franklin" userId="cf915d05-507f-491f-b4a6-b2aa085ee4b1" providerId="ADAL" clId="{B0A9BD16-313A-4B87-86C7-D53C52C6EDF9}" dt="2021-09-29T09:38:42.650" v="5064"/>
          <ac:spMkLst>
            <pc:docMk/>
            <pc:sldMk cId="3692360987" sldId="320"/>
            <ac:spMk id="28" creationId="{18E79D10-3305-453C-B842-C6C129CE2B7A}"/>
          </ac:spMkLst>
        </pc:spChg>
        <pc:spChg chg="add mod">
          <ac:chgData name="James Franklin" userId="cf915d05-507f-491f-b4a6-b2aa085ee4b1" providerId="ADAL" clId="{B0A9BD16-313A-4B87-86C7-D53C52C6EDF9}" dt="2021-09-29T09:38:42.650" v="5064"/>
          <ac:spMkLst>
            <pc:docMk/>
            <pc:sldMk cId="3692360987" sldId="320"/>
            <ac:spMk id="29" creationId="{BC5867E7-783F-4C4D-BFA5-F0FED55DE315}"/>
          </ac:spMkLst>
        </pc:spChg>
        <pc:grpChg chg="add del mod">
          <ac:chgData name="James Franklin" userId="cf915d05-507f-491f-b4a6-b2aa085ee4b1" providerId="ADAL" clId="{B0A9BD16-313A-4B87-86C7-D53C52C6EDF9}" dt="2021-09-29T09:37:57.610" v="5056"/>
          <ac:grpSpMkLst>
            <pc:docMk/>
            <pc:sldMk cId="3692360987" sldId="320"/>
            <ac:grpSpMk id="4" creationId="{01C18E13-B4E1-4D65-ACA2-090C63619C46}"/>
          </ac:grpSpMkLst>
        </pc:grpChg>
        <pc:grpChg chg="add mod">
          <ac:chgData name="James Franklin" userId="cf915d05-507f-491f-b4a6-b2aa085ee4b1" providerId="ADAL" clId="{B0A9BD16-313A-4B87-86C7-D53C52C6EDF9}" dt="2021-09-29T09:38:42.650" v="5064"/>
          <ac:grpSpMkLst>
            <pc:docMk/>
            <pc:sldMk cId="3692360987" sldId="320"/>
            <ac:grpSpMk id="17" creationId="{25E79115-6CB6-4C07-952B-CDE7E6679E3F}"/>
          </ac:grpSpMkLst>
        </pc:grpChg>
        <pc:picChg chg="mod">
          <ac:chgData name="James Franklin" userId="cf915d05-507f-491f-b4a6-b2aa085ee4b1" providerId="ADAL" clId="{B0A9BD16-313A-4B87-86C7-D53C52C6EDF9}" dt="2021-09-29T09:37:53.863" v="5055"/>
          <ac:picMkLst>
            <pc:docMk/>
            <pc:sldMk cId="3692360987" sldId="320"/>
            <ac:picMk id="9" creationId="{B0AC01E3-F3E1-4B58-8464-6AC63F988795}"/>
          </ac:picMkLst>
        </pc:picChg>
        <pc:picChg chg="mod">
          <ac:chgData name="James Franklin" userId="cf915d05-507f-491f-b4a6-b2aa085ee4b1" providerId="ADAL" clId="{B0A9BD16-313A-4B87-86C7-D53C52C6EDF9}" dt="2021-09-29T09:37:53.863" v="5055"/>
          <ac:picMkLst>
            <pc:docMk/>
            <pc:sldMk cId="3692360987" sldId="320"/>
            <ac:picMk id="10" creationId="{D52B6E33-5FC3-48CE-929A-C6291006D2B3}"/>
          </ac:picMkLst>
        </pc:picChg>
        <pc:picChg chg="mod">
          <ac:chgData name="James Franklin" userId="cf915d05-507f-491f-b4a6-b2aa085ee4b1" providerId="ADAL" clId="{B0A9BD16-313A-4B87-86C7-D53C52C6EDF9}" dt="2021-09-29T09:37:53.863" v="5055"/>
          <ac:picMkLst>
            <pc:docMk/>
            <pc:sldMk cId="3692360987" sldId="320"/>
            <ac:picMk id="11" creationId="{F57DB39F-2C92-47D3-AFED-5F3887E866C0}"/>
          </ac:picMkLst>
        </pc:picChg>
        <pc:picChg chg="mod">
          <ac:chgData name="James Franklin" userId="cf915d05-507f-491f-b4a6-b2aa085ee4b1" providerId="ADAL" clId="{B0A9BD16-313A-4B87-86C7-D53C52C6EDF9}" dt="2021-09-29T09:37:53.863" v="5055"/>
          <ac:picMkLst>
            <pc:docMk/>
            <pc:sldMk cId="3692360987" sldId="320"/>
            <ac:picMk id="12" creationId="{10268BCA-AAE3-4E54-97E6-4788CD742A72}"/>
          </ac:picMkLst>
        </pc:picChg>
        <pc:picChg chg="mod">
          <ac:chgData name="James Franklin" userId="cf915d05-507f-491f-b4a6-b2aa085ee4b1" providerId="ADAL" clId="{B0A9BD16-313A-4B87-86C7-D53C52C6EDF9}" dt="2021-09-29T09:38:42.650" v="5064"/>
          <ac:picMkLst>
            <pc:docMk/>
            <pc:sldMk cId="3692360987" sldId="320"/>
            <ac:picMk id="22" creationId="{A01C0F30-8A33-4821-941B-B61B824474DB}"/>
          </ac:picMkLst>
        </pc:picChg>
        <pc:picChg chg="mod">
          <ac:chgData name="James Franklin" userId="cf915d05-507f-491f-b4a6-b2aa085ee4b1" providerId="ADAL" clId="{B0A9BD16-313A-4B87-86C7-D53C52C6EDF9}" dt="2021-09-29T09:38:42.650" v="5064"/>
          <ac:picMkLst>
            <pc:docMk/>
            <pc:sldMk cId="3692360987" sldId="320"/>
            <ac:picMk id="23" creationId="{BB1FD477-0EC8-48E6-B8F7-AB7448DFB7CC}"/>
          </ac:picMkLst>
        </pc:picChg>
        <pc:picChg chg="mod">
          <ac:chgData name="James Franklin" userId="cf915d05-507f-491f-b4a6-b2aa085ee4b1" providerId="ADAL" clId="{B0A9BD16-313A-4B87-86C7-D53C52C6EDF9}" dt="2021-09-29T09:38:42.650" v="5064"/>
          <ac:picMkLst>
            <pc:docMk/>
            <pc:sldMk cId="3692360987" sldId="320"/>
            <ac:picMk id="24" creationId="{8719F12C-B640-45FF-92B5-A7AB18BF6CE3}"/>
          </ac:picMkLst>
        </pc:picChg>
        <pc:picChg chg="mod">
          <ac:chgData name="James Franklin" userId="cf915d05-507f-491f-b4a6-b2aa085ee4b1" providerId="ADAL" clId="{B0A9BD16-313A-4B87-86C7-D53C52C6EDF9}" dt="2021-09-29T09:38:42.650" v="5064"/>
          <ac:picMkLst>
            <pc:docMk/>
            <pc:sldMk cId="3692360987" sldId="320"/>
            <ac:picMk id="25" creationId="{3EDFE08F-84DE-440D-B566-BF9E0BFD6C7A}"/>
          </ac:picMkLst>
        </pc:picChg>
      </pc:sldChg>
      <pc:sldChg chg="addSp modSp add mod">
        <pc:chgData name="James Franklin" userId="cf915d05-507f-491f-b4a6-b2aa085ee4b1" providerId="ADAL" clId="{B0A9BD16-313A-4B87-86C7-D53C52C6EDF9}" dt="2021-09-30T08:55:28.997" v="10888" actId="164"/>
        <pc:sldMkLst>
          <pc:docMk/>
          <pc:sldMk cId="3867241785" sldId="321"/>
        </pc:sldMkLst>
        <pc:spChg chg="mod">
          <ac:chgData name="James Franklin" userId="cf915d05-507f-491f-b4a6-b2aa085ee4b1" providerId="ADAL" clId="{B0A9BD16-313A-4B87-86C7-D53C52C6EDF9}" dt="2021-09-29T09:43:26.055" v="5178" actId="20577"/>
          <ac:spMkLst>
            <pc:docMk/>
            <pc:sldMk cId="3867241785" sldId="321"/>
            <ac:spMk id="2" creationId="{DE7D2F39-D496-43AD-9D63-170CB0D1F263}"/>
          </ac:spMkLst>
        </pc:spChg>
        <pc:spChg chg="mod">
          <ac:chgData name="James Franklin" userId="cf915d05-507f-491f-b4a6-b2aa085ee4b1" providerId="ADAL" clId="{B0A9BD16-313A-4B87-86C7-D53C52C6EDF9}" dt="2021-09-29T10:14:28.056" v="6374" actId="12"/>
          <ac:spMkLst>
            <pc:docMk/>
            <pc:sldMk cId="3867241785" sldId="321"/>
            <ac:spMk id="3" creationId="{6A5E715C-5692-4138-BE67-8C75FE95C21D}"/>
          </ac:spMkLst>
        </pc:spChg>
        <pc:spChg chg="mod">
          <ac:chgData name="James Franklin" userId="cf915d05-507f-491f-b4a6-b2aa085ee4b1" providerId="ADAL" clId="{B0A9BD16-313A-4B87-86C7-D53C52C6EDF9}" dt="2021-09-30T08:55:28.997" v="10888" actId="164"/>
          <ac:spMkLst>
            <pc:docMk/>
            <pc:sldMk cId="3867241785" sldId="321"/>
            <ac:spMk id="13" creationId="{4197DA6B-7F0F-4E51-BA9F-F14F56ED9EB6}"/>
          </ac:spMkLst>
        </pc:spChg>
        <pc:spChg chg="mod">
          <ac:chgData name="James Franklin" userId="cf915d05-507f-491f-b4a6-b2aa085ee4b1" providerId="ADAL" clId="{B0A9BD16-313A-4B87-86C7-D53C52C6EDF9}" dt="2021-09-30T08:55:28.997" v="10888" actId="164"/>
          <ac:spMkLst>
            <pc:docMk/>
            <pc:sldMk cId="3867241785" sldId="321"/>
            <ac:spMk id="14" creationId="{58547590-5BDE-490C-9EFE-AD1E16FF2C38}"/>
          </ac:spMkLst>
        </pc:spChg>
        <pc:spChg chg="mod">
          <ac:chgData name="James Franklin" userId="cf915d05-507f-491f-b4a6-b2aa085ee4b1" providerId="ADAL" clId="{B0A9BD16-313A-4B87-86C7-D53C52C6EDF9}" dt="2021-09-30T08:55:28.997" v="10888" actId="164"/>
          <ac:spMkLst>
            <pc:docMk/>
            <pc:sldMk cId="3867241785" sldId="321"/>
            <ac:spMk id="15" creationId="{6C5B7A75-67D4-43E3-967C-B7878D763C84}"/>
          </ac:spMkLst>
        </pc:spChg>
        <pc:spChg chg="mod">
          <ac:chgData name="James Franklin" userId="cf915d05-507f-491f-b4a6-b2aa085ee4b1" providerId="ADAL" clId="{B0A9BD16-313A-4B87-86C7-D53C52C6EDF9}" dt="2021-09-30T08:55:28.997" v="10888" actId="164"/>
          <ac:spMkLst>
            <pc:docMk/>
            <pc:sldMk cId="3867241785" sldId="321"/>
            <ac:spMk id="16" creationId="{7B9D7E8E-6544-4638-9665-48B6B8D1C47E}"/>
          </ac:spMkLst>
        </pc:spChg>
        <pc:spChg chg="add mod">
          <ac:chgData name="James Franklin" userId="cf915d05-507f-491f-b4a6-b2aa085ee4b1" providerId="ADAL" clId="{B0A9BD16-313A-4B87-86C7-D53C52C6EDF9}" dt="2021-09-29T10:15:42.820" v="6609" actId="1076"/>
          <ac:spMkLst>
            <pc:docMk/>
            <pc:sldMk cId="3867241785" sldId="321"/>
            <ac:spMk id="17" creationId="{E9AC4AF5-0F74-49C2-A4C4-833E0BBC6E86}"/>
          </ac:spMkLst>
        </pc:spChg>
        <pc:grpChg chg="mod">
          <ac:chgData name="James Franklin" userId="cf915d05-507f-491f-b4a6-b2aa085ee4b1" providerId="ADAL" clId="{B0A9BD16-313A-4B87-86C7-D53C52C6EDF9}" dt="2021-09-30T08:55:28.997" v="10888" actId="164"/>
          <ac:grpSpMkLst>
            <pc:docMk/>
            <pc:sldMk cId="3867241785" sldId="321"/>
            <ac:grpSpMk id="4" creationId="{9ADC140B-8FF3-41FC-B1D8-8FA1F30ABDFC}"/>
          </ac:grpSpMkLst>
        </pc:grpChg>
        <pc:grpChg chg="add mod">
          <ac:chgData name="James Franklin" userId="cf915d05-507f-491f-b4a6-b2aa085ee4b1" providerId="ADAL" clId="{B0A9BD16-313A-4B87-86C7-D53C52C6EDF9}" dt="2021-09-30T08:55:28.997" v="10888" actId="164"/>
          <ac:grpSpMkLst>
            <pc:docMk/>
            <pc:sldMk cId="3867241785" sldId="321"/>
            <ac:grpSpMk id="18" creationId="{B2B205F3-B176-49D8-B114-1B5894F9543F}"/>
          </ac:grpSpMkLst>
        </pc:grpChg>
      </pc:sldChg>
      <pc:sldChg chg="addSp delSp modSp new del mod modClrScheme chgLayout">
        <pc:chgData name="James Franklin" userId="cf915d05-507f-491f-b4a6-b2aa085ee4b1" providerId="ADAL" clId="{B0A9BD16-313A-4B87-86C7-D53C52C6EDF9}" dt="2021-09-29T11:03:33.715" v="7996" actId="47"/>
        <pc:sldMkLst>
          <pc:docMk/>
          <pc:sldMk cId="1901882321" sldId="322"/>
        </pc:sldMkLst>
        <pc:spChg chg="del mod ord">
          <ac:chgData name="James Franklin" userId="cf915d05-507f-491f-b4a6-b2aa085ee4b1" providerId="ADAL" clId="{B0A9BD16-313A-4B87-86C7-D53C52C6EDF9}" dt="2021-09-29T10:19:39.528" v="6923" actId="700"/>
          <ac:spMkLst>
            <pc:docMk/>
            <pc:sldMk cId="1901882321" sldId="322"/>
            <ac:spMk id="2" creationId="{B671D98D-C89C-48D1-B1D9-CCB733B1CB11}"/>
          </ac:spMkLst>
        </pc:spChg>
        <pc:spChg chg="del mod ord">
          <ac:chgData name="James Franklin" userId="cf915d05-507f-491f-b4a6-b2aa085ee4b1" providerId="ADAL" clId="{B0A9BD16-313A-4B87-86C7-D53C52C6EDF9}" dt="2021-09-29T10:19:39.528" v="6923" actId="700"/>
          <ac:spMkLst>
            <pc:docMk/>
            <pc:sldMk cId="1901882321" sldId="322"/>
            <ac:spMk id="3" creationId="{C866533E-6A3C-4465-A00C-6ED7E02002CB}"/>
          </ac:spMkLst>
        </pc:spChg>
        <pc:spChg chg="add mod ord">
          <ac:chgData name="James Franklin" userId="cf915d05-507f-491f-b4a6-b2aa085ee4b1" providerId="ADAL" clId="{B0A9BD16-313A-4B87-86C7-D53C52C6EDF9}" dt="2021-09-29T10:19:39.528" v="6923" actId="700"/>
          <ac:spMkLst>
            <pc:docMk/>
            <pc:sldMk cId="1901882321" sldId="322"/>
            <ac:spMk id="4" creationId="{D31CE2D0-B935-4D2D-BFB1-1EC9AA974648}"/>
          </ac:spMkLst>
        </pc:spChg>
        <pc:spChg chg="add mod ord">
          <ac:chgData name="James Franklin" userId="cf915d05-507f-491f-b4a6-b2aa085ee4b1" providerId="ADAL" clId="{B0A9BD16-313A-4B87-86C7-D53C52C6EDF9}" dt="2021-09-29T10:19:39.528" v="6923" actId="700"/>
          <ac:spMkLst>
            <pc:docMk/>
            <pc:sldMk cId="1901882321" sldId="322"/>
            <ac:spMk id="5" creationId="{0B27E2BC-3751-46A4-8FFC-7D250D3709F2}"/>
          </ac:spMkLst>
        </pc:spChg>
      </pc:sldChg>
      <pc:sldChg chg="addSp modSp new mod">
        <pc:chgData name="James Franklin" userId="cf915d05-507f-491f-b4a6-b2aa085ee4b1" providerId="ADAL" clId="{B0A9BD16-313A-4B87-86C7-D53C52C6EDF9}" dt="2021-09-29T11:08:39.459" v="8313" actId="20577"/>
        <pc:sldMkLst>
          <pc:docMk/>
          <pc:sldMk cId="585635276" sldId="323"/>
        </pc:sldMkLst>
        <pc:spChg chg="mod">
          <ac:chgData name="James Franklin" userId="cf915d05-507f-491f-b4a6-b2aa085ee4b1" providerId="ADAL" clId="{B0A9BD16-313A-4B87-86C7-D53C52C6EDF9}" dt="2021-09-29T10:50:18.414" v="7582" actId="20577"/>
          <ac:spMkLst>
            <pc:docMk/>
            <pc:sldMk cId="585635276" sldId="323"/>
            <ac:spMk id="2" creationId="{BC04BE3D-36E6-4265-AB29-5B1B737DDCC0}"/>
          </ac:spMkLst>
        </pc:spChg>
        <pc:spChg chg="mod">
          <ac:chgData name="James Franklin" userId="cf915d05-507f-491f-b4a6-b2aa085ee4b1" providerId="ADAL" clId="{B0A9BD16-313A-4B87-86C7-D53C52C6EDF9}" dt="2021-09-29T10:58:05.824" v="7850" actId="20577"/>
          <ac:spMkLst>
            <pc:docMk/>
            <pc:sldMk cId="585635276" sldId="323"/>
            <ac:spMk id="3" creationId="{E3CE99E8-5904-4722-8630-BCA364D6CD03}"/>
          </ac:spMkLst>
        </pc:spChg>
        <pc:spChg chg="add mod">
          <ac:chgData name="James Franklin" userId="cf915d05-507f-491f-b4a6-b2aa085ee4b1" providerId="ADAL" clId="{B0A9BD16-313A-4B87-86C7-D53C52C6EDF9}" dt="2021-09-29T10:56:51.166" v="7616" actId="207"/>
          <ac:spMkLst>
            <pc:docMk/>
            <pc:sldMk cId="585635276" sldId="323"/>
            <ac:spMk id="4" creationId="{CE189F10-AECA-4879-85EF-79906691A3AF}"/>
          </ac:spMkLst>
        </pc:spChg>
        <pc:spChg chg="add mod">
          <ac:chgData name="James Franklin" userId="cf915d05-507f-491f-b4a6-b2aa085ee4b1" providerId="ADAL" clId="{B0A9BD16-313A-4B87-86C7-D53C52C6EDF9}" dt="2021-09-29T11:01:52.578" v="7949" actId="14861"/>
          <ac:spMkLst>
            <pc:docMk/>
            <pc:sldMk cId="585635276" sldId="323"/>
            <ac:spMk id="7" creationId="{CFBC728E-EFA3-45B6-9C9A-1D97123FC4D2}"/>
          </ac:spMkLst>
        </pc:spChg>
        <pc:spChg chg="add mod">
          <ac:chgData name="James Franklin" userId="cf915d05-507f-491f-b4a6-b2aa085ee4b1" providerId="ADAL" clId="{B0A9BD16-313A-4B87-86C7-D53C52C6EDF9}" dt="2021-09-29T11:08:39.459" v="8313" actId="20577"/>
          <ac:spMkLst>
            <pc:docMk/>
            <pc:sldMk cId="585635276" sldId="323"/>
            <ac:spMk id="9" creationId="{3253FB4F-76E2-48F1-AF8B-1A1CD0476565}"/>
          </ac:spMkLst>
        </pc:spChg>
        <pc:spChg chg="add mod">
          <ac:chgData name="James Franklin" userId="cf915d05-507f-491f-b4a6-b2aa085ee4b1" providerId="ADAL" clId="{B0A9BD16-313A-4B87-86C7-D53C52C6EDF9}" dt="2021-09-29T11:02:01.951" v="7951" actId="14861"/>
          <ac:spMkLst>
            <pc:docMk/>
            <pc:sldMk cId="585635276" sldId="323"/>
            <ac:spMk id="10" creationId="{AABF7454-0A88-435A-B6F4-8940D60B9B14}"/>
          </ac:spMkLst>
        </pc:spChg>
        <pc:spChg chg="add mod">
          <ac:chgData name="James Franklin" userId="cf915d05-507f-491f-b4a6-b2aa085ee4b1" providerId="ADAL" clId="{B0A9BD16-313A-4B87-86C7-D53C52C6EDF9}" dt="2021-09-29T11:02:06.350" v="7952" actId="14861"/>
          <ac:spMkLst>
            <pc:docMk/>
            <pc:sldMk cId="585635276" sldId="323"/>
            <ac:spMk id="11" creationId="{4990502D-A5D5-4610-B385-9BB7540C2DE1}"/>
          </ac:spMkLst>
        </pc:spChg>
        <pc:grpChg chg="add mod">
          <ac:chgData name="James Franklin" userId="cf915d05-507f-491f-b4a6-b2aa085ee4b1" providerId="ADAL" clId="{B0A9BD16-313A-4B87-86C7-D53C52C6EDF9}" dt="2021-09-29T11:01:43.650" v="7948" actId="14861"/>
          <ac:grpSpMkLst>
            <pc:docMk/>
            <pc:sldMk cId="585635276" sldId="323"/>
            <ac:grpSpMk id="17" creationId="{93B45F74-0C0F-4DF3-8981-5DD905129714}"/>
          </ac:grpSpMkLst>
        </pc:grpChg>
        <pc:picChg chg="add mod">
          <ac:chgData name="James Franklin" userId="cf915d05-507f-491f-b4a6-b2aa085ee4b1" providerId="ADAL" clId="{B0A9BD16-313A-4B87-86C7-D53C52C6EDF9}" dt="2021-09-29T10:51:30.278" v="7594" actId="1076"/>
          <ac:picMkLst>
            <pc:docMk/>
            <pc:sldMk cId="585635276" sldId="323"/>
            <ac:picMk id="6" creationId="{1488FEC6-0FD3-4850-A72C-FD566E6E24C8}"/>
          </ac:picMkLst>
        </pc:picChg>
        <pc:picChg chg="add mod">
          <ac:chgData name="James Franklin" userId="cf915d05-507f-491f-b4a6-b2aa085ee4b1" providerId="ADAL" clId="{B0A9BD16-313A-4B87-86C7-D53C52C6EDF9}" dt="2021-09-29T10:52:05.206" v="7602" actId="167"/>
          <ac:picMkLst>
            <pc:docMk/>
            <pc:sldMk cId="585635276" sldId="323"/>
            <ac:picMk id="11266" creationId="{19366A2C-2C19-429F-B066-A930124D3EB2}"/>
          </ac:picMkLst>
        </pc:picChg>
        <pc:cxnChg chg="add mod">
          <ac:chgData name="James Franklin" userId="cf915d05-507f-491f-b4a6-b2aa085ee4b1" providerId="ADAL" clId="{B0A9BD16-313A-4B87-86C7-D53C52C6EDF9}" dt="2021-09-29T11:02:20.040" v="7953" actId="14861"/>
          <ac:cxnSpMkLst>
            <pc:docMk/>
            <pc:sldMk cId="585635276" sldId="323"/>
            <ac:cxnSpMk id="12" creationId="{5BC4F79E-9020-4706-BDF8-826508313648}"/>
          </ac:cxnSpMkLst>
        </pc:cxnChg>
        <pc:cxnChg chg="add mod">
          <ac:chgData name="James Franklin" userId="cf915d05-507f-491f-b4a6-b2aa085ee4b1" providerId="ADAL" clId="{B0A9BD16-313A-4B87-86C7-D53C52C6EDF9}" dt="2021-09-29T11:02:20.040" v="7953" actId="14861"/>
          <ac:cxnSpMkLst>
            <pc:docMk/>
            <pc:sldMk cId="585635276" sldId="323"/>
            <ac:cxnSpMk id="14" creationId="{BCC2D4EC-298F-47CE-8DE6-02DAAF836095}"/>
          </ac:cxnSpMkLst>
        </pc:cxnChg>
        <pc:cxnChg chg="add mod">
          <ac:chgData name="James Franklin" userId="cf915d05-507f-491f-b4a6-b2aa085ee4b1" providerId="ADAL" clId="{B0A9BD16-313A-4B87-86C7-D53C52C6EDF9}" dt="2021-09-29T11:02:20.040" v="7953" actId="14861"/>
          <ac:cxnSpMkLst>
            <pc:docMk/>
            <pc:sldMk cId="585635276" sldId="323"/>
            <ac:cxnSpMk id="16" creationId="{8FFD6003-3CC6-4B03-9BF2-79125FA858FF}"/>
          </ac:cxnSpMkLst>
        </pc:cxnChg>
        <pc:cxnChg chg="add mod">
          <ac:chgData name="James Franklin" userId="cf915d05-507f-491f-b4a6-b2aa085ee4b1" providerId="ADAL" clId="{B0A9BD16-313A-4B87-86C7-D53C52C6EDF9}" dt="2021-09-29T11:02:20.040" v="7953" actId="14861"/>
          <ac:cxnSpMkLst>
            <pc:docMk/>
            <pc:sldMk cId="585635276" sldId="323"/>
            <ac:cxnSpMk id="18" creationId="{381A8F65-0A6C-42E3-9B1B-8D0A216DF170}"/>
          </ac:cxnSpMkLst>
        </pc:cxnChg>
        <pc:cxnChg chg="add mod">
          <ac:chgData name="James Franklin" userId="cf915d05-507f-491f-b4a6-b2aa085ee4b1" providerId="ADAL" clId="{B0A9BD16-313A-4B87-86C7-D53C52C6EDF9}" dt="2021-09-29T11:02:20.040" v="7953" actId="14861"/>
          <ac:cxnSpMkLst>
            <pc:docMk/>
            <pc:sldMk cId="585635276" sldId="323"/>
            <ac:cxnSpMk id="19" creationId="{331F4F81-DC65-43C6-9DB4-7A06513DFA26}"/>
          </ac:cxnSpMkLst>
        </pc:cxnChg>
      </pc:sldChg>
      <pc:sldChg chg="addSp delSp modSp add mod modClrScheme chgLayout">
        <pc:chgData name="James Franklin" userId="cf915d05-507f-491f-b4a6-b2aa085ee4b1" providerId="ADAL" clId="{B0A9BD16-313A-4B87-86C7-D53C52C6EDF9}" dt="2021-09-29T11:09:23.794" v="8319" actId="732"/>
        <pc:sldMkLst>
          <pc:docMk/>
          <pc:sldMk cId="4176149113" sldId="324"/>
        </pc:sldMkLst>
        <pc:spChg chg="mod ord">
          <ac:chgData name="James Franklin" userId="cf915d05-507f-491f-b4a6-b2aa085ee4b1" providerId="ADAL" clId="{B0A9BD16-313A-4B87-86C7-D53C52C6EDF9}" dt="2021-09-29T11:07:52.875" v="8173" actId="6264"/>
          <ac:spMkLst>
            <pc:docMk/>
            <pc:sldMk cId="4176149113" sldId="324"/>
            <ac:spMk id="2" creationId="{BC04BE3D-36E6-4265-AB29-5B1B737DDCC0}"/>
          </ac:spMkLst>
        </pc:spChg>
        <pc:spChg chg="del mod ord">
          <ac:chgData name="James Franklin" userId="cf915d05-507f-491f-b4a6-b2aa085ee4b1" providerId="ADAL" clId="{B0A9BD16-313A-4B87-86C7-D53C52C6EDF9}" dt="2021-09-29T11:03:57.276" v="8000" actId="478"/>
          <ac:spMkLst>
            <pc:docMk/>
            <pc:sldMk cId="4176149113" sldId="324"/>
            <ac:spMk id="3" creationId="{E3CE99E8-5904-4722-8630-BCA364D6CD03}"/>
          </ac:spMkLst>
        </pc:spChg>
        <pc:spChg chg="mod topLvl">
          <ac:chgData name="James Franklin" userId="cf915d05-507f-491f-b4a6-b2aa085ee4b1" providerId="ADAL" clId="{B0A9BD16-313A-4B87-86C7-D53C52C6EDF9}" dt="2021-09-29T11:07:46.627" v="8171" actId="164"/>
          <ac:spMkLst>
            <pc:docMk/>
            <pc:sldMk cId="4176149113" sldId="324"/>
            <ac:spMk id="7" creationId="{CFBC728E-EFA3-45B6-9C9A-1D97123FC4D2}"/>
          </ac:spMkLst>
        </pc:spChg>
        <pc:spChg chg="mod topLvl">
          <ac:chgData name="James Franklin" userId="cf915d05-507f-491f-b4a6-b2aa085ee4b1" providerId="ADAL" clId="{B0A9BD16-313A-4B87-86C7-D53C52C6EDF9}" dt="2021-09-29T11:09:07.740" v="8317" actId="208"/>
          <ac:spMkLst>
            <pc:docMk/>
            <pc:sldMk cId="4176149113" sldId="324"/>
            <ac:spMk id="9" creationId="{3253FB4F-76E2-48F1-AF8B-1A1CD0476565}"/>
          </ac:spMkLst>
        </pc:spChg>
        <pc:spChg chg="mod topLvl">
          <ac:chgData name="James Franklin" userId="cf915d05-507f-491f-b4a6-b2aa085ee4b1" providerId="ADAL" clId="{B0A9BD16-313A-4B87-86C7-D53C52C6EDF9}" dt="2021-09-29T11:08:54.365" v="8315" actId="207"/>
          <ac:spMkLst>
            <pc:docMk/>
            <pc:sldMk cId="4176149113" sldId="324"/>
            <ac:spMk id="10" creationId="{AABF7454-0A88-435A-B6F4-8940D60B9B14}"/>
          </ac:spMkLst>
        </pc:spChg>
        <pc:spChg chg="mod topLvl">
          <ac:chgData name="James Franklin" userId="cf915d05-507f-491f-b4a6-b2aa085ee4b1" providerId="ADAL" clId="{B0A9BD16-313A-4B87-86C7-D53C52C6EDF9}" dt="2021-09-29T11:08:51.684" v="8314" actId="207"/>
          <ac:spMkLst>
            <pc:docMk/>
            <pc:sldMk cId="4176149113" sldId="324"/>
            <ac:spMk id="11" creationId="{4990502D-A5D5-4610-B385-9BB7540C2DE1}"/>
          </ac:spMkLst>
        </pc:spChg>
        <pc:spChg chg="add del mod">
          <ac:chgData name="James Franklin" userId="cf915d05-507f-491f-b4a6-b2aa085ee4b1" providerId="ADAL" clId="{B0A9BD16-313A-4B87-86C7-D53C52C6EDF9}" dt="2021-09-29T11:07:52.875" v="8173" actId="6264"/>
          <ac:spMkLst>
            <pc:docMk/>
            <pc:sldMk cId="4176149113" sldId="324"/>
            <ac:spMk id="15" creationId="{07DC283A-1065-4E26-87C5-BC38F77B09E5}"/>
          </ac:spMkLst>
        </pc:spChg>
        <pc:spChg chg="add mod">
          <ac:chgData name="James Franklin" userId="cf915d05-507f-491f-b4a6-b2aa085ee4b1" providerId="ADAL" clId="{B0A9BD16-313A-4B87-86C7-D53C52C6EDF9}" dt="2021-09-29T11:09:07.740" v="8317" actId="208"/>
          <ac:spMkLst>
            <pc:docMk/>
            <pc:sldMk cId="4176149113" sldId="324"/>
            <ac:spMk id="20" creationId="{C02C941D-68E4-44A4-9A12-332971A12E15}"/>
          </ac:spMkLst>
        </pc:spChg>
        <pc:spChg chg="add mod">
          <ac:chgData name="James Franklin" userId="cf915d05-507f-491f-b4a6-b2aa085ee4b1" providerId="ADAL" clId="{B0A9BD16-313A-4B87-86C7-D53C52C6EDF9}" dt="2021-09-29T11:07:46.627" v="8171" actId="164"/>
          <ac:spMkLst>
            <pc:docMk/>
            <pc:sldMk cId="4176149113" sldId="324"/>
            <ac:spMk id="21" creationId="{89ED86F6-87AA-4581-A3A6-6E2959336749}"/>
          </ac:spMkLst>
        </pc:spChg>
        <pc:spChg chg="add mod ord">
          <ac:chgData name="James Franklin" userId="cf915d05-507f-491f-b4a6-b2aa085ee4b1" providerId="ADAL" clId="{B0A9BD16-313A-4B87-86C7-D53C52C6EDF9}" dt="2021-09-29T11:08:23.195" v="8282" actId="20577"/>
          <ac:spMkLst>
            <pc:docMk/>
            <pc:sldMk cId="4176149113" sldId="324"/>
            <ac:spMk id="26" creationId="{4491DEEA-6F1D-42DB-BA83-27E556B191BB}"/>
          </ac:spMkLst>
        </pc:spChg>
        <pc:grpChg chg="add mod">
          <ac:chgData name="James Franklin" userId="cf915d05-507f-491f-b4a6-b2aa085ee4b1" providerId="ADAL" clId="{B0A9BD16-313A-4B87-86C7-D53C52C6EDF9}" dt="2021-09-29T11:07:51.323" v="8172" actId="1076"/>
          <ac:grpSpMkLst>
            <pc:docMk/>
            <pc:sldMk cId="4176149113" sldId="324"/>
            <ac:grpSpMk id="13" creationId="{01C79D83-6992-40CA-9D62-C9493501E1DB}"/>
          </ac:grpSpMkLst>
        </pc:grpChg>
        <pc:grpChg chg="del mod">
          <ac:chgData name="James Franklin" userId="cf915d05-507f-491f-b4a6-b2aa085ee4b1" providerId="ADAL" clId="{B0A9BD16-313A-4B87-86C7-D53C52C6EDF9}" dt="2021-09-29T11:05:20.874" v="8024" actId="165"/>
          <ac:grpSpMkLst>
            <pc:docMk/>
            <pc:sldMk cId="4176149113" sldId="324"/>
            <ac:grpSpMk id="17" creationId="{93B45F74-0C0F-4DF3-8981-5DD905129714}"/>
          </ac:grpSpMkLst>
        </pc:grpChg>
        <pc:picChg chg="mod">
          <ac:chgData name="James Franklin" userId="cf915d05-507f-491f-b4a6-b2aa085ee4b1" providerId="ADAL" clId="{B0A9BD16-313A-4B87-86C7-D53C52C6EDF9}" dt="2021-09-29T11:09:23.794" v="8319" actId="732"/>
          <ac:picMkLst>
            <pc:docMk/>
            <pc:sldMk cId="4176149113" sldId="324"/>
            <ac:picMk id="11266" creationId="{19366A2C-2C19-429F-B066-A930124D3EB2}"/>
          </ac:picMkLst>
        </pc:picChg>
        <pc:cxnChg chg="mod topLvl">
          <ac:chgData name="James Franklin" userId="cf915d05-507f-491f-b4a6-b2aa085ee4b1" providerId="ADAL" clId="{B0A9BD16-313A-4B87-86C7-D53C52C6EDF9}" dt="2021-09-29T11:07:46.627" v="8171" actId="164"/>
          <ac:cxnSpMkLst>
            <pc:docMk/>
            <pc:sldMk cId="4176149113" sldId="324"/>
            <ac:cxnSpMk id="12" creationId="{5BC4F79E-9020-4706-BDF8-826508313648}"/>
          </ac:cxnSpMkLst>
        </pc:cxnChg>
        <pc:cxnChg chg="mod topLvl">
          <ac:chgData name="James Franklin" userId="cf915d05-507f-491f-b4a6-b2aa085ee4b1" providerId="ADAL" clId="{B0A9BD16-313A-4B87-86C7-D53C52C6EDF9}" dt="2021-09-29T11:07:46.627" v="8171" actId="164"/>
          <ac:cxnSpMkLst>
            <pc:docMk/>
            <pc:sldMk cId="4176149113" sldId="324"/>
            <ac:cxnSpMk id="14" creationId="{BCC2D4EC-298F-47CE-8DE6-02DAAF836095}"/>
          </ac:cxnSpMkLst>
        </pc:cxnChg>
        <pc:cxnChg chg="mod topLvl">
          <ac:chgData name="James Franklin" userId="cf915d05-507f-491f-b4a6-b2aa085ee4b1" providerId="ADAL" clId="{B0A9BD16-313A-4B87-86C7-D53C52C6EDF9}" dt="2021-09-29T11:07:46.627" v="8171" actId="164"/>
          <ac:cxnSpMkLst>
            <pc:docMk/>
            <pc:sldMk cId="4176149113" sldId="324"/>
            <ac:cxnSpMk id="16" creationId="{8FFD6003-3CC6-4B03-9BF2-79125FA858FF}"/>
          </ac:cxnSpMkLst>
        </pc:cxnChg>
        <pc:cxnChg chg="mod topLvl">
          <ac:chgData name="James Franklin" userId="cf915d05-507f-491f-b4a6-b2aa085ee4b1" providerId="ADAL" clId="{B0A9BD16-313A-4B87-86C7-D53C52C6EDF9}" dt="2021-09-29T11:07:46.627" v="8171" actId="164"/>
          <ac:cxnSpMkLst>
            <pc:docMk/>
            <pc:sldMk cId="4176149113" sldId="324"/>
            <ac:cxnSpMk id="18" creationId="{381A8F65-0A6C-42E3-9B1B-8D0A216DF170}"/>
          </ac:cxnSpMkLst>
        </pc:cxnChg>
        <pc:cxnChg chg="mod topLvl">
          <ac:chgData name="James Franklin" userId="cf915d05-507f-491f-b4a6-b2aa085ee4b1" providerId="ADAL" clId="{B0A9BD16-313A-4B87-86C7-D53C52C6EDF9}" dt="2021-09-29T11:07:46.627" v="8171" actId="164"/>
          <ac:cxnSpMkLst>
            <pc:docMk/>
            <pc:sldMk cId="4176149113" sldId="324"/>
            <ac:cxnSpMk id="19" creationId="{331F4F81-DC65-43C6-9DB4-7A06513DFA26}"/>
          </ac:cxnSpMkLst>
        </pc:cxnChg>
        <pc:cxnChg chg="add mod">
          <ac:chgData name="James Franklin" userId="cf915d05-507f-491f-b4a6-b2aa085ee4b1" providerId="ADAL" clId="{B0A9BD16-313A-4B87-86C7-D53C52C6EDF9}" dt="2021-09-29T11:09:07.740" v="8317" actId="208"/>
          <ac:cxnSpMkLst>
            <pc:docMk/>
            <pc:sldMk cId="4176149113" sldId="324"/>
            <ac:cxnSpMk id="22" creationId="{112D6616-CE1B-46C1-8660-F89B9A8B0852}"/>
          </ac:cxnSpMkLst>
        </pc:cxnChg>
        <pc:cxnChg chg="add mod">
          <ac:chgData name="James Franklin" userId="cf915d05-507f-491f-b4a6-b2aa085ee4b1" providerId="ADAL" clId="{B0A9BD16-313A-4B87-86C7-D53C52C6EDF9}" dt="2021-09-29T11:09:07.740" v="8317" actId="208"/>
          <ac:cxnSpMkLst>
            <pc:docMk/>
            <pc:sldMk cId="4176149113" sldId="324"/>
            <ac:cxnSpMk id="23" creationId="{4CCCF74F-0CF3-4651-92C2-CF7BE64DD4A5}"/>
          </ac:cxnSpMkLst>
        </pc:cxnChg>
        <pc:cxnChg chg="add mod">
          <ac:chgData name="James Franklin" userId="cf915d05-507f-491f-b4a6-b2aa085ee4b1" providerId="ADAL" clId="{B0A9BD16-313A-4B87-86C7-D53C52C6EDF9}" dt="2021-09-29T11:09:13.196" v="8318" actId="208"/>
          <ac:cxnSpMkLst>
            <pc:docMk/>
            <pc:sldMk cId="4176149113" sldId="324"/>
            <ac:cxnSpMk id="24" creationId="{EA2A3070-6B23-43A6-85BB-21C53B8AAC9C}"/>
          </ac:cxnSpMkLst>
        </pc:cxnChg>
        <pc:cxnChg chg="add mod">
          <ac:chgData name="James Franklin" userId="cf915d05-507f-491f-b4a6-b2aa085ee4b1" providerId="ADAL" clId="{B0A9BD16-313A-4B87-86C7-D53C52C6EDF9}" dt="2021-09-29T11:09:07.740" v="8317" actId="208"/>
          <ac:cxnSpMkLst>
            <pc:docMk/>
            <pc:sldMk cId="4176149113" sldId="324"/>
            <ac:cxnSpMk id="25" creationId="{71CB4F85-7D15-47BA-B394-F9534DE398CE}"/>
          </ac:cxnSpMkLst>
        </pc:cxnChg>
      </pc:sldChg>
      <pc:sldChg chg="modSp add mod">
        <pc:chgData name="James Franklin" userId="cf915d05-507f-491f-b4a6-b2aa085ee4b1" providerId="ADAL" clId="{B0A9BD16-313A-4B87-86C7-D53C52C6EDF9}" dt="2021-09-30T08:36:32.404" v="10872" actId="13822"/>
        <pc:sldMkLst>
          <pc:docMk/>
          <pc:sldMk cId="3809139710" sldId="325"/>
        </pc:sldMkLst>
        <pc:spChg chg="mod">
          <ac:chgData name="James Franklin" userId="cf915d05-507f-491f-b4a6-b2aa085ee4b1" providerId="ADAL" clId="{B0A9BD16-313A-4B87-86C7-D53C52C6EDF9}" dt="2021-09-30T08:35:36.877" v="10869" actId="13822"/>
          <ac:spMkLst>
            <pc:docMk/>
            <pc:sldMk cId="3809139710" sldId="325"/>
            <ac:spMk id="18" creationId="{1A540262-6398-4F3C-9821-57AFEDC790F7}"/>
          </ac:spMkLst>
        </pc:spChg>
        <pc:spChg chg="mod">
          <ac:chgData name="James Franklin" userId="cf915d05-507f-491f-b4a6-b2aa085ee4b1" providerId="ADAL" clId="{B0A9BD16-313A-4B87-86C7-D53C52C6EDF9}" dt="2021-09-30T08:35:36.877" v="10869" actId="13822"/>
          <ac:spMkLst>
            <pc:docMk/>
            <pc:sldMk cId="3809139710" sldId="325"/>
            <ac:spMk id="19" creationId="{A00DD281-C927-4208-8A75-2BF46DEC8E8A}"/>
          </ac:spMkLst>
        </pc:spChg>
        <pc:spChg chg="mod">
          <ac:chgData name="James Franklin" userId="cf915d05-507f-491f-b4a6-b2aa085ee4b1" providerId="ADAL" clId="{B0A9BD16-313A-4B87-86C7-D53C52C6EDF9}" dt="2021-09-30T08:36:16.908" v="10870" actId="13822"/>
          <ac:spMkLst>
            <pc:docMk/>
            <pc:sldMk cId="3809139710" sldId="325"/>
            <ac:spMk id="20" creationId="{04D9B053-53C9-4542-95C9-39F22225BA1A}"/>
          </ac:spMkLst>
        </pc:spChg>
        <pc:spChg chg="mod">
          <ac:chgData name="James Franklin" userId="cf915d05-507f-491f-b4a6-b2aa085ee4b1" providerId="ADAL" clId="{B0A9BD16-313A-4B87-86C7-D53C52C6EDF9}" dt="2021-09-30T08:35:36.877" v="10869" actId="13822"/>
          <ac:spMkLst>
            <pc:docMk/>
            <pc:sldMk cId="3809139710" sldId="325"/>
            <ac:spMk id="21" creationId="{389152C8-BB3A-4EDA-B0EA-CCA3DA5E246D}"/>
          </ac:spMkLst>
        </pc:spChg>
        <pc:spChg chg="mod">
          <ac:chgData name="James Franklin" userId="cf915d05-507f-491f-b4a6-b2aa085ee4b1" providerId="ADAL" clId="{B0A9BD16-313A-4B87-86C7-D53C52C6EDF9}" dt="2021-09-30T08:35:36.877" v="10869" actId="13822"/>
          <ac:spMkLst>
            <pc:docMk/>
            <pc:sldMk cId="3809139710" sldId="325"/>
            <ac:spMk id="22" creationId="{6A37311E-298F-4A75-97F1-A20CB08299B5}"/>
          </ac:spMkLst>
        </pc:spChg>
        <pc:spChg chg="mod">
          <ac:chgData name="James Franklin" userId="cf915d05-507f-491f-b4a6-b2aa085ee4b1" providerId="ADAL" clId="{B0A9BD16-313A-4B87-86C7-D53C52C6EDF9}" dt="2021-09-30T08:36:32.404" v="10872" actId="13822"/>
          <ac:spMkLst>
            <pc:docMk/>
            <pc:sldMk cId="3809139710" sldId="325"/>
            <ac:spMk id="23" creationId="{E34E9C56-074E-428B-BA42-CF08609D81C3}"/>
          </ac:spMkLst>
        </pc:spChg>
        <pc:spChg chg="mod">
          <ac:chgData name="James Franklin" userId="cf915d05-507f-491f-b4a6-b2aa085ee4b1" providerId="ADAL" clId="{B0A9BD16-313A-4B87-86C7-D53C52C6EDF9}" dt="2021-09-30T08:36:16.908" v="10870" actId="13822"/>
          <ac:spMkLst>
            <pc:docMk/>
            <pc:sldMk cId="3809139710" sldId="325"/>
            <ac:spMk id="24" creationId="{25B967D9-788B-48FB-A1F0-9F56C7D60465}"/>
          </ac:spMkLst>
        </pc:spChg>
        <pc:spChg chg="mod">
          <ac:chgData name="James Franklin" userId="cf915d05-507f-491f-b4a6-b2aa085ee4b1" providerId="ADAL" clId="{B0A9BD16-313A-4B87-86C7-D53C52C6EDF9}" dt="2021-09-30T08:36:28.692" v="10871" actId="13822"/>
          <ac:spMkLst>
            <pc:docMk/>
            <pc:sldMk cId="3809139710" sldId="325"/>
            <ac:spMk id="25" creationId="{BF941201-9C80-41D0-B9E7-DA2BB08952DB}"/>
          </ac:spMkLst>
        </pc:spChg>
        <pc:spChg chg="mod">
          <ac:chgData name="James Franklin" userId="cf915d05-507f-491f-b4a6-b2aa085ee4b1" providerId="ADAL" clId="{B0A9BD16-313A-4B87-86C7-D53C52C6EDF9}" dt="2021-09-30T08:36:28.692" v="10871" actId="13822"/>
          <ac:spMkLst>
            <pc:docMk/>
            <pc:sldMk cId="3809139710" sldId="325"/>
            <ac:spMk id="26" creationId="{0665E7E5-9A5A-4097-8CE7-7836BDB44223}"/>
          </ac:spMkLst>
        </pc:spChg>
        <pc:spChg chg="mod">
          <ac:chgData name="James Franklin" userId="cf915d05-507f-491f-b4a6-b2aa085ee4b1" providerId="ADAL" clId="{B0A9BD16-313A-4B87-86C7-D53C52C6EDF9}" dt="2021-09-30T08:36:16.908" v="10870" actId="13822"/>
          <ac:spMkLst>
            <pc:docMk/>
            <pc:sldMk cId="3809139710" sldId="325"/>
            <ac:spMk id="27" creationId="{C7B89421-A9EA-4C98-9D61-1660D065341C}"/>
          </ac:spMkLst>
        </pc:spChg>
        <pc:spChg chg="mod">
          <ac:chgData name="James Franklin" userId="cf915d05-507f-491f-b4a6-b2aa085ee4b1" providerId="ADAL" clId="{B0A9BD16-313A-4B87-86C7-D53C52C6EDF9}" dt="2021-09-30T08:36:16.908" v="10870" actId="13822"/>
          <ac:spMkLst>
            <pc:docMk/>
            <pc:sldMk cId="3809139710" sldId="325"/>
            <ac:spMk id="28" creationId="{FC39A1B5-9173-4BE1-B544-8F2601CBCB51}"/>
          </ac:spMkLst>
        </pc:spChg>
      </pc:sldChg>
      <pc:sldChg chg="modSp new del mod">
        <pc:chgData name="James Franklin" userId="cf915d05-507f-491f-b4a6-b2aa085ee4b1" providerId="ADAL" clId="{B0A9BD16-313A-4B87-86C7-D53C52C6EDF9}" dt="2021-09-30T08:55:13.111" v="10887" actId="47"/>
        <pc:sldMkLst>
          <pc:docMk/>
          <pc:sldMk cId="1574302149" sldId="326"/>
        </pc:sldMkLst>
        <pc:spChg chg="mod">
          <ac:chgData name="James Franklin" userId="cf915d05-507f-491f-b4a6-b2aa085ee4b1" providerId="ADAL" clId="{B0A9BD16-313A-4B87-86C7-D53C52C6EDF9}" dt="2021-09-30T08:52:50.997" v="10884" actId="20577"/>
          <ac:spMkLst>
            <pc:docMk/>
            <pc:sldMk cId="1574302149" sldId="326"/>
            <ac:spMk id="2" creationId="{103BAC58-6E2C-465A-BB03-F88EC716A167}"/>
          </ac:spMkLst>
        </pc:spChg>
      </pc:sldChg>
      <pc:sldChg chg="addSp modSp new mod ord">
        <pc:chgData name="James Franklin" userId="cf915d05-507f-491f-b4a6-b2aa085ee4b1" providerId="ADAL" clId="{B0A9BD16-313A-4B87-86C7-D53C52C6EDF9}" dt="2021-09-30T11:20:23.799" v="11403" actId="20577"/>
        <pc:sldMkLst>
          <pc:docMk/>
          <pc:sldMk cId="1941564679" sldId="326"/>
        </pc:sldMkLst>
        <pc:spChg chg="mod">
          <ac:chgData name="James Franklin" userId="cf915d05-507f-491f-b4a6-b2aa085ee4b1" providerId="ADAL" clId="{B0A9BD16-313A-4B87-86C7-D53C52C6EDF9}" dt="2021-09-30T11:16:20.559" v="11098" actId="20577"/>
          <ac:spMkLst>
            <pc:docMk/>
            <pc:sldMk cId="1941564679" sldId="326"/>
            <ac:spMk id="2" creationId="{E737B20E-7BBD-4B34-BA58-430BD124BC76}"/>
          </ac:spMkLst>
        </pc:spChg>
        <pc:spChg chg="mod">
          <ac:chgData name="James Franklin" userId="cf915d05-507f-491f-b4a6-b2aa085ee4b1" providerId="ADAL" clId="{B0A9BD16-313A-4B87-86C7-D53C52C6EDF9}" dt="2021-09-30T11:20:23.799" v="11403" actId="20577"/>
          <ac:spMkLst>
            <pc:docMk/>
            <pc:sldMk cId="1941564679" sldId="326"/>
            <ac:spMk id="3" creationId="{5942F970-7AC0-4FD9-B8E5-CF6317CA515F}"/>
          </ac:spMkLst>
        </pc:spChg>
        <pc:picChg chg="add mod">
          <ac:chgData name="James Franklin" userId="cf915d05-507f-491f-b4a6-b2aa085ee4b1" providerId="ADAL" clId="{B0A9BD16-313A-4B87-86C7-D53C52C6EDF9}" dt="2021-09-30T11:20:07.558" v="11398" actId="1076"/>
          <ac:picMkLst>
            <pc:docMk/>
            <pc:sldMk cId="1941564679" sldId="326"/>
            <ac:picMk id="5" creationId="{730C7BFC-FB41-43E4-A30B-3AA22DEBB5E8}"/>
          </ac:picMkLst>
        </pc:picChg>
        <pc:picChg chg="add mod">
          <ac:chgData name="James Franklin" userId="cf915d05-507f-491f-b4a6-b2aa085ee4b1" providerId="ADAL" clId="{B0A9BD16-313A-4B87-86C7-D53C52C6EDF9}" dt="2021-09-30T11:20:11.877" v="11399" actId="732"/>
          <ac:picMkLst>
            <pc:docMk/>
            <pc:sldMk cId="1941564679" sldId="326"/>
            <ac:picMk id="1026" creationId="{EE698A6F-42DB-401B-93F9-3B540FB6AB70}"/>
          </ac:picMkLst>
        </pc:picChg>
      </pc:sldChg>
      <pc:sldChg chg="addSp delSp modSp new mod ord modClrScheme chgLayout">
        <pc:chgData name="James Franklin" userId="cf915d05-507f-491f-b4a6-b2aa085ee4b1" providerId="ADAL" clId="{B0A9BD16-313A-4B87-86C7-D53C52C6EDF9}" dt="2021-09-30T11:22:54.498" v="11789" actId="207"/>
        <pc:sldMkLst>
          <pc:docMk/>
          <pc:sldMk cId="2052926234" sldId="327"/>
        </pc:sldMkLst>
        <pc:spChg chg="del mod ord">
          <ac:chgData name="James Franklin" userId="cf915d05-507f-491f-b4a6-b2aa085ee4b1" providerId="ADAL" clId="{B0A9BD16-313A-4B87-86C7-D53C52C6EDF9}" dt="2021-09-30T11:18:12.197" v="11389" actId="700"/>
          <ac:spMkLst>
            <pc:docMk/>
            <pc:sldMk cId="2052926234" sldId="327"/>
            <ac:spMk id="2" creationId="{BCC77551-1062-4084-970C-74E3AF02BD87}"/>
          </ac:spMkLst>
        </pc:spChg>
        <pc:spChg chg="del mod ord">
          <ac:chgData name="James Franklin" userId="cf915d05-507f-491f-b4a6-b2aa085ee4b1" providerId="ADAL" clId="{B0A9BD16-313A-4B87-86C7-D53C52C6EDF9}" dt="2021-09-30T11:18:12.197" v="11389" actId="700"/>
          <ac:spMkLst>
            <pc:docMk/>
            <pc:sldMk cId="2052926234" sldId="327"/>
            <ac:spMk id="3" creationId="{C9CB7F61-8B13-4C91-AA28-186B1195EFFC}"/>
          </ac:spMkLst>
        </pc:spChg>
        <pc:spChg chg="add mod ord">
          <ac:chgData name="James Franklin" userId="cf915d05-507f-491f-b4a6-b2aa085ee4b1" providerId="ADAL" clId="{B0A9BD16-313A-4B87-86C7-D53C52C6EDF9}" dt="2021-09-30T11:20:32.272" v="11414" actId="20577"/>
          <ac:spMkLst>
            <pc:docMk/>
            <pc:sldMk cId="2052926234" sldId="327"/>
            <ac:spMk id="4" creationId="{0E687772-251A-4DF0-9367-B9CE822658EB}"/>
          </ac:spMkLst>
        </pc:spChg>
        <pc:spChg chg="add mod ord">
          <ac:chgData name="James Franklin" userId="cf915d05-507f-491f-b4a6-b2aa085ee4b1" providerId="ADAL" clId="{B0A9BD16-313A-4B87-86C7-D53C52C6EDF9}" dt="2021-09-30T11:22:54.498" v="11789" actId="207"/>
          <ac:spMkLst>
            <pc:docMk/>
            <pc:sldMk cId="2052926234" sldId="327"/>
            <ac:spMk id="5" creationId="{2AC1297E-FC5E-4502-A849-56E6812B5905}"/>
          </ac:spMkLst>
        </pc:spChg>
        <pc:spChg chg="add del mod">
          <ac:chgData name="James Franklin" userId="cf915d05-507f-491f-b4a6-b2aa085ee4b1" providerId="ADAL" clId="{B0A9BD16-313A-4B87-86C7-D53C52C6EDF9}" dt="2021-09-30T11:22:29.769" v="11713" actId="478"/>
          <ac:spMkLst>
            <pc:docMk/>
            <pc:sldMk cId="2052926234" sldId="327"/>
            <ac:spMk id="6" creationId="{8B8FEC05-F670-4C54-8FC8-D8587246F23C}"/>
          </ac:spMkLst>
        </pc:spChg>
      </pc:sldChg>
    </pc:docChg>
  </pc:docChgLst>
  <pc:docChgLst>
    <pc:chgData name="James Franklin" userId="cf915d05-507f-491f-b4a6-b2aa085ee4b1" providerId="ADAL" clId="{85B90544-D433-4212-8D20-0503E1564FBD}"/>
    <pc:docChg chg="undo custSel addSld delSld modSld sldOrd">
      <pc:chgData name="James Franklin" userId="cf915d05-507f-491f-b4a6-b2aa085ee4b1" providerId="ADAL" clId="{85B90544-D433-4212-8D20-0503E1564FBD}" dt="2020-03-03T14:06:06.119" v="2812" actId="20577"/>
      <pc:docMkLst>
        <pc:docMk/>
      </pc:docMkLst>
      <pc:sldChg chg="del">
        <pc:chgData name="James Franklin" userId="cf915d05-507f-491f-b4a6-b2aa085ee4b1" providerId="ADAL" clId="{85B90544-D433-4212-8D20-0503E1564FBD}" dt="2020-03-02T11:40:41.832" v="187" actId="47"/>
        <pc:sldMkLst>
          <pc:docMk/>
          <pc:sldMk cId="3657859214" sldId="262"/>
        </pc:sldMkLst>
      </pc:sldChg>
      <pc:sldChg chg="addSp delSp modSp setBg addCm modCm">
        <pc:chgData name="James Franklin" userId="cf915d05-507f-491f-b4a6-b2aa085ee4b1" providerId="ADAL" clId="{85B90544-D433-4212-8D20-0503E1564FBD}" dt="2020-03-02T11:47:40.402" v="212" actId="1076"/>
        <pc:sldMkLst>
          <pc:docMk/>
          <pc:sldMk cId="990921403" sldId="263"/>
        </pc:sldMkLst>
        <pc:spChg chg="mod">
          <ac:chgData name="James Franklin" userId="cf915d05-507f-491f-b4a6-b2aa085ee4b1" providerId="ADAL" clId="{85B90544-D433-4212-8D20-0503E1564FBD}" dt="2020-03-02T11:47:23.182" v="210" actId="15"/>
          <ac:spMkLst>
            <pc:docMk/>
            <pc:sldMk cId="990921403" sldId="263"/>
            <ac:spMk id="4" creationId="{00000000-0000-0000-0000-000000000000}"/>
          </ac:spMkLst>
        </pc:spChg>
        <pc:spChg chg="add del mod">
          <ac:chgData name="James Franklin" userId="cf915d05-507f-491f-b4a6-b2aa085ee4b1" providerId="ADAL" clId="{85B90544-D433-4212-8D20-0503E1564FBD}" dt="2020-03-02T11:46:45.656" v="204"/>
          <ac:spMkLst>
            <pc:docMk/>
            <pc:sldMk cId="990921403" sldId="263"/>
            <ac:spMk id="6" creationId="{C0F91A7E-0B96-40BC-B1AE-67D89F802EB0}"/>
          </ac:spMkLst>
        </pc:spChg>
        <pc:spChg chg="add del mod">
          <ac:chgData name="James Franklin" userId="cf915d05-507f-491f-b4a6-b2aa085ee4b1" providerId="ADAL" clId="{85B90544-D433-4212-8D20-0503E1564FBD}" dt="2020-03-02T11:46:45.656" v="204"/>
          <ac:spMkLst>
            <pc:docMk/>
            <pc:sldMk cId="990921403" sldId="263"/>
            <ac:spMk id="7" creationId="{B2F9E932-C434-44E4-946F-401BDC52C3EA}"/>
          </ac:spMkLst>
        </pc:spChg>
        <pc:picChg chg="add mod">
          <ac:chgData name="James Franklin" userId="cf915d05-507f-491f-b4a6-b2aa085ee4b1" providerId="ADAL" clId="{85B90544-D433-4212-8D20-0503E1564FBD}" dt="2020-03-02T11:43:24.130" v="197" actId="1076"/>
          <ac:picMkLst>
            <pc:docMk/>
            <pc:sldMk cId="990921403" sldId="263"/>
            <ac:picMk id="2" creationId="{380E3EAF-CBA0-4E7C-BAC5-E01AC0971031}"/>
          </ac:picMkLst>
        </pc:picChg>
        <pc:picChg chg="del">
          <ac:chgData name="James Franklin" userId="cf915d05-507f-491f-b4a6-b2aa085ee4b1" providerId="ADAL" clId="{85B90544-D433-4212-8D20-0503E1564FBD}" dt="2020-03-02T11:40:53.386" v="188" actId="478"/>
          <ac:picMkLst>
            <pc:docMk/>
            <pc:sldMk cId="990921403" sldId="263"/>
            <ac:picMk id="5" creationId="{00000000-0000-0000-0000-000000000000}"/>
          </ac:picMkLst>
        </pc:picChg>
        <pc:picChg chg="add mod">
          <ac:chgData name="James Franklin" userId="cf915d05-507f-491f-b4a6-b2aa085ee4b1" providerId="ADAL" clId="{85B90544-D433-4212-8D20-0503E1564FBD}" dt="2020-03-02T11:47:40.402" v="212" actId="1076"/>
          <ac:picMkLst>
            <pc:docMk/>
            <pc:sldMk cId="990921403" sldId="263"/>
            <ac:picMk id="2050" creationId="{19EB7153-C370-4334-AF7B-056403C9EAF2}"/>
          </ac:picMkLst>
        </pc:picChg>
      </pc:sldChg>
      <pc:sldChg chg="addSp modSp">
        <pc:chgData name="James Franklin" userId="cf915d05-507f-491f-b4a6-b2aa085ee4b1" providerId="ADAL" clId="{85B90544-D433-4212-8D20-0503E1564FBD}" dt="2020-03-02T11:50:50.819" v="236" actId="20577"/>
        <pc:sldMkLst>
          <pc:docMk/>
          <pc:sldMk cId="1408696727" sldId="264"/>
        </pc:sldMkLst>
        <pc:spChg chg="mod">
          <ac:chgData name="James Franklin" userId="cf915d05-507f-491f-b4a6-b2aa085ee4b1" providerId="ADAL" clId="{85B90544-D433-4212-8D20-0503E1564FBD}" dt="2020-03-02T11:50:50.819" v="236" actId="20577"/>
          <ac:spMkLst>
            <pc:docMk/>
            <pc:sldMk cId="1408696727" sldId="264"/>
            <ac:spMk id="4" creationId="{00000000-0000-0000-0000-000000000000}"/>
          </ac:spMkLst>
        </pc:spChg>
        <pc:picChg chg="add mod">
          <ac:chgData name="James Franklin" userId="cf915d05-507f-491f-b4a6-b2aa085ee4b1" providerId="ADAL" clId="{85B90544-D433-4212-8D20-0503E1564FBD}" dt="2020-03-02T11:49:10.739" v="217" actId="1076"/>
          <ac:picMkLst>
            <pc:docMk/>
            <pc:sldMk cId="1408696727" sldId="264"/>
            <ac:picMk id="2" creationId="{CA737D67-705A-4E42-A78A-A6EE6BAF50A0}"/>
          </ac:picMkLst>
        </pc:picChg>
        <pc:picChg chg="add mod">
          <ac:chgData name="James Franklin" userId="cf915d05-507f-491f-b4a6-b2aa085ee4b1" providerId="ADAL" clId="{85B90544-D433-4212-8D20-0503E1564FBD}" dt="2020-03-02T11:50:42.395" v="233" actId="14100"/>
          <ac:picMkLst>
            <pc:docMk/>
            <pc:sldMk cId="1408696727" sldId="264"/>
            <ac:picMk id="3074" creationId="{B54639F5-D9F5-4645-B6B5-F1B6318EF206}"/>
          </ac:picMkLst>
        </pc:picChg>
      </pc:sldChg>
      <pc:sldChg chg="modSp">
        <pc:chgData name="James Franklin" userId="cf915d05-507f-491f-b4a6-b2aa085ee4b1" providerId="ADAL" clId="{85B90544-D433-4212-8D20-0503E1564FBD}" dt="2020-03-02T12:42:51.186" v="1725" actId="20577"/>
        <pc:sldMkLst>
          <pc:docMk/>
          <pc:sldMk cId="3292513092" sldId="265"/>
        </pc:sldMkLst>
        <pc:spChg chg="mod">
          <ac:chgData name="James Franklin" userId="cf915d05-507f-491f-b4a6-b2aa085ee4b1" providerId="ADAL" clId="{85B90544-D433-4212-8D20-0503E1564FBD}" dt="2020-03-02T12:42:51.186" v="1725" actId="20577"/>
          <ac:spMkLst>
            <pc:docMk/>
            <pc:sldMk cId="3292513092" sldId="265"/>
            <ac:spMk id="2" creationId="{00000000-0000-0000-0000-000000000000}"/>
          </ac:spMkLst>
        </pc:spChg>
      </pc:sldChg>
      <pc:sldChg chg="modSp">
        <pc:chgData name="James Franklin" userId="cf915d05-507f-491f-b4a6-b2aa085ee4b1" providerId="ADAL" clId="{85B90544-D433-4212-8D20-0503E1564FBD}" dt="2020-03-02T12:00:35.082" v="282" actId="20577"/>
        <pc:sldMkLst>
          <pc:docMk/>
          <pc:sldMk cId="3807880298" sldId="266"/>
        </pc:sldMkLst>
        <pc:graphicFrameChg chg="modGraphic">
          <ac:chgData name="James Franklin" userId="cf915d05-507f-491f-b4a6-b2aa085ee4b1" providerId="ADAL" clId="{85B90544-D433-4212-8D20-0503E1564FBD}" dt="2020-03-02T12:00:35.082" v="282" actId="20577"/>
          <ac:graphicFrameMkLst>
            <pc:docMk/>
            <pc:sldMk cId="3807880298" sldId="266"/>
            <ac:graphicFrameMk id="4" creationId="{00000000-0000-0000-0000-000000000000}"/>
          </ac:graphicFrameMkLst>
        </pc:graphicFrameChg>
      </pc:sldChg>
      <pc:sldChg chg="addSp delSp modSp">
        <pc:chgData name="James Franklin" userId="cf915d05-507f-491f-b4a6-b2aa085ee4b1" providerId="ADAL" clId="{85B90544-D433-4212-8D20-0503E1564FBD}" dt="2020-03-02T12:03:03.682" v="381" actId="1076"/>
        <pc:sldMkLst>
          <pc:docMk/>
          <pc:sldMk cId="4040386850" sldId="267"/>
        </pc:sldMkLst>
        <pc:spChg chg="add del mod">
          <ac:chgData name="James Franklin" userId="cf915d05-507f-491f-b4a6-b2aa085ee4b1" providerId="ADAL" clId="{85B90544-D433-4212-8D20-0503E1564FBD}" dt="2020-03-02T12:02:36.157" v="285"/>
          <ac:spMkLst>
            <pc:docMk/>
            <pc:sldMk cId="4040386850" sldId="267"/>
            <ac:spMk id="2" creationId="{B9A1D5DD-E3DC-4A1B-BE2B-7EC33EA69EA2}"/>
          </ac:spMkLst>
        </pc:spChg>
        <pc:spChg chg="add mod">
          <ac:chgData name="James Franklin" userId="cf915d05-507f-491f-b4a6-b2aa085ee4b1" providerId="ADAL" clId="{85B90544-D433-4212-8D20-0503E1564FBD}" dt="2020-03-02T12:02:58.658" v="380" actId="20577"/>
          <ac:spMkLst>
            <pc:docMk/>
            <pc:sldMk cId="4040386850" sldId="267"/>
            <ac:spMk id="3" creationId="{1CFE151E-051E-4172-8A79-EFD9C2AA7E59}"/>
          </ac:spMkLst>
        </pc:spChg>
        <pc:graphicFrameChg chg="mod modGraphic">
          <ac:chgData name="James Franklin" userId="cf915d05-507f-491f-b4a6-b2aa085ee4b1" providerId="ADAL" clId="{85B90544-D433-4212-8D20-0503E1564FBD}" dt="2020-03-02T12:03:03.682" v="381" actId="1076"/>
          <ac:graphicFrameMkLst>
            <pc:docMk/>
            <pc:sldMk cId="4040386850" sldId="267"/>
            <ac:graphicFrameMk id="5" creationId="{00000000-0000-0000-0000-000000000000}"/>
          </ac:graphicFrameMkLst>
        </pc:graphicFrameChg>
      </pc:sldChg>
      <pc:sldChg chg="modSp">
        <pc:chgData name="James Franklin" userId="cf915d05-507f-491f-b4a6-b2aa085ee4b1" providerId="ADAL" clId="{85B90544-D433-4212-8D20-0503E1564FBD}" dt="2020-03-02T12:04:12.729" v="435" actId="1076"/>
        <pc:sldMkLst>
          <pc:docMk/>
          <pc:sldMk cId="3698801213" sldId="268"/>
        </pc:sldMkLst>
        <pc:spChg chg="mod">
          <ac:chgData name="James Franklin" userId="cf915d05-507f-491f-b4a6-b2aa085ee4b1" providerId="ADAL" clId="{85B90544-D433-4212-8D20-0503E1564FBD}" dt="2020-03-02T12:04:01.307" v="432" actId="6549"/>
          <ac:spMkLst>
            <pc:docMk/>
            <pc:sldMk cId="3698801213" sldId="268"/>
            <ac:spMk id="4" creationId="{00000000-0000-0000-0000-000000000000}"/>
          </ac:spMkLst>
        </pc:spChg>
        <pc:picChg chg="mod">
          <ac:chgData name="James Franklin" userId="cf915d05-507f-491f-b4a6-b2aa085ee4b1" providerId="ADAL" clId="{85B90544-D433-4212-8D20-0503E1564FBD}" dt="2020-03-02T12:04:12.729" v="435" actId="1076"/>
          <ac:picMkLst>
            <pc:docMk/>
            <pc:sldMk cId="3698801213" sldId="268"/>
            <ac:picMk id="2" creationId="{00000000-0000-0000-0000-000000000000}"/>
          </ac:picMkLst>
        </pc:picChg>
      </pc:sldChg>
      <pc:sldChg chg="modSp">
        <pc:chgData name="James Franklin" userId="cf915d05-507f-491f-b4a6-b2aa085ee4b1" providerId="ADAL" clId="{85B90544-D433-4212-8D20-0503E1564FBD}" dt="2020-03-02T12:06:03.791" v="452" actId="113"/>
        <pc:sldMkLst>
          <pc:docMk/>
          <pc:sldMk cId="1045926848" sldId="272"/>
        </pc:sldMkLst>
        <pc:spChg chg="mod">
          <ac:chgData name="James Franklin" userId="cf915d05-507f-491f-b4a6-b2aa085ee4b1" providerId="ADAL" clId="{85B90544-D433-4212-8D20-0503E1564FBD}" dt="2020-03-02T12:06:03.791" v="452" actId="113"/>
          <ac:spMkLst>
            <pc:docMk/>
            <pc:sldMk cId="1045926848" sldId="272"/>
            <ac:spMk id="2" creationId="{00000000-0000-0000-0000-000000000000}"/>
          </ac:spMkLst>
        </pc:spChg>
      </pc:sldChg>
      <pc:sldChg chg="modSp">
        <pc:chgData name="James Franklin" userId="cf915d05-507f-491f-b4a6-b2aa085ee4b1" providerId="ADAL" clId="{85B90544-D433-4212-8D20-0503E1564FBD}" dt="2020-03-02T12:14:05.052" v="713" actId="20577"/>
        <pc:sldMkLst>
          <pc:docMk/>
          <pc:sldMk cId="477279864" sldId="273"/>
        </pc:sldMkLst>
        <pc:spChg chg="mod">
          <ac:chgData name="James Franklin" userId="cf915d05-507f-491f-b4a6-b2aa085ee4b1" providerId="ADAL" clId="{85B90544-D433-4212-8D20-0503E1564FBD}" dt="2020-03-02T12:14:05.052" v="713" actId="20577"/>
          <ac:spMkLst>
            <pc:docMk/>
            <pc:sldMk cId="477279864" sldId="273"/>
            <ac:spMk id="5" creationId="{00000000-0000-0000-0000-000000000000}"/>
          </ac:spMkLst>
        </pc:spChg>
        <pc:graphicFrameChg chg="mod">
          <ac:chgData name="James Franklin" userId="cf915d05-507f-491f-b4a6-b2aa085ee4b1" providerId="ADAL" clId="{85B90544-D433-4212-8D20-0503E1564FBD}" dt="2020-03-02T12:13:59.049" v="711" actId="1076"/>
          <ac:graphicFrameMkLst>
            <pc:docMk/>
            <pc:sldMk cId="477279864" sldId="273"/>
            <ac:graphicFrameMk id="4" creationId="{00000000-0000-0000-0000-000000000000}"/>
          </ac:graphicFrameMkLst>
        </pc:graphicFrameChg>
      </pc:sldChg>
      <pc:sldChg chg="modSp">
        <pc:chgData name="James Franklin" userId="cf915d05-507f-491f-b4a6-b2aa085ee4b1" providerId="ADAL" clId="{85B90544-D433-4212-8D20-0503E1564FBD}" dt="2020-03-02T12:26:10.882" v="1498" actId="20577"/>
        <pc:sldMkLst>
          <pc:docMk/>
          <pc:sldMk cId="1475951657" sldId="275"/>
        </pc:sldMkLst>
        <pc:spChg chg="mod">
          <ac:chgData name="James Franklin" userId="cf915d05-507f-491f-b4a6-b2aa085ee4b1" providerId="ADAL" clId="{85B90544-D433-4212-8D20-0503E1564FBD}" dt="2020-03-02T12:26:10.882" v="1498" actId="20577"/>
          <ac:spMkLst>
            <pc:docMk/>
            <pc:sldMk cId="1475951657" sldId="275"/>
            <ac:spMk id="3" creationId="{00000000-0000-0000-0000-000000000000}"/>
          </ac:spMkLst>
        </pc:spChg>
      </pc:sldChg>
      <pc:sldChg chg="modSp">
        <pc:chgData name="James Franklin" userId="cf915d05-507f-491f-b4a6-b2aa085ee4b1" providerId="ADAL" clId="{85B90544-D433-4212-8D20-0503E1564FBD}" dt="2020-03-03T14:06:06.119" v="2812" actId="20577"/>
        <pc:sldMkLst>
          <pc:docMk/>
          <pc:sldMk cId="1769958477" sldId="276"/>
        </pc:sldMkLst>
        <pc:spChg chg="mod">
          <ac:chgData name="James Franklin" userId="cf915d05-507f-491f-b4a6-b2aa085ee4b1" providerId="ADAL" clId="{85B90544-D433-4212-8D20-0503E1564FBD}" dt="2020-03-03T14:06:06.119" v="2812" actId="20577"/>
          <ac:spMkLst>
            <pc:docMk/>
            <pc:sldMk cId="1769958477" sldId="276"/>
            <ac:spMk id="3" creationId="{00000000-0000-0000-0000-000000000000}"/>
          </ac:spMkLst>
        </pc:spChg>
      </pc:sldChg>
      <pc:sldChg chg="addSp delSp modSp">
        <pc:chgData name="James Franklin" userId="cf915d05-507f-491f-b4a6-b2aa085ee4b1" providerId="ADAL" clId="{85B90544-D433-4212-8D20-0503E1564FBD}" dt="2020-03-02T14:13:38.126" v="2337" actId="732"/>
        <pc:sldMkLst>
          <pc:docMk/>
          <pc:sldMk cId="3460746874" sldId="277"/>
        </pc:sldMkLst>
        <pc:spChg chg="mod">
          <ac:chgData name="James Franklin" userId="cf915d05-507f-491f-b4a6-b2aa085ee4b1" providerId="ADAL" clId="{85B90544-D433-4212-8D20-0503E1564FBD}" dt="2020-03-02T12:56:08.121" v="2315" actId="20577"/>
          <ac:spMkLst>
            <pc:docMk/>
            <pc:sldMk cId="3460746874" sldId="277"/>
            <ac:spMk id="3" creationId="{00000000-0000-0000-0000-000000000000}"/>
          </ac:spMkLst>
        </pc:spChg>
        <pc:picChg chg="add del mod">
          <ac:chgData name="James Franklin" userId="cf915d05-507f-491f-b4a6-b2aa085ee4b1" providerId="ADAL" clId="{85B90544-D433-4212-8D20-0503E1564FBD}" dt="2020-03-02T14:11:34.403" v="2318" actId="478"/>
          <ac:picMkLst>
            <pc:docMk/>
            <pc:sldMk cId="3460746874" sldId="277"/>
            <ac:picMk id="4" creationId="{CEBAFA25-EF57-4636-8195-58631876DA88}"/>
          </ac:picMkLst>
        </pc:picChg>
        <pc:picChg chg="add mod">
          <ac:chgData name="James Franklin" userId="cf915d05-507f-491f-b4a6-b2aa085ee4b1" providerId="ADAL" clId="{85B90544-D433-4212-8D20-0503E1564FBD}" dt="2020-03-02T14:12:38.391" v="2323" actId="1076"/>
          <ac:picMkLst>
            <pc:docMk/>
            <pc:sldMk cId="3460746874" sldId="277"/>
            <ac:picMk id="5" creationId="{6DED8169-B76E-4710-A861-CD5CA67903C1}"/>
          </ac:picMkLst>
        </pc:picChg>
        <pc:picChg chg="add del mod">
          <ac:chgData name="James Franklin" userId="cf915d05-507f-491f-b4a6-b2aa085ee4b1" providerId="ADAL" clId="{85B90544-D433-4212-8D20-0503E1564FBD}" dt="2020-03-02T14:11:32.804" v="2317" actId="478"/>
          <ac:picMkLst>
            <pc:docMk/>
            <pc:sldMk cId="3460746874" sldId="277"/>
            <ac:picMk id="5122" creationId="{D39ACB33-EBAD-4093-9E97-FB5B6CE831C5}"/>
          </ac:picMkLst>
        </pc:picChg>
        <pc:picChg chg="add del">
          <ac:chgData name="James Franklin" userId="cf915d05-507f-491f-b4a6-b2aa085ee4b1" providerId="ADAL" clId="{85B90544-D433-4212-8D20-0503E1564FBD}" dt="2020-03-02T14:12:28.117" v="2320" actId="478"/>
          <ac:picMkLst>
            <pc:docMk/>
            <pc:sldMk cId="3460746874" sldId="277"/>
            <ac:picMk id="5124" creationId="{371B1095-4FC2-43E3-B285-787CD681187D}"/>
          </ac:picMkLst>
        </pc:picChg>
        <pc:picChg chg="add mod">
          <ac:chgData name="James Franklin" userId="cf915d05-507f-491f-b4a6-b2aa085ee4b1" providerId="ADAL" clId="{85B90544-D433-4212-8D20-0503E1564FBD}" dt="2020-03-02T14:13:38.126" v="2337" actId="732"/>
          <ac:picMkLst>
            <pc:docMk/>
            <pc:sldMk cId="3460746874" sldId="277"/>
            <ac:picMk id="5126" creationId="{379AE47B-9D25-4699-94FF-1B9675D32228}"/>
          </ac:picMkLst>
        </pc:picChg>
      </pc:sldChg>
      <pc:sldChg chg="modSp">
        <pc:chgData name="James Franklin" userId="cf915d05-507f-491f-b4a6-b2aa085ee4b1" providerId="ADAL" clId="{85B90544-D433-4212-8D20-0503E1564FBD}" dt="2020-03-02T11:56:26.019" v="243" actId="20577"/>
        <pc:sldMkLst>
          <pc:docMk/>
          <pc:sldMk cId="2368086085" sldId="279"/>
        </pc:sldMkLst>
        <pc:spChg chg="mod">
          <ac:chgData name="James Franklin" userId="cf915d05-507f-491f-b4a6-b2aa085ee4b1" providerId="ADAL" clId="{85B90544-D433-4212-8D20-0503E1564FBD}" dt="2020-03-02T11:56:26.019" v="243" actId="20577"/>
          <ac:spMkLst>
            <pc:docMk/>
            <pc:sldMk cId="2368086085" sldId="279"/>
            <ac:spMk id="3" creationId="{00000000-0000-0000-0000-000000000000}"/>
          </ac:spMkLst>
        </pc:spChg>
      </pc:sldChg>
      <pc:sldChg chg="modSp">
        <pc:chgData name="James Franklin" userId="cf915d05-507f-491f-b4a6-b2aa085ee4b1" providerId="ADAL" clId="{85B90544-D433-4212-8D20-0503E1564FBD}" dt="2020-03-02T12:39:26.051" v="1524" actId="113"/>
        <pc:sldMkLst>
          <pc:docMk/>
          <pc:sldMk cId="464189532" sldId="282"/>
        </pc:sldMkLst>
        <pc:spChg chg="mod">
          <ac:chgData name="James Franklin" userId="cf915d05-507f-491f-b4a6-b2aa085ee4b1" providerId="ADAL" clId="{85B90544-D433-4212-8D20-0503E1564FBD}" dt="2020-03-02T12:39:26.051" v="1524" actId="113"/>
          <ac:spMkLst>
            <pc:docMk/>
            <pc:sldMk cId="464189532" sldId="282"/>
            <ac:spMk id="2" creationId="{00000000-0000-0000-0000-000000000000}"/>
          </ac:spMkLst>
        </pc:spChg>
      </pc:sldChg>
      <pc:sldChg chg="add del">
        <pc:chgData name="James Franklin" userId="cf915d05-507f-491f-b4a6-b2aa085ee4b1" providerId="ADAL" clId="{85B90544-D433-4212-8D20-0503E1564FBD}" dt="2020-03-02T11:32:48.118" v="1"/>
        <pc:sldMkLst>
          <pc:docMk/>
          <pc:sldMk cId="1637712484" sldId="284"/>
        </pc:sldMkLst>
      </pc:sldChg>
      <pc:sldChg chg="addSp delSp modSp add ord setBg">
        <pc:chgData name="James Franklin" userId="cf915d05-507f-491f-b4a6-b2aa085ee4b1" providerId="ADAL" clId="{85B90544-D433-4212-8D20-0503E1564FBD}" dt="2020-03-02T11:40:35.547" v="186" actId="20577"/>
        <pc:sldMkLst>
          <pc:docMk/>
          <pc:sldMk cId="3003053793" sldId="284"/>
        </pc:sldMkLst>
        <pc:spChg chg="mod">
          <ac:chgData name="James Franklin" userId="cf915d05-507f-491f-b4a6-b2aa085ee4b1" providerId="ADAL" clId="{85B90544-D433-4212-8D20-0503E1564FBD}" dt="2020-03-02T11:39:59.322" v="40" actId="207"/>
          <ac:spMkLst>
            <pc:docMk/>
            <pc:sldMk cId="3003053793" sldId="284"/>
            <ac:spMk id="2" creationId="{F51B83AF-6B0F-4320-A62D-28D7779163F2}"/>
          </ac:spMkLst>
        </pc:spChg>
        <pc:spChg chg="mod">
          <ac:chgData name="James Franklin" userId="cf915d05-507f-491f-b4a6-b2aa085ee4b1" providerId="ADAL" clId="{85B90544-D433-4212-8D20-0503E1564FBD}" dt="2020-03-02T11:40:35.547" v="186" actId="20577"/>
          <ac:spMkLst>
            <pc:docMk/>
            <pc:sldMk cId="3003053793" sldId="284"/>
            <ac:spMk id="3" creationId="{1DC05190-9086-4046-9D9B-4B35781C673D}"/>
          </ac:spMkLst>
        </pc:spChg>
        <pc:picChg chg="add del mod">
          <ac:chgData name="James Franklin" userId="cf915d05-507f-491f-b4a6-b2aa085ee4b1" providerId="ADAL" clId="{85B90544-D433-4212-8D20-0503E1564FBD}" dt="2020-03-02T11:35:54.195" v="34" actId="478"/>
          <ac:picMkLst>
            <pc:docMk/>
            <pc:sldMk cId="3003053793" sldId="284"/>
            <ac:picMk id="4" creationId="{867513BD-8F93-48E7-9559-C286D566C309}"/>
          </ac:picMkLst>
        </pc:picChg>
        <pc:picChg chg="add del mod">
          <ac:chgData name="James Franklin" userId="cf915d05-507f-491f-b4a6-b2aa085ee4b1" providerId="ADAL" clId="{85B90544-D433-4212-8D20-0503E1564FBD}" dt="2020-03-02T11:35:53.834" v="33"/>
          <ac:picMkLst>
            <pc:docMk/>
            <pc:sldMk cId="3003053793" sldId="284"/>
            <ac:picMk id="5" creationId="{CE66B27A-0344-4EF1-9E63-588267BFBC77}"/>
          </ac:picMkLst>
        </pc:picChg>
        <pc:picChg chg="add del mod">
          <ac:chgData name="James Franklin" userId="cf915d05-507f-491f-b4a6-b2aa085ee4b1" providerId="ADAL" clId="{85B90544-D433-4212-8D20-0503E1564FBD}" dt="2020-03-02T11:39:45.269" v="38" actId="167"/>
          <ac:picMkLst>
            <pc:docMk/>
            <pc:sldMk cId="3003053793" sldId="284"/>
            <ac:picMk id="1026" creationId="{ED780F00-20D9-42EB-84FC-BCBF2F11A86C}"/>
          </ac:picMkLst>
        </pc:picChg>
        <pc:picChg chg="add del">
          <ac:chgData name="James Franklin" userId="cf915d05-507f-491f-b4a6-b2aa085ee4b1" providerId="ADAL" clId="{85B90544-D433-4212-8D20-0503E1564FBD}" dt="2020-03-02T11:35:54.585" v="35"/>
          <ac:picMkLst>
            <pc:docMk/>
            <pc:sldMk cId="3003053793" sldId="284"/>
            <ac:picMk id="1028" creationId="{E32E5604-CAA8-4B60-8CA0-E5DF5F8728E8}"/>
          </ac:picMkLst>
        </pc:picChg>
      </pc:sldChg>
      <pc:sldChg chg="addSp modSp add">
        <pc:chgData name="James Franklin" userId="cf915d05-507f-491f-b4a6-b2aa085ee4b1" providerId="ADAL" clId="{85B90544-D433-4212-8D20-0503E1564FBD}" dt="2020-03-02T12:22:21.276" v="1180" actId="20577"/>
        <pc:sldMkLst>
          <pc:docMk/>
          <pc:sldMk cId="918423468" sldId="285"/>
        </pc:sldMkLst>
        <pc:spChg chg="mod">
          <ac:chgData name="James Franklin" userId="cf915d05-507f-491f-b4a6-b2aa085ee4b1" providerId="ADAL" clId="{85B90544-D433-4212-8D20-0503E1564FBD}" dt="2020-03-02T12:15:23.257" v="740" actId="20577"/>
          <ac:spMkLst>
            <pc:docMk/>
            <pc:sldMk cId="918423468" sldId="285"/>
            <ac:spMk id="2" creationId="{E85B85FA-EEAA-45AB-8F77-08222CF1D9B7}"/>
          </ac:spMkLst>
        </pc:spChg>
        <pc:spChg chg="mod">
          <ac:chgData name="James Franklin" userId="cf915d05-507f-491f-b4a6-b2aa085ee4b1" providerId="ADAL" clId="{85B90544-D433-4212-8D20-0503E1564FBD}" dt="2020-03-02T12:22:21.276" v="1180" actId="20577"/>
          <ac:spMkLst>
            <pc:docMk/>
            <pc:sldMk cId="918423468" sldId="285"/>
            <ac:spMk id="3" creationId="{82FCF1FD-01DC-4840-BB9B-6681DD086A20}"/>
          </ac:spMkLst>
        </pc:spChg>
        <pc:spChg chg="add mod">
          <ac:chgData name="James Franklin" userId="cf915d05-507f-491f-b4a6-b2aa085ee4b1" providerId="ADAL" clId="{85B90544-D433-4212-8D20-0503E1564FBD}" dt="2020-03-02T12:15:06.677" v="726" actId="207"/>
          <ac:spMkLst>
            <pc:docMk/>
            <pc:sldMk cId="918423468" sldId="285"/>
            <ac:spMk id="4" creationId="{69BBD470-7B1A-4D1F-A6F6-21F288B6DB27}"/>
          </ac:spMkLst>
        </pc:spChg>
      </pc:sldChg>
      <pc:sldChg chg="addSp modSp add setBg">
        <pc:chgData name="James Franklin" userId="cf915d05-507f-491f-b4a6-b2aa085ee4b1" providerId="ADAL" clId="{85B90544-D433-4212-8D20-0503E1564FBD}" dt="2020-03-02T12:49:06.321" v="1882" actId="167"/>
        <pc:sldMkLst>
          <pc:docMk/>
          <pc:sldMk cId="3555955918" sldId="286"/>
        </pc:sldMkLst>
        <pc:spChg chg="mod">
          <ac:chgData name="James Franklin" userId="cf915d05-507f-491f-b4a6-b2aa085ee4b1" providerId="ADAL" clId="{85B90544-D433-4212-8D20-0503E1564FBD}" dt="2020-03-02T12:47:59.485" v="1868" actId="207"/>
          <ac:spMkLst>
            <pc:docMk/>
            <pc:sldMk cId="3555955918" sldId="286"/>
            <ac:spMk id="2" creationId="{C7D06232-C212-49A8-86B4-2ABF66BDFEE2}"/>
          </ac:spMkLst>
        </pc:spChg>
        <pc:spChg chg="mod">
          <ac:chgData name="James Franklin" userId="cf915d05-507f-491f-b4a6-b2aa085ee4b1" providerId="ADAL" clId="{85B90544-D433-4212-8D20-0503E1564FBD}" dt="2020-03-02T12:47:59.485" v="1868" actId="207"/>
          <ac:spMkLst>
            <pc:docMk/>
            <pc:sldMk cId="3555955918" sldId="286"/>
            <ac:spMk id="3" creationId="{B8100AAA-BF7F-4666-9BCD-9CAEA5D74069}"/>
          </ac:spMkLst>
        </pc:spChg>
        <pc:spChg chg="add">
          <ac:chgData name="James Franklin" userId="cf915d05-507f-491f-b4a6-b2aa085ee4b1" providerId="ADAL" clId="{85B90544-D433-4212-8D20-0503E1564FBD}" dt="2020-03-02T12:47:55.753" v="1867"/>
          <ac:spMkLst>
            <pc:docMk/>
            <pc:sldMk cId="3555955918" sldId="286"/>
            <ac:spMk id="5" creationId="{C0ED4C2B-D09C-4BF0-BADF-EA3FF381588B}"/>
          </ac:spMkLst>
        </pc:spChg>
        <pc:picChg chg="add mod">
          <ac:chgData name="James Franklin" userId="cf915d05-507f-491f-b4a6-b2aa085ee4b1" providerId="ADAL" clId="{85B90544-D433-4212-8D20-0503E1564FBD}" dt="2020-03-02T12:48:11.552" v="1871" actId="1076"/>
          <ac:picMkLst>
            <pc:docMk/>
            <pc:sldMk cId="3555955918" sldId="286"/>
            <ac:picMk id="4" creationId="{527729FA-8C69-40D4-978F-9CA19EE43220}"/>
          </ac:picMkLst>
        </pc:picChg>
        <pc:picChg chg="add mod">
          <ac:chgData name="James Franklin" userId="cf915d05-507f-491f-b4a6-b2aa085ee4b1" providerId="ADAL" clId="{85B90544-D433-4212-8D20-0503E1564FBD}" dt="2020-03-02T12:49:06.321" v="1882" actId="167"/>
          <ac:picMkLst>
            <pc:docMk/>
            <pc:sldMk cId="3555955918" sldId="286"/>
            <ac:picMk id="4098" creationId="{E97B585D-15D0-466F-A56A-07119AF0BB6B}"/>
          </ac:picMkLst>
        </pc:picChg>
      </pc:sldChg>
      <pc:sldChg chg="addSp modSp add">
        <pc:chgData name="James Franklin" userId="cf915d05-507f-491f-b4a6-b2aa085ee4b1" providerId="ADAL" clId="{85B90544-D433-4212-8D20-0503E1564FBD}" dt="2020-03-02T12:54:39.557" v="2303"/>
        <pc:sldMkLst>
          <pc:docMk/>
          <pc:sldMk cId="2094632236" sldId="287"/>
        </pc:sldMkLst>
        <pc:spChg chg="mod">
          <ac:chgData name="James Franklin" userId="cf915d05-507f-491f-b4a6-b2aa085ee4b1" providerId="ADAL" clId="{85B90544-D433-4212-8D20-0503E1564FBD}" dt="2020-03-02T12:54:30.001" v="2302" actId="207"/>
          <ac:spMkLst>
            <pc:docMk/>
            <pc:sldMk cId="2094632236" sldId="287"/>
            <ac:spMk id="3" creationId="{00000000-0000-0000-0000-000000000000}"/>
          </ac:spMkLst>
        </pc:spChg>
        <pc:spChg chg="add">
          <ac:chgData name="James Franklin" userId="cf915d05-507f-491f-b4a6-b2aa085ee4b1" providerId="ADAL" clId="{85B90544-D433-4212-8D20-0503E1564FBD}" dt="2020-03-02T12:54:39.557" v="2303"/>
          <ac:spMkLst>
            <pc:docMk/>
            <pc:sldMk cId="2094632236" sldId="287"/>
            <ac:spMk id="4" creationId="{50C2604B-E711-429C-93B4-3395E55C314E}"/>
          </ac:spMkLst>
        </pc:spChg>
      </pc:sldChg>
      <pc:sldChg chg="addSp modSp add">
        <pc:chgData name="James Franklin" userId="cf915d05-507f-491f-b4a6-b2aa085ee4b1" providerId="ADAL" clId="{85B90544-D433-4212-8D20-0503E1564FBD}" dt="2020-03-03T11:12:52.847" v="2719" actId="113"/>
        <pc:sldMkLst>
          <pc:docMk/>
          <pc:sldMk cId="731314941" sldId="288"/>
        </pc:sldMkLst>
        <pc:spChg chg="mod">
          <ac:chgData name="James Franklin" userId="cf915d05-507f-491f-b4a6-b2aa085ee4b1" providerId="ADAL" clId="{85B90544-D433-4212-8D20-0503E1564FBD}" dt="2020-03-03T11:08:16.091" v="2368" actId="20577"/>
          <ac:spMkLst>
            <pc:docMk/>
            <pc:sldMk cId="731314941" sldId="288"/>
            <ac:spMk id="2" creationId="{0FD9367B-1969-4B12-8724-98041769025F}"/>
          </ac:spMkLst>
        </pc:spChg>
        <pc:spChg chg="mod">
          <ac:chgData name="James Franklin" userId="cf915d05-507f-491f-b4a6-b2aa085ee4b1" providerId="ADAL" clId="{85B90544-D433-4212-8D20-0503E1564FBD}" dt="2020-03-03T11:10:57.207" v="2663" actId="20577"/>
          <ac:spMkLst>
            <pc:docMk/>
            <pc:sldMk cId="731314941" sldId="288"/>
            <ac:spMk id="3" creationId="{F30ED1DF-0763-4636-8D00-8927326CE67F}"/>
          </ac:spMkLst>
        </pc:spChg>
        <pc:spChg chg="add mod">
          <ac:chgData name="James Franklin" userId="cf915d05-507f-491f-b4a6-b2aa085ee4b1" providerId="ADAL" clId="{85B90544-D433-4212-8D20-0503E1564FBD}" dt="2020-03-03T11:12:52.847" v="2719" actId="113"/>
          <ac:spMkLst>
            <pc:docMk/>
            <pc:sldMk cId="731314941" sldId="288"/>
            <ac:spMk id="5" creationId="{AD1E0904-59FA-49F3-97D3-5CB99172F530}"/>
          </ac:spMkLst>
        </pc:spChg>
        <pc:spChg chg="add mod">
          <ac:chgData name="James Franklin" userId="cf915d05-507f-491f-b4a6-b2aa085ee4b1" providerId="ADAL" clId="{85B90544-D433-4212-8D20-0503E1564FBD}" dt="2020-03-03T11:12:51.442" v="2718" actId="113"/>
          <ac:spMkLst>
            <pc:docMk/>
            <pc:sldMk cId="731314941" sldId="288"/>
            <ac:spMk id="6" creationId="{8C2EBA36-B663-4F9C-BC1A-DD9FD981FA7A}"/>
          </ac:spMkLst>
        </pc:spChg>
        <pc:spChg chg="add mod">
          <ac:chgData name="James Franklin" userId="cf915d05-507f-491f-b4a6-b2aa085ee4b1" providerId="ADAL" clId="{85B90544-D433-4212-8D20-0503E1564FBD}" dt="2020-03-03T11:12:30.959" v="2714" actId="1076"/>
          <ac:spMkLst>
            <pc:docMk/>
            <pc:sldMk cId="731314941" sldId="288"/>
            <ac:spMk id="9" creationId="{99B001E3-1789-4790-9495-CD971048E1C6}"/>
          </ac:spMkLst>
        </pc:spChg>
        <pc:spChg chg="add mod">
          <ac:chgData name="James Franklin" userId="cf915d05-507f-491f-b4a6-b2aa085ee4b1" providerId="ADAL" clId="{85B90544-D433-4212-8D20-0503E1564FBD}" dt="2020-03-03T11:12:26.071" v="2713" actId="1076"/>
          <ac:spMkLst>
            <pc:docMk/>
            <pc:sldMk cId="731314941" sldId="288"/>
            <ac:spMk id="11" creationId="{8A636298-061F-4F3A-AA49-9AEF2D03E147}"/>
          </ac:spMkLst>
        </pc:spChg>
        <pc:graphicFrameChg chg="add mod modGraphic">
          <ac:chgData name="James Franklin" userId="cf915d05-507f-491f-b4a6-b2aa085ee4b1" providerId="ADAL" clId="{85B90544-D433-4212-8D20-0503E1564FBD}" dt="2020-03-03T11:11:07.151" v="2665" actId="1076"/>
          <ac:graphicFrameMkLst>
            <pc:docMk/>
            <pc:sldMk cId="731314941" sldId="288"/>
            <ac:graphicFrameMk id="4" creationId="{B6BE31CE-6997-411B-B3F5-724ADBF9E28D}"/>
          </ac:graphicFrameMkLst>
        </pc:graphicFrameChg>
        <pc:cxnChg chg="add mod">
          <ac:chgData name="James Franklin" userId="cf915d05-507f-491f-b4a6-b2aa085ee4b1" providerId="ADAL" clId="{85B90544-D433-4212-8D20-0503E1564FBD}" dt="2020-03-03T11:12:33.991" v="2715" actId="1076"/>
          <ac:cxnSpMkLst>
            <pc:docMk/>
            <pc:sldMk cId="731314941" sldId="288"/>
            <ac:cxnSpMk id="8" creationId="{E5788BC0-3B4C-42F7-A96A-41287FDA1EE2}"/>
          </ac:cxnSpMkLst>
        </pc:cxnChg>
        <pc:cxnChg chg="add mod">
          <ac:chgData name="James Franklin" userId="cf915d05-507f-491f-b4a6-b2aa085ee4b1" providerId="ADAL" clId="{85B90544-D433-4212-8D20-0503E1564FBD}" dt="2020-03-03T11:12:44.503" v="2717" actId="14100"/>
          <ac:cxnSpMkLst>
            <pc:docMk/>
            <pc:sldMk cId="731314941" sldId="288"/>
            <ac:cxnSpMk id="10" creationId="{1C20751B-01CD-43D3-8C81-46FE387F833A}"/>
          </ac:cxnSpMkLst>
        </pc:cxnChg>
      </pc:sldChg>
    </pc:docChg>
  </pc:docChgLst>
  <pc:docChgLst>
    <pc:chgData name="James Franklin" userId="cf915d05-507f-491f-b4a6-b2aa085ee4b1" providerId="ADAL" clId="{1A401882-8532-4B62-9F14-CB62D9F09CD7}"/>
    <pc:docChg chg="modSld">
      <pc:chgData name="James Franklin" userId="cf915d05-507f-491f-b4a6-b2aa085ee4b1" providerId="ADAL" clId="{1A401882-8532-4B62-9F14-CB62D9F09CD7}" dt="2020-05-28T09:04:01.428" v="3" actId="20577"/>
      <pc:docMkLst>
        <pc:docMk/>
      </pc:docMkLst>
      <pc:sldChg chg="modSp mod">
        <pc:chgData name="James Franklin" userId="cf915d05-507f-491f-b4a6-b2aa085ee4b1" providerId="ADAL" clId="{1A401882-8532-4B62-9F14-CB62D9F09CD7}" dt="2020-05-28T09:04:01.428" v="3" actId="20577"/>
        <pc:sldMkLst>
          <pc:docMk/>
          <pc:sldMk cId="918423468" sldId="285"/>
        </pc:sldMkLst>
        <pc:spChg chg="mod">
          <ac:chgData name="James Franklin" userId="cf915d05-507f-491f-b4a6-b2aa085ee4b1" providerId="ADAL" clId="{1A401882-8532-4B62-9F14-CB62D9F09CD7}" dt="2020-05-28T09:04:01.428" v="3" actId="20577"/>
          <ac:spMkLst>
            <pc:docMk/>
            <pc:sldMk cId="918423468" sldId="285"/>
            <ac:spMk id="3" creationId="{82FCF1FD-01DC-4840-BB9B-6681DD086A20}"/>
          </ac:spMkLst>
        </pc:spChg>
      </pc:sldChg>
    </pc:docChg>
  </pc:docChgLst>
  <pc:docChgLst>
    <pc:chgData name="James Franklin" userId="cf915d05-507f-491f-b4a6-b2aa085ee4b1" providerId="ADAL" clId="{3B22237F-930D-4C10-933E-6CD9646E90B4}"/>
    <pc:docChg chg="undo custSel addSld delSld modSld sldOrd">
      <pc:chgData name="James Franklin" userId="cf915d05-507f-491f-b4a6-b2aa085ee4b1" providerId="ADAL" clId="{3B22237F-930D-4C10-933E-6CD9646E90B4}" dt="2021-07-22T10:46:57.153" v="3391" actId="20577"/>
      <pc:docMkLst>
        <pc:docMk/>
      </pc:docMkLst>
      <pc:sldChg chg="addSp modSp mod">
        <pc:chgData name="James Franklin" userId="cf915d05-507f-491f-b4a6-b2aa085ee4b1" providerId="ADAL" clId="{3B22237F-930D-4C10-933E-6CD9646E90B4}" dt="2021-07-13T13:23:28.372" v="756" actId="207"/>
        <pc:sldMkLst>
          <pc:docMk/>
          <pc:sldMk cId="3097358543" sldId="260"/>
        </pc:sldMkLst>
        <pc:spChg chg="add mod">
          <ac:chgData name="James Franklin" userId="cf915d05-507f-491f-b4a6-b2aa085ee4b1" providerId="ADAL" clId="{3B22237F-930D-4C10-933E-6CD9646E90B4}" dt="2021-07-13T13:23:28.372" v="756" actId="207"/>
          <ac:spMkLst>
            <pc:docMk/>
            <pc:sldMk cId="3097358543" sldId="260"/>
            <ac:spMk id="2" creationId="{24007CD4-C2D9-47F1-91A4-3DE077CFB0C5}"/>
          </ac:spMkLst>
        </pc:spChg>
      </pc:sldChg>
      <pc:sldChg chg="addSp modSp mod">
        <pc:chgData name="James Franklin" userId="cf915d05-507f-491f-b4a6-b2aa085ee4b1" providerId="ADAL" clId="{3B22237F-930D-4C10-933E-6CD9646E90B4}" dt="2021-07-14T14:55:37.855" v="3274" actId="1076"/>
        <pc:sldMkLst>
          <pc:docMk/>
          <pc:sldMk cId="644322881" sldId="261"/>
        </pc:sldMkLst>
        <pc:spChg chg="add mod">
          <ac:chgData name="James Franklin" userId="cf915d05-507f-491f-b4a6-b2aa085ee4b1" providerId="ADAL" clId="{3B22237F-930D-4C10-933E-6CD9646E90B4}" dt="2021-07-14T14:55:37.855" v="3274" actId="1076"/>
          <ac:spMkLst>
            <pc:docMk/>
            <pc:sldMk cId="644322881" sldId="261"/>
            <ac:spMk id="2" creationId="{D5D8B091-F572-40E7-A242-ABDBE054138F}"/>
          </ac:spMkLst>
        </pc:spChg>
        <pc:spChg chg="mod">
          <ac:chgData name="James Franklin" userId="cf915d05-507f-491f-b4a6-b2aa085ee4b1" providerId="ADAL" clId="{3B22237F-930D-4C10-933E-6CD9646E90B4}" dt="2021-07-13T11:44:30.529" v="146" actId="6549"/>
          <ac:spMkLst>
            <pc:docMk/>
            <pc:sldMk cId="644322881" sldId="261"/>
            <ac:spMk id="4" creationId="{00000000-0000-0000-0000-000000000000}"/>
          </ac:spMkLst>
        </pc:spChg>
      </pc:sldChg>
      <pc:sldChg chg="addSp delSp modSp mod">
        <pc:chgData name="James Franklin" userId="cf915d05-507f-491f-b4a6-b2aa085ee4b1" providerId="ADAL" clId="{3B22237F-930D-4C10-933E-6CD9646E90B4}" dt="2021-07-14T11:34:30.898" v="2041" actId="14"/>
        <pc:sldMkLst>
          <pc:docMk/>
          <pc:sldMk cId="1408696727" sldId="264"/>
        </pc:sldMkLst>
        <pc:spChg chg="add del mod">
          <ac:chgData name="James Franklin" userId="cf915d05-507f-491f-b4a6-b2aa085ee4b1" providerId="ADAL" clId="{3B22237F-930D-4C10-933E-6CD9646E90B4}" dt="2021-07-14T11:17:35.442" v="984" actId="478"/>
          <ac:spMkLst>
            <pc:docMk/>
            <pc:sldMk cId="1408696727" sldId="264"/>
            <ac:spMk id="2" creationId="{31257E3A-2921-4B39-9439-C19E4E16FD00}"/>
          </ac:spMkLst>
        </pc:spChg>
        <pc:spChg chg="mod">
          <ac:chgData name="James Franklin" userId="cf915d05-507f-491f-b4a6-b2aa085ee4b1" providerId="ADAL" clId="{3B22237F-930D-4C10-933E-6CD9646E90B4}" dt="2021-07-14T11:34:30.898" v="2041" actId="14"/>
          <ac:spMkLst>
            <pc:docMk/>
            <pc:sldMk cId="1408696727" sldId="264"/>
            <ac:spMk id="4" creationId="{00000000-0000-0000-0000-000000000000}"/>
          </ac:spMkLst>
        </pc:spChg>
      </pc:sldChg>
      <pc:sldChg chg="addSp modSp mod">
        <pc:chgData name="James Franklin" userId="cf915d05-507f-491f-b4a6-b2aa085ee4b1" providerId="ADAL" clId="{3B22237F-930D-4C10-933E-6CD9646E90B4}" dt="2021-07-22T10:45:34.642" v="3382" actId="20577"/>
        <pc:sldMkLst>
          <pc:docMk/>
          <pc:sldMk cId="3292513092" sldId="265"/>
        </pc:sldMkLst>
        <pc:spChg chg="mod">
          <ac:chgData name="James Franklin" userId="cf915d05-507f-491f-b4a6-b2aa085ee4b1" providerId="ADAL" clId="{3B22237F-930D-4C10-933E-6CD9646E90B4}" dt="2021-07-22T10:45:34.642" v="3382" actId="20577"/>
          <ac:spMkLst>
            <pc:docMk/>
            <pc:sldMk cId="3292513092" sldId="265"/>
            <ac:spMk id="2" creationId="{00000000-0000-0000-0000-000000000000}"/>
          </ac:spMkLst>
        </pc:spChg>
        <pc:spChg chg="add mod">
          <ac:chgData name="James Franklin" userId="cf915d05-507f-491f-b4a6-b2aa085ee4b1" providerId="ADAL" clId="{3B22237F-930D-4C10-933E-6CD9646E90B4}" dt="2021-07-13T12:01:17.191" v="710" actId="1076"/>
          <ac:spMkLst>
            <pc:docMk/>
            <pc:sldMk cId="3292513092" sldId="265"/>
            <ac:spMk id="3" creationId="{075EB425-09FD-4F63-AD7B-16B96A51B87D}"/>
          </ac:spMkLst>
        </pc:spChg>
      </pc:sldChg>
      <pc:sldChg chg="modSp mod">
        <pc:chgData name="James Franklin" userId="cf915d05-507f-491f-b4a6-b2aa085ee4b1" providerId="ADAL" clId="{3B22237F-930D-4C10-933E-6CD9646E90B4}" dt="2021-07-13T13:16:38.623" v="723" actId="20577"/>
        <pc:sldMkLst>
          <pc:docMk/>
          <pc:sldMk cId="3807880298" sldId="266"/>
        </pc:sldMkLst>
        <pc:graphicFrameChg chg="modGraphic">
          <ac:chgData name="James Franklin" userId="cf915d05-507f-491f-b4a6-b2aa085ee4b1" providerId="ADAL" clId="{3B22237F-930D-4C10-933E-6CD9646E90B4}" dt="2021-07-13T13:16:38.623" v="723" actId="20577"/>
          <ac:graphicFrameMkLst>
            <pc:docMk/>
            <pc:sldMk cId="3807880298" sldId="266"/>
            <ac:graphicFrameMk id="4" creationId="{00000000-0000-0000-0000-000000000000}"/>
          </ac:graphicFrameMkLst>
        </pc:graphicFrameChg>
      </pc:sldChg>
      <pc:sldChg chg="modSp mod">
        <pc:chgData name="James Franklin" userId="cf915d05-507f-491f-b4a6-b2aa085ee4b1" providerId="ADAL" clId="{3B22237F-930D-4C10-933E-6CD9646E90B4}" dt="2021-07-13T13:17:32.158" v="727" actId="20577"/>
        <pc:sldMkLst>
          <pc:docMk/>
          <pc:sldMk cId="3460746874" sldId="277"/>
        </pc:sldMkLst>
        <pc:spChg chg="mod">
          <ac:chgData name="James Franklin" userId="cf915d05-507f-491f-b4a6-b2aa085ee4b1" providerId="ADAL" clId="{3B22237F-930D-4C10-933E-6CD9646E90B4}" dt="2021-07-13T13:17:32.158" v="727" actId="20577"/>
          <ac:spMkLst>
            <pc:docMk/>
            <pc:sldMk cId="3460746874" sldId="277"/>
            <ac:spMk id="3" creationId="{00000000-0000-0000-0000-000000000000}"/>
          </ac:spMkLst>
        </pc:spChg>
      </pc:sldChg>
      <pc:sldChg chg="modSp mod">
        <pc:chgData name="James Franklin" userId="cf915d05-507f-491f-b4a6-b2aa085ee4b1" providerId="ADAL" clId="{3B22237F-930D-4C10-933E-6CD9646E90B4}" dt="2021-07-22T10:46:38.694" v="3387" actId="20577"/>
        <pc:sldMkLst>
          <pc:docMk/>
          <pc:sldMk cId="1374655441" sldId="281"/>
        </pc:sldMkLst>
        <pc:spChg chg="mod">
          <ac:chgData name="James Franklin" userId="cf915d05-507f-491f-b4a6-b2aa085ee4b1" providerId="ADAL" clId="{3B22237F-930D-4C10-933E-6CD9646E90B4}" dt="2021-07-22T10:46:38.694" v="3387" actId="20577"/>
          <ac:spMkLst>
            <pc:docMk/>
            <pc:sldMk cId="1374655441" sldId="281"/>
            <ac:spMk id="3" creationId="{00000000-0000-0000-0000-000000000000}"/>
          </ac:spMkLst>
        </pc:spChg>
      </pc:sldChg>
      <pc:sldChg chg="addSp delSp modSp mod addCm modCm">
        <pc:chgData name="James Franklin" userId="cf915d05-507f-491f-b4a6-b2aa085ee4b1" providerId="ADAL" clId="{3B22237F-930D-4C10-933E-6CD9646E90B4}" dt="2021-07-13T13:21:59.912" v="754"/>
        <pc:sldMkLst>
          <pc:docMk/>
          <pc:sldMk cId="3003053793" sldId="284"/>
        </pc:sldMkLst>
        <pc:picChg chg="add del mod">
          <ac:chgData name="James Franklin" userId="cf915d05-507f-491f-b4a6-b2aa085ee4b1" providerId="ADAL" clId="{3B22237F-930D-4C10-933E-6CD9646E90B4}" dt="2021-07-13T13:20:20.576" v="742" actId="478"/>
          <ac:picMkLst>
            <pc:docMk/>
            <pc:sldMk cId="3003053793" sldId="284"/>
            <ac:picMk id="6" creationId="{BD65FFFA-3B81-465D-8BF2-016A04541852}"/>
          </ac:picMkLst>
        </pc:picChg>
        <pc:picChg chg="add del mod">
          <ac:chgData name="James Franklin" userId="cf915d05-507f-491f-b4a6-b2aa085ee4b1" providerId="ADAL" clId="{3B22237F-930D-4C10-933E-6CD9646E90B4}" dt="2021-07-13T13:20:18.728" v="741" actId="478"/>
          <ac:picMkLst>
            <pc:docMk/>
            <pc:sldMk cId="3003053793" sldId="284"/>
            <ac:picMk id="2050" creationId="{23B8EC9F-BC04-4D2A-9186-2FD077EC83F2}"/>
          </ac:picMkLst>
        </pc:picChg>
        <pc:picChg chg="add mod">
          <ac:chgData name="James Franklin" userId="cf915d05-507f-491f-b4a6-b2aa085ee4b1" providerId="ADAL" clId="{3B22237F-930D-4C10-933E-6CD9646E90B4}" dt="2021-07-13T13:21:27.429" v="749" actId="1076"/>
          <ac:picMkLst>
            <pc:docMk/>
            <pc:sldMk cId="3003053793" sldId="284"/>
            <ac:picMk id="2052" creationId="{EFBF4FA0-9A2F-4123-B481-EE1604903EE7}"/>
          </ac:picMkLst>
        </pc:picChg>
        <pc:picChg chg="add mod">
          <ac:chgData name="James Franklin" userId="cf915d05-507f-491f-b4a6-b2aa085ee4b1" providerId="ADAL" clId="{3B22237F-930D-4C10-933E-6CD9646E90B4}" dt="2021-07-13T13:21:35.533" v="752" actId="14100"/>
          <ac:picMkLst>
            <pc:docMk/>
            <pc:sldMk cId="3003053793" sldId="284"/>
            <ac:picMk id="2054" creationId="{83ABF355-BD6F-476B-8BF4-4C159B7DF6ED}"/>
          </ac:picMkLst>
        </pc:picChg>
        <pc:picChg chg="add mod">
          <ac:chgData name="James Franklin" userId="cf915d05-507f-491f-b4a6-b2aa085ee4b1" providerId="ADAL" clId="{3B22237F-930D-4C10-933E-6CD9646E90B4}" dt="2021-07-13T13:21:27.429" v="749" actId="1076"/>
          <ac:picMkLst>
            <pc:docMk/>
            <pc:sldMk cId="3003053793" sldId="284"/>
            <ac:picMk id="2056" creationId="{33BCC759-2C7E-42EF-B422-24E94696A8F1}"/>
          </ac:picMkLst>
        </pc:picChg>
      </pc:sldChg>
      <pc:sldChg chg="addSp delSp modSp mod setBg">
        <pc:chgData name="James Franklin" userId="cf915d05-507f-491f-b4a6-b2aa085ee4b1" providerId="ADAL" clId="{3B22237F-930D-4C10-933E-6CD9646E90B4}" dt="2021-07-13T12:01:30.426" v="716" actId="404"/>
        <pc:sldMkLst>
          <pc:docMk/>
          <pc:sldMk cId="3555955918" sldId="286"/>
        </pc:sldMkLst>
        <pc:spChg chg="mod">
          <ac:chgData name="James Franklin" userId="cf915d05-507f-491f-b4a6-b2aa085ee4b1" providerId="ADAL" clId="{3B22237F-930D-4C10-933E-6CD9646E90B4}" dt="2021-07-13T12:01:30.426" v="716" actId="404"/>
          <ac:spMkLst>
            <pc:docMk/>
            <pc:sldMk cId="3555955918" sldId="286"/>
            <ac:spMk id="3" creationId="{B8100AAA-BF7F-4666-9BCD-9CAEA5D74069}"/>
          </ac:spMkLst>
        </pc:spChg>
        <pc:picChg chg="add mod">
          <ac:chgData name="James Franklin" userId="cf915d05-507f-491f-b4a6-b2aa085ee4b1" providerId="ADAL" clId="{3B22237F-930D-4C10-933E-6CD9646E90B4}" dt="2021-07-13T11:53:09.760" v="269" actId="1076"/>
          <ac:picMkLst>
            <pc:docMk/>
            <pc:sldMk cId="3555955918" sldId="286"/>
            <ac:picMk id="5" creationId="{BEF80CFE-1AA6-4F59-8D00-F72ACB6A4EE2}"/>
          </ac:picMkLst>
        </pc:picChg>
        <pc:picChg chg="del mod">
          <ac:chgData name="James Franklin" userId="cf915d05-507f-491f-b4a6-b2aa085ee4b1" providerId="ADAL" clId="{3B22237F-930D-4C10-933E-6CD9646E90B4}" dt="2021-07-13T11:54:23.498" v="283" actId="478"/>
          <ac:picMkLst>
            <pc:docMk/>
            <pc:sldMk cId="3555955918" sldId="286"/>
            <ac:picMk id="7" creationId="{FC0EEE06-73A5-457F-8F38-DD7D8678A783}"/>
          </ac:picMkLst>
        </pc:picChg>
        <pc:picChg chg="add mod">
          <ac:chgData name="James Franklin" userId="cf915d05-507f-491f-b4a6-b2aa085ee4b1" providerId="ADAL" clId="{3B22237F-930D-4C10-933E-6CD9646E90B4}" dt="2021-07-13T11:55:22.174" v="297" actId="732"/>
          <ac:picMkLst>
            <pc:docMk/>
            <pc:sldMk cId="3555955918" sldId="286"/>
            <ac:picMk id="1026" creationId="{9CBF503B-4D32-47C4-AD3B-67682AE80126}"/>
          </ac:picMkLst>
        </pc:picChg>
      </pc:sldChg>
      <pc:sldChg chg="modSp mod">
        <pc:chgData name="James Franklin" userId="cf915d05-507f-491f-b4a6-b2aa085ee4b1" providerId="ADAL" clId="{3B22237F-930D-4C10-933E-6CD9646E90B4}" dt="2021-07-13T13:17:40.133" v="731" actId="20577"/>
        <pc:sldMkLst>
          <pc:docMk/>
          <pc:sldMk cId="2094632236" sldId="287"/>
        </pc:sldMkLst>
        <pc:spChg chg="mod">
          <ac:chgData name="James Franklin" userId="cf915d05-507f-491f-b4a6-b2aa085ee4b1" providerId="ADAL" clId="{3B22237F-930D-4C10-933E-6CD9646E90B4}" dt="2021-07-13T13:17:40.133" v="731" actId="20577"/>
          <ac:spMkLst>
            <pc:docMk/>
            <pc:sldMk cId="2094632236" sldId="287"/>
            <ac:spMk id="3" creationId="{00000000-0000-0000-0000-000000000000}"/>
          </ac:spMkLst>
        </pc:spChg>
      </pc:sldChg>
      <pc:sldChg chg="modSp new mod">
        <pc:chgData name="James Franklin" userId="cf915d05-507f-491f-b4a6-b2aa085ee4b1" providerId="ADAL" clId="{3B22237F-930D-4C10-933E-6CD9646E90B4}" dt="2021-07-13T12:00:35.400" v="662" actId="20577"/>
        <pc:sldMkLst>
          <pc:docMk/>
          <pc:sldMk cId="2428677725" sldId="289"/>
        </pc:sldMkLst>
        <pc:spChg chg="mod">
          <ac:chgData name="James Franklin" userId="cf915d05-507f-491f-b4a6-b2aa085ee4b1" providerId="ADAL" clId="{3B22237F-930D-4C10-933E-6CD9646E90B4}" dt="2021-07-13T11:57:30.176" v="416" actId="20577"/>
          <ac:spMkLst>
            <pc:docMk/>
            <pc:sldMk cId="2428677725" sldId="289"/>
            <ac:spMk id="2" creationId="{40D5D7E1-4FF0-4420-A0F8-0CD42213AD2A}"/>
          </ac:spMkLst>
        </pc:spChg>
        <pc:spChg chg="mod">
          <ac:chgData name="James Franklin" userId="cf915d05-507f-491f-b4a6-b2aa085ee4b1" providerId="ADAL" clId="{3B22237F-930D-4C10-933E-6CD9646E90B4}" dt="2021-07-13T12:00:35.400" v="662" actId="20577"/>
          <ac:spMkLst>
            <pc:docMk/>
            <pc:sldMk cId="2428677725" sldId="289"/>
            <ac:spMk id="3" creationId="{8AFA7907-0413-4A18-861D-B41680748C04}"/>
          </ac:spMkLst>
        </pc:spChg>
      </pc:sldChg>
      <pc:sldChg chg="addSp delSp modSp new mod ord modClrScheme addCm modCm chgLayout">
        <pc:chgData name="James Franklin" userId="cf915d05-507f-491f-b4a6-b2aa085ee4b1" providerId="ADAL" clId="{3B22237F-930D-4C10-933E-6CD9646E90B4}" dt="2021-07-22T10:46:57.153" v="3391" actId="20577"/>
        <pc:sldMkLst>
          <pc:docMk/>
          <pc:sldMk cId="4076850340" sldId="290"/>
        </pc:sldMkLst>
        <pc:spChg chg="del mod ord">
          <ac:chgData name="James Franklin" userId="cf915d05-507f-491f-b4a6-b2aa085ee4b1" providerId="ADAL" clId="{3B22237F-930D-4C10-933E-6CD9646E90B4}" dt="2021-07-14T11:16:44.946" v="980" actId="700"/>
          <ac:spMkLst>
            <pc:docMk/>
            <pc:sldMk cId="4076850340" sldId="290"/>
            <ac:spMk id="2" creationId="{C9574E2F-5060-4C24-BBF0-B784594A2F24}"/>
          </ac:spMkLst>
        </pc:spChg>
        <pc:spChg chg="del mod ord">
          <ac:chgData name="James Franklin" userId="cf915d05-507f-491f-b4a6-b2aa085ee4b1" providerId="ADAL" clId="{3B22237F-930D-4C10-933E-6CD9646E90B4}" dt="2021-07-14T11:16:44.946" v="980" actId="700"/>
          <ac:spMkLst>
            <pc:docMk/>
            <pc:sldMk cId="4076850340" sldId="290"/>
            <ac:spMk id="3" creationId="{1ACAF8DB-14B2-49EB-9F71-2AB1F07F42E3}"/>
          </ac:spMkLst>
        </pc:spChg>
        <pc:spChg chg="add mod ord">
          <ac:chgData name="James Franklin" userId="cf915d05-507f-491f-b4a6-b2aa085ee4b1" providerId="ADAL" clId="{3B22237F-930D-4C10-933E-6CD9646E90B4}" dt="2021-07-14T11:17:50.760" v="1008" actId="20577"/>
          <ac:spMkLst>
            <pc:docMk/>
            <pc:sldMk cId="4076850340" sldId="290"/>
            <ac:spMk id="4" creationId="{088FDFE3-5E3F-4022-B238-4ECAC3317F9C}"/>
          </ac:spMkLst>
        </pc:spChg>
        <pc:spChg chg="add mod ord">
          <ac:chgData name="James Franklin" userId="cf915d05-507f-491f-b4a6-b2aa085ee4b1" providerId="ADAL" clId="{3B22237F-930D-4C10-933E-6CD9646E90B4}" dt="2021-07-22T10:46:57.153" v="3391" actId="20577"/>
          <ac:spMkLst>
            <pc:docMk/>
            <pc:sldMk cId="4076850340" sldId="290"/>
            <ac:spMk id="5" creationId="{714CA032-D934-4C71-A05E-BFF0244348CD}"/>
          </ac:spMkLst>
        </pc:spChg>
        <pc:spChg chg="add del mod">
          <ac:chgData name="James Franklin" userId="cf915d05-507f-491f-b4a6-b2aa085ee4b1" providerId="ADAL" clId="{3B22237F-930D-4C10-933E-6CD9646E90B4}" dt="2021-07-14T11:24:27.481" v="1517" actId="478"/>
          <ac:spMkLst>
            <pc:docMk/>
            <pc:sldMk cId="4076850340" sldId="290"/>
            <ac:spMk id="8" creationId="{62A85E3E-DF87-4E58-8EC3-353F8F618A3B}"/>
          </ac:spMkLst>
        </pc:spChg>
        <pc:spChg chg="add del mod">
          <ac:chgData name="James Franklin" userId="cf915d05-507f-491f-b4a6-b2aa085ee4b1" providerId="ADAL" clId="{3B22237F-930D-4C10-933E-6CD9646E90B4}" dt="2021-07-14T11:21:45.562" v="1254" actId="478"/>
          <ac:spMkLst>
            <pc:docMk/>
            <pc:sldMk cId="4076850340" sldId="290"/>
            <ac:spMk id="9" creationId="{D37EBC88-E7E5-48B2-B775-AC09E0C164ED}"/>
          </ac:spMkLst>
        </pc:spChg>
        <pc:spChg chg="add del mod">
          <ac:chgData name="James Franklin" userId="cf915d05-507f-491f-b4a6-b2aa085ee4b1" providerId="ADAL" clId="{3B22237F-930D-4C10-933E-6CD9646E90B4}" dt="2021-07-14T11:25:01.522" v="1523" actId="478"/>
          <ac:spMkLst>
            <pc:docMk/>
            <pc:sldMk cId="4076850340" sldId="290"/>
            <ac:spMk id="10" creationId="{47324AFF-2B8B-4EC4-BCF1-FF8DD635AB49}"/>
          </ac:spMkLst>
        </pc:spChg>
        <pc:spChg chg="add mod">
          <ac:chgData name="James Franklin" userId="cf915d05-507f-491f-b4a6-b2aa085ee4b1" providerId="ADAL" clId="{3B22237F-930D-4C10-933E-6CD9646E90B4}" dt="2021-07-14T11:29:45.283" v="1660" actId="6549"/>
          <ac:spMkLst>
            <pc:docMk/>
            <pc:sldMk cId="4076850340" sldId="290"/>
            <ac:spMk id="11" creationId="{66C85F71-C8ED-4C9A-9567-ABE15457EE1F}"/>
          </ac:spMkLst>
        </pc:spChg>
        <pc:spChg chg="add del mod">
          <ac:chgData name="James Franklin" userId="cf915d05-507f-491f-b4a6-b2aa085ee4b1" providerId="ADAL" clId="{3B22237F-930D-4C10-933E-6CD9646E90B4}" dt="2021-07-14T11:26:24.283" v="1569" actId="478"/>
          <ac:spMkLst>
            <pc:docMk/>
            <pc:sldMk cId="4076850340" sldId="290"/>
            <ac:spMk id="12" creationId="{3114296E-0174-4374-8AE7-6BF3E3F4F967}"/>
          </ac:spMkLst>
        </pc:spChg>
        <pc:spChg chg="add mod">
          <ac:chgData name="James Franklin" userId="cf915d05-507f-491f-b4a6-b2aa085ee4b1" providerId="ADAL" clId="{3B22237F-930D-4C10-933E-6CD9646E90B4}" dt="2021-07-14T11:28:53.488" v="1630" actId="164"/>
          <ac:spMkLst>
            <pc:docMk/>
            <pc:sldMk cId="4076850340" sldId="290"/>
            <ac:spMk id="13" creationId="{4621B311-62EC-4970-A797-85928EC7AF43}"/>
          </ac:spMkLst>
        </pc:spChg>
        <pc:spChg chg="add mod">
          <ac:chgData name="James Franklin" userId="cf915d05-507f-491f-b4a6-b2aa085ee4b1" providerId="ADAL" clId="{3B22237F-930D-4C10-933E-6CD9646E90B4}" dt="2021-07-14T11:29:47.938" v="1661" actId="6549"/>
          <ac:spMkLst>
            <pc:docMk/>
            <pc:sldMk cId="4076850340" sldId="290"/>
            <ac:spMk id="15" creationId="{F3C8BE8C-9C9B-41BF-B839-D6B1E70D1560}"/>
          </ac:spMkLst>
        </pc:spChg>
        <pc:spChg chg="add mod">
          <ac:chgData name="James Franklin" userId="cf915d05-507f-491f-b4a6-b2aa085ee4b1" providerId="ADAL" clId="{3B22237F-930D-4C10-933E-6CD9646E90B4}" dt="2021-07-14T11:28:53.488" v="1630" actId="164"/>
          <ac:spMkLst>
            <pc:docMk/>
            <pc:sldMk cId="4076850340" sldId="290"/>
            <ac:spMk id="16" creationId="{003210AA-92A5-41ED-93C6-298A59498323}"/>
          </ac:spMkLst>
        </pc:spChg>
        <pc:spChg chg="add mod">
          <ac:chgData name="James Franklin" userId="cf915d05-507f-491f-b4a6-b2aa085ee4b1" providerId="ADAL" clId="{3B22237F-930D-4C10-933E-6CD9646E90B4}" dt="2021-07-14T11:29:50.883" v="1662" actId="6549"/>
          <ac:spMkLst>
            <pc:docMk/>
            <pc:sldMk cId="4076850340" sldId="290"/>
            <ac:spMk id="17" creationId="{C2B710F8-CAA0-4A46-B38D-4353B5F04E53}"/>
          </ac:spMkLst>
        </pc:spChg>
        <pc:spChg chg="add mod">
          <ac:chgData name="James Franklin" userId="cf915d05-507f-491f-b4a6-b2aa085ee4b1" providerId="ADAL" clId="{3B22237F-930D-4C10-933E-6CD9646E90B4}" dt="2021-07-14T11:28:53.488" v="1630" actId="164"/>
          <ac:spMkLst>
            <pc:docMk/>
            <pc:sldMk cId="4076850340" sldId="290"/>
            <ac:spMk id="18" creationId="{D3229BD6-DEEA-4BDA-B451-42E382B638E9}"/>
          </ac:spMkLst>
        </pc:spChg>
        <pc:grpChg chg="add mod">
          <ac:chgData name="James Franklin" userId="cf915d05-507f-491f-b4a6-b2aa085ee4b1" providerId="ADAL" clId="{3B22237F-930D-4C10-933E-6CD9646E90B4}" dt="2021-07-14T11:29:10.559" v="1634" actId="1076"/>
          <ac:grpSpMkLst>
            <pc:docMk/>
            <pc:sldMk cId="4076850340" sldId="290"/>
            <ac:grpSpMk id="14" creationId="{5B3FC1C2-54D2-40D5-AE7A-6A3043E7EA01}"/>
          </ac:grpSpMkLst>
        </pc:grpChg>
        <pc:picChg chg="add mod">
          <ac:chgData name="James Franklin" userId="cf915d05-507f-491f-b4a6-b2aa085ee4b1" providerId="ADAL" clId="{3B22237F-930D-4C10-933E-6CD9646E90B4}" dt="2021-07-14T11:20:58.352" v="1243" actId="1076"/>
          <ac:picMkLst>
            <pc:docMk/>
            <pc:sldMk cId="4076850340" sldId="290"/>
            <ac:picMk id="7" creationId="{4338D8F6-F0A0-42A3-8F80-7DA5A33FA542}"/>
          </ac:picMkLst>
        </pc:picChg>
        <pc:picChg chg="add del">
          <ac:chgData name="James Franklin" userId="cf915d05-507f-491f-b4a6-b2aa085ee4b1" providerId="ADAL" clId="{3B22237F-930D-4C10-933E-6CD9646E90B4}" dt="2021-07-14T11:29:22.127" v="1638" actId="478"/>
          <ac:picMkLst>
            <pc:docMk/>
            <pc:sldMk cId="4076850340" sldId="290"/>
            <ac:picMk id="20" creationId="{9932308A-8B82-469C-94E6-A2A5CD9430AF}"/>
          </ac:picMkLst>
        </pc:picChg>
        <pc:picChg chg="add mod">
          <ac:chgData name="James Franklin" userId="cf915d05-507f-491f-b4a6-b2aa085ee4b1" providerId="ADAL" clId="{3B22237F-930D-4C10-933E-6CD9646E90B4}" dt="2021-07-14T11:23:23.743" v="1505" actId="1076"/>
          <ac:picMkLst>
            <pc:docMk/>
            <pc:sldMk cId="4076850340" sldId="290"/>
            <ac:picMk id="1026" creationId="{990D63CF-5906-4EBF-8FDA-2111FEEEC777}"/>
          </ac:picMkLst>
        </pc:picChg>
      </pc:sldChg>
      <pc:sldChg chg="modSp add mod ord modClrScheme chgLayout">
        <pc:chgData name="James Franklin" userId="cf915d05-507f-491f-b4a6-b2aa085ee4b1" providerId="ADAL" clId="{3B22237F-930D-4C10-933E-6CD9646E90B4}" dt="2021-07-14T13:42:38.992" v="2045"/>
        <pc:sldMkLst>
          <pc:docMk/>
          <pc:sldMk cId="990057538" sldId="291"/>
        </pc:sldMkLst>
        <pc:spChg chg="mod ord">
          <ac:chgData name="James Franklin" userId="cf915d05-507f-491f-b4a6-b2aa085ee4b1" providerId="ADAL" clId="{3B22237F-930D-4C10-933E-6CD9646E90B4}" dt="2021-07-14T11:30:40.474" v="1666" actId="700"/>
          <ac:spMkLst>
            <pc:docMk/>
            <pc:sldMk cId="990057538" sldId="291"/>
            <ac:spMk id="4" creationId="{088FDFE3-5E3F-4022-B238-4ECAC3317F9C}"/>
          </ac:spMkLst>
        </pc:spChg>
        <pc:spChg chg="mod ord">
          <ac:chgData name="James Franklin" userId="cf915d05-507f-491f-b4a6-b2aa085ee4b1" providerId="ADAL" clId="{3B22237F-930D-4C10-933E-6CD9646E90B4}" dt="2021-07-14T11:34:03.155" v="2039" actId="207"/>
          <ac:spMkLst>
            <pc:docMk/>
            <pc:sldMk cId="990057538" sldId="291"/>
            <ac:spMk id="5" creationId="{714CA032-D934-4C71-A05E-BFF0244348CD}"/>
          </ac:spMkLst>
        </pc:spChg>
      </pc:sldChg>
      <pc:sldChg chg="addSp modSp new mod ord">
        <pc:chgData name="James Franklin" userId="cf915d05-507f-491f-b4a6-b2aa085ee4b1" providerId="ADAL" clId="{3B22237F-930D-4C10-933E-6CD9646E90B4}" dt="2021-07-14T14:56:20.919" v="3380" actId="20577"/>
        <pc:sldMkLst>
          <pc:docMk/>
          <pc:sldMk cId="2164958771" sldId="292"/>
        </pc:sldMkLst>
        <pc:spChg chg="mod">
          <ac:chgData name="James Franklin" userId="cf915d05-507f-491f-b4a6-b2aa085ee4b1" providerId="ADAL" clId="{3B22237F-930D-4C10-933E-6CD9646E90B4}" dt="2021-07-14T13:44:27.136" v="2066" actId="20577"/>
          <ac:spMkLst>
            <pc:docMk/>
            <pc:sldMk cId="2164958771" sldId="292"/>
            <ac:spMk id="2" creationId="{363C7FCD-B0FD-4B80-BF48-2B7C0B6837E4}"/>
          </ac:spMkLst>
        </pc:spChg>
        <pc:spChg chg="mod">
          <ac:chgData name="James Franklin" userId="cf915d05-507f-491f-b4a6-b2aa085ee4b1" providerId="ADAL" clId="{3B22237F-930D-4C10-933E-6CD9646E90B4}" dt="2021-07-14T13:55:47.891" v="2672"/>
          <ac:spMkLst>
            <pc:docMk/>
            <pc:sldMk cId="2164958771" sldId="292"/>
            <ac:spMk id="3" creationId="{018282B3-65B2-4FF0-A600-27A5F58A7B16}"/>
          </ac:spMkLst>
        </pc:spChg>
        <pc:spChg chg="add mod">
          <ac:chgData name="James Franklin" userId="cf915d05-507f-491f-b4a6-b2aa085ee4b1" providerId="ADAL" clId="{3B22237F-930D-4C10-933E-6CD9646E90B4}" dt="2021-07-14T14:56:20.919" v="3380" actId="20577"/>
          <ac:spMkLst>
            <pc:docMk/>
            <pc:sldMk cId="2164958771" sldId="292"/>
            <ac:spMk id="4" creationId="{17176350-BA10-4EFF-8231-FB51BF4CF0E3}"/>
          </ac:spMkLst>
        </pc:spChg>
      </pc:sldChg>
      <pc:sldChg chg="modSp new del mod">
        <pc:chgData name="James Franklin" userId="cf915d05-507f-491f-b4a6-b2aa085ee4b1" providerId="ADAL" clId="{3B22237F-930D-4C10-933E-6CD9646E90B4}" dt="2021-07-14T13:51:10.985" v="2424" actId="47"/>
        <pc:sldMkLst>
          <pc:docMk/>
          <pc:sldMk cId="3043990665" sldId="293"/>
        </pc:sldMkLst>
        <pc:spChg chg="mod">
          <ac:chgData name="James Franklin" userId="cf915d05-507f-491f-b4a6-b2aa085ee4b1" providerId="ADAL" clId="{3B22237F-930D-4C10-933E-6CD9646E90B4}" dt="2021-07-14T13:50:58.416" v="2422" actId="20577"/>
          <ac:spMkLst>
            <pc:docMk/>
            <pc:sldMk cId="3043990665" sldId="293"/>
            <ac:spMk id="2" creationId="{F04E2EB6-EA27-4D96-80E1-63091D97F384}"/>
          </ac:spMkLst>
        </pc:spChg>
      </pc:sldChg>
      <pc:sldChg chg="addSp modSp add mod modClrScheme chgLayout">
        <pc:chgData name="James Franklin" userId="cf915d05-507f-491f-b4a6-b2aa085ee4b1" providerId="ADAL" clId="{3B22237F-930D-4C10-933E-6CD9646E90B4}" dt="2021-07-14T14:01:56.090" v="2956" actId="207"/>
        <pc:sldMkLst>
          <pc:docMk/>
          <pc:sldMk cId="254788354" sldId="294"/>
        </pc:sldMkLst>
        <pc:spChg chg="mod ord">
          <ac:chgData name="James Franklin" userId="cf915d05-507f-491f-b4a6-b2aa085ee4b1" providerId="ADAL" clId="{3B22237F-930D-4C10-933E-6CD9646E90B4}" dt="2021-07-14T13:51:15.130" v="2425" actId="700"/>
          <ac:spMkLst>
            <pc:docMk/>
            <pc:sldMk cId="254788354" sldId="294"/>
            <ac:spMk id="2" creationId="{363C7FCD-B0FD-4B80-BF48-2B7C0B6837E4}"/>
          </ac:spMkLst>
        </pc:spChg>
        <pc:spChg chg="mod ord">
          <ac:chgData name="James Franklin" userId="cf915d05-507f-491f-b4a6-b2aa085ee4b1" providerId="ADAL" clId="{3B22237F-930D-4C10-933E-6CD9646E90B4}" dt="2021-07-14T14:01:56.090" v="2956" actId="207"/>
          <ac:spMkLst>
            <pc:docMk/>
            <pc:sldMk cId="254788354" sldId="294"/>
            <ac:spMk id="3" creationId="{018282B3-65B2-4FF0-A600-27A5F58A7B16}"/>
          </ac:spMkLst>
        </pc:spChg>
        <pc:spChg chg="add mod">
          <ac:chgData name="James Franklin" userId="cf915d05-507f-491f-b4a6-b2aa085ee4b1" providerId="ADAL" clId="{3B22237F-930D-4C10-933E-6CD9646E90B4}" dt="2021-07-14T14:00:07.360" v="2752" actId="1076"/>
          <ac:spMkLst>
            <pc:docMk/>
            <pc:sldMk cId="254788354" sldId="294"/>
            <ac:spMk id="4" creationId="{C914E96E-7654-4DB2-9491-3522C8AA31A9}"/>
          </ac:spMkLst>
        </pc:spChg>
        <pc:spChg chg="add mod">
          <ac:chgData name="James Franklin" userId="cf915d05-507f-491f-b4a6-b2aa085ee4b1" providerId="ADAL" clId="{3B22237F-930D-4C10-933E-6CD9646E90B4}" dt="2021-07-14T14:00:46.249" v="2832" actId="20577"/>
          <ac:spMkLst>
            <pc:docMk/>
            <pc:sldMk cId="254788354" sldId="294"/>
            <ac:spMk id="5" creationId="{E58318BF-D3D0-4D17-B067-5679AC6661FF}"/>
          </ac:spMkLst>
        </pc:spChg>
      </pc:sldChg>
      <pc:sldChg chg="modSp add mod ord">
        <pc:chgData name="James Franklin" userId="cf915d05-507f-491f-b4a6-b2aa085ee4b1" providerId="ADAL" clId="{3B22237F-930D-4C10-933E-6CD9646E90B4}" dt="2021-07-14T14:08:28.137" v="2994" actId="20577"/>
        <pc:sldMkLst>
          <pc:docMk/>
          <pc:sldMk cId="384732063" sldId="295"/>
        </pc:sldMkLst>
        <pc:spChg chg="mod">
          <ac:chgData name="James Franklin" userId="cf915d05-507f-491f-b4a6-b2aa085ee4b1" providerId="ADAL" clId="{3B22237F-930D-4C10-933E-6CD9646E90B4}" dt="2021-07-14T14:08:28.137" v="2994" actId="20577"/>
          <ac:spMkLst>
            <pc:docMk/>
            <pc:sldMk cId="384732063" sldId="295"/>
            <ac:spMk id="2" creationId="{00000000-0000-0000-0000-000000000000}"/>
          </ac:spMkLst>
        </pc:spChg>
      </pc:sldChg>
    </pc:docChg>
  </pc:docChgLst>
  <pc:docChgLst>
    <pc:chgData name="Mike Bloys" userId="1248c4d8-7b2b-4b32-b8bd-163ae845f9bb" providerId="ADAL" clId="{979CB482-47B1-418D-96AA-569B34D8E0F7}"/>
    <pc:docChg chg="undo custSel modSld modMainMaster">
      <pc:chgData name="Mike Bloys" userId="1248c4d8-7b2b-4b32-b8bd-163ae845f9bb" providerId="ADAL" clId="{979CB482-47B1-418D-96AA-569B34D8E0F7}" dt="2021-10-06T14:53:11.826" v="203" actId="2696"/>
      <pc:docMkLst>
        <pc:docMk/>
      </pc:docMkLst>
      <pc:sldChg chg="addSp delSp modSp mod chgLayout">
        <pc:chgData name="Mike Bloys" userId="1248c4d8-7b2b-4b32-b8bd-163ae845f9bb" providerId="ADAL" clId="{979CB482-47B1-418D-96AA-569B34D8E0F7}" dt="2021-10-06T11:05:50.054" v="77" actId="21"/>
        <pc:sldMkLst>
          <pc:docMk/>
          <pc:sldMk cId="644322881" sldId="261"/>
        </pc:sldMkLst>
        <pc:spChg chg="add del mod">
          <ac:chgData name="Mike Bloys" userId="1248c4d8-7b2b-4b32-b8bd-163ae845f9bb" providerId="ADAL" clId="{979CB482-47B1-418D-96AA-569B34D8E0F7}" dt="2021-10-06T11:05:45.234" v="75" actId="6264"/>
          <ac:spMkLst>
            <pc:docMk/>
            <pc:sldMk cId="644322881" sldId="261"/>
            <ac:spMk id="2" creationId="{6E55972B-630D-4CF5-A6A8-15B6BBB50BF0}"/>
          </ac:spMkLst>
        </pc:spChg>
        <pc:spChg chg="mod ord">
          <ac:chgData name="Mike Bloys" userId="1248c4d8-7b2b-4b32-b8bd-163ae845f9bb" providerId="ADAL" clId="{979CB482-47B1-418D-96AA-569B34D8E0F7}" dt="2021-10-06T11:05:45.234" v="75" actId="6264"/>
          <ac:spMkLst>
            <pc:docMk/>
            <pc:sldMk cId="644322881" sldId="261"/>
            <ac:spMk id="3" creationId="{00000000-0000-0000-0000-000000000000}"/>
          </ac:spMkLst>
        </pc:spChg>
        <pc:spChg chg="mod ord">
          <ac:chgData name="Mike Bloys" userId="1248c4d8-7b2b-4b32-b8bd-163ae845f9bb" providerId="ADAL" clId="{979CB482-47B1-418D-96AA-569B34D8E0F7}" dt="2021-10-06T11:05:45.234" v="75" actId="6264"/>
          <ac:spMkLst>
            <pc:docMk/>
            <pc:sldMk cId="644322881" sldId="261"/>
            <ac:spMk id="4" creationId="{00000000-0000-0000-0000-000000000000}"/>
          </ac:spMkLst>
        </pc:spChg>
        <pc:spChg chg="add del mod">
          <ac:chgData name="Mike Bloys" userId="1248c4d8-7b2b-4b32-b8bd-163ae845f9bb" providerId="ADAL" clId="{979CB482-47B1-418D-96AA-569B34D8E0F7}" dt="2021-10-06T11:05:50.054" v="77" actId="21"/>
          <ac:spMkLst>
            <pc:docMk/>
            <pc:sldMk cId="644322881" sldId="261"/>
            <ac:spMk id="5" creationId="{FB2F5AEC-947A-4B0E-A92B-2BDA76561FC8}"/>
          </ac:spMkLst>
        </pc:spChg>
        <pc:spChg chg="add del mod">
          <ac:chgData name="Mike Bloys" userId="1248c4d8-7b2b-4b32-b8bd-163ae845f9bb" providerId="ADAL" clId="{979CB482-47B1-418D-96AA-569B34D8E0F7}" dt="2021-10-06T11:05:45.234" v="75" actId="6264"/>
          <ac:spMkLst>
            <pc:docMk/>
            <pc:sldMk cId="644322881" sldId="261"/>
            <ac:spMk id="6" creationId="{6B4F3CBD-4EE0-4E88-AAD2-147691F1E505}"/>
          </ac:spMkLst>
        </pc:spChg>
      </pc:sldChg>
      <pc:sldChg chg="modSp mod">
        <pc:chgData name="Mike Bloys" userId="1248c4d8-7b2b-4b32-b8bd-163ae845f9bb" providerId="ADAL" clId="{979CB482-47B1-418D-96AA-569B34D8E0F7}" dt="2021-10-06T11:08:57.996" v="94" actId="207"/>
        <pc:sldMkLst>
          <pc:docMk/>
          <pc:sldMk cId="444845871" sldId="262"/>
        </pc:sldMkLst>
        <pc:spChg chg="mod">
          <ac:chgData name="Mike Bloys" userId="1248c4d8-7b2b-4b32-b8bd-163ae845f9bb" providerId="ADAL" clId="{979CB482-47B1-418D-96AA-569B34D8E0F7}" dt="2021-10-06T11:08:57.996" v="94" actId="207"/>
          <ac:spMkLst>
            <pc:docMk/>
            <pc:sldMk cId="444845871" sldId="262"/>
            <ac:spMk id="3" creationId="{00000000-0000-0000-0000-000000000000}"/>
          </ac:spMkLst>
        </pc:spChg>
      </pc:sldChg>
      <pc:sldChg chg="modSp mod modClrScheme chgLayout">
        <pc:chgData name="Mike Bloys" userId="1248c4d8-7b2b-4b32-b8bd-163ae845f9bb" providerId="ADAL" clId="{979CB482-47B1-418D-96AA-569B34D8E0F7}" dt="2021-10-06T11:09:10.422" v="95" actId="700"/>
        <pc:sldMkLst>
          <pc:docMk/>
          <pc:sldMk cId="2469797218" sldId="263"/>
        </pc:sldMkLst>
        <pc:spChg chg="mod ord">
          <ac:chgData name="Mike Bloys" userId="1248c4d8-7b2b-4b32-b8bd-163ae845f9bb" providerId="ADAL" clId="{979CB482-47B1-418D-96AA-569B34D8E0F7}" dt="2021-10-06T11:09:10.422" v="95" actId="700"/>
          <ac:spMkLst>
            <pc:docMk/>
            <pc:sldMk cId="2469797218" sldId="263"/>
            <ac:spMk id="2" creationId="{00000000-0000-0000-0000-000000000000}"/>
          </ac:spMkLst>
        </pc:spChg>
        <pc:spChg chg="mod ord">
          <ac:chgData name="Mike Bloys" userId="1248c4d8-7b2b-4b32-b8bd-163ae845f9bb" providerId="ADAL" clId="{979CB482-47B1-418D-96AA-569B34D8E0F7}" dt="2021-10-06T11:09:10.422" v="95" actId="700"/>
          <ac:spMkLst>
            <pc:docMk/>
            <pc:sldMk cId="2469797218" sldId="263"/>
            <ac:spMk id="3" creationId="{00000000-0000-0000-0000-000000000000}"/>
          </ac:spMkLst>
        </pc:spChg>
      </pc:sldChg>
      <pc:sldChg chg="modSp mod">
        <pc:chgData name="Mike Bloys" userId="1248c4d8-7b2b-4b32-b8bd-163ae845f9bb" providerId="ADAL" clId="{979CB482-47B1-418D-96AA-569B34D8E0F7}" dt="2021-10-06T11:34:11.716" v="178" actId="207"/>
        <pc:sldMkLst>
          <pc:docMk/>
          <pc:sldMk cId="723671373" sldId="264"/>
        </pc:sldMkLst>
        <pc:spChg chg="mod">
          <ac:chgData name="Mike Bloys" userId="1248c4d8-7b2b-4b32-b8bd-163ae845f9bb" providerId="ADAL" clId="{979CB482-47B1-418D-96AA-569B34D8E0F7}" dt="2021-10-06T11:34:11.716" v="178" actId="207"/>
          <ac:spMkLst>
            <pc:docMk/>
            <pc:sldMk cId="723671373" sldId="264"/>
            <ac:spMk id="3" creationId="{00000000-0000-0000-0000-000000000000}"/>
          </ac:spMkLst>
        </pc:spChg>
      </pc:sldChg>
      <pc:sldChg chg="addSp delSp modSp mod delCm modCm">
        <pc:chgData name="Mike Bloys" userId="1248c4d8-7b2b-4b32-b8bd-163ae845f9bb" providerId="ADAL" clId="{979CB482-47B1-418D-96AA-569B34D8E0F7}" dt="2021-10-06T13:21:30.591" v="194" actId="1592"/>
        <pc:sldMkLst>
          <pc:docMk/>
          <pc:sldMk cId="1934479713" sldId="277"/>
        </pc:sldMkLst>
        <pc:picChg chg="del">
          <ac:chgData name="Mike Bloys" userId="1248c4d8-7b2b-4b32-b8bd-163ae845f9bb" providerId="ADAL" clId="{979CB482-47B1-418D-96AA-569B34D8E0F7}" dt="2021-10-06T13:19:08.987" v="191" actId="478"/>
          <ac:picMkLst>
            <pc:docMk/>
            <pc:sldMk cId="1934479713" sldId="277"/>
            <ac:picMk id="4" creationId="{6B801960-DA4B-4756-8F10-419F04F8A2F9}"/>
          </ac:picMkLst>
        </pc:picChg>
        <pc:picChg chg="add del mod ord">
          <ac:chgData name="Mike Bloys" userId="1248c4d8-7b2b-4b32-b8bd-163ae845f9bb" providerId="ADAL" clId="{979CB482-47B1-418D-96AA-569B34D8E0F7}" dt="2021-10-06T13:17:06.602" v="185" actId="21"/>
          <ac:picMkLst>
            <pc:docMk/>
            <pc:sldMk cId="1934479713" sldId="277"/>
            <ac:picMk id="6" creationId="{2C51CDCF-0372-4A35-ACF5-AF17855640E8}"/>
          </ac:picMkLst>
        </pc:picChg>
        <pc:picChg chg="add mod ord">
          <ac:chgData name="Mike Bloys" userId="1248c4d8-7b2b-4b32-b8bd-163ae845f9bb" providerId="ADAL" clId="{979CB482-47B1-418D-96AA-569B34D8E0F7}" dt="2021-10-06T13:17:38.001" v="190" actId="167"/>
          <ac:picMkLst>
            <pc:docMk/>
            <pc:sldMk cId="1934479713" sldId="277"/>
            <ac:picMk id="7" creationId="{A647873C-BC02-4752-91EA-9FAFCCF34523}"/>
          </ac:picMkLst>
        </pc:picChg>
        <pc:picChg chg="add mod">
          <ac:chgData name="Mike Bloys" userId="1248c4d8-7b2b-4b32-b8bd-163ae845f9bb" providerId="ADAL" clId="{979CB482-47B1-418D-96AA-569B34D8E0F7}" dt="2021-10-06T13:19:20.813" v="193"/>
          <ac:picMkLst>
            <pc:docMk/>
            <pc:sldMk cId="1934479713" sldId="277"/>
            <ac:picMk id="8" creationId="{EB208463-4DCA-4EFD-B4A7-18C9C41367CE}"/>
          </ac:picMkLst>
        </pc:picChg>
      </pc:sldChg>
      <pc:sldChg chg="modSp mod">
        <pc:chgData name="Mike Bloys" userId="1248c4d8-7b2b-4b32-b8bd-163ae845f9bb" providerId="ADAL" clId="{979CB482-47B1-418D-96AA-569B34D8E0F7}" dt="2021-10-06T11:34:18.563" v="180" actId="20577"/>
        <pc:sldMkLst>
          <pc:docMk/>
          <pc:sldMk cId="464189532" sldId="282"/>
        </pc:sldMkLst>
        <pc:spChg chg="mod">
          <ac:chgData name="Mike Bloys" userId="1248c4d8-7b2b-4b32-b8bd-163ae845f9bb" providerId="ADAL" clId="{979CB482-47B1-418D-96AA-569B34D8E0F7}" dt="2021-10-06T11:34:17.097" v="179" actId="20577"/>
          <ac:spMkLst>
            <pc:docMk/>
            <pc:sldMk cId="464189532" sldId="282"/>
            <ac:spMk id="2" creationId="{00000000-0000-0000-0000-000000000000}"/>
          </ac:spMkLst>
        </pc:spChg>
        <pc:spChg chg="mod">
          <ac:chgData name="Mike Bloys" userId="1248c4d8-7b2b-4b32-b8bd-163ae845f9bb" providerId="ADAL" clId="{979CB482-47B1-418D-96AA-569B34D8E0F7}" dt="2021-10-06T11:34:18.563" v="180" actId="20577"/>
          <ac:spMkLst>
            <pc:docMk/>
            <pc:sldMk cId="464189532" sldId="282"/>
            <ac:spMk id="5" creationId="{00000000-0000-0000-0000-000000000000}"/>
          </ac:spMkLst>
        </pc:spChg>
      </pc:sldChg>
      <pc:sldChg chg="modSp mod modClrScheme chgLayout">
        <pc:chgData name="Mike Bloys" userId="1248c4d8-7b2b-4b32-b8bd-163ae845f9bb" providerId="ADAL" clId="{979CB482-47B1-418D-96AA-569B34D8E0F7}" dt="2021-10-06T13:22:13.181" v="201" actId="700"/>
        <pc:sldMkLst>
          <pc:docMk/>
          <pc:sldMk cId="2136741374" sldId="289"/>
        </pc:sldMkLst>
        <pc:spChg chg="mod ord">
          <ac:chgData name="Mike Bloys" userId="1248c4d8-7b2b-4b32-b8bd-163ae845f9bb" providerId="ADAL" clId="{979CB482-47B1-418D-96AA-569B34D8E0F7}" dt="2021-10-06T13:22:13.181" v="201" actId="700"/>
          <ac:spMkLst>
            <pc:docMk/>
            <pc:sldMk cId="2136741374" sldId="289"/>
            <ac:spMk id="2" creationId="{FC41536D-4DC4-4010-8DBE-D29CD13DF885}"/>
          </ac:spMkLst>
        </pc:spChg>
        <pc:spChg chg="mod ord">
          <ac:chgData name="Mike Bloys" userId="1248c4d8-7b2b-4b32-b8bd-163ae845f9bb" providerId="ADAL" clId="{979CB482-47B1-418D-96AA-569B34D8E0F7}" dt="2021-10-06T13:22:13.181" v="201" actId="700"/>
          <ac:spMkLst>
            <pc:docMk/>
            <pc:sldMk cId="2136741374" sldId="289"/>
            <ac:spMk id="3" creationId="{DF351E72-DA1E-427D-BBF5-35F3677CA4F1}"/>
          </ac:spMkLst>
        </pc:spChg>
      </pc:sldChg>
      <pc:sldChg chg="modSp mod modClrScheme chgLayout">
        <pc:chgData name="Mike Bloys" userId="1248c4d8-7b2b-4b32-b8bd-163ae845f9bb" providerId="ADAL" clId="{979CB482-47B1-418D-96AA-569B34D8E0F7}" dt="2021-10-06T14:53:05.361" v="202" actId="700"/>
        <pc:sldMkLst>
          <pc:docMk/>
          <pc:sldMk cId="933160594" sldId="293"/>
        </pc:sldMkLst>
        <pc:spChg chg="mod ord">
          <ac:chgData name="Mike Bloys" userId="1248c4d8-7b2b-4b32-b8bd-163ae845f9bb" providerId="ADAL" clId="{979CB482-47B1-418D-96AA-569B34D8E0F7}" dt="2021-10-06T14:53:05.361" v="202" actId="700"/>
          <ac:spMkLst>
            <pc:docMk/>
            <pc:sldMk cId="933160594" sldId="293"/>
            <ac:spMk id="4" creationId="{2B1EA733-587E-4823-BB6C-502D09BD63DD}"/>
          </ac:spMkLst>
        </pc:spChg>
        <pc:spChg chg="mod ord">
          <ac:chgData name="Mike Bloys" userId="1248c4d8-7b2b-4b32-b8bd-163ae845f9bb" providerId="ADAL" clId="{979CB482-47B1-418D-96AA-569B34D8E0F7}" dt="2021-10-06T14:53:05.361" v="202" actId="700"/>
          <ac:spMkLst>
            <pc:docMk/>
            <pc:sldMk cId="933160594" sldId="293"/>
            <ac:spMk id="5" creationId="{5013851E-F352-473D-835F-2A5ACDE7A26F}"/>
          </ac:spMkLst>
        </pc:spChg>
      </pc:sldChg>
      <pc:sldChg chg="modSp mod modClrScheme chgLayout">
        <pc:chgData name="Mike Bloys" userId="1248c4d8-7b2b-4b32-b8bd-163ae845f9bb" providerId="ADAL" clId="{979CB482-47B1-418D-96AA-569B34D8E0F7}" dt="2021-10-06T11:09:19.342" v="96" actId="700"/>
        <pc:sldMkLst>
          <pc:docMk/>
          <pc:sldMk cId="2977809508" sldId="297"/>
        </pc:sldMkLst>
        <pc:spChg chg="mod ord">
          <ac:chgData name="Mike Bloys" userId="1248c4d8-7b2b-4b32-b8bd-163ae845f9bb" providerId="ADAL" clId="{979CB482-47B1-418D-96AA-569B34D8E0F7}" dt="2021-10-06T11:09:19.342" v="96" actId="700"/>
          <ac:spMkLst>
            <pc:docMk/>
            <pc:sldMk cId="2977809508" sldId="297"/>
            <ac:spMk id="2" creationId="{9EAE2D97-8C88-4D35-AA01-D741CAC4BE19}"/>
          </ac:spMkLst>
        </pc:spChg>
        <pc:spChg chg="mod ord">
          <ac:chgData name="Mike Bloys" userId="1248c4d8-7b2b-4b32-b8bd-163ae845f9bb" providerId="ADAL" clId="{979CB482-47B1-418D-96AA-569B34D8E0F7}" dt="2021-10-06T11:09:19.342" v="96" actId="700"/>
          <ac:spMkLst>
            <pc:docMk/>
            <pc:sldMk cId="2977809508" sldId="297"/>
            <ac:spMk id="4" creationId="{B709A8B0-C9DB-4EFB-93DC-6876F12E37D9}"/>
          </ac:spMkLst>
        </pc:spChg>
      </pc:sldChg>
      <pc:sldChg chg="modSp mod">
        <pc:chgData name="Mike Bloys" userId="1248c4d8-7b2b-4b32-b8bd-163ae845f9bb" providerId="ADAL" clId="{979CB482-47B1-418D-96AA-569B34D8E0F7}" dt="2021-10-06T11:17:39.507" v="136" actId="1076"/>
        <pc:sldMkLst>
          <pc:docMk/>
          <pc:sldMk cId="3783663615" sldId="299"/>
        </pc:sldMkLst>
        <pc:spChg chg="mod">
          <ac:chgData name="Mike Bloys" userId="1248c4d8-7b2b-4b32-b8bd-163ae845f9bb" providerId="ADAL" clId="{979CB482-47B1-418D-96AA-569B34D8E0F7}" dt="2021-10-06T11:11:22.962" v="135" actId="20577"/>
          <ac:spMkLst>
            <pc:docMk/>
            <pc:sldMk cId="3783663615" sldId="299"/>
            <ac:spMk id="3" creationId="{04326883-2C6E-4C7E-A976-4A09D450488E}"/>
          </ac:spMkLst>
        </pc:spChg>
        <pc:graphicFrameChg chg="mod modGraphic">
          <ac:chgData name="Mike Bloys" userId="1248c4d8-7b2b-4b32-b8bd-163ae845f9bb" providerId="ADAL" clId="{979CB482-47B1-418D-96AA-569B34D8E0F7}" dt="2021-10-06T11:17:39.507" v="136" actId="1076"/>
          <ac:graphicFrameMkLst>
            <pc:docMk/>
            <pc:sldMk cId="3783663615" sldId="299"/>
            <ac:graphicFrameMk id="4" creationId="{6194F47C-9279-49F2-ADA5-4C2B112122C0}"/>
          </ac:graphicFrameMkLst>
        </pc:graphicFrameChg>
      </pc:sldChg>
      <pc:sldChg chg="addSp delSp modSp mod">
        <pc:chgData name="Mike Bloys" userId="1248c4d8-7b2b-4b32-b8bd-163ae845f9bb" providerId="ADAL" clId="{979CB482-47B1-418D-96AA-569B34D8E0F7}" dt="2021-10-06T13:19:15.521" v="192" actId="207"/>
        <pc:sldMkLst>
          <pc:docMk/>
          <pc:sldMk cId="1370768076" sldId="300"/>
        </pc:sldMkLst>
        <pc:spChg chg="mod">
          <ac:chgData name="Mike Bloys" userId="1248c4d8-7b2b-4b32-b8bd-163ae845f9bb" providerId="ADAL" clId="{979CB482-47B1-418D-96AA-569B34D8E0F7}" dt="2021-10-06T11:32:27.157" v="165" actId="20577"/>
          <ac:spMkLst>
            <pc:docMk/>
            <pc:sldMk cId="1370768076" sldId="300"/>
            <ac:spMk id="3" creationId="{17FF46F1-8B11-445F-957D-6CA5FA94B7E2}"/>
          </ac:spMkLst>
        </pc:spChg>
        <pc:picChg chg="del">
          <ac:chgData name="Mike Bloys" userId="1248c4d8-7b2b-4b32-b8bd-163ae845f9bb" providerId="ADAL" clId="{979CB482-47B1-418D-96AA-569B34D8E0F7}" dt="2021-10-06T11:32:29.573" v="166" actId="478"/>
          <ac:picMkLst>
            <pc:docMk/>
            <pc:sldMk cId="1370768076" sldId="300"/>
            <ac:picMk id="5" creationId="{E567F06C-B003-4CAC-8C4A-F615C8C7A9E2}"/>
          </ac:picMkLst>
        </pc:picChg>
        <pc:picChg chg="add del mod ord">
          <ac:chgData name="Mike Bloys" userId="1248c4d8-7b2b-4b32-b8bd-163ae845f9bb" providerId="ADAL" clId="{979CB482-47B1-418D-96AA-569B34D8E0F7}" dt="2021-10-06T11:26:11.458" v="141" actId="478"/>
          <ac:picMkLst>
            <pc:docMk/>
            <pc:sldMk cId="1370768076" sldId="300"/>
            <ac:picMk id="6" creationId="{B4AD15CC-782F-4CFB-AA1A-6B6105E362E6}"/>
          </ac:picMkLst>
        </pc:picChg>
        <pc:picChg chg="add del mod">
          <ac:chgData name="Mike Bloys" userId="1248c4d8-7b2b-4b32-b8bd-163ae845f9bb" providerId="ADAL" clId="{979CB482-47B1-418D-96AA-569B34D8E0F7}" dt="2021-10-06T11:27:17.062" v="143" actId="21"/>
          <ac:picMkLst>
            <pc:docMk/>
            <pc:sldMk cId="1370768076" sldId="300"/>
            <ac:picMk id="8" creationId="{30193F7B-4810-45BF-9DF9-1C115C1E4CED}"/>
          </ac:picMkLst>
        </pc:picChg>
        <pc:picChg chg="add del mod ord">
          <ac:chgData name="Mike Bloys" userId="1248c4d8-7b2b-4b32-b8bd-163ae845f9bb" providerId="ADAL" clId="{979CB482-47B1-418D-96AA-569B34D8E0F7}" dt="2021-10-06T11:32:00.646" v="156" actId="478"/>
          <ac:picMkLst>
            <pc:docMk/>
            <pc:sldMk cId="1370768076" sldId="300"/>
            <ac:picMk id="10" creationId="{185A9B6E-1266-4810-863E-12F24725F683}"/>
          </ac:picMkLst>
        </pc:picChg>
        <pc:picChg chg="add mod ord modCrop">
          <ac:chgData name="Mike Bloys" userId="1248c4d8-7b2b-4b32-b8bd-163ae845f9bb" providerId="ADAL" clId="{979CB482-47B1-418D-96AA-569B34D8E0F7}" dt="2021-10-06T11:31:56.892" v="155" actId="167"/>
          <ac:picMkLst>
            <pc:docMk/>
            <pc:sldMk cId="1370768076" sldId="300"/>
            <ac:picMk id="11" creationId="{EC720AB4-52A4-4866-A8F0-42E51A69F475}"/>
          </ac:picMkLst>
        </pc:picChg>
        <pc:picChg chg="add mod">
          <ac:chgData name="Mike Bloys" userId="1248c4d8-7b2b-4b32-b8bd-163ae845f9bb" providerId="ADAL" clId="{979CB482-47B1-418D-96AA-569B34D8E0F7}" dt="2021-10-06T13:19:15.521" v="192" actId="207"/>
          <ac:picMkLst>
            <pc:docMk/>
            <pc:sldMk cId="1370768076" sldId="300"/>
            <ac:picMk id="13" creationId="{E2BC413B-83F9-4949-B955-4CA824BA993B}"/>
          </ac:picMkLst>
        </pc:picChg>
        <pc:picChg chg="del">
          <ac:chgData name="Mike Bloys" userId="1248c4d8-7b2b-4b32-b8bd-163ae845f9bb" providerId="ADAL" clId="{979CB482-47B1-418D-96AA-569B34D8E0F7}" dt="2021-10-06T11:27:44.821" v="149" actId="478"/>
          <ac:picMkLst>
            <pc:docMk/>
            <pc:sldMk cId="1370768076" sldId="300"/>
            <ac:picMk id="1026" creationId="{D3F365AF-9BAE-42F1-B8BF-BB191598EE17}"/>
          </ac:picMkLst>
        </pc:picChg>
      </pc:sldChg>
      <pc:sldChg chg="modSp mod">
        <pc:chgData name="Mike Bloys" userId="1248c4d8-7b2b-4b32-b8bd-163ae845f9bb" providerId="ADAL" clId="{979CB482-47B1-418D-96AA-569B34D8E0F7}" dt="2021-10-06T11:32:43.717" v="167" actId="207"/>
        <pc:sldMkLst>
          <pc:docMk/>
          <pc:sldMk cId="2093166167" sldId="304"/>
        </pc:sldMkLst>
        <pc:picChg chg="mod">
          <ac:chgData name="Mike Bloys" userId="1248c4d8-7b2b-4b32-b8bd-163ae845f9bb" providerId="ADAL" clId="{979CB482-47B1-418D-96AA-569B34D8E0F7}" dt="2021-10-06T11:32:43.717" v="167" actId="207"/>
          <ac:picMkLst>
            <pc:docMk/>
            <pc:sldMk cId="2093166167" sldId="304"/>
            <ac:picMk id="7" creationId="{023D6DDF-EDC1-4B9A-BF2C-0F82873EAD57}"/>
          </ac:picMkLst>
        </pc:picChg>
      </pc:sldChg>
      <pc:sldChg chg="modSp mod">
        <pc:chgData name="Mike Bloys" userId="1248c4d8-7b2b-4b32-b8bd-163ae845f9bb" providerId="ADAL" clId="{979CB482-47B1-418D-96AA-569B34D8E0F7}" dt="2021-10-06T11:07:55.540" v="89" actId="6549"/>
        <pc:sldMkLst>
          <pc:docMk/>
          <pc:sldMk cId="2688001643" sldId="305"/>
        </pc:sldMkLst>
        <pc:spChg chg="mod">
          <ac:chgData name="Mike Bloys" userId="1248c4d8-7b2b-4b32-b8bd-163ae845f9bb" providerId="ADAL" clId="{979CB482-47B1-418D-96AA-569B34D8E0F7}" dt="2021-10-06T11:07:21.369" v="85" actId="1076"/>
          <ac:spMkLst>
            <pc:docMk/>
            <pc:sldMk cId="2688001643" sldId="305"/>
            <ac:spMk id="6" creationId="{872ADA72-CD37-41DB-8CEE-CE452CF95495}"/>
          </ac:spMkLst>
        </pc:spChg>
        <pc:graphicFrameChg chg="mod modGraphic">
          <ac:chgData name="Mike Bloys" userId="1248c4d8-7b2b-4b32-b8bd-163ae845f9bb" providerId="ADAL" clId="{979CB482-47B1-418D-96AA-569B34D8E0F7}" dt="2021-10-06T11:07:55.540" v="89" actId="6549"/>
          <ac:graphicFrameMkLst>
            <pc:docMk/>
            <pc:sldMk cId="2688001643" sldId="305"/>
            <ac:graphicFrameMk id="4" creationId="{AA99B862-5764-4D4C-AA36-02D0A28F0B26}"/>
          </ac:graphicFrameMkLst>
        </pc:graphicFrameChg>
      </pc:sldChg>
      <pc:sldChg chg="modSp mod modClrScheme chgLayout">
        <pc:chgData name="Mike Bloys" userId="1248c4d8-7b2b-4b32-b8bd-163ae845f9bb" providerId="ADAL" clId="{979CB482-47B1-418D-96AA-569B34D8E0F7}" dt="2021-10-06T11:17:50.765" v="137" actId="700"/>
        <pc:sldMkLst>
          <pc:docMk/>
          <pc:sldMk cId="2091023496" sldId="307"/>
        </pc:sldMkLst>
        <pc:spChg chg="mod ord">
          <ac:chgData name="Mike Bloys" userId="1248c4d8-7b2b-4b32-b8bd-163ae845f9bb" providerId="ADAL" clId="{979CB482-47B1-418D-96AA-569B34D8E0F7}" dt="2021-10-06T11:17:50.765" v="137" actId="700"/>
          <ac:spMkLst>
            <pc:docMk/>
            <pc:sldMk cId="2091023496" sldId="307"/>
            <ac:spMk id="2" creationId="{0303F215-455A-4783-8EE5-17739582522C}"/>
          </ac:spMkLst>
        </pc:spChg>
        <pc:spChg chg="mod ord">
          <ac:chgData name="Mike Bloys" userId="1248c4d8-7b2b-4b32-b8bd-163ae845f9bb" providerId="ADAL" clId="{979CB482-47B1-418D-96AA-569B34D8E0F7}" dt="2021-10-06T11:17:50.765" v="137" actId="700"/>
          <ac:spMkLst>
            <pc:docMk/>
            <pc:sldMk cId="2091023496" sldId="307"/>
            <ac:spMk id="3" creationId="{04326883-2C6E-4C7E-A976-4A09D450488E}"/>
          </ac:spMkLst>
        </pc:spChg>
      </pc:sldChg>
      <pc:sldChg chg="delSp modSp mod modClrScheme chgLayout">
        <pc:chgData name="Mike Bloys" userId="1248c4d8-7b2b-4b32-b8bd-163ae845f9bb" providerId="ADAL" clId="{979CB482-47B1-418D-96AA-569B34D8E0F7}" dt="2021-10-06T11:08:26.071" v="93"/>
        <pc:sldMkLst>
          <pc:docMk/>
          <pc:sldMk cId="2229157014" sldId="309"/>
        </pc:sldMkLst>
        <pc:spChg chg="mod ord">
          <ac:chgData name="Mike Bloys" userId="1248c4d8-7b2b-4b32-b8bd-163ae845f9bb" providerId="ADAL" clId="{979CB482-47B1-418D-96AA-569B34D8E0F7}" dt="2021-10-06T11:07:30.717" v="86" actId="700"/>
          <ac:spMkLst>
            <pc:docMk/>
            <pc:sldMk cId="2229157014" sldId="309"/>
            <ac:spMk id="2" creationId="{7761149B-DB33-42B7-A536-FF57FA851803}"/>
          </ac:spMkLst>
        </pc:spChg>
        <pc:spChg chg="mod ord">
          <ac:chgData name="Mike Bloys" userId="1248c4d8-7b2b-4b32-b8bd-163ae845f9bb" providerId="ADAL" clId="{979CB482-47B1-418D-96AA-569B34D8E0F7}" dt="2021-10-06T11:07:30.717" v="86" actId="700"/>
          <ac:spMkLst>
            <pc:docMk/>
            <pc:sldMk cId="2229157014" sldId="309"/>
            <ac:spMk id="3" creationId="{7725B063-C47A-46DA-BF80-02DE5D9AE782}"/>
          </ac:spMkLst>
        </pc:spChg>
        <pc:spChg chg="del">
          <ac:chgData name="Mike Bloys" userId="1248c4d8-7b2b-4b32-b8bd-163ae845f9bb" providerId="ADAL" clId="{979CB482-47B1-418D-96AA-569B34D8E0F7}" dt="2021-10-06T11:08:07.461" v="90" actId="478"/>
          <ac:spMkLst>
            <pc:docMk/>
            <pc:sldMk cId="2229157014" sldId="309"/>
            <ac:spMk id="6" creationId="{872ADA72-CD37-41DB-8CEE-CE452CF95495}"/>
          </ac:spMkLst>
        </pc:spChg>
        <pc:graphicFrameChg chg="mod modGraphic">
          <ac:chgData name="Mike Bloys" userId="1248c4d8-7b2b-4b32-b8bd-163ae845f9bb" providerId="ADAL" clId="{979CB482-47B1-418D-96AA-569B34D8E0F7}" dt="2021-10-06T11:08:26.071" v="93"/>
          <ac:graphicFrameMkLst>
            <pc:docMk/>
            <pc:sldMk cId="2229157014" sldId="309"/>
            <ac:graphicFrameMk id="4" creationId="{AA99B862-5764-4D4C-AA36-02D0A28F0B26}"/>
          </ac:graphicFrameMkLst>
        </pc:graphicFrameChg>
      </pc:sldChg>
      <pc:sldChg chg="modSp mod">
        <pc:chgData name="Mike Bloys" userId="1248c4d8-7b2b-4b32-b8bd-163ae845f9bb" providerId="ADAL" clId="{979CB482-47B1-418D-96AA-569B34D8E0F7}" dt="2021-10-06T11:33:48.883" v="176" actId="14100"/>
        <pc:sldMkLst>
          <pc:docMk/>
          <pc:sldMk cId="1977815862" sldId="311"/>
        </pc:sldMkLst>
        <pc:spChg chg="mod">
          <ac:chgData name="Mike Bloys" userId="1248c4d8-7b2b-4b32-b8bd-163ae845f9bb" providerId="ADAL" clId="{979CB482-47B1-418D-96AA-569B34D8E0F7}" dt="2021-10-06T11:33:45.450" v="175" actId="1076"/>
          <ac:spMkLst>
            <pc:docMk/>
            <pc:sldMk cId="1977815862" sldId="311"/>
            <ac:spMk id="12" creationId="{490D80C1-3A70-48CB-A6AC-91D0075B1C74}"/>
          </ac:spMkLst>
        </pc:spChg>
        <pc:cxnChg chg="mod">
          <ac:chgData name="Mike Bloys" userId="1248c4d8-7b2b-4b32-b8bd-163ae845f9bb" providerId="ADAL" clId="{979CB482-47B1-418D-96AA-569B34D8E0F7}" dt="2021-10-06T11:33:36.387" v="174" actId="14100"/>
          <ac:cxnSpMkLst>
            <pc:docMk/>
            <pc:sldMk cId="1977815862" sldId="311"/>
            <ac:cxnSpMk id="8" creationId="{55042DA5-A981-47CA-B3C8-65FE97185B94}"/>
          </ac:cxnSpMkLst>
        </pc:cxnChg>
        <pc:cxnChg chg="mod">
          <ac:chgData name="Mike Bloys" userId="1248c4d8-7b2b-4b32-b8bd-163ae845f9bb" providerId="ADAL" clId="{979CB482-47B1-418D-96AA-569B34D8E0F7}" dt="2021-10-06T11:33:48.883" v="176" actId="14100"/>
          <ac:cxnSpMkLst>
            <pc:docMk/>
            <pc:sldMk cId="1977815862" sldId="311"/>
            <ac:cxnSpMk id="11" creationId="{E58C031A-4116-4CAA-A884-0DE7B565639B}"/>
          </ac:cxnSpMkLst>
        </pc:cxnChg>
      </pc:sldChg>
      <pc:sldMasterChg chg="delSldLayout modSldLayout">
        <pc:chgData name="Mike Bloys" userId="1248c4d8-7b2b-4b32-b8bd-163ae845f9bb" providerId="ADAL" clId="{979CB482-47B1-418D-96AA-569B34D8E0F7}" dt="2021-10-06T14:53:11.826" v="203" actId="2696"/>
        <pc:sldMasterMkLst>
          <pc:docMk/>
          <pc:sldMasterMk cId="3316734550" sldId="2147483648"/>
        </pc:sldMasterMkLst>
        <pc:sldLayoutChg chg="modSp">
          <pc:chgData name="Mike Bloys" userId="1248c4d8-7b2b-4b32-b8bd-163ae845f9bb" providerId="ADAL" clId="{979CB482-47B1-418D-96AA-569B34D8E0F7}" dt="2021-10-06T10:25:50.581" v="0" actId="14826"/>
          <pc:sldLayoutMkLst>
            <pc:docMk/>
            <pc:sldMasterMk cId="3316734550" sldId="2147483648"/>
            <pc:sldLayoutMk cId="3886385901" sldId="2147483649"/>
          </pc:sldLayoutMkLst>
          <pc:picChg chg="mod">
            <ac:chgData name="Mike Bloys" userId="1248c4d8-7b2b-4b32-b8bd-163ae845f9bb" providerId="ADAL" clId="{979CB482-47B1-418D-96AA-569B34D8E0F7}" dt="2021-10-06T10:25:50.581" v="0" actId="14826"/>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979CB482-47B1-418D-96AA-569B34D8E0F7}" dt="2021-10-06T10:54:45.582" v="67" actId="207"/>
          <pc:sldLayoutMkLst>
            <pc:docMk/>
            <pc:sldMasterMk cId="3316734550" sldId="2147483648"/>
            <pc:sldLayoutMk cId="2849720375" sldId="2147483652"/>
          </pc:sldLayoutMkLst>
          <pc:spChg chg="del">
            <ac:chgData name="Mike Bloys" userId="1248c4d8-7b2b-4b32-b8bd-163ae845f9bb" providerId="ADAL" clId="{979CB482-47B1-418D-96AA-569B34D8E0F7}" dt="2021-10-06T10:54:42.066" v="65" actId="478"/>
            <ac:spMkLst>
              <pc:docMk/>
              <pc:sldMasterMk cId="3316734550" sldId="2147483648"/>
              <pc:sldLayoutMk cId="2849720375" sldId="2147483652"/>
              <ac:spMk id="3" creationId="{00000000-0000-0000-0000-000000000000}"/>
            </ac:spMkLst>
          </pc:spChg>
          <pc:spChg chg="mod">
            <ac:chgData name="Mike Bloys" userId="1248c4d8-7b2b-4b32-b8bd-163ae845f9bb" providerId="ADAL" clId="{979CB482-47B1-418D-96AA-569B34D8E0F7}" dt="2021-10-06T10:54:38.604" v="64" actId="207"/>
            <ac:spMkLst>
              <pc:docMk/>
              <pc:sldMasterMk cId="3316734550" sldId="2147483648"/>
              <pc:sldLayoutMk cId="2849720375" sldId="2147483652"/>
              <ac:spMk id="8" creationId="{00000000-0000-0000-0000-000000000000}"/>
            </ac:spMkLst>
          </pc:spChg>
          <pc:spChg chg="add mod">
            <ac:chgData name="Mike Bloys" userId="1248c4d8-7b2b-4b32-b8bd-163ae845f9bb" providerId="ADAL" clId="{979CB482-47B1-418D-96AA-569B34D8E0F7}" dt="2021-10-06T10:54:42.670" v="66"/>
            <ac:spMkLst>
              <pc:docMk/>
              <pc:sldMasterMk cId="3316734550" sldId="2147483648"/>
              <pc:sldLayoutMk cId="2849720375" sldId="2147483652"/>
              <ac:spMk id="12" creationId="{C1AE063D-B333-45B3-B980-358BF49C3488}"/>
            </ac:spMkLst>
          </pc:spChg>
          <pc:picChg chg="del">
            <ac:chgData name="Mike Bloys" userId="1248c4d8-7b2b-4b32-b8bd-163ae845f9bb" providerId="ADAL" clId="{979CB482-47B1-418D-96AA-569B34D8E0F7}" dt="2021-10-06T10:54:42.066" v="65" actId="478"/>
            <ac:picMkLst>
              <pc:docMk/>
              <pc:sldMasterMk cId="3316734550" sldId="2147483648"/>
              <pc:sldLayoutMk cId="2849720375" sldId="2147483652"/>
              <ac:picMk id="9" creationId="{0126D211-ED23-624B-95C8-A0FD44B180CA}"/>
            </ac:picMkLst>
          </pc:picChg>
          <pc:picChg chg="mod">
            <ac:chgData name="Mike Bloys" userId="1248c4d8-7b2b-4b32-b8bd-163ae845f9bb" providerId="ADAL" clId="{979CB482-47B1-418D-96AA-569B34D8E0F7}" dt="2021-10-06T10:54:45.582" v="67" actId="207"/>
            <ac:picMkLst>
              <pc:docMk/>
              <pc:sldMasterMk cId="3316734550" sldId="2147483648"/>
              <pc:sldLayoutMk cId="2849720375" sldId="2147483652"/>
              <ac:picMk id="10" creationId="{24FD2BDA-C54A-D744-9DA8-5B5D134B2C67}"/>
            </ac:picMkLst>
          </pc:picChg>
          <pc:picChg chg="add mod">
            <ac:chgData name="Mike Bloys" userId="1248c4d8-7b2b-4b32-b8bd-163ae845f9bb" providerId="ADAL" clId="{979CB482-47B1-418D-96AA-569B34D8E0F7}" dt="2021-10-06T10:54:42.670" v="66"/>
            <ac:picMkLst>
              <pc:docMk/>
              <pc:sldMasterMk cId="3316734550" sldId="2147483648"/>
              <pc:sldLayoutMk cId="2849720375" sldId="2147483652"/>
              <ac:picMk id="11" creationId="{627C72FC-38DF-4714-AB22-D14B35BE2163}"/>
            </ac:picMkLst>
          </pc:picChg>
        </pc:sldLayoutChg>
        <pc:sldLayoutChg chg="addSp delSp modSp mod">
          <pc:chgData name="Mike Bloys" userId="1248c4d8-7b2b-4b32-b8bd-163ae845f9bb" providerId="ADAL" clId="{979CB482-47B1-418D-96AA-569B34D8E0F7}" dt="2021-10-06T13:17:31.787" v="188" actId="21"/>
          <pc:sldLayoutMkLst>
            <pc:docMk/>
            <pc:sldMasterMk cId="3316734550" sldId="2147483648"/>
            <pc:sldLayoutMk cId="4180777422" sldId="2147483653"/>
          </pc:sldLayoutMkLst>
          <pc:spChg chg="del">
            <ac:chgData name="Mike Bloys" userId="1248c4d8-7b2b-4b32-b8bd-163ae845f9bb" providerId="ADAL" clId="{979CB482-47B1-418D-96AA-569B34D8E0F7}" dt="2021-10-06T10:54:18.628" v="58" actId="478"/>
            <ac:spMkLst>
              <pc:docMk/>
              <pc:sldMasterMk cId="3316734550" sldId="2147483648"/>
              <pc:sldLayoutMk cId="4180777422" sldId="2147483653"/>
              <ac:spMk id="8" creationId="{A99F80EC-0B21-0F4D-9ECD-7C9B391A3C06}"/>
            </ac:spMkLst>
          </pc:spChg>
          <pc:spChg chg="add mod">
            <ac:chgData name="Mike Bloys" userId="1248c4d8-7b2b-4b32-b8bd-163ae845f9bb" providerId="ADAL" clId="{979CB482-47B1-418D-96AA-569B34D8E0F7}" dt="2021-10-06T10:54:19.514" v="59"/>
            <ac:spMkLst>
              <pc:docMk/>
              <pc:sldMasterMk cId="3316734550" sldId="2147483648"/>
              <pc:sldLayoutMk cId="4180777422" sldId="2147483653"/>
              <ac:spMk id="10" creationId="{8E9FBDB7-5422-4C2D-889A-3A44E1B448C8}"/>
            </ac:spMkLst>
          </pc:spChg>
          <pc:spChg chg="mod">
            <ac:chgData name="Mike Bloys" userId="1248c4d8-7b2b-4b32-b8bd-163ae845f9bb" providerId="ADAL" clId="{979CB482-47B1-418D-96AA-569B34D8E0F7}" dt="2021-10-06T10:54:31.595" v="62" actId="207"/>
            <ac:spMkLst>
              <pc:docMk/>
              <pc:sldMasterMk cId="3316734550" sldId="2147483648"/>
              <pc:sldLayoutMk cId="4180777422" sldId="2147483653"/>
              <ac:spMk id="27" creationId="{00000000-0000-0000-0000-000000000000}"/>
            </ac:spMkLst>
          </pc:spChg>
          <pc:picChg chg="del">
            <ac:chgData name="Mike Bloys" userId="1248c4d8-7b2b-4b32-b8bd-163ae845f9bb" providerId="ADAL" clId="{979CB482-47B1-418D-96AA-569B34D8E0F7}" dt="2021-10-06T10:54:18.628" v="58" actId="478"/>
            <ac:picMkLst>
              <pc:docMk/>
              <pc:sldMasterMk cId="3316734550" sldId="2147483648"/>
              <pc:sldLayoutMk cId="4180777422" sldId="2147483653"/>
              <ac:picMk id="7" creationId="{7CE254B6-D7BC-9C4E-B6F8-9032CA4F1D45}"/>
            </ac:picMkLst>
          </pc:picChg>
          <pc:picChg chg="add mod">
            <ac:chgData name="Mike Bloys" userId="1248c4d8-7b2b-4b32-b8bd-163ae845f9bb" providerId="ADAL" clId="{979CB482-47B1-418D-96AA-569B34D8E0F7}" dt="2021-10-06T10:54:19.514" v="59"/>
            <ac:picMkLst>
              <pc:docMk/>
              <pc:sldMasterMk cId="3316734550" sldId="2147483648"/>
              <pc:sldLayoutMk cId="4180777422" sldId="2147483653"/>
              <ac:picMk id="9" creationId="{E6C61CB5-07E9-49F8-9BA0-2CAE788AD66E}"/>
            </ac:picMkLst>
          </pc:picChg>
          <pc:picChg chg="mod">
            <ac:chgData name="Mike Bloys" userId="1248c4d8-7b2b-4b32-b8bd-163ae845f9bb" providerId="ADAL" clId="{979CB482-47B1-418D-96AA-569B34D8E0F7}" dt="2021-10-06T10:54:22.132" v="60" actId="207"/>
            <ac:picMkLst>
              <pc:docMk/>
              <pc:sldMasterMk cId="3316734550" sldId="2147483648"/>
              <pc:sldLayoutMk cId="4180777422" sldId="2147483653"/>
              <ac:picMk id="11" creationId="{4209B720-07DD-7941-B502-ED81D1886572}"/>
            </ac:picMkLst>
          </pc:picChg>
          <pc:picChg chg="add del mod modCrop">
            <ac:chgData name="Mike Bloys" userId="1248c4d8-7b2b-4b32-b8bd-163ae845f9bb" providerId="ADAL" clId="{979CB482-47B1-418D-96AA-569B34D8E0F7}" dt="2021-10-06T11:27:38.004" v="146" actId="21"/>
            <ac:picMkLst>
              <pc:docMk/>
              <pc:sldMasterMk cId="3316734550" sldId="2147483648"/>
              <pc:sldLayoutMk cId="4180777422" sldId="2147483653"/>
              <ac:picMk id="12" creationId="{B8809CAA-EA1D-42B1-AE15-9D8657BE5C54}"/>
            </ac:picMkLst>
          </pc:picChg>
          <pc:picChg chg="add del mod modCrop">
            <ac:chgData name="Mike Bloys" userId="1248c4d8-7b2b-4b32-b8bd-163ae845f9bb" providerId="ADAL" clId="{979CB482-47B1-418D-96AA-569B34D8E0F7}" dt="2021-10-06T13:17:31.787" v="188" actId="21"/>
            <ac:picMkLst>
              <pc:docMk/>
              <pc:sldMasterMk cId="3316734550" sldId="2147483648"/>
              <pc:sldLayoutMk cId="4180777422" sldId="2147483653"/>
              <ac:picMk id="13" creationId="{EBD4FFDF-2524-4A43-ADE2-2EE0AEE97745}"/>
            </ac:picMkLst>
          </pc:picChg>
        </pc:sldLayoutChg>
        <pc:sldLayoutChg chg="addSp delSp modSp mod">
          <pc:chgData name="Mike Bloys" userId="1248c4d8-7b2b-4b32-b8bd-163ae845f9bb" providerId="ADAL" clId="{979CB482-47B1-418D-96AA-569B34D8E0F7}" dt="2021-10-06T10:52:07.946" v="54" actId="207"/>
          <pc:sldLayoutMkLst>
            <pc:docMk/>
            <pc:sldMasterMk cId="3316734550" sldId="2147483648"/>
            <pc:sldLayoutMk cId="3315833090" sldId="2147483656"/>
          </pc:sldLayoutMkLst>
          <pc:spChg chg="add mod">
            <ac:chgData name="Mike Bloys" userId="1248c4d8-7b2b-4b32-b8bd-163ae845f9bb" providerId="ADAL" clId="{979CB482-47B1-418D-96AA-569B34D8E0F7}" dt="2021-10-06T10:49:13.699" v="52" actId="6549"/>
            <ac:spMkLst>
              <pc:docMk/>
              <pc:sldMasterMk cId="3316734550" sldId="2147483648"/>
              <pc:sldLayoutMk cId="3315833090" sldId="2147483656"/>
              <ac:spMk id="8" creationId="{7FB4054A-27E7-43F9-914D-D877DDC19756}"/>
            </ac:spMkLst>
          </pc:spChg>
          <pc:spChg chg="del">
            <ac:chgData name="Mike Bloys" userId="1248c4d8-7b2b-4b32-b8bd-163ae845f9bb" providerId="ADAL" clId="{979CB482-47B1-418D-96AA-569B34D8E0F7}" dt="2021-10-06T10:48:18.628" v="4" actId="478"/>
            <ac:spMkLst>
              <pc:docMk/>
              <pc:sldMasterMk cId="3316734550" sldId="2147483648"/>
              <pc:sldLayoutMk cId="3315833090" sldId="2147483656"/>
              <ac:spMk id="9" creationId="{1267101F-FDA4-0F4B-A7F4-B1B3A0D25A50}"/>
            </ac:spMkLst>
          </pc:spChg>
          <pc:spChg chg="mod">
            <ac:chgData name="Mike Bloys" userId="1248c4d8-7b2b-4b32-b8bd-163ae845f9bb" providerId="ADAL" clId="{979CB482-47B1-418D-96AA-569B34D8E0F7}" dt="2021-10-06T10:52:07.946" v="54" actId="207"/>
            <ac:spMkLst>
              <pc:docMk/>
              <pc:sldMasterMk cId="3316734550" sldId="2147483648"/>
              <pc:sldLayoutMk cId="3315833090" sldId="2147483656"/>
              <ac:spMk id="25" creationId="{00000000-0000-0000-0000-000000000000}"/>
            </ac:spMkLst>
          </pc:spChg>
          <pc:picChg chg="del">
            <ac:chgData name="Mike Bloys" userId="1248c4d8-7b2b-4b32-b8bd-163ae845f9bb" providerId="ADAL" clId="{979CB482-47B1-418D-96AA-569B34D8E0F7}" dt="2021-10-06T10:48:18.628" v="4" actId="478"/>
            <ac:picMkLst>
              <pc:docMk/>
              <pc:sldMasterMk cId="3316734550" sldId="2147483648"/>
              <pc:sldLayoutMk cId="3315833090" sldId="2147483656"/>
              <ac:picMk id="6" creationId="{E84B2B64-DF14-0A43-AFBC-789FE0092A4D}"/>
            </ac:picMkLst>
          </pc:picChg>
          <pc:picChg chg="add mod">
            <ac:chgData name="Mike Bloys" userId="1248c4d8-7b2b-4b32-b8bd-163ae845f9bb" providerId="ADAL" clId="{979CB482-47B1-418D-96AA-569B34D8E0F7}" dt="2021-10-06T10:48:19.207" v="5"/>
            <ac:picMkLst>
              <pc:docMk/>
              <pc:sldMasterMk cId="3316734550" sldId="2147483648"/>
              <pc:sldLayoutMk cId="3315833090" sldId="2147483656"/>
              <ac:picMk id="7" creationId="{C25DB35D-D353-48A4-966C-357665A4758F}"/>
            </ac:picMkLst>
          </pc:picChg>
        </pc:sldLayoutChg>
        <pc:sldLayoutChg chg="addSp delSp modSp mod">
          <pc:chgData name="Mike Bloys" userId="1248c4d8-7b2b-4b32-b8bd-163ae845f9bb" providerId="ADAL" clId="{979CB482-47B1-418D-96AA-569B34D8E0F7}" dt="2021-10-06T10:52:20.397" v="57" actId="207"/>
          <pc:sldLayoutMkLst>
            <pc:docMk/>
            <pc:sldMasterMk cId="3316734550" sldId="2147483648"/>
            <pc:sldLayoutMk cId="487712265" sldId="2147483665"/>
          </pc:sldLayoutMkLst>
          <pc:spChg chg="add mod">
            <ac:chgData name="Mike Bloys" userId="1248c4d8-7b2b-4b32-b8bd-163ae845f9bb" providerId="ADAL" clId="{979CB482-47B1-418D-96AA-569B34D8E0F7}" dt="2021-10-06T10:52:16.235" v="56"/>
            <ac:spMkLst>
              <pc:docMk/>
              <pc:sldMasterMk cId="3316734550" sldId="2147483648"/>
              <pc:sldLayoutMk cId="487712265" sldId="2147483665"/>
              <ac:spMk id="9" creationId="{62DD33A4-4912-4C89-8598-192D2526ADAD}"/>
            </ac:spMkLst>
          </pc:spChg>
          <pc:spChg chg="del">
            <ac:chgData name="Mike Bloys" userId="1248c4d8-7b2b-4b32-b8bd-163ae845f9bb" providerId="ADAL" clId="{979CB482-47B1-418D-96AA-569B34D8E0F7}" dt="2021-10-06T10:52:15.569" v="55" actId="478"/>
            <ac:spMkLst>
              <pc:docMk/>
              <pc:sldMasterMk cId="3316734550" sldId="2147483648"/>
              <pc:sldLayoutMk cId="487712265" sldId="2147483665"/>
              <ac:spMk id="10" creationId="{E2F102E3-9E43-5543-B91F-D2B22FBB561C}"/>
            </ac:spMkLst>
          </pc:spChg>
          <pc:picChg chg="add mod">
            <ac:chgData name="Mike Bloys" userId="1248c4d8-7b2b-4b32-b8bd-163ae845f9bb" providerId="ADAL" clId="{979CB482-47B1-418D-96AA-569B34D8E0F7}" dt="2021-10-06T10:52:16.235" v="56"/>
            <ac:picMkLst>
              <pc:docMk/>
              <pc:sldMasterMk cId="3316734550" sldId="2147483648"/>
              <pc:sldLayoutMk cId="487712265" sldId="2147483665"/>
              <ac:picMk id="6" creationId="{5CDDD5BC-7AE5-4E8E-B0E2-F91DC0B5A100}"/>
            </ac:picMkLst>
          </pc:picChg>
          <pc:picChg chg="del">
            <ac:chgData name="Mike Bloys" userId="1248c4d8-7b2b-4b32-b8bd-163ae845f9bb" providerId="ADAL" clId="{979CB482-47B1-418D-96AA-569B34D8E0F7}" dt="2021-10-06T10:52:15.569" v="55" actId="478"/>
            <ac:picMkLst>
              <pc:docMk/>
              <pc:sldMasterMk cId="3316734550" sldId="2147483648"/>
              <pc:sldLayoutMk cId="487712265" sldId="2147483665"/>
              <ac:picMk id="7" creationId="{5159BD84-48B9-9544-9990-BA6E347CAD65}"/>
            </ac:picMkLst>
          </pc:picChg>
          <pc:picChg chg="mod">
            <ac:chgData name="Mike Bloys" userId="1248c4d8-7b2b-4b32-b8bd-163ae845f9bb" providerId="ADAL" clId="{979CB482-47B1-418D-96AA-569B34D8E0F7}" dt="2021-10-06T10:52:20.397" v="57" actId="207"/>
            <ac:picMkLst>
              <pc:docMk/>
              <pc:sldMasterMk cId="3316734550" sldId="2147483648"/>
              <pc:sldLayoutMk cId="487712265" sldId="2147483665"/>
              <ac:picMk id="11" creationId="{19425AA9-D4A8-B243-A347-47C5BE93F864}"/>
            </ac:picMkLst>
          </pc:picChg>
        </pc:sldLayoutChg>
        <pc:sldLayoutChg chg="addSp delSp modSp mod">
          <pc:chgData name="Mike Bloys" userId="1248c4d8-7b2b-4b32-b8bd-163ae845f9bb" providerId="ADAL" clId="{979CB482-47B1-418D-96AA-569B34D8E0F7}" dt="2021-10-06T11:06:03.473" v="80" actId="478"/>
          <pc:sldLayoutMkLst>
            <pc:docMk/>
            <pc:sldMasterMk cId="3316734550" sldId="2147483648"/>
            <pc:sldLayoutMk cId="1093718466" sldId="2147483666"/>
          </pc:sldLayoutMkLst>
          <pc:spChg chg="add mod">
            <ac:chgData name="Mike Bloys" userId="1248c4d8-7b2b-4b32-b8bd-163ae845f9bb" providerId="ADAL" clId="{979CB482-47B1-418D-96AA-569B34D8E0F7}" dt="2021-10-06T10:27:28.116" v="2" actId="207"/>
            <ac:spMkLst>
              <pc:docMk/>
              <pc:sldMasterMk cId="3316734550" sldId="2147483648"/>
              <pc:sldLayoutMk cId="1093718466" sldId="2147483666"/>
              <ac:spMk id="6" creationId="{C4A4A4B3-EF21-4F54-B568-85C6DC9CAF66}"/>
            </ac:spMkLst>
          </pc:spChg>
          <pc:spChg chg="add del mod">
            <ac:chgData name="Mike Bloys" userId="1248c4d8-7b2b-4b32-b8bd-163ae845f9bb" providerId="ADAL" clId="{979CB482-47B1-418D-96AA-569B34D8E0F7}" dt="2021-10-06T11:06:03.473" v="80" actId="478"/>
            <ac:spMkLst>
              <pc:docMk/>
              <pc:sldMasterMk cId="3316734550" sldId="2147483648"/>
              <pc:sldLayoutMk cId="1093718466" sldId="2147483666"/>
              <ac:spMk id="7" creationId="{1A922110-F80E-4D88-B83A-5AFA1AC9B641}"/>
            </ac:spMkLst>
          </pc:spChg>
          <pc:spChg chg="del">
            <ac:chgData name="Mike Bloys" userId="1248c4d8-7b2b-4b32-b8bd-163ae845f9bb" providerId="ADAL" clId="{979CB482-47B1-418D-96AA-569B34D8E0F7}" dt="2021-10-06T10:27:30.816" v="3" actId="478"/>
            <ac:spMkLst>
              <pc:docMk/>
              <pc:sldMasterMk cId="3316734550" sldId="2147483648"/>
              <pc:sldLayoutMk cId="1093718466" sldId="2147483666"/>
              <ac:spMk id="10" creationId="{00000000-0000-0000-0000-000000000000}"/>
            </ac:spMkLst>
          </pc:spChg>
          <pc:cxnChg chg="mod">
            <ac:chgData name="Mike Bloys" userId="1248c4d8-7b2b-4b32-b8bd-163ae845f9bb" providerId="ADAL" clId="{979CB482-47B1-418D-96AA-569B34D8E0F7}" dt="2021-10-06T11:06:02.161" v="79" actId="14100"/>
            <ac:cxnSpMkLst>
              <pc:docMk/>
              <pc:sldMasterMk cId="3316734550" sldId="2147483648"/>
              <pc:sldLayoutMk cId="1093718466" sldId="2147483666"/>
              <ac:cxnSpMk id="8" creationId="{00000000-0000-0000-0000-000000000000}"/>
            </ac:cxnSpMkLst>
          </pc:cxnChg>
        </pc:sldLayoutChg>
        <pc:sldLayoutChg chg="addSp delSp modSp mod">
          <pc:chgData name="Mike Bloys" userId="1248c4d8-7b2b-4b32-b8bd-163ae845f9bb" providerId="ADAL" clId="{979CB482-47B1-418D-96AA-569B34D8E0F7}" dt="2021-10-06T10:58:52.620" v="72" actId="207"/>
          <pc:sldLayoutMkLst>
            <pc:docMk/>
            <pc:sldMasterMk cId="3316734550" sldId="2147483648"/>
            <pc:sldLayoutMk cId="4276716931" sldId="2147483667"/>
          </pc:sldLayoutMkLst>
          <pc:spChg chg="mod">
            <ac:chgData name="Mike Bloys" userId="1248c4d8-7b2b-4b32-b8bd-163ae845f9bb" providerId="ADAL" clId="{979CB482-47B1-418D-96AA-569B34D8E0F7}" dt="2021-10-06T10:58:52.620" v="72" actId="207"/>
            <ac:spMkLst>
              <pc:docMk/>
              <pc:sldMasterMk cId="3316734550" sldId="2147483648"/>
              <pc:sldLayoutMk cId="4276716931" sldId="2147483667"/>
              <ac:spMk id="8" creationId="{00000000-0000-0000-0000-000000000000}"/>
            </ac:spMkLst>
          </pc:spChg>
          <pc:spChg chg="del">
            <ac:chgData name="Mike Bloys" userId="1248c4d8-7b2b-4b32-b8bd-163ae845f9bb" providerId="ADAL" clId="{979CB482-47B1-418D-96AA-569B34D8E0F7}" dt="2021-10-06T10:58:35.042" v="68" actId="478"/>
            <ac:spMkLst>
              <pc:docMk/>
              <pc:sldMasterMk cId="3316734550" sldId="2147483648"/>
              <pc:sldLayoutMk cId="4276716931" sldId="2147483667"/>
              <ac:spMk id="11" creationId="{31489981-9D2A-F040-91C3-3C3223B262F7}"/>
            </ac:spMkLst>
          </pc:spChg>
          <pc:spChg chg="add mod">
            <ac:chgData name="Mike Bloys" userId="1248c4d8-7b2b-4b32-b8bd-163ae845f9bb" providerId="ADAL" clId="{979CB482-47B1-418D-96AA-569B34D8E0F7}" dt="2021-10-06T10:58:41.030" v="69"/>
            <ac:spMkLst>
              <pc:docMk/>
              <pc:sldMasterMk cId="3316734550" sldId="2147483648"/>
              <pc:sldLayoutMk cId="4276716931" sldId="2147483667"/>
              <ac:spMk id="14" creationId="{81DAAF3A-87A5-47B4-895F-FEF4780E0386}"/>
            </ac:spMkLst>
          </pc:spChg>
          <pc:picChg chg="del">
            <ac:chgData name="Mike Bloys" userId="1248c4d8-7b2b-4b32-b8bd-163ae845f9bb" providerId="ADAL" clId="{979CB482-47B1-418D-96AA-569B34D8E0F7}" dt="2021-10-06T10:58:35.042" v="68" actId="478"/>
            <ac:picMkLst>
              <pc:docMk/>
              <pc:sldMasterMk cId="3316734550" sldId="2147483648"/>
              <pc:sldLayoutMk cId="4276716931" sldId="2147483667"/>
              <ac:picMk id="10" creationId="{B90E13A4-D1B3-584E-9744-B0705FA7F432}"/>
            </ac:picMkLst>
          </pc:picChg>
          <pc:picChg chg="mod">
            <ac:chgData name="Mike Bloys" userId="1248c4d8-7b2b-4b32-b8bd-163ae845f9bb" providerId="ADAL" clId="{979CB482-47B1-418D-96AA-569B34D8E0F7}" dt="2021-10-06T10:58:43.775" v="70" actId="207"/>
            <ac:picMkLst>
              <pc:docMk/>
              <pc:sldMasterMk cId="3316734550" sldId="2147483648"/>
              <pc:sldLayoutMk cId="4276716931" sldId="2147483667"/>
              <ac:picMk id="12" creationId="{689980B9-BA30-C440-AB57-1B8875CA05CD}"/>
            </ac:picMkLst>
          </pc:picChg>
          <pc:picChg chg="add mod">
            <ac:chgData name="Mike Bloys" userId="1248c4d8-7b2b-4b32-b8bd-163ae845f9bb" providerId="ADAL" clId="{979CB482-47B1-418D-96AA-569B34D8E0F7}" dt="2021-10-06T10:58:41.030" v="69"/>
            <ac:picMkLst>
              <pc:docMk/>
              <pc:sldMasterMk cId="3316734550" sldId="2147483648"/>
              <pc:sldLayoutMk cId="4276716931" sldId="2147483667"/>
              <ac:picMk id="13" creationId="{FF88D70E-EEEE-4C81-9C8F-3902DF6131F1}"/>
            </ac:picMkLst>
          </pc:picChg>
        </pc:sldLayoutChg>
        <pc:sldLayoutChg chg="del">
          <pc:chgData name="Mike Bloys" userId="1248c4d8-7b2b-4b32-b8bd-163ae845f9bb" providerId="ADAL" clId="{979CB482-47B1-418D-96AA-569B34D8E0F7}" dt="2021-10-06T14:53:11.826" v="203" actId="2696"/>
          <pc:sldLayoutMkLst>
            <pc:docMk/>
            <pc:sldMasterMk cId="3316734550" sldId="2147483648"/>
            <pc:sldLayoutMk cId="27478648" sldId="2147483668"/>
          </pc:sldLayoutMkLst>
        </pc:sldLayoutChg>
      </pc:sldMasterChg>
    </pc:docChg>
  </pc:docChgLst>
  <pc:docChgLst>
    <pc:chgData name="Leonora Sheppard" userId="3688f6d8-1f97-408e-a4fe-cc859c551ddb" providerId="ADAL" clId="{AE60BDD6-3832-4A75-8830-0F4412C5481A}"/>
    <pc:docChg chg="modSld">
      <pc:chgData name="Leonora Sheppard" userId="3688f6d8-1f97-408e-a4fe-cc859c551ddb" providerId="ADAL" clId="{AE60BDD6-3832-4A75-8830-0F4412C5481A}" dt="2020-03-03T12:14:51.523" v="1" actId="14100"/>
      <pc:docMkLst>
        <pc:docMk/>
      </pc:docMkLst>
      <pc:sldChg chg="modSp">
        <pc:chgData name="Leonora Sheppard" userId="3688f6d8-1f97-408e-a4fe-cc859c551ddb" providerId="ADAL" clId="{AE60BDD6-3832-4A75-8830-0F4412C5481A}" dt="2020-03-03T12:14:51.523" v="1" actId="14100"/>
        <pc:sldMkLst>
          <pc:docMk/>
          <pc:sldMk cId="3460746874" sldId="277"/>
        </pc:sldMkLst>
        <pc:picChg chg="mod">
          <ac:chgData name="Leonora Sheppard" userId="3688f6d8-1f97-408e-a4fe-cc859c551ddb" providerId="ADAL" clId="{AE60BDD6-3832-4A75-8830-0F4412C5481A}" dt="2020-03-03T12:14:51.523" v="1" actId="14100"/>
          <ac:picMkLst>
            <pc:docMk/>
            <pc:sldMk cId="3460746874" sldId="277"/>
            <ac:picMk id="5126" creationId="{379AE47B-9D25-4699-94FF-1B9675D32228}"/>
          </ac:picMkLst>
        </pc:picChg>
      </pc:sldChg>
    </pc:docChg>
  </pc:docChgLst>
  <pc:docChgLst>
    <pc:chgData name="Leonora Sheppard" userId="3688f6d8-1f97-408e-a4fe-cc859c551ddb" providerId="ADAL" clId="{C87C1048-F8F9-4475-8035-C455D39DE22F}"/>
    <pc:docChg chg="modSld">
      <pc:chgData name="Leonora Sheppard" userId="3688f6d8-1f97-408e-a4fe-cc859c551ddb" providerId="ADAL" clId="{C87C1048-F8F9-4475-8035-C455D39DE22F}" dt="2021-10-04T09:08:40.184" v="1" actId="20577"/>
      <pc:docMkLst>
        <pc:docMk/>
      </pc:docMkLst>
      <pc:sldChg chg="modSp mod">
        <pc:chgData name="Leonora Sheppard" userId="3688f6d8-1f97-408e-a4fe-cc859c551ddb" providerId="ADAL" clId="{C87C1048-F8F9-4475-8035-C455D39DE22F}" dt="2021-10-04T09:08:40.184" v="1" actId="20577"/>
        <pc:sldMkLst>
          <pc:docMk/>
          <pc:sldMk cId="1094278058" sldId="297"/>
        </pc:sldMkLst>
        <pc:spChg chg="mod">
          <ac:chgData name="Leonora Sheppard" userId="3688f6d8-1f97-408e-a4fe-cc859c551ddb" providerId="ADAL" clId="{C87C1048-F8F9-4475-8035-C455D39DE22F}" dt="2021-10-04T09:08:40.184" v="1" actId="20577"/>
          <ac:spMkLst>
            <pc:docMk/>
            <pc:sldMk cId="1094278058" sldId="297"/>
            <ac:spMk id="5" creationId="{ED7AFAC2-C25E-48A4-86B6-162AF6B61DE7}"/>
          </ac:spMkLst>
        </pc:spChg>
      </pc:sldChg>
    </pc:docChg>
  </pc:docChgLst>
  <pc:docChgLst>
    <pc:chgData name="Leonora Sheppard" userId="3688f6d8-1f97-408e-a4fe-cc859c551ddb" providerId="ADAL" clId="{97E28F9F-B10E-46F2-9845-9BF634D9FC9A}"/>
    <pc:docChg chg="modSld">
      <pc:chgData name="Leonora Sheppard" userId="3688f6d8-1f97-408e-a4fe-cc859c551ddb" providerId="ADAL" clId="{97E28F9F-B10E-46F2-9845-9BF634D9FC9A}" dt="2021-07-21T14:01:02.033" v="4" actId="14100"/>
      <pc:docMkLst>
        <pc:docMk/>
      </pc:docMkLst>
      <pc:sldChg chg="modSp">
        <pc:chgData name="Leonora Sheppard" userId="3688f6d8-1f97-408e-a4fe-cc859c551ddb" providerId="ADAL" clId="{97E28F9F-B10E-46F2-9845-9BF634D9FC9A}" dt="2021-07-21T13:45:50.487" v="2" actId="1076"/>
        <pc:sldMkLst>
          <pc:docMk/>
          <pc:sldMk cId="3003053793" sldId="284"/>
        </pc:sldMkLst>
        <pc:picChg chg="mod">
          <ac:chgData name="Leonora Sheppard" userId="3688f6d8-1f97-408e-a4fe-cc859c551ddb" providerId="ADAL" clId="{97E28F9F-B10E-46F2-9845-9BF634D9FC9A}" dt="2021-07-21T13:45:50.487" v="2" actId="1076"/>
          <ac:picMkLst>
            <pc:docMk/>
            <pc:sldMk cId="3003053793" sldId="284"/>
            <ac:picMk id="2054" creationId="{83ABF355-BD6F-476B-8BF4-4C159B7DF6ED}"/>
          </ac:picMkLst>
        </pc:picChg>
        <pc:picChg chg="mod">
          <ac:chgData name="Leonora Sheppard" userId="3688f6d8-1f97-408e-a4fe-cc859c551ddb" providerId="ADAL" clId="{97E28F9F-B10E-46F2-9845-9BF634D9FC9A}" dt="2021-07-21T13:45:47.463" v="1" actId="1076"/>
          <ac:picMkLst>
            <pc:docMk/>
            <pc:sldMk cId="3003053793" sldId="284"/>
            <ac:picMk id="2056" creationId="{33BCC759-2C7E-42EF-B422-24E94696A8F1}"/>
          </ac:picMkLst>
        </pc:picChg>
      </pc:sldChg>
      <pc:sldChg chg="modSp mod">
        <pc:chgData name="Leonora Sheppard" userId="3688f6d8-1f97-408e-a4fe-cc859c551ddb" providerId="ADAL" clId="{97E28F9F-B10E-46F2-9845-9BF634D9FC9A}" dt="2021-07-21T14:01:02.033" v="4" actId="14100"/>
        <pc:sldMkLst>
          <pc:docMk/>
          <pc:sldMk cId="4076850340" sldId="290"/>
        </pc:sldMkLst>
        <pc:spChg chg="mod">
          <ac:chgData name="Leonora Sheppard" userId="3688f6d8-1f97-408e-a4fe-cc859c551ddb" providerId="ADAL" clId="{97E28F9F-B10E-46F2-9845-9BF634D9FC9A}" dt="2021-07-21T14:01:02.033" v="4" actId="14100"/>
          <ac:spMkLst>
            <pc:docMk/>
            <pc:sldMk cId="4076850340" sldId="290"/>
            <ac:spMk id="5" creationId="{714CA032-D934-4C71-A05E-BFF0244348CD}"/>
          </ac:spMkLst>
        </pc:spChg>
      </pc:sldChg>
    </pc:docChg>
  </pc:docChgLst>
  <pc:docChgLst>
    <pc:chgData name="Mike Bloys" userId="1248c4d8-7b2b-4b32-b8bd-163ae845f9bb" providerId="ADAL" clId="{A8FA318C-6F50-6847-8462-3B7FEA9F98BA}"/>
    <pc:docChg chg="undo custSel modSld modMainMaster">
      <pc:chgData name="Mike Bloys" userId="1248c4d8-7b2b-4b32-b8bd-163ae845f9bb" providerId="ADAL" clId="{A8FA318C-6F50-6847-8462-3B7FEA9F98BA}" dt="2021-07-26T11:36:44.565" v="188" actId="478"/>
      <pc:docMkLst>
        <pc:docMk/>
      </pc:docMkLst>
      <pc:sldChg chg="delSp mod">
        <pc:chgData name="Mike Bloys" userId="1248c4d8-7b2b-4b32-b8bd-163ae845f9bb" providerId="ADAL" clId="{A8FA318C-6F50-6847-8462-3B7FEA9F98BA}" dt="2021-07-22T11:51:41.622" v="59" actId="478"/>
        <pc:sldMkLst>
          <pc:docMk/>
          <pc:sldMk cId="3097358543" sldId="260"/>
        </pc:sldMkLst>
        <pc:spChg chg="del">
          <ac:chgData name="Mike Bloys" userId="1248c4d8-7b2b-4b32-b8bd-163ae845f9bb" providerId="ADAL" clId="{A8FA318C-6F50-6847-8462-3B7FEA9F98BA}" dt="2021-07-22T11:51:41.622" v="59" actId="478"/>
          <ac:spMkLst>
            <pc:docMk/>
            <pc:sldMk cId="3097358543" sldId="260"/>
            <ac:spMk id="2" creationId="{24007CD4-C2D9-47F1-91A4-3DE077CFB0C5}"/>
          </ac:spMkLst>
        </pc:spChg>
      </pc:sldChg>
      <pc:sldChg chg="addSp delSp modSp mod modClrScheme chgLayout">
        <pc:chgData name="Mike Bloys" userId="1248c4d8-7b2b-4b32-b8bd-163ae845f9bb" providerId="ADAL" clId="{A8FA318C-6F50-6847-8462-3B7FEA9F98BA}" dt="2021-07-26T11:36:04.871" v="187" actId="478"/>
        <pc:sldMkLst>
          <pc:docMk/>
          <pc:sldMk cId="644322881" sldId="261"/>
        </pc:sldMkLst>
        <pc:spChg chg="del">
          <ac:chgData name="Mike Bloys" userId="1248c4d8-7b2b-4b32-b8bd-163ae845f9bb" providerId="ADAL" clId="{A8FA318C-6F50-6847-8462-3B7FEA9F98BA}" dt="2021-07-26T11:36:04.871" v="187" actId="478"/>
          <ac:spMkLst>
            <pc:docMk/>
            <pc:sldMk cId="644322881" sldId="261"/>
            <ac:spMk id="2" creationId="{D5D8B091-F572-40E7-A242-ABDBE054138F}"/>
          </ac:spMkLst>
        </pc:spChg>
        <pc:spChg chg="mod ord">
          <ac:chgData name="Mike Bloys" userId="1248c4d8-7b2b-4b32-b8bd-163ae845f9bb" providerId="ADAL" clId="{A8FA318C-6F50-6847-8462-3B7FEA9F98BA}" dt="2021-07-22T14:25:39.791" v="174" actId="700"/>
          <ac:spMkLst>
            <pc:docMk/>
            <pc:sldMk cId="644322881" sldId="261"/>
            <ac:spMk id="3" creationId="{00000000-0000-0000-0000-000000000000}"/>
          </ac:spMkLst>
        </pc:spChg>
        <pc:spChg chg="mod ord">
          <ac:chgData name="Mike Bloys" userId="1248c4d8-7b2b-4b32-b8bd-163ae845f9bb" providerId="ADAL" clId="{A8FA318C-6F50-6847-8462-3B7FEA9F98BA}" dt="2021-07-22T14:25:39.791" v="174" actId="700"/>
          <ac:spMkLst>
            <pc:docMk/>
            <pc:sldMk cId="644322881" sldId="261"/>
            <ac:spMk id="4" creationId="{00000000-0000-0000-0000-000000000000}"/>
          </ac:spMkLst>
        </pc:spChg>
        <pc:spChg chg="add del mod">
          <ac:chgData name="Mike Bloys" userId="1248c4d8-7b2b-4b32-b8bd-163ae845f9bb" providerId="ADAL" clId="{A8FA318C-6F50-6847-8462-3B7FEA9F98BA}" dt="2021-07-22T14:26:10.157" v="177" actId="21"/>
          <ac:spMkLst>
            <pc:docMk/>
            <pc:sldMk cId="644322881" sldId="261"/>
            <ac:spMk id="5" creationId="{62D30C6E-5FF0-A44A-801E-FF17F17123B1}"/>
          </ac:spMkLst>
        </pc:spChg>
      </pc:sldChg>
      <pc:sldChg chg="addSp delSp modSp mod">
        <pc:chgData name="Mike Bloys" userId="1248c4d8-7b2b-4b32-b8bd-163ae845f9bb" providerId="ADAL" clId="{A8FA318C-6F50-6847-8462-3B7FEA9F98BA}" dt="2021-07-22T13:29:42.002" v="102" actId="20577"/>
        <pc:sldMkLst>
          <pc:docMk/>
          <pc:sldMk cId="990921403" sldId="263"/>
        </pc:sldMkLst>
        <pc:spChg chg="mod">
          <ac:chgData name="Mike Bloys" userId="1248c4d8-7b2b-4b32-b8bd-163ae845f9bb" providerId="ADAL" clId="{A8FA318C-6F50-6847-8462-3B7FEA9F98BA}" dt="2021-07-22T13:29:42.002" v="102" actId="20577"/>
          <ac:spMkLst>
            <pc:docMk/>
            <pc:sldMk cId="990921403" sldId="263"/>
            <ac:spMk id="4" creationId="{00000000-0000-0000-0000-000000000000}"/>
          </ac:spMkLst>
        </pc:spChg>
        <pc:picChg chg="add del mod">
          <ac:chgData name="Mike Bloys" userId="1248c4d8-7b2b-4b32-b8bd-163ae845f9bb" providerId="ADAL" clId="{A8FA318C-6F50-6847-8462-3B7FEA9F98BA}" dt="2021-07-22T13:29:16.620" v="98" actId="478"/>
          <ac:picMkLst>
            <pc:docMk/>
            <pc:sldMk cId="990921403" sldId="263"/>
            <ac:picMk id="5" creationId="{0D31D3A9-5886-D84F-BCF1-91110E5EF514}"/>
          </ac:picMkLst>
        </pc:picChg>
      </pc:sldChg>
      <pc:sldChg chg="modSp mod">
        <pc:chgData name="Mike Bloys" userId="1248c4d8-7b2b-4b32-b8bd-163ae845f9bb" providerId="ADAL" clId="{A8FA318C-6F50-6847-8462-3B7FEA9F98BA}" dt="2021-07-22T13:22:13.887" v="96"/>
        <pc:sldMkLst>
          <pc:docMk/>
          <pc:sldMk cId="3807880298" sldId="266"/>
        </pc:sldMkLst>
        <pc:graphicFrameChg chg="mod modGraphic">
          <ac:chgData name="Mike Bloys" userId="1248c4d8-7b2b-4b32-b8bd-163ae845f9bb" providerId="ADAL" clId="{A8FA318C-6F50-6847-8462-3B7FEA9F98BA}" dt="2021-07-22T13:22:13.887" v="96"/>
          <ac:graphicFrameMkLst>
            <pc:docMk/>
            <pc:sldMk cId="3807880298" sldId="266"/>
            <ac:graphicFrameMk id="4" creationId="{00000000-0000-0000-0000-000000000000}"/>
          </ac:graphicFrameMkLst>
        </pc:graphicFrameChg>
      </pc:sldChg>
      <pc:sldChg chg="modSp mod">
        <pc:chgData name="Mike Bloys" userId="1248c4d8-7b2b-4b32-b8bd-163ae845f9bb" providerId="ADAL" clId="{A8FA318C-6F50-6847-8462-3B7FEA9F98BA}" dt="2021-07-22T13:36:47.674" v="121" actId="572"/>
        <pc:sldMkLst>
          <pc:docMk/>
          <pc:sldMk cId="4040386850" sldId="267"/>
        </pc:sldMkLst>
        <pc:graphicFrameChg chg="mod modGraphic">
          <ac:chgData name="Mike Bloys" userId="1248c4d8-7b2b-4b32-b8bd-163ae845f9bb" providerId="ADAL" clId="{A8FA318C-6F50-6847-8462-3B7FEA9F98BA}" dt="2021-07-22T13:36:47.674" v="121" actId="572"/>
          <ac:graphicFrameMkLst>
            <pc:docMk/>
            <pc:sldMk cId="4040386850" sldId="267"/>
            <ac:graphicFrameMk id="5" creationId="{00000000-0000-0000-0000-000000000000}"/>
          </ac:graphicFrameMkLst>
        </pc:graphicFrameChg>
      </pc:sldChg>
      <pc:sldChg chg="modSp mod">
        <pc:chgData name="Mike Bloys" userId="1248c4d8-7b2b-4b32-b8bd-163ae845f9bb" providerId="ADAL" clId="{A8FA318C-6F50-6847-8462-3B7FEA9F98BA}" dt="2021-07-22T13:38:24.602" v="128" actId="1076"/>
        <pc:sldMkLst>
          <pc:docMk/>
          <pc:sldMk cId="3698801213" sldId="268"/>
        </pc:sldMkLst>
        <pc:picChg chg="mod">
          <ac:chgData name="Mike Bloys" userId="1248c4d8-7b2b-4b32-b8bd-163ae845f9bb" providerId="ADAL" clId="{A8FA318C-6F50-6847-8462-3B7FEA9F98BA}" dt="2021-07-22T13:38:24.602" v="128" actId="1076"/>
          <ac:picMkLst>
            <pc:docMk/>
            <pc:sldMk cId="3698801213" sldId="268"/>
            <ac:picMk id="2" creationId="{00000000-0000-0000-0000-000000000000}"/>
          </ac:picMkLst>
        </pc:picChg>
      </pc:sldChg>
      <pc:sldChg chg="modSp mod">
        <pc:chgData name="Mike Bloys" userId="1248c4d8-7b2b-4b32-b8bd-163ae845f9bb" providerId="ADAL" clId="{A8FA318C-6F50-6847-8462-3B7FEA9F98BA}" dt="2021-07-22T13:41:51.351" v="141" actId="207"/>
        <pc:sldMkLst>
          <pc:docMk/>
          <pc:sldMk cId="307978707" sldId="269"/>
        </pc:sldMkLst>
        <pc:graphicFrameChg chg="modGraphic">
          <ac:chgData name="Mike Bloys" userId="1248c4d8-7b2b-4b32-b8bd-163ae845f9bb" providerId="ADAL" clId="{A8FA318C-6F50-6847-8462-3B7FEA9F98BA}" dt="2021-07-22T13:41:51.351" v="141" actId="207"/>
          <ac:graphicFrameMkLst>
            <pc:docMk/>
            <pc:sldMk cId="307978707" sldId="269"/>
            <ac:graphicFrameMk id="5" creationId="{00000000-0000-0000-0000-000000000000}"/>
          </ac:graphicFrameMkLst>
        </pc:graphicFrameChg>
      </pc:sldChg>
      <pc:sldChg chg="modSp mod">
        <pc:chgData name="Mike Bloys" userId="1248c4d8-7b2b-4b32-b8bd-163ae845f9bb" providerId="ADAL" clId="{A8FA318C-6F50-6847-8462-3B7FEA9F98BA}" dt="2021-07-22T13:42:04.157" v="142" actId="207"/>
        <pc:sldMkLst>
          <pc:docMk/>
          <pc:sldMk cId="2686487396" sldId="270"/>
        </pc:sldMkLst>
        <pc:graphicFrameChg chg="modGraphic">
          <ac:chgData name="Mike Bloys" userId="1248c4d8-7b2b-4b32-b8bd-163ae845f9bb" providerId="ADAL" clId="{A8FA318C-6F50-6847-8462-3B7FEA9F98BA}" dt="2021-07-22T13:42:04.157" v="142" actId="207"/>
          <ac:graphicFrameMkLst>
            <pc:docMk/>
            <pc:sldMk cId="2686487396" sldId="270"/>
            <ac:graphicFrameMk id="5" creationId="{00000000-0000-0000-0000-000000000000}"/>
          </ac:graphicFrameMkLst>
        </pc:graphicFrameChg>
      </pc:sldChg>
      <pc:sldChg chg="modSp mod">
        <pc:chgData name="Mike Bloys" userId="1248c4d8-7b2b-4b32-b8bd-163ae845f9bb" providerId="ADAL" clId="{A8FA318C-6F50-6847-8462-3B7FEA9F98BA}" dt="2021-07-22T13:40:41.253" v="140" actId="207"/>
        <pc:sldMkLst>
          <pc:docMk/>
          <pc:sldMk cId="477279864" sldId="273"/>
        </pc:sldMkLst>
        <pc:graphicFrameChg chg="modGraphic">
          <ac:chgData name="Mike Bloys" userId="1248c4d8-7b2b-4b32-b8bd-163ae845f9bb" providerId="ADAL" clId="{A8FA318C-6F50-6847-8462-3B7FEA9F98BA}" dt="2021-07-22T13:40:41.253" v="140" actId="207"/>
          <ac:graphicFrameMkLst>
            <pc:docMk/>
            <pc:sldMk cId="477279864" sldId="273"/>
            <ac:graphicFrameMk id="4" creationId="{00000000-0000-0000-0000-000000000000}"/>
          </ac:graphicFrameMkLst>
        </pc:graphicFrameChg>
      </pc:sldChg>
      <pc:sldChg chg="addSp modSp">
        <pc:chgData name="Mike Bloys" userId="1248c4d8-7b2b-4b32-b8bd-163ae845f9bb" providerId="ADAL" clId="{A8FA318C-6F50-6847-8462-3B7FEA9F98BA}" dt="2021-07-22T13:07:06.724" v="87"/>
        <pc:sldMkLst>
          <pc:docMk/>
          <pc:sldMk cId="2368086085" sldId="279"/>
        </pc:sldMkLst>
        <pc:picChg chg="add mod">
          <ac:chgData name="Mike Bloys" userId="1248c4d8-7b2b-4b32-b8bd-163ae845f9bb" providerId="ADAL" clId="{A8FA318C-6F50-6847-8462-3B7FEA9F98BA}" dt="2021-07-22T13:07:06.724" v="87"/>
          <ac:picMkLst>
            <pc:docMk/>
            <pc:sldMk cId="2368086085" sldId="279"/>
            <ac:picMk id="5" creationId="{3011961D-8877-5D4E-BFA6-17F6C0DCA2C3}"/>
          </ac:picMkLst>
        </pc:picChg>
      </pc:sldChg>
      <pc:sldChg chg="modSp mod">
        <pc:chgData name="Mike Bloys" userId="1248c4d8-7b2b-4b32-b8bd-163ae845f9bb" providerId="ADAL" clId="{A8FA318C-6F50-6847-8462-3B7FEA9F98BA}" dt="2021-07-22T13:35:39.376" v="116" actId="207"/>
        <pc:sldMkLst>
          <pc:docMk/>
          <pc:sldMk cId="3499100747" sldId="280"/>
        </pc:sldMkLst>
        <pc:spChg chg="mod">
          <ac:chgData name="Mike Bloys" userId="1248c4d8-7b2b-4b32-b8bd-163ae845f9bb" providerId="ADAL" clId="{A8FA318C-6F50-6847-8462-3B7FEA9F98BA}" dt="2021-07-22T13:35:39.376" v="116" actId="207"/>
          <ac:spMkLst>
            <pc:docMk/>
            <pc:sldMk cId="3499100747" sldId="280"/>
            <ac:spMk id="4" creationId="{00000000-0000-0000-0000-000000000000}"/>
          </ac:spMkLst>
        </pc:spChg>
      </pc:sldChg>
      <pc:sldChg chg="modSp mod">
        <pc:chgData name="Mike Bloys" userId="1248c4d8-7b2b-4b32-b8bd-163ae845f9bb" providerId="ADAL" clId="{A8FA318C-6F50-6847-8462-3B7FEA9F98BA}" dt="2021-07-22T13:37:54.894" v="127"/>
        <pc:sldMkLst>
          <pc:docMk/>
          <pc:sldMk cId="3928355373" sldId="283"/>
        </pc:sldMkLst>
        <pc:graphicFrameChg chg="mod modGraphic">
          <ac:chgData name="Mike Bloys" userId="1248c4d8-7b2b-4b32-b8bd-163ae845f9bb" providerId="ADAL" clId="{A8FA318C-6F50-6847-8462-3B7FEA9F98BA}" dt="2021-07-22T13:37:54.894" v="127"/>
          <ac:graphicFrameMkLst>
            <pc:docMk/>
            <pc:sldMk cId="3928355373" sldId="283"/>
            <ac:graphicFrameMk id="5" creationId="{00000000-0000-0000-0000-000000000000}"/>
          </ac:graphicFrameMkLst>
        </pc:graphicFrameChg>
      </pc:sldChg>
      <pc:sldChg chg="addSp delSp modSp mod delCm">
        <pc:chgData name="Mike Bloys" userId="1248c4d8-7b2b-4b32-b8bd-163ae845f9bb" providerId="ADAL" clId="{A8FA318C-6F50-6847-8462-3B7FEA9F98BA}" dt="2021-07-22T13:05:23.850" v="86" actId="1592"/>
        <pc:sldMkLst>
          <pc:docMk/>
          <pc:sldMk cId="3003053793" sldId="284"/>
        </pc:sldMkLst>
        <pc:picChg chg="del">
          <ac:chgData name="Mike Bloys" userId="1248c4d8-7b2b-4b32-b8bd-163ae845f9bb" providerId="ADAL" clId="{A8FA318C-6F50-6847-8462-3B7FEA9F98BA}" dt="2021-07-22T13:04:22.045" v="76" actId="478"/>
          <ac:picMkLst>
            <pc:docMk/>
            <pc:sldMk cId="3003053793" sldId="284"/>
            <ac:picMk id="5" creationId="{2ACACB71-8CBF-445C-99E8-76236D733712}"/>
          </ac:picMkLst>
        </pc:picChg>
        <pc:picChg chg="add del mod">
          <ac:chgData name="Mike Bloys" userId="1248c4d8-7b2b-4b32-b8bd-163ae845f9bb" providerId="ADAL" clId="{A8FA318C-6F50-6847-8462-3B7FEA9F98BA}" dt="2021-07-22T13:04:36.543" v="78" actId="21"/>
          <ac:picMkLst>
            <pc:docMk/>
            <pc:sldMk cId="3003053793" sldId="284"/>
            <ac:picMk id="6" creationId="{71712F8B-104A-E644-A583-77360F0AEF44}"/>
          </ac:picMkLst>
        </pc:picChg>
        <pc:picChg chg="add del mod">
          <ac:chgData name="Mike Bloys" userId="1248c4d8-7b2b-4b32-b8bd-163ae845f9bb" providerId="ADAL" clId="{A8FA318C-6F50-6847-8462-3B7FEA9F98BA}" dt="2021-07-22T11:58:18.628" v="63" actId="21"/>
          <ac:picMkLst>
            <pc:docMk/>
            <pc:sldMk cId="3003053793" sldId="284"/>
            <ac:picMk id="8" creationId="{8B9BDCAE-E062-714A-BC75-33C82B5CE619}"/>
          </ac:picMkLst>
        </pc:picChg>
        <pc:picChg chg="add mod">
          <ac:chgData name="Mike Bloys" userId="1248c4d8-7b2b-4b32-b8bd-163ae845f9bb" providerId="ADAL" clId="{A8FA318C-6F50-6847-8462-3B7FEA9F98BA}" dt="2021-07-22T13:05:19.365" v="85" actId="18331"/>
          <ac:picMkLst>
            <pc:docMk/>
            <pc:sldMk cId="3003053793" sldId="284"/>
            <ac:picMk id="11" creationId="{2766AD3C-4475-884C-B87C-89F280C768D2}"/>
          </ac:picMkLst>
        </pc:picChg>
        <pc:picChg chg="add mod">
          <ac:chgData name="Mike Bloys" userId="1248c4d8-7b2b-4b32-b8bd-163ae845f9bb" providerId="ADAL" clId="{A8FA318C-6F50-6847-8462-3B7FEA9F98BA}" dt="2021-07-22T13:05:09.870" v="84"/>
          <ac:picMkLst>
            <pc:docMk/>
            <pc:sldMk cId="3003053793" sldId="284"/>
            <ac:picMk id="12" creationId="{95ED6CD0-757D-1442-B29C-EED493EE17B8}"/>
          </ac:picMkLst>
        </pc:picChg>
        <pc:picChg chg="del">
          <ac:chgData name="Mike Bloys" userId="1248c4d8-7b2b-4b32-b8bd-163ae845f9bb" providerId="ADAL" clId="{A8FA318C-6F50-6847-8462-3B7FEA9F98BA}" dt="2021-07-22T13:04:20.848" v="75" actId="478"/>
          <ac:picMkLst>
            <pc:docMk/>
            <pc:sldMk cId="3003053793" sldId="284"/>
            <ac:picMk id="2052" creationId="{EFBF4FA0-9A2F-4123-B481-EE1604903EE7}"/>
          </ac:picMkLst>
        </pc:picChg>
        <pc:picChg chg="del mod">
          <ac:chgData name="Mike Bloys" userId="1248c4d8-7b2b-4b32-b8bd-163ae845f9bb" providerId="ADAL" clId="{A8FA318C-6F50-6847-8462-3B7FEA9F98BA}" dt="2021-07-22T13:04:18.606" v="73" actId="478"/>
          <ac:picMkLst>
            <pc:docMk/>
            <pc:sldMk cId="3003053793" sldId="284"/>
            <ac:picMk id="2054" creationId="{83ABF355-BD6F-476B-8BF4-4C159B7DF6ED}"/>
          </ac:picMkLst>
        </pc:picChg>
        <pc:picChg chg="del">
          <ac:chgData name="Mike Bloys" userId="1248c4d8-7b2b-4b32-b8bd-163ae845f9bb" providerId="ADAL" clId="{A8FA318C-6F50-6847-8462-3B7FEA9F98BA}" dt="2021-07-22T13:04:19.755" v="74" actId="478"/>
          <ac:picMkLst>
            <pc:docMk/>
            <pc:sldMk cId="3003053793" sldId="284"/>
            <ac:picMk id="2056" creationId="{33BCC759-2C7E-42EF-B422-24E94696A8F1}"/>
          </ac:picMkLst>
        </pc:picChg>
      </pc:sldChg>
      <pc:sldChg chg="addSp delSp modSp mod">
        <pc:chgData name="Mike Bloys" userId="1248c4d8-7b2b-4b32-b8bd-163ae845f9bb" providerId="ADAL" clId="{A8FA318C-6F50-6847-8462-3B7FEA9F98BA}" dt="2021-07-22T13:34:37.120" v="115" actId="478"/>
        <pc:sldMkLst>
          <pc:docMk/>
          <pc:sldMk cId="3555955918" sldId="286"/>
        </pc:sldMkLst>
        <pc:picChg chg="del mod">
          <ac:chgData name="Mike Bloys" userId="1248c4d8-7b2b-4b32-b8bd-163ae845f9bb" providerId="ADAL" clId="{A8FA318C-6F50-6847-8462-3B7FEA9F98BA}" dt="2021-07-22T13:31:03.006" v="105" actId="478"/>
          <ac:picMkLst>
            <pc:docMk/>
            <pc:sldMk cId="3555955918" sldId="286"/>
            <ac:picMk id="5" creationId="{BEF80CFE-1AA6-4F59-8D00-F72ACB6A4EE2}"/>
          </ac:picMkLst>
        </pc:picChg>
        <pc:picChg chg="add del mod">
          <ac:chgData name="Mike Bloys" userId="1248c4d8-7b2b-4b32-b8bd-163ae845f9bb" providerId="ADAL" clId="{A8FA318C-6F50-6847-8462-3B7FEA9F98BA}" dt="2021-07-22T13:30:47.815" v="104" actId="21"/>
          <ac:picMkLst>
            <pc:docMk/>
            <pc:sldMk cId="3555955918" sldId="286"/>
            <ac:picMk id="6" creationId="{39725C9F-F4D8-2246-A0A7-1D38A35B98B1}"/>
          </ac:picMkLst>
        </pc:picChg>
        <pc:picChg chg="del">
          <ac:chgData name="Mike Bloys" userId="1248c4d8-7b2b-4b32-b8bd-163ae845f9bb" providerId="ADAL" clId="{A8FA318C-6F50-6847-8462-3B7FEA9F98BA}" dt="2021-07-22T13:34:09.857" v="112" actId="478"/>
          <ac:picMkLst>
            <pc:docMk/>
            <pc:sldMk cId="3555955918" sldId="286"/>
            <ac:picMk id="9" creationId="{2D474CD2-75BB-4439-B19E-95824CB21F4C}"/>
          </ac:picMkLst>
        </pc:picChg>
        <pc:picChg chg="del">
          <ac:chgData name="Mike Bloys" userId="1248c4d8-7b2b-4b32-b8bd-163ae845f9bb" providerId="ADAL" clId="{A8FA318C-6F50-6847-8462-3B7FEA9F98BA}" dt="2021-07-22T13:33:59.013" v="111" actId="478"/>
          <ac:picMkLst>
            <pc:docMk/>
            <pc:sldMk cId="3555955918" sldId="286"/>
            <ac:picMk id="10" creationId="{D6620AD2-E86A-4E29-8E6A-A4C0B0752E1C}"/>
          </ac:picMkLst>
        </pc:picChg>
        <pc:picChg chg="add mod">
          <ac:chgData name="Mike Bloys" userId="1248c4d8-7b2b-4b32-b8bd-163ae845f9bb" providerId="ADAL" clId="{A8FA318C-6F50-6847-8462-3B7FEA9F98BA}" dt="2021-07-22T13:34:29.102" v="114" actId="167"/>
          <ac:picMkLst>
            <pc:docMk/>
            <pc:sldMk cId="3555955918" sldId="286"/>
            <ac:picMk id="11" creationId="{251D1549-53A2-B04C-A77D-57F3D6BDE6CB}"/>
          </ac:picMkLst>
        </pc:picChg>
        <pc:picChg chg="add mod">
          <ac:chgData name="Mike Bloys" userId="1248c4d8-7b2b-4b32-b8bd-163ae845f9bb" providerId="ADAL" clId="{A8FA318C-6F50-6847-8462-3B7FEA9F98BA}" dt="2021-07-22T13:34:29.102" v="114" actId="167"/>
          <ac:picMkLst>
            <pc:docMk/>
            <pc:sldMk cId="3555955918" sldId="286"/>
            <ac:picMk id="12" creationId="{9CE16F66-CF00-664A-8666-2D397516C09A}"/>
          </ac:picMkLst>
        </pc:picChg>
        <pc:picChg chg="add mod">
          <ac:chgData name="Mike Bloys" userId="1248c4d8-7b2b-4b32-b8bd-163ae845f9bb" providerId="ADAL" clId="{A8FA318C-6F50-6847-8462-3B7FEA9F98BA}" dt="2021-07-22T13:34:29.102" v="114" actId="167"/>
          <ac:picMkLst>
            <pc:docMk/>
            <pc:sldMk cId="3555955918" sldId="286"/>
            <ac:picMk id="13" creationId="{375C3B9B-2AF8-5248-84D7-E8A0F52FDA7F}"/>
          </ac:picMkLst>
        </pc:picChg>
        <pc:picChg chg="del">
          <ac:chgData name="Mike Bloys" userId="1248c4d8-7b2b-4b32-b8bd-163ae845f9bb" providerId="ADAL" clId="{A8FA318C-6F50-6847-8462-3B7FEA9F98BA}" dt="2021-07-22T13:34:37.120" v="115" actId="478"/>
          <ac:picMkLst>
            <pc:docMk/>
            <pc:sldMk cId="3555955918" sldId="286"/>
            <ac:picMk id="1026" creationId="{9CBF503B-4D32-47C4-AD3B-67682AE80126}"/>
          </ac:picMkLst>
        </pc:picChg>
      </pc:sldChg>
      <pc:sldChg chg="modSp mod">
        <pc:chgData name="Mike Bloys" userId="1248c4d8-7b2b-4b32-b8bd-163ae845f9bb" providerId="ADAL" clId="{A8FA318C-6F50-6847-8462-3B7FEA9F98BA}" dt="2021-07-22T13:40:20.262" v="139" actId="208"/>
        <pc:sldMkLst>
          <pc:docMk/>
          <pc:sldMk cId="731314941" sldId="288"/>
        </pc:sldMkLst>
        <pc:spChg chg="mod">
          <ac:chgData name="Mike Bloys" userId="1248c4d8-7b2b-4b32-b8bd-163ae845f9bb" providerId="ADAL" clId="{A8FA318C-6F50-6847-8462-3B7FEA9F98BA}" dt="2021-07-22T13:40:20.262" v="139" actId="208"/>
          <ac:spMkLst>
            <pc:docMk/>
            <pc:sldMk cId="731314941" sldId="288"/>
            <ac:spMk id="9" creationId="{99B001E3-1789-4790-9495-CD971048E1C6}"/>
          </ac:spMkLst>
        </pc:spChg>
        <pc:spChg chg="mod">
          <ac:chgData name="Mike Bloys" userId="1248c4d8-7b2b-4b32-b8bd-163ae845f9bb" providerId="ADAL" clId="{A8FA318C-6F50-6847-8462-3B7FEA9F98BA}" dt="2021-07-22T13:40:09.226" v="137" actId="208"/>
          <ac:spMkLst>
            <pc:docMk/>
            <pc:sldMk cId="731314941" sldId="288"/>
            <ac:spMk id="12" creationId="{DC5B10A9-AC3B-4C33-B962-62236E07665B}"/>
          </ac:spMkLst>
        </pc:spChg>
        <pc:spChg chg="mod">
          <ac:chgData name="Mike Bloys" userId="1248c4d8-7b2b-4b32-b8bd-163ae845f9bb" providerId="ADAL" clId="{A8FA318C-6F50-6847-8462-3B7FEA9F98BA}" dt="2021-07-22T13:40:03.735" v="136" actId="208"/>
          <ac:spMkLst>
            <pc:docMk/>
            <pc:sldMk cId="731314941" sldId="288"/>
            <ac:spMk id="26" creationId="{8965867E-D083-4A6A-8B90-5590C56B5527}"/>
          </ac:spMkLst>
        </pc:spChg>
        <pc:spChg chg="mod">
          <ac:chgData name="Mike Bloys" userId="1248c4d8-7b2b-4b32-b8bd-163ae845f9bb" providerId="ADAL" clId="{A8FA318C-6F50-6847-8462-3B7FEA9F98BA}" dt="2021-07-22T13:40:16.557" v="138" actId="208"/>
          <ac:spMkLst>
            <pc:docMk/>
            <pc:sldMk cId="731314941" sldId="288"/>
            <ac:spMk id="28" creationId="{406924BF-225E-4E1F-8EED-C8784F6C5BC6}"/>
          </ac:spMkLst>
        </pc:spChg>
        <pc:graphicFrameChg chg="modGraphic">
          <ac:chgData name="Mike Bloys" userId="1248c4d8-7b2b-4b32-b8bd-163ae845f9bb" providerId="ADAL" clId="{A8FA318C-6F50-6847-8462-3B7FEA9F98BA}" dt="2021-07-22T13:39:55.035" v="135" actId="207"/>
          <ac:graphicFrameMkLst>
            <pc:docMk/>
            <pc:sldMk cId="731314941" sldId="288"/>
            <ac:graphicFrameMk id="4" creationId="{B6BE31CE-6997-411B-B3F5-724ADBF9E28D}"/>
          </ac:graphicFrameMkLst>
        </pc:graphicFrameChg>
      </pc:sldChg>
      <pc:sldChg chg="addSp delSp modSp mod modClrScheme delCm chgLayout">
        <pc:chgData name="Mike Bloys" userId="1248c4d8-7b2b-4b32-b8bd-163ae845f9bb" providerId="ADAL" clId="{A8FA318C-6F50-6847-8462-3B7FEA9F98BA}" dt="2021-07-22T14:24:04.886" v="173" actId="167"/>
        <pc:sldMkLst>
          <pc:docMk/>
          <pc:sldMk cId="4076850340" sldId="290"/>
        </pc:sldMkLst>
        <pc:spChg chg="mod ord">
          <ac:chgData name="Mike Bloys" userId="1248c4d8-7b2b-4b32-b8bd-163ae845f9bb" providerId="ADAL" clId="{A8FA318C-6F50-6847-8462-3B7FEA9F98BA}" dt="2021-07-22T14:23:56.773" v="171" actId="700"/>
          <ac:spMkLst>
            <pc:docMk/>
            <pc:sldMk cId="4076850340" sldId="290"/>
            <ac:spMk id="4" creationId="{088FDFE3-5E3F-4022-B238-4ECAC3317F9C}"/>
          </ac:spMkLst>
        </pc:spChg>
        <pc:spChg chg="mod ord">
          <ac:chgData name="Mike Bloys" userId="1248c4d8-7b2b-4b32-b8bd-163ae845f9bb" providerId="ADAL" clId="{A8FA318C-6F50-6847-8462-3B7FEA9F98BA}" dt="2021-07-22T14:23:56.773" v="171" actId="700"/>
          <ac:spMkLst>
            <pc:docMk/>
            <pc:sldMk cId="4076850340" sldId="290"/>
            <ac:spMk id="5" creationId="{714CA032-D934-4C71-A05E-BFF0244348CD}"/>
          </ac:spMkLst>
        </pc:spChg>
        <pc:grpChg chg="del">
          <ac:chgData name="Mike Bloys" userId="1248c4d8-7b2b-4b32-b8bd-163ae845f9bb" providerId="ADAL" clId="{A8FA318C-6F50-6847-8462-3B7FEA9F98BA}" dt="2021-07-22T14:19:40.785" v="145" actId="478"/>
          <ac:grpSpMkLst>
            <pc:docMk/>
            <pc:sldMk cId="4076850340" sldId="290"/>
            <ac:grpSpMk id="14" creationId="{5B3FC1C2-54D2-40D5-AE7A-6A3043E7EA01}"/>
          </ac:grpSpMkLst>
        </pc:grpChg>
        <pc:picChg chg="add del mod modCrop">
          <ac:chgData name="Mike Bloys" userId="1248c4d8-7b2b-4b32-b8bd-163ae845f9bb" providerId="ADAL" clId="{A8FA318C-6F50-6847-8462-3B7FEA9F98BA}" dt="2021-07-22T14:23:53.476" v="170" actId="478"/>
          <ac:picMkLst>
            <pc:docMk/>
            <pc:sldMk cId="4076850340" sldId="290"/>
            <ac:picMk id="3" creationId="{E4DDBF04-D45E-1D48-ADD7-6D693375CDED}"/>
          </ac:picMkLst>
        </pc:picChg>
        <pc:picChg chg="del mod">
          <ac:chgData name="Mike Bloys" userId="1248c4d8-7b2b-4b32-b8bd-163ae845f9bb" providerId="ADAL" clId="{A8FA318C-6F50-6847-8462-3B7FEA9F98BA}" dt="2021-07-22T14:19:36.475" v="144" actId="478"/>
          <ac:picMkLst>
            <pc:docMk/>
            <pc:sldMk cId="4076850340" sldId="290"/>
            <ac:picMk id="7" creationId="{4338D8F6-F0A0-42A3-8F80-7DA5A33FA542}"/>
          </ac:picMkLst>
        </pc:picChg>
        <pc:picChg chg="add mod">
          <ac:chgData name="Mike Bloys" userId="1248c4d8-7b2b-4b32-b8bd-163ae845f9bb" providerId="ADAL" clId="{A8FA318C-6F50-6847-8462-3B7FEA9F98BA}" dt="2021-07-22T14:24:04.886" v="173" actId="167"/>
          <ac:picMkLst>
            <pc:docMk/>
            <pc:sldMk cId="4076850340" sldId="290"/>
            <ac:picMk id="19" creationId="{6364F326-C192-B74D-86F8-3D76215AE224}"/>
          </ac:picMkLst>
        </pc:picChg>
        <pc:picChg chg="add mod">
          <ac:chgData name="Mike Bloys" userId="1248c4d8-7b2b-4b32-b8bd-163ae845f9bb" providerId="ADAL" clId="{A8FA318C-6F50-6847-8462-3B7FEA9F98BA}" dt="2021-07-22T14:24:04.886" v="173" actId="167"/>
          <ac:picMkLst>
            <pc:docMk/>
            <pc:sldMk cId="4076850340" sldId="290"/>
            <ac:picMk id="20" creationId="{7983DCD5-C739-574E-A80C-335083CF80C4}"/>
          </ac:picMkLst>
        </pc:picChg>
        <pc:picChg chg="del">
          <ac:chgData name="Mike Bloys" userId="1248c4d8-7b2b-4b32-b8bd-163ae845f9bb" providerId="ADAL" clId="{A8FA318C-6F50-6847-8462-3B7FEA9F98BA}" dt="2021-07-22T14:19:44.366" v="146" actId="478"/>
          <ac:picMkLst>
            <pc:docMk/>
            <pc:sldMk cId="4076850340" sldId="290"/>
            <ac:picMk id="1026" creationId="{990D63CF-5906-4EBF-8FDA-2111FEEEC777}"/>
          </ac:picMkLst>
        </pc:picChg>
      </pc:sldChg>
      <pc:sldChg chg="addSp delSp modSp mod modClrScheme chgLayout">
        <pc:chgData name="Mike Bloys" userId="1248c4d8-7b2b-4b32-b8bd-163ae845f9bb" providerId="ADAL" clId="{A8FA318C-6F50-6847-8462-3B7FEA9F98BA}" dt="2021-07-22T14:23:41.642" v="169" actId="478"/>
        <pc:sldMkLst>
          <pc:docMk/>
          <pc:sldMk cId="990057538" sldId="291"/>
        </pc:sldMkLst>
        <pc:spChg chg="mod ord">
          <ac:chgData name="Mike Bloys" userId="1248c4d8-7b2b-4b32-b8bd-163ae845f9bb" providerId="ADAL" clId="{A8FA318C-6F50-6847-8462-3B7FEA9F98BA}" dt="2021-07-22T14:23:11.297" v="166" actId="700"/>
          <ac:spMkLst>
            <pc:docMk/>
            <pc:sldMk cId="990057538" sldId="291"/>
            <ac:spMk id="4" creationId="{088FDFE3-5E3F-4022-B238-4ECAC3317F9C}"/>
          </ac:spMkLst>
        </pc:spChg>
        <pc:spChg chg="mod ord">
          <ac:chgData name="Mike Bloys" userId="1248c4d8-7b2b-4b32-b8bd-163ae845f9bb" providerId="ADAL" clId="{A8FA318C-6F50-6847-8462-3B7FEA9F98BA}" dt="2021-07-22T14:23:11.297" v="166" actId="700"/>
          <ac:spMkLst>
            <pc:docMk/>
            <pc:sldMk cId="990057538" sldId="291"/>
            <ac:spMk id="5" creationId="{714CA032-D934-4C71-A05E-BFF0244348CD}"/>
          </ac:spMkLst>
        </pc:spChg>
        <pc:spChg chg="mod">
          <ac:chgData name="Mike Bloys" userId="1248c4d8-7b2b-4b32-b8bd-163ae845f9bb" providerId="ADAL" clId="{A8FA318C-6F50-6847-8462-3B7FEA9F98BA}" dt="2021-07-22T14:21:51.218" v="158" actId="1076"/>
          <ac:spMkLst>
            <pc:docMk/>
            <pc:sldMk cId="990057538" sldId="291"/>
            <ac:spMk id="11" creationId="{66C85F71-C8ED-4C9A-9567-ABE15457EE1F}"/>
          </ac:spMkLst>
        </pc:spChg>
        <pc:spChg chg="mod">
          <ac:chgData name="Mike Bloys" userId="1248c4d8-7b2b-4b32-b8bd-163ae845f9bb" providerId="ADAL" clId="{A8FA318C-6F50-6847-8462-3B7FEA9F98BA}" dt="2021-07-22T14:21:51.218" v="158" actId="1076"/>
          <ac:spMkLst>
            <pc:docMk/>
            <pc:sldMk cId="990057538" sldId="291"/>
            <ac:spMk id="13" creationId="{4621B311-62EC-4970-A797-85928EC7AF43}"/>
          </ac:spMkLst>
        </pc:spChg>
        <pc:spChg chg="mod">
          <ac:chgData name="Mike Bloys" userId="1248c4d8-7b2b-4b32-b8bd-163ae845f9bb" providerId="ADAL" clId="{A8FA318C-6F50-6847-8462-3B7FEA9F98BA}" dt="2021-07-22T14:21:51.218" v="158" actId="1076"/>
          <ac:spMkLst>
            <pc:docMk/>
            <pc:sldMk cId="990057538" sldId="291"/>
            <ac:spMk id="15" creationId="{F3C8BE8C-9C9B-41BF-B839-D6B1E70D1560}"/>
          </ac:spMkLst>
        </pc:spChg>
        <pc:spChg chg="mod">
          <ac:chgData name="Mike Bloys" userId="1248c4d8-7b2b-4b32-b8bd-163ae845f9bb" providerId="ADAL" clId="{A8FA318C-6F50-6847-8462-3B7FEA9F98BA}" dt="2021-07-22T14:21:51.218" v="158" actId="1076"/>
          <ac:spMkLst>
            <pc:docMk/>
            <pc:sldMk cId="990057538" sldId="291"/>
            <ac:spMk id="16" creationId="{003210AA-92A5-41ED-93C6-298A59498323}"/>
          </ac:spMkLst>
        </pc:spChg>
        <pc:spChg chg="mod">
          <ac:chgData name="Mike Bloys" userId="1248c4d8-7b2b-4b32-b8bd-163ae845f9bb" providerId="ADAL" clId="{A8FA318C-6F50-6847-8462-3B7FEA9F98BA}" dt="2021-07-22T14:21:51.218" v="158" actId="1076"/>
          <ac:spMkLst>
            <pc:docMk/>
            <pc:sldMk cId="990057538" sldId="291"/>
            <ac:spMk id="17" creationId="{C2B710F8-CAA0-4A46-B38D-4353B5F04E53}"/>
          </ac:spMkLst>
        </pc:spChg>
        <pc:spChg chg="mod">
          <ac:chgData name="Mike Bloys" userId="1248c4d8-7b2b-4b32-b8bd-163ae845f9bb" providerId="ADAL" clId="{A8FA318C-6F50-6847-8462-3B7FEA9F98BA}" dt="2021-07-22T14:21:51.218" v="158" actId="1076"/>
          <ac:spMkLst>
            <pc:docMk/>
            <pc:sldMk cId="990057538" sldId="291"/>
            <ac:spMk id="18" creationId="{D3229BD6-DEEA-4BDA-B451-42E382B638E9}"/>
          </ac:spMkLst>
        </pc:spChg>
        <pc:grpChg chg="del mod">
          <ac:chgData name="Mike Bloys" userId="1248c4d8-7b2b-4b32-b8bd-163ae845f9bb" providerId="ADAL" clId="{A8FA318C-6F50-6847-8462-3B7FEA9F98BA}" dt="2021-07-22T14:23:41.642" v="169" actId="478"/>
          <ac:grpSpMkLst>
            <pc:docMk/>
            <pc:sldMk cId="990057538" sldId="291"/>
            <ac:grpSpMk id="14" creationId="{5B3FC1C2-54D2-40D5-AE7A-6A3043E7EA01}"/>
          </ac:grpSpMkLst>
        </pc:grpChg>
        <pc:picChg chg="del">
          <ac:chgData name="Mike Bloys" userId="1248c4d8-7b2b-4b32-b8bd-163ae845f9bb" providerId="ADAL" clId="{A8FA318C-6F50-6847-8462-3B7FEA9F98BA}" dt="2021-07-22T14:21:42.537" v="157" actId="478"/>
          <ac:picMkLst>
            <pc:docMk/>
            <pc:sldMk cId="990057538" sldId="291"/>
            <ac:picMk id="7" creationId="{4338D8F6-F0A0-42A3-8F80-7DA5A33FA542}"/>
          </ac:picMkLst>
        </pc:picChg>
        <pc:picChg chg="add mod">
          <ac:chgData name="Mike Bloys" userId="1248c4d8-7b2b-4b32-b8bd-163ae845f9bb" providerId="ADAL" clId="{A8FA318C-6F50-6847-8462-3B7FEA9F98BA}" dt="2021-07-22T14:23:03.568" v="165" actId="1076"/>
          <ac:picMkLst>
            <pc:docMk/>
            <pc:sldMk cId="990057538" sldId="291"/>
            <ac:picMk id="19" creationId="{98B1666B-4523-3545-A750-F504C1886FDB}"/>
          </ac:picMkLst>
        </pc:picChg>
        <pc:picChg chg="add mod">
          <ac:chgData name="Mike Bloys" userId="1248c4d8-7b2b-4b32-b8bd-163ae845f9bb" providerId="ADAL" clId="{A8FA318C-6F50-6847-8462-3B7FEA9F98BA}" dt="2021-07-22T14:23:33.939" v="167"/>
          <ac:picMkLst>
            <pc:docMk/>
            <pc:sldMk cId="990057538" sldId="291"/>
            <ac:picMk id="20" creationId="{2B63398A-2644-A04C-95BA-724BD904390F}"/>
          </ac:picMkLst>
        </pc:picChg>
        <pc:picChg chg="del mod">
          <ac:chgData name="Mike Bloys" userId="1248c4d8-7b2b-4b32-b8bd-163ae845f9bb" providerId="ADAL" clId="{A8FA318C-6F50-6847-8462-3B7FEA9F98BA}" dt="2021-07-22T14:23:36.848" v="168" actId="478"/>
          <ac:picMkLst>
            <pc:docMk/>
            <pc:sldMk cId="990057538" sldId="291"/>
            <ac:picMk id="1026" creationId="{990D63CF-5906-4EBF-8FDA-2111FEEEC777}"/>
          </ac:picMkLst>
        </pc:picChg>
      </pc:sldChg>
      <pc:sldChg chg="delSp mod">
        <pc:chgData name="Mike Bloys" userId="1248c4d8-7b2b-4b32-b8bd-163ae845f9bb" providerId="ADAL" clId="{A8FA318C-6F50-6847-8462-3B7FEA9F98BA}" dt="2021-07-26T11:36:44.565" v="188" actId="478"/>
        <pc:sldMkLst>
          <pc:docMk/>
          <pc:sldMk cId="2164958771" sldId="292"/>
        </pc:sldMkLst>
        <pc:spChg chg="del">
          <ac:chgData name="Mike Bloys" userId="1248c4d8-7b2b-4b32-b8bd-163ae845f9bb" providerId="ADAL" clId="{A8FA318C-6F50-6847-8462-3B7FEA9F98BA}" dt="2021-07-26T11:36:44.565" v="188" actId="478"/>
          <ac:spMkLst>
            <pc:docMk/>
            <pc:sldMk cId="2164958771" sldId="292"/>
            <ac:spMk id="4" creationId="{17176350-BA10-4EFF-8231-FB51BF4CF0E3}"/>
          </ac:spMkLst>
        </pc:spChg>
      </pc:sldChg>
      <pc:sldMasterChg chg="delSldLayout modSldLayout sldLayoutOrd">
        <pc:chgData name="Mike Bloys" userId="1248c4d8-7b2b-4b32-b8bd-163ae845f9bb" providerId="ADAL" clId="{A8FA318C-6F50-6847-8462-3B7FEA9F98BA}" dt="2021-07-22T17:20:47.808" v="186" actId="20577"/>
        <pc:sldMasterMkLst>
          <pc:docMk/>
          <pc:sldMasterMk cId="3316734550" sldId="2147483648"/>
        </pc:sldMasterMkLst>
        <pc:sldLayoutChg chg="delSp modSp mod">
          <pc:chgData name="Mike Bloys" userId="1248c4d8-7b2b-4b32-b8bd-163ae845f9bb" providerId="ADAL" clId="{A8FA318C-6F50-6847-8462-3B7FEA9F98BA}" dt="2021-07-22T11:35:23.189" v="20" actId="18331"/>
          <pc:sldLayoutMkLst>
            <pc:docMk/>
            <pc:sldMasterMk cId="3316734550" sldId="2147483648"/>
            <pc:sldLayoutMk cId="3886385901" sldId="2147483649"/>
          </pc:sldLayoutMkLst>
          <pc:grpChg chg="del">
            <ac:chgData name="Mike Bloys" userId="1248c4d8-7b2b-4b32-b8bd-163ae845f9bb" providerId="ADAL" clId="{A8FA318C-6F50-6847-8462-3B7FEA9F98BA}" dt="2021-07-22T11:31:29.300" v="1" actId="478"/>
            <ac:grpSpMkLst>
              <pc:docMk/>
              <pc:sldMasterMk cId="3316734550" sldId="2147483648"/>
              <pc:sldLayoutMk cId="3886385901" sldId="2147483649"/>
              <ac:grpSpMk id="4" creationId="{B45F949C-D5CC-4651-8B25-BE89566A4D70}"/>
            </ac:grpSpMkLst>
          </pc:grpChg>
          <pc:picChg chg="mod">
            <ac:chgData name="Mike Bloys" userId="1248c4d8-7b2b-4b32-b8bd-163ae845f9bb" providerId="ADAL" clId="{A8FA318C-6F50-6847-8462-3B7FEA9F98BA}" dt="2021-07-22T11:35:23.189" v="20" actId="18331"/>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A8FA318C-6F50-6847-8462-3B7FEA9F98BA}" dt="2021-07-22T11:58:53.914" v="67"/>
          <pc:sldLayoutMkLst>
            <pc:docMk/>
            <pc:sldMasterMk cId="3316734550" sldId="2147483648"/>
            <pc:sldLayoutMk cId="2849720375" sldId="2147483652"/>
          </pc:sldLayoutMkLst>
          <pc:spChg chg="mod">
            <ac:chgData name="Mike Bloys" userId="1248c4d8-7b2b-4b32-b8bd-163ae845f9bb" providerId="ADAL" clId="{A8FA318C-6F50-6847-8462-3B7FEA9F98BA}" dt="2021-07-22T11:34:27.378" v="17" actId="6549"/>
            <ac:spMkLst>
              <pc:docMk/>
              <pc:sldMasterMk cId="3316734550" sldId="2147483648"/>
              <pc:sldLayoutMk cId="2849720375" sldId="2147483652"/>
              <ac:spMk id="3" creationId="{00000000-0000-0000-0000-000000000000}"/>
            </ac:spMkLst>
          </pc:spChg>
          <pc:spChg chg="mod">
            <ac:chgData name="Mike Bloys" userId="1248c4d8-7b2b-4b32-b8bd-163ae845f9bb" providerId="ADAL" clId="{A8FA318C-6F50-6847-8462-3B7FEA9F98BA}" dt="2021-07-22T11:48:14.208" v="42" actId="948"/>
            <ac:spMkLst>
              <pc:docMk/>
              <pc:sldMasterMk cId="3316734550" sldId="2147483648"/>
              <pc:sldLayoutMk cId="2849720375" sldId="2147483652"/>
              <ac:spMk id="8" creationId="{00000000-0000-0000-0000-000000000000}"/>
            </ac:spMkLst>
          </pc:spChg>
          <pc:picChg chg="del">
            <ac:chgData name="Mike Bloys" userId="1248c4d8-7b2b-4b32-b8bd-163ae845f9bb" providerId="ADAL" clId="{A8FA318C-6F50-6847-8462-3B7FEA9F98BA}" dt="2021-07-22T11:37:44.244" v="26" actId="478"/>
            <ac:picMkLst>
              <pc:docMk/>
              <pc:sldMasterMk cId="3316734550" sldId="2147483648"/>
              <pc:sldLayoutMk cId="2849720375" sldId="2147483652"/>
              <ac:picMk id="4" creationId="{E12333BD-23C8-4C57-85FB-842C510FF7B6}"/>
            </ac:picMkLst>
          </pc:picChg>
          <pc:picChg chg="add mod modCrop">
            <ac:chgData name="Mike Bloys" userId="1248c4d8-7b2b-4b32-b8bd-163ae845f9bb" providerId="ADAL" clId="{A8FA318C-6F50-6847-8462-3B7FEA9F98BA}" dt="2021-07-22T11:50:44.040" v="55" actId="18331"/>
            <ac:picMkLst>
              <pc:docMk/>
              <pc:sldMasterMk cId="3316734550" sldId="2147483648"/>
              <pc:sldLayoutMk cId="2849720375" sldId="2147483652"/>
              <ac:picMk id="9" creationId="{0126D211-ED23-624B-95C8-A0FD44B180CA}"/>
            </ac:picMkLst>
          </pc:picChg>
          <pc:picChg chg="add mod">
            <ac:chgData name="Mike Bloys" userId="1248c4d8-7b2b-4b32-b8bd-163ae845f9bb" providerId="ADAL" clId="{A8FA318C-6F50-6847-8462-3B7FEA9F98BA}" dt="2021-07-22T11:58:53.914" v="67"/>
            <ac:picMkLst>
              <pc:docMk/>
              <pc:sldMasterMk cId="3316734550" sldId="2147483648"/>
              <pc:sldLayoutMk cId="2849720375" sldId="2147483652"/>
              <ac:picMk id="10" creationId="{24FD2BDA-C54A-D744-9DA8-5B5D134B2C67}"/>
            </ac:picMkLst>
          </pc:picChg>
          <pc:picChg chg="del mod">
            <ac:chgData name="Mike Bloys" userId="1248c4d8-7b2b-4b32-b8bd-163ae845f9bb" providerId="ADAL" clId="{A8FA318C-6F50-6847-8462-3B7FEA9F98BA}" dt="2021-07-22T11:58:52.904" v="66" actId="478"/>
            <ac:picMkLst>
              <pc:docMk/>
              <pc:sldMasterMk cId="3316734550" sldId="2147483648"/>
              <pc:sldLayoutMk cId="2849720375" sldId="2147483652"/>
              <ac:picMk id="22" creationId="{00000000-0000-0000-0000-000000000000}"/>
            </ac:picMkLst>
          </pc:picChg>
        </pc:sldLayoutChg>
        <pc:sldLayoutChg chg="addSp delSp modSp mod ord">
          <pc:chgData name="Mike Bloys" userId="1248c4d8-7b2b-4b32-b8bd-163ae845f9bb" providerId="ADAL" clId="{A8FA318C-6F50-6847-8462-3B7FEA9F98BA}" dt="2021-07-22T17:16:44.570" v="184" actId="207"/>
          <pc:sldLayoutMkLst>
            <pc:docMk/>
            <pc:sldMasterMk cId="3316734550" sldId="2147483648"/>
            <pc:sldLayoutMk cId="4180777422" sldId="2147483653"/>
          </pc:sldLayoutMkLst>
          <pc:spChg chg="add mod">
            <ac:chgData name="Mike Bloys" userId="1248c4d8-7b2b-4b32-b8bd-163ae845f9bb" providerId="ADAL" clId="{A8FA318C-6F50-6847-8462-3B7FEA9F98BA}" dt="2021-07-22T11:48:57.693" v="45"/>
            <ac:spMkLst>
              <pc:docMk/>
              <pc:sldMasterMk cId="3316734550" sldId="2147483648"/>
              <pc:sldLayoutMk cId="4180777422" sldId="2147483653"/>
              <ac:spMk id="8" creationId="{A99F80EC-0B21-0F4D-9ECD-7C9B391A3C06}"/>
            </ac:spMkLst>
          </pc:spChg>
          <pc:spChg chg="del">
            <ac:chgData name="Mike Bloys" userId="1248c4d8-7b2b-4b32-b8bd-163ae845f9bb" providerId="ADAL" clId="{A8FA318C-6F50-6847-8462-3B7FEA9F98BA}" dt="2021-07-22T11:48:50.669" v="44" actId="478"/>
            <ac:spMkLst>
              <pc:docMk/>
              <pc:sldMasterMk cId="3316734550" sldId="2147483648"/>
              <pc:sldLayoutMk cId="4180777422" sldId="2147483653"/>
              <ac:spMk id="10" creationId="{C9AA62C9-E8BA-4487-919E-B42771A274C8}"/>
            </ac:spMkLst>
          </pc:spChg>
          <pc:spChg chg="mod">
            <ac:chgData name="Mike Bloys" userId="1248c4d8-7b2b-4b32-b8bd-163ae845f9bb" providerId="ADAL" clId="{A8FA318C-6F50-6847-8462-3B7FEA9F98BA}" dt="2021-07-22T17:16:44.570" v="184" actId="207"/>
            <ac:spMkLst>
              <pc:docMk/>
              <pc:sldMasterMk cId="3316734550" sldId="2147483648"/>
              <pc:sldLayoutMk cId="4180777422" sldId="2147483653"/>
              <ac:spMk id="27" creationId="{00000000-0000-0000-0000-000000000000}"/>
            </ac:spMkLst>
          </pc:spChg>
          <pc:picChg chg="add mod">
            <ac:chgData name="Mike Bloys" userId="1248c4d8-7b2b-4b32-b8bd-163ae845f9bb" providerId="ADAL" clId="{A8FA318C-6F50-6847-8462-3B7FEA9F98BA}" dt="2021-07-22T11:50:28.174" v="54" actId="18331"/>
            <ac:picMkLst>
              <pc:docMk/>
              <pc:sldMasterMk cId="3316734550" sldId="2147483648"/>
              <pc:sldLayoutMk cId="4180777422" sldId="2147483653"/>
              <ac:picMk id="7" creationId="{7CE254B6-D7BC-9C4E-B6F8-9032CA4F1D45}"/>
            </ac:picMkLst>
          </pc:picChg>
          <pc:picChg chg="del">
            <ac:chgData name="Mike Bloys" userId="1248c4d8-7b2b-4b32-b8bd-163ae845f9bb" providerId="ADAL" clId="{A8FA318C-6F50-6847-8462-3B7FEA9F98BA}" dt="2021-07-22T11:48:50.669" v="44" actId="478"/>
            <ac:picMkLst>
              <pc:docMk/>
              <pc:sldMasterMk cId="3316734550" sldId="2147483648"/>
              <pc:sldLayoutMk cId="4180777422" sldId="2147483653"/>
              <ac:picMk id="9" creationId="{3255156C-BCD8-4521-9C5D-CF7B4BC21461}"/>
            </ac:picMkLst>
          </pc:picChg>
          <pc:picChg chg="add mod">
            <ac:chgData name="Mike Bloys" userId="1248c4d8-7b2b-4b32-b8bd-163ae845f9bb" providerId="ADAL" clId="{A8FA318C-6F50-6847-8462-3B7FEA9F98BA}" dt="2021-07-22T11:58:40.691" v="65"/>
            <ac:picMkLst>
              <pc:docMk/>
              <pc:sldMasterMk cId="3316734550" sldId="2147483648"/>
              <pc:sldLayoutMk cId="4180777422" sldId="2147483653"/>
              <ac:picMk id="11" creationId="{4209B720-07DD-7941-B502-ED81D1886572}"/>
            </ac:picMkLst>
          </pc:picChg>
          <pc:picChg chg="add del mod modCrop">
            <ac:chgData name="Mike Bloys" userId="1248c4d8-7b2b-4b32-b8bd-163ae845f9bb" providerId="ADAL" clId="{A8FA318C-6F50-6847-8462-3B7FEA9F98BA}" dt="2021-07-22T13:04:53.669" v="81" actId="21"/>
            <ac:picMkLst>
              <pc:docMk/>
              <pc:sldMasterMk cId="3316734550" sldId="2147483648"/>
              <pc:sldLayoutMk cId="4180777422" sldId="2147483653"/>
              <ac:picMk id="12" creationId="{30A617BF-81FC-364A-97BF-D7DCEABFDFDA}"/>
            </ac:picMkLst>
          </pc:picChg>
          <pc:picChg chg="del">
            <ac:chgData name="Mike Bloys" userId="1248c4d8-7b2b-4b32-b8bd-163ae845f9bb" providerId="ADAL" clId="{A8FA318C-6F50-6847-8462-3B7FEA9F98BA}" dt="2021-07-22T11:58:37.137" v="64" actId="478"/>
            <ac:picMkLst>
              <pc:docMk/>
              <pc:sldMasterMk cId="3316734550" sldId="2147483648"/>
              <pc:sldLayoutMk cId="4180777422" sldId="2147483653"/>
              <ac:picMk id="29" creationId="{00000000-0000-0000-0000-000000000000}"/>
            </ac:picMkLst>
          </pc:picChg>
        </pc:sldLayoutChg>
        <pc:sldLayoutChg chg="del">
          <pc:chgData name="Mike Bloys" userId="1248c4d8-7b2b-4b32-b8bd-163ae845f9bb" providerId="ADAL" clId="{A8FA318C-6F50-6847-8462-3B7FEA9F98BA}" dt="2021-07-22T11:49:10.049" v="46" actId="2696"/>
          <pc:sldLayoutMkLst>
            <pc:docMk/>
            <pc:sldMasterMk cId="3316734550" sldId="2147483648"/>
            <pc:sldLayoutMk cId="2400860605" sldId="2147483655"/>
          </pc:sldLayoutMkLst>
        </pc:sldLayoutChg>
        <pc:sldLayoutChg chg="addSp delSp modSp mod">
          <pc:chgData name="Mike Bloys" userId="1248c4d8-7b2b-4b32-b8bd-163ae845f9bb" providerId="ADAL" clId="{A8FA318C-6F50-6847-8462-3B7FEA9F98BA}" dt="2021-07-22T11:51:08.643" v="57" actId="18331"/>
          <pc:sldLayoutMkLst>
            <pc:docMk/>
            <pc:sldMasterMk cId="3316734550" sldId="2147483648"/>
            <pc:sldLayoutMk cId="3315833090" sldId="2147483656"/>
          </pc:sldLayoutMkLst>
          <pc:spChg chg="del">
            <ac:chgData name="Mike Bloys" userId="1248c4d8-7b2b-4b32-b8bd-163ae845f9bb" providerId="ADAL" clId="{A8FA318C-6F50-6847-8462-3B7FEA9F98BA}" dt="2021-07-22T11:49:16.321" v="47" actId="478"/>
            <ac:spMkLst>
              <pc:docMk/>
              <pc:sldMasterMk cId="3316734550" sldId="2147483648"/>
              <pc:sldLayoutMk cId="3315833090" sldId="2147483656"/>
              <ac:spMk id="8" creationId="{6BC9FC53-D825-4002-ADB7-823147B14172}"/>
            </ac:spMkLst>
          </pc:spChg>
          <pc:spChg chg="add mod">
            <ac:chgData name="Mike Bloys" userId="1248c4d8-7b2b-4b32-b8bd-163ae845f9bb" providerId="ADAL" clId="{A8FA318C-6F50-6847-8462-3B7FEA9F98BA}" dt="2021-07-22T11:49:19.384" v="48"/>
            <ac:spMkLst>
              <pc:docMk/>
              <pc:sldMasterMk cId="3316734550" sldId="2147483648"/>
              <pc:sldLayoutMk cId="3315833090" sldId="2147483656"/>
              <ac:spMk id="9" creationId="{1267101F-FDA4-0F4B-A7F4-B1B3A0D25A50}"/>
            </ac:spMkLst>
          </pc:spChg>
          <pc:spChg chg="mod">
            <ac:chgData name="Mike Bloys" userId="1248c4d8-7b2b-4b32-b8bd-163ae845f9bb" providerId="ADAL" clId="{A8FA318C-6F50-6847-8462-3B7FEA9F98BA}" dt="2021-07-22T11:49:37.885" v="51" actId="207"/>
            <ac:spMkLst>
              <pc:docMk/>
              <pc:sldMasterMk cId="3316734550" sldId="2147483648"/>
              <pc:sldLayoutMk cId="3315833090" sldId="2147483656"/>
              <ac:spMk id="25" creationId="{00000000-0000-0000-0000-000000000000}"/>
            </ac:spMkLst>
          </pc:spChg>
          <pc:picChg chg="add mod">
            <ac:chgData name="Mike Bloys" userId="1248c4d8-7b2b-4b32-b8bd-163ae845f9bb" providerId="ADAL" clId="{A8FA318C-6F50-6847-8462-3B7FEA9F98BA}" dt="2021-07-22T11:51:08.643" v="57" actId="18331"/>
            <ac:picMkLst>
              <pc:docMk/>
              <pc:sldMasterMk cId="3316734550" sldId="2147483648"/>
              <pc:sldLayoutMk cId="3315833090" sldId="2147483656"/>
              <ac:picMk id="6" creationId="{E84B2B64-DF14-0A43-AFBC-789FE0092A4D}"/>
            </ac:picMkLst>
          </pc:picChg>
          <pc:picChg chg="del">
            <ac:chgData name="Mike Bloys" userId="1248c4d8-7b2b-4b32-b8bd-163ae845f9bb" providerId="ADAL" clId="{A8FA318C-6F50-6847-8462-3B7FEA9F98BA}" dt="2021-07-22T11:49:16.321" v="47" actId="478"/>
            <ac:picMkLst>
              <pc:docMk/>
              <pc:sldMasterMk cId="3316734550" sldId="2147483648"/>
              <pc:sldLayoutMk cId="3315833090" sldId="2147483656"/>
              <ac:picMk id="7" creationId="{5F15E4BA-44A1-4FBD-B5FF-77CFFC5A7788}"/>
            </ac:picMkLst>
          </pc:picChg>
        </pc:sldLayoutChg>
        <pc:sldLayoutChg chg="modSp mod setBg">
          <pc:chgData name="Mike Bloys" userId="1248c4d8-7b2b-4b32-b8bd-163ae845f9bb" providerId="ADAL" clId="{A8FA318C-6F50-6847-8462-3B7FEA9F98BA}" dt="2021-07-22T14:26:39.600" v="182" actId="692"/>
          <pc:sldLayoutMkLst>
            <pc:docMk/>
            <pc:sldMasterMk cId="3316734550" sldId="2147483648"/>
            <pc:sldLayoutMk cId="393927180" sldId="2147483664"/>
          </pc:sldLayoutMkLst>
          <pc:cxnChg chg="mod">
            <ac:chgData name="Mike Bloys" userId="1248c4d8-7b2b-4b32-b8bd-163ae845f9bb" providerId="ADAL" clId="{A8FA318C-6F50-6847-8462-3B7FEA9F98BA}" dt="2021-07-22T14:26:39.600" v="182" actId="692"/>
            <ac:cxnSpMkLst>
              <pc:docMk/>
              <pc:sldMasterMk cId="3316734550" sldId="2147483648"/>
              <pc:sldLayoutMk cId="393927180" sldId="2147483664"/>
              <ac:cxnSpMk id="9" creationId="{00000000-0000-0000-0000-000000000000}"/>
            </ac:cxnSpMkLst>
          </pc:cxnChg>
        </pc:sldLayoutChg>
        <pc:sldLayoutChg chg="addSp delSp modSp mod">
          <pc:chgData name="Mike Bloys" userId="1248c4d8-7b2b-4b32-b8bd-163ae845f9bb" providerId="ADAL" clId="{A8FA318C-6F50-6847-8462-3B7FEA9F98BA}" dt="2021-07-22T17:20:47.808" v="186" actId="20577"/>
          <pc:sldLayoutMkLst>
            <pc:docMk/>
            <pc:sldMasterMk cId="3316734550" sldId="2147483648"/>
            <pc:sldLayoutMk cId="487712265" sldId="2147483665"/>
          </pc:sldLayoutMkLst>
          <pc:spChg chg="mod">
            <ac:chgData name="Mike Bloys" userId="1248c4d8-7b2b-4b32-b8bd-163ae845f9bb" providerId="ADAL" clId="{A8FA318C-6F50-6847-8462-3B7FEA9F98BA}" dt="2021-07-22T17:20:47.808" v="186" actId="20577"/>
            <ac:spMkLst>
              <pc:docMk/>
              <pc:sldMasterMk cId="3316734550" sldId="2147483648"/>
              <pc:sldLayoutMk cId="487712265" sldId="2147483665"/>
              <ac:spMk id="8" creationId="{00000000-0000-0000-0000-000000000000}"/>
            </ac:spMkLst>
          </pc:spChg>
          <pc:spChg chg="del">
            <ac:chgData name="Mike Bloys" userId="1248c4d8-7b2b-4b32-b8bd-163ae845f9bb" providerId="ADAL" clId="{A8FA318C-6F50-6847-8462-3B7FEA9F98BA}" dt="2021-07-22T11:49:48.081" v="52" actId="478"/>
            <ac:spMkLst>
              <pc:docMk/>
              <pc:sldMasterMk cId="3316734550" sldId="2147483648"/>
              <pc:sldLayoutMk cId="487712265" sldId="2147483665"/>
              <ac:spMk id="9" creationId="{85CBFDD3-691E-49EF-8099-8E63C39BDF8B}"/>
            </ac:spMkLst>
          </pc:spChg>
          <pc:spChg chg="add mod">
            <ac:chgData name="Mike Bloys" userId="1248c4d8-7b2b-4b32-b8bd-163ae845f9bb" providerId="ADAL" clId="{A8FA318C-6F50-6847-8462-3B7FEA9F98BA}" dt="2021-07-22T11:49:50.520" v="53"/>
            <ac:spMkLst>
              <pc:docMk/>
              <pc:sldMasterMk cId="3316734550" sldId="2147483648"/>
              <pc:sldLayoutMk cId="487712265" sldId="2147483665"/>
              <ac:spMk id="10" creationId="{E2F102E3-9E43-5543-B91F-D2B22FBB561C}"/>
            </ac:spMkLst>
          </pc:spChg>
          <pc:picChg chg="del">
            <ac:chgData name="Mike Bloys" userId="1248c4d8-7b2b-4b32-b8bd-163ae845f9bb" providerId="ADAL" clId="{A8FA318C-6F50-6847-8462-3B7FEA9F98BA}" dt="2021-07-22T11:49:48.081" v="52" actId="478"/>
            <ac:picMkLst>
              <pc:docMk/>
              <pc:sldMasterMk cId="3316734550" sldId="2147483648"/>
              <pc:sldLayoutMk cId="487712265" sldId="2147483665"/>
              <ac:picMk id="6" creationId="{8C26EC69-48B6-41BB-B076-FBAEE4D4F724}"/>
            </ac:picMkLst>
          </pc:picChg>
          <pc:picChg chg="add mod">
            <ac:chgData name="Mike Bloys" userId="1248c4d8-7b2b-4b32-b8bd-163ae845f9bb" providerId="ADAL" clId="{A8FA318C-6F50-6847-8462-3B7FEA9F98BA}" dt="2021-07-22T11:51:20.877" v="58" actId="18331"/>
            <ac:picMkLst>
              <pc:docMk/>
              <pc:sldMasterMk cId="3316734550" sldId="2147483648"/>
              <pc:sldLayoutMk cId="487712265" sldId="2147483665"/>
              <ac:picMk id="7" creationId="{5159BD84-48B9-9544-9990-BA6E347CAD65}"/>
            </ac:picMkLst>
          </pc:picChg>
          <pc:picChg chg="add mod">
            <ac:chgData name="Mike Bloys" userId="1248c4d8-7b2b-4b32-b8bd-163ae845f9bb" providerId="ADAL" clId="{A8FA318C-6F50-6847-8462-3B7FEA9F98BA}" dt="2021-07-22T11:59:21.046" v="71"/>
            <ac:picMkLst>
              <pc:docMk/>
              <pc:sldMasterMk cId="3316734550" sldId="2147483648"/>
              <pc:sldLayoutMk cId="487712265" sldId="2147483665"/>
              <ac:picMk id="11" creationId="{19425AA9-D4A8-B243-A347-47C5BE93F864}"/>
            </ac:picMkLst>
          </pc:picChg>
          <pc:picChg chg="del">
            <ac:chgData name="Mike Bloys" userId="1248c4d8-7b2b-4b32-b8bd-163ae845f9bb" providerId="ADAL" clId="{A8FA318C-6F50-6847-8462-3B7FEA9F98BA}" dt="2021-07-22T11:59:20.092" v="70" actId="478"/>
            <ac:picMkLst>
              <pc:docMk/>
              <pc:sldMasterMk cId="3316734550" sldId="2147483648"/>
              <pc:sldLayoutMk cId="487712265" sldId="2147483665"/>
              <ac:picMk id="29" creationId="{00000000-0000-0000-0000-000000000000}"/>
            </ac:picMkLst>
          </pc:picChg>
        </pc:sldLayoutChg>
        <pc:sldLayoutChg chg="addSp delSp modSp mod setBg">
          <pc:chgData name="Mike Bloys" userId="1248c4d8-7b2b-4b32-b8bd-163ae845f9bb" providerId="ADAL" clId="{A8FA318C-6F50-6847-8462-3B7FEA9F98BA}" dt="2021-07-22T14:26:32.652" v="181" actId="478"/>
          <pc:sldLayoutMkLst>
            <pc:docMk/>
            <pc:sldMasterMk cId="3316734550" sldId="2147483648"/>
            <pc:sldLayoutMk cId="1093718466" sldId="2147483666"/>
          </pc:sldLayoutMkLst>
          <pc:spChg chg="add del mod">
            <ac:chgData name="Mike Bloys" userId="1248c4d8-7b2b-4b32-b8bd-163ae845f9bb" providerId="ADAL" clId="{A8FA318C-6F50-6847-8462-3B7FEA9F98BA}" dt="2021-07-22T14:26:32.652" v="181" actId="478"/>
            <ac:spMkLst>
              <pc:docMk/>
              <pc:sldMasterMk cId="3316734550" sldId="2147483648"/>
              <pc:sldLayoutMk cId="1093718466" sldId="2147483666"/>
              <ac:spMk id="6" creationId="{3235C7C6-C176-AE49-9269-570ADEFAE91B}"/>
            </ac:spMkLst>
          </pc:spChg>
          <pc:cxnChg chg="mod">
            <ac:chgData name="Mike Bloys" userId="1248c4d8-7b2b-4b32-b8bd-163ae845f9bb" providerId="ADAL" clId="{A8FA318C-6F50-6847-8462-3B7FEA9F98BA}" dt="2021-07-22T14:26:31.402" v="180" actId="14100"/>
            <ac:cxnSpMkLst>
              <pc:docMk/>
              <pc:sldMasterMk cId="3316734550" sldId="2147483648"/>
              <pc:sldLayoutMk cId="1093718466" sldId="2147483666"/>
              <ac:cxnSpMk id="8" creationId="{00000000-0000-0000-0000-000000000000}"/>
            </ac:cxnSpMkLst>
          </pc:cxnChg>
        </pc:sldLayoutChg>
        <pc:sldLayoutChg chg="addSp delSp modSp mod">
          <pc:chgData name="Mike Bloys" userId="1248c4d8-7b2b-4b32-b8bd-163ae845f9bb" providerId="ADAL" clId="{A8FA318C-6F50-6847-8462-3B7FEA9F98BA}" dt="2021-07-22T13:33:30.724" v="110" actId="478"/>
          <pc:sldLayoutMkLst>
            <pc:docMk/>
            <pc:sldMasterMk cId="3316734550" sldId="2147483648"/>
            <pc:sldLayoutMk cId="4276716931" sldId="2147483667"/>
          </pc:sldLayoutMkLst>
          <pc:spChg chg="del">
            <ac:chgData name="Mike Bloys" userId="1248c4d8-7b2b-4b32-b8bd-163ae845f9bb" providerId="ADAL" clId="{A8FA318C-6F50-6847-8462-3B7FEA9F98BA}" dt="2021-07-22T11:44:31.589" v="34" actId="478"/>
            <ac:spMkLst>
              <pc:docMk/>
              <pc:sldMasterMk cId="3316734550" sldId="2147483648"/>
              <pc:sldLayoutMk cId="4276716931" sldId="2147483667"/>
              <ac:spMk id="3" creationId="{00000000-0000-0000-0000-000000000000}"/>
            </ac:spMkLst>
          </pc:spChg>
          <pc:spChg chg="mod">
            <ac:chgData name="Mike Bloys" userId="1248c4d8-7b2b-4b32-b8bd-163ae845f9bb" providerId="ADAL" clId="{A8FA318C-6F50-6847-8462-3B7FEA9F98BA}" dt="2021-07-22T11:47:25.100" v="41" actId="948"/>
            <ac:spMkLst>
              <pc:docMk/>
              <pc:sldMasterMk cId="3316734550" sldId="2147483648"/>
              <pc:sldLayoutMk cId="4276716931" sldId="2147483667"/>
              <ac:spMk id="8" creationId="{00000000-0000-0000-0000-000000000000}"/>
            </ac:spMkLst>
          </pc:spChg>
          <pc:spChg chg="add mod">
            <ac:chgData name="Mike Bloys" userId="1248c4d8-7b2b-4b32-b8bd-163ae845f9bb" providerId="ADAL" clId="{A8FA318C-6F50-6847-8462-3B7FEA9F98BA}" dt="2021-07-22T11:45:36.661" v="37"/>
            <ac:spMkLst>
              <pc:docMk/>
              <pc:sldMasterMk cId="3316734550" sldId="2147483648"/>
              <pc:sldLayoutMk cId="4276716931" sldId="2147483667"/>
              <ac:spMk id="11" creationId="{31489981-9D2A-F040-91C3-3C3223B262F7}"/>
            </ac:spMkLst>
          </pc:spChg>
          <pc:picChg chg="del mod">
            <ac:chgData name="Mike Bloys" userId="1248c4d8-7b2b-4b32-b8bd-163ae845f9bb" providerId="ADAL" clId="{A8FA318C-6F50-6847-8462-3B7FEA9F98BA}" dt="2021-07-22T11:44:31.589" v="34" actId="478"/>
            <ac:picMkLst>
              <pc:docMk/>
              <pc:sldMasterMk cId="3316734550" sldId="2147483648"/>
              <pc:sldLayoutMk cId="4276716931" sldId="2147483667"/>
              <ac:picMk id="4" creationId="{E12333BD-23C8-4C57-85FB-842C510FF7B6}"/>
            </ac:picMkLst>
          </pc:picChg>
          <pc:picChg chg="add mod">
            <ac:chgData name="Mike Bloys" userId="1248c4d8-7b2b-4b32-b8bd-163ae845f9bb" providerId="ADAL" clId="{A8FA318C-6F50-6847-8462-3B7FEA9F98BA}" dt="2021-07-22T11:50:56.144" v="56" actId="18331"/>
            <ac:picMkLst>
              <pc:docMk/>
              <pc:sldMasterMk cId="3316734550" sldId="2147483648"/>
              <pc:sldLayoutMk cId="4276716931" sldId="2147483667"/>
              <ac:picMk id="10" creationId="{B90E13A4-D1B3-584E-9744-B0705FA7F432}"/>
            </ac:picMkLst>
          </pc:picChg>
          <pc:picChg chg="add mod">
            <ac:chgData name="Mike Bloys" userId="1248c4d8-7b2b-4b32-b8bd-163ae845f9bb" providerId="ADAL" clId="{A8FA318C-6F50-6847-8462-3B7FEA9F98BA}" dt="2021-07-22T11:59:05.626" v="69"/>
            <ac:picMkLst>
              <pc:docMk/>
              <pc:sldMasterMk cId="3316734550" sldId="2147483648"/>
              <pc:sldLayoutMk cId="4276716931" sldId="2147483667"/>
              <ac:picMk id="12" creationId="{689980B9-BA30-C440-AB57-1B8875CA05CD}"/>
            </ac:picMkLst>
          </pc:picChg>
          <pc:picChg chg="add del mod modCrop">
            <ac:chgData name="Mike Bloys" userId="1248c4d8-7b2b-4b32-b8bd-163ae845f9bb" providerId="ADAL" clId="{A8FA318C-6F50-6847-8462-3B7FEA9F98BA}" dt="2021-07-22T13:33:30.724" v="110" actId="478"/>
            <ac:picMkLst>
              <pc:docMk/>
              <pc:sldMasterMk cId="3316734550" sldId="2147483648"/>
              <pc:sldLayoutMk cId="4276716931" sldId="2147483667"/>
              <ac:picMk id="13" creationId="{57115C87-9E3F-654E-B6A9-A38ABF979231}"/>
            </ac:picMkLst>
          </pc:picChg>
          <pc:picChg chg="del">
            <ac:chgData name="Mike Bloys" userId="1248c4d8-7b2b-4b32-b8bd-163ae845f9bb" providerId="ADAL" clId="{A8FA318C-6F50-6847-8462-3B7FEA9F98BA}" dt="2021-07-22T11:59:04.620" v="68" actId="478"/>
            <ac:picMkLst>
              <pc:docMk/>
              <pc:sldMasterMk cId="3316734550" sldId="2147483648"/>
              <pc:sldLayoutMk cId="4276716931" sldId="2147483667"/>
              <ac:picMk id="22" creationId="{00000000-0000-0000-0000-000000000000}"/>
            </ac:picMkLst>
          </pc:picChg>
        </pc:sldLayoutChg>
      </pc:sldMasterChg>
    </pc:docChg>
  </pc:docChgLst>
  <pc:docChgLst>
    <pc:chgData name="Rob Heathcote" userId="62419938-1f1d-43ca-9327-cfd6c1894440" providerId="ADAL" clId="{BCAE6EF3-EBBE-4609-B4E4-EC20DD318C0B}"/>
    <pc:docChg chg="modSld">
      <pc:chgData name="Rob Heathcote" userId="62419938-1f1d-43ca-9327-cfd6c1894440" providerId="ADAL" clId="{BCAE6EF3-EBBE-4609-B4E4-EC20DD318C0B}" dt="2021-10-11T10:45:37.024" v="4" actId="20577"/>
      <pc:docMkLst>
        <pc:docMk/>
      </pc:docMkLst>
      <pc:sldChg chg="modSp mod">
        <pc:chgData name="Rob Heathcote" userId="62419938-1f1d-43ca-9327-cfd6c1894440" providerId="ADAL" clId="{BCAE6EF3-EBBE-4609-B4E4-EC20DD318C0B}" dt="2021-10-11T10:45:37.024" v="4" actId="20577"/>
        <pc:sldMkLst>
          <pc:docMk/>
          <pc:sldMk cId="933160594" sldId="293"/>
        </pc:sldMkLst>
        <pc:spChg chg="mod">
          <ac:chgData name="Rob Heathcote" userId="62419938-1f1d-43ca-9327-cfd6c1894440" providerId="ADAL" clId="{BCAE6EF3-EBBE-4609-B4E4-EC20DD318C0B}" dt="2021-10-11T10:45:37.024" v="4" actId="20577"/>
          <ac:spMkLst>
            <pc:docMk/>
            <pc:sldMk cId="933160594" sldId="293"/>
            <ac:spMk id="5" creationId="{5013851E-F352-473D-835F-2A5ACDE7A26F}"/>
          </ac:spMkLst>
        </pc:spChg>
      </pc:sldChg>
    </pc:docChg>
  </pc:docChgLst>
  <pc:docChgLst>
    <pc:chgData name="Rob Heathcote" userId="62419938-1f1d-43ca-9327-cfd6c1894440" providerId="ADAL" clId="{713C6CB9-D263-4DEE-B2D0-9EAE112A0C56}"/>
    <pc:docChg chg="undo custSel modSld modMainMaster">
      <pc:chgData name="Rob Heathcote" userId="62419938-1f1d-43ca-9327-cfd6c1894440" providerId="ADAL" clId="{713C6CB9-D263-4DEE-B2D0-9EAE112A0C56}" dt="2020-03-05T09:24:49.174" v="250" actId="207"/>
      <pc:docMkLst>
        <pc:docMk/>
      </pc:docMkLst>
      <pc:sldChg chg="addSp delSp modSp delCm">
        <pc:chgData name="Rob Heathcote" userId="62419938-1f1d-43ca-9327-cfd6c1894440" providerId="ADAL" clId="{713C6CB9-D263-4DEE-B2D0-9EAE112A0C56}" dt="2020-03-05T09:23:50.401" v="245" actId="171"/>
        <pc:sldMkLst>
          <pc:docMk/>
          <pc:sldMk cId="990921403" sldId="263"/>
        </pc:sldMkLst>
        <pc:picChg chg="del">
          <ac:chgData name="Rob Heathcote" userId="62419938-1f1d-43ca-9327-cfd6c1894440" providerId="ADAL" clId="{713C6CB9-D263-4DEE-B2D0-9EAE112A0C56}" dt="2020-03-05T09:17:20.878" v="201" actId="478"/>
          <ac:picMkLst>
            <pc:docMk/>
            <pc:sldMk cId="990921403" sldId="263"/>
            <ac:picMk id="2" creationId="{380E3EAF-CBA0-4E7C-BAC5-E01AC0971031}"/>
          </ac:picMkLst>
        </pc:picChg>
        <pc:picChg chg="add del">
          <ac:chgData name="Rob Heathcote" userId="62419938-1f1d-43ca-9327-cfd6c1894440" providerId="ADAL" clId="{713C6CB9-D263-4DEE-B2D0-9EAE112A0C56}" dt="2020-03-05T09:09:59.383" v="181" actId="478"/>
          <ac:picMkLst>
            <pc:docMk/>
            <pc:sldMk cId="990921403" sldId="263"/>
            <ac:picMk id="5" creationId="{8B774DDD-F23B-4B2C-974C-429B3A53C9B9}"/>
          </ac:picMkLst>
        </pc:picChg>
        <pc:picChg chg="add del mod">
          <ac:chgData name="Rob Heathcote" userId="62419938-1f1d-43ca-9327-cfd6c1894440" providerId="ADAL" clId="{713C6CB9-D263-4DEE-B2D0-9EAE112A0C56}" dt="2020-03-05T09:16:43.111" v="195" actId="478"/>
          <ac:picMkLst>
            <pc:docMk/>
            <pc:sldMk cId="990921403" sldId="263"/>
            <ac:picMk id="7" creationId="{20CA9BC9-DB27-419D-8FE7-F419BC910DE3}"/>
          </ac:picMkLst>
        </pc:picChg>
        <pc:picChg chg="add del mod ord modCrop">
          <ac:chgData name="Rob Heathcote" userId="62419938-1f1d-43ca-9327-cfd6c1894440" providerId="ADAL" clId="{713C6CB9-D263-4DEE-B2D0-9EAE112A0C56}" dt="2020-03-05T09:23:13.943" v="226" actId="478"/>
          <ac:picMkLst>
            <pc:docMk/>
            <pc:sldMk cId="990921403" sldId="263"/>
            <ac:picMk id="9" creationId="{54C4543A-B118-49D7-BC39-6AC804052483}"/>
          </ac:picMkLst>
        </pc:picChg>
        <pc:picChg chg="add">
          <ac:chgData name="Rob Heathcote" userId="62419938-1f1d-43ca-9327-cfd6c1894440" providerId="ADAL" clId="{713C6CB9-D263-4DEE-B2D0-9EAE112A0C56}" dt="2020-03-05T09:17:54.552" v="206"/>
          <ac:picMkLst>
            <pc:docMk/>
            <pc:sldMk cId="990921403" sldId="263"/>
            <ac:picMk id="11" creationId="{1B881DE9-A354-4ABF-8020-41FF3CCDDD50}"/>
          </ac:picMkLst>
        </pc:picChg>
        <pc:picChg chg="add mod ord modCrop">
          <ac:chgData name="Rob Heathcote" userId="62419938-1f1d-43ca-9327-cfd6c1894440" providerId="ADAL" clId="{713C6CB9-D263-4DEE-B2D0-9EAE112A0C56}" dt="2020-03-05T09:23:50.401" v="245" actId="171"/>
          <ac:picMkLst>
            <pc:docMk/>
            <pc:sldMk cId="990921403" sldId="263"/>
            <ac:picMk id="12" creationId="{72337A54-03C4-4188-8B58-5EC2CB288AB8}"/>
          </ac:picMkLst>
        </pc:picChg>
        <pc:picChg chg="del">
          <ac:chgData name="Rob Heathcote" userId="62419938-1f1d-43ca-9327-cfd6c1894440" providerId="ADAL" clId="{713C6CB9-D263-4DEE-B2D0-9EAE112A0C56}" dt="2020-03-05T08:52:19.192" v="179" actId="478"/>
          <ac:picMkLst>
            <pc:docMk/>
            <pc:sldMk cId="990921403" sldId="263"/>
            <ac:picMk id="2050" creationId="{19EB7153-C370-4334-AF7B-056403C9EAF2}"/>
          </ac:picMkLst>
        </pc:picChg>
      </pc:sldChg>
      <pc:sldChg chg="delSp">
        <pc:chgData name="Rob Heathcote" userId="62419938-1f1d-43ca-9327-cfd6c1894440" providerId="ADAL" clId="{713C6CB9-D263-4DEE-B2D0-9EAE112A0C56}" dt="2020-03-05T08:47:48.991" v="172" actId="478"/>
        <pc:sldMkLst>
          <pc:docMk/>
          <pc:sldMk cId="1408696727" sldId="264"/>
        </pc:sldMkLst>
        <pc:picChg chg="del">
          <ac:chgData name="Rob Heathcote" userId="62419938-1f1d-43ca-9327-cfd6c1894440" providerId="ADAL" clId="{713C6CB9-D263-4DEE-B2D0-9EAE112A0C56}" dt="2020-03-05T08:47:47.534" v="171" actId="478"/>
          <ac:picMkLst>
            <pc:docMk/>
            <pc:sldMk cId="1408696727" sldId="264"/>
            <ac:picMk id="2" creationId="{CA737D67-705A-4E42-A78A-A6EE6BAF50A0}"/>
          </ac:picMkLst>
        </pc:picChg>
        <pc:picChg chg="del">
          <ac:chgData name="Rob Heathcote" userId="62419938-1f1d-43ca-9327-cfd6c1894440" providerId="ADAL" clId="{713C6CB9-D263-4DEE-B2D0-9EAE112A0C56}" dt="2020-03-05T08:47:48.991" v="172" actId="478"/>
          <ac:picMkLst>
            <pc:docMk/>
            <pc:sldMk cId="1408696727" sldId="264"/>
            <ac:picMk id="3074" creationId="{B54639F5-D9F5-4645-B6B5-F1B6318EF206}"/>
          </ac:picMkLst>
        </pc:picChg>
      </pc:sldChg>
      <pc:sldChg chg="modSp">
        <pc:chgData name="Rob Heathcote" userId="62419938-1f1d-43ca-9327-cfd6c1894440" providerId="ADAL" clId="{713C6CB9-D263-4DEE-B2D0-9EAE112A0C56}" dt="2020-03-05T09:20:43.907" v="225" actId="207"/>
        <pc:sldMkLst>
          <pc:docMk/>
          <pc:sldMk cId="3292513092" sldId="265"/>
        </pc:sldMkLst>
        <pc:spChg chg="mod">
          <ac:chgData name="Rob Heathcote" userId="62419938-1f1d-43ca-9327-cfd6c1894440" providerId="ADAL" clId="{713C6CB9-D263-4DEE-B2D0-9EAE112A0C56}" dt="2020-03-05T09:20:43.907" v="225" actId="207"/>
          <ac:spMkLst>
            <pc:docMk/>
            <pc:sldMk cId="3292513092" sldId="265"/>
            <ac:spMk id="2" creationId="{00000000-0000-0000-0000-000000000000}"/>
          </ac:spMkLst>
        </pc:spChg>
      </pc:sldChg>
      <pc:sldChg chg="modSp">
        <pc:chgData name="Rob Heathcote" userId="62419938-1f1d-43ca-9327-cfd6c1894440" providerId="ADAL" clId="{713C6CB9-D263-4DEE-B2D0-9EAE112A0C56}" dt="2020-03-05T09:24:35.380" v="249"/>
        <pc:sldMkLst>
          <pc:docMk/>
          <pc:sldMk cId="3807880298" sldId="266"/>
        </pc:sldMkLst>
        <pc:graphicFrameChg chg="mod modGraphic">
          <ac:chgData name="Rob Heathcote" userId="62419938-1f1d-43ca-9327-cfd6c1894440" providerId="ADAL" clId="{713C6CB9-D263-4DEE-B2D0-9EAE112A0C56}" dt="2020-03-05T09:24:35.380" v="249"/>
          <ac:graphicFrameMkLst>
            <pc:docMk/>
            <pc:sldMk cId="3807880298" sldId="266"/>
            <ac:graphicFrameMk id="4" creationId="{00000000-0000-0000-0000-000000000000}"/>
          </ac:graphicFrameMkLst>
        </pc:graphicFrameChg>
      </pc:sldChg>
      <pc:sldChg chg="modSp">
        <pc:chgData name="Rob Heathcote" userId="62419938-1f1d-43ca-9327-cfd6c1894440" providerId="ADAL" clId="{713C6CB9-D263-4DEE-B2D0-9EAE112A0C56}" dt="2020-03-05T09:19:20.968" v="214"/>
        <pc:sldMkLst>
          <pc:docMk/>
          <pc:sldMk cId="4040386850" sldId="267"/>
        </pc:sldMkLst>
        <pc:graphicFrameChg chg="mod modGraphic">
          <ac:chgData name="Rob Heathcote" userId="62419938-1f1d-43ca-9327-cfd6c1894440" providerId="ADAL" clId="{713C6CB9-D263-4DEE-B2D0-9EAE112A0C56}" dt="2020-03-05T09:19:20.968" v="214"/>
          <ac:graphicFrameMkLst>
            <pc:docMk/>
            <pc:sldMk cId="4040386850" sldId="267"/>
            <ac:graphicFrameMk id="5" creationId="{00000000-0000-0000-0000-000000000000}"/>
          </ac:graphicFrameMkLst>
        </pc:graphicFrameChg>
      </pc:sldChg>
      <pc:sldChg chg="modSp">
        <pc:chgData name="Rob Heathcote" userId="62419938-1f1d-43ca-9327-cfd6c1894440" providerId="ADAL" clId="{713C6CB9-D263-4DEE-B2D0-9EAE112A0C56}" dt="2020-03-05T09:19:37.317" v="217" actId="207"/>
        <pc:sldMkLst>
          <pc:docMk/>
          <pc:sldMk cId="307978707" sldId="269"/>
        </pc:sldMkLst>
        <pc:graphicFrameChg chg="modGraphic">
          <ac:chgData name="Rob Heathcote" userId="62419938-1f1d-43ca-9327-cfd6c1894440" providerId="ADAL" clId="{713C6CB9-D263-4DEE-B2D0-9EAE112A0C56}" dt="2020-03-05T09:19:37.317" v="217" actId="207"/>
          <ac:graphicFrameMkLst>
            <pc:docMk/>
            <pc:sldMk cId="307978707" sldId="269"/>
            <ac:graphicFrameMk id="5" creationId="{00000000-0000-0000-0000-000000000000}"/>
          </ac:graphicFrameMkLst>
        </pc:graphicFrameChg>
      </pc:sldChg>
      <pc:sldChg chg="modSp">
        <pc:chgData name="Rob Heathcote" userId="62419938-1f1d-43ca-9327-cfd6c1894440" providerId="ADAL" clId="{713C6CB9-D263-4DEE-B2D0-9EAE112A0C56}" dt="2020-03-05T09:24:49.174" v="250" actId="207"/>
        <pc:sldMkLst>
          <pc:docMk/>
          <pc:sldMk cId="2686487396" sldId="270"/>
        </pc:sldMkLst>
        <pc:graphicFrameChg chg="modGraphic">
          <ac:chgData name="Rob Heathcote" userId="62419938-1f1d-43ca-9327-cfd6c1894440" providerId="ADAL" clId="{713C6CB9-D263-4DEE-B2D0-9EAE112A0C56}" dt="2020-03-05T09:24:49.174" v="250" actId="207"/>
          <ac:graphicFrameMkLst>
            <pc:docMk/>
            <pc:sldMk cId="2686487396" sldId="270"/>
            <ac:graphicFrameMk id="5" creationId="{00000000-0000-0000-0000-000000000000}"/>
          </ac:graphicFrameMkLst>
        </pc:graphicFrameChg>
      </pc:sldChg>
      <pc:sldChg chg="modSp">
        <pc:chgData name="Rob Heathcote" userId="62419938-1f1d-43ca-9327-cfd6c1894440" providerId="ADAL" clId="{713C6CB9-D263-4DEE-B2D0-9EAE112A0C56}" dt="2020-03-05T09:19:55.607" v="220" actId="207"/>
        <pc:sldMkLst>
          <pc:docMk/>
          <pc:sldMk cId="173915510" sldId="271"/>
        </pc:sldMkLst>
        <pc:graphicFrameChg chg="modGraphic">
          <ac:chgData name="Rob Heathcote" userId="62419938-1f1d-43ca-9327-cfd6c1894440" providerId="ADAL" clId="{713C6CB9-D263-4DEE-B2D0-9EAE112A0C56}" dt="2020-03-05T09:19:55.607" v="220" actId="207"/>
          <ac:graphicFrameMkLst>
            <pc:docMk/>
            <pc:sldMk cId="173915510" sldId="271"/>
            <ac:graphicFrameMk id="8" creationId="{00000000-0000-0000-0000-000000000000}"/>
          </ac:graphicFrameMkLst>
        </pc:graphicFrameChg>
      </pc:sldChg>
      <pc:sldChg chg="modSp">
        <pc:chgData name="Rob Heathcote" userId="62419938-1f1d-43ca-9327-cfd6c1894440" providerId="ADAL" clId="{713C6CB9-D263-4DEE-B2D0-9EAE112A0C56}" dt="2020-03-05T08:43:29.960" v="129" actId="207"/>
        <pc:sldMkLst>
          <pc:docMk/>
          <pc:sldMk cId="477279864" sldId="273"/>
        </pc:sldMkLst>
        <pc:graphicFrameChg chg="modGraphic">
          <ac:chgData name="Rob Heathcote" userId="62419938-1f1d-43ca-9327-cfd6c1894440" providerId="ADAL" clId="{713C6CB9-D263-4DEE-B2D0-9EAE112A0C56}" dt="2020-03-05T08:43:29.960" v="129" actId="207"/>
          <ac:graphicFrameMkLst>
            <pc:docMk/>
            <pc:sldMk cId="477279864" sldId="273"/>
            <ac:graphicFrameMk id="4" creationId="{00000000-0000-0000-0000-000000000000}"/>
          </ac:graphicFrameMkLst>
        </pc:graphicFrameChg>
      </pc:sldChg>
      <pc:sldChg chg="modSp">
        <pc:chgData name="Rob Heathcote" userId="62419938-1f1d-43ca-9327-cfd6c1894440" providerId="ADAL" clId="{713C6CB9-D263-4DEE-B2D0-9EAE112A0C56}" dt="2020-03-05T08:43:40.156" v="132" actId="20577"/>
        <pc:sldMkLst>
          <pc:docMk/>
          <pc:sldMk cId="1769958477" sldId="276"/>
        </pc:sldMkLst>
        <pc:spChg chg="mod">
          <ac:chgData name="Rob Heathcote" userId="62419938-1f1d-43ca-9327-cfd6c1894440" providerId="ADAL" clId="{713C6CB9-D263-4DEE-B2D0-9EAE112A0C56}" dt="2020-03-05T08:43:40.156" v="132" actId="20577"/>
          <ac:spMkLst>
            <pc:docMk/>
            <pc:sldMk cId="1769958477" sldId="276"/>
            <ac:spMk id="3" creationId="{00000000-0000-0000-0000-000000000000}"/>
          </ac:spMkLst>
        </pc:spChg>
      </pc:sldChg>
      <pc:sldChg chg="delSp modSp">
        <pc:chgData name="Rob Heathcote" userId="62419938-1f1d-43ca-9327-cfd6c1894440" providerId="ADAL" clId="{713C6CB9-D263-4DEE-B2D0-9EAE112A0C56}" dt="2020-03-05T08:33:33.049" v="50" actId="6549"/>
        <pc:sldMkLst>
          <pc:docMk/>
          <pc:sldMk cId="3460746874" sldId="277"/>
        </pc:sldMkLst>
        <pc:spChg chg="mod">
          <ac:chgData name="Rob Heathcote" userId="62419938-1f1d-43ca-9327-cfd6c1894440" providerId="ADAL" clId="{713C6CB9-D263-4DEE-B2D0-9EAE112A0C56}" dt="2020-03-05T08:33:33.049" v="50" actId="6549"/>
          <ac:spMkLst>
            <pc:docMk/>
            <pc:sldMk cId="3460746874" sldId="277"/>
            <ac:spMk id="3" creationId="{00000000-0000-0000-0000-000000000000}"/>
          </ac:spMkLst>
        </pc:spChg>
        <pc:picChg chg="del">
          <ac:chgData name="Rob Heathcote" userId="62419938-1f1d-43ca-9327-cfd6c1894440" providerId="ADAL" clId="{713C6CB9-D263-4DEE-B2D0-9EAE112A0C56}" dt="2020-03-05T08:33:27.764" v="46" actId="478"/>
          <ac:picMkLst>
            <pc:docMk/>
            <pc:sldMk cId="3460746874" sldId="277"/>
            <ac:picMk id="5" creationId="{6DED8169-B76E-4710-A861-CD5CA67903C1}"/>
          </ac:picMkLst>
        </pc:picChg>
        <pc:picChg chg="del">
          <ac:chgData name="Rob Heathcote" userId="62419938-1f1d-43ca-9327-cfd6c1894440" providerId="ADAL" clId="{713C6CB9-D263-4DEE-B2D0-9EAE112A0C56}" dt="2020-03-05T08:33:25.567" v="45" actId="478"/>
          <ac:picMkLst>
            <pc:docMk/>
            <pc:sldMk cId="3460746874" sldId="277"/>
            <ac:picMk id="5126" creationId="{379AE47B-9D25-4699-94FF-1B9675D32228}"/>
          </ac:picMkLst>
        </pc:picChg>
      </pc:sldChg>
      <pc:sldChg chg="modSp">
        <pc:chgData name="Rob Heathcote" userId="62419938-1f1d-43ca-9327-cfd6c1894440" providerId="ADAL" clId="{713C6CB9-D263-4DEE-B2D0-9EAE112A0C56}" dt="2020-03-05T09:18:41.165" v="211"/>
        <pc:sldMkLst>
          <pc:docMk/>
          <pc:sldMk cId="3928355373" sldId="283"/>
        </pc:sldMkLst>
        <pc:graphicFrameChg chg="mod modGraphic">
          <ac:chgData name="Rob Heathcote" userId="62419938-1f1d-43ca-9327-cfd6c1894440" providerId="ADAL" clId="{713C6CB9-D263-4DEE-B2D0-9EAE112A0C56}" dt="2020-03-05T09:18:41.165" v="211"/>
          <ac:graphicFrameMkLst>
            <pc:docMk/>
            <pc:sldMk cId="3928355373" sldId="283"/>
            <ac:graphicFrameMk id="5" creationId="{00000000-0000-0000-0000-000000000000}"/>
          </ac:graphicFrameMkLst>
        </pc:graphicFrameChg>
      </pc:sldChg>
      <pc:sldChg chg="addSp delSp modSp">
        <pc:chgData name="Rob Heathcote" userId="62419938-1f1d-43ca-9327-cfd6c1894440" providerId="ADAL" clId="{713C6CB9-D263-4DEE-B2D0-9EAE112A0C56}" dt="2020-03-05T09:24:13.470" v="246" actId="478"/>
        <pc:sldMkLst>
          <pc:docMk/>
          <pc:sldMk cId="3003053793" sldId="284"/>
        </pc:sldMkLst>
        <pc:picChg chg="del">
          <ac:chgData name="Rob Heathcote" userId="62419938-1f1d-43ca-9327-cfd6c1894440" providerId="ADAL" clId="{713C6CB9-D263-4DEE-B2D0-9EAE112A0C56}" dt="2020-03-05T09:24:13.470" v="246" actId="478"/>
          <ac:picMkLst>
            <pc:docMk/>
            <pc:sldMk cId="3003053793" sldId="284"/>
            <ac:picMk id="4" creationId="{867513BD-8F93-48E7-9559-C286D566C309}"/>
          </ac:picMkLst>
        </pc:picChg>
        <pc:picChg chg="add mod">
          <ac:chgData name="Rob Heathcote" userId="62419938-1f1d-43ca-9327-cfd6c1894440" providerId="ADAL" clId="{713C6CB9-D263-4DEE-B2D0-9EAE112A0C56}" dt="2020-03-05T08:51:58.917" v="178" actId="1076"/>
          <ac:picMkLst>
            <pc:docMk/>
            <pc:sldMk cId="3003053793" sldId="284"/>
            <ac:picMk id="5" creationId="{2ACACB71-8CBF-445C-99E8-76236D733712}"/>
          </ac:picMkLst>
        </pc:picChg>
        <pc:picChg chg="del">
          <ac:chgData name="Rob Heathcote" userId="62419938-1f1d-43ca-9327-cfd6c1894440" providerId="ADAL" clId="{713C6CB9-D263-4DEE-B2D0-9EAE112A0C56}" dt="2020-03-05T08:51:47.688" v="173" actId="478"/>
          <ac:picMkLst>
            <pc:docMk/>
            <pc:sldMk cId="3003053793" sldId="284"/>
            <ac:picMk id="1026" creationId="{ED780F00-20D9-42EB-84FC-BCBF2F11A86C}"/>
          </ac:picMkLst>
        </pc:picChg>
      </pc:sldChg>
      <pc:sldChg chg="delSp">
        <pc:chgData name="Rob Heathcote" userId="62419938-1f1d-43ca-9327-cfd6c1894440" providerId="ADAL" clId="{713C6CB9-D263-4DEE-B2D0-9EAE112A0C56}" dt="2020-03-05T08:34:22.166" v="53" actId="478"/>
        <pc:sldMkLst>
          <pc:docMk/>
          <pc:sldMk cId="918423468" sldId="285"/>
        </pc:sldMkLst>
        <pc:spChg chg="del">
          <ac:chgData name="Rob Heathcote" userId="62419938-1f1d-43ca-9327-cfd6c1894440" providerId="ADAL" clId="{713C6CB9-D263-4DEE-B2D0-9EAE112A0C56}" dt="2020-03-05T08:34:22.166" v="53" actId="478"/>
          <ac:spMkLst>
            <pc:docMk/>
            <pc:sldMk cId="918423468" sldId="285"/>
            <ac:spMk id="4" creationId="{69BBD470-7B1A-4D1F-A6F6-21F288B6DB27}"/>
          </ac:spMkLst>
        </pc:spChg>
      </pc:sldChg>
      <pc:sldChg chg="addSp delSp modSp">
        <pc:chgData name="Rob Heathcote" userId="62419938-1f1d-43ca-9327-cfd6c1894440" providerId="ADAL" clId="{713C6CB9-D263-4DEE-B2D0-9EAE112A0C56}" dt="2020-03-05T08:47:35.884" v="170"/>
        <pc:sldMkLst>
          <pc:docMk/>
          <pc:sldMk cId="3555955918" sldId="286"/>
        </pc:sldMkLst>
        <pc:spChg chg="mod">
          <ac:chgData name="Rob Heathcote" userId="62419938-1f1d-43ca-9327-cfd6c1894440" providerId="ADAL" clId="{713C6CB9-D263-4DEE-B2D0-9EAE112A0C56}" dt="2020-03-05T08:46:54.622" v="164" actId="1076"/>
          <ac:spMkLst>
            <pc:docMk/>
            <pc:sldMk cId="3555955918" sldId="286"/>
            <ac:spMk id="3" creationId="{B8100AAA-BF7F-4666-9BCD-9CAEA5D74069}"/>
          </ac:spMkLst>
        </pc:spChg>
        <pc:spChg chg="del">
          <ac:chgData name="Rob Heathcote" userId="62419938-1f1d-43ca-9327-cfd6c1894440" providerId="ADAL" clId="{713C6CB9-D263-4DEE-B2D0-9EAE112A0C56}" dt="2020-03-05T08:44:03.166" v="133" actId="478"/>
          <ac:spMkLst>
            <pc:docMk/>
            <pc:sldMk cId="3555955918" sldId="286"/>
            <ac:spMk id="5" creationId="{C0ED4C2B-D09C-4BF0-BADF-EA3FF381588B}"/>
          </ac:spMkLst>
        </pc:spChg>
        <pc:picChg chg="del">
          <ac:chgData name="Rob Heathcote" userId="62419938-1f1d-43ca-9327-cfd6c1894440" providerId="ADAL" clId="{713C6CB9-D263-4DEE-B2D0-9EAE112A0C56}" dt="2020-03-05T08:44:09.350" v="134" actId="478"/>
          <ac:picMkLst>
            <pc:docMk/>
            <pc:sldMk cId="3555955918" sldId="286"/>
            <ac:picMk id="4" creationId="{527729FA-8C69-40D4-978F-9CA19EE43220}"/>
          </ac:picMkLst>
        </pc:picChg>
        <pc:picChg chg="add mod ord modCrop">
          <ac:chgData name="Rob Heathcote" userId="62419938-1f1d-43ca-9327-cfd6c1894440" providerId="ADAL" clId="{713C6CB9-D263-4DEE-B2D0-9EAE112A0C56}" dt="2020-03-05T08:47:20.078" v="169" actId="1076"/>
          <ac:picMkLst>
            <pc:docMk/>
            <pc:sldMk cId="3555955918" sldId="286"/>
            <ac:picMk id="7" creationId="{FC0EEE06-73A5-457F-8F38-DD7D8678A783}"/>
          </ac:picMkLst>
        </pc:picChg>
        <pc:picChg chg="add">
          <ac:chgData name="Rob Heathcote" userId="62419938-1f1d-43ca-9327-cfd6c1894440" providerId="ADAL" clId="{713C6CB9-D263-4DEE-B2D0-9EAE112A0C56}" dt="2020-03-05T08:47:35.884" v="170"/>
          <ac:picMkLst>
            <pc:docMk/>
            <pc:sldMk cId="3555955918" sldId="286"/>
            <ac:picMk id="9" creationId="{2D474CD2-75BB-4439-B19E-95824CB21F4C}"/>
          </ac:picMkLst>
        </pc:picChg>
        <pc:picChg chg="add">
          <ac:chgData name="Rob Heathcote" userId="62419938-1f1d-43ca-9327-cfd6c1894440" providerId="ADAL" clId="{713C6CB9-D263-4DEE-B2D0-9EAE112A0C56}" dt="2020-03-05T08:47:35.884" v="170"/>
          <ac:picMkLst>
            <pc:docMk/>
            <pc:sldMk cId="3555955918" sldId="286"/>
            <ac:picMk id="10" creationId="{D6620AD2-E86A-4E29-8E6A-A4C0B0752E1C}"/>
          </ac:picMkLst>
        </pc:picChg>
        <pc:picChg chg="del">
          <ac:chgData name="Rob Heathcote" userId="62419938-1f1d-43ca-9327-cfd6c1894440" providerId="ADAL" clId="{713C6CB9-D263-4DEE-B2D0-9EAE112A0C56}" dt="2020-03-05T08:44:14.680" v="136" actId="478"/>
          <ac:picMkLst>
            <pc:docMk/>
            <pc:sldMk cId="3555955918" sldId="286"/>
            <ac:picMk id="4098" creationId="{E97B585D-15D0-466F-A56A-07119AF0BB6B}"/>
          </ac:picMkLst>
        </pc:picChg>
      </pc:sldChg>
      <pc:sldChg chg="delSp">
        <pc:chgData name="Rob Heathcote" userId="62419938-1f1d-43ca-9327-cfd6c1894440" providerId="ADAL" clId="{713C6CB9-D263-4DEE-B2D0-9EAE112A0C56}" dt="2020-03-05T08:33:40.878" v="51" actId="478"/>
        <pc:sldMkLst>
          <pc:docMk/>
          <pc:sldMk cId="2094632236" sldId="287"/>
        </pc:sldMkLst>
        <pc:spChg chg="del">
          <ac:chgData name="Rob Heathcote" userId="62419938-1f1d-43ca-9327-cfd6c1894440" providerId="ADAL" clId="{713C6CB9-D263-4DEE-B2D0-9EAE112A0C56}" dt="2020-03-05T08:33:40.878" v="51" actId="478"/>
          <ac:spMkLst>
            <pc:docMk/>
            <pc:sldMk cId="2094632236" sldId="287"/>
            <ac:spMk id="4" creationId="{50C2604B-E711-429C-93B4-3395E55C314E}"/>
          </ac:spMkLst>
        </pc:spChg>
      </pc:sldChg>
      <pc:sldChg chg="addSp delSp modSp">
        <pc:chgData name="Rob Heathcote" userId="62419938-1f1d-43ca-9327-cfd6c1894440" providerId="ADAL" clId="{713C6CB9-D263-4DEE-B2D0-9EAE112A0C56}" dt="2020-03-05T08:43:17.986" v="128" actId="207"/>
        <pc:sldMkLst>
          <pc:docMk/>
          <pc:sldMk cId="731314941" sldId="288"/>
        </pc:sldMkLst>
        <pc:spChg chg="mod">
          <ac:chgData name="Rob Heathcote" userId="62419938-1f1d-43ca-9327-cfd6c1894440" providerId="ADAL" clId="{713C6CB9-D263-4DEE-B2D0-9EAE112A0C56}" dt="2020-03-05T08:41:52.222" v="124" actId="14100"/>
          <ac:spMkLst>
            <pc:docMk/>
            <pc:sldMk cId="731314941" sldId="288"/>
            <ac:spMk id="3" creationId="{F30ED1DF-0763-4636-8D00-8927326CE67F}"/>
          </ac:spMkLst>
        </pc:spChg>
        <pc:spChg chg="del">
          <ac:chgData name="Rob Heathcote" userId="62419938-1f1d-43ca-9327-cfd6c1894440" providerId="ADAL" clId="{713C6CB9-D263-4DEE-B2D0-9EAE112A0C56}" dt="2020-03-05T08:34:59.197" v="65" actId="478"/>
          <ac:spMkLst>
            <pc:docMk/>
            <pc:sldMk cId="731314941" sldId="288"/>
            <ac:spMk id="5" creationId="{AD1E0904-59FA-49F3-97D3-5CB99172F530}"/>
          </ac:spMkLst>
        </pc:spChg>
        <pc:spChg chg="del mod">
          <ac:chgData name="Rob Heathcote" userId="62419938-1f1d-43ca-9327-cfd6c1894440" providerId="ADAL" clId="{713C6CB9-D263-4DEE-B2D0-9EAE112A0C56}" dt="2020-03-05T08:35:09.133" v="69" actId="478"/>
          <ac:spMkLst>
            <pc:docMk/>
            <pc:sldMk cId="731314941" sldId="288"/>
            <ac:spMk id="6" creationId="{8C2EBA36-B663-4F9C-BC1A-DD9FD981FA7A}"/>
          </ac:spMkLst>
        </pc:spChg>
        <pc:spChg chg="mod ord">
          <ac:chgData name="Rob Heathcote" userId="62419938-1f1d-43ca-9327-cfd6c1894440" providerId="ADAL" clId="{713C6CB9-D263-4DEE-B2D0-9EAE112A0C56}" dt="2020-03-05T08:42:28.182" v="125" actId="170"/>
          <ac:spMkLst>
            <pc:docMk/>
            <pc:sldMk cId="731314941" sldId="288"/>
            <ac:spMk id="9" creationId="{99B001E3-1789-4790-9495-CD971048E1C6}"/>
          </ac:spMkLst>
        </pc:spChg>
        <pc:spChg chg="del">
          <ac:chgData name="Rob Heathcote" userId="62419938-1f1d-43ca-9327-cfd6c1894440" providerId="ADAL" clId="{713C6CB9-D263-4DEE-B2D0-9EAE112A0C56}" dt="2020-03-05T08:35:05.597" v="66" actId="478"/>
          <ac:spMkLst>
            <pc:docMk/>
            <pc:sldMk cId="731314941" sldId="288"/>
            <ac:spMk id="11" creationId="{8A636298-061F-4F3A-AA49-9AEF2D03E147}"/>
          </ac:spMkLst>
        </pc:spChg>
        <pc:spChg chg="add mod">
          <ac:chgData name="Rob Heathcote" userId="62419938-1f1d-43ca-9327-cfd6c1894440" providerId="ADAL" clId="{713C6CB9-D263-4DEE-B2D0-9EAE112A0C56}" dt="2020-03-05T08:35:20.494" v="71" actId="208"/>
          <ac:spMkLst>
            <pc:docMk/>
            <pc:sldMk cId="731314941" sldId="288"/>
            <ac:spMk id="12" creationId="{DC5B10A9-AC3B-4C33-B962-62236E07665B}"/>
          </ac:spMkLst>
        </pc:spChg>
        <pc:spChg chg="add del mod">
          <ac:chgData name="Rob Heathcote" userId="62419938-1f1d-43ca-9327-cfd6c1894440" providerId="ADAL" clId="{713C6CB9-D263-4DEE-B2D0-9EAE112A0C56}" dt="2020-03-05T08:38:21.262" v="94" actId="478"/>
          <ac:spMkLst>
            <pc:docMk/>
            <pc:sldMk cId="731314941" sldId="288"/>
            <ac:spMk id="25" creationId="{D755C776-1612-4292-9B29-5E2C07A5FF13}"/>
          </ac:spMkLst>
        </pc:spChg>
        <pc:spChg chg="add mod ord">
          <ac:chgData name="Rob Heathcote" userId="62419938-1f1d-43ca-9327-cfd6c1894440" providerId="ADAL" clId="{713C6CB9-D263-4DEE-B2D0-9EAE112A0C56}" dt="2020-03-05T08:42:50.645" v="127" actId="14100"/>
          <ac:spMkLst>
            <pc:docMk/>
            <pc:sldMk cId="731314941" sldId="288"/>
            <ac:spMk id="26" creationId="{8965867E-D083-4A6A-8B90-5590C56B5527}"/>
          </ac:spMkLst>
        </pc:spChg>
        <pc:spChg chg="add del mod ord">
          <ac:chgData name="Rob Heathcote" userId="62419938-1f1d-43ca-9327-cfd6c1894440" providerId="ADAL" clId="{713C6CB9-D263-4DEE-B2D0-9EAE112A0C56}" dt="2020-03-05T08:40:05.158" v="118" actId="478"/>
          <ac:spMkLst>
            <pc:docMk/>
            <pc:sldMk cId="731314941" sldId="288"/>
            <ac:spMk id="27" creationId="{EDCC079B-3F3D-49A2-8847-867D5D056E6C}"/>
          </ac:spMkLst>
        </pc:spChg>
        <pc:spChg chg="add mod">
          <ac:chgData name="Rob Heathcote" userId="62419938-1f1d-43ca-9327-cfd6c1894440" providerId="ADAL" clId="{713C6CB9-D263-4DEE-B2D0-9EAE112A0C56}" dt="2020-03-05T08:42:36.006" v="126" actId="14100"/>
          <ac:spMkLst>
            <pc:docMk/>
            <pc:sldMk cId="731314941" sldId="288"/>
            <ac:spMk id="28" creationId="{406924BF-225E-4E1F-8EED-C8784F6C5BC6}"/>
          </ac:spMkLst>
        </pc:spChg>
        <pc:graphicFrameChg chg="modGraphic">
          <ac:chgData name="Rob Heathcote" userId="62419938-1f1d-43ca-9327-cfd6c1894440" providerId="ADAL" clId="{713C6CB9-D263-4DEE-B2D0-9EAE112A0C56}" dt="2020-03-05T08:43:17.986" v="128" actId="207"/>
          <ac:graphicFrameMkLst>
            <pc:docMk/>
            <pc:sldMk cId="731314941" sldId="288"/>
            <ac:graphicFrameMk id="4" creationId="{B6BE31CE-6997-411B-B3F5-724ADBF9E28D}"/>
          </ac:graphicFrameMkLst>
        </pc:graphicFrameChg>
        <pc:cxnChg chg="del">
          <ac:chgData name="Rob Heathcote" userId="62419938-1f1d-43ca-9327-cfd6c1894440" providerId="ADAL" clId="{713C6CB9-D263-4DEE-B2D0-9EAE112A0C56}" dt="2020-03-05T08:34:59.197" v="65" actId="478"/>
          <ac:cxnSpMkLst>
            <pc:docMk/>
            <pc:sldMk cId="731314941" sldId="288"/>
            <ac:cxnSpMk id="8" creationId="{E5788BC0-3B4C-42F7-A96A-41287FDA1EE2}"/>
          </ac:cxnSpMkLst>
        </pc:cxnChg>
        <pc:cxnChg chg="del">
          <ac:chgData name="Rob Heathcote" userId="62419938-1f1d-43ca-9327-cfd6c1894440" providerId="ADAL" clId="{713C6CB9-D263-4DEE-B2D0-9EAE112A0C56}" dt="2020-03-05T08:35:07.870" v="68" actId="478"/>
          <ac:cxnSpMkLst>
            <pc:docMk/>
            <pc:sldMk cId="731314941" sldId="288"/>
            <ac:cxnSpMk id="10" creationId="{1C20751B-01CD-43D3-8C81-46FE387F833A}"/>
          </ac:cxnSpMkLst>
        </pc:cxnChg>
        <pc:cxnChg chg="add del mod">
          <ac:chgData name="Rob Heathcote" userId="62419938-1f1d-43ca-9327-cfd6c1894440" providerId="ADAL" clId="{713C6CB9-D263-4DEE-B2D0-9EAE112A0C56}" dt="2020-03-05T08:39:30.318" v="110" actId="478"/>
          <ac:cxnSpMkLst>
            <pc:docMk/>
            <pc:sldMk cId="731314941" sldId="288"/>
            <ac:cxnSpMk id="13" creationId="{80D1C402-3B16-4922-900B-D6E37F403E4E}"/>
          </ac:cxnSpMkLst>
        </pc:cxnChg>
        <pc:cxnChg chg="add del mod ord">
          <ac:chgData name="Rob Heathcote" userId="62419938-1f1d-43ca-9327-cfd6c1894440" providerId="ADAL" clId="{713C6CB9-D263-4DEE-B2D0-9EAE112A0C56}" dt="2020-03-05T08:37:41.886" v="92" actId="478"/>
          <ac:cxnSpMkLst>
            <pc:docMk/>
            <pc:sldMk cId="731314941" sldId="288"/>
            <ac:cxnSpMk id="15" creationId="{976FC35A-3D35-41A0-BCF5-51CD36A02811}"/>
          </ac:cxnSpMkLst>
        </pc:cxnChg>
        <pc:cxnChg chg="add del mod">
          <ac:chgData name="Rob Heathcote" userId="62419938-1f1d-43ca-9327-cfd6c1894440" providerId="ADAL" clId="{713C6CB9-D263-4DEE-B2D0-9EAE112A0C56}" dt="2020-03-05T08:37:41.886" v="92" actId="478"/>
          <ac:cxnSpMkLst>
            <pc:docMk/>
            <pc:sldMk cId="731314941" sldId="288"/>
            <ac:cxnSpMk id="22" creationId="{BAC7DAF2-A878-431F-815C-4E3262B88CFA}"/>
          </ac:cxnSpMkLst>
        </pc:cxnChg>
      </pc:sldChg>
      <pc:sldMasterChg chg="modSldLayout">
        <pc:chgData name="Rob Heathcote" userId="62419938-1f1d-43ca-9327-cfd6c1894440" providerId="ADAL" clId="{713C6CB9-D263-4DEE-B2D0-9EAE112A0C56}" dt="2020-03-05T08:34:04.541" v="52" actId="478"/>
        <pc:sldMasterMkLst>
          <pc:docMk/>
          <pc:sldMasterMk cId="3316734550" sldId="2147483648"/>
        </pc:sldMasterMkLst>
        <pc:sldLayoutChg chg="modSp">
          <pc:chgData name="Rob Heathcote" userId="62419938-1f1d-43ca-9327-cfd6c1894440" providerId="ADAL" clId="{713C6CB9-D263-4DEE-B2D0-9EAE112A0C56}" dt="2020-03-05T08:23:54.222" v="39" actId="2711"/>
          <pc:sldLayoutMkLst>
            <pc:docMk/>
            <pc:sldMasterMk cId="3316734550" sldId="2147483648"/>
            <pc:sldLayoutMk cId="2849720375" sldId="2147483652"/>
          </pc:sldLayoutMkLst>
          <pc:spChg chg="mod">
            <ac:chgData name="Rob Heathcote" userId="62419938-1f1d-43ca-9327-cfd6c1894440" providerId="ADAL" clId="{713C6CB9-D263-4DEE-B2D0-9EAE112A0C56}" dt="2020-03-05T08:23:54.222" v="39" actId="2711"/>
            <ac:spMkLst>
              <pc:docMk/>
              <pc:sldMasterMk cId="3316734550" sldId="2147483648"/>
              <pc:sldLayoutMk cId="2849720375" sldId="2147483652"/>
              <ac:spMk id="3" creationId="{00000000-0000-0000-0000-000000000000}"/>
            </ac:spMkLst>
          </pc:spChg>
        </pc:sldLayoutChg>
        <pc:sldLayoutChg chg="modSp">
          <pc:chgData name="Rob Heathcote" userId="62419938-1f1d-43ca-9327-cfd6c1894440" providerId="ADAL" clId="{713C6CB9-D263-4DEE-B2D0-9EAE112A0C56}" dt="2020-03-05T08:24:02.962" v="40"/>
          <pc:sldLayoutMkLst>
            <pc:docMk/>
            <pc:sldMasterMk cId="3316734550" sldId="2147483648"/>
            <pc:sldLayoutMk cId="4180777422" sldId="2147483653"/>
          </pc:sldLayoutMkLst>
          <pc:spChg chg="mod">
            <ac:chgData name="Rob Heathcote" userId="62419938-1f1d-43ca-9327-cfd6c1894440" providerId="ADAL" clId="{713C6CB9-D263-4DEE-B2D0-9EAE112A0C56}" dt="2020-03-05T08:24:02.962" v="40"/>
            <ac:spMkLst>
              <pc:docMk/>
              <pc:sldMasterMk cId="3316734550" sldId="2147483648"/>
              <pc:sldLayoutMk cId="4180777422" sldId="2147483653"/>
              <ac:spMk id="10" creationId="{C9AA62C9-E8BA-4487-919E-B42771A274C8}"/>
            </ac:spMkLst>
          </pc:spChg>
        </pc:sldLayoutChg>
        <pc:sldLayoutChg chg="modSp">
          <pc:chgData name="Rob Heathcote" userId="62419938-1f1d-43ca-9327-cfd6c1894440" providerId="ADAL" clId="{713C6CB9-D263-4DEE-B2D0-9EAE112A0C56}" dt="2020-03-05T08:24:04.754" v="41"/>
          <pc:sldLayoutMkLst>
            <pc:docMk/>
            <pc:sldMasterMk cId="3316734550" sldId="2147483648"/>
            <pc:sldLayoutMk cId="2400860605" sldId="2147483655"/>
          </pc:sldLayoutMkLst>
          <pc:spChg chg="mod">
            <ac:chgData name="Rob Heathcote" userId="62419938-1f1d-43ca-9327-cfd6c1894440" providerId="ADAL" clId="{713C6CB9-D263-4DEE-B2D0-9EAE112A0C56}" dt="2020-03-05T08:24:04.754" v="41"/>
            <ac:spMkLst>
              <pc:docMk/>
              <pc:sldMasterMk cId="3316734550" sldId="2147483648"/>
              <pc:sldLayoutMk cId="2400860605" sldId="2147483655"/>
              <ac:spMk id="9" creationId="{FD55C676-7380-4D17-9A71-B810355D7F22}"/>
            </ac:spMkLst>
          </pc:spChg>
        </pc:sldLayoutChg>
        <pc:sldLayoutChg chg="modSp">
          <pc:chgData name="Rob Heathcote" userId="62419938-1f1d-43ca-9327-cfd6c1894440" providerId="ADAL" clId="{713C6CB9-D263-4DEE-B2D0-9EAE112A0C56}" dt="2020-03-05T08:24:06.485" v="42"/>
          <pc:sldLayoutMkLst>
            <pc:docMk/>
            <pc:sldMasterMk cId="3316734550" sldId="2147483648"/>
            <pc:sldLayoutMk cId="3315833090" sldId="2147483656"/>
          </pc:sldLayoutMkLst>
          <pc:spChg chg="mod">
            <ac:chgData name="Rob Heathcote" userId="62419938-1f1d-43ca-9327-cfd6c1894440" providerId="ADAL" clId="{713C6CB9-D263-4DEE-B2D0-9EAE112A0C56}" dt="2020-03-05T08:24:06.485" v="42"/>
            <ac:spMkLst>
              <pc:docMk/>
              <pc:sldMasterMk cId="3316734550" sldId="2147483648"/>
              <pc:sldLayoutMk cId="3315833090" sldId="2147483656"/>
              <ac:spMk id="8" creationId="{6BC9FC53-D825-4002-ADB7-823147B14172}"/>
            </ac:spMkLst>
          </pc:spChg>
        </pc:sldLayoutChg>
        <pc:sldLayoutChg chg="modSp">
          <pc:chgData name="Rob Heathcote" userId="62419938-1f1d-43ca-9327-cfd6c1894440" providerId="ADAL" clId="{713C6CB9-D263-4DEE-B2D0-9EAE112A0C56}" dt="2020-03-05T08:24:08.572" v="43"/>
          <pc:sldLayoutMkLst>
            <pc:docMk/>
            <pc:sldMasterMk cId="3316734550" sldId="2147483648"/>
            <pc:sldLayoutMk cId="487712265" sldId="2147483665"/>
          </pc:sldLayoutMkLst>
          <pc:spChg chg="mod">
            <ac:chgData name="Rob Heathcote" userId="62419938-1f1d-43ca-9327-cfd6c1894440" providerId="ADAL" clId="{713C6CB9-D263-4DEE-B2D0-9EAE112A0C56}" dt="2020-03-05T08:24:08.572" v="43"/>
            <ac:spMkLst>
              <pc:docMk/>
              <pc:sldMasterMk cId="3316734550" sldId="2147483648"/>
              <pc:sldLayoutMk cId="487712265" sldId="2147483665"/>
              <ac:spMk id="9" creationId="{85CBFDD3-691E-49EF-8099-8E63C39BDF8B}"/>
            </ac:spMkLst>
          </pc:spChg>
        </pc:sldLayoutChg>
        <pc:sldLayoutChg chg="addSp delSp">
          <pc:chgData name="Rob Heathcote" userId="62419938-1f1d-43ca-9327-cfd6c1894440" providerId="ADAL" clId="{713C6CB9-D263-4DEE-B2D0-9EAE112A0C56}" dt="2020-03-05T08:34:04.541" v="52" actId="478"/>
          <pc:sldLayoutMkLst>
            <pc:docMk/>
            <pc:sldMasterMk cId="3316734550" sldId="2147483648"/>
            <pc:sldLayoutMk cId="4276716931" sldId="2147483667"/>
          </pc:sldLayoutMkLst>
          <pc:picChg chg="del">
            <ac:chgData name="Rob Heathcote" userId="62419938-1f1d-43ca-9327-cfd6c1894440" providerId="ADAL" clId="{713C6CB9-D263-4DEE-B2D0-9EAE112A0C56}" dt="2020-03-05T08:34:04.541" v="52" actId="478"/>
            <ac:picMkLst>
              <pc:docMk/>
              <pc:sldMasterMk cId="3316734550" sldId="2147483648"/>
              <pc:sldLayoutMk cId="4276716931" sldId="2147483667"/>
              <ac:picMk id="6" creationId="{00000000-0000-0000-0000-000000000000}"/>
            </ac:picMkLst>
          </pc:picChg>
          <pc:picChg chg="add">
            <ac:chgData name="Rob Heathcote" userId="62419938-1f1d-43ca-9327-cfd6c1894440" providerId="ADAL" clId="{713C6CB9-D263-4DEE-B2D0-9EAE112A0C56}" dt="2020-03-05T08:26:09.351" v="44"/>
            <ac:picMkLst>
              <pc:docMk/>
              <pc:sldMasterMk cId="3316734550" sldId="2147483648"/>
              <pc:sldLayoutMk cId="4276716931" sldId="2147483667"/>
              <ac:picMk id="9" creationId="{8DD9B7FF-74E5-46D6-85A2-3CAB03DACB36}"/>
            </ac:picMkLst>
          </pc:picChg>
        </pc:sldLayoutChg>
      </pc:sldMasterChg>
    </pc:docChg>
  </pc:docChgLst>
  <pc:docChgLst>
    <pc:chgData name="James Franklin" userId="cf915d05-507f-491f-b4a6-b2aa085ee4b1" providerId="ADAL" clId="{2C34543F-3B64-4D33-8092-61EBA69CBAC0}"/>
    <pc:docChg chg="custSel modSld">
      <pc:chgData name="James Franklin" userId="cf915d05-507f-491f-b4a6-b2aa085ee4b1" providerId="ADAL" clId="{2C34543F-3B64-4D33-8092-61EBA69CBAC0}" dt="2021-08-20T11:32:39.727" v="1" actId="478"/>
      <pc:docMkLst>
        <pc:docMk/>
      </pc:docMkLst>
      <pc:sldChg chg="addSp delSp modSp mod">
        <pc:chgData name="James Franklin" userId="cf915d05-507f-491f-b4a6-b2aa085ee4b1" providerId="ADAL" clId="{2C34543F-3B64-4D33-8092-61EBA69CBAC0}" dt="2021-08-20T11:32:39.727" v="1" actId="478"/>
        <pc:sldMkLst>
          <pc:docMk/>
          <pc:sldMk cId="3097358543" sldId="260"/>
        </pc:sldMkLst>
        <pc:spChg chg="add del mod">
          <ac:chgData name="James Franklin" userId="cf915d05-507f-491f-b4a6-b2aa085ee4b1" providerId="ADAL" clId="{2C34543F-3B64-4D33-8092-61EBA69CBAC0}" dt="2021-08-20T11:32:39.727" v="1" actId="478"/>
          <ac:spMkLst>
            <pc:docMk/>
            <pc:sldMk cId="3097358543" sldId="260"/>
            <ac:spMk id="2" creationId="{4C81BFBE-AFFC-4C21-B4BA-5445AFD3B6A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11/10/2021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3.sv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1C4A5A-09EB-4C05-B872-191E2234881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43474C"/>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4039396"/>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6" name="Text Placeholder 11">
            <a:extLst>
              <a:ext uri="{FF2B5EF4-FFF2-40B4-BE49-F238E27FC236}">
                <a16:creationId xmlns:a16="http://schemas.microsoft.com/office/drawing/2014/main" id="{C4A4A4B3-EF21-4F54-B568-85C6DC9CAF66}"/>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bg1"/>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spTree>
    <p:extLst>
      <p:ext uri="{BB962C8B-B14F-4D97-AF65-F5344CB8AC3E}">
        <p14:creationId xmlns:p14="http://schemas.microsoft.com/office/powerpoint/2010/main" val="1093718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E89431"/>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25644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accent3">
                    <a:lumMod val="75000"/>
                  </a:schemeClr>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3474C"/>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11" name="Graphic 10">
            <a:extLst>
              <a:ext uri="{FF2B5EF4-FFF2-40B4-BE49-F238E27FC236}">
                <a16:creationId xmlns:a16="http://schemas.microsoft.com/office/drawing/2014/main" id="{4209B720-07DD-7941-B502-ED81D188657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9" name="Picture 8">
            <a:extLst>
              <a:ext uri="{FF2B5EF4-FFF2-40B4-BE49-F238E27FC236}">
                <a16:creationId xmlns:a16="http://schemas.microsoft.com/office/drawing/2014/main" id="{E6C61CB5-07E9-49F8-9BA0-2CAE788AD66E}"/>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0" name="TextBox 9">
            <a:extLst>
              <a:ext uri="{FF2B5EF4-FFF2-40B4-BE49-F238E27FC236}">
                <a16:creationId xmlns:a16="http://schemas.microsoft.com/office/drawing/2014/main" id="{8E9FBDB7-5422-4C2D-889A-3A44E1B448C8}"/>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Validation and verification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8 Algorithm design and problem solving</a:t>
            </a:r>
          </a:p>
        </p:txBody>
      </p:sp>
    </p:spTree>
    <p:extLst>
      <p:ext uri="{BB962C8B-B14F-4D97-AF65-F5344CB8AC3E}">
        <p14:creationId xmlns:p14="http://schemas.microsoft.com/office/powerpoint/2010/main" val="418077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accent3">
                    <a:lumMod val="75000"/>
                  </a:schemeClr>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3474C"/>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10" name="Graphic 9">
            <a:extLst>
              <a:ext uri="{FF2B5EF4-FFF2-40B4-BE49-F238E27FC236}">
                <a16:creationId xmlns:a16="http://schemas.microsoft.com/office/drawing/2014/main" id="{24FD2BDA-C54A-D744-9DA8-5B5D134B2C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pic>
        <p:nvPicPr>
          <p:cNvPr id="11" name="Picture 10">
            <a:extLst>
              <a:ext uri="{FF2B5EF4-FFF2-40B4-BE49-F238E27FC236}">
                <a16:creationId xmlns:a16="http://schemas.microsoft.com/office/drawing/2014/main" id="{627C72FC-38DF-4714-AB22-D14B35BE2163}"/>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2" name="TextBox 11">
            <a:extLst>
              <a:ext uri="{FF2B5EF4-FFF2-40B4-BE49-F238E27FC236}">
                <a16:creationId xmlns:a16="http://schemas.microsoft.com/office/drawing/2014/main" id="{C1AE063D-B333-45B3-B980-358BF49C3488}"/>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Validation and verification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8 Algorithm design and problem solving</a:t>
            </a:r>
          </a:p>
        </p:txBody>
      </p:sp>
    </p:spTree>
    <p:extLst>
      <p:ext uri="{BB962C8B-B14F-4D97-AF65-F5344CB8AC3E}">
        <p14:creationId xmlns:p14="http://schemas.microsoft.com/office/powerpoint/2010/main" val="284972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accent3">
                    <a:lumMod val="75000"/>
                  </a:schemeClr>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3474C"/>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9" name="Graphic 8">
            <a:extLst>
              <a:ext uri="{FF2B5EF4-FFF2-40B4-BE49-F238E27FC236}">
                <a16:creationId xmlns:a16="http://schemas.microsoft.com/office/drawing/2014/main" id="{8DD9B7FF-74E5-46D6-85A2-3CAB03DACB3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pic>
        <p:nvPicPr>
          <p:cNvPr id="12" name="Graphic 11">
            <a:extLst>
              <a:ext uri="{FF2B5EF4-FFF2-40B4-BE49-F238E27FC236}">
                <a16:creationId xmlns:a16="http://schemas.microsoft.com/office/drawing/2014/main" id="{689980B9-BA30-C440-AB57-1B8875CA05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pic>
        <p:nvPicPr>
          <p:cNvPr id="13" name="Picture 12">
            <a:extLst>
              <a:ext uri="{FF2B5EF4-FFF2-40B4-BE49-F238E27FC236}">
                <a16:creationId xmlns:a16="http://schemas.microsoft.com/office/drawing/2014/main" id="{FF88D70E-EEEE-4C81-9C8F-3902DF6131F1}"/>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4" name="TextBox 13">
            <a:extLst>
              <a:ext uri="{FF2B5EF4-FFF2-40B4-BE49-F238E27FC236}">
                <a16:creationId xmlns:a16="http://schemas.microsoft.com/office/drawing/2014/main" id="{81DAAF3A-87A5-47B4-895F-FEF4780E0386}"/>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Validation and verification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8 Algorithm design and problem solving</a:t>
            </a:r>
          </a:p>
        </p:txBody>
      </p:sp>
    </p:spTree>
    <p:extLst>
      <p:ext uri="{BB962C8B-B14F-4D97-AF65-F5344CB8AC3E}">
        <p14:creationId xmlns:p14="http://schemas.microsoft.com/office/powerpoint/2010/main" val="427671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accent3">
                    <a:lumMod val="75000"/>
                  </a:schemeClr>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3474C"/>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7" name="Picture 6">
            <a:extLst>
              <a:ext uri="{FF2B5EF4-FFF2-40B4-BE49-F238E27FC236}">
                <a16:creationId xmlns:a16="http://schemas.microsoft.com/office/drawing/2014/main" id="{C25DB35D-D353-48A4-966C-357665A4758F}"/>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8" name="TextBox 7">
            <a:extLst>
              <a:ext uri="{FF2B5EF4-FFF2-40B4-BE49-F238E27FC236}">
                <a16:creationId xmlns:a16="http://schemas.microsoft.com/office/drawing/2014/main" id="{7FB4054A-27E7-43F9-914D-D877DDC19756}"/>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Validation and verification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8 Algorithm design and problem solving</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2021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11" name="Graphic 10">
            <a:extLst>
              <a:ext uri="{FF2B5EF4-FFF2-40B4-BE49-F238E27FC236}">
                <a16:creationId xmlns:a16="http://schemas.microsoft.com/office/drawing/2014/main" id="{19425AA9-D4A8-B243-A347-47C5BE93F8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6" name="Picture 5">
            <a:extLst>
              <a:ext uri="{FF2B5EF4-FFF2-40B4-BE49-F238E27FC236}">
                <a16:creationId xmlns:a16="http://schemas.microsoft.com/office/drawing/2014/main" id="{5CDDD5BC-7AE5-4E8E-B0E2-F91DC0B5A10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9" name="TextBox 8">
            <a:extLst>
              <a:ext uri="{FF2B5EF4-FFF2-40B4-BE49-F238E27FC236}">
                <a16:creationId xmlns:a16="http://schemas.microsoft.com/office/drawing/2014/main" id="{62DD33A4-4912-4C89-8598-192D2526ADAD}"/>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Validation and verification</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8 Algorithm design and problem solving</a:t>
            </a:r>
          </a:p>
        </p:txBody>
      </p:sp>
    </p:spTree>
    <p:extLst>
      <p:ext uri="{BB962C8B-B14F-4D97-AF65-F5344CB8AC3E}">
        <p14:creationId xmlns:p14="http://schemas.microsoft.com/office/powerpoint/2010/main" val="487712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4" r:id="rId3"/>
    <p:sldLayoutId id="2147483653" r:id="rId4"/>
    <p:sldLayoutId id="2147483652" r:id="rId5"/>
    <p:sldLayoutId id="2147483667"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AE2D97-8C88-4D35-AA01-D741CAC4BE19}"/>
              </a:ext>
            </a:extLst>
          </p:cNvPr>
          <p:cNvSpPr>
            <a:spLocks noGrp="1"/>
          </p:cNvSpPr>
          <p:nvPr>
            <p:ph type="body" sz="quarter" idx="13"/>
          </p:nvPr>
        </p:nvSpPr>
        <p:spPr/>
        <p:txBody>
          <a:bodyPr/>
          <a:lstStyle/>
          <a:p>
            <a:r>
              <a:rPr lang="en-GB" dirty="0"/>
              <a:t>Length check</a:t>
            </a:r>
          </a:p>
        </p:txBody>
      </p:sp>
      <p:sp>
        <p:nvSpPr>
          <p:cNvPr id="4" name="Text Placeholder 3">
            <a:extLst>
              <a:ext uri="{FF2B5EF4-FFF2-40B4-BE49-F238E27FC236}">
                <a16:creationId xmlns:a16="http://schemas.microsoft.com/office/drawing/2014/main" id="{B709A8B0-C9DB-4EFB-93DC-6876F12E37D9}"/>
              </a:ext>
            </a:extLst>
          </p:cNvPr>
          <p:cNvSpPr>
            <a:spLocks noGrp="1"/>
          </p:cNvSpPr>
          <p:nvPr>
            <p:ph type="body" sz="quarter" idx="14"/>
          </p:nvPr>
        </p:nvSpPr>
        <p:spPr/>
        <p:txBody>
          <a:bodyPr/>
          <a:lstStyle/>
          <a:p>
            <a:r>
              <a:rPr lang="en-GB" dirty="0"/>
              <a:t>The string length can be used in a comparison</a:t>
            </a:r>
          </a:p>
          <a:p>
            <a:r>
              <a:rPr lang="en-GB" dirty="0"/>
              <a:t>To check that an input has at least eight characters:</a:t>
            </a:r>
          </a:p>
          <a:p>
            <a:pPr marL="444500" lvl="1" indent="0">
              <a:buNone/>
            </a:pPr>
            <a:r>
              <a:rPr lang="en-GB" dirty="0" err="1">
                <a:solidFill>
                  <a:srgbClr val="FF0000"/>
                </a:solidFill>
                <a:latin typeface="Consolas" panose="020B0609020204030204" pitchFamily="49" charset="0"/>
              </a:rPr>
              <a:t>ValidNameLength</a:t>
            </a:r>
            <a:r>
              <a:rPr lang="en-GB" dirty="0">
                <a:solidFill>
                  <a:srgbClr val="FF0000"/>
                </a:solidFill>
                <a:latin typeface="Consolas" panose="020B0609020204030204" pitchFamily="49" charset="0"/>
              </a:rPr>
              <a:t> </a:t>
            </a:r>
            <a:r>
              <a:rPr lang="en-GB" dirty="0">
                <a:solidFill>
                  <a:srgbClr val="FF0000"/>
                </a:solidFill>
                <a:latin typeface="Consolas" panose="020B0609020204030204" pitchFamily="49" charset="0"/>
                <a:sym typeface="Wingdings" panose="05000000000000000000" pitchFamily="2" charset="2"/>
              </a:rPr>
              <a:t></a:t>
            </a:r>
            <a:r>
              <a:rPr lang="en-GB" dirty="0">
                <a:solidFill>
                  <a:srgbClr val="FF0000"/>
                </a:solidFill>
                <a:latin typeface="Consolas" panose="020B0609020204030204" pitchFamily="49" charset="0"/>
              </a:rPr>
              <a:t> FALSE</a:t>
            </a:r>
            <a:br>
              <a:rPr lang="en-GB" dirty="0">
                <a:solidFill>
                  <a:srgbClr val="FF0000"/>
                </a:solidFill>
                <a:latin typeface="Consolas" panose="020B0609020204030204" pitchFamily="49" charset="0"/>
              </a:rPr>
            </a:br>
            <a:r>
              <a:rPr lang="en-GB" dirty="0">
                <a:solidFill>
                  <a:srgbClr val="FF0000"/>
                </a:solidFill>
                <a:latin typeface="Consolas" panose="020B0609020204030204" pitchFamily="49" charset="0"/>
              </a:rPr>
              <a:t>Name </a:t>
            </a:r>
            <a:r>
              <a:rPr lang="en-GB" dirty="0">
                <a:solidFill>
                  <a:srgbClr val="FF0000"/>
                </a:solidFill>
                <a:latin typeface="Consolas" panose="020B0609020204030204" pitchFamily="49" charset="0"/>
                <a:sym typeface="Wingdings" panose="05000000000000000000" pitchFamily="2" charset="2"/>
              </a:rPr>
              <a:t></a:t>
            </a:r>
            <a:r>
              <a:rPr lang="en-GB" dirty="0">
                <a:solidFill>
                  <a:srgbClr val="FF0000"/>
                </a:solidFill>
                <a:latin typeface="Consolas" panose="020B0609020204030204" pitchFamily="49" charset="0"/>
              </a:rPr>
              <a:t> ""</a:t>
            </a:r>
            <a:br>
              <a:rPr lang="en-GB" dirty="0">
                <a:solidFill>
                  <a:srgbClr val="FF0000"/>
                </a:solidFill>
                <a:latin typeface="Consolas" panose="020B0609020204030204" pitchFamily="49" charset="0"/>
              </a:rPr>
            </a:br>
            <a:r>
              <a:rPr lang="en-GB" dirty="0">
                <a:solidFill>
                  <a:srgbClr val="FF0000"/>
                </a:solidFill>
                <a:latin typeface="Consolas" panose="020B0609020204030204" pitchFamily="49" charset="0"/>
              </a:rPr>
              <a:t>WHILE NOT </a:t>
            </a:r>
            <a:r>
              <a:rPr lang="en-GB" dirty="0" err="1">
                <a:solidFill>
                  <a:srgbClr val="FF0000"/>
                </a:solidFill>
                <a:latin typeface="Consolas" panose="020B0609020204030204" pitchFamily="49" charset="0"/>
              </a:rPr>
              <a:t>ValidNameLength</a:t>
            </a:r>
            <a:r>
              <a:rPr lang="en-GB" dirty="0">
                <a:solidFill>
                  <a:srgbClr val="FF0000"/>
                </a:solidFill>
                <a:latin typeface="Consolas" panose="020B0609020204030204" pitchFamily="49" charset="0"/>
              </a:rPr>
              <a:t> DO</a:t>
            </a:r>
            <a:br>
              <a:rPr lang="en-GB" dirty="0">
                <a:solidFill>
                  <a:srgbClr val="FF0000"/>
                </a:solidFill>
                <a:latin typeface="Consolas" panose="020B0609020204030204" pitchFamily="49" charset="0"/>
              </a:rPr>
            </a:br>
            <a:r>
              <a:rPr lang="en-GB" dirty="0">
                <a:solidFill>
                  <a:srgbClr val="FF0000"/>
                </a:solidFill>
                <a:latin typeface="Consolas" panose="020B0609020204030204" pitchFamily="49" charset="0"/>
              </a:rPr>
              <a:t>    INPUT Name</a:t>
            </a:r>
            <a:br>
              <a:rPr lang="en-GB" dirty="0">
                <a:solidFill>
                  <a:srgbClr val="FF0000"/>
                </a:solidFill>
                <a:latin typeface="Consolas" panose="020B0609020204030204" pitchFamily="49" charset="0"/>
              </a:rPr>
            </a:br>
            <a:r>
              <a:rPr lang="en-GB" dirty="0">
                <a:solidFill>
                  <a:srgbClr val="FF0000"/>
                </a:solidFill>
                <a:latin typeface="Consolas" panose="020B0609020204030204" pitchFamily="49" charset="0"/>
              </a:rPr>
              <a:t>    IF LENGTH(Name) &gt;= 8</a:t>
            </a:r>
            <a:br>
              <a:rPr lang="en-GB" dirty="0">
                <a:solidFill>
                  <a:srgbClr val="FF0000"/>
                </a:solidFill>
                <a:latin typeface="Consolas" panose="020B0609020204030204" pitchFamily="49" charset="0"/>
              </a:rPr>
            </a:br>
            <a:r>
              <a:rPr lang="en-GB" dirty="0">
                <a:solidFill>
                  <a:srgbClr val="FF0000"/>
                </a:solidFill>
                <a:latin typeface="Consolas" panose="020B0609020204030204" pitchFamily="49" charset="0"/>
              </a:rPr>
              <a:t>      THEN</a:t>
            </a:r>
            <a:br>
              <a:rPr lang="en-GB" dirty="0">
                <a:solidFill>
                  <a:srgbClr val="FF0000"/>
                </a:solidFill>
                <a:latin typeface="Consolas" panose="020B0609020204030204" pitchFamily="49" charset="0"/>
              </a:rPr>
            </a:br>
            <a:r>
              <a:rPr lang="en-GB" dirty="0">
                <a:solidFill>
                  <a:srgbClr val="FF0000"/>
                </a:solidFill>
                <a:latin typeface="Consolas" panose="020B0609020204030204" pitchFamily="49" charset="0"/>
              </a:rPr>
              <a:t>        </a:t>
            </a:r>
            <a:r>
              <a:rPr lang="en-GB" dirty="0" err="1">
                <a:solidFill>
                  <a:srgbClr val="FF0000"/>
                </a:solidFill>
                <a:latin typeface="Consolas" panose="020B0609020204030204" pitchFamily="49" charset="0"/>
              </a:rPr>
              <a:t>ValidNameLength</a:t>
            </a:r>
            <a:r>
              <a:rPr lang="en-GB" dirty="0">
                <a:solidFill>
                  <a:srgbClr val="FF0000"/>
                </a:solidFill>
                <a:latin typeface="Consolas" panose="020B0609020204030204" pitchFamily="49" charset="0"/>
              </a:rPr>
              <a:t> </a:t>
            </a:r>
            <a:r>
              <a:rPr lang="en-GB" dirty="0">
                <a:solidFill>
                  <a:srgbClr val="FF0000"/>
                </a:solidFill>
                <a:latin typeface="Consolas" panose="020B0609020204030204" pitchFamily="49" charset="0"/>
                <a:sym typeface="Wingdings" panose="05000000000000000000" pitchFamily="2" charset="2"/>
              </a:rPr>
              <a:t></a:t>
            </a:r>
            <a:r>
              <a:rPr lang="en-GB" dirty="0">
                <a:solidFill>
                  <a:srgbClr val="FF0000"/>
                </a:solidFill>
                <a:latin typeface="Consolas" panose="020B0609020204030204" pitchFamily="49" charset="0"/>
              </a:rPr>
              <a:t> TRUE</a:t>
            </a:r>
            <a:br>
              <a:rPr lang="en-GB" dirty="0">
                <a:solidFill>
                  <a:srgbClr val="FF0000"/>
                </a:solidFill>
                <a:latin typeface="Consolas" panose="020B0609020204030204" pitchFamily="49" charset="0"/>
              </a:rPr>
            </a:br>
            <a:r>
              <a:rPr lang="en-GB" dirty="0">
                <a:solidFill>
                  <a:srgbClr val="FF0000"/>
                </a:solidFill>
                <a:latin typeface="Consolas" panose="020B0609020204030204" pitchFamily="49" charset="0"/>
              </a:rPr>
              <a:t>    ENDIF</a:t>
            </a:r>
            <a:br>
              <a:rPr lang="en-GB" dirty="0">
                <a:solidFill>
                  <a:srgbClr val="FF0000"/>
                </a:solidFill>
                <a:latin typeface="Consolas" panose="020B0609020204030204" pitchFamily="49" charset="0"/>
              </a:rPr>
            </a:br>
            <a:r>
              <a:rPr lang="en-GB" dirty="0">
                <a:solidFill>
                  <a:srgbClr val="FF0000"/>
                </a:solidFill>
                <a:latin typeface="Consolas" panose="020B0609020204030204" pitchFamily="49" charset="0"/>
              </a:rPr>
              <a:t>ENDWHILE</a:t>
            </a:r>
          </a:p>
          <a:p>
            <a:pPr marL="444500" lvl="1" indent="0">
              <a:buNone/>
            </a:pPr>
            <a:endParaRPr lang="en-GB" dirty="0">
              <a:solidFill>
                <a:srgbClr val="FF0000"/>
              </a:solidFill>
              <a:latin typeface="Consolas" panose="020B0609020204030204" pitchFamily="49" charset="0"/>
            </a:endParaRPr>
          </a:p>
        </p:txBody>
      </p:sp>
    </p:spTree>
    <p:extLst>
      <p:ext uri="{BB962C8B-B14F-4D97-AF65-F5344CB8AC3E}">
        <p14:creationId xmlns:p14="http://schemas.microsoft.com/office/powerpoint/2010/main" val="2977809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03F215-455A-4783-8EE5-17739582522C}"/>
              </a:ext>
            </a:extLst>
          </p:cNvPr>
          <p:cNvSpPr>
            <a:spLocks noGrp="1"/>
          </p:cNvSpPr>
          <p:nvPr>
            <p:ph type="body" sz="quarter" idx="13"/>
          </p:nvPr>
        </p:nvSpPr>
        <p:spPr/>
        <p:txBody>
          <a:bodyPr/>
          <a:lstStyle/>
          <a:p>
            <a:r>
              <a:rPr lang="en-GB" dirty="0"/>
              <a:t>Range check</a:t>
            </a:r>
          </a:p>
        </p:txBody>
      </p:sp>
      <p:sp>
        <p:nvSpPr>
          <p:cNvPr id="3" name="Text Placeholder 2">
            <a:extLst>
              <a:ext uri="{FF2B5EF4-FFF2-40B4-BE49-F238E27FC236}">
                <a16:creationId xmlns:a16="http://schemas.microsoft.com/office/drawing/2014/main" id="{04326883-2C6E-4C7E-A976-4A09D450488E}"/>
              </a:ext>
            </a:extLst>
          </p:cNvPr>
          <p:cNvSpPr>
            <a:spLocks noGrp="1"/>
          </p:cNvSpPr>
          <p:nvPr>
            <p:ph type="body" sz="quarter" idx="14"/>
          </p:nvPr>
        </p:nvSpPr>
        <p:spPr/>
        <p:txBody>
          <a:bodyPr/>
          <a:lstStyle/>
          <a:p>
            <a:r>
              <a:rPr lang="en-GB" dirty="0"/>
              <a:t>A range check is checking a number to see that it is in a range of numbers</a:t>
            </a:r>
          </a:p>
          <a:p>
            <a:r>
              <a:rPr lang="en-GB" dirty="0"/>
              <a:t>To check an age is from 0 to 120, inclusive:</a:t>
            </a:r>
          </a:p>
          <a:p>
            <a:pPr marL="444500" lvl="1" indent="0">
              <a:buNone/>
            </a:pPr>
            <a:r>
              <a:rPr lang="en-GB" dirty="0" err="1">
                <a:solidFill>
                  <a:srgbClr val="647221"/>
                </a:solidFill>
                <a:latin typeface="Consolas" panose="020B0609020204030204" pitchFamily="49" charset="0"/>
              </a:rPr>
              <a:t>ValidAge</a:t>
            </a:r>
            <a:r>
              <a:rPr lang="en-GB" dirty="0">
                <a:solidFill>
                  <a:srgbClr val="647221"/>
                </a:solidFill>
                <a:latin typeface="Consolas" panose="020B0609020204030204" pitchFamily="49" charset="0"/>
              </a:rPr>
              <a:t> </a:t>
            </a:r>
            <a:r>
              <a:rPr lang="en-GB" dirty="0">
                <a:solidFill>
                  <a:srgbClr val="647221"/>
                </a:solidFill>
                <a:latin typeface="Consolas" panose="020B0609020204030204" pitchFamily="49" charset="0"/>
                <a:sym typeface="Wingdings" panose="05000000000000000000" pitchFamily="2" charset="2"/>
              </a:rPr>
              <a:t></a:t>
            </a:r>
            <a:r>
              <a:rPr lang="en-GB" dirty="0">
                <a:solidFill>
                  <a:srgbClr val="647221"/>
                </a:solidFill>
                <a:latin typeface="Consolas" panose="020B0609020204030204" pitchFamily="49" charset="0"/>
              </a:rPr>
              <a:t> FALSE</a:t>
            </a:r>
            <a:br>
              <a:rPr lang="en-GB" dirty="0">
                <a:solidFill>
                  <a:srgbClr val="647221"/>
                </a:solidFill>
                <a:latin typeface="Consolas" panose="020B0609020204030204" pitchFamily="49" charset="0"/>
              </a:rPr>
            </a:br>
            <a:r>
              <a:rPr lang="en-GB" dirty="0">
                <a:solidFill>
                  <a:srgbClr val="647221"/>
                </a:solidFill>
                <a:latin typeface="Consolas" panose="020B0609020204030204" pitchFamily="49" charset="0"/>
              </a:rPr>
              <a:t>Age </a:t>
            </a:r>
            <a:r>
              <a:rPr lang="en-GB" dirty="0">
                <a:solidFill>
                  <a:srgbClr val="647221"/>
                </a:solidFill>
                <a:latin typeface="Consolas" panose="020B0609020204030204" pitchFamily="49" charset="0"/>
                <a:sym typeface="Wingdings" panose="05000000000000000000" pitchFamily="2" charset="2"/>
              </a:rPr>
              <a:t></a:t>
            </a:r>
            <a:r>
              <a:rPr lang="en-GB" dirty="0">
                <a:solidFill>
                  <a:srgbClr val="647221"/>
                </a:solidFill>
                <a:latin typeface="Consolas" panose="020B0609020204030204" pitchFamily="49" charset="0"/>
              </a:rPr>
              <a:t> 0</a:t>
            </a:r>
            <a:br>
              <a:rPr lang="en-GB" dirty="0">
                <a:solidFill>
                  <a:srgbClr val="647221"/>
                </a:solidFill>
                <a:latin typeface="Consolas" panose="020B0609020204030204" pitchFamily="49" charset="0"/>
              </a:rPr>
            </a:br>
            <a:r>
              <a:rPr lang="en-GB" dirty="0">
                <a:solidFill>
                  <a:srgbClr val="647221"/>
                </a:solidFill>
                <a:latin typeface="Consolas" panose="020B0609020204030204" pitchFamily="49" charset="0"/>
              </a:rPr>
              <a:t>WHILE NOT </a:t>
            </a:r>
            <a:r>
              <a:rPr lang="en-GB" dirty="0" err="1">
                <a:solidFill>
                  <a:srgbClr val="647221"/>
                </a:solidFill>
                <a:latin typeface="Consolas" panose="020B0609020204030204" pitchFamily="49" charset="0"/>
              </a:rPr>
              <a:t>ValidAge</a:t>
            </a:r>
            <a:r>
              <a:rPr lang="en-GB" dirty="0">
                <a:solidFill>
                  <a:srgbClr val="647221"/>
                </a:solidFill>
                <a:latin typeface="Consolas" panose="020B0609020204030204" pitchFamily="49" charset="0"/>
              </a:rPr>
              <a:t> DO</a:t>
            </a:r>
            <a:br>
              <a:rPr lang="en-GB" dirty="0">
                <a:solidFill>
                  <a:srgbClr val="647221"/>
                </a:solidFill>
                <a:latin typeface="Consolas" panose="020B0609020204030204" pitchFamily="49" charset="0"/>
              </a:rPr>
            </a:br>
            <a:r>
              <a:rPr lang="en-GB" dirty="0">
                <a:solidFill>
                  <a:srgbClr val="647221"/>
                </a:solidFill>
                <a:latin typeface="Consolas" panose="020B0609020204030204" pitchFamily="49" charset="0"/>
              </a:rPr>
              <a:t>    INPUT Age</a:t>
            </a:r>
            <a:br>
              <a:rPr lang="en-GB" dirty="0">
                <a:solidFill>
                  <a:srgbClr val="647221"/>
                </a:solidFill>
                <a:latin typeface="Consolas" panose="020B0609020204030204" pitchFamily="49" charset="0"/>
              </a:rPr>
            </a:br>
            <a:r>
              <a:rPr lang="en-GB" dirty="0">
                <a:solidFill>
                  <a:srgbClr val="647221"/>
                </a:solidFill>
                <a:latin typeface="Consolas" panose="020B0609020204030204" pitchFamily="49" charset="0"/>
              </a:rPr>
              <a:t>    IF Age &gt;= 0 AND Age &lt;= 120 THEN</a:t>
            </a:r>
            <a:br>
              <a:rPr lang="en-GB" dirty="0">
                <a:solidFill>
                  <a:srgbClr val="647221"/>
                </a:solidFill>
                <a:latin typeface="Consolas" panose="020B0609020204030204" pitchFamily="49" charset="0"/>
              </a:rPr>
            </a:br>
            <a:r>
              <a:rPr lang="en-GB" dirty="0">
                <a:solidFill>
                  <a:srgbClr val="647221"/>
                </a:solidFill>
                <a:latin typeface="Consolas" panose="020B0609020204030204" pitchFamily="49" charset="0"/>
              </a:rPr>
              <a:t>        </a:t>
            </a:r>
            <a:r>
              <a:rPr lang="en-GB" dirty="0" err="1">
                <a:solidFill>
                  <a:srgbClr val="647221"/>
                </a:solidFill>
                <a:latin typeface="Consolas" panose="020B0609020204030204" pitchFamily="49" charset="0"/>
              </a:rPr>
              <a:t>ValidAge</a:t>
            </a:r>
            <a:r>
              <a:rPr lang="en-GB" dirty="0">
                <a:solidFill>
                  <a:srgbClr val="647221"/>
                </a:solidFill>
                <a:latin typeface="Consolas" panose="020B0609020204030204" pitchFamily="49" charset="0"/>
              </a:rPr>
              <a:t> </a:t>
            </a:r>
            <a:r>
              <a:rPr lang="en-GB" dirty="0">
                <a:solidFill>
                  <a:srgbClr val="647221"/>
                </a:solidFill>
                <a:latin typeface="Consolas" panose="020B0609020204030204" pitchFamily="49" charset="0"/>
                <a:sym typeface="Wingdings" panose="05000000000000000000" pitchFamily="2" charset="2"/>
              </a:rPr>
              <a:t></a:t>
            </a:r>
            <a:r>
              <a:rPr lang="en-GB" dirty="0">
                <a:solidFill>
                  <a:srgbClr val="647221"/>
                </a:solidFill>
                <a:latin typeface="Consolas" panose="020B0609020204030204" pitchFamily="49" charset="0"/>
              </a:rPr>
              <a:t> TRUE</a:t>
            </a:r>
            <a:br>
              <a:rPr lang="en-GB" dirty="0">
                <a:solidFill>
                  <a:srgbClr val="647221"/>
                </a:solidFill>
                <a:latin typeface="Consolas" panose="020B0609020204030204" pitchFamily="49" charset="0"/>
              </a:rPr>
            </a:br>
            <a:r>
              <a:rPr lang="en-GB" dirty="0">
                <a:solidFill>
                  <a:srgbClr val="647221"/>
                </a:solidFill>
                <a:latin typeface="Consolas" panose="020B0609020204030204" pitchFamily="49" charset="0"/>
              </a:rPr>
              <a:t>    ENDIF</a:t>
            </a:r>
            <a:br>
              <a:rPr lang="en-GB" dirty="0">
                <a:solidFill>
                  <a:srgbClr val="647221"/>
                </a:solidFill>
                <a:latin typeface="Consolas" panose="020B0609020204030204" pitchFamily="49" charset="0"/>
              </a:rPr>
            </a:br>
            <a:r>
              <a:rPr lang="en-GB" dirty="0">
                <a:solidFill>
                  <a:srgbClr val="647221"/>
                </a:solidFill>
                <a:latin typeface="Consolas" panose="020B0609020204030204" pitchFamily="49" charset="0"/>
              </a:rPr>
              <a:t>ENDWHILE</a:t>
            </a:r>
          </a:p>
          <a:p>
            <a:pPr marL="444500" lvl="1" indent="0">
              <a:buNone/>
            </a:pPr>
            <a:endParaRPr lang="en-GB" dirty="0"/>
          </a:p>
        </p:txBody>
      </p:sp>
    </p:spTree>
    <p:extLst>
      <p:ext uri="{BB962C8B-B14F-4D97-AF65-F5344CB8AC3E}">
        <p14:creationId xmlns:p14="http://schemas.microsoft.com/office/powerpoint/2010/main" val="2620684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dirty="0"/>
              <a:t>Worksheet 5</a:t>
            </a:r>
          </a:p>
        </p:txBody>
      </p:sp>
      <p:sp>
        <p:nvSpPr>
          <p:cNvPr id="2" name="Text Placeholder 1"/>
          <p:cNvSpPr>
            <a:spLocks noGrp="1"/>
          </p:cNvSpPr>
          <p:nvPr>
            <p:ph type="body" sz="quarter" idx="14"/>
          </p:nvPr>
        </p:nvSpPr>
        <p:spPr/>
        <p:txBody>
          <a:bodyPr/>
          <a:lstStyle/>
          <a:p>
            <a:r>
              <a:rPr lang="en-GB" dirty="0"/>
              <a:t>Complete </a:t>
            </a:r>
            <a:r>
              <a:rPr lang="en-GB" b="1" dirty="0"/>
              <a:t>Task 1 </a:t>
            </a:r>
            <a:r>
              <a:rPr lang="en-GB" dirty="0"/>
              <a:t>on </a:t>
            </a:r>
            <a:r>
              <a:rPr lang="en-GB" b="1" dirty="0"/>
              <a:t>Worksheet 5</a:t>
            </a:r>
          </a:p>
        </p:txBody>
      </p:sp>
    </p:spTree>
    <p:extLst>
      <p:ext uri="{BB962C8B-B14F-4D97-AF65-F5344CB8AC3E}">
        <p14:creationId xmlns:p14="http://schemas.microsoft.com/office/powerpoint/2010/main" val="1045926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E49E24-D34E-4E2B-A4B6-37691D2E43F5}"/>
              </a:ext>
            </a:extLst>
          </p:cNvPr>
          <p:cNvSpPr>
            <a:spLocks noGrp="1"/>
          </p:cNvSpPr>
          <p:nvPr>
            <p:ph type="body" sz="quarter" idx="13"/>
          </p:nvPr>
        </p:nvSpPr>
        <p:spPr/>
        <p:txBody>
          <a:bodyPr/>
          <a:lstStyle/>
          <a:p>
            <a:r>
              <a:rPr lang="en-GB" dirty="0"/>
              <a:t>Type check</a:t>
            </a:r>
          </a:p>
        </p:txBody>
      </p:sp>
      <p:sp>
        <p:nvSpPr>
          <p:cNvPr id="3" name="Text Placeholder 2">
            <a:extLst>
              <a:ext uri="{FF2B5EF4-FFF2-40B4-BE49-F238E27FC236}">
                <a16:creationId xmlns:a16="http://schemas.microsoft.com/office/drawing/2014/main" id="{F1635860-9251-40E5-8ACF-120416CF2CA0}"/>
              </a:ext>
            </a:extLst>
          </p:cNvPr>
          <p:cNvSpPr>
            <a:spLocks noGrp="1"/>
          </p:cNvSpPr>
          <p:nvPr>
            <p:ph type="body" sz="quarter" idx="14"/>
          </p:nvPr>
        </p:nvSpPr>
        <p:spPr/>
        <p:txBody>
          <a:bodyPr/>
          <a:lstStyle/>
          <a:p>
            <a:r>
              <a:rPr lang="en-GB" dirty="0"/>
              <a:t>A type check makes sure that the data a user enters contains the correct data type</a:t>
            </a:r>
          </a:p>
          <a:p>
            <a:pPr lvl="1"/>
            <a:r>
              <a:rPr lang="en-GB" dirty="0"/>
              <a:t>The below code uses a function Type that checks if a variable is of a certain data type</a:t>
            </a:r>
          </a:p>
          <a:p>
            <a:pPr marL="444500" lvl="1" indent="0">
              <a:buNone/>
            </a:pPr>
            <a:r>
              <a:rPr lang="en-GB" dirty="0">
                <a:latin typeface="Consolas" panose="020B0609020204030204" pitchFamily="49" charset="0"/>
              </a:rPr>
              <a:t>INPUT Length</a:t>
            </a:r>
            <a:br>
              <a:rPr lang="en-GB" dirty="0">
                <a:latin typeface="Consolas" panose="020B0609020204030204" pitchFamily="49" charset="0"/>
              </a:rPr>
            </a:br>
            <a:r>
              <a:rPr lang="en-GB" dirty="0">
                <a:latin typeface="Consolas" panose="020B0609020204030204" pitchFamily="49" charset="0"/>
              </a:rPr>
              <a:t>IF Type(Length, Integer)</a:t>
            </a:r>
            <a:br>
              <a:rPr lang="en-GB" dirty="0">
                <a:latin typeface="Consolas" panose="020B0609020204030204" pitchFamily="49" charset="0"/>
              </a:rPr>
            </a:br>
            <a:r>
              <a:rPr lang="en-GB" dirty="0">
                <a:latin typeface="Consolas" panose="020B0609020204030204" pitchFamily="49" charset="0"/>
              </a:rPr>
              <a:t>  THEN</a:t>
            </a:r>
            <a:br>
              <a:rPr lang="en-GB" dirty="0">
                <a:latin typeface="Consolas" panose="020B0609020204030204" pitchFamily="49" charset="0"/>
              </a:rPr>
            </a:br>
            <a:r>
              <a:rPr lang="en-GB" dirty="0">
                <a:latin typeface="Consolas" panose="020B0609020204030204" pitchFamily="49" charset="0"/>
              </a:rPr>
              <a:t>    OUTPUT "Valid number"</a:t>
            </a:r>
            <a:br>
              <a:rPr lang="en-GB" dirty="0">
                <a:latin typeface="Consolas" panose="020B0609020204030204" pitchFamily="49" charset="0"/>
              </a:rPr>
            </a:br>
            <a:r>
              <a:rPr lang="en-GB" dirty="0">
                <a:latin typeface="Consolas" panose="020B0609020204030204" pitchFamily="49" charset="0"/>
              </a:rPr>
              <a:t>  ELSE</a:t>
            </a:r>
            <a:br>
              <a:rPr lang="en-GB" dirty="0">
                <a:latin typeface="Consolas" panose="020B0609020204030204" pitchFamily="49" charset="0"/>
              </a:rPr>
            </a:br>
            <a:r>
              <a:rPr lang="en-GB" dirty="0">
                <a:latin typeface="Consolas" panose="020B0609020204030204" pitchFamily="49" charset="0"/>
              </a:rPr>
              <a:t>    OUTPUT "Invalid – not an integer"</a:t>
            </a:r>
            <a:br>
              <a:rPr lang="en-GB" dirty="0">
                <a:latin typeface="Consolas" panose="020B0609020204030204" pitchFamily="49" charset="0"/>
              </a:rPr>
            </a:br>
            <a:r>
              <a:rPr lang="en-GB" dirty="0">
                <a:latin typeface="Consolas" panose="020B0609020204030204" pitchFamily="49" charset="0"/>
              </a:rPr>
              <a:t>ENDIF</a:t>
            </a:r>
          </a:p>
          <a:p>
            <a:endParaRPr lang="en-GB" dirty="0"/>
          </a:p>
        </p:txBody>
      </p:sp>
    </p:spTree>
    <p:extLst>
      <p:ext uri="{BB962C8B-B14F-4D97-AF65-F5344CB8AC3E}">
        <p14:creationId xmlns:p14="http://schemas.microsoft.com/office/powerpoint/2010/main" val="780290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03F215-455A-4783-8EE5-17739582522C}"/>
              </a:ext>
            </a:extLst>
          </p:cNvPr>
          <p:cNvSpPr>
            <a:spLocks noGrp="1"/>
          </p:cNvSpPr>
          <p:nvPr>
            <p:ph type="body" sz="quarter" idx="13"/>
          </p:nvPr>
        </p:nvSpPr>
        <p:spPr/>
        <p:txBody>
          <a:bodyPr/>
          <a:lstStyle/>
          <a:p>
            <a:r>
              <a:rPr lang="en-GB" dirty="0"/>
              <a:t>Format check</a:t>
            </a:r>
          </a:p>
        </p:txBody>
      </p:sp>
      <p:sp>
        <p:nvSpPr>
          <p:cNvPr id="3" name="Text Placeholder 2">
            <a:extLst>
              <a:ext uri="{FF2B5EF4-FFF2-40B4-BE49-F238E27FC236}">
                <a16:creationId xmlns:a16="http://schemas.microsoft.com/office/drawing/2014/main" id="{04326883-2C6E-4C7E-A976-4A09D450488E}"/>
              </a:ext>
            </a:extLst>
          </p:cNvPr>
          <p:cNvSpPr>
            <a:spLocks noGrp="1"/>
          </p:cNvSpPr>
          <p:nvPr>
            <p:ph type="body" sz="quarter" idx="14"/>
          </p:nvPr>
        </p:nvSpPr>
        <p:spPr/>
        <p:txBody>
          <a:bodyPr/>
          <a:lstStyle/>
          <a:p>
            <a:r>
              <a:rPr lang="en-GB" dirty="0"/>
              <a:t>A string can be checked to see that it has </a:t>
            </a:r>
            <a:br>
              <a:rPr lang="en-GB" dirty="0"/>
            </a:br>
            <a:r>
              <a:rPr lang="en-GB" dirty="0"/>
              <a:t>the format that is required</a:t>
            </a:r>
          </a:p>
          <a:p>
            <a:r>
              <a:rPr lang="en-GB" dirty="0"/>
              <a:t>Useful functions include:</a:t>
            </a:r>
          </a:p>
          <a:p>
            <a:pPr lvl="1"/>
            <a:r>
              <a:rPr lang="en-GB" dirty="0"/>
              <a:t>How could you check </a:t>
            </a:r>
            <a:br>
              <a:rPr lang="en-GB" dirty="0"/>
            </a:br>
            <a:r>
              <a:rPr lang="en-GB" dirty="0"/>
              <a:t>a username input </a:t>
            </a:r>
            <a:br>
              <a:rPr lang="en-GB" dirty="0"/>
            </a:br>
            <a:r>
              <a:rPr lang="en-GB" dirty="0"/>
              <a:t>contains only letters?</a:t>
            </a:r>
          </a:p>
        </p:txBody>
      </p:sp>
      <p:graphicFrame>
        <p:nvGraphicFramePr>
          <p:cNvPr id="4" name="Table 4">
            <a:extLst>
              <a:ext uri="{FF2B5EF4-FFF2-40B4-BE49-F238E27FC236}">
                <a16:creationId xmlns:a16="http://schemas.microsoft.com/office/drawing/2014/main" id="{6194F47C-9279-49F2-ADA5-4C2B112122C0}"/>
              </a:ext>
            </a:extLst>
          </p:cNvPr>
          <p:cNvGraphicFramePr>
            <a:graphicFrameLocks noGrp="1"/>
          </p:cNvGraphicFramePr>
          <p:nvPr>
            <p:extLst>
              <p:ext uri="{D42A27DB-BD31-4B8C-83A1-F6EECF244321}">
                <p14:modId xmlns:p14="http://schemas.microsoft.com/office/powerpoint/2010/main" val="670779458"/>
              </p:ext>
            </p:extLst>
          </p:nvPr>
        </p:nvGraphicFramePr>
        <p:xfrm>
          <a:off x="4765129" y="2683694"/>
          <a:ext cx="3775621" cy="2865120"/>
        </p:xfrm>
        <a:graphic>
          <a:graphicData uri="http://schemas.openxmlformats.org/drawingml/2006/table">
            <a:tbl>
              <a:tblPr firstRow="1" bandRow="1">
                <a:tableStyleId>{5C22544A-7EE6-4342-B048-85BDC9FD1C3A}</a:tableStyleId>
              </a:tblPr>
              <a:tblGrid>
                <a:gridCol w="1600837">
                  <a:extLst>
                    <a:ext uri="{9D8B030D-6E8A-4147-A177-3AD203B41FA5}">
                      <a16:colId xmlns:a16="http://schemas.microsoft.com/office/drawing/2014/main" val="2013804147"/>
                    </a:ext>
                  </a:extLst>
                </a:gridCol>
                <a:gridCol w="2174784">
                  <a:extLst>
                    <a:ext uri="{9D8B030D-6E8A-4147-A177-3AD203B41FA5}">
                      <a16:colId xmlns:a16="http://schemas.microsoft.com/office/drawing/2014/main" val="4204566161"/>
                    </a:ext>
                  </a:extLst>
                </a:gridCol>
              </a:tblGrid>
              <a:tr h="370840">
                <a:tc>
                  <a:txBody>
                    <a:bodyPr/>
                    <a:lstStyle/>
                    <a:p>
                      <a:r>
                        <a:rPr lang="en-GB" dirty="0"/>
                        <a:t>Function</a:t>
                      </a:r>
                    </a:p>
                  </a:txBody>
                  <a:tcPr>
                    <a:lnL w="12700" cap="flat" cmpd="sng" algn="ctr">
                      <a:solidFill>
                        <a:srgbClr val="E89431"/>
                      </a:solidFill>
                      <a:prstDash val="solid"/>
                      <a:round/>
                      <a:headEnd type="none" w="med" len="med"/>
                      <a:tailEnd type="none" w="med" len="med"/>
                    </a:lnL>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rgbClr val="E89431"/>
                    </a:solidFill>
                  </a:tcPr>
                </a:tc>
                <a:tc>
                  <a:txBody>
                    <a:bodyPr/>
                    <a:lstStyle/>
                    <a:p>
                      <a:r>
                        <a:rPr lang="en-GB" dirty="0"/>
                        <a:t>Meaning</a:t>
                      </a:r>
                    </a:p>
                  </a:txBody>
                  <a:tcPr>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rgbClr val="E89431"/>
                    </a:solidFill>
                  </a:tcPr>
                </a:tc>
                <a:extLst>
                  <a:ext uri="{0D108BD9-81ED-4DB2-BD59-A6C34878D82A}">
                    <a16:rowId xmlns:a16="http://schemas.microsoft.com/office/drawing/2014/main" val="2435601157"/>
                  </a:ext>
                </a:extLst>
              </a:tr>
              <a:tr h="370840">
                <a:tc>
                  <a:txBody>
                    <a:bodyPr/>
                    <a:lstStyle/>
                    <a:p>
                      <a:r>
                        <a:rPr lang="en-GB" dirty="0" err="1">
                          <a:latin typeface="Consolas" panose="020B0609020204030204" pitchFamily="49" charset="0"/>
                        </a:rPr>
                        <a:t>isalpha</a:t>
                      </a:r>
                      <a:r>
                        <a:rPr lang="en-GB" dirty="0">
                          <a:latin typeface="Consolas" panose="020B0609020204030204" pitchFamily="49" charset="0"/>
                        </a:rPr>
                        <a: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dirty="0"/>
                        <a:t>Contains letters</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extLst>
                  <a:ext uri="{0D108BD9-81ED-4DB2-BD59-A6C34878D82A}">
                    <a16:rowId xmlns:a16="http://schemas.microsoft.com/office/drawing/2014/main" val="4207533304"/>
                  </a:ext>
                </a:extLst>
              </a:tr>
              <a:tr h="370840">
                <a:tc>
                  <a:txBody>
                    <a:bodyPr/>
                    <a:lstStyle/>
                    <a:p>
                      <a:r>
                        <a:rPr lang="en-GB" dirty="0" err="1">
                          <a:latin typeface="Consolas" panose="020B0609020204030204" pitchFamily="49" charset="0"/>
                        </a:rPr>
                        <a:t>isalnum</a:t>
                      </a:r>
                      <a:r>
                        <a:rPr lang="en-GB" dirty="0">
                          <a:latin typeface="Consolas" panose="020B0609020204030204" pitchFamily="49" charset="0"/>
                        </a:rPr>
                        <a: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dirty="0"/>
                        <a:t>Contains letters </a:t>
                      </a:r>
                      <a:br>
                        <a:rPr lang="en-GB" dirty="0"/>
                      </a:br>
                      <a:r>
                        <a:rPr lang="en-GB" dirty="0"/>
                        <a:t>or numbers</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extLst>
                  <a:ext uri="{0D108BD9-81ED-4DB2-BD59-A6C34878D82A}">
                    <a16:rowId xmlns:a16="http://schemas.microsoft.com/office/drawing/2014/main" val="1925499669"/>
                  </a:ext>
                </a:extLst>
              </a:tr>
              <a:tr h="370840">
                <a:tc>
                  <a:txBody>
                    <a:bodyPr/>
                    <a:lstStyle/>
                    <a:p>
                      <a:r>
                        <a:rPr lang="en-GB" dirty="0" err="1">
                          <a:latin typeface="Consolas" panose="020B0609020204030204" pitchFamily="49" charset="0"/>
                        </a:rPr>
                        <a:t>isdigit</a:t>
                      </a:r>
                      <a:r>
                        <a:rPr lang="en-GB" dirty="0">
                          <a:latin typeface="Consolas" panose="020B0609020204030204" pitchFamily="49" charset="0"/>
                        </a:rPr>
                        <a: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dirty="0"/>
                        <a:t>Contains digits</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extLst>
                  <a:ext uri="{0D108BD9-81ED-4DB2-BD59-A6C34878D82A}">
                    <a16:rowId xmlns:a16="http://schemas.microsoft.com/office/drawing/2014/main" val="2063648156"/>
                  </a:ext>
                </a:extLst>
              </a:tr>
              <a:tr h="370840">
                <a:tc>
                  <a:txBody>
                    <a:bodyPr/>
                    <a:lstStyle/>
                    <a:p>
                      <a:r>
                        <a:rPr lang="en-GB" dirty="0" err="1">
                          <a:latin typeface="Consolas" panose="020B0609020204030204" pitchFamily="49" charset="0"/>
                        </a:rPr>
                        <a:t>isnumeric</a:t>
                      </a:r>
                      <a:r>
                        <a:rPr lang="en-GB" dirty="0">
                          <a:latin typeface="Consolas" panose="020B0609020204030204" pitchFamily="49" charset="0"/>
                        </a:rPr>
                        <a: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dirty="0"/>
                        <a:t>Contains a number</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extLst>
                  <a:ext uri="{0D108BD9-81ED-4DB2-BD59-A6C34878D82A}">
                    <a16:rowId xmlns:a16="http://schemas.microsoft.com/office/drawing/2014/main" val="2141772916"/>
                  </a:ext>
                </a:extLst>
              </a:tr>
              <a:tr h="370840">
                <a:tc>
                  <a:txBody>
                    <a:bodyPr/>
                    <a:lstStyle/>
                    <a:p>
                      <a:r>
                        <a:rPr lang="en-GB" dirty="0" err="1">
                          <a:latin typeface="Consolas" panose="020B0609020204030204" pitchFamily="49" charset="0"/>
                        </a:rPr>
                        <a:t>isupper</a:t>
                      </a:r>
                      <a:r>
                        <a:rPr lang="en-GB" dirty="0">
                          <a:latin typeface="Consolas" panose="020B0609020204030204" pitchFamily="49" charset="0"/>
                        </a:rPr>
                        <a: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dirty="0"/>
                        <a:t>Is in uppercase</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extLst>
                  <a:ext uri="{0D108BD9-81ED-4DB2-BD59-A6C34878D82A}">
                    <a16:rowId xmlns:a16="http://schemas.microsoft.com/office/drawing/2014/main" val="1744112578"/>
                  </a:ext>
                </a:extLst>
              </a:tr>
              <a:tr h="370840">
                <a:tc>
                  <a:txBody>
                    <a:bodyPr/>
                    <a:lstStyle/>
                    <a:p>
                      <a:r>
                        <a:rPr lang="en-GB" dirty="0" err="1">
                          <a:latin typeface="Consolas" panose="020B0609020204030204" pitchFamily="49" charset="0"/>
                        </a:rPr>
                        <a:t>islower</a:t>
                      </a:r>
                      <a:r>
                        <a:rPr lang="en-GB" dirty="0">
                          <a:latin typeface="Consolas" panose="020B0609020204030204" pitchFamily="49" charset="0"/>
                        </a:rPr>
                        <a: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dirty="0"/>
                        <a:t>Is in lowercase</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extLst>
                  <a:ext uri="{0D108BD9-81ED-4DB2-BD59-A6C34878D82A}">
                    <a16:rowId xmlns:a16="http://schemas.microsoft.com/office/drawing/2014/main" val="2510916094"/>
                  </a:ext>
                </a:extLst>
              </a:tr>
            </a:tbl>
          </a:graphicData>
        </a:graphic>
      </p:graphicFrame>
    </p:spTree>
    <p:extLst>
      <p:ext uri="{BB962C8B-B14F-4D97-AF65-F5344CB8AC3E}">
        <p14:creationId xmlns:p14="http://schemas.microsoft.com/office/powerpoint/2010/main" val="3783663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03F215-455A-4783-8EE5-17739582522C}"/>
              </a:ext>
            </a:extLst>
          </p:cNvPr>
          <p:cNvSpPr>
            <a:spLocks noGrp="1"/>
          </p:cNvSpPr>
          <p:nvPr>
            <p:ph type="body" sz="quarter" idx="13"/>
          </p:nvPr>
        </p:nvSpPr>
        <p:spPr/>
        <p:txBody>
          <a:bodyPr/>
          <a:lstStyle/>
          <a:p>
            <a:r>
              <a:rPr lang="en-GB" dirty="0"/>
              <a:t>Format check</a:t>
            </a:r>
          </a:p>
        </p:txBody>
      </p:sp>
      <p:sp>
        <p:nvSpPr>
          <p:cNvPr id="3" name="Text Placeholder 2">
            <a:extLst>
              <a:ext uri="{FF2B5EF4-FFF2-40B4-BE49-F238E27FC236}">
                <a16:creationId xmlns:a16="http://schemas.microsoft.com/office/drawing/2014/main" id="{04326883-2C6E-4C7E-A976-4A09D450488E}"/>
              </a:ext>
            </a:extLst>
          </p:cNvPr>
          <p:cNvSpPr>
            <a:spLocks noGrp="1"/>
          </p:cNvSpPr>
          <p:nvPr>
            <p:ph type="body" sz="quarter" idx="14"/>
          </p:nvPr>
        </p:nvSpPr>
        <p:spPr/>
        <p:txBody>
          <a:bodyPr/>
          <a:lstStyle/>
          <a:p>
            <a:r>
              <a:rPr lang="en-GB" dirty="0"/>
              <a:t>How could you check a username input contains only letters?</a:t>
            </a:r>
          </a:p>
          <a:p>
            <a:pPr marL="444500" lvl="1" indent="0">
              <a:buNone/>
            </a:pPr>
            <a:r>
              <a:rPr lang="en-GB" dirty="0">
                <a:solidFill>
                  <a:srgbClr val="FF0000"/>
                </a:solidFill>
                <a:latin typeface="Consolas" panose="020B0609020204030204" pitchFamily="49" charset="0"/>
              </a:rPr>
              <a:t>INPUT Username</a:t>
            </a:r>
          </a:p>
          <a:p>
            <a:pPr marL="444500" lvl="1" indent="0">
              <a:buNone/>
            </a:pPr>
            <a:r>
              <a:rPr lang="en-GB" dirty="0">
                <a:solidFill>
                  <a:srgbClr val="FF0000"/>
                </a:solidFill>
                <a:latin typeface="Consolas" panose="020B0609020204030204" pitchFamily="49" charset="0"/>
              </a:rPr>
              <a:t>IF </a:t>
            </a:r>
            <a:r>
              <a:rPr lang="en-GB" dirty="0" err="1">
                <a:solidFill>
                  <a:srgbClr val="FF0000"/>
                </a:solidFill>
                <a:latin typeface="Consolas" panose="020B0609020204030204" pitchFamily="49" charset="0"/>
              </a:rPr>
              <a:t>Username.isalpha</a:t>
            </a:r>
            <a:r>
              <a:rPr lang="en-GB" dirty="0">
                <a:solidFill>
                  <a:srgbClr val="FF0000"/>
                </a:solidFill>
                <a:latin typeface="Consolas" panose="020B0609020204030204" pitchFamily="49" charset="0"/>
              </a:rPr>
              <a:t>():</a:t>
            </a:r>
            <a:br>
              <a:rPr lang="en-GB" dirty="0">
                <a:solidFill>
                  <a:srgbClr val="FF0000"/>
                </a:solidFill>
                <a:latin typeface="Consolas" panose="020B0609020204030204" pitchFamily="49" charset="0"/>
              </a:rPr>
            </a:br>
            <a:r>
              <a:rPr lang="en-GB" dirty="0">
                <a:solidFill>
                  <a:srgbClr val="FF0000"/>
                </a:solidFill>
                <a:latin typeface="Consolas" panose="020B0609020204030204" pitchFamily="49" charset="0"/>
              </a:rPr>
              <a:t>    OUTPUT "Valid - all letters"</a:t>
            </a:r>
          </a:p>
          <a:p>
            <a:pPr marL="444500" lvl="1" indent="0">
              <a:buNone/>
            </a:pPr>
            <a:endParaRPr lang="en-GB" dirty="0"/>
          </a:p>
        </p:txBody>
      </p:sp>
    </p:spTree>
    <p:extLst>
      <p:ext uri="{BB962C8B-B14F-4D97-AF65-F5344CB8AC3E}">
        <p14:creationId xmlns:p14="http://schemas.microsoft.com/office/powerpoint/2010/main" val="2091023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dirty="0"/>
              <a:t>Worksheet 5</a:t>
            </a:r>
          </a:p>
        </p:txBody>
      </p:sp>
      <p:sp>
        <p:nvSpPr>
          <p:cNvPr id="2" name="Text Placeholder 1"/>
          <p:cNvSpPr>
            <a:spLocks noGrp="1"/>
          </p:cNvSpPr>
          <p:nvPr>
            <p:ph type="body" sz="quarter" idx="14"/>
          </p:nvPr>
        </p:nvSpPr>
        <p:spPr/>
        <p:txBody>
          <a:bodyPr/>
          <a:lstStyle/>
          <a:p>
            <a:r>
              <a:rPr lang="en-GB" dirty="0"/>
              <a:t>Complete </a:t>
            </a:r>
            <a:r>
              <a:rPr lang="en-GB" b="1" dirty="0"/>
              <a:t>Task 2 </a:t>
            </a:r>
            <a:r>
              <a:rPr lang="en-GB" dirty="0"/>
              <a:t>on </a:t>
            </a:r>
            <a:r>
              <a:rPr lang="en-GB" b="1" dirty="0"/>
              <a:t>Worksheet 5</a:t>
            </a:r>
          </a:p>
        </p:txBody>
      </p:sp>
    </p:spTree>
    <p:extLst>
      <p:ext uri="{BB962C8B-B14F-4D97-AF65-F5344CB8AC3E}">
        <p14:creationId xmlns:p14="http://schemas.microsoft.com/office/powerpoint/2010/main" val="2497728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676C"/>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C720AB4-52A4-4866-A8F0-42E51A69F47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18744"/>
            <a:ext cx="9144000" cy="6239256"/>
          </a:xfrm>
          <a:prstGeom prst="rect">
            <a:avLst/>
          </a:prstGeom>
        </p:spPr>
      </p:pic>
      <p:sp>
        <p:nvSpPr>
          <p:cNvPr id="2" name="Text Placeholder 1">
            <a:extLst>
              <a:ext uri="{FF2B5EF4-FFF2-40B4-BE49-F238E27FC236}">
                <a16:creationId xmlns:a16="http://schemas.microsoft.com/office/drawing/2014/main" id="{AD6EA34E-D5C1-4DAE-9D4C-375056979F49}"/>
              </a:ext>
            </a:extLst>
          </p:cNvPr>
          <p:cNvSpPr>
            <a:spLocks noGrp="1"/>
          </p:cNvSpPr>
          <p:nvPr>
            <p:ph type="body" sz="quarter" idx="13"/>
          </p:nvPr>
        </p:nvSpPr>
        <p:spPr/>
        <p:txBody>
          <a:bodyPr/>
          <a:lstStyle/>
          <a:p>
            <a:r>
              <a:rPr lang="en-GB" dirty="0">
                <a:solidFill>
                  <a:schemeClr val="bg1"/>
                </a:solidFill>
              </a:rPr>
              <a:t>Check digits</a:t>
            </a:r>
          </a:p>
        </p:txBody>
      </p:sp>
      <p:sp>
        <p:nvSpPr>
          <p:cNvPr id="3" name="Text Placeholder 2">
            <a:extLst>
              <a:ext uri="{FF2B5EF4-FFF2-40B4-BE49-F238E27FC236}">
                <a16:creationId xmlns:a16="http://schemas.microsoft.com/office/drawing/2014/main" id="{17FF46F1-8B11-445F-957D-6CA5FA94B7E2}"/>
              </a:ext>
            </a:extLst>
          </p:cNvPr>
          <p:cNvSpPr>
            <a:spLocks noGrp="1"/>
          </p:cNvSpPr>
          <p:nvPr>
            <p:ph type="body" sz="quarter" idx="14"/>
          </p:nvPr>
        </p:nvSpPr>
        <p:spPr/>
        <p:txBody>
          <a:bodyPr/>
          <a:lstStyle/>
          <a:p>
            <a:r>
              <a:rPr lang="en-GB" dirty="0">
                <a:solidFill>
                  <a:schemeClr val="bg1"/>
                </a:solidFill>
              </a:rPr>
              <a:t>A check digit is a digit that is added to the end </a:t>
            </a:r>
            <a:br>
              <a:rPr lang="en-GB" dirty="0">
                <a:solidFill>
                  <a:schemeClr val="bg1"/>
                </a:solidFill>
              </a:rPr>
            </a:br>
            <a:r>
              <a:rPr lang="en-GB" dirty="0">
                <a:solidFill>
                  <a:schemeClr val="bg1"/>
                </a:solidFill>
              </a:rPr>
              <a:t>of a number and used to check </a:t>
            </a:r>
            <a:br>
              <a:rPr lang="en-GB" dirty="0">
                <a:solidFill>
                  <a:schemeClr val="bg1"/>
                </a:solidFill>
              </a:rPr>
            </a:br>
            <a:r>
              <a:rPr lang="en-GB" dirty="0">
                <a:solidFill>
                  <a:schemeClr val="bg1"/>
                </a:solidFill>
              </a:rPr>
              <a:t>that the number is valid</a:t>
            </a:r>
          </a:p>
          <a:p>
            <a:r>
              <a:rPr lang="en-GB" dirty="0">
                <a:solidFill>
                  <a:schemeClr val="bg1"/>
                </a:solidFill>
              </a:rPr>
              <a:t>This has many uses including:</a:t>
            </a:r>
          </a:p>
          <a:p>
            <a:pPr lvl="1"/>
            <a:r>
              <a:rPr lang="en-GB" dirty="0">
                <a:solidFill>
                  <a:schemeClr val="bg1"/>
                </a:solidFill>
              </a:rPr>
              <a:t>Credit card numbers – to check that </a:t>
            </a:r>
            <a:br>
              <a:rPr lang="en-GB" dirty="0">
                <a:solidFill>
                  <a:schemeClr val="bg1"/>
                </a:solidFill>
              </a:rPr>
            </a:br>
            <a:r>
              <a:rPr lang="en-GB" dirty="0">
                <a:solidFill>
                  <a:schemeClr val="bg1"/>
                </a:solidFill>
              </a:rPr>
              <a:t>users have entered a valid number</a:t>
            </a:r>
          </a:p>
          <a:p>
            <a:pPr lvl="1"/>
            <a:r>
              <a:rPr lang="en-GB" dirty="0">
                <a:solidFill>
                  <a:schemeClr val="bg1"/>
                </a:solidFill>
              </a:rPr>
              <a:t>Barcode numbers – to check that </a:t>
            </a:r>
            <a:br>
              <a:rPr lang="en-GB" dirty="0">
                <a:solidFill>
                  <a:schemeClr val="bg1"/>
                </a:solidFill>
              </a:rPr>
            </a:br>
            <a:r>
              <a:rPr lang="en-GB" dirty="0">
                <a:solidFill>
                  <a:schemeClr val="bg1"/>
                </a:solidFill>
              </a:rPr>
              <a:t>the number on a book has been </a:t>
            </a:r>
            <a:br>
              <a:rPr lang="en-GB" dirty="0">
                <a:solidFill>
                  <a:schemeClr val="bg1"/>
                </a:solidFill>
              </a:rPr>
            </a:br>
            <a:r>
              <a:rPr lang="en-GB" dirty="0">
                <a:solidFill>
                  <a:schemeClr val="bg1"/>
                </a:solidFill>
              </a:rPr>
              <a:t>scanned correctly</a:t>
            </a:r>
          </a:p>
        </p:txBody>
      </p:sp>
      <p:pic>
        <p:nvPicPr>
          <p:cNvPr id="13" name="Graphic 12">
            <a:extLst>
              <a:ext uri="{FF2B5EF4-FFF2-40B4-BE49-F238E27FC236}">
                <a16:creationId xmlns:a16="http://schemas.microsoft.com/office/drawing/2014/main" id="{E2BC413B-83F9-4949-B955-4CA824BA99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370768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9086BB-9915-4EAB-A971-0C7E41C7F585}"/>
              </a:ext>
            </a:extLst>
          </p:cNvPr>
          <p:cNvSpPr>
            <a:spLocks noGrp="1"/>
          </p:cNvSpPr>
          <p:nvPr>
            <p:ph type="body" sz="quarter" idx="13"/>
          </p:nvPr>
        </p:nvSpPr>
        <p:spPr/>
        <p:txBody>
          <a:bodyPr/>
          <a:lstStyle/>
          <a:p>
            <a:r>
              <a:rPr lang="en-GB" dirty="0"/>
              <a:t>Check digits – example</a:t>
            </a:r>
          </a:p>
        </p:txBody>
      </p:sp>
      <p:sp>
        <p:nvSpPr>
          <p:cNvPr id="3" name="Text Placeholder 2">
            <a:extLst>
              <a:ext uri="{FF2B5EF4-FFF2-40B4-BE49-F238E27FC236}">
                <a16:creationId xmlns:a16="http://schemas.microsoft.com/office/drawing/2014/main" id="{561A53F5-A323-411F-85F7-458217A37FD1}"/>
              </a:ext>
            </a:extLst>
          </p:cNvPr>
          <p:cNvSpPr>
            <a:spLocks noGrp="1"/>
          </p:cNvSpPr>
          <p:nvPr>
            <p:ph type="body" sz="quarter" idx="14"/>
          </p:nvPr>
        </p:nvSpPr>
        <p:spPr/>
        <p:txBody>
          <a:bodyPr/>
          <a:lstStyle/>
          <a:p>
            <a:r>
              <a:rPr lang="en-GB" dirty="0"/>
              <a:t>The number 48371294 has its check digit calculated by adding each number, then taking the final digit of the total found</a:t>
            </a:r>
          </a:p>
          <a:p>
            <a:pPr lvl="1"/>
            <a:r>
              <a:rPr lang="en-GB" dirty="0"/>
              <a:t>In this case, the total is 38 so the check digit is 8</a:t>
            </a:r>
          </a:p>
          <a:p>
            <a:pPr lvl="1"/>
            <a:r>
              <a:rPr lang="en-GB" dirty="0"/>
              <a:t>Once the data is input, the check digit is generated,</a:t>
            </a:r>
            <a:br>
              <a:rPr lang="en-GB" dirty="0"/>
            </a:br>
            <a:r>
              <a:rPr lang="en-GB" dirty="0"/>
              <a:t>if it doesn’t match the number isn’t valid</a:t>
            </a:r>
          </a:p>
        </p:txBody>
      </p:sp>
      <p:graphicFrame>
        <p:nvGraphicFramePr>
          <p:cNvPr id="4" name="Table 4">
            <a:extLst>
              <a:ext uri="{FF2B5EF4-FFF2-40B4-BE49-F238E27FC236}">
                <a16:creationId xmlns:a16="http://schemas.microsoft.com/office/drawing/2014/main" id="{E6DD5F85-3F16-4F23-B1B6-120FA3015682}"/>
              </a:ext>
            </a:extLst>
          </p:cNvPr>
          <p:cNvGraphicFramePr>
            <a:graphicFrameLocks noGrp="1"/>
          </p:cNvGraphicFramePr>
          <p:nvPr>
            <p:extLst>
              <p:ext uri="{D42A27DB-BD31-4B8C-83A1-F6EECF244321}">
                <p14:modId xmlns:p14="http://schemas.microsoft.com/office/powerpoint/2010/main" val="3561607778"/>
              </p:ext>
            </p:extLst>
          </p:nvPr>
        </p:nvGraphicFramePr>
        <p:xfrm>
          <a:off x="724280" y="4804591"/>
          <a:ext cx="7797231" cy="370840"/>
        </p:xfrm>
        <a:graphic>
          <a:graphicData uri="http://schemas.openxmlformats.org/drawingml/2006/table">
            <a:tbl>
              <a:tblPr firstRow="1" bandRow="1">
                <a:tableStyleId>{5940675A-B579-460E-94D1-54222C63F5DA}</a:tableStyleId>
              </a:tblPr>
              <a:tblGrid>
                <a:gridCol w="866359">
                  <a:extLst>
                    <a:ext uri="{9D8B030D-6E8A-4147-A177-3AD203B41FA5}">
                      <a16:colId xmlns:a16="http://schemas.microsoft.com/office/drawing/2014/main" val="3676025056"/>
                    </a:ext>
                  </a:extLst>
                </a:gridCol>
                <a:gridCol w="866359">
                  <a:extLst>
                    <a:ext uri="{9D8B030D-6E8A-4147-A177-3AD203B41FA5}">
                      <a16:colId xmlns:a16="http://schemas.microsoft.com/office/drawing/2014/main" val="2700987712"/>
                    </a:ext>
                  </a:extLst>
                </a:gridCol>
                <a:gridCol w="866359">
                  <a:extLst>
                    <a:ext uri="{9D8B030D-6E8A-4147-A177-3AD203B41FA5}">
                      <a16:colId xmlns:a16="http://schemas.microsoft.com/office/drawing/2014/main" val="2520556530"/>
                    </a:ext>
                  </a:extLst>
                </a:gridCol>
                <a:gridCol w="866359">
                  <a:extLst>
                    <a:ext uri="{9D8B030D-6E8A-4147-A177-3AD203B41FA5}">
                      <a16:colId xmlns:a16="http://schemas.microsoft.com/office/drawing/2014/main" val="3554332621"/>
                    </a:ext>
                  </a:extLst>
                </a:gridCol>
                <a:gridCol w="866359">
                  <a:extLst>
                    <a:ext uri="{9D8B030D-6E8A-4147-A177-3AD203B41FA5}">
                      <a16:colId xmlns:a16="http://schemas.microsoft.com/office/drawing/2014/main" val="3513511302"/>
                    </a:ext>
                  </a:extLst>
                </a:gridCol>
                <a:gridCol w="866359">
                  <a:extLst>
                    <a:ext uri="{9D8B030D-6E8A-4147-A177-3AD203B41FA5}">
                      <a16:colId xmlns:a16="http://schemas.microsoft.com/office/drawing/2014/main" val="214994543"/>
                    </a:ext>
                  </a:extLst>
                </a:gridCol>
                <a:gridCol w="866359">
                  <a:extLst>
                    <a:ext uri="{9D8B030D-6E8A-4147-A177-3AD203B41FA5}">
                      <a16:colId xmlns:a16="http://schemas.microsoft.com/office/drawing/2014/main" val="1344786285"/>
                    </a:ext>
                  </a:extLst>
                </a:gridCol>
                <a:gridCol w="866359">
                  <a:extLst>
                    <a:ext uri="{9D8B030D-6E8A-4147-A177-3AD203B41FA5}">
                      <a16:colId xmlns:a16="http://schemas.microsoft.com/office/drawing/2014/main" val="1617452121"/>
                    </a:ext>
                  </a:extLst>
                </a:gridCol>
                <a:gridCol w="866359">
                  <a:extLst>
                    <a:ext uri="{9D8B030D-6E8A-4147-A177-3AD203B41FA5}">
                      <a16:colId xmlns:a16="http://schemas.microsoft.com/office/drawing/2014/main" val="2886050437"/>
                    </a:ext>
                  </a:extLst>
                </a:gridCol>
              </a:tblGrid>
              <a:tr h="370840">
                <a:tc>
                  <a:txBody>
                    <a:bodyPr/>
                    <a:lstStyle/>
                    <a:p>
                      <a:pPr algn="ctr"/>
                      <a:r>
                        <a:rPr lang="en-GB" dirty="0"/>
                        <a:t>4</a:t>
                      </a:r>
                    </a:p>
                  </a:txBody>
                  <a:tcPr/>
                </a:tc>
                <a:tc>
                  <a:txBody>
                    <a:bodyPr/>
                    <a:lstStyle/>
                    <a:p>
                      <a:pPr algn="ctr"/>
                      <a:r>
                        <a:rPr lang="en-GB" dirty="0"/>
                        <a:t>8</a:t>
                      </a:r>
                    </a:p>
                  </a:txBody>
                  <a:tcPr/>
                </a:tc>
                <a:tc>
                  <a:txBody>
                    <a:bodyPr/>
                    <a:lstStyle/>
                    <a:p>
                      <a:pPr algn="ctr"/>
                      <a:r>
                        <a:rPr lang="en-GB" dirty="0"/>
                        <a:t>3</a:t>
                      </a:r>
                    </a:p>
                  </a:txBody>
                  <a:tcPr/>
                </a:tc>
                <a:tc>
                  <a:txBody>
                    <a:bodyPr/>
                    <a:lstStyle/>
                    <a:p>
                      <a:pPr algn="ctr"/>
                      <a:r>
                        <a:rPr lang="en-GB" dirty="0"/>
                        <a:t>7</a:t>
                      </a:r>
                    </a:p>
                  </a:txBody>
                  <a:tcPr/>
                </a:tc>
                <a:tc>
                  <a:txBody>
                    <a:bodyPr/>
                    <a:lstStyle/>
                    <a:p>
                      <a:pPr algn="ctr"/>
                      <a:r>
                        <a:rPr lang="en-GB" dirty="0"/>
                        <a:t>1</a:t>
                      </a:r>
                    </a:p>
                  </a:txBody>
                  <a:tcPr/>
                </a:tc>
                <a:tc>
                  <a:txBody>
                    <a:bodyPr/>
                    <a:lstStyle/>
                    <a:p>
                      <a:pPr algn="ctr"/>
                      <a:r>
                        <a:rPr lang="en-GB" dirty="0"/>
                        <a:t>2</a:t>
                      </a:r>
                    </a:p>
                  </a:txBody>
                  <a:tcPr/>
                </a:tc>
                <a:tc>
                  <a:txBody>
                    <a:bodyPr/>
                    <a:lstStyle/>
                    <a:p>
                      <a:pPr algn="ctr"/>
                      <a:r>
                        <a:rPr lang="en-GB" dirty="0"/>
                        <a:t>9</a:t>
                      </a:r>
                    </a:p>
                  </a:txBody>
                  <a:tcPr/>
                </a:tc>
                <a:tc>
                  <a:txBody>
                    <a:bodyPr/>
                    <a:lstStyle/>
                    <a:p>
                      <a:pPr algn="ctr"/>
                      <a:r>
                        <a:rPr lang="en-GB" dirty="0"/>
                        <a:t>4</a:t>
                      </a:r>
                    </a:p>
                  </a:txBody>
                  <a:tcPr/>
                </a:tc>
                <a:tc>
                  <a:txBody>
                    <a:bodyPr/>
                    <a:lstStyle/>
                    <a:p>
                      <a:pPr algn="ctr"/>
                      <a:r>
                        <a:rPr lang="en-GB" dirty="0"/>
                        <a:t>8</a:t>
                      </a:r>
                    </a:p>
                  </a:txBody>
                  <a:tcPr/>
                </a:tc>
                <a:extLst>
                  <a:ext uri="{0D108BD9-81ED-4DB2-BD59-A6C34878D82A}">
                    <a16:rowId xmlns:a16="http://schemas.microsoft.com/office/drawing/2014/main" val="3959693460"/>
                  </a:ext>
                </a:extLst>
              </a:tr>
            </a:tbl>
          </a:graphicData>
        </a:graphic>
      </p:graphicFrame>
      <p:cxnSp>
        <p:nvCxnSpPr>
          <p:cNvPr id="8" name="Straight Arrow Connector 7">
            <a:extLst>
              <a:ext uri="{FF2B5EF4-FFF2-40B4-BE49-F238E27FC236}">
                <a16:creationId xmlns:a16="http://schemas.microsoft.com/office/drawing/2014/main" id="{55042DA5-A981-47CA-B3C8-65FE97185B94}"/>
              </a:ext>
            </a:extLst>
          </p:cNvPr>
          <p:cNvCxnSpPr>
            <a:cxnSpLocks/>
          </p:cNvCxnSpPr>
          <p:nvPr/>
        </p:nvCxnSpPr>
        <p:spPr>
          <a:xfrm flipV="1">
            <a:off x="8081555" y="5260932"/>
            <a:ext cx="0" cy="482734"/>
          </a:xfrm>
          <a:prstGeom prst="straightConnector1">
            <a:avLst/>
          </a:prstGeom>
          <a:ln>
            <a:solidFill>
              <a:srgbClr val="E89431"/>
            </a:solidFill>
            <a:tailEnd type="arrow" w="lg" len="sm"/>
          </a:ln>
          <a:effectLst/>
        </p:spPr>
        <p:style>
          <a:lnRef idx="2">
            <a:schemeClr val="accent1"/>
          </a:lnRef>
          <a:fillRef idx="0">
            <a:schemeClr val="accent1"/>
          </a:fillRef>
          <a:effectRef idx="1">
            <a:schemeClr val="accent1"/>
          </a:effectRef>
          <a:fontRef idx="minor">
            <a:schemeClr val="tx1"/>
          </a:fontRef>
        </p:style>
      </p:cxnSp>
      <p:graphicFrame>
        <p:nvGraphicFramePr>
          <p:cNvPr id="9" name="Table 4">
            <a:extLst>
              <a:ext uri="{FF2B5EF4-FFF2-40B4-BE49-F238E27FC236}">
                <a16:creationId xmlns:a16="http://schemas.microsoft.com/office/drawing/2014/main" id="{5E9B2C80-E7EF-48CB-85D7-9FD25BE32948}"/>
              </a:ext>
            </a:extLst>
          </p:cNvPr>
          <p:cNvGraphicFramePr>
            <a:graphicFrameLocks noGrp="1"/>
          </p:cNvGraphicFramePr>
          <p:nvPr>
            <p:extLst>
              <p:ext uri="{D42A27DB-BD31-4B8C-83A1-F6EECF244321}">
                <p14:modId xmlns:p14="http://schemas.microsoft.com/office/powerpoint/2010/main" val="214410970"/>
              </p:ext>
            </p:extLst>
          </p:nvPr>
        </p:nvGraphicFramePr>
        <p:xfrm>
          <a:off x="733899" y="5734930"/>
          <a:ext cx="7797232" cy="370840"/>
        </p:xfrm>
        <a:graphic>
          <a:graphicData uri="http://schemas.openxmlformats.org/drawingml/2006/table">
            <a:tbl>
              <a:tblPr firstRow="1" bandRow="1">
                <a:tableStyleId>{5940675A-B579-460E-94D1-54222C63F5DA}</a:tableStyleId>
              </a:tblPr>
              <a:tblGrid>
                <a:gridCol w="866359">
                  <a:extLst>
                    <a:ext uri="{9D8B030D-6E8A-4147-A177-3AD203B41FA5}">
                      <a16:colId xmlns:a16="http://schemas.microsoft.com/office/drawing/2014/main" val="3676025056"/>
                    </a:ext>
                  </a:extLst>
                </a:gridCol>
                <a:gridCol w="866359">
                  <a:extLst>
                    <a:ext uri="{9D8B030D-6E8A-4147-A177-3AD203B41FA5}">
                      <a16:colId xmlns:a16="http://schemas.microsoft.com/office/drawing/2014/main" val="2700987712"/>
                    </a:ext>
                  </a:extLst>
                </a:gridCol>
                <a:gridCol w="866359">
                  <a:extLst>
                    <a:ext uri="{9D8B030D-6E8A-4147-A177-3AD203B41FA5}">
                      <a16:colId xmlns:a16="http://schemas.microsoft.com/office/drawing/2014/main" val="2520556530"/>
                    </a:ext>
                  </a:extLst>
                </a:gridCol>
                <a:gridCol w="866359">
                  <a:extLst>
                    <a:ext uri="{9D8B030D-6E8A-4147-A177-3AD203B41FA5}">
                      <a16:colId xmlns:a16="http://schemas.microsoft.com/office/drawing/2014/main" val="3554332621"/>
                    </a:ext>
                  </a:extLst>
                </a:gridCol>
                <a:gridCol w="866359">
                  <a:extLst>
                    <a:ext uri="{9D8B030D-6E8A-4147-A177-3AD203B41FA5}">
                      <a16:colId xmlns:a16="http://schemas.microsoft.com/office/drawing/2014/main" val="3513511302"/>
                    </a:ext>
                  </a:extLst>
                </a:gridCol>
                <a:gridCol w="866359">
                  <a:extLst>
                    <a:ext uri="{9D8B030D-6E8A-4147-A177-3AD203B41FA5}">
                      <a16:colId xmlns:a16="http://schemas.microsoft.com/office/drawing/2014/main" val="214994543"/>
                    </a:ext>
                  </a:extLst>
                </a:gridCol>
                <a:gridCol w="866359">
                  <a:extLst>
                    <a:ext uri="{9D8B030D-6E8A-4147-A177-3AD203B41FA5}">
                      <a16:colId xmlns:a16="http://schemas.microsoft.com/office/drawing/2014/main" val="1344786285"/>
                    </a:ext>
                  </a:extLst>
                </a:gridCol>
                <a:gridCol w="866359">
                  <a:extLst>
                    <a:ext uri="{9D8B030D-6E8A-4147-A177-3AD203B41FA5}">
                      <a16:colId xmlns:a16="http://schemas.microsoft.com/office/drawing/2014/main" val="1617452121"/>
                    </a:ext>
                  </a:extLst>
                </a:gridCol>
                <a:gridCol w="277446">
                  <a:extLst>
                    <a:ext uri="{9D8B030D-6E8A-4147-A177-3AD203B41FA5}">
                      <a16:colId xmlns:a16="http://schemas.microsoft.com/office/drawing/2014/main" val="2886050437"/>
                    </a:ext>
                  </a:extLst>
                </a:gridCol>
                <a:gridCol w="588914">
                  <a:extLst>
                    <a:ext uri="{9D8B030D-6E8A-4147-A177-3AD203B41FA5}">
                      <a16:colId xmlns:a16="http://schemas.microsoft.com/office/drawing/2014/main" val="1336139056"/>
                    </a:ext>
                  </a:extLst>
                </a:gridCol>
              </a:tblGrid>
              <a:tr h="370840">
                <a:tc>
                  <a:txBody>
                    <a:bodyPr/>
                    <a:lstStyle/>
                    <a:p>
                      <a:pPr algn="ctr"/>
                      <a:r>
                        <a:rPr lang="en-GB" dirty="0"/>
                        <a:t>4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dirty="0"/>
                        <a:t>8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dirty="0"/>
                        <a:t>3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dirty="0"/>
                        <a:t>7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dirty="0"/>
                        <a:t>1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dirty="0"/>
                        <a:t>2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dirty="0"/>
                        <a:t>9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dirty="0"/>
                        <a:t>4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dirty="0"/>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dirty="0"/>
                        <a:t>8</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59693460"/>
                  </a:ext>
                </a:extLst>
              </a:tr>
            </a:tbl>
          </a:graphicData>
        </a:graphic>
      </p:graphicFrame>
      <p:cxnSp>
        <p:nvCxnSpPr>
          <p:cNvPr id="11" name="Straight Arrow Connector 10">
            <a:extLst>
              <a:ext uri="{FF2B5EF4-FFF2-40B4-BE49-F238E27FC236}">
                <a16:creationId xmlns:a16="http://schemas.microsoft.com/office/drawing/2014/main" id="{E58C031A-4116-4CAA-A884-0DE7B565639B}"/>
              </a:ext>
            </a:extLst>
          </p:cNvPr>
          <p:cNvCxnSpPr>
            <a:cxnSpLocks/>
            <a:stCxn id="12" idx="2"/>
          </p:cNvCxnSpPr>
          <p:nvPr/>
        </p:nvCxnSpPr>
        <p:spPr>
          <a:xfrm>
            <a:off x="8081019" y="4394277"/>
            <a:ext cx="536" cy="343186"/>
          </a:xfrm>
          <a:prstGeom prst="straightConnector1">
            <a:avLst/>
          </a:prstGeom>
          <a:ln>
            <a:solidFill>
              <a:srgbClr val="E89431"/>
            </a:solidFill>
            <a:tailEnd type="arrow" w="lg" len="sm"/>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490D80C1-3A70-48CB-A6AC-91D0075B1C74}"/>
              </a:ext>
            </a:extLst>
          </p:cNvPr>
          <p:cNvSpPr txBox="1"/>
          <p:nvPr/>
        </p:nvSpPr>
        <p:spPr>
          <a:xfrm>
            <a:off x="7340252" y="4024945"/>
            <a:ext cx="1481534" cy="369332"/>
          </a:xfrm>
          <a:prstGeom prst="rect">
            <a:avLst/>
          </a:prstGeom>
          <a:noFill/>
        </p:spPr>
        <p:txBody>
          <a:bodyPr wrap="square" rtlCol="0">
            <a:spAutoFit/>
          </a:bodyPr>
          <a:lstStyle/>
          <a:p>
            <a:r>
              <a:rPr lang="en-GB" b="1" dirty="0"/>
              <a:t>Check digit</a:t>
            </a:r>
          </a:p>
        </p:txBody>
      </p:sp>
    </p:spTree>
    <p:extLst>
      <p:ext uri="{BB962C8B-B14F-4D97-AF65-F5344CB8AC3E}">
        <p14:creationId xmlns:p14="http://schemas.microsoft.com/office/powerpoint/2010/main" val="1977815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Verification</a:t>
            </a:r>
          </a:p>
        </p:txBody>
      </p:sp>
      <p:sp>
        <p:nvSpPr>
          <p:cNvPr id="3" name="Text Placeholder 2"/>
          <p:cNvSpPr>
            <a:spLocks noGrp="1"/>
          </p:cNvSpPr>
          <p:nvPr>
            <p:ph type="body" sz="quarter" idx="14"/>
          </p:nvPr>
        </p:nvSpPr>
        <p:spPr/>
        <p:txBody>
          <a:bodyPr/>
          <a:lstStyle/>
          <a:p>
            <a:pPr>
              <a:buClr>
                <a:schemeClr val="tx1"/>
              </a:buClr>
            </a:pPr>
            <a:r>
              <a:rPr lang="en-GB" dirty="0">
                <a:solidFill>
                  <a:srgbClr val="E89431"/>
                </a:solidFill>
              </a:rPr>
              <a:t>Validation</a:t>
            </a:r>
            <a:r>
              <a:rPr lang="en-GB" dirty="0"/>
              <a:t> can only check that the data entered </a:t>
            </a:r>
            <a:br>
              <a:rPr lang="en-GB" dirty="0"/>
            </a:br>
            <a:r>
              <a:rPr lang="en-GB" dirty="0"/>
              <a:t>is reasonable</a:t>
            </a:r>
          </a:p>
          <a:p>
            <a:pPr>
              <a:buClr>
                <a:schemeClr val="tx1"/>
              </a:buClr>
            </a:pPr>
            <a:r>
              <a:rPr lang="en-GB" dirty="0">
                <a:solidFill>
                  <a:srgbClr val="E89431"/>
                </a:solidFill>
              </a:rPr>
              <a:t>Verification</a:t>
            </a:r>
            <a:r>
              <a:rPr lang="en-GB" dirty="0"/>
              <a:t> is used to double-check that the data has been typed in correctly</a:t>
            </a:r>
          </a:p>
          <a:p>
            <a:r>
              <a:rPr lang="en-GB" dirty="0"/>
              <a:t>For example, a user setting a new password may be asked to type it in twice</a:t>
            </a:r>
          </a:p>
          <a:p>
            <a:pPr lvl="1"/>
            <a:r>
              <a:rPr lang="en-GB" dirty="0"/>
              <a:t>If the two passwords don’t match, they will be asked to enter the password again</a:t>
            </a:r>
          </a:p>
          <a:p>
            <a:pPr lvl="1"/>
            <a:r>
              <a:rPr lang="en-GB" dirty="0"/>
              <a:t>This is known as </a:t>
            </a:r>
            <a:r>
              <a:rPr lang="en-GB" b="1" dirty="0"/>
              <a:t>double-entry check</a:t>
            </a:r>
          </a:p>
          <a:p>
            <a:r>
              <a:rPr lang="en-GB" dirty="0"/>
              <a:t>Users may make a </a:t>
            </a:r>
            <a:r>
              <a:rPr lang="en-GB" b="1" dirty="0"/>
              <a:t>visual check </a:t>
            </a:r>
            <a:r>
              <a:rPr lang="en-GB" dirty="0"/>
              <a:t>of data and then press a button to confirm it is correct</a:t>
            </a:r>
          </a:p>
        </p:txBody>
      </p:sp>
    </p:spTree>
    <p:extLst>
      <p:ext uri="{BB962C8B-B14F-4D97-AF65-F5344CB8AC3E}">
        <p14:creationId xmlns:p14="http://schemas.microsoft.com/office/powerpoint/2010/main" val="723671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724280" y="906233"/>
            <a:ext cx="7816470" cy="670772"/>
          </a:xfrm>
        </p:spPr>
        <p:txBody>
          <a:bodyPr/>
          <a:lstStyle/>
          <a:p>
            <a:r>
              <a:rPr lang="en-GB" dirty="0"/>
              <a:t>Objectives</a:t>
            </a:r>
          </a:p>
        </p:txBody>
      </p:sp>
      <p:sp>
        <p:nvSpPr>
          <p:cNvPr id="4" name="Text Placeholder 3"/>
          <p:cNvSpPr>
            <a:spLocks noGrp="1"/>
          </p:cNvSpPr>
          <p:nvPr>
            <p:ph type="body" sz="quarter" idx="15"/>
          </p:nvPr>
        </p:nvSpPr>
        <p:spPr/>
        <p:txBody>
          <a:bodyPr/>
          <a:lstStyle/>
          <a:p>
            <a:r>
              <a:rPr lang="en-GB" dirty="0"/>
              <a:t>Understand the need for validation checks and be able to write algorithms to implement each validation </a:t>
            </a:r>
            <a:br>
              <a:rPr lang="en-GB" dirty="0"/>
            </a:br>
            <a:r>
              <a:rPr lang="en-GB" dirty="0"/>
              <a:t>check including:</a:t>
            </a:r>
          </a:p>
          <a:p>
            <a:pPr lvl="1"/>
            <a:r>
              <a:rPr lang="en-GB" dirty="0"/>
              <a:t>Range check</a:t>
            </a:r>
          </a:p>
          <a:p>
            <a:pPr lvl="1"/>
            <a:r>
              <a:rPr lang="en-GB" dirty="0"/>
              <a:t>Length check</a:t>
            </a:r>
          </a:p>
          <a:p>
            <a:pPr lvl="1"/>
            <a:r>
              <a:rPr lang="en-GB" dirty="0"/>
              <a:t>Type check</a:t>
            </a:r>
          </a:p>
          <a:p>
            <a:pPr lvl="1"/>
            <a:r>
              <a:rPr lang="en-GB" dirty="0"/>
              <a:t>Presence check</a:t>
            </a:r>
          </a:p>
          <a:p>
            <a:pPr lvl="1"/>
            <a:r>
              <a:rPr lang="en-GB" dirty="0"/>
              <a:t>Format check</a:t>
            </a:r>
          </a:p>
          <a:p>
            <a:pPr lvl="1"/>
            <a:r>
              <a:rPr lang="en-GB" dirty="0"/>
              <a:t>Check digit</a:t>
            </a:r>
          </a:p>
          <a:p>
            <a:pPr lvl="1"/>
            <a:endParaRPr lang="en-GB" dirty="0"/>
          </a:p>
        </p:txBody>
      </p:sp>
    </p:spTree>
    <p:extLst>
      <p:ext uri="{BB962C8B-B14F-4D97-AF65-F5344CB8AC3E}">
        <p14:creationId xmlns:p14="http://schemas.microsoft.com/office/powerpoint/2010/main" val="644322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dirty="0"/>
              <a:t>Worksheet 5</a:t>
            </a:r>
          </a:p>
        </p:txBody>
      </p:sp>
      <p:sp>
        <p:nvSpPr>
          <p:cNvPr id="2" name="Text Placeholder 1"/>
          <p:cNvSpPr>
            <a:spLocks noGrp="1"/>
          </p:cNvSpPr>
          <p:nvPr>
            <p:ph type="body" sz="quarter" idx="14"/>
          </p:nvPr>
        </p:nvSpPr>
        <p:spPr/>
        <p:txBody>
          <a:bodyPr/>
          <a:lstStyle/>
          <a:p>
            <a:r>
              <a:rPr lang="en-GB" dirty="0"/>
              <a:t>Complete </a:t>
            </a:r>
            <a:r>
              <a:rPr lang="en-GB" b="1" dirty="0"/>
              <a:t>Task 3 </a:t>
            </a:r>
            <a:r>
              <a:rPr lang="en-GB" dirty="0"/>
              <a:t>on </a:t>
            </a:r>
            <a:r>
              <a:rPr lang="en-GB" b="1" dirty="0"/>
              <a:t>Worksheet 5</a:t>
            </a:r>
          </a:p>
        </p:txBody>
      </p:sp>
    </p:spTree>
    <p:extLst>
      <p:ext uri="{BB962C8B-B14F-4D97-AF65-F5344CB8AC3E}">
        <p14:creationId xmlns:p14="http://schemas.microsoft.com/office/powerpoint/2010/main" val="464189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FDFD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47873C-BC02-4752-91EA-9FAFCCF3452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18744"/>
            <a:ext cx="9144000" cy="6239256"/>
          </a:xfrm>
          <a:prstGeom prst="rect">
            <a:avLst/>
          </a:prstGeom>
        </p:spPr>
      </p:pic>
      <p:sp>
        <p:nvSpPr>
          <p:cNvPr id="2" name="Text Placeholder 1">
            <a:extLst>
              <a:ext uri="{FF2B5EF4-FFF2-40B4-BE49-F238E27FC236}">
                <a16:creationId xmlns:a16="http://schemas.microsoft.com/office/drawing/2014/main" id="{FC41536D-4DC4-4010-8DBE-D29CD13DF885}"/>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DF351E72-DA1E-427D-BBF5-35F3677CA4F1}"/>
              </a:ext>
            </a:extLst>
          </p:cNvPr>
          <p:cNvSpPr>
            <a:spLocks noGrp="1"/>
          </p:cNvSpPr>
          <p:nvPr>
            <p:ph type="body" sz="quarter" idx="14"/>
          </p:nvPr>
        </p:nvSpPr>
        <p:spPr/>
        <p:txBody>
          <a:bodyPr/>
          <a:lstStyle/>
          <a:p>
            <a:r>
              <a:rPr lang="en-GB" dirty="0"/>
              <a:t>Work in pairs to explain the following terms and how they can improve the design of programs</a:t>
            </a:r>
          </a:p>
          <a:p>
            <a:pPr lvl="1"/>
            <a:r>
              <a:rPr lang="en-GB" dirty="0"/>
              <a:t>Validation</a:t>
            </a:r>
          </a:p>
          <a:p>
            <a:pPr lvl="1"/>
            <a:r>
              <a:rPr lang="en-GB" dirty="0"/>
              <a:t>Verification – including double entry check and visual check</a:t>
            </a:r>
          </a:p>
          <a:p>
            <a:pPr lvl="1"/>
            <a:r>
              <a:rPr lang="en-GB" dirty="0"/>
              <a:t>Range check</a:t>
            </a:r>
          </a:p>
          <a:p>
            <a:pPr lvl="1"/>
            <a:r>
              <a:rPr lang="en-GB" dirty="0"/>
              <a:t>Length check</a:t>
            </a:r>
          </a:p>
          <a:p>
            <a:pPr lvl="1"/>
            <a:r>
              <a:rPr lang="en-GB" dirty="0"/>
              <a:t>Type check</a:t>
            </a:r>
          </a:p>
          <a:p>
            <a:pPr lvl="1"/>
            <a:r>
              <a:rPr lang="en-GB" dirty="0"/>
              <a:t>Presence check</a:t>
            </a:r>
          </a:p>
          <a:p>
            <a:pPr lvl="1"/>
            <a:r>
              <a:rPr lang="en-GB" dirty="0"/>
              <a:t>Format check</a:t>
            </a:r>
          </a:p>
          <a:p>
            <a:pPr lvl="1"/>
            <a:r>
              <a:rPr lang="en-GB" dirty="0"/>
              <a:t>Check digit</a:t>
            </a:r>
          </a:p>
        </p:txBody>
      </p:sp>
      <p:pic>
        <p:nvPicPr>
          <p:cNvPr id="8" name="Graphic 7">
            <a:extLst>
              <a:ext uri="{FF2B5EF4-FFF2-40B4-BE49-F238E27FC236}">
                <a16:creationId xmlns:a16="http://schemas.microsoft.com/office/drawing/2014/main" id="{EB208463-4DCA-4EFD-B4A7-18C9C41367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934479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41536D-4DC4-4010-8DBE-D29CD13DF885}"/>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DF351E72-DA1E-427D-BBF5-35F3677CA4F1}"/>
              </a:ext>
            </a:extLst>
          </p:cNvPr>
          <p:cNvSpPr>
            <a:spLocks noGrp="1"/>
          </p:cNvSpPr>
          <p:nvPr>
            <p:ph type="body" sz="quarter" idx="14"/>
          </p:nvPr>
        </p:nvSpPr>
        <p:spPr/>
        <p:txBody>
          <a:bodyPr/>
          <a:lstStyle/>
          <a:p>
            <a:pPr lvl="1"/>
            <a:r>
              <a:rPr lang="en-GB" dirty="0">
                <a:solidFill>
                  <a:schemeClr val="accent3">
                    <a:lumMod val="75000"/>
                  </a:schemeClr>
                </a:solidFill>
              </a:rPr>
              <a:t>Validation –</a:t>
            </a:r>
            <a:r>
              <a:rPr lang="en-GB" dirty="0"/>
              <a:t> </a:t>
            </a:r>
            <a:r>
              <a:rPr lang="en-GB" dirty="0">
                <a:solidFill>
                  <a:srgbClr val="FF0000"/>
                </a:solidFill>
              </a:rPr>
              <a:t>checking that data is reasonable</a:t>
            </a:r>
          </a:p>
          <a:p>
            <a:pPr lvl="1"/>
            <a:r>
              <a:rPr lang="en-GB" dirty="0">
                <a:solidFill>
                  <a:schemeClr val="accent3">
                    <a:lumMod val="75000"/>
                  </a:schemeClr>
                </a:solidFill>
              </a:rPr>
              <a:t>Verification – </a:t>
            </a:r>
            <a:r>
              <a:rPr lang="en-GB" dirty="0">
                <a:solidFill>
                  <a:srgbClr val="FF0000"/>
                </a:solidFill>
              </a:rPr>
              <a:t>double entry – entering the data twice and checking both entries match; visual check – confirming data is as expected</a:t>
            </a:r>
          </a:p>
          <a:p>
            <a:pPr lvl="1"/>
            <a:r>
              <a:rPr lang="en-GB" dirty="0">
                <a:solidFill>
                  <a:schemeClr val="accent3">
                    <a:lumMod val="75000"/>
                  </a:schemeClr>
                </a:solidFill>
              </a:rPr>
              <a:t>Range check – </a:t>
            </a:r>
            <a:r>
              <a:rPr lang="en-GB" dirty="0">
                <a:solidFill>
                  <a:srgbClr val="FF0000"/>
                </a:solidFill>
              </a:rPr>
              <a:t>checking data is between two values</a:t>
            </a:r>
          </a:p>
          <a:p>
            <a:pPr lvl="1"/>
            <a:r>
              <a:rPr lang="en-GB" dirty="0">
                <a:solidFill>
                  <a:schemeClr val="accent3">
                    <a:lumMod val="75000"/>
                  </a:schemeClr>
                </a:solidFill>
              </a:rPr>
              <a:t>Length check – </a:t>
            </a:r>
            <a:r>
              <a:rPr lang="en-GB" dirty="0">
                <a:solidFill>
                  <a:srgbClr val="FF0000"/>
                </a:solidFill>
              </a:rPr>
              <a:t>checking the data is the correct length</a:t>
            </a:r>
          </a:p>
          <a:p>
            <a:pPr lvl="1"/>
            <a:r>
              <a:rPr lang="en-GB" dirty="0">
                <a:solidFill>
                  <a:schemeClr val="accent3">
                    <a:lumMod val="75000"/>
                  </a:schemeClr>
                </a:solidFill>
              </a:rPr>
              <a:t>Type check – </a:t>
            </a:r>
            <a:r>
              <a:rPr lang="en-GB" dirty="0">
                <a:solidFill>
                  <a:srgbClr val="FF0000"/>
                </a:solidFill>
              </a:rPr>
              <a:t>checking data is the correct data type</a:t>
            </a:r>
          </a:p>
          <a:p>
            <a:pPr lvl="1"/>
            <a:r>
              <a:rPr lang="en-GB" dirty="0">
                <a:solidFill>
                  <a:schemeClr val="accent3">
                    <a:lumMod val="75000"/>
                  </a:schemeClr>
                </a:solidFill>
              </a:rPr>
              <a:t>Presence check – </a:t>
            </a:r>
            <a:r>
              <a:rPr lang="en-GB" dirty="0">
                <a:solidFill>
                  <a:srgbClr val="FF0000"/>
                </a:solidFill>
              </a:rPr>
              <a:t>checking that data has been entered</a:t>
            </a:r>
          </a:p>
          <a:p>
            <a:pPr lvl="1"/>
            <a:r>
              <a:rPr lang="en-GB" dirty="0"/>
              <a:t>Format check – </a:t>
            </a:r>
            <a:r>
              <a:rPr lang="en-GB" dirty="0">
                <a:solidFill>
                  <a:srgbClr val="FF0000"/>
                </a:solidFill>
              </a:rPr>
              <a:t>checking that data conforms to a </a:t>
            </a:r>
            <a:br>
              <a:rPr lang="en-GB" dirty="0">
                <a:solidFill>
                  <a:srgbClr val="FF0000"/>
                </a:solidFill>
              </a:rPr>
            </a:br>
            <a:r>
              <a:rPr lang="en-GB" dirty="0">
                <a:solidFill>
                  <a:srgbClr val="FF0000"/>
                </a:solidFill>
              </a:rPr>
              <a:t>particular format</a:t>
            </a:r>
          </a:p>
          <a:p>
            <a:pPr lvl="1"/>
            <a:r>
              <a:rPr lang="en-GB" dirty="0"/>
              <a:t>Check digit – </a:t>
            </a:r>
            <a:r>
              <a:rPr lang="en-GB" dirty="0">
                <a:solidFill>
                  <a:srgbClr val="FF0000"/>
                </a:solidFill>
              </a:rPr>
              <a:t>a digit that is calculated and used to confirm if a number is valid</a:t>
            </a:r>
          </a:p>
        </p:txBody>
      </p:sp>
    </p:spTree>
    <p:extLst>
      <p:ext uri="{BB962C8B-B14F-4D97-AF65-F5344CB8AC3E}">
        <p14:creationId xmlns:p14="http://schemas.microsoft.com/office/powerpoint/2010/main" val="21367413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18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F02FAC-392B-4150-A603-B6D4CAB3B5E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75058" y="1693191"/>
            <a:ext cx="4168942" cy="5164810"/>
          </a:xfrm>
          <a:prstGeom prst="rect">
            <a:avLst/>
          </a:prstGeom>
        </p:spPr>
      </p:pic>
      <p:sp>
        <p:nvSpPr>
          <p:cNvPr id="2" name="Text Placeholder 1">
            <a:extLst>
              <a:ext uri="{FF2B5EF4-FFF2-40B4-BE49-F238E27FC236}">
                <a16:creationId xmlns:a16="http://schemas.microsoft.com/office/drawing/2014/main" id="{616BB0EF-F359-46EF-B176-00F3861B8130}"/>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D4D6F116-5332-46DF-93F2-B06AC55E55A0}"/>
              </a:ext>
            </a:extLst>
          </p:cNvPr>
          <p:cNvSpPr>
            <a:spLocks noGrp="1"/>
          </p:cNvSpPr>
          <p:nvPr>
            <p:ph type="body" sz="quarter" idx="14"/>
          </p:nvPr>
        </p:nvSpPr>
        <p:spPr/>
        <p:txBody>
          <a:bodyPr/>
          <a:lstStyle/>
          <a:p>
            <a:r>
              <a:rPr lang="en-GB" dirty="0"/>
              <a:t>A music app contains the following code:</a:t>
            </a:r>
          </a:p>
          <a:p>
            <a:pPr marL="444500" lvl="1" indent="0">
              <a:buNone/>
            </a:pPr>
            <a:r>
              <a:rPr lang="en-GB" dirty="0"/>
              <a:t>INPUT age</a:t>
            </a:r>
          </a:p>
          <a:p>
            <a:pPr marL="444500" lvl="1" indent="0">
              <a:buNone/>
            </a:pPr>
            <a:r>
              <a:rPr lang="en-GB" dirty="0"/>
              <a:t>OUTPUT "You are", age, "years old"</a:t>
            </a:r>
          </a:p>
          <a:p>
            <a:r>
              <a:rPr lang="en-GB" dirty="0"/>
              <a:t>What is output from this </a:t>
            </a:r>
            <a:br>
              <a:rPr lang="en-GB" dirty="0"/>
            </a:br>
            <a:r>
              <a:rPr lang="en-GB" dirty="0"/>
              <a:t>program if the user enters:</a:t>
            </a:r>
          </a:p>
          <a:p>
            <a:pPr marL="444500" lvl="1" indent="0">
              <a:buNone/>
            </a:pPr>
            <a:r>
              <a:rPr lang="en-GB" dirty="0"/>
              <a:t>5, 15 or 215?</a:t>
            </a:r>
          </a:p>
          <a:p>
            <a:r>
              <a:rPr lang="en-GB" dirty="0"/>
              <a:t>What is the problem with </a:t>
            </a:r>
            <a:br>
              <a:rPr lang="en-GB" dirty="0"/>
            </a:br>
            <a:r>
              <a:rPr lang="en-GB" dirty="0"/>
              <a:t>the program and how </a:t>
            </a:r>
            <a:br>
              <a:rPr lang="en-GB" dirty="0"/>
            </a:br>
            <a:r>
              <a:rPr lang="en-GB" dirty="0"/>
              <a:t>can it be fixed?</a:t>
            </a:r>
          </a:p>
          <a:p>
            <a:endParaRPr lang="en-GB" dirty="0"/>
          </a:p>
        </p:txBody>
      </p:sp>
      <p:pic>
        <p:nvPicPr>
          <p:cNvPr id="7" name="Graphic 6">
            <a:extLst>
              <a:ext uri="{FF2B5EF4-FFF2-40B4-BE49-F238E27FC236}">
                <a16:creationId xmlns:a16="http://schemas.microsoft.com/office/drawing/2014/main" id="{023D6DDF-EDC1-4B9A-BF2C-0F82873EAD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093166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B1EA733-587E-4823-BB6C-502D09BD63DD}"/>
              </a:ext>
            </a:extLst>
          </p:cNvPr>
          <p:cNvSpPr>
            <a:spLocks noGrp="1"/>
          </p:cNvSpPr>
          <p:nvPr>
            <p:ph type="body" sz="quarter" idx="13"/>
          </p:nvPr>
        </p:nvSpPr>
        <p:spPr/>
        <p:txBody>
          <a:bodyPr/>
          <a:lstStyle/>
          <a:p>
            <a:r>
              <a:rPr lang="en-GB" dirty="0"/>
              <a:t>Starter</a:t>
            </a:r>
          </a:p>
        </p:txBody>
      </p:sp>
      <p:sp>
        <p:nvSpPr>
          <p:cNvPr id="5" name="Text Placeholder 4">
            <a:extLst>
              <a:ext uri="{FF2B5EF4-FFF2-40B4-BE49-F238E27FC236}">
                <a16:creationId xmlns:a16="http://schemas.microsoft.com/office/drawing/2014/main" id="{5013851E-F352-473D-835F-2A5ACDE7A26F}"/>
              </a:ext>
            </a:extLst>
          </p:cNvPr>
          <p:cNvSpPr>
            <a:spLocks noGrp="1"/>
          </p:cNvSpPr>
          <p:nvPr>
            <p:ph type="body" sz="quarter" idx="14"/>
          </p:nvPr>
        </p:nvSpPr>
        <p:spPr/>
        <p:txBody>
          <a:bodyPr/>
          <a:lstStyle/>
          <a:p>
            <a:pPr marL="444500" lvl="1" indent="0">
              <a:buNone/>
            </a:pPr>
            <a:r>
              <a:rPr lang="en-GB" dirty="0">
                <a:solidFill>
                  <a:schemeClr val="accent3">
                    <a:lumMod val="75000"/>
                  </a:schemeClr>
                </a:solidFill>
              </a:rPr>
              <a:t>INPUT age</a:t>
            </a:r>
          </a:p>
          <a:p>
            <a:pPr marL="444500" lvl="1" indent="0">
              <a:buNone/>
            </a:pPr>
            <a:r>
              <a:rPr lang="en-GB" dirty="0">
                <a:solidFill>
                  <a:schemeClr val="accent3">
                    <a:lumMod val="75000"/>
                  </a:schemeClr>
                </a:solidFill>
              </a:rPr>
              <a:t>OUTPUT "You are", age, "years old"</a:t>
            </a:r>
          </a:p>
          <a:p>
            <a:r>
              <a:rPr lang="en-GB" dirty="0"/>
              <a:t>Inputs:		5, 15, 215</a:t>
            </a:r>
            <a:br>
              <a:rPr lang="en-GB" dirty="0"/>
            </a:br>
            <a:r>
              <a:rPr lang="en-GB" dirty="0"/>
              <a:t>Outputs: 	</a:t>
            </a:r>
            <a:r>
              <a:rPr lang="en-GB" dirty="0">
                <a:solidFill>
                  <a:srgbClr val="FF0000"/>
                </a:solidFill>
              </a:rPr>
              <a:t>You are 5 years old</a:t>
            </a:r>
            <a:br>
              <a:rPr lang="en-GB" dirty="0">
                <a:solidFill>
                  <a:srgbClr val="FF0000"/>
                </a:solidFill>
              </a:rPr>
            </a:br>
            <a:r>
              <a:rPr lang="en-GB" dirty="0">
                <a:solidFill>
                  <a:srgbClr val="FF0000"/>
                </a:solidFill>
              </a:rPr>
              <a:t>				You are 15 years old</a:t>
            </a:r>
            <a:br>
              <a:rPr lang="en-GB" dirty="0">
                <a:solidFill>
                  <a:srgbClr val="FF0000"/>
                </a:solidFill>
              </a:rPr>
            </a:br>
            <a:r>
              <a:rPr lang="en-GB" dirty="0">
                <a:solidFill>
                  <a:srgbClr val="FF0000"/>
                </a:solidFill>
              </a:rPr>
              <a:t>				You are 215 years old</a:t>
            </a:r>
          </a:p>
          <a:p>
            <a:r>
              <a:rPr lang="en-GB" dirty="0"/>
              <a:t>The problem with the program:</a:t>
            </a:r>
          </a:p>
          <a:p>
            <a:pPr lvl="1"/>
            <a:r>
              <a:rPr lang="en-GB" dirty="0">
                <a:solidFill>
                  <a:srgbClr val="FF0000"/>
                </a:solidFill>
              </a:rPr>
              <a:t>It doesn’t validate the number being input, so it will allow negative ages, or ages well beyond that possible for a human</a:t>
            </a:r>
          </a:p>
          <a:p>
            <a:endParaRPr lang="en-GB" dirty="0"/>
          </a:p>
          <a:p>
            <a:endParaRPr lang="en-GB" dirty="0"/>
          </a:p>
        </p:txBody>
      </p:sp>
    </p:spTree>
    <p:extLst>
      <p:ext uri="{BB962C8B-B14F-4D97-AF65-F5344CB8AC3E}">
        <p14:creationId xmlns:p14="http://schemas.microsoft.com/office/powerpoint/2010/main" val="933160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61149B-DB33-42B7-A536-FF57FA851803}"/>
              </a:ext>
            </a:extLst>
          </p:cNvPr>
          <p:cNvSpPr>
            <a:spLocks noGrp="1"/>
          </p:cNvSpPr>
          <p:nvPr>
            <p:ph type="body" sz="quarter" idx="13"/>
          </p:nvPr>
        </p:nvSpPr>
        <p:spPr/>
        <p:txBody>
          <a:bodyPr/>
          <a:lstStyle/>
          <a:p>
            <a:r>
              <a:rPr lang="en-GB" dirty="0"/>
              <a:t>Validation</a:t>
            </a:r>
          </a:p>
        </p:txBody>
      </p:sp>
      <p:sp>
        <p:nvSpPr>
          <p:cNvPr id="3" name="Text Placeholder 2">
            <a:extLst>
              <a:ext uri="{FF2B5EF4-FFF2-40B4-BE49-F238E27FC236}">
                <a16:creationId xmlns:a16="http://schemas.microsoft.com/office/drawing/2014/main" id="{7725B063-C47A-46DA-BF80-02DE5D9AE782}"/>
              </a:ext>
            </a:extLst>
          </p:cNvPr>
          <p:cNvSpPr>
            <a:spLocks noGrp="1"/>
          </p:cNvSpPr>
          <p:nvPr>
            <p:ph type="body" sz="quarter" idx="14"/>
          </p:nvPr>
        </p:nvSpPr>
        <p:spPr>
          <a:xfrm>
            <a:off x="724280" y="1704179"/>
            <a:ext cx="7797230" cy="4512171"/>
          </a:xfrm>
        </p:spPr>
        <p:txBody>
          <a:bodyPr/>
          <a:lstStyle/>
          <a:p>
            <a:r>
              <a:rPr lang="en-GB" dirty="0"/>
              <a:t>Validation is checking an input to see that it is realistic or conforms to a set of rules</a:t>
            </a:r>
          </a:p>
          <a:p>
            <a:pPr lvl="1"/>
            <a:r>
              <a:rPr lang="en-GB" dirty="0"/>
              <a:t>Complete the table below with the types of validation checks that are given at the bottom of the slide</a:t>
            </a:r>
          </a:p>
        </p:txBody>
      </p:sp>
      <p:graphicFrame>
        <p:nvGraphicFramePr>
          <p:cNvPr id="4" name="Table 4">
            <a:extLst>
              <a:ext uri="{FF2B5EF4-FFF2-40B4-BE49-F238E27FC236}">
                <a16:creationId xmlns:a16="http://schemas.microsoft.com/office/drawing/2014/main" id="{AA99B862-5764-4D4C-AA36-02D0A28F0B26}"/>
              </a:ext>
            </a:extLst>
          </p:cNvPr>
          <p:cNvGraphicFramePr>
            <a:graphicFrameLocks noGrp="1"/>
          </p:cNvGraphicFramePr>
          <p:nvPr>
            <p:extLst>
              <p:ext uri="{D42A27DB-BD31-4B8C-83A1-F6EECF244321}">
                <p14:modId xmlns:p14="http://schemas.microsoft.com/office/powerpoint/2010/main" val="244604662"/>
              </p:ext>
            </p:extLst>
          </p:nvPr>
        </p:nvGraphicFramePr>
        <p:xfrm>
          <a:off x="724280" y="3348000"/>
          <a:ext cx="8044677" cy="2600960"/>
        </p:xfrm>
        <a:graphic>
          <a:graphicData uri="http://schemas.openxmlformats.org/drawingml/2006/table">
            <a:tbl>
              <a:tblPr firstRow="1" bandRow="1">
                <a:tableStyleId>{5C22544A-7EE6-4342-B048-85BDC9FD1C3A}</a:tableStyleId>
              </a:tblPr>
              <a:tblGrid>
                <a:gridCol w="1981626">
                  <a:extLst>
                    <a:ext uri="{9D8B030D-6E8A-4147-A177-3AD203B41FA5}">
                      <a16:colId xmlns:a16="http://schemas.microsoft.com/office/drawing/2014/main" val="3589533569"/>
                    </a:ext>
                  </a:extLst>
                </a:gridCol>
                <a:gridCol w="3451054">
                  <a:extLst>
                    <a:ext uri="{9D8B030D-6E8A-4147-A177-3AD203B41FA5}">
                      <a16:colId xmlns:a16="http://schemas.microsoft.com/office/drawing/2014/main" val="395461858"/>
                    </a:ext>
                  </a:extLst>
                </a:gridCol>
                <a:gridCol w="2611997">
                  <a:extLst>
                    <a:ext uri="{9D8B030D-6E8A-4147-A177-3AD203B41FA5}">
                      <a16:colId xmlns:a16="http://schemas.microsoft.com/office/drawing/2014/main" val="1161615625"/>
                    </a:ext>
                  </a:extLst>
                </a:gridCol>
              </a:tblGrid>
              <a:tr h="370840">
                <a:tc>
                  <a:txBody>
                    <a:bodyPr/>
                    <a:lstStyle/>
                    <a:p>
                      <a:r>
                        <a:rPr lang="en-GB" sz="1600" dirty="0"/>
                        <a:t>Validation check</a:t>
                      </a:r>
                    </a:p>
                  </a:txBody>
                  <a:tcPr>
                    <a:lnL w="12700" cap="flat" cmpd="sng" algn="ctr">
                      <a:solidFill>
                        <a:srgbClr val="E89431"/>
                      </a:solidFill>
                      <a:prstDash val="solid"/>
                      <a:round/>
                      <a:headEnd type="none" w="med" len="med"/>
                      <a:tailEnd type="none" w="med" len="med"/>
                    </a:lnL>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rgbClr val="E89431"/>
                    </a:solidFill>
                  </a:tcPr>
                </a:tc>
                <a:tc>
                  <a:txBody>
                    <a:bodyPr/>
                    <a:lstStyle/>
                    <a:p>
                      <a:r>
                        <a:rPr lang="en-GB" sz="1600" dirty="0"/>
                        <a:t>Meaning</a:t>
                      </a:r>
                    </a:p>
                  </a:txBody>
                  <a:tcP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rgbClr val="E89431"/>
                    </a:solidFill>
                  </a:tcPr>
                </a:tc>
                <a:tc>
                  <a:txBody>
                    <a:bodyPr/>
                    <a:lstStyle/>
                    <a:p>
                      <a:r>
                        <a:rPr lang="en-GB" sz="1600" dirty="0"/>
                        <a:t>Example</a:t>
                      </a:r>
                    </a:p>
                  </a:txBody>
                  <a:tcPr>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rgbClr val="E89431"/>
                    </a:solidFill>
                  </a:tcPr>
                </a:tc>
                <a:extLst>
                  <a:ext uri="{0D108BD9-81ED-4DB2-BD59-A6C34878D82A}">
                    <a16:rowId xmlns:a16="http://schemas.microsoft.com/office/drawing/2014/main" val="5002844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dirty="0">
                        <a:solidFill>
                          <a:srgbClr val="FF0000"/>
                        </a:solidFill>
                        <a:latin typeface="Arial" panose="020B0604020202020204" pitchFamily="34" charset="0"/>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Check that a value is between two values</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An age must be between 0 and 120</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extLst>
                  <a:ext uri="{0D108BD9-81ED-4DB2-BD59-A6C34878D82A}">
                    <a16:rowId xmlns:a16="http://schemas.microsoft.com/office/drawing/2014/main" val="1976066790"/>
                  </a:ext>
                </a:extLst>
              </a:tr>
              <a:tr h="370840">
                <a:tc>
                  <a:txBody>
                    <a:bodyPr/>
                    <a:lstStyle/>
                    <a:p>
                      <a:endParaRPr lang="en-GB" sz="1400" b="1" dirty="0">
                        <a:solidFill>
                          <a:srgbClr val="FF0000"/>
                        </a:solidFill>
                        <a:latin typeface="Arial" panose="020B0604020202020204" pitchFamily="34" charset="0"/>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Checks to see that the length of input is a given number of characters</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Password length is at least 8 characters</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extLst>
                  <a:ext uri="{0D108BD9-81ED-4DB2-BD59-A6C34878D82A}">
                    <a16:rowId xmlns:a16="http://schemas.microsoft.com/office/drawing/2014/main" val="2358471766"/>
                  </a:ext>
                </a:extLst>
              </a:tr>
              <a:tr h="370840">
                <a:tc>
                  <a:txBody>
                    <a:bodyPr/>
                    <a:lstStyle/>
                    <a:p>
                      <a:endParaRPr lang="en-GB" sz="1400" b="1" dirty="0">
                        <a:solidFill>
                          <a:srgbClr val="FF0000"/>
                        </a:solidFill>
                        <a:latin typeface="Arial" panose="020B0604020202020204" pitchFamily="34" charset="0"/>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Check if a value is the correct data type</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An integer is a whole number</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extLst>
                  <a:ext uri="{0D108BD9-81ED-4DB2-BD59-A6C34878D82A}">
                    <a16:rowId xmlns:a16="http://schemas.microsoft.com/office/drawing/2014/main" val="586422895"/>
                  </a:ext>
                </a:extLst>
              </a:tr>
              <a:tr h="0">
                <a:tc>
                  <a:txBody>
                    <a:bodyPr/>
                    <a:lstStyle/>
                    <a:p>
                      <a:endParaRPr lang="en-GB" sz="1400" b="1" dirty="0">
                        <a:solidFill>
                          <a:srgbClr val="FF0000"/>
                        </a:solidFill>
                        <a:latin typeface="Arial" panose="020B0604020202020204" pitchFamily="34" charset="0"/>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Check if a value is present or not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"y" (present)</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 (not present)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extLst>
                  <a:ext uri="{0D108BD9-81ED-4DB2-BD59-A6C34878D82A}">
                    <a16:rowId xmlns:a16="http://schemas.microsoft.com/office/drawing/2014/main" val="1247875987"/>
                  </a:ext>
                </a:extLst>
              </a:tr>
              <a:tr h="0">
                <a:tc>
                  <a:txBody>
                    <a:bodyPr/>
                    <a:lstStyle/>
                    <a:p>
                      <a:endParaRPr lang="en-GB" sz="1400" b="1" dirty="0">
                        <a:solidFill>
                          <a:srgbClr val="FF0000"/>
                        </a:solidFill>
                        <a:latin typeface="Arial" panose="020B0604020202020204" pitchFamily="34" charset="0"/>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Check the input matches a format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Rooms are letter, number</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extLst>
                  <a:ext uri="{0D108BD9-81ED-4DB2-BD59-A6C34878D82A}">
                    <a16:rowId xmlns:a16="http://schemas.microsoft.com/office/drawing/2014/main" val="3676518524"/>
                  </a:ext>
                </a:extLst>
              </a:tr>
            </a:tbl>
          </a:graphicData>
        </a:graphic>
      </p:graphicFrame>
      <p:sp>
        <p:nvSpPr>
          <p:cNvPr id="6" name="TextBox 5">
            <a:extLst>
              <a:ext uri="{FF2B5EF4-FFF2-40B4-BE49-F238E27FC236}">
                <a16:creationId xmlns:a16="http://schemas.microsoft.com/office/drawing/2014/main" id="{872ADA72-CD37-41DB-8CEE-CE452CF95495}"/>
              </a:ext>
            </a:extLst>
          </p:cNvPr>
          <p:cNvSpPr txBox="1"/>
          <p:nvPr/>
        </p:nvSpPr>
        <p:spPr>
          <a:xfrm>
            <a:off x="805343" y="6158858"/>
            <a:ext cx="5679347" cy="369332"/>
          </a:xfrm>
          <a:prstGeom prst="rect">
            <a:avLst/>
          </a:prstGeom>
          <a:noFill/>
        </p:spPr>
        <p:txBody>
          <a:bodyPr wrap="square" rtlCol="0">
            <a:spAutoFit/>
          </a:bodyPr>
          <a:lstStyle/>
          <a:p>
            <a:r>
              <a:rPr lang="en-GB" b="1" dirty="0"/>
              <a:t>Checks: </a:t>
            </a:r>
            <a:r>
              <a:rPr lang="en-GB" dirty="0"/>
              <a:t>Presence, Format, Length, Range, Type</a:t>
            </a:r>
          </a:p>
        </p:txBody>
      </p:sp>
    </p:spTree>
    <p:extLst>
      <p:ext uri="{BB962C8B-B14F-4D97-AF65-F5344CB8AC3E}">
        <p14:creationId xmlns:p14="http://schemas.microsoft.com/office/powerpoint/2010/main" val="2688001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61149B-DB33-42B7-A536-FF57FA851803}"/>
              </a:ext>
            </a:extLst>
          </p:cNvPr>
          <p:cNvSpPr>
            <a:spLocks noGrp="1"/>
          </p:cNvSpPr>
          <p:nvPr>
            <p:ph type="body" sz="quarter" idx="13"/>
          </p:nvPr>
        </p:nvSpPr>
        <p:spPr/>
        <p:txBody>
          <a:bodyPr/>
          <a:lstStyle/>
          <a:p>
            <a:r>
              <a:rPr lang="en-GB" dirty="0"/>
              <a:t>Validation</a:t>
            </a:r>
          </a:p>
        </p:txBody>
      </p:sp>
      <p:sp>
        <p:nvSpPr>
          <p:cNvPr id="3" name="Text Placeholder 2">
            <a:extLst>
              <a:ext uri="{FF2B5EF4-FFF2-40B4-BE49-F238E27FC236}">
                <a16:creationId xmlns:a16="http://schemas.microsoft.com/office/drawing/2014/main" id="{7725B063-C47A-46DA-BF80-02DE5D9AE782}"/>
              </a:ext>
            </a:extLst>
          </p:cNvPr>
          <p:cNvSpPr>
            <a:spLocks noGrp="1"/>
          </p:cNvSpPr>
          <p:nvPr>
            <p:ph type="body" sz="quarter" idx="14"/>
          </p:nvPr>
        </p:nvSpPr>
        <p:spPr/>
        <p:txBody>
          <a:bodyPr/>
          <a:lstStyle/>
          <a:p>
            <a:r>
              <a:rPr lang="en-GB" dirty="0"/>
              <a:t>Validation is checking an input to see that it is realistic or conforms to a set of rules</a:t>
            </a:r>
          </a:p>
          <a:p>
            <a:pPr lvl="1"/>
            <a:r>
              <a:rPr lang="en-GB" dirty="0"/>
              <a:t>Complete the table below with the types of validation checks that are given at the bottom of the slide</a:t>
            </a:r>
          </a:p>
        </p:txBody>
      </p:sp>
      <p:graphicFrame>
        <p:nvGraphicFramePr>
          <p:cNvPr id="4" name="Table 4">
            <a:extLst>
              <a:ext uri="{FF2B5EF4-FFF2-40B4-BE49-F238E27FC236}">
                <a16:creationId xmlns:a16="http://schemas.microsoft.com/office/drawing/2014/main" id="{AA99B862-5764-4D4C-AA36-02D0A28F0B26}"/>
              </a:ext>
            </a:extLst>
          </p:cNvPr>
          <p:cNvGraphicFramePr>
            <a:graphicFrameLocks noGrp="1"/>
          </p:cNvGraphicFramePr>
          <p:nvPr>
            <p:extLst>
              <p:ext uri="{D42A27DB-BD31-4B8C-83A1-F6EECF244321}">
                <p14:modId xmlns:p14="http://schemas.microsoft.com/office/powerpoint/2010/main" val="1999519788"/>
              </p:ext>
            </p:extLst>
          </p:nvPr>
        </p:nvGraphicFramePr>
        <p:xfrm>
          <a:off x="724280" y="3348000"/>
          <a:ext cx="8044677" cy="2600960"/>
        </p:xfrm>
        <a:graphic>
          <a:graphicData uri="http://schemas.openxmlformats.org/drawingml/2006/table">
            <a:tbl>
              <a:tblPr firstRow="1" bandRow="1">
                <a:tableStyleId>{5C22544A-7EE6-4342-B048-85BDC9FD1C3A}</a:tableStyleId>
              </a:tblPr>
              <a:tblGrid>
                <a:gridCol w="1981626">
                  <a:extLst>
                    <a:ext uri="{9D8B030D-6E8A-4147-A177-3AD203B41FA5}">
                      <a16:colId xmlns:a16="http://schemas.microsoft.com/office/drawing/2014/main" val="3589533569"/>
                    </a:ext>
                  </a:extLst>
                </a:gridCol>
                <a:gridCol w="3451054">
                  <a:extLst>
                    <a:ext uri="{9D8B030D-6E8A-4147-A177-3AD203B41FA5}">
                      <a16:colId xmlns:a16="http://schemas.microsoft.com/office/drawing/2014/main" val="395461858"/>
                    </a:ext>
                  </a:extLst>
                </a:gridCol>
                <a:gridCol w="2611997">
                  <a:extLst>
                    <a:ext uri="{9D8B030D-6E8A-4147-A177-3AD203B41FA5}">
                      <a16:colId xmlns:a16="http://schemas.microsoft.com/office/drawing/2014/main" val="1161615625"/>
                    </a:ext>
                  </a:extLst>
                </a:gridCol>
              </a:tblGrid>
              <a:tr h="370840">
                <a:tc>
                  <a:txBody>
                    <a:bodyPr/>
                    <a:lstStyle/>
                    <a:p>
                      <a:r>
                        <a:rPr lang="en-GB" sz="1600" dirty="0"/>
                        <a:t>Validation check</a:t>
                      </a:r>
                    </a:p>
                  </a:txBody>
                  <a:tcPr>
                    <a:lnL w="12700" cap="flat" cmpd="sng" algn="ctr">
                      <a:solidFill>
                        <a:srgbClr val="E89431"/>
                      </a:solidFill>
                      <a:prstDash val="solid"/>
                      <a:round/>
                      <a:headEnd type="none" w="med" len="med"/>
                      <a:tailEnd type="none" w="med" len="med"/>
                    </a:lnL>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rgbClr val="E89431"/>
                    </a:solidFill>
                  </a:tcPr>
                </a:tc>
                <a:tc>
                  <a:txBody>
                    <a:bodyPr/>
                    <a:lstStyle/>
                    <a:p>
                      <a:r>
                        <a:rPr lang="en-GB" sz="1600" dirty="0"/>
                        <a:t>Meaning</a:t>
                      </a:r>
                    </a:p>
                  </a:txBody>
                  <a:tcP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rgbClr val="E89431"/>
                    </a:solidFill>
                  </a:tcPr>
                </a:tc>
                <a:tc>
                  <a:txBody>
                    <a:bodyPr/>
                    <a:lstStyle/>
                    <a:p>
                      <a:r>
                        <a:rPr lang="en-GB" sz="1600" dirty="0"/>
                        <a:t>Example</a:t>
                      </a:r>
                    </a:p>
                  </a:txBody>
                  <a:tcPr>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solidFill>
                      <a:srgbClr val="E89431"/>
                    </a:solidFill>
                  </a:tcPr>
                </a:tc>
                <a:extLst>
                  <a:ext uri="{0D108BD9-81ED-4DB2-BD59-A6C34878D82A}">
                    <a16:rowId xmlns:a16="http://schemas.microsoft.com/office/drawing/2014/main" val="50028447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FF0000"/>
                          </a:solidFill>
                          <a:latin typeface="Arial" panose="020B0604020202020204" pitchFamily="34" charset="0"/>
                          <a:cs typeface="Arial" panose="020B0604020202020204" pitchFamily="34" charset="0"/>
                        </a:rPr>
                        <a:t>Range check</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Check that a value is between two values</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An age must be between 0 and 120</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extLst>
                  <a:ext uri="{0D108BD9-81ED-4DB2-BD59-A6C34878D82A}">
                    <a16:rowId xmlns:a16="http://schemas.microsoft.com/office/drawing/2014/main" val="1976066790"/>
                  </a:ext>
                </a:extLst>
              </a:tr>
              <a:tr h="370840">
                <a:tc>
                  <a:txBody>
                    <a:bodyPr/>
                    <a:lstStyle/>
                    <a:p>
                      <a:r>
                        <a:rPr lang="en-GB" sz="1400" b="1" dirty="0">
                          <a:solidFill>
                            <a:srgbClr val="FF0000"/>
                          </a:solidFill>
                          <a:latin typeface="Arial" panose="020B0604020202020204" pitchFamily="34" charset="0"/>
                          <a:cs typeface="Arial" panose="020B0604020202020204" pitchFamily="34" charset="0"/>
                        </a:rPr>
                        <a:t>Length check</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Checks to see that the length of input is a given number of characters</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Password length is at least 8 characters</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extLst>
                  <a:ext uri="{0D108BD9-81ED-4DB2-BD59-A6C34878D82A}">
                    <a16:rowId xmlns:a16="http://schemas.microsoft.com/office/drawing/2014/main" val="2358471766"/>
                  </a:ext>
                </a:extLst>
              </a:tr>
              <a:tr h="370840">
                <a:tc>
                  <a:txBody>
                    <a:bodyPr/>
                    <a:lstStyle/>
                    <a:p>
                      <a:r>
                        <a:rPr lang="en-GB" sz="1400" b="1" dirty="0">
                          <a:solidFill>
                            <a:srgbClr val="FF0000"/>
                          </a:solidFill>
                          <a:latin typeface="Arial" panose="020B0604020202020204" pitchFamily="34" charset="0"/>
                          <a:cs typeface="Arial" panose="020B0604020202020204" pitchFamily="34" charset="0"/>
                        </a:rPr>
                        <a:t>Type check</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Check if a value is the correct data type</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An integer is a whole number</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extLst>
                  <a:ext uri="{0D108BD9-81ED-4DB2-BD59-A6C34878D82A}">
                    <a16:rowId xmlns:a16="http://schemas.microsoft.com/office/drawing/2014/main" val="586422895"/>
                  </a:ext>
                </a:extLst>
              </a:tr>
              <a:tr h="0">
                <a:tc>
                  <a:txBody>
                    <a:bodyPr/>
                    <a:lstStyle/>
                    <a:p>
                      <a:r>
                        <a:rPr lang="en-GB" sz="1400" b="1" dirty="0">
                          <a:solidFill>
                            <a:srgbClr val="FF0000"/>
                          </a:solidFill>
                          <a:latin typeface="Arial" panose="020B0604020202020204" pitchFamily="34" charset="0"/>
                          <a:cs typeface="Arial" panose="020B0604020202020204" pitchFamily="34" charset="0"/>
                        </a:rPr>
                        <a:t>Presence check</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Check if a value is present or not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"y" (present)</a:t>
                      </a:r>
                      <a:br>
                        <a:rPr lang="en-GB" sz="1400" dirty="0">
                          <a:latin typeface="Arial" panose="020B0604020202020204" pitchFamily="34" charset="0"/>
                          <a:cs typeface="Arial" panose="020B0604020202020204" pitchFamily="34" charset="0"/>
                        </a:rPr>
                      </a:br>
                      <a:r>
                        <a:rPr lang="en-GB" sz="1400" dirty="0">
                          <a:latin typeface="Arial" panose="020B0604020202020204" pitchFamily="34" charset="0"/>
                          <a:cs typeface="Arial" panose="020B0604020202020204" pitchFamily="34" charset="0"/>
                        </a:rPr>
                        <a:t>"" (not present)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extLst>
                  <a:ext uri="{0D108BD9-81ED-4DB2-BD59-A6C34878D82A}">
                    <a16:rowId xmlns:a16="http://schemas.microsoft.com/office/drawing/2014/main" val="1247875987"/>
                  </a:ext>
                </a:extLst>
              </a:tr>
              <a:tr h="0">
                <a:tc>
                  <a:txBody>
                    <a:bodyPr/>
                    <a:lstStyle/>
                    <a:p>
                      <a:r>
                        <a:rPr lang="en-GB" sz="1400" b="1" dirty="0">
                          <a:solidFill>
                            <a:srgbClr val="FF0000"/>
                          </a:solidFill>
                          <a:latin typeface="Arial" panose="020B0604020202020204" pitchFamily="34" charset="0"/>
                          <a:cs typeface="Arial" panose="020B0604020202020204" pitchFamily="34" charset="0"/>
                        </a:rPr>
                        <a:t>Format check</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Check the input matches a format</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tc>
                  <a:txBody>
                    <a:bodyPr/>
                    <a:lstStyle/>
                    <a:p>
                      <a:r>
                        <a:rPr lang="en-GB" sz="1400" dirty="0">
                          <a:latin typeface="Arial" panose="020B0604020202020204" pitchFamily="34" charset="0"/>
                          <a:cs typeface="Arial" panose="020B0604020202020204" pitchFamily="34" charset="0"/>
                        </a:rPr>
                        <a:t>Rooms are letter, number</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noFill/>
                  </a:tcPr>
                </a:tc>
                <a:extLst>
                  <a:ext uri="{0D108BD9-81ED-4DB2-BD59-A6C34878D82A}">
                    <a16:rowId xmlns:a16="http://schemas.microsoft.com/office/drawing/2014/main" val="3676518524"/>
                  </a:ext>
                </a:extLst>
              </a:tr>
            </a:tbl>
          </a:graphicData>
        </a:graphic>
      </p:graphicFrame>
      <p:sp>
        <p:nvSpPr>
          <p:cNvPr id="5" name="TextBox 4">
            <a:extLst>
              <a:ext uri="{FF2B5EF4-FFF2-40B4-BE49-F238E27FC236}">
                <a16:creationId xmlns:a16="http://schemas.microsoft.com/office/drawing/2014/main" id="{E1DC0463-4C3F-4DA6-A22C-02FF42E4A7D8}"/>
              </a:ext>
            </a:extLst>
          </p:cNvPr>
          <p:cNvSpPr txBox="1"/>
          <p:nvPr/>
        </p:nvSpPr>
        <p:spPr>
          <a:xfrm>
            <a:off x="805343" y="6158858"/>
            <a:ext cx="5679347" cy="369332"/>
          </a:xfrm>
          <a:prstGeom prst="rect">
            <a:avLst/>
          </a:prstGeom>
          <a:noFill/>
        </p:spPr>
        <p:txBody>
          <a:bodyPr wrap="square" rtlCol="0">
            <a:spAutoFit/>
          </a:bodyPr>
          <a:lstStyle/>
          <a:p>
            <a:r>
              <a:rPr lang="en-GB" b="1" dirty="0"/>
              <a:t>Checks: </a:t>
            </a:r>
            <a:r>
              <a:rPr lang="en-GB" dirty="0"/>
              <a:t>Presence, Format, Length, Range, Type</a:t>
            </a:r>
          </a:p>
        </p:txBody>
      </p:sp>
    </p:spTree>
    <p:extLst>
      <p:ext uri="{BB962C8B-B14F-4D97-AF65-F5344CB8AC3E}">
        <p14:creationId xmlns:p14="http://schemas.microsoft.com/office/powerpoint/2010/main" val="2229157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Example</a:t>
            </a:r>
          </a:p>
        </p:txBody>
      </p:sp>
      <p:sp>
        <p:nvSpPr>
          <p:cNvPr id="3" name="Text Placeholder 2"/>
          <p:cNvSpPr>
            <a:spLocks noGrp="1"/>
          </p:cNvSpPr>
          <p:nvPr>
            <p:ph type="body" sz="quarter" idx="14"/>
          </p:nvPr>
        </p:nvSpPr>
        <p:spPr>
          <a:xfrm>
            <a:off x="724279" y="1704179"/>
            <a:ext cx="8118931" cy="3453607"/>
          </a:xfrm>
        </p:spPr>
        <p:txBody>
          <a:bodyPr/>
          <a:lstStyle/>
          <a:p>
            <a:r>
              <a:rPr lang="en-GB" dirty="0"/>
              <a:t>What sort of validation check is made in this algorithm?</a:t>
            </a:r>
          </a:p>
          <a:p>
            <a:pPr marL="444500" lvl="1" indent="0">
              <a:spcAft>
                <a:spcPts val="600"/>
              </a:spcAft>
              <a:buNone/>
            </a:pPr>
            <a:r>
              <a:rPr lang="en-GB" sz="2400" dirty="0">
                <a:latin typeface="Consolas" panose="020B0609020204030204" pitchFamily="49" charset="0"/>
              </a:rPr>
              <a:t>OUTPUT "Please enter postcode:"</a:t>
            </a:r>
            <a:br>
              <a:rPr lang="en-GB" sz="2400" dirty="0">
                <a:latin typeface="Consolas" panose="020B0609020204030204" pitchFamily="49" charset="0"/>
              </a:rPr>
            </a:br>
            <a:r>
              <a:rPr lang="en-GB" sz="2400" dirty="0">
                <a:latin typeface="Consolas" panose="020B0609020204030204" pitchFamily="49" charset="0"/>
              </a:rPr>
              <a:t>USERINPUT Postcode</a:t>
            </a:r>
          </a:p>
          <a:p>
            <a:pPr marL="444500" lvl="1" indent="0">
              <a:spcAft>
                <a:spcPts val="600"/>
              </a:spcAft>
              <a:buNone/>
            </a:pPr>
            <a:r>
              <a:rPr lang="en-GB" sz="2400" dirty="0">
                <a:latin typeface="Consolas" panose="020B0609020204030204" pitchFamily="49" charset="0"/>
              </a:rPr>
              <a:t>IF LENGTH(Postcode) &lt; 6 OR </a:t>
            </a:r>
            <a:br>
              <a:rPr lang="en-GB" sz="2400" dirty="0">
                <a:latin typeface="Consolas" panose="020B0609020204030204" pitchFamily="49" charset="0"/>
              </a:rPr>
            </a:br>
            <a:r>
              <a:rPr lang="en-GB" sz="2400" dirty="0">
                <a:latin typeface="Consolas" panose="020B0609020204030204" pitchFamily="49" charset="0"/>
              </a:rPr>
              <a:t>   LENGTH(Postcode) &gt; 8</a:t>
            </a:r>
            <a:br>
              <a:rPr lang="en-GB" sz="2400" dirty="0">
                <a:latin typeface="Consolas" panose="020B0609020204030204" pitchFamily="49" charset="0"/>
              </a:rPr>
            </a:br>
            <a:r>
              <a:rPr lang="en-GB" sz="2400" dirty="0">
                <a:latin typeface="Consolas" panose="020B0609020204030204" pitchFamily="49" charset="0"/>
              </a:rPr>
              <a:t>  THEN</a:t>
            </a:r>
          </a:p>
          <a:p>
            <a:pPr marL="444500" lvl="1" indent="0">
              <a:spcAft>
                <a:spcPts val="600"/>
              </a:spcAft>
              <a:buNone/>
            </a:pPr>
            <a:r>
              <a:rPr lang="en-GB" sz="2400" dirty="0">
                <a:latin typeface="Consolas" panose="020B0609020204030204" pitchFamily="49" charset="0"/>
              </a:rPr>
              <a:t>    OUTPUT "Invalid postcode"</a:t>
            </a:r>
          </a:p>
          <a:p>
            <a:pPr marL="444500" lvl="1" indent="0">
              <a:spcAft>
                <a:spcPts val="600"/>
              </a:spcAft>
              <a:buNone/>
            </a:pPr>
            <a:r>
              <a:rPr lang="en-GB" sz="2400" dirty="0">
                <a:latin typeface="Consolas" panose="020B0609020204030204" pitchFamily="49" charset="0"/>
              </a:rPr>
              <a:t>ENDIF</a:t>
            </a:r>
          </a:p>
          <a:p>
            <a:pPr>
              <a:spcAft>
                <a:spcPts val="600"/>
              </a:spcAft>
            </a:pPr>
            <a:r>
              <a:rPr lang="en-GB" dirty="0"/>
              <a:t>Rewrite the algorithm so that the program keeps asking the user to enter a postcode until the </a:t>
            </a:r>
            <a:br>
              <a:rPr lang="en-GB" dirty="0"/>
            </a:br>
            <a:r>
              <a:rPr lang="en-GB" dirty="0"/>
              <a:t>entry is valid</a:t>
            </a:r>
          </a:p>
        </p:txBody>
      </p:sp>
    </p:spTree>
    <p:extLst>
      <p:ext uri="{BB962C8B-B14F-4D97-AF65-F5344CB8AC3E}">
        <p14:creationId xmlns:p14="http://schemas.microsoft.com/office/powerpoint/2010/main" val="444845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Solution</a:t>
            </a:r>
          </a:p>
        </p:txBody>
      </p:sp>
      <p:sp>
        <p:nvSpPr>
          <p:cNvPr id="3" name="Text Placeholder 2"/>
          <p:cNvSpPr>
            <a:spLocks noGrp="1"/>
          </p:cNvSpPr>
          <p:nvPr>
            <p:ph type="body" sz="quarter" idx="14"/>
          </p:nvPr>
        </p:nvSpPr>
        <p:spPr/>
        <p:txBody>
          <a:bodyPr/>
          <a:lstStyle/>
          <a:p>
            <a:pPr lvl="1"/>
            <a:r>
              <a:rPr lang="en-GB" dirty="0">
                <a:solidFill>
                  <a:srgbClr val="FF0000"/>
                </a:solidFill>
              </a:rPr>
              <a:t>The validation is a length check</a:t>
            </a:r>
          </a:p>
          <a:p>
            <a:r>
              <a:rPr lang="en-GB" dirty="0"/>
              <a:t>You need a WHILE or a REPEAT loop to keep asking the user until a valid input is entered</a:t>
            </a:r>
          </a:p>
          <a:p>
            <a:pPr marL="444500" lvl="1" indent="0">
              <a:spcAft>
                <a:spcPts val="600"/>
              </a:spcAft>
              <a:buNone/>
            </a:pPr>
            <a:r>
              <a:rPr lang="en-GB" sz="2400" dirty="0">
                <a:solidFill>
                  <a:srgbClr val="FF0000"/>
                </a:solidFill>
                <a:latin typeface="Consolas" panose="020B0609020204030204" pitchFamily="49" charset="0"/>
              </a:rPr>
              <a:t>OUTPUT "Please enter postcode:"</a:t>
            </a:r>
            <a:br>
              <a:rPr lang="en-GB" sz="2400" dirty="0">
                <a:solidFill>
                  <a:srgbClr val="FF0000"/>
                </a:solidFill>
                <a:latin typeface="Consolas" panose="020B0609020204030204" pitchFamily="49" charset="0"/>
              </a:rPr>
            </a:br>
            <a:r>
              <a:rPr lang="en-GB" sz="2400" dirty="0">
                <a:solidFill>
                  <a:srgbClr val="FF0000"/>
                </a:solidFill>
                <a:latin typeface="Consolas" panose="020B0609020204030204" pitchFamily="49" charset="0"/>
              </a:rPr>
              <a:t>Postcode </a:t>
            </a:r>
            <a:r>
              <a:rPr lang="en-GB" sz="2400" dirty="0">
                <a:solidFill>
                  <a:srgbClr val="FF0000"/>
                </a:solidFill>
                <a:latin typeface="Calibri" panose="020F0502020204030204" pitchFamily="34" charset="0"/>
                <a:cs typeface="Calibri" panose="020F0502020204030204" pitchFamily="34" charset="0"/>
              </a:rPr>
              <a:t>←</a:t>
            </a:r>
            <a:r>
              <a:rPr lang="en-GB" sz="2400" dirty="0">
                <a:solidFill>
                  <a:srgbClr val="FF0000"/>
                </a:solidFill>
                <a:latin typeface="Consolas" panose="020B0609020204030204" pitchFamily="49" charset="0"/>
              </a:rPr>
              <a:t> USERINPUT</a:t>
            </a:r>
          </a:p>
          <a:p>
            <a:pPr marL="444500" lvl="1" indent="0">
              <a:spcAft>
                <a:spcPts val="600"/>
              </a:spcAft>
              <a:buNone/>
            </a:pPr>
            <a:r>
              <a:rPr lang="en-GB" sz="2400" dirty="0">
                <a:solidFill>
                  <a:srgbClr val="FF0000"/>
                </a:solidFill>
                <a:latin typeface="Consolas" panose="020B0609020204030204" pitchFamily="49" charset="0"/>
              </a:rPr>
              <a:t>WHILE LENGTH(Postcode) &lt; 6 OR </a:t>
            </a:r>
            <a:br>
              <a:rPr lang="en-GB" sz="2400" dirty="0">
                <a:solidFill>
                  <a:srgbClr val="FF0000"/>
                </a:solidFill>
                <a:latin typeface="Consolas" panose="020B0609020204030204" pitchFamily="49" charset="0"/>
              </a:rPr>
            </a:br>
            <a:r>
              <a:rPr lang="en-GB" sz="2400" dirty="0">
                <a:solidFill>
                  <a:srgbClr val="FF0000"/>
                </a:solidFill>
                <a:latin typeface="Consolas" panose="020B0609020204030204" pitchFamily="49" charset="0"/>
              </a:rPr>
              <a:t>      LENGTH(Postcode) &gt; 8 THEN</a:t>
            </a:r>
          </a:p>
          <a:p>
            <a:pPr marL="444500" lvl="1" indent="0">
              <a:spcAft>
                <a:spcPts val="600"/>
              </a:spcAft>
              <a:buNone/>
            </a:pPr>
            <a:r>
              <a:rPr lang="en-GB" sz="2400" dirty="0">
                <a:solidFill>
                  <a:srgbClr val="FF0000"/>
                </a:solidFill>
                <a:latin typeface="Consolas" panose="020B0609020204030204" pitchFamily="49" charset="0"/>
              </a:rPr>
              <a:t>    OUTPUT "Invalid postcode – please </a:t>
            </a:r>
            <a:br>
              <a:rPr lang="en-GB" sz="2400" dirty="0">
                <a:solidFill>
                  <a:srgbClr val="FF0000"/>
                </a:solidFill>
                <a:latin typeface="Consolas" panose="020B0609020204030204" pitchFamily="49" charset="0"/>
              </a:rPr>
            </a:br>
            <a:r>
              <a:rPr lang="en-GB" sz="2400" dirty="0">
                <a:solidFill>
                  <a:srgbClr val="FF0000"/>
                </a:solidFill>
                <a:latin typeface="Consolas" panose="020B0609020204030204" pitchFamily="49" charset="0"/>
              </a:rPr>
              <a:t>            re-enter")</a:t>
            </a:r>
            <a:br>
              <a:rPr lang="en-GB" sz="2400" dirty="0">
                <a:solidFill>
                  <a:srgbClr val="FF0000"/>
                </a:solidFill>
                <a:latin typeface="Consolas" panose="020B0609020204030204" pitchFamily="49" charset="0"/>
              </a:rPr>
            </a:br>
            <a:r>
              <a:rPr lang="en-GB" sz="2400" dirty="0">
                <a:solidFill>
                  <a:srgbClr val="FF0000"/>
                </a:solidFill>
                <a:latin typeface="Consolas" panose="020B0609020204030204" pitchFamily="49" charset="0"/>
              </a:rPr>
              <a:t>    USERINPUT Postcode</a:t>
            </a:r>
            <a:endParaRPr lang="en-GB" sz="2400" dirty="0">
              <a:solidFill>
                <a:srgbClr val="FF0000"/>
              </a:solidFill>
              <a:latin typeface="Consolas" panose="020B0609020204030204" pitchFamily="49" charset="0"/>
              <a:sym typeface="Wingdings" panose="05000000000000000000" pitchFamily="2" charset="2"/>
            </a:endParaRPr>
          </a:p>
          <a:p>
            <a:pPr marL="444500" lvl="1" indent="0">
              <a:spcAft>
                <a:spcPts val="600"/>
              </a:spcAft>
              <a:buNone/>
            </a:pPr>
            <a:r>
              <a:rPr lang="en-GB" sz="2400" dirty="0">
                <a:solidFill>
                  <a:srgbClr val="FF0000"/>
                </a:solidFill>
                <a:latin typeface="Consolas" panose="020B0609020204030204" pitchFamily="49" charset="0"/>
              </a:rPr>
              <a:t>ENDWHILE</a:t>
            </a:r>
          </a:p>
          <a:p>
            <a:pPr marL="444500" lvl="1" indent="0">
              <a:buNone/>
            </a:pPr>
            <a:endParaRPr lang="en-GB" sz="2500" dirty="0">
              <a:solidFill>
                <a:schemeClr val="tx1"/>
              </a:solidFill>
            </a:endParaRPr>
          </a:p>
        </p:txBody>
      </p:sp>
    </p:spTree>
    <p:extLst>
      <p:ext uri="{BB962C8B-B14F-4D97-AF65-F5344CB8AC3E}">
        <p14:creationId xmlns:p14="http://schemas.microsoft.com/office/powerpoint/2010/main" val="2469797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C3838A-8BF9-4A32-9413-7EDFF27E1F80}"/>
              </a:ext>
            </a:extLst>
          </p:cNvPr>
          <p:cNvSpPr>
            <a:spLocks noGrp="1"/>
          </p:cNvSpPr>
          <p:nvPr>
            <p:ph type="body" sz="quarter" idx="13"/>
          </p:nvPr>
        </p:nvSpPr>
        <p:spPr/>
        <p:txBody>
          <a:bodyPr/>
          <a:lstStyle/>
          <a:p>
            <a:r>
              <a:rPr lang="en-GB" dirty="0"/>
              <a:t>Presence check</a:t>
            </a:r>
          </a:p>
        </p:txBody>
      </p:sp>
      <p:sp>
        <p:nvSpPr>
          <p:cNvPr id="3" name="Text Placeholder 2">
            <a:extLst>
              <a:ext uri="{FF2B5EF4-FFF2-40B4-BE49-F238E27FC236}">
                <a16:creationId xmlns:a16="http://schemas.microsoft.com/office/drawing/2014/main" id="{2D0E2C86-C5F9-4327-A0F9-74EE11166F9E}"/>
              </a:ext>
            </a:extLst>
          </p:cNvPr>
          <p:cNvSpPr>
            <a:spLocks noGrp="1"/>
          </p:cNvSpPr>
          <p:nvPr>
            <p:ph type="body" sz="quarter" idx="14"/>
          </p:nvPr>
        </p:nvSpPr>
        <p:spPr/>
        <p:txBody>
          <a:bodyPr/>
          <a:lstStyle/>
          <a:p>
            <a:r>
              <a:rPr lang="en-GB" dirty="0"/>
              <a:t>In a presence check we are just checking that something has been input</a:t>
            </a:r>
          </a:p>
          <a:p>
            <a:pPr marL="452437" lvl="1" indent="0">
              <a:buNone/>
            </a:pPr>
            <a:r>
              <a:rPr lang="en-GB" dirty="0" err="1">
                <a:solidFill>
                  <a:srgbClr val="647221"/>
                </a:solidFill>
                <a:latin typeface="Consolas" panose="020B0609020204030204" pitchFamily="49" charset="0"/>
              </a:rPr>
              <a:t>UsernameEntered</a:t>
            </a:r>
            <a:r>
              <a:rPr lang="en-GB" dirty="0">
                <a:solidFill>
                  <a:srgbClr val="647221"/>
                </a:solidFill>
                <a:latin typeface="Consolas" panose="020B0609020204030204" pitchFamily="49" charset="0"/>
              </a:rPr>
              <a:t> </a:t>
            </a:r>
            <a:r>
              <a:rPr lang="en-GB" dirty="0">
                <a:solidFill>
                  <a:srgbClr val="647221"/>
                </a:solidFill>
                <a:latin typeface="Consolas" panose="020B0609020204030204" pitchFamily="49" charset="0"/>
                <a:sym typeface="Wingdings" panose="05000000000000000000" pitchFamily="2" charset="2"/>
              </a:rPr>
              <a:t></a:t>
            </a:r>
            <a:r>
              <a:rPr lang="en-GB" dirty="0">
                <a:solidFill>
                  <a:srgbClr val="647221"/>
                </a:solidFill>
                <a:latin typeface="Consolas" panose="020B0609020204030204" pitchFamily="49" charset="0"/>
              </a:rPr>
              <a:t> FALSE</a:t>
            </a:r>
            <a:br>
              <a:rPr lang="en-GB" dirty="0">
                <a:solidFill>
                  <a:srgbClr val="647221"/>
                </a:solidFill>
                <a:latin typeface="Consolas" panose="020B0609020204030204" pitchFamily="49" charset="0"/>
              </a:rPr>
            </a:br>
            <a:r>
              <a:rPr lang="en-GB" dirty="0">
                <a:solidFill>
                  <a:srgbClr val="647221"/>
                </a:solidFill>
                <a:latin typeface="Consolas" panose="020B0609020204030204" pitchFamily="49" charset="0"/>
              </a:rPr>
              <a:t>Username </a:t>
            </a:r>
            <a:r>
              <a:rPr lang="en-GB" dirty="0">
                <a:solidFill>
                  <a:srgbClr val="647221"/>
                </a:solidFill>
                <a:latin typeface="Consolas" panose="020B0609020204030204" pitchFamily="49" charset="0"/>
                <a:sym typeface="Wingdings" panose="05000000000000000000" pitchFamily="2" charset="2"/>
              </a:rPr>
              <a:t></a:t>
            </a:r>
            <a:r>
              <a:rPr lang="en-GB" dirty="0">
                <a:solidFill>
                  <a:srgbClr val="647221"/>
                </a:solidFill>
                <a:latin typeface="Consolas" panose="020B0609020204030204" pitchFamily="49" charset="0"/>
              </a:rPr>
              <a:t> ""</a:t>
            </a:r>
            <a:br>
              <a:rPr lang="en-GB" dirty="0">
                <a:solidFill>
                  <a:srgbClr val="647221"/>
                </a:solidFill>
                <a:latin typeface="Consolas" panose="020B0609020204030204" pitchFamily="49" charset="0"/>
              </a:rPr>
            </a:br>
            <a:r>
              <a:rPr lang="en-GB" dirty="0">
                <a:solidFill>
                  <a:srgbClr val="647221"/>
                </a:solidFill>
                <a:latin typeface="Consolas" panose="020B0609020204030204" pitchFamily="49" charset="0"/>
              </a:rPr>
              <a:t>WHILE NOT </a:t>
            </a:r>
            <a:r>
              <a:rPr lang="en-GB" dirty="0" err="1">
                <a:solidFill>
                  <a:srgbClr val="647221"/>
                </a:solidFill>
                <a:latin typeface="Consolas" panose="020B0609020204030204" pitchFamily="49" charset="0"/>
              </a:rPr>
              <a:t>UsernameEntered</a:t>
            </a:r>
            <a:r>
              <a:rPr lang="en-GB" dirty="0">
                <a:solidFill>
                  <a:srgbClr val="647221"/>
                </a:solidFill>
                <a:latin typeface="Consolas" panose="020B0609020204030204" pitchFamily="49" charset="0"/>
              </a:rPr>
              <a:t> DO</a:t>
            </a:r>
            <a:br>
              <a:rPr lang="en-GB" dirty="0">
                <a:solidFill>
                  <a:srgbClr val="647221"/>
                </a:solidFill>
                <a:latin typeface="Consolas" panose="020B0609020204030204" pitchFamily="49" charset="0"/>
              </a:rPr>
            </a:br>
            <a:r>
              <a:rPr lang="en-GB" dirty="0">
                <a:solidFill>
                  <a:srgbClr val="647221"/>
                </a:solidFill>
                <a:latin typeface="Consolas" panose="020B0609020204030204" pitchFamily="49" charset="0"/>
              </a:rPr>
              <a:t>    INPUT Username</a:t>
            </a:r>
            <a:br>
              <a:rPr lang="en-GB" dirty="0">
                <a:solidFill>
                  <a:srgbClr val="647221"/>
                </a:solidFill>
                <a:latin typeface="Consolas" panose="020B0609020204030204" pitchFamily="49" charset="0"/>
              </a:rPr>
            </a:br>
            <a:r>
              <a:rPr lang="en-GB" dirty="0">
                <a:solidFill>
                  <a:srgbClr val="647221"/>
                </a:solidFill>
                <a:latin typeface="Consolas" panose="020B0609020204030204" pitchFamily="49" charset="0"/>
              </a:rPr>
              <a:t>    IF Username &lt;&gt; ""</a:t>
            </a:r>
            <a:br>
              <a:rPr lang="en-GB" dirty="0">
                <a:solidFill>
                  <a:srgbClr val="647221"/>
                </a:solidFill>
                <a:latin typeface="Consolas" panose="020B0609020204030204" pitchFamily="49" charset="0"/>
              </a:rPr>
            </a:br>
            <a:r>
              <a:rPr lang="en-GB" dirty="0">
                <a:solidFill>
                  <a:srgbClr val="647221"/>
                </a:solidFill>
                <a:latin typeface="Consolas" panose="020B0609020204030204" pitchFamily="49" charset="0"/>
              </a:rPr>
              <a:t>      THEN</a:t>
            </a:r>
            <a:br>
              <a:rPr lang="en-GB" dirty="0">
                <a:solidFill>
                  <a:srgbClr val="647221"/>
                </a:solidFill>
                <a:latin typeface="Consolas" panose="020B0609020204030204" pitchFamily="49" charset="0"/>
              </a:rPr>
            </a:br>
            <a:r>
              <a:rPr lang="en-GB" dirty="0">
                <a:solidFill>
                  <a:srgbClr val="647221"/>
                </a:solidFill>
                <a:latin typeface="Consolas" panose="020B0609020204030204" pitchFamily="49" charset="0"/>
              </a:rPr>
              <a:t>        </a:t>
            </a:r>
            <a:r>
              <a:rPr lang="en-GB" dirty="0" err="1">
                <a:solidFill>
                  <a:srgbClr val="647221"/>
                </a:solidFill>
                <a:latin typeface="Consolas" panose="020B0609020204030204" pitchFamily="49" charset="0"/>
              </a:rPr>
              <a:t>UsernameEntered</a:t>
            </a:r>
            <a:r>
              <a:rPr lang="en-GB" dirty="0">
                <a:solidFill>
                  <a:srgbClr val="647221"/>
                </a:solidFill>
                <a:latin typeface="Consolas" panose="020B0609020204030204" pitchFamily="49" charset="0"/>
              </a:rPr>
              <a:t> </a:t>
            </a:r>
            <a:r>
              <a:rPr lang="en-GB" dirty="0">
                <a:solidFill>
                  <a:srgbClr val="647221"/>
                </a:solidFill>
                <a:latin typeface="Consolas" panose="020B0609020204030204" pitchFamily="49" charset="0"/>
                <a:sym typeface="Wingdings" panose="05000000000000000000" pitchFamily="2" charset="2"/>
              </a:rPr>
              <a:t> TRUE</a:t>
            </a:r>
            <a:endParaRPr lang="en-GB" dirty="0">
              <a:solidFill>
                <a:srgbClr val="647221"/>
              </a:solidFill>
            </a:endParaRPr>
          </a:p>
          <a:p>
            <a:r>
              <a:rPr lang="en-GB" dirty="0"/>
              <a:t>Explain what the above code does</a:t>
            </a:r>
          </a:p>
          <a:p>
            <a:pPr lvl="1"/>
            <a:r>
              <a:rPr lang="en-GB" dirty="0"/>
              <a:t>How could you make a length check?</a:t>
            </a:r>
          </a:p>
        </p:txBody>
      </p:sp>
    </p:spTree>
    <p:extLst>
      <p:ext uri="{BB962C8B-B14F-4D97-AF65-F5344CB8AC3E}">
        <p14:creationId xmlns:p14="http://schemas.microsoft.com/office/powerpoint/2010/main" val="616338413"/>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3" ma:contentTypeDescription="Create a new document." ma:contentTypeScope="" ma:versionID="f785eec6e2c67b839315347a29dc3713">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a0c82b207cdf2da5c092e9a40fe5e576"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03F46B-8742-4E7B-8016-551BACB8A156}">
  <ds:schemaRefs>
    <ds:schemaRef ds:uri="http://purl.org/dc/dcmitype/"/>
    <ds:schemaRef ds:uri="http://schemas.openxmlformats.org/package/2006/metadata/core-properties"/>
    <ds:schemaRef ds:uri="http://schemas.microsoft.com/office/infopath/2007/PartnerControls"/>
    <ds:schemaRef ds:uri="http://purl.org/dc/terms/"/>
    <ds:schemaRef ds:uri="http://purl.org/dc/elements/1.1/"/>
    <ds:schemaRef ds:uri="http://schemas.microsoft.com/office/2006/metadata/properties"/>
    <ds:schemaRef ds:uri="http://schemas.microsoft.com/office/2006/documentManagement/types"/>
    <ds:schemaRef ds:uri="94dce8ab-38ff-4714-b1ed-1fc5e4d9abd1"/>
    <ds:schemaRef ds:uri="1ef05dc5-97a2-498b-bf7c-bd189143a1ff"/>
    <ds:schemaRef ds:uri="http://www.w3.org/XML/1998/namespace"/>
  </ds:schemaRefs>
</ds:datastoreItem>
</file>

<file path=customXml/itemProps2.xml><?xml version="1.0" encoding="utf-8"?>
<ds:datastoreItem xmlns:ds="http://schemas.openxmlformats.org/officeDocument/2006/customXml" ds:itemID="{A25508A6-8018-4561-935E-939FAF1F4A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FE8CBB-5040-4C92-9769-4053F27334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Data Representation L1 Introduction to binary</Template>
  <TotalTime>5828</TotalTime>
  <Words>1343</Words>
  <Application>Microsoft Office PowerPoint</Application>
  <PresentationFormat>On-screen Show (4:3)</PresentationFormat>
  <Paragraphs>174</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Calibri</vt:lpstr>
      <vt:lpstr>Arial</vt:lpstr>
      <vt:lpstr>Consolas</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Rob Heathcote</cp:lastModifiedBy>
  <cp:revision>114</cp:revision>
  <dcterms:created xsi:type="dcterms:W3CDTF">2014-10-31T16:25:47Z</dcterms:created>
  <dcterms:modified xsi:type="dcterms:W3CDTF">2021-10-11T10:45:55Z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