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60" r:id="rId6"/>
    <p:sldId id="280" r:id="rId7"/>
    <p:sldId id="293" r:id="rId8"/>
    <p:sldId id="284" r:id="rId9"/>
    <p:sldId id="261" r:id="rId10"/>
    <p:sldId id="282" r:id="rId11"/>
    <p:sldId id="263" r:id="rId12"/>
    <p:sldId id="296" r:id="rId13"/>
    <p:sldId id="264" r:id="rId14"/>
    <p:sldId id="283" r:id="rId15"/>
    <p:sldId id="265" r:id="rId16"/>
    <p:sldId id="266" r:id="rId17"/>
    <p:sldId id="267" r:id="rId18"/>
    <p:sldId id="285" r:id="rId19"/>
    <p:sldId id="268" r:id="rId20"/>
    <p:sldId id="269" r:id="rId21"/>
    <p:sldId id="270" r:id="rId22"/>
    <p:sldId id="272" r:id="rId23"/>
    <p:sldId id="286" r:id="rId24"/>
    <p:sldId id="273" r:id="rId25"/>
    <p:sldId id="274" r:id="rId26"/>
    <p:sldId id="297" r:id="rId27"/>
    <p:sldId id="288" r:id="rId28"/>
    <p:sldId id="295" r:id="rId29"/>
    <p:sldId id="279" r:id="rId30"/>
    <p:sldId id="277" r:id="rId31"/>
    <p:sldId id="290" r:id="rId32"/>
    <p:sldId id="292" r:id="rId33"/>
    <p:sldId id="259" r:id="rId34"/>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 id="2" name="Mike Bloys" initials="MB" lastIdx="1" clrIdx="1">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6C34"/>
    <a:srgbClr val="624837"/>
    <a:srgbClr val="FFBA45"/>
    <a:srgbClr val="0B8F59"/>
    <a:srgbClr val="015588"/>
    <a:srgbClr val="F96B0E"/>
    <a:srgbClr val="555555"/>
    <a:srgbClr val="FDD422"/>
    <a:srgbClr val="BC6923"/>
    <a:srgbClr val="E37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EE78A5DC-2FBC-4238-9FCB-96026AA7E31A}"/>
    <pc:docChg chg="undo redo custSel modSld modMainMaster">
      <pc:chgData name="Mike Bloys" userId="1248c4d8-7b2b-4b32-b8bd-163ae845f9bb" providerId="ADAL" clId="{EE78A5DC-2FBC-4238-9FCB-96026AA7E31A}" dt="2021-08-25T14:19:35.562" v="159" actId="478"/>
      <pc:docMkLst>
        <pc:docMk/>
      </pc:docMkLst>
      <pc:sldChg chg="modSp mod">
        <pc:chgData name="Mike Bloys" userId="1248c4d8-7b2b-4b32-b8bd-163ae845f9bb" providerId="ADAL" clId="{EE78A5DC-2FBC-4238-9FCB-96026AA7E31A}" dt="2021-08-25T14:02:12.132" v="84" actId="207"/>
        <pc:sldMkLst>
          <pc:docMk/>
          <pc:sldMk cId="3455768392" sldId="261"/>
        </pc:sldMkLst>
        <pc:spChg chg="mod">
          <ac:chgData name="Mike Bloys" userId="1248c4d8-7b2b-4b32-b8bd-163ae845f9bb" providerId="ADAL" clId="{EE78A5DC-2FBC-4238-9FCB-96026AA7E31A}" dt="2021-08-25T14:02:12.132" v="84" actId="207"/>
          <ac:spMkLst>
            <pc:docMk/>
            <pc:sldMk cId="3455768392" sldId="261"/>
            <ac:spMk id="4" creationId="{00000000-0000-0000-0000-000000000000}"/>
          </ac:spMkLst>
        </pc:spChg>
      </pc:sldChg>
      <pc:sldChg chg="modSp mod">
        <pc:chgData name="Mike Bloys" userId="1248c4d8-7b2b-4b32-b8bd-163ae845f9bb" providerId="ADAL" clId="{EE78A5DC-2FBC-4238-9FCB-96026AA7E31A}" dt="2021-08-25T14:04:19.860" v="100"/>
        <pc:sldMkLst>
          <pc:docMk/>
          <pc:sldMk cId="1087622631" sldId="263"/>
        </pc:sldMkLst>
        <pc:graphicFrameChg chg="mod modGraphic">
          <ac:chgData name="Mike Bloys" userId="1248c4d8-7b2b-4b32-b8bd-163ae845f9bb" providerId="ADAL" clId="{EE78A5DC-2FBC-4238-9FCB-96026AA7E31A}" dt="2021-08-25T14:04:19.860" v="100"/>
          <ac:graphicFrameMkLst>
            <pc:docMk/>
            <pc:sldMk cId="1087622631" sldId="263"/>
            <ac:graphicFrameMk id="2" creationId="{00000000-0000-0000-0000-000000000000}"/>
          </ac:graphicFrameMkLst>
        </pc:graphicFrameChg>
      </pc:sldChg>
      <pc:sldChg chg="modSp mod">
        <pc:chgData name="Mike Bloys" userId="1248c4d8-7b2b-4b32-b8bd-163ae845f9bb" providerId="ADAL" clId="{EE78A5DC-2FBC-4238-9FCB-96026AA7E31A}" dt="2021-08-25T14:04:40.418" v="103" actId="207"/>
        <pc:sldMkLst>
          <pc:docMk/>
          <pc:sldMk cId="3602103354" sldId="264"/>
        </pc:sldMkLst>
        <pc:spChg chg="mod">
          <ac:chgData name="Mike Bloys" userId="1248c4d8-7b2b-4b32-b8bd-163ae845f9bb" providerId="ADAL" clId="{EE78A5DC-2FBC-4238-9FCB-96026AA7E31A}" dt="2021-08-25T14:04:40.418" v="103" actId="207"/>
          <ac:spMkLst>
            <pc:docMk/>
            <pc:sldMk cId="3602103354" sldId="264"/>
            <ac:spMk id="4" creationId="{00000000-0000-0000-0000-000000000000}"/>
          </ac:spMkLst>
        </pc:spChg>
      </pc:sldChg>
      <pc:sldChg chg="modSp mod">
        <pc:chgData name="Mike Bloys" userId="1248c4d8-7b2b-4b32-b8bd-163ae845f9bb" providerId="ADAL" clId="{EE78A5DC-2FBC-4238-9FCB-96026AA7E31A}" dt="2021-08-25T14:04:51.471" v="104" actId="207"/>
        <pc:sldMkLst>
          <pc:docMk/>
          <pc:sldMk cId="4135593469" sldId="265"/>
        </pc:sldMkLst>
        <pc:spChg chg="mod">
          <ac:chgData name="Mike Bloys" userId="1248c4d8-7b2b-4b32-b8bd-163ae845f9bb" providerId="ADAL" clId="{EE78A5DC-2FBC-4238-9FCB-96026AA7E31A}" dt="2021-08-25T14:04:51.471" v="104" actId="207"/>
          <ac:spMkLst>
            <pc:docMk/>
            <pc:sldMk cId="4135593469" sldId="265"/>
            <ac:spMk id="3" creationId="{00000000-0000-0000-0000-000000000000}"/>
          </ac:spMkLst>
        </pc:spChg>
      </pc:sldChg>
      <pc:sldChg chg="modSp mod">
        <pc:chgData name="Mike Bloys" userId="1248c4d8-7b2b-4b32-b8bd-163ae845f9bb" providerId="ADAL" clId="{EE78A5DC-2FBC-4238-9FCB-96026AA7E31A}" dt="2021-08-25T14:05:00.556" v="106" actId="207"/>
        <pc:sldMkLst>
          <pc:docMk/>
          <pc:sldMk cId="2547531638" sldId="266"/>
        </pc:sldMkLst>
        <pc:spChg chg="mod">
          <ac:chgData name="Mike Bloys" userId="1248c4d8-7b2b-4b32-b8bd-163ae845f9bb" providerId="ADAL" clId="{EE78A5DC-2FBC-4238-9FCB-96026AA7E31A}" dt="2021-08-25T14:05:00.556" v="106" actId="207"/>
          <ac:spMkLst>
            <pc:docMk/>
            <pc:sldMk cId="2547531638" sldId="266"/>
            <ac:spMk id="3" creationId="{00000000-0000-0000-0000-000000000000}"/>
          </ac:spMkLst>
        </pc:spChg>
      </pc:sldChg>
      <pc:sldChg chg="modSp mod">
        <pc:chgData name="Mike Bloys" userId="1248c4d8-7b2b-4b32-b8bd-163ae845f9bb" providerId="ADAL" clId="{EE78A5DC-2FBC-4238-9FCB-96026AA7E31A}" dt="2021-08-25T14:05:53.309" v="110" actId="12"/>
        <pc:sldMkLst>
          <pc:docMk/>
          <pc:sldMk cId="1030175469" sldId="270"/>
        </pc:sldMkLst>
        <pc:spChg chg="mod">
          <ac:chgData name="Mike Bloys" userId="1248c4d8-7b2b-4b32-b8bd-163ae845f9bb" providerId="ADAL" clId="{EE78A5DC-2FBC-4238-9FCB-96026AA7E31A}" dt="2021-08-25T14:05:53.309" v="110" actId="12"/>
          <ac:spMkLst>
            <pc:docMk/>
            <pc:sldMk cId="1030175469" sldId="270"/>
            <ac:spMk id="3" creationId="{00000000-0000-0000-0000-000000000000}"/>
          </ac:spMkLst>
        </pc:spChg>
      </pc:sldChg>
      <pc:sldChg chg="modSp mod">
        <pc:chgData name="Mike Bloys" userId="1248c4d8-7b2b-4b32-b8bd-163ae845f9bb" providerId="ADAL" clId="{EE78A5DC-2FBC-4238-9FCB-96026AA7E31A}" dt="2021-08-25T14:06:20.962" v="116" actId="692"/>
        <pc:sldMkLst>
          <pc:docMk/>
          <pc:sldMk cId="2324984476" sldId="272"/>
        </pc:sldMkLst>
        <pc:spChg chg="mod">
          <ac:chgData name="Mike Bloys" userId="1248c4d8-7b2b-4b32-b8bd-163ae845f9bb" providerId="ADAL" clId="{EE78A5DC-2FBC-4238-9FCB-96026AA7E31A}" dt="2021-08-25T14:06:02.469" v="112" actId="207"/>
          <ac:spMkLst>
            <pc:docMk/>
            <pc:sldMk cId="2324984476" sldId="272"/>
            <ac:spMk id="3" creationId="{00000000-0000-0000-0000-000000000000}"/>
          </ac:spMkLst>
        </pc:spChg>
        <pc:cxnChg chg="mod">
          <ac:chgData name="Mike Bloys" userId="1248c4d8-7b2b-4b32-b8bd-163ae845f9bb" providerId="ADAL" clId="{EE78A5DC-2FBC-4238-9FCB-96026AA7E31A}" dt="2021-08-25T14:06:20.962" v="116" actId="692"/>
          <ac:cxnSpMkLst>
            <pc:docMk/>
            <pc:sldMk cId="2324984476" sldId="272"/>
            <ac:cxnSpMk id="6" creationId="{A641FAB0-01E8-447F-9837-B44707A43097}"/>
          </ac:cxnSpMkLst>
        </pc:cxnChg>
      </pc:sldChg>
      <pc:sldChg chg="modSp mod">
        <pc:chgData name="Mike Bloys" userId="1248c4d8-7b2b-4b32-b8bd-163ae845f9bb" providerId="ADAL" clId="{EE78A5DC-2FBC-4238-9FCB-96026AA7E31A}" dt="2021-08-25T14:06:44.005" v="120" actId="207"/>
        <pc:sldMkLst>
          <pc:docMk/>
          <pc:sldMk cId="713254963" sldId="273"/>
        </pc:sldMkLst>
        <pc:spChg chg="mod">
          <ac:chgData name="Mike Bloys" userId="1248c4d8-7b2b-4b32-b8bd-163ae845f9bb" providerId="ADAL" clId="{EE78A5DC-2FBC-4238-9FCB-96026AA7E31A}" dt="2021-08-25T14:06:44.005" v="120" actId="207"/>
          <ac:spMkLst>
            <pc:docMk/>
            <pc:sldMk cId="713254963" sldId="273"/>
            <ac:spMk id="3" creationId="{00000000-0000-0000-0000-000000000000}"/>
          </ac:spMkLst>
        </pc:spChg>
      </pc:sldChg>
      <pc:sldChg chg="addSp delSp modSp mod">
        <pc:chgData name="Mike Bloys" userId="1248c4d8-7b2b-4b32-b8bd-163ae845f9bb" providerId="ADAL" clId="{EE78A5DC-2FBC-4238-9FCB-96026AA7E31A}" dt="2021-08-25T14:11:31.036" v="138" actId="6549"/>
        <pc:sldMkLst>
          <pc:docMk/>
          <pc:sldMk cId="4272106912" sldId="274"/>
        </pc:sldMkLst>
        <pc:spChg chg="mod">
          <ac:chgData name="Mike Bloys" userId="1248c4d8-7b2b-4b32-b8bd-163ae845f9bb" providerId="ADAL" clId="{EE78A5DC-2FBC-4238-9FCB-96026AA7E31A}" dt="2021-08-25T14:11:31.036" v="138" actId="6549"/>
          <ac:spMkLst>
            <pc:docMk/>
            <pc:sldMk cId="4272106912" sldId="274"/>
            <ac:spMk id="3" creationId="{00000000-0000-0000-0000-000000000000}"/>
          </ac:spMkLst>
        </pc:spChg>
        <pc:spChg chg="del">
          <ac:chgData name="Mike Bloys" userId="1248c4d8-7b2b-4b32-b8bd-163ae845f9bb" providerId="ADAL" clId="{EE78A5DC-2FBC-4238-9FCB-96026AA7E31A}" dt="2021-08-25T14:10:59.918" v="132" actId="478"/>
          <ac:spMkLst>
            <pc:docMk/>
            <pc:sldMk cId="4272106912" sldId="274"/>
            <ac:spMk id="5" creationId="{D9AC7EF1-0913-4AAE-B4B5-17C7DB759BAD}"/>
          </ac:spMkLst>
        </pc:spChg>
        <pc:graphicFrameChg chg="mod modGraphic">
          <ac:chgData name="Mike Bloys" userId="1248c4d8-7b2b-4b32-b8bd-163ae845f9bb" providerId="ADAL" clId="{EE78A5DC-2FBC-4238-9FCB-96026AA7E31A}" dt="2021-08-25T14:11:07.463" v="134" actId="14100"/>
          <ac:graphicFrameMkLst>
            <pc:docMk/>
            <pc:sldMk cId="4272106912" sldId="274"/>
            <ac:graphicFrameMk id="4" creationId="{00000000-0000-0000-0000-000000000000}"/>
          </ac:graphicFrameMkLst>
        </pc:graphicFrameChg>
        <pc:picChg chg="del">
          <ac:chgData name="Mike Bloys" userId="1248c4d8-7b2b-4b32-b8bd-163ae845f9bb" providerId="ADAL" clId="{EE78A5DC-2FBC-4238-9FCB-96026AA7E31A}" dt="2021-08-25T14:10:57.757" v="131" actId="478"/>
          <ac:picMkLst>
            <pc:docMk/>
            <pc:sldMk cId="4272106912" sldId="274"/>
            <ac:picMk id="7" creationId="{BEF39024-8530-4F66-88CC-A3EBA83726AD}"/>
          </ac:picMkLst>
        </pc:picChg>
        <pc:picChg chg="add mod ord modCrop">
          <ac:chgData name="Mike Bloys" userId="1248c4d8-7b2b-4b32-b8bd-163ae845f9bb" providerId="ADAL" clId="{EE78A5DC-2FBC-4238-9FCB-96026AA7E31A}" dt="2021-08-25T14:11:13.299" v="135" actId="14100"/>
          <ac:picMkLst>
            <pc:docMk/>
            <pc:sldMk cId="4272106912" sldId="274"/>
            <ac:picMk id="9" creationId="{47B4660D-E07C-45DE-86C6-41482573F724}"/>
          </ac:picMkLst>
        </pc:picChg>
      </pc:sldChg>
      <pc:sldChg chg="modSp mod">
        <pc:chgData name="Mike Bloys" userId="1248c4d8-7b2b-4b32-b8bd-163ae845f9bb" providerId="ADAL" clId="{EE78A5DC-2FBC-4238-9FCB-96026AA7E31A}" dt="2021-08-25T14:12:37.452" v="151" actId="207"/>
        <pc:sldMkLst>
          <pc:docMk/>
          <pc:sldMk cId="4034301414" sldId="279"/>
        </pc:sldMkLst>
        <pc:spChg chg="mod">
          <ac:chgData name="Mike Bloys" userId="1248c4d8-7b2b-4b32-b8bd-163ae845f9bb" providerId="ADAL" clId="{EE78A5DC-2FBC-4238-9FCB-96026AA7E31A}" dt="2021-08-25T14:12:37.452" v="151" actId="207"/>
          <ac:spMkLst>
            <pc:docMk/>
            <pc:sldMk cId="4034301414" sldId="279"/>
            <ac:spMk id="3" creationId="{00000000-0000-0000-0000-000000000000}"/>
          </ac:spMkLst>
        </pc:spChg>
      </pc:sldChg>
      <pc:sldChg chg="addSp delSp modSp mod delCm">
        <pc:chgData name="Mike Bloys" userId="1248c4d8-7b2b-4b32-b8bd-163ae845f9bb" providerId="ADAL" clId="{EE78A5DC-2FBC-4238-9FCB-96026AA7E31A}" dt="2021-08-25T13:40:49.341" v="73" actId="1592"/>
        <pc:sldMkLst>
          <pc:docMk/>
          <pc:sldMk cId="1118712032" sldId="280"/>
        </pc:sldMkLst>
        <pc:picChg chg="del">
          <ac:chgData name="Mike Bloys" userId="1248c4d8-7b2b-4b32-b8bd-163ae845f9bb" providerId="ADAL" clId="{EE78A5DC-2FBC-4238-9FCB-96026AA7E31A}" dt="2021-08-25T13:40:36.064" v="72" actId="478"/>
          <ac:picMkLst>
            <pc:docMk/>
            <pc:sldMk cId="1118712032" sldId="280"/>
            <ac:picMk id="5" creationId="{F25B93BA-DFDE-4D2A-9062-8526804A052F}"/>
          </ac:picMkLst>
        </pc:picChg>
        <pc:picChg chg="add del mod">
          <ac:chgData name="Mike Bloys" userId="1248c4d8-7b2b-4b32-b8bd-163ae845f9bb" providerId="ADAL" clId="{EE78A5DC-2FBC-4238-9FCB-96026AA7E31A}" dt="2021-08-25T13:39:54.791" v="60" actId="21"/>
          <ac:picMkLst>
            <pc:docMk/>
            <pc:sldMk cId="1118712032" sldId="280"/>
            <ac:picMk id="6" creationId="{A64A3664-7E8C-496F-B31E-6FA6DC585634}"/>
          </ac:picMkLst>
        </pc:picChg>
        <pc:picChg chg="del">
          <ac:chgData name="Mike Bloys" userId="1248c4d8-7b2b-4b32-b8bd-163ae845f9bb" providerId="ADAL" clId="{EE78A5DC-2FBC-4238-9FCB-96026AA7E31A}" dt="2021-08-25T13:40:21.309" v="68" actId="478"/>
          <ac:picMkLst>
            <pc:docMk/>
            <pc:sldMk cId="1118712032" sldId="280"/>
            <ac:picMk id="8" creationId="{F5E4CA72-97F8-4980-8DEC-2CCC26D749D9}"/>
          </ac:picMkLst>
        </pc:picChg>
        <pc:picChg chg="del">
          <ac:chgData name="Mike Bloys" userId="1248c4d8-7b2b-4b32-b8bd-163ae845f9bb" providerId="ADAL" clId="{EE78A5DC-2FBC-4238-9FCB-96026AA7E31A}" dt="2021-08-25T13:40:26.589" v="70" actId="478"/>
          <ac:picMkLst>
            <pc:docMk/>
            <pc:sldMk cId="1118712032" sldId="280"/>
            <ac:picMk id="12" creationId="{65F516ED-4C1D-4127-BB1B-9DB8932FBD73}"/>
          </ac:picMkLst>
        </pc:picChg>
        <pc:picChg chg="add mod ord">
          <ac:chgData name="Mike Bloys" userId="1248c4d8-7b2b-4b32-b8bd-163ae845f9bb" providerId="ADAL" clId="{EE78A5DC-2FBC-4238-9FCB-96026AA7E31A}" dt="2021-08-25T13:40:18.288" v="66" actId="167"/>
          <ac:picMkLst>
            <pc:docMk/>
            <pc:sldMk cId="1118712032" sldId="280"/>
            <ac:picMk id="13" creationId="{8532E662-0DFC-472F-BC5C-739F1CD06E00}"/>
          </ac:picMkLst>
        </pc:picChg>
        <pc:picChg chg="add mod ord">
          <ac:chgData name="Mike Bloys" userId="1248c4d8-7b2b-4b32-b8bd-163ae845f9bb" providerId="ADAL" clId="{EE78A5DC-2FBC-4238-9FCB-96026AA7E31A}" dt="2021-08-25T13:40:18.288" v="66" actId="167"/>
          <ac:picMkLst>
            <pc:docMk/>
            <pc:sldMk cId="1118712032" sldId="280"/>
            <ac:picMk id="14" creationId="{10CDCD1A-1BDD-46E1-B358-F908CFB4C071}"/>
          </ac:picMkLst>
        </pc:picChg>
        <pc:picChg chg="del">
          <ac:chgData name="Mike Bloys" userId="1248c4d8-7b2b-4b32-b8bd-163ae845f9bb" providerId="ADAL" clId="{EE78A5DC-2FBC-4238-9FCB-96026AA7E31A}" dt="2021-08-25T13:40:20.321" v="67" actId="478"/>
          <ac:picMkLst>
            <pc:docMk/>
            <pc:sldMk cId="1118712032" sldId="280"/>
            <ac:picMk id="1026" creationId="{417B329B-3E16-40EE-9360-5F32AC937543}"/>
          </ac:picMkLst>
        </pc:picChg>
        <pc:picChg chg="del">
          <ac:chgData name="Mike Bloys" userId="1248c4d8-7b2b-4b32-b8bd-163ae845f9bb" providerId="ADAL" clId="{EE78A5DC-2FBC-4238-9FCB-96026AA7E31A}" dt="2021-08-25T13:40:22.849" v="69" actId="478"/>
          <ac:picMkLst>
            <pc:docMk/>
            <pc:sldMk cId="1118712032" sldId="280"/>
            <ac:picMk id="1030" creationId="{0D1BC08E-35B5-420A-9419-AE4ECF32EDFA}"/>
          </ac:picMkLst>
        </pc:picChg>
        <pc:picChg chg="del">
          <ac:chgData name="Mike Bloys" userId="1248c4d8-7b2b-4b32-b8bd-163ae845f9bb" providerId="ADAL" clId="{EE78A5DC-2FBC-4238-9FCB-96026AA7E31A}" dt="2021-08-25T13:40:28.385" v="71" actId="478"/>
          <ac:picMkLst>
            <pc:docMk/>
            <pc:sldMk cId="1118712032" sldId="280"/>
            <ac:picMk id="1032" creationId="{9C0BAB71-42E1-4082-946D-D43D38F75F77}"/>
          </ac:picMkLst>
        </pc:picChg>
      </pc:sldChg>
      <pc:sldChg chg="modSp mod">
        <pc:chgData name="Mike Bloys" userId="1248c4d8-7b2b-4b32-b8bd-163ae845f9bb" providerId="ADAL" clId="{EE78A5DC-2FBC-4238-9FCB-96026AA7E31A}" dt="2021-08-25T14:03:37.005" v="94" actId="207"/>
        <pc:sldMkLst>
          <pc:docMk/>
          <pc:sldMk cId="315966997" sldId="282"/>
        </pc:sldMkLst>
        <pc:spChg chg="mod">
          <ac:chgData name="Mike Bloys" userId="1248c4d8-7b2b-4b32-b8bd-163ae845f9bb" providerId="ADAL" clId="{EE78A5DC-2FBC-4238-9FCB-96026AA7E31A}" dt="2021-08-25T14:03:37.005" v="94" actId="207"/>
          <ac:spMkLst>
            <pc:docMk/>
            <pc:sldMk cId="315966997" sldId="282"/>
            <ac:spMk id="3" creationId="{448AFA11-C7F7-4BCE-B3A7-10EA5C830004}"/>
          </ac:spMkLst>
        </pc:spChg>
      </pc:sldChg>
      <pc:sldChg chg="addSp delSp modSp mod">
        <pc:chgData name="Mike Bloys" userId="1248c4d8-7b2b-4b32-b8bd-163ae845f9bb" providerId="ADAL" clId="{EE78A5DC-2FBC-4238-9FCB-96026AA7E31A}" dt="2021-08-25T14:01:54.812" v="83" actId="732"/>
        <pc:sldMkLst>
          <pc:docMk/>
          <pc:sldMk cId="1027235391" sldId="284"/>
        </pc:sldMkLst>
        <pc:spChg chg="del">
          <ac:chgData name="Mike Bloys" userId="1248c4d8-7b2b-4b32-b8bd-163ae845f9bb" providerId="ADAL" clId="{EE78A5DC-2FBC-4238-9FCB-96026AA7E31A}" dt="2021-08-25T14:01:46.492" v="81" actId="478"/>
          <ac:spMkLst>
            <pc:docMk/>
            <pc:sldMk cId="1027235391" sldId="284"/>
            <ac:spMk id="4" creationId="{E9D1FEBE-2F36-4FEC-BCA4-289D82DAFC5D}"/>
          </ac:spMkLst>
        </pc:spChg>
        <pc:picChg chg="del">
          <ac:chgData name="Mike Bloys" userId="1248c4d8-7b2b-4b32-b8bd-163ae845f9bb" providerId="ADAL" clId="{EE78A5DC-2FBC-4238-9FCB-96026AA7E31A}" dt="2021-08-25T14:01:47.835" v="82" actId="478"/>
          <ac:picMkLst>
            <pc:docMk/>
            <pc:sldMk cId="1027235391" sldId="284"/>
            <ac:picMk id="5" creationId="{301A570D-E52B-4124-87F9-2C586C621379}"/>
          </ac:picMkLst>
        </pc:picChg>
        <pc:picChg chg="add mod ord modCrop">
          <ac:chgData name="Mike Bloys" userId="1248c4d8-7b2b-4b32-b8bd-163ae845f9bb" providerId="ADAL" clId="{EE78A5DC-2FBC-4238-9FCB-96026AA7E31A}" dt="2021-08-25T14:01:54.812" v="83" actId="732"/>
          <ac:picMkLst>
            <pc:docMk/>
            <pc:sldMk cId="1027235391" sldId="284"/>
            <ac:picMk id="7" creationId="{CBD88A08-190A-40A9-BE6D-E626F5B7095F}"/>
          </ac:picMkLst>
        </pc:picChg>
      </pc:sldChg>
      <pc:sldChg chg="modSp mod">
        <pc:chgData name="Mike Bloys" userId="1248c4d8-7b2b-4b32-b8bd-163ae845f9bb" providerId="ADAL" clId="{EE78A5DC-2FBC-4238-9FCB-96026AA7E31A}" dt="2021-08-25T14:05:12.760" v="108" actId="15"/>
        <pc:sldMkLst>
          <pc:docMk/>
          <pc:sldMk cId="319026838" sldId="285"/>
        </pc:sldMkLst>
        <pc:spChg chg="mod">
          <ac:chgData name="Mike Bloys" userId="1248c4d8-7b2b-4b32-b8bd-163ae845f9bb" providerId="ADAL" clId="{EE78A5DC-2FBC-4238-9FCB-96026AA7E31A}" dt="2021-08-25T14:05:12.760" v="108" actId="15"/>
          <ac:spMkLst>
            <pc:docMk/>
            <pc:sldMk cId="319026838" sldId="285"/>
            <ac:spMk id="3" creationId="{9E231B20-5464-446D-874B-B336C9E8F94D}"/>
          </ac:spMkLst>
        </pc:spChg>
      </pc:sldChg>
      <pc:sldChg chg="modSp mod">
        <pc:chgData name="Mike Bloys" userId="1248c4d8-7b2b-4b32-b8bd-163ae845f9bb" providerId="ADAL" clId="{EE78A5DC-2FBC-4238-9FCB-96026AA7E31A}" dt="2021-08-25T14:06:35.239" v="118" actId="207"/>
        <pc:sldMkLst>
          <pc:docMk/>
          <pc:sldMk cId="3335185630" sldId="286"/>
        </pc:sldMkLst>
        <pc:spChg chg="mod">
          <ac:chgData name="Mike Bloys" userId="1248c4d8-7b2b-4b32-b8bd-163ae845f9bb" providerId="ADAL" clId="{EE78A5DC-2FBC-4238-9FCB-96026AA7E31A}" dt="2021-08-25T14:06:35.239" v="118" actId="207"/>
          <ac:spMkLst>
            <pc:docMk/>
            <pc:sldMk cId="3335185630" sldId="286"/>
            <ac:spMk id="3" creationId="{00000000-0000-0000-0000-000000000000}"/>
          </ac:spMkLst>
        </pc:spChg>
      </pc:sldChg>
      <pc:sldChg chg="modSp mod">
        <pc:chgData name="Mike Bloys" userId="1248c4d8-7b2b-4b32-b8bd-163ae845f9bb" providerId="ADAL" clId="{EE78A5DC-2FBC-4238-9FCB-96026AA7E31A}" dt="2021-08-25T14:12:20.186" v="149" actId="207"/>
        <pc:sldMkLst>
          <pc:docMk/>
          <pc:sldMk cId="846973933" sldId="288"/>
        </pc:sldMkLst>
        <pc:spChg chg="mod">
          <ac:chgData name="Mike Bloys" userId="1248c4d8-7b2b-4b32-b8bd-163ae845f9bb" providerId="ADAL" clId="{EE78A5DC-2FBC-4238-9FCB-96026AA7E31A}" dt="2021-08-25T14:12:20.186" v="149" actId="207"/>
          <ac:spMkLst>
            <pc:docMk/>
            <pc:sldMk cId="846973933" sldId="288"/>
            <ac:spMk id="3" creationId="{06934EDC-14D7-4E58-8636-5E16A8B39CFC}"/>
          </ac:spMkLst>
        </pc:spChg>
      </pc:sldChg>
      <pc:sldChg chg="addSp delSp modSp mod">
        <pc:chgData name="Mike Bloys" userId="1248c4d8-7b2b-4b32-b8bd-163ae845f9bb" providerId="ADAL" clId="{EE78A5DC-2FBC-4238-9FCB-96026AA7E31A}" dt="2021-08-25T14:19:35.562" v="159" actId="478"/>
        <pc:sldMkLst>
          <pc:docMk/>
          <pc:sldMk cId="1181046319" sldId="290"/>
        </pc:sldMkLst>
        <pc:picChg chg="add mod ord modCrop">
          <ac:chgData name="Mike Bloys" userId="1248c4d8-7b2b-4b32-b8bd-163ae845f9bb" providerId="ADAL" clId="{EE78A5DC-2FBC-4238-9FCB-96026AA7E31A}" dt="2021-08-25T14:19:16.215" v="155" actId="167"/>
          <ac:picMkLst>
            <pc:docMk/>
            <pc:sldMk cId="1181046319" sldId="290"/>
            <ac:picMk id="5" creationId="{471865B4-355E-438C-A23C-6CC72E1039B1}"/>
          </ac:picMkLst>
        </pc:picChg>
        <pc:picChg chg="add del mod">
          <ac:chgData name="Mike Bloys" userId="1248c4d8-7b2b-4b32-b8bd-163ae845f9bb" providerId="ADAL" clId="{EE78A5DC-2FBC-4238-9FCB-96026AA7E31A}" dt="2021-08-25T14:19:35.562" v="159" actId="478"/>
          <ac:picMkLst>
            <pc:docMk/>
            <pc:sldMk cId="1181046319" sldId="290"/>
            <ac:picMk id="8" creationId="{9FD8B5B9-5DEE-47F2-AF71-E3CB680E8D58}"/>
          </ac:picMkLst>
        </pc:picChg>
      </pc:sldChg>
      <pc:sldChg chg="modSp mod">
        <pc:chgData name="Mike Bloys" userId="1248c4d8-7b2b-4b32-b8bd-163ae845f9bb" providerId="ADAL" clId="{EE78A5DC-2FBC-4238-9FCB-96026AA7E31A}" dt="2021-08-25T13:41:07.511" v="75" actId="15"/>
        <pc:sldMkLst>
          <pc:docMk/>
          <pc:sldMk cId="2115228972" sldId="293"/>
        </pc:sldMkLst>
        <pc:spChg chg="mod">
          <ac:chgData name="Mike Bloys" userId="1248c4d8-7b2b-4b32-b8bd-163ae845f9bb" providerId="ADAL" clId="{EE78A5DC-2FBC-4238-9FCB-96026AA7E31A}" dt="2021-08-25T13:41:07.511" v="75" actId="15"/>
          <ac:spMkLst>
            <pc:docMk/>
            <pc:sldMk cId="2115228972" sldId="293"/>
            <ac:spMk id="3" creationId="{001CDEDC-9DD1-4A92-A905-72ACAAA8A2FA}"/>
          </ac:spMkLst>
        </pc:spChg>
      </pc:sldChg>
      <pc:sldChg chg="modSp mod">
        <pc:chgData name="Mike Bloys" userId="1248c4d8-7b2b-4b32-b8bd-163ae845f9bb" providerId="ADAL" clId="{EE78A5DC-2FBC-4238-9FCB-96026AA7E31A}" dt="2021-08-25T14:12:27.059" v="150" actId="207"/>
        <pc:sldMkLst>
          <pc:docMk/>
          <pc:sldMk cId="2624322720" sldId="295"/>
        </pc:sldMkLst>
        <pc:spChg chg="mod">
          <ac:chgData name="Mike Bloys" userId="1248c4d8-7b2b-4b32-b8bd-163ae845f9bb" providerId="ADAL" clId="{EE78A5DC-2FBC-4238-9FCB-96026AA7E31A}" dt="2021-08-25T14:12:27.059" v="150" actId="207"/>
          <ac:spMkLst>
            <pc:docMk/>
            <pc:sldMk cId="2624322720" sldId="295"/>
            <ac:spMk id="3" creationId="{06934EDC-14D7-4E58-8636-5E16A8B39CFC}"/>
          </ac:spMkLst>
        </pc:spChg>
      </pc:sldChg>
      <pc:sldChg chg="modSp mod">
        <pc:chgData name="Mike Bloys" userId="1248c4d8-7b2b-4b32-b8bd-163ae845f9bb" providerId="ADAL" clId="{EE78A5DC-2FBC-4238-9FCB-96026AA7E31A}" dt="2021-08-25T14:04:29.287" v="101" actId="207"/>
        <pc:sldMkLst>
          <pc:docMk/>
          <pc:sldMk cId="1170206454" sldId="296"/>
        </pc:sldMkLst>
        <pc:spChg chg="mod">
          <ac:chgData name="Mike Bloys" userId="1248c4d8-7b2b-4b32-b8bd-163ae845f9bb" providerId="ADAL" clId="{EE78A5DC-2FBC-4238-9FCB-96026AA7E31A}" dt="2021-08-25T14:04:29.287" v="101" actId="207"/>
          <ac:spMkLst>
            <pc:docMk/>
            <pc:sldMk cId="1170206454" sldId="296"/>
            <ac:spMk id="3" creationId="{3A99A339-9A74-439A-B756-EFD66ADF78F7}"/>
          </ac:spMkLst>
        </pc:spChg>
      </pc:sldChg>
      <pc:sldChg chg="modSp mod">
        <pc:chgData name="Mike Bloys" userId="1248c4d8-7b2b-4b32-b8bd-163ae845f9bb" providerId="ADAL" clId="{EE78A5DC-2FBC-4238-9FCB-96026AA7E31A}" dt="2021-08-25T14:12:09.392" v="147" actId="6549"/>
        <pc:sldMkLst>
          <pc:docMk/>
          <pc:sldMk cId="917603793" sldId="297"/>
        </pc:sldMkLst>
        <pc:spChg chg="mod">
          <ac:chgData name="Mike Bloys" userId="1248c4d8-7b2b-4b32-b8bd-163ae845f9bb" providerId="ADAL" clId="{EE78A5DC-2FBC-4238-9FCB-96026AA7E31A}" dt="2021-08-25T14:12:09.392" v="147" actId="6549"/>
          <ac:spMkLst>
            <pc:docMk/>
            <pc:sldMk cId="917603793" sldId="297"/>
            <ac:spMk id="3" creationId="{00000000-0000-0000-0000-000000000000}"/>
          </ac:spMkLst>
        </pc:spChg>
        <pc:graphicFrameChg chg="mod modGraphic">
          <ac:chgData name="Mike Bloys" userId="1248c4d8-7b2b-4b32-b8bd-163ae845f9bb" providerId="ADAL" clId="{EE78A5DC-2FBC-4238-9FCB-96026AA7E31A}" dt="2021-08-25T14:11:49.763" v="141" actId="207"/>
          <ac:graphicFrameMkLst>
            <pc:docMk/>
            <pc:sldMk cId="917603793" sldId="297"/>
            <ac:graphicFrameMk id="4" creationId="{00000000-0000-0000-0000-000000000000}"/>
          </ac:graphicFrameMkLst>
        </pc:graphicFrameChg>
      </pc:sldChg>
      <pc:sldMasterChg chg="delSldLayout modSldLayout">
        <pc:chgData name="Mike Bloys" userId="1248c4d8-7b2b-4b32-b8bd-163ae845f9bb" providerId="ADAL" clId="{EE78A5DC-2FBC-4238-9FCB-96026AA7E31A}" dt="2021-08-25T14:03:51.649" v="95"/>
        <pc:sldMasterMkLst>
          <pc:docMk/>
          <pc:sldMasterMk cId="4112846155" sldId="2147483660"/>
        </pc:sldMasterMkLst>
        <pc:sldLayoutChg chg="modSp">
          <pc:chgData name="Mike Bloys" userId="1248c4d8-7b2b-4b32-b8bd-163ae845f9bb" providerId="ADAL" clId="{EE78A5DC-2FBC-4238-9FCB-96026AA7E31A}" dt="2021-08-25T10:21:38.739" v="0" actId="14826"/>
          <pc:sldLayoutMkLst>
            <pc:docMk/>
            <pc:sldMasterMk cId="4112846155" sldId="2147483660"/>
            <pc:sldLayoutMk cId="939894443" sldId="2147483662"/>
          </pc:sldLayoutMkLst>
          <pc:picChg chg="mod">
            <ac:chgData name="Mike Bloys" userId="1248c4d8-7b2b-4b32-b8bd-163ae845f9bb" providerId="ADAL" clId="{EE78A5DC-2FBC-4238-9FCB-96026AA7E31A}" dt="2021-08-25T10:21:38.739" v="0" actId="14826"/>
            <ac:picMkLst>
              <pc:docMk/>
              <pc:sldMasterMk cId="4112846155" sldId="2147483660"/>
              <pc:sldLayoutMk cId="939894443" sldId="2147483662"/>
              <ac:picMk id="4" creationId="{C3620A6D-1C0A-4AD5-82E6-D657C710C1FB}"/>
            </ac:picMkLst>
          </pc:picChg>
        </pc:sldLayoutChg>
        <pc:sldLayoutChg chg="setBg">
          <pc:chgData name="Mike Bloys" userId="1248c4d8-7b2b-4b32-b8bd-163ae845f9bb" providerId="ADAL" clId="{EE78A5DC-2FBC-4238-9FCB-96026AA7E31A}" dt="2021-08-25T13:36:38.793" v="38"/>
          <pc:sldLayoutMkLst>
            <pc:docMk/>
            <pc:sldMasterMk cId="4112846155" sldId="2147483660"/>
            <pc:sldLayoutMk cId="7990883" sldId="2147483663"/>
          </pc:sldLayoutMkLst>
        </pc:sldLayoutChg>
        <pc:sldLayoutChg chg="setBg">
          <pc:chgData name="Mike Bloys" userId="1248c4d8-7b2b-4b32-b8bd-163ae845f9bb" providerId="ADAL" clId="{EE78A5DC-2FBC-4238-9FCB-96026AA7E31A}" dt="2021-08-25T14:03:51.649" v="95"/>
          <pc:sldLayoutMkLst>
            <pc:docMk/>
            <pc:sldMasterMk cId="4112846155" sldId="2147483660"/>
            <pc:sldLayoutMk cId="4097881477" sldId="2147483664"/>
          </pc:sldLayoutMkLst>
        </pc:sldLayoutChg>
        <pc:sldLayoutChg chg="addSp delSp modSp mod">
          <pc:chgData name="Mike Bloys" userId="1248c4d8-7b2b-4b32-b8bd-163ae845f9bb" providerId="ADAL" clId="{EE78A5DC-2FBC-4238-9FCB-96026AA7E31A}" dt="2021-08-25T14:02:27.467" v="85" actId="207"/>
          <pc:sldLayoutMkLst>
            <pc:docMk/>
            <pc:sldMasterMk cId="4112846155" sldId="2147483660"/>
            <pc:sldLayoutMk cId="1415037018" sldId="2147483665"/>
          </pc:sldLayoutMkLst>
          <pc:spChg chg="mod">
            <ac:chgData name="Mike Bloys" userId="1248c4d8-7b2b-4b32-b8bd-163ae845f9bb" providerId="ADAL" clId="{EE78A5DC-2FBC-4238-9FCB-96026AA7E31A}" dt="2021-08-25T13:37:09.920" v="40"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EE78A5DC-2FBC-4238-9FCB-96026AA7E31A}" dt="2021-08-25T13:34:13.583" v="36" actId="20577"/>
            <ac:spMkLst>
              <pc:docMk/>
              <pc:sldMasterMk cId="4112846155" sldId="2147483660"/>
              <pc:sldLayoutMk cId="1415037018" sldId="2147483665"/>
              <ac:spMk id="13" creationId="{233CBC3C-02E5-42AA-9746-0BE13474AF0A}"/>
            </ac:spMkLst>
          </pc:spChg>
          <pc:picChg chg="del">
            <ac:chgData name="Mike Bloys" userId="1248c4d8-7b2b-4b32-b8bd-163ae845f9bb" providerId="ADAL" clId="{EE78A5DC-2FBC-4238-9FCB-96026AA7E31A}" dt="2021-08-25T13:33:51.516" v="10" actId="478"/>
            <ac:picMkLst>
              <pc:docMk/>
              <pc:sldMasterMk cId="4112846155" sldId="2147483660"/>
              <pc:sldLayoutMk cId="1415037018" sldId="2147483665"/>
              <ac:picMk id="3" creationId="{A96DBF70-7064-4764-A2EE-685A8F4440F9}"/>
            </ac:picMkLst>
          </pc:picChg>
          <pc:picChg chg="add mod ord modCrop">
            <ac:chgData name="Mike Bloys" userId="1248c4d8-7b2b-4b32-b8bd-163ae845f9bb" providerId="ADAL" clId="{EE78A5DC-2FBC-4238-9FCB-96026AA7E31A}" dt="2021-08-25T13:33:48.729" v="9" actId="167"/>
            <ac:picMkLst>
              <pc:docMk/>
              <pc:sldMasterMk cId="4112846155" sldId="2147483660"/>
              <pc:sldLayoutMk cId="1415037018" sldId="2147483665"/>
              <ac:picMk id="7" creationId="{F034888B-AB9F-495D-8EAA-B62D1CF795BE}"/>
            </ac:picMkLst>
          </pc:picChg>
          <pc:picChg chg="add del mod ord modCrop">
            <ac:chgData name="Mike Bloys" userId="1248c4d8-7b2b-4b32-b8bd-163ae845f9bb" providerId="ADAL" clId="{EE78A5DC-2FBC-4238-9FCB-96026AA7E31A}" dt="2021-08-25T13:40:13.662" v="64" actId="478"/>
            <ac:picMkLst>
              <pc:docMk/>
              <pc:sldMasterMk cId="4112846155" sldId="2147483660"/>
              <pc:sldLayoutMk cId="1415037018" sldId="2147483665"/>
              <ac:picMk id="10" creationId="{6CBCC52E-088A-414D-A0E0-0400920EEA33}"/>
            </ac:picMkLst>
          </pc:picChg>
          <pc:picChg chg="mod">
            <ac:chgData name="Mike Bloys" userId="1248c4d8-7b2b-4b32-b8bd-163ae845f9bb" providerId="ADAL" clId="{EE78A5DC-2FBC-4238-9FCB-96026AA7E31A}" dt="2021-08-25T14:02:27.467" v="85" actId="207"/>
            <ac:picMkLst>
              <pc:docMk/>
              <pc:sldMasterMk cId="4112846155" sldId="2147483660"/>
              <pc:sldLayoutMk cId="1415037018" sldId="2147483665"/>
              <ac:picMk id="11" creationId="{86FCD402-F3A3-4128-987E-73ABA61A8308}"/>
            </ac:picMkLst>
          </pc:picChg>
        </pc:sldLayoutChg>
        <pc:sldLayoutChg chg="addSp delSp modSp mod">
          <pc:chgData name="Mike Bloys" userId="1248c4d8-7b2b-4b32-b8bd-163ae845f9bb" providerId="ADAL" clId="{EE78A5DC-2FBC-4238-9FCB-96026AA7E31A}" dt="2021-08-25T14:02:33.767" v="87" actId="207"/>
          <pc:sldLayoutMkLst>
            <pc:docMk/>
            <pc:sldMasterMk cId="4112846155" sldId="2147483660"/>
            <pc:sldLayoutMk cId="2159895046" sldId="2147483666"/>
          </pc:sldLayoutMkLst>
          <pc:spChg chg="del">
            <ac:chgData name="Mike Bloys" userId="1248c4d8-7b2b-4b32-b8bd-163ae845f9bb" providerId="ADAL" clId="{EE78A5DC-2FBC-4238-9FCB-96026AA7E31A}" dt="2021-08-25T13:38:25.361" v="43" actId="478"/>
            <ac:spMkLst>
              <pc:docMk/>
              <pc:sldMasterMk cId="4112846155" sldId="2147483660"/>
              <pc:sldLayoutMk cId="2159895046" sldId="2147483666"/>
              <ac:spMk id="10" creationId="{24D53D21-28A5-4750-96CB-83FA874F55F0}"/>
            </ac:spMkLst>
          </pc:spChg>
          <pc:spChg chg="add mod">
            <ac:chgData name="Mike Bloys" userId="1248c4d8-7b2b-4b32-b8bd-163ae845f9bb" providerId="ADAL" clId="{EE78A5DC-2FBC-4238-9FCB-96026AA7E31A}" dt="2021-08-25T13:38:26.517" v="44"/>
            <ac:spMkLst>
              <pc:docMk/>
              <pc:sldMasterMk cId="4112846155" sldId="2147483660"/>
              <pc:sldLayoutMk cId="2159895046" sldId="2147483666"/>
              <ac:spMk id="13" creationId="{9E7B6802-51B6-4037-8AA3-54290958AFDB}"/>
            </ac:spMkLst>
          </pc:spChg>
          <pc:spChg chg="mod">
            <ac:chgData name="Mike Bloys" userId="1248c4d8-7b2b-4b32-b8bd-163ae845f9bb" providerId="ADAL" clId="{EE78A5DC-2FBC-4238-9FCB-96026AA7E31A}" dt="2021-08-25T13:39:06.340" v="55" actId="207"/>
            <ac:spMkLst>
              <pc:docMk/>
              <pc:sldMasterMk cId="4112846155" sldId="2147483660"/>
              <pc:sldLayoutMk cId="2159895046" sldId="2147483666"/>
              <ac:spMk id="14" creationId="{D4DB0278-ED7C-4B58-A5D4-05859B9762F4}"/>
            </ac:spMkLst>
          </pc:spChg>
          <pc:picChg chg="del">
            <ac:chgData name="Mike Bloys" userId="1248c4d8-7b2b-4b32-b8bd-163ae845f9bb" providerId="ADAL" clId="{EE78A5DC-2FBC-4238-9FCB-96026AA7E31A}" dt="2021-08-25T13:38:25.361" v="43" actId="478"/>
            <ac:picMkLst>
              <pc:docMk/>
              <pc:sldMasterMk cId="4112846155" sldId="2147483660"/>
              <pc:sldLayoutMk cId="2159895046" sldId="2147483666"/>
              <ac:picMk id="8" creationId="{62EAD74D-3892-4DF1-8C5E-C147D2D611B6}"/>
            </ac:picMkLst>
          </pc:picChg>
          <pc:picChg chg="del">
            <ac:chgData name="Mike Bloys" userId="1248c4d8-7b2b-4b32-b8bd-163ae845f9bb" providerId="ADAL" clId="{EE78A5DC-2FBC-4238-9FCB-96026AA7E31A}" dt="2021-08-25T13:38:25.361" v="43" actId="478"/>
            <ac:picMkLst>
              <pc:docMk/>
              <pc:sldMasterMk cId="4112846155" sldId="2147483660"/>
              <pc:sldLayoutMk cId="2159895046" sldId="2147483666"/>
              <ac:picMk id="9" creationId="{60446443-297B-4C18-BF80-AF41EFAD3113}"/>
            </ac:picMkLst>
          </pc:picChg>
          <pc:picChg chg="add mod">
            <ac:chgData name="Mike Bloys" userId="1248c4d8-7b2b-4b32-b8bd-163ae845f9bb" providerId="ADAL" clId="{EE78A5DC-2FBC-4238-9FCB-96026AA7E31A}" dt="2021-08-25T13:38:26.517" v="44"/>
            <ac:picMkLst>
              <pc:docMk/>
              <pc:sldMasterMk cId="4112846155" sldId="2147483660"/>
              <pc:sldLayoutMk cId="2159895046" sldId="2147483666"/>
              <ac:picMk id="11" creationId="{9C1979E3-340F-42B7-BA15-62DA5C8EDA1C}"/>
            </ac:picMkLst>
          </pc:picChg>
          <pc:picChg chg="add mod">
            <ac:chgData name="Mike Bloys" userId="1248c4d8-7b2b-4b32-b8bd-163ae845f9bb" providerId="ADAL" clId="{EE78A5DC-2FBC-4238-9FCB-96026AA7E31A}" dt="2021-08-25T14:02:33.767" v="87" actId="207"/>
            <ac:picMkLst>
              <pc:docMk/>
              <pc:sldMasterMk cId="4112846155" sldId="2147483660"/>
              <pc:sldLayoutMk cId="2159895046" sldId="2147483666"/>
              <ac:picMk id="12" creationId="{81A0ABD9-8182-49AA-8C78-F4B9E5FFABB7}"/>
            </ac:picMkLst>
          </pc:picChg>
        </pc:sldLayoutChg>
        <pc:sldLayoutChg chg="addSp delSp modSp mod">
          <pc:chgData name="Mike Bloys" userId="1248c4d8-7b2b-4b32-b8bd-163ae845f9bb" providerId="ADAL" clId="{EE78A5DC-2FBC-4238-9FCB-96026AA7E31A}" dt="2021-08-25T13:38:58.908" v="53" actId="207"/>
          <pc:sldLayoutMkLst>
            <pc:docMk/>
            <pc:sldMasterMk cId="4112846155" sldId="2147483660"/>
            <pc:sldLayoutMk cId="2484285243" sldId="2147483667"/>
          </pc:sldLayoutMkLst>
          <pc:spChg chg="del">
            <ac:chgData name="Mike Bloys" userId="1248c4d8-7b2b-4b32-b8bd-163ae845f9bb" providerId="ADAL" clId="{EE78A5DC-2FBC-4238-9FCB-96026AA7E31A}" dt="2021-08-25T13:38:32.383" v="45" actId="478"/>
            <ac:spMkLst>
              <pc:docMk/>
              <pc:sldMasterMk cId="4112846155" sldId="2147483660"/>
              <pc:sldLayoutMk cId="2484285243" sldId="2147483667"/>
              <ac:spMk id="7" creationId="{287218B8-75F0-4D1D-9852-CE513C80E419}"/>
            </ac:spMkLst>
          </pc:spChg>
          <pc:spChg chg="add mod">
            <ac:chgData name="Mike Bloys" userId="1248c4d8-7b2b-4b32-b8bd-163ae845f9bb" providerId="ADAL" clId="{EE78A5DC-2FBC-4238-9FCB-96026AA7E31A}" dt="2021-08-25T13:38:32.879" v="46"/>
            <ac:spMkLst>
              <pc:docMk/>
              <pc:sldMasterMk cId="4112846155" sldId="2147483660"/>
              <pc:sldLayoutMk cId="2484285243" sldId="2147483667"/>
              <ac:spMk id="10" creationId="{8C04A18F-E4E1-4C8B-8611-906C6FC22347}"/>
            </ac:spMkLst>
          </pc:spChg>
          <pc:spChg chg="mod">
            <ac:chgData name="Mike Bloys" userId="1248c4d8-7b2b-4b32-b8bd-163ae845f9bb" providerId="ADAL" clId="{EE78A5DC-2FBC-4238-9FCB-96026AA7E31A}" dt="2021-08-25T13:38:58.908" v="53" actId="207"/>
            <ac:spMkLst>
              <pc:docMk/>
              <pc:sldMasterMk cId="4112846155" sldId="2147483660"/>
              <pc:sldLayoutMk cId="2484285243" sldId="2147483667"/>
              <ac:spMk id="11" creationId="{1CA50BDD-427A-438C-AFB5-DA67C815E830}"/>
            </ac:spMkLst>
          </pc:spChg>
          <pc:picChg chg="del">
            <ac:chgData name="Mike Bloys" userId="1248c4d8-7b2b-4b32-b8bd-163ae845f9bb" providerId="ADAL" clId="{EE78A5DC-2FBC-4238-9FCB-96026AA7E31A}" dt="2021-08-25T13:38:32.383" v="45" actId="478"/>
            <ac:picMkLst>
              <pc:docMk/>
              <pc:sldMasterMk cId="4112846155" sldId="2147483660"/>
              <pc:sldLayoutMk cId="2484285243" sldId="2147483667"/>
              <ac:picMk id="6" creationId="{9A7BECCA-1996-48E8-9EDD-828B8D898CFA}"/>
            </ac:picMkLst>
          </pc:picChg>
          <pc:picChg chg="add mod">
            <ac:chgData name="Mike Bloys" userId="1248c4d8-7b2b-4b32-b8bd-163ae845f9bb" providerId="ADAL" clId="{EE78A5DC-2FBC-4238-9FCB-96026AA7E31A}" dt="2021-08-25T13:38:32.879" v="46"/>
            <ac:picMkLst>
              <pc:docMk/>
              <pc:sldMasterMk cId="4112846155" sldId="2147483660"/>
              <pc:sldLayoutMk cId="2484285243" sldId="2147483667"/>
              <ac:picMk id="8" creationId="{DA8AFC64-EF8D-472C-8987-58BA3E6CE108}"/>
            </ac:picMkLst>
          </pc:picChg>
          <pc:picChg chg="add del mod">
            <ac:chgData name="Mike Bloys" userId="1248c4d8-7b2b-4b32-b8bd-163ae845f9bb" providerId="ADAL" clId="{EE78A5DC-2FBC-4238-9FCB-96026AA7E31A}" dt="2021-08-25T13:38:35.493" v="47" actId="478"/>
            <ac:picMkLst>
              <pc:docMk/>
              <pc:sldMasterMk cId="4112846155" sldId="2147483660"/>
              <pc:sldLayoutMk cId="2484285243" sldId="2147483667"/>
              <ac:picMk id="9" creationId="{6D3682C4-FFEE-4FE8-A206-2F67BAB236B5}"/>
            </ac:picMkLst>
          </pc:picChg>
        </pc:sldLayoutChg>
        <pc:sldLayoutChg chg="del">
          <pc:chgData name="Mike Bloys" userId="1248c4d8-7b2b-4b32-b8bd-163ae845f9bb" providerId="ADAL" clId="{EE78A5DC-2FBC-4238-9FCB-96026AA7E31A}" dt="2021-08-25T13:38:40.600" v="48" actId="2696"/>
          <pc:sldLayoutMkLst>
            <pc:docMk/>
            <pc:sldMasterMk cId="4112846155" sldId="2147483660"/>
            <pc:sldLayoutMk cId="88482964" sldId="2147483668"/>
          </pc:sldLayoutMkLst>
        </pc:sldLayoutChg>
        <pc:sldLayoutChg chg="addSp delSp modSp mod">
          <pc:chgData name="Mike Bloys" userId="1248c4d8-7b2b-4b32-b8bd-163ae845f9bb" providerId="ADAL" clId="{EE78A5DC-2FBC-4238-9FCB-96026AA7E31A}" dt="2021-08-25T14:02:41.831" v="88" actId="207"/>
          <pc:sldLayoutMkLst>
            <pc:docMk/>
            <pc:sldMasterMk cId="4112846155" sldId="2147483660"/>
            <pc:sldLayoutMk cId="2302417356" sldId="2147483669"/>
          </pc:sldLayoutMkLst>
          <pc:spChg chg="mod">
            <ac:chgData name="Mike Bloys" userId="1248c4d8-7b2b-4b32-b8bd-163ae845f9bb" providerId="ADAL" clId="{EE78A5DC-2FBC-4238-9FCB-96026AA7E31A}" dt="2021-08-25T13:38:47.988" v="51" actId="20577"/>
            <ac:spMkLst>
              <pc:docMk/>
              <pc:sldMasterMk cId="4112846155" sldId="2147483660"/>
              <pc:sldLayoutMk cId="2302417356" sldId="2147483669"/>
              <ac:spMk id="2" creationId="{00000000-0000-0000-0000-000000000000}"/>
            </ac:spMkLst>
          </pc:spChg>
          <pc:spChg chg="add mod">
            <ac:chgData name="Mike Bloys" userId="1248c4d8-7b2b-4b32-b8bd-163ae845f9bb" providerId="ADAL" clId="{EE78A5DC-2FBC-4238-9FCB-96026AA7E31A}" dt="2021-08-25T13:38:45.065" v="50"/>
            <ac:spMkLst>
              <pc:docMk/>
              <pc:sldMasterMk cId="4112846155" sldId="2147483660"/>
              <pc:sldLayoutMk cId="2302417356" sldId="2147483669"/>
              <ac:spMk id="9" creationId="{76626B0E-09E0-4D9C-8DEA-D6241EF09260}"/>
            </ac:spMkLst>
          </pc:spChg>
          <pc:spChg chg="del">
            <ac:chgData name="Mike Bloys" userId="1248c4d8-7b2b-4b32-b8bd-163ae845f9bb" providerId="ADAL" clId="{EE78A5DC-2FBC-4238-9FCB-96026AA7E31A}" dt="2021-08-25T13:38:44.241" v="49" actId="478"/>
            <ac:spMkLst>
              <pc:docMk/>
              <pc:sldMasterMk cId="4112846155" sldId="2147483660"/>
              <pc:sldLayoutMk cId="2302417356" sldId="2147483669"/>
              <ac:spMk id="11" creationId="{7030498F-7447-4CD5-BF19-47BC1CCBF4E9}"/>
            </ac:spMkLst>
          </pc:spChg>
          <pc:picChg chg="del">
            <ac:chgData name="Mike Bloys" userId="1248c4d8-7b2b-4b32-b8bd-163ae845f9bb" providerId="ADAL" clId="{EE78A5DC-2FBC-4238-9FCB-96026AA7E31A}" dt="2021-08-25T13:38:44.241" v="49" actId="478"/>
            <ac:picMkLst>
              <pc:docMk/>
              <pc:sldMasterMk cId="4112846155" sldId="2147483660"/>
              <pc:sldLayoutMk cId="2302417356" sldId="2147483669"/>
              <ac:picMk id="6" creationId="{5C6D71BE-A823-4B09-90B8-F8A499A31AD4}"/>
            </ac:picMkLst>
          </pc:picChg>
          <pc:picChg chg="add mod">
            <ac:chgData name="Mike Bloys" userId="1248c4d8-7b2b-4b32-b8bd-163ae845f9bb" providerId="ADAL" clId="{EE78A5DC-2FBC-4238-9FCB-96026AA7E31A}" dt="2021-08-25T13:38:45.065" v="50"/>
            <ac:picMkLst>
              <pc:docMk/>
              <pc:sldMasterMk cId="4112846155" sldId="2147483660"/>
              <pc:sldLayoutMk cId="2302417356" sldId="2147483669"/>
              <ac:picMk id="7" creationId="{C7923EF8-E448-4B85-9157-09F1A22DFFAF}"/>
            </ac:picMkLst>
          </pc:picChg>
          <pc:picChg chg="add mod">
            <ac:chgData name="Mike Bloys" userId="1248c4d8-7b2b-4b32-b8bd-163ae845f9bb" providerId="ADAL" clId="{EE78A5DC-2FBC-4238-9FCB-96026AA7E31A}" dt="2021-08-25T14:02:41.831" v="88" actId="207"/>
            <ac:picMkLst>
              <pc:docMk/>
              <pc:sldMasterMk cId="4112846155" sldId="2147483660"/>
              <pc:sldLayoutMk cId="2302417356" sldId="2147483669"/>
              <ac:picMk id="8" creationId="{8DEF5FEB-C6E7-43E0-A769-6BAD15C16336}"/>
            </ac:picMkLst>
          </pc:picChg>
          <pc:picChg chg="del">
            <ac:chgData name="Mike Bloys" userId="1248c4d8-7b2b-4b32-b8bd-163ae845f9bb" providerId="ADAL" clId="{EE78A5DC-2FBC-4238-9FCB-96026AA7E31A}" dt="2021-08-25T13:38:44.241" v="49" actId="478"/>
            <ac:picMkLst>
              <pc:docMk/>
              <pc:sldMasterMk cId="4112846155" sldId="2147483660"/>
              <pc:sldLayoutMk cId="2302417356" sldId="2147483669"/>
              <ac:picMk id="10" creationId="{8614F710-FEE8-472C-84C5-41A177CD2A51}"/>
            </ac:picMkLst>
          </pc:picChg>
        </pc:sldLayoutChg>
        <pc:sldLayoutChg chg="addSp delSp modSp mod">
          <pc:chgData name="Mike Bloys" userId="1248c4d8-7b2b-4b32-b8bd-163ae845f9bb" providerId="ADAL" clId="{EE78A5DC-2FBC-4238-9FCB-96026AA7E31A}" dt="2021-08-25T14:02:30.510" v="86" actId="207"/>
          <pc:sldLayoutMkLst>
            <pc:docMk/>
            <pc:sldMasterMk cId="4112846155" sldId="2147483660"/>
            <pc:sldLayoutMk cId="1596280851" sldId="2147483670"/>
          </pc:sldLayoutMkLst>
          <pc:spChg chg="mod">
            <ac:chgData name="Mike Bloys" userId="1248c4d8-7b2b-4b32-b8bd-163ae845f9bb" providerId="ADAL" clId="{EE78A5DC-2FBC-4238-9FCB-96026AA7E31A}" dt="2021-08-25T13:39:13.757" v="57" actId="207"/>
            <ac:spMkLst>
              <pc:docMk/>
              <pc:sldMasterMk cId="4112846155" sldId="2147483660"/>
              <pc:sldLayoutMk cId="1596280851" sldId="2147483670"/>
              <ac:spMk id="9" creationId="{00000000-0000-0000-0000-000000000000}"/>
            </ac:spMkLst>
          </pc:spChg>
          <pc:spChg chg="del">
            <ac:chgData name="Mike Bloys" userId="1248c4d8-7b2b-4b32-b8bd-163ae845f9bb" providerId="ADAL" clId="{EE78A5DC-2FBC-4238-9FCB-96026AA7E31A}" dt="2021-08-25T13:38:18.089" v="41" actId="478"/>
            <ac:spMkLst>
              <pc:docMk/>
              <pc:sldMasterMk cId="4112846155" sldId="2147483660"/>
              <pc:sldLayoutMk cId="1596280851" sldId="2147483670"/>
              <ac:spMk id="14" creationId="{F341933D-8570-4376-B504-5AC51C039D10}"/>
            </ac:spMkLst>
          </pc:spChg>
          <pc:spChg chg="add mod">
            <ac:chgData name="Mike Bloys" userId="1248c4d8-7b2b-4b32-b8bd-163ae845f9bb" providerId="ADAL" clId="{EE78A5DC-2FBC-4238-9FCB-96026AA7E31A}" dt="2021-08-25T13:38:19.191" v="42"/>
            <ac:spMkLst>
              <pc:docMk/>
              <pc:sldMasterMk cId="4112846155" sldId="2147483660"/>
              <pc:sldLayoutMk cId="1596280851" sldId="2147483670"/>
              <ac:spMk id="15" creationId="{5E6F571C-9E33-465B-9CAF-CF29B52500F1}"/>
            </ac:spMkLst>
          </pc:spChg>
          <pc:picChg chg="del">
            <ac:chgData name="Mike Bloys" userId="1248c4d8-7b2b-4b32-b8bd-163ae845f9bb" providerId="ADAL" clId="{EE78A5DC-2FBC-4238-9FCB-96026AA7E31A}" dt="2021-08-25T13:38:18.089" v="41" actId="478"/>
            <ac:picMkLst>
              <pc:docMk/>
              <pc:sldMasterMk cId="4112846155" sldId="2147483660"/>
              <pc:sldLayoutMk cId="1596280851" sldId="2147483670"/>
              <ac:picMk id="10" creationId="{C49BE4A2-4F08-4EA7-B87F-2AE9576A51EA}"/>
            </ac:picMkLst>
          </pc:picChg>
          <pc:picChg chg="add mod">
            <ac:chgData name="Mike Bloys" userId="1248c4d8-7b2b-4b32-b8bd-163ae845f9bb" providerId="ADAL" clId="{EE78A5DC-2FBC-4238-9FCB-96026AA7E31A}" dt="2021-08-25T13:38:19.191" v="42"/>
            <ac:picMkLst>
              <pc:docMk/>
              <pc:sldMasterMk cId="4112846155" sldId="2147483660"/>
              <pc:sldLayoutMk cId="1596280851" sldId="2147483670"/>
              <ac:picMk id="11" creationId="{5300B8C2-321A-497C-9A58-571384FCC116}"/>
            </ac:picMkLst>
          </pc:picChg>
          <pc:picChg chg="del">
            <ac:chgData name="Mike Bloys" userId="1248c4d8-7b2b-4b32-b8bd-163ae845f9bb" providerId="ADAL" clId="{EE78A5DC-2FBC-4238-9FCB-96026AA7E31A}" dt="2021-08-25T13:38:18.089" v="41" actId="478"/>
            <ac:picMkLst>
              <pc:docMk/>
              <pc:sldMasterMk cId="4112846155" sldId="2147483660"/>
              <pc:sldLayoutMk cId="1596280851" sldId="2147483670"/>
              <ac:picMk id="12" creationId="{EC5B78E6-008B-497C-AC84-38223D364F93}"/>
            </ac:picMkLst>
          </pc:picChg>
          <pc:picChg chg="add mod">
            <ac:chgData name="Mike Bloys" userId="1248c4d8-7b2b-4b32-b8bd-163ae845f9bb" providerId="ADAL" clId="{EE78A5DC-2FBC-4238-9FCB-96026AA7E31A}" dt="2021-08-25T14:02:30.510" v="86" actId="207"/>
            <ac:picMkLst>
              <pc:docMk/>
              <pc:sldMasterMk cId="4112846155" sldId="2147483660"/>
              <pc:sldLayoutMk cId="1596280851" sldId="2147483670"/>
              <ac:picMk id="13" creationId="{737B704E-7A6D-4311-8B0F-D8FB0A0C71BF}"/>
            </ac:picMkLst>
          </pc:picChg>
        </pc:sldLayoutChg>
      </pc:sldMasterChg>
    </pc:docChg>
  </pc:docChgLst>
  <pc:docChgLst>
    <pc:chgData name="James Franklin" userId="cf915d05-507f-491f-b4a6-b2aa085ee4b1" providerId="ADAL" clId="{558AE947-9914-4C3A-988C-8DC1F39F32DD}"/>
    <pc:docChg chg="undo redo custSel addSld delSld modSld">
      <pc:chgData name="James Franklin" userId="cf915d05-507f-491f-b4a6-b2aa085ee4b1" providerId="ADAL" clId="{558AE947-9914-4C3A-988C-8DC1F39F32DD}" dt="2020-06-04T10:57:05.384" v="2378" actId="478"/>
      <pc:docMkLst>
        <pc:docMk/>
      </pc:docMkLst>
      <pc:sldChg chg="modSp mod">
        <pc:chgData name="James Franklin" userId="cf915d05-507f-491f-b4a6-b2aa085ee4b1" providerId="ADAL" clId="{558AE947-9914-4C3A-988C-8DC1F39F32DD}" dt="2020-05-26T15:13:55.561" v="497" actId="20577"/>
        <pc:sldMkLst>
          <pc:docMk/>
          <pc:sldMk cId="3455768392" sldId="261"/>
        </pc:sldMkLst>
        <pc:spChg chg="mod">
          <ac:chgData name="James Franklin" userId="cf915d05-507f-491f-b4a6-b2aa085ee4b1" providerId="ADAL" clId="{558AE947-9914-4C3A-988C-8DC1F39F32DD}" dt="2020-05-26T15:13:55.561" v="497" actId="20577"/>
          <ac:spMkLst>
            <pc:docMk/>
            <pc:sldMk cId="3455768392" sldId="261"/>
            <ac:spMk id="4" creationId="{00000000-0000-0000-0000-000000000000}"/>
          </ac:spMkLst>
        </pc:spChg>
      </pc:sldChg>
      <pc:sldChg chg="modSp mod">
        <pc:chgData name="James Franklin" userId="cf915d05-507f-491f-b4a6-b2aa085ee4b1" providerId="ADAL" clId="{558AE947-9914-4C3A-988C-8DC1F39F32DD}" dt="2020-05-28T10:44:46.566" v="2365" actId="313"/>
        <pc:sldMkLst>
          <pc:docMk/>
          <pc:sldMk cId="1087622631" sldId="263"/>
        </pc:sldMkLst>
        <pc:graphicFrameChg chg="modGraphic">
          <ac:chgData name="James Franklin" userId="cf915d05-507f-491f-b4a6-b2aa085ee4b1" providerId="ADAL" clId="{558AE947-9914-4C3A-988C-8DC1F39F32DD}" dt="2020-05-28T10:44:46.566" v="2365" actId="313"/>
          <ac:graphicFrameMkLst>
            <pc:docMk/>
            <pc:sldMk cId="1087622631" sldId="263"/>
            <ac:graphicFrameMk id="2" creationId="{00000000-0000-0000-0000-000000000000}"/>
          </ac:graphicFrameMkLst>
        </pc:graphicFrameChg>
      </pc:sldChg>
      <pc:sldChg chg="modSp mod">
        <pc:chgData name="James Franklin" userId="cf915d05-507f-491f-b4a6-b2aa085ee4b1" providerId="ADAL" clId="{558AE947-9914-4C3A-988C-8DC1F39F32DD}" dt="2020-05-26T15:25:04.458" v="503"/>
        <pc:sldMkLst>
          <pc:docMk/>
          <pc:sldMk cId="3602103354" sldId="264"/>
        </pc:sldMkLst>
        <pc:spChg chg="mod">
          <ac:chgData name="James Franklin" userId="cf915d05-507f-491f-b4a6-b2aa085ee4b1" providerId="ADAL" clId="{558AE947-9914-4C3A-988C-8DC1F39F32DD}" dt="2020-05-26T15:25:04.458" v="503"/>
          <ac:spMkLst>
            <pc:docMk/>
            <pc:sldMk cId="3602103354" sldId="264"/>
            <ac:spMk id="4" creationId="{00000000-0000-0000-0000-000000000000}"/>
          </ac:spMkLst>
        </pc:spChg>
      </pc:sldChg>
      <pc:sldChg chg="modSp mod">
        <pc:chgData name="James Franklin" userId="cf915d05-507f-491f-b4a6-b2aa085ee4b1" providerId="ADAL" clId="{558AE947-9914-4C3A-988C-8DC1F39F32DD}" dt="2020-05-26T15:25:55.807" v="554" actId="20577"/>
        <pc:sldMkLst>
          <pc:docMk/>
          <pc:sldMk cId="4135593469" sldId="265"/>
        </pc:sldMkLst>
        <pc:spChg chg="mod">
          <ac:chgData name="James Franklin" userId="cf915d05-507f-491f-b4a6-b2aa085ee4b1" providerId="ADAL" clId="{558AE947-9914-4C3A-988C-8DC1F39F32DD}" dt="2020-05-26T15:25:55.807" v="554" actId="20577"/>
          <ac:spMkLst>
            <pc:docMk/>
            <pc:sldMk cId="4135593469" sldId="265"/>
            <ac:spMk id="3" creationId="{00000000-0000-0000-0000-000000000000}"/>
          </ac:spMkLst>
        </pc:spChg>
      </pc:sldChg>
      <pc:sldChg chg="modSp mod">
        <pc:chgData name="James Franklin" userId="cf915d05-507f-491f-b4a6-b2aa085ee4b1" providerId="ADAL" clId="{558AE947-9914-4C3A-988C-8DC1F39F32DD}" dt="2020-05-26T15:31:05.179" v="665" actId="20577"/>
        <pc:sldMkLst>
          <pc:docMk/>
          <pc:sldMk cId="2547531638" sldId="266"/>
        </pc:sldMkLst>
        <pc:spChg chg="mod">
          <ac:chgData name="James Franklin" userId="cf915d05-507f-491f-b4a6-b2aa085ee4b1" providerId="ADAL" clId="{558AE947-9914-4C3A-988C-8DC1F39F32DD}" dt="2020-05-26T15:31:05.179" v="665" actId="20577"/>
          <ac:spMkLst>
            <pc:docMk/>
            <pc:sldMk cId="2547531638" sldId="266"/>
            <ac:spMk id="3" creationId="{00000000-0000-0000-0000-000000000000}"/>
          </ac:spMkLst>
        </pc:spChg>
      </pc:sldChg>
      <pc:sldChg chg="modSp mod">
        <pc:chgData name="James Franklin" userId="cf915d05-507f-491f-b4a6-b2aa085ee4b1" providerId="ADAL" clId="{558AE947-9914-4C3A-988C-8DC1F39F32DD}" dt="2020-05-26T15:31:42.249" v="670"/>
        <pc:sldMkLst>
          <pc:docMk/>
          <pc:sldMk cId="1738792985" sldId="267"/>
        </pc:sldMkLst>
        <pc:spChg chg="mod">
          <ac:chgData name="James Franklin" userId="cf915d05-507f-491f-b4a6-b2aa085ee4b1" providerId="ADAL" clId="{558AE947-9914-4C3A-988C-8DC1F39F32DD}" dt="2020-05-26T15:31:42.249" v="670"/>
          <ac:spMkLst>
            <pc:docMk/>
            <pc:sldMk cId="1738792985" sldId="267"/>
            <ac:spMk id="3" creationId="{00000000-0000-0000-0000-000000000000}"/>
          </ac:spMkLst>
        </pc:spChg>
      </pc:sldChg>
      <pc:sldChg chg="modSp mod">
        <pc:chgData name="James Franklin" userId="cf915d05-507f-491f-b4a6-b2aa085ee4b1" providerId="ADAL" clId="{558AE947-9914-4C3A-988C-8DC1F39F32DD}" dt="2020-05-26T15:34:25.815" v="678"/>
        <pc:sldMkLst>
          <pc:docMk/>
          <pc:sldMk cId="2860471590" sldId="268"/>
        </pc:sldMkLst>
        <pc:spChg chg="mod">
          <ac:chgData name="James Franklin" userId="cf915d05-507f-491f-b4a6-b2aa085ee4b1" providerId="ADAL" clId="{558AE947-9914-4C3A-988C-8DC1F39F32DD}" dt="2020-05-26T15:34:25.815" v="678"/>
          <ac:spMkLst>
            <pc:docMk/>
            <pc:sldMk cId="2860471590" sldId="268"/>
            <ac:spMk id="3" creationId="{00000000-0000-0000-0000-000000000000}"/>
          </ac:spMkLst>
        </pc:spChg>
      </pc:sldChg>
      <pc:sldChg chg="modSp mod">
        <pc:chgData name="James Franklin" userId="cf915d05-507f-491f-b4a6-b2aa085ee4b1" providerId="ADAL" clId="{558AE947-9914-4C3A-988C-8DC1F39F32DD}" dt="2020-05-28T10:44:57.171" v="2366" actId="6549"/>
        <pc:sldMkLst>
          <pc:docMk/>
          <pc:sldMk cId="1030175469" sldId="270"/>
        </pc:sldMkLst>
        <pc:spChg chg="mod">
          <ac:chgData name="James Franklin" userId="cf915d05-507f-491f-b4a6-b2aa085ee4b1" providerId="ADAL" clId="{558AE947-9914-4C3A-988C-8DC1F39F32DD}" dt="2020-05-28T10:44:57.171" v="2366" actId="6549"/>
          <ac:spMkLst>
            <pc:docMk/>
            <pc:sldMk cId="1030175469" sldId="270"/>
            <ac:spMk id="3" creationId="{00000000-0000-0000-0000-000000000000}"/>
          </ac:spMkLst>
        </pc:spChg>
      </pc:sldChg>
      <pc:sldChg chg="modSp mod">
        <pc:chgData name="James Franklin" userId="cf915d05-507f-491f-b4a6-b2aa085ee4b1" providerId="ADAL" clId="{558AE947-9914-4C3A-988C-8DC1F39F32DD}" dt="2020-05-26T15:40:45.380" v="942" actId="20577"/>
        <pc:sldMkLst>
          <pc:docMk/>
          <pc:sldMk cId="1682957095" sldId="271"/>
        </pc:sldMkLst>
        <pc:spChg chg="mod">
          <ac:chgData name="James Franklin" userId="cf915d05-507f-491f-b4a6-b2aa085ee4b1" providerId="ADAL" clId="{558AE947-9914-4C3A-988C-8DC1F39F32DD}" dt="2020-05-26T15:40:45.380" v="942" actId="20577"/>
          <ac:spMkLst>
            <pc:docMk/>
            <pc:sldMk cId="1682957095" sldId="271"/>
            <ac:spMk id="3" creationId="{00000000-0000-0000-0000-000000000000}"/>
          </ac:spMkLst>
        </pc:spChg>
      </pc:sldChg>
      <pc:sldChg chg="modSp mod">
        <pc:chgData name="James Franklin" userId="cf915d05-507f-491f-b4a6-b2aa085ee4b1" providerId="ADAL" clId="{558AE947-9914-4C3A-988C-8DC1F39F32DD}" dt="2020-05-26T15:45:46.987" v="1013" actId="14100"/>
        <pc:sldMkLst>
          <pc:docMk/>
          <pc:sldMk cId="2324984476" sldId="272"/>
        </pc:sldMkLst>
        <pc:spChg chg="mod">
          <ac:chgData name="James Franklin" userId="cf915d05-507f-491f-b4a6-b2aa085ee4b1" providerId="ADAL" clId="{558AE947-9914-4C3A-988C-8DC1F39F32DD}" dt="2020-05-26T15:45:46.987" v="1013" actId="14100"/>
          <ac:spMkLst>
            <pc:docMk/>
            <pc:sldMk cId="2324984476" sldId="272"/>
            <ac:spMk id="3" creationId="{00000000-0000-0000-0000-000000000000}"/>
          </ac:spMkLst>
        </pc:spChg>
      </pc:sldChg>
      <pc:sldChg chg="modSp mod">
        <pc:chgData name="James Franklin" userId="cf915d05-507f-491f-b4a6-b2aa085ee4b1" providerId="ADAL" clId="{558AE947-9914-4C3A-988C-8DC1F39F32DD}" dt="2020-05-26T15:47:06.316" v="1090"/>
        <pc:sldMkLst>
          <pc:docMk/>
          <pc:sldMk cId="713254963" sldId="273"/>
        </pc:sldMkLst>
        <pc:spChg chg="mod">
          <ac:chgData name="James Franklin" userId="cf915d05-507f-491f-b4a6-b2aa085ee4b1" providerId="ADAL" clId="{558AE947-9914-4C3A-988C-8DC1F39F32DD}" dt="2020-05-26T15:47:06.316" v="1090"/>
          <ac:spMkLst>
            <pc:docMk/>
            <pc:sldMk cId="713254963" sldId="273"/>
            <ac:spMk id="3" creationId="{00000000-0000-0000-0000-000000000000}"/>
          </ac:spMkLst>
        </pc:spChg>
      </pc:sldChg>
      <pc:sldChg chg="modSp mod">
        <pc:chgData name="James Franklin" userId="cf915d05-507f-491f-b4a6-b2aa085ee4b1" providerId="ADAL" clId="{558AE947-9914-4C3A-988C-8DC1F39F32DD}" dt="2020-05-26T16:00:38.653" v="1462"/>
        <pc:sldMkLst>
          <pc:docMk/>
          <pc:sldMk cId="4272106912" sldId="274"/>
        </pc:sldMkLst>
        <pc:spChg chg="mod">
          <ac:chgData name="James Franklin" userId="cf915d05-507f-491f-b4a6-b2aa085ee4b1" providerId="ADAL" clId="{558AE947-9914-4C3A-988C-8DC1F39F32DD}" dt="2020-05-26T16:00:38.653" v="1462"/>
          <ac:spMkLst>
            <pc:docMk/>
            <pc:sldMk cId="4272106912" sldId="274"/>
            <ac:spMk id="3" creationId="{00000000-0000-0000-0000-000000000000}"/>
          </ac:spMkLst>
        </pc:spChg>
        <pc:graphicFrameChg chg="mod modGraphic">
          <ac:chgData name="James Franklin" userId="cf915d05-507f-491f-b4a6-b2aa085ee4b1" providerId="ADAL" clId="{558AE947-9914-4C3A-988C-8DC1F39F32DD}" dt="2020-05-26T15:58:38.112" v="1382" actId="20577"/>
          <ac:graphicFrameMkLst>
            <pc:docMk/>
            <pc:sldMk cId="4272106912" sldId="274"/>
            <ac:graphicFrameMk id="4" creationId="{00000000-0000-0000-0000-000000000000}"/>
          </ac:graphicFrameMkLst>
        </pc:graphicFrameChg>
      </pc:sldChg>
      <pc:sldChg chg="modSp mod">
        <pc:chgData name="James Franklin" userId="cf915d05-507f-491f-b4a6-b2aa085ee4b1" providerId="ADAL" clId="{558AE947-9914-4C3A-988C-8DC1F39F32DD}" dt="2020-05-26T16:09:13.035" v="1695"/>
        <pc:sldMkLst>
          <pc:docMk/>
          <pc:sldMk cId="3313903947" sldId="276"/>
        </pc:sldMkLst>
        <pc:spChg chg="mod">
          <ac:chgData name="James Franklin" userId="cf915d05-507f-491f-b4a6-b2aa085ee4b1" providerId="ADAL" clId="{558AE947-9914-4C3A-988C-8DC1F39F32DD}" dt="2020-05-26T16:09:13.035" v="1695"/>
          <ac:spMkLst>
            <pc:docMk/>
            <pc:sldMk cId="3313903947" sldId="276"/>
            <ac:spMk id="3" creationId="{00000000-0000-0000-0000-000000000000}"/>
          </ac:spMkLst>
        </pc:spChg>
      </pc:sldChg>
      <pc:sldChg chg="addSp delSp modSp mod">
        <pc:chgData name="James Franklin" userId="cf915d05-507f-491f-b4a6-b2aa085ee4b1" providerId="ADAL" clId="{558AE947-9914-4C3A-988C-8DC1F39F32DD}" dt="2020-06-04T10:57:05.384" v="2378" actId="478"/>
        <pc:sldMkLst>
          <pc:docMk/>
          <pc:sldMk cId="4034301414" sldId="279"/>
        </pc:sldMkLst>
        <pc:spChg chg="mod">
          <ac:chgData name="James Franklin" userId="cf915d05-507f-491f-b4a6-b2aa085ee4b1" providerId="ADAL" clId="{558AE947-9914-4C3A-988C-8DC1F39F32DD}" dt="2020-06-04T10:55:19.874" v="2377" actId="20577"/>
          <ac:spMkLst>
            <pc:docMk/>
            <pc:sldMk cId="4034301414" sldId="279"/>
            <ac:spMk id="3" creationId="{00000000-0000-0000-0000-000000000000}"/>
          </ac:spMkLst>
        </pc:spChg>
        <pc:spChg chg="add del mod">
          <ac:chgData name="James Franklin" userId="cf915d05-507f-491f-b4a6-b2aa085ee4b1" providerId="ADAL" clId="{558AE947-9914-4C3A-988C-8DC1F39F32DD}" dt="2020-06-04T10:57:05.384" v="2378" actId="478"/>
          <ac:spMkLst>
            <pc:docMk/>
            <pc:sldMk cId="4034301414" sldId="279"/>
            <ac:spMk id="4" creationId="{8B497B34-67F9-4F5C-BBA1-D9ABFAE9434B}"/>
          </ac:spMkLst>
        </pc:spChg>
      </pc:sldChg>
      <pc:sldChg chg="addSp delSp modSp mod">
        <pc:chgData name="James Franklin" userId="cf915d05-507f-491f-b4a6-b2aa085ee4b1" providerId="ADAL" clId="{558AE947-9914-4C3A-988C-8DC1F39F32DD}" dt="2020-05-26T14:57:46.936" v="467" actId="207"/>
        <pc:sldMkLst>
          <pc:docMk/>
          <pc:sldMk cId="1027235391" sldId="284"/>
        </pc:sldMkLst>
        <pc:spChg chg="mod">
          <ac:chgData name="James Franklin" userId="cf915d05-507f-491f-b4a6-b2aa085ee4b1" providerId="ADAL" clId="{558AE947-9914-4C3A-988C-8DC1F39F32DD}" dt="2020-05-26T13:43:17.823" v="14" actId="20577"/>
          <ac:spMkLst>
            <pc:docMk/>
            <pc:sldMk cId="1027235391" sldId="284"/>
            <ac:spMk id="2" creationId="{BD1C7DC6-EE90-474D-BC1C-2A5C8C7B02D4}"/>
          </ac:spMkLst>
        </pc:spChg>
        <pc:spChg chg="mod">
          <ac:chgData name="James Franklin" userId="cf915d05-507f-491f-b4a6-b2aa085ee4b1" providerId="ADAL" clId="{558AE947-9914-4C3A-988C-8DC1F39F32DD}" dt="2020-05-26T14:53:37.797" v="220" actId="20577"/>
          <ac:spMkLst>
            <pc:docMk/>
            <pc:sldMk cId="1027235391" sldId="284"/>
            <ac:spMk id="3" creationId="{8FCD36D1-0BF8-4E55-9BCC-84B4D4EFAD6B}"/>
          </ac:spMkLst>
        </pc:spChg>
        <pc:spChg chg="add mod">
          <ac:chgData name="James Franklin" userId="cf915d05-507f-491f-b4a6-b2aa085ee4b1" providerId="ADAL" clId="{558AE947-9914-4C3A-988C-8DC1F39F32DD}" dt="2020-05-26T14:57:46.936" v="467" actId="207"/>
          <ac:spMkLst>
            <pc:docMk/>
            <pc:sldMk cId="1027235391" sldId="284"/>
            <ac:spMk id="5" creationId="{15D6E68C-A59A-4869-B781-ED4D2C9A9E71}"/>
          </ac:spMkLst>
        </pc:spChg>
        <pc:picChg chg="add mod">
          <ac:chgData name="James Franklin" userId="cf915d05-507f-491f-b4a6-b2aa085ee4b1" providerId="ADAL" clId="{558AE947-9914-4C3A-988C-8DC1F39F32DD}" dt="2020-05-26T14:52:53.427" v="204" actId="1076"/>
          <ac:picMkLst>
            <pc:docMk/>
            <pc:sldMk cId="1027235391" sldId="284"/>
            <ac:picMk id="4" creationId="{5E890C3E-9E8E-4AEB-B82A-DACC4CDD1CEA}"/>
          </ac:picMkLst>
        </pc:picChg>
        <pc:picChg chg="del">
          <ac:chgData name="James Franklin" userId="cf915d05-507f-491f-b4a6-b2aa085ee4b1" providerId="ADAL" clId="{558AE947-9914-4C3A-988C-8DC1F39F32DD}" dt="2020-05-26T14:46:39.587" v="201" actId="478"/>
          <ac:picMkLst>
            <pc:docMk/>
            <pc:sldMk cId="1027235391" sldId="284"/>
            <ac:picMk id="9" creationId="{20B758EF-78C5-49DF-ADD0-80B8D395CD77}"/>
          </ac:picMkLst>
        </pc:picChg>
        <pc:picChg chg="add mod">
          <ac:chgData name="James Franklin" userId="cf915d05-507f-491f-b4a6-b2aa085ee4b1" providerId="ADAL" clId="{558AE947-9914-4C3A-988C-8DC1F39F32DD}" dt="2020-05-26T14:54:37.675" v="234" actId="1076"/>
          <ac:picMkLst>
            <pc:docMk/>
            <pc:sldMk cId="1027235391" sldId="284"/>
            <ac:picMk id="1026" creationId="{7C9A0141-968A-4C7C-A2B2-8AEE57635F72}"/>
          </ac:picMkLst>
        </pc:picChg>
      </pc:sldChg>
      <pc:sldChg chg="modSp mod">
        <pc:chgData name="James Franklin" userId="cf915d05-507f-491f-b4a6-b2aa085ee4b1" providerId="ADAL" clId="{558AE947-9914-4C3A-988C-8DC1F39F32DD}" dt="2020-05-26T15:31:58.200" v="673"/>
        <pc:sldMkLst>
          <pc:docMk/>
          <pc:sldMk cId="319026838" sldId="285"/>
        </pc:sldMkLst>
        <pc:spChg chg="mod">
          <ac:chgData name="James Franklin" userId="cf915d05-507f-491f-b4a6-b2aa085ee4b1" providerId="ADAL" clId="{558AE947-9914-4C3A-988C-8DC1F39F32DD}" dt="2020-05-26T15:31:58.200" v="673"/>
          <ac:spMkLst>
            <pc:docMk/>
            <pc:sldMk cId="319026838" sldId="285"/>
            <ac:spMk id="3" creationId="{9E231B20-5464-446D-874B-B336C9E8F94D}"/>
          </ac:spMkLst>
        </pc:spChg>
      </pc:sldChg>
      <pc:sldChg chg="modSp mod">
        <pc:chgData name="James Franklin" userId="cf915d05-507f-491f-b4a6-b2aa085ee4b1" providerId="ADAL" clId="{558AE947-9914-4C3A-988C-8DC1F39F32DD}" dt="2020-05-26T15:46:32.965" v="1054" actId="20577"/>
        <pc:sldMkLst>
          <pc:docMk/>
          <pc:sldMk cId="3335185630" sldId="286"/>
        </pc:sldMkLst>
        <pc:spChg chg="mod">
          <ac:chgData name="James Franklin" userId="cf915d05-507f-491f-b4a6-b2aa085ee4b1" providerId="ADAL" clId="{558AE947-9914-4C3A-988C-8DC1F39F32DD}" dt="2020-05-26T15:46:32.965" v="1054" actId="20577"/>
          <ac:spMkLst>
            <pc:docMk/>
            <pc:sldMk cId="3335185630" sldId="286"/>
            <ac:spMk id="3" creationId="{00000000-0000-0000-0000-000000000000}"/>
          </ac:spMkLst>
        </pc:spChg>
      </pc:sldChg>
      <pc:sldChg chg="del">
        <pc:chgData name="James Franklin" userId="cf915d05-507f-491f-b4a6-b2aa085ee4b1" providerId="ADAL" clId="{558AE947-9914-4C3A-988C-8DC1F39F32DD}" dt="2020-05-26T16:01:25.687" v="1465" actId="47"/>
        <pc:sldMkLst>
          <pc:docMk/>
          <pc:sldMk cId="2616269085" sldId="287"/>
        </pc:sldMkLst>
      </pc:sldChg>
      <pc:sldChg chg="addSp delSp modSp mod">
        <pc:chgData name="James Franklin" userId="cf915d05-507f-491f-b4a6-b2aa085ee4b1" providerId="ADAL" clId="{558AE947-9914-4C3A-988C-8DC1F39F32DD}" dt="2020-05-27T08:10:43.529" v="1870" actId="20577"/>
        <pc:sldMkLst>
          <pc:docMk/>
          <pc:sldMk cId="846973933" sldId="288"/>
        </pc:sldMkLst>
        <pc:spChg chg="mod">
          <ac:chgData name="James Franklin" userId="cf915d05-507f-491f-b4a6-b2aa085ee4b1" providerId="ADAL" clId="{558AE947-9914-4C3A-988C-8DC1F39F32DD}" dt="2020-05-27T08:10:43.529" v="1870" actId="20577"/>
          <ac:spMkLst>
            <pc:docMk/>
            <pc:sldMk cId="846973933" sldId="288"/>
            <ac:spMk id="3" creationId="{06934EDC-14D7-4E58-8636-5E16A8B39CFC}"/>
          </ac:spMkLst>
        </pc:spChg>
        <pc:spChg chg="add del mod">
          <ac:chgData name="James Franklin" userId="cf915d05-507f-491f-b4a6-b2aa085ee4b1" providerId="ADAL" clId="{558AE947-9914-4C3A-988C-8DC1F39F32DD}" dt="2020-05-27T08:03:07.061" v="1778" actId="478"/>
          <ac:spMkLst>
            <pc:docMk/>
            <pc:sldMk cId="846973933" sldId="288"/>
            <ac:spMk id="4" creationId="{089256C2-E26E-4610-AD38-8366C0A79A0E}"/>
          </ac:spMkLst>
        </pc:spChg>
      </pc:sldChg>
      <pc:sldChg chg="del">
        <pc:chgData name="James Franklin" userId="cf915d05-507f-491f-b4a6-b2aa085ee4b1" providerId="ADAL" clId="{558AE947-9914-4C3A-988C-8DC1F39F32DD}" dt="2020-05-27T08:18:58.963" v="2070" actId="47"/>
        <pc:sldMkLst>
          <pc:docMk/>
          <pc:sldMk cId="3959928967" sldId="289"/>
        </pc:sldMkLst>
      </pc:sldChg>
      <pc:sldChg chg="modSp mod">
        <pc:chgData name="James Franklin" userId="cf915d05-507f-491f-b4a6-b2aa085ee4b1" providerId="ADAL" clId="{558AE947-9914-4C3A-988C-8DC1F39F32DD}" dt="2020-05-27T08:23:31.116" v="2302" actId="20577"/>
        <pc:sldMkLst>
          <pc:docMk/>
          <pc:sldMk cId="613549416" sldId="292"/>
        </pc:sldMkLst>
        <pc:spChg chg="mod">
          <ac:chgData name="James Franklin" userId="cf915d05-507f-491f-b4a6-b2aa085ee4b1" providerId="ADAL" clId="{558AE947-9914-4C3A-988C-8DC1F39F32DD}" dt="2020-05-27T08:23:31.116" v="2302" actId="20577"/>
          <ac:spMkLst>
            <pc:docMk/>
            <pc:sldMk cId="613549416" sldId="292"/>
            <ac:spMk id="3" creationId="{B784420C-B663-4A12-A739-C4226229647E}"/>
          </ac:spMkLst>
        </pc:spChg>
      </pc:sldChg>
      <pc:sldChg chg="delSp modSp add mod">
        <pc:chgData name="James Franklin" userId="cf915d05-507f-491f-b4a6-b2aa085ee4b1" providerId="ADAL" clId="{558AE947-9914-4C3A-988C-8DC1F39F32DD}" dt="2020-05-28T10:45:33.601" v="2369" actId="207"/>
        <pc:sldMkLst>
          <pc:docMk/>
          <pc:sldMk cId="4084870978" sldId="294"/>
        </pc:sldMkLst>
        <pc:spChg chg="mod">
          <ac:chgData name="James Franklin" userId="cf915d05-507f-491f-b4a6-b2aa085ee4b1" providerId="ADAL" clId="{558AE947-9914-4C3A-988C-8DC1F39F32DD}" dt="2020-05-26T16:01:08.695" v="1464"/>
          <ac:spMkLst>
            <pc:docMk/>
            <pc:sldMk cId="4084870978" sldId="294"/>
            <ac:spMk id="2" creationId="{00000000-0000-0000-0000-000000000000}"/>
          </ac:spMkLst>
        </pc:spChg>
        <pc:spChg chg="mod">
          <ac:chgData name="James Franklin" userId="cf915d05-507f-491f-b4a6-b2aa085ee4b1" providerId="ADAL" clId="{558AE947-9914-4C3A-988C-8DC1F39F32DD}" dt="2020-05-28T10:45:33.601" v="2369" actId="207"/>
          <ac:spMkLst>
            <pc:docMk/>
            <pc:sldMk cId="4084870978" sldId="294"/>
            <ac:spMk id="3" creationId="{00000000-0000-0000-0000-000000000000}"/>
          </ac:spMkLst>
        </pc:spChg>
        <pc:picChg chg="del">
          <ac:chgData name="James Franklin" userId="cf915d05-507f-491f-b4a6-b2aa085ee4b1" providerId="ADAL" clId="{558AE947-9914-4C3A-988C-8DC1F39F32DD}" dt="2020-05-26T16:01:36.740" v="1466" actId="478"/>
          <ac:picMkLst>
            <pc:docMk/>
            <pc:sldMk cId="4084870978" sldId="294"/>
            <ac:picMk id="7" creationId="{BEF39024-8530-4F66-88CC-A3EBA83726AD}"/>
          </ac:picMkLst>
        </pc:picChg>
      </pc:sldChg>
      <pc:sldChg chg="modSp add mod">
        <pc:chgData name="James Franklin" userId="cf915d05-507f-491f-b4a6-b2aa085ee4b1" providerId="ADAL" clId="{558AE947-9914-4C3A-988C-8DC1F39F32DD}" dt="2020-05-27T08:18:54.622" v="2069" actId="207"/>
        <pc:sldMkLst>
          <pc:docMk/>
          <pc:sldMk cId="2624322720" sldId="295"/>
        </pc:sldMkLst>
        <pc:spChg chg="mod">
          <ac:chgData name="James Franklin" userId="cf915d05-507f-491f-b4a6-b2aa085ee4b1" providerId="ADAL" clId="{558AE947-9914-4C3A-988C-8DC1F39F32DD}" dt="2020-05-27T08:12:18.890" v="1900" actId="20577"/>
          <ac:spMkLst>
            <pc:docMk/>
            <pc:sldMk cId="2624322720" sldId="295"/>
            <ac:spMk id="2" creationId="{C0C6C327-BD3B-40C5-BDD0-611918314CBA}"/>
          </ac:spMkLst>
        </pc:spChg>
        <pc:spChg chg="mod">
          <ac:chgData name="James Franklin" userId="cf915d05-507f-491f-b4a6-b2aa085ee4b1" providerId="ADAL" clId="{558AE947-9914-4C3A-988C-8DC1F39F32DD}" dt="2020-05-27T08:18:54.622" v="2069" actId="207"/>
          <ac:spMkLst>
            <pc:docMk/>
            <pc:sldMk cId="2624322720" sldId="295"/>
            <ac:spMk id="3" creationId="{06934EDC-14D7-4E58-8636-5E16A8B39CFC}"/>
          </ac:spMkLst>
        </pc:spChg>
      </pc:sldChg>
    </pc:docChg>
  </pc:docChgLst>
  <pc:docChgLst>
    <pc:chgData name="James Franklin" userId="cf915d05-507f-491f-b4a6-b2aa085ee4b1" providerId="ADAL" clId="{43F2DC60-65BA-46D5-A015-D178B0775326}"/>
    <pc:docChg chg="undo custSel modSld">
      <pc:chgData name="James Franklin" userId="cf915d05-507f-491f-b4a6-b2aa085ee4b1" providerId="ADAL" clId="{43F2DC60-65BA-46D5-A015-D178B0775326}" dt="2020-06-05T08:39:26.716" v="3" actId="313"/>
      <pc:docMkLst>
        <pc:docMk/>
      </pc:docMkLst>
      <pc:sldChg chg="modSp mod">
        <pc:chgData name="James Franklin" userId="cf915d05-507f-491f-b4a6-b2aa085ee4b1" providerId="ADAL" clId="{43F2DC60-65BA-46D5-A015-D178B0775326}" dt="2020-06-05T08:39:26.716" v="3" actId="313"/>
        <pc:sldMkLst>
          <pc:docMk/>
          <pc:sldMk cId="3455768392" sldId="261"/>
        </pc:sldMkLst>
        <pc:spChg chg="mod">
          <ac:chgData name="James Franklin" userId="cf915d05-507f-491f-b4a6-b2aa085ee4b1" providerId="ADAL" clId="{43F2DC60-65BA-46D5-A015-D178B0775326}" dt="2020-06-05T08:39:26.716" v="3" actId="313"/>
          <ac:spMkLst>
            <pc:docMk/>
            <pc:sldMk cId="3455768392" sldId="261"/>
            <ac:spMk id="4" creationId="{00000000-0000-0000-0000-000000000000}"/>
          </ac:spMkLst>
        </pc:spChg>
      </pc:sldChg>
    </pc:docChg>
  </pc:docChgLst>
  <pc:docChgLst>
    <pc:chgData name="Mike Bloys" userId="1248c4d8-7b2b-4b32-b8bd-163ae845f9bb" providerId="ADAL" clId="{5692A0E5-B234-45EF-94A0-E87FFCC64C1E}"/>
    <pc:docChg chg="undo custSel modSld modMainMaster">
      <pc:chgData name="Mike Bloys" userId="1248c4d8-7b2b-4b32-b8bd-163ae845f9bb" providerId="ADAL" clId="{5692A0E5-B234-45EF-94A0-E87FFCC64C1E}" dt="2020-06-04T12:03:46.469" v="206" actId="732"/>
      <pc:docMkLst>
        <pc:docMk/>
      </pc:docMkLst>
      <pc:sldChg chg="addSp delSp modSp mod">
        <pc:chgData name="Mike Bloys" userId="1248c4d8-7b2b-4b32-b8bd-163ae845f9bb" providerId="ADAL" clId="{5692A0E5-B234-45EF-94A0-E87FFCC64C1E}" dt="2020-05-29T13:28:38.211" v="5" actId="21"/>
        <pc:sldMkLst>
          <pc:docMk/>
          <pc:sldMk cId="3148882095" sldId="256"/>
        </pc:sldMkLst>
        <pc:spChg chg="add mod">
          <ac:chgData name="Mike Bloys" userId="1248c4d8-7b2b-4b32-b8bd-163ae845f9bb" providerId="ADAL" clId="{5692A0E5-B234-45EF-94A0-E87FFCC64C1E}" dt="2020-05-29T13:07:42.664" v="0"/>
          <ac:spMkLst>
            <pc:docMk/>
            <pc:sldMk cId="3148882095" sldId="256"/>
            <ac:spMk id="3" creationId="{A92C46D6-094A-4813-81CD-155BB2BEEE49}"/>
          </ac:spMkLst>
        </pc:spChg>
        <pc:spChg chg="mod">
          <ac:chgData name="Mike Bloys" userId="1248c4d8-7b2b-4b32-b8bd-163ae845f9bb" providerId="ADAL" clId="{5692A0E5-B234-45EF-94A0-E87FFCC64C1E}" dt="2020-05-29T13:07:55.321" v="2"/>
          <ac:spMkLst>
            <pc:docMk/>
            <pc:sldMk cId="3148882095" sldId="256"/>
            <ac:spMk id="6" creationId="{E48DCD41-8544-4A25-A856-07D705F489F3}"/>
          </ac:spMkLst>
        </pc:spChg>
        <pc:spChg chg="add del">
          <ac:chgData name="Mike Bloys" userId="1248c4d8-7b2b-4b32-b8bd-163ae845f9bb" providerId="ADAL" clId="{5692A0E5-B234-45EF-94A0-E87FFCC64C1E}" dt="2020-05-29T13:08:59.268" v="4" actId="478"/>
          <ac:spMkLst>
            <pc:docMk/>
            <pc:sldMk cId="3148882095" sldId="256"/>
            <ac:spMk id="8" creationId="{BC112974-F50C-4745-8E01-3DA7260C7EC0}"/>
          </ac:spMkLst>
        </pc:spChg>
        <pc:grpChg chg="add del mod">
          <ac:chgData name="Mike Bloys" userId="1248c4d8-7b2b-4b32-b8bd-163ae845f9bb" providerId="ADAL" clId="{5692A0E5-B234-45EF-94A0-E87FFCC64C1E}" dt="2020-05-29T13:07:45.790" v="1" actId="478"/>
          <ac:grpSpMkLst>
            <pc:docMk/>
            <pc:sldMk cId="3148882095" sldId="256"/>
            <ac:grpSpMk id="2" creationId="{C5950AAC-DD1F-4CD0-BB3B-55859FE09D0E}"/>
          </ac:grpSpMkLst>
        </pc:grpChg>
        <pc:grpChg chg="add del mod">
          <ac:chgData name="Mike Bloys" userId="1248c4d8-7b2b-4b32-b8bd-163ae845f9bb" providerId="ADAL" clId="{5692A0E5-B234-45EF-94A0-E87FFCC64C1E}" dt="2020-05-29T13:28:38.211" v="5" actId="21"/>
          <ac:grpSpMkLst>
            <pc:docMk/>
            <pc:sldMk cId="3148882095" sldId="256"/>
            <ac:grpSpMk id="5" creationId="{606F366D-FEF0-4339-B8F9-A7BE97150B67}"/>
          </ac:grpSpMkLst>
        </pc:grpChg>
        <pc:picChg chg="add mod">
          <ac:chgData name="Mike Bloys" userId="1248c4d8-7b2b-4b32-b8bd-163ae845f9bb" providerId="ADAL" clId="{5692A0E5-B234-45EF-94A0-E87FFCC64C1E}" dt="2020-05-29T13:07:42.664" v="0"/>
          <ac:picMkLst>
            <pc:docMk/>
            <pc:sldMk cId="3148882095" sldId="256"/>
            <ac:picMk id="4" creationId="{B079B18B-CD10-45CF-A88B-135A2149598B}"/>
          </ac:picMkLst>
        </pc:picChg>
        <pc:picChg chg="mod">
          <ac:chgData name="Mike Bloys" userId="1248c4d8-7b2b-4b32-b8bd-163ae845f9bb" providerId="ADAL" clId="{5692A0E5-B234-45EF-94A0-E87FFCC64C1E}" dt="2020-05-29T13:07:55.321" v="2"/>
          <ac:picMkLst>
            <pc:docMk/>
            <pc:sldMk cId="3148882095" sldId="256"/>
            <ac:picMk id="7" creationId="{50B9F40C-6B8B-4EC3-96CE-3900444FC98B}"/>
          </ac:picMkLst>
        </pc:picChg>
      </pc:sldChg>
      <pc:sldChg chg="addSp delSp modSp mod modClrScheme chgLayout">
        <pc:chgData name="Mike Bloys" userId="1248c4d8-7b2b-4b32-b8bd-163ae845f9bb" providerId="ADAL" clId="{5692A0E5-B234-45EF-94A0-E87FFCC64C1E}" dt="2020-05-29T15:09:39.443" v="87" actId="21"/>
        <pc:sldMkLst>
          <pc:docMk/>
          <pc:sldMk cId="860185699" sldId="260"/>
        </pc:sldMkLst>
        <pc:spChg chg="mod ord">
          <ac:chgData name="Mike Bloys" userId="1248c4d8-7b2b-4b32-b8bd-163ae845f9bb" providerId="ADAL" clId="{5692A0E5-B234-45EF-94A0-E87FFCC64C1E}" dt="2020-05-29T15:09:24.628" v="84" actId="700"/>
          <ac:spMkLst>
            <pc:docMk/>
            <pc:sldMk cId="860185699" sldId="260"/>
            <ac:spMk id="4" creationId="{00000000-0000-0000-0000-000000000000}"/>
          </ac:spMkLst>
        </pc:spChg>
        <pc:spChg chg="mod ord">
          <ac:chgData name="Mike Bloys" userId="1248c4d8-7b2b-4b32-b8bd-163ae845f9bb" providerId="ADAL" clId="{5692A0E5-B234-45EF-94A0-E87FFCC64C1E}" dt="2020-05-29T15:09:24.628" v="84" actId="700"/>
          <ac:spMkLst>
            <pc:docMk/>
            <pc:sldMk cId="860185699" sldId="260"/>
            <ac:spMk id="5" creationId="{00000000-0000-0000-0000-000000000000}"/>
          </ac:spMkLst>
        </pc:spChg>
        <pc:spChg chg="add del mod">
          <ac:chgData name="Mike Bloys" userId="1248c4d8-7b2b-4b32-b8bd-163ae845f9bb" providerId="ADAL" clId="{5692A0E5-B234-45EF-94A0-E87FFCC64C1E}" dt="2020-05-29T15:09:39.443" v="87" actId="21"/>
          <ac:spMkLst>
            <pc:docMk/>
            <pc:sldMk cId="860185699" sldId="260"/>
            <ac:spMk id="6" creationId="{5BF0B5B8-AD2E-4F61-812F-DE53A3BAE8B8}"/>
          </ac:spMkLst>
        </pc:spChg>
      </pc:sldChg>
      <pc:sldChg chg="modSp">
        <pc:chgData name="Mike Bloys" userId="1248c4d8-7b2b-4b32-b8bd-163ae845f9bb" providerId="ADAL" clId="{5692A0E5-B234-45EF-94A0-E87FFCC64C1E}" dt="2020-05-29T15:46:43.129" v="158" actId="207"/>
        <pc:sldMkLst>
          <pc:docMk/>
          <pc:sldMk cId="3455768392" sldId="261"/>
        </pc:sldMkLst>
        <pc:spChg chg="mod">
          <ac:chgData name="Mike Bloys" userId="1248c4d8-7b2b-4b32-b8bd-163ae845f9bb" providerId="ADAL" clId="{5692A0E5-B234-45EF-94A0-E87FFCC64C1E}" dt="2020-05-29T15:46:43.129" v="158" actId="207"/>
          <ac:spMkLst>
            <pc:docMk/>
            <pc:sldMk cId="3455768392" sldId="261"/>
            <ac:spMk id="4" creationId="{00000000-0000-0000-0000-000000000000}"/>
          </ac:spMkLst>
        </pc:spChg>
      </pc:sldChg>
      <pc:sldChg chg="modSp mod">
        <pc:chgData name="Mike Bloys" userId="1248c4d8-7b2b-4b32-b8bd-163ae845f9bb" providerId="ADAL" clId="{5692A0E5-B234-45EF-94A0-E87FFCC64C1E}" dt="2020-05-29T15:45:02.557" v="149"/>
        <pc:sldMkLst>
          <pc:docMk/>
          <pc:sldMk cId="1087622631" sldId="263"/>
        </pc:sldMkLst>
        <pc:graphicFrameChg chg="mod modGraphic">
          <ac:chgData name="Mike Bloys" userId="1248c4d8-7b2b-4b32-b8bd-163ae845f9bb" providerId="ADAL" clId="{5692A0E5-B234-45EF-94A0-E87FFCC64C1E}" dt="2020-05-29T15:45:02.557" v="149"/>
          <ac:graphicFrameMkLst>
            <pc:docMk/>
            <pc:sldMk cId="1087622631" sldId="263"/>
            <ac:graphicFrameMk id="2" creationId="{00000000-0000-0000-0000-000000000000}"/>
          </ac:graphicFrameMkLst>
        </pc:graphicFrameChg>
      </pc:sldChg>
      <pc:sldChg chg="modSp">
        <pc:chgData name="Mike Bloys" userId="1248c4d8-7b2b-4b32-b8bd-163ae845f9bb" providerId="ADAL" clId="{5692A0E5-B234-45EF-94A0-E87FFCC64C1E}" dt="2020-05-29T15:47:17.465" v="165" actId="207"/>
        <pc:sldMkLst>
          <pc:docMk/>
          <pc:sldMk cId="3602103354" sldId="264"/>
        </pc:sldMkLst>
        <pc:spChg chg="mod">
          <ac:chgData name="Mike Bloys" userId="1248c4d8-7b2b-4b32-b8bd-163ae845f9bb" providerId="ADAL" clId="{5692A0E5-B234-45EF-94A0-E87FFCC64C1E}" dt="2020-05-29T15:47:17.465" v="165" actId="207"/>
          <ac:spMkLst>
            <pc:docMk/>
            <pc:sldMk cId="3602103354" sldId="264"/>
            <ac:spMk id="4" creationId="{00000000-0000-0000-0000-000000000000}"/>
          </ac:spMkLst>
        </pc:spChg>
      </pc:sldChg>
      <pc:sldChg chg="modSp">
        <pc:chgData name="Mike Bloys" userId="1248c4d8-7b2b-4b32-b8bd-163ae845f9bb" providerId="ADAL" clId="{5692A0E5-B234-45EF-94A0-E87FFCC64C1E}" dt="2020-05-29T15:47:24.001" v="166" actId="207"/>
        <pc:sldMkLst>
          <pc:docMk/>
          <pc:sldMk cId="4135593469" sldId="265"/>
        </pc:sldMkLst>
        <pc:spChg chg="mod">
          <ac:chgData name="Mike Bloys" userId="1248c4d8-7b2b-4b32-b8bd-163ae845f9bb" providerId="ADAL" clId="{5692A0E5-B234-45EF-94A0-E87FFCC64C1E}" dt="2020-05-29T15:47:24.001" v="166" actId="207"/>
          <ac:spMkLst>
            <pc:docMk/>
            <pc:sldMk cId="4135593469" sldId="265"/>
            <ac:spMk id="3" creationId="{00000000-0000-0000-0000-000000000000}"/>
          </ac:spMkLst>
        </pc:spChg>
      </pc:sldChg>
      <pc:sldChg chg="modSp">
        <pc:chgData name="Mike Bloys" userId="1248c4d8-7b2b-4b32-b8bd-163ae845f9bb" providerId="ADAL" clId="{5692A0E5-B234-45EF-94A0-E87FFCC64C1E}" dt="2020-05-29T15:47:28.686" v="167" actId="207"/>
        <pc:sldMkLst>
          <pc:docMk/>
          <pc:sldMk cId="2547531638" sldId="266"/>
        </pc:sldMkLst>
        <pc:spChg chg="mod">
          <ac:chgData name="Mike Bloys" userId="1248c4d8-7b2b-4b32-b8bd-163ae845f9bb" providerId="ADAL" clId="{5692A0E5-B234-45EF-94A0-E87FFCC64C1E}" dt="2020-05-29T15:47:28.686" v="167" actId="207"/>
          <ac:spMkLst>
            <pc:docMk/>
            <pc:sldMk cId="2547531638" sldId="266"/>
            <ac:spMk id="3" creationId="{00000000-0000-0000-0000-000000000000}"/>
          </ac:spMkLst>
        </pc:spChg>
      </pc:sldChg>
      <pc:sldChg chg="modSp">
        <pc:chgData name="Mike Bloys" userId="1248c4d8-7b2b-4b32-b8bd-163ae845f9bb" providerId="ADAL" clId="{5692A0E5-B234-45EF-94A0-E87FFCC64C1E}" dt="2020-05-29T15:47:46.878" v="169" actId="207"/>
        <pc:sldMkLst>
          <pc:docMk/>
          <pc:sldMk cId="2324984476" sldId="272"/>
        </pc:sldMkLst>
        <pc:spChg chg="mod">
          <ac:chgData name="Mike Bloys" userId="1248c4d8-7b2b-4b32-b8bd-163ae845f9bb" providerId="ADAL" clId="{5692A0E5-B234-45EF-94A0-E87FFCC64C1E}" dt="2020-05-29T15:47:46.878" v="169" actId="207"/>
          <ac:spMkLst>
            <pc:docMk/>
            <pc:sldMk cId="2324984476" sldId="272"/>
            <ac:spMk id="3" creationId="{00000000-0000-0000-0000-000000000000}"/>
          </ac:spMkLst>
        </pc:spChg>
      </pc:sldChg>
      <pc:sldChg chg="modSp">
        <pc:chgData name="Mike Bloys" userId="1248c4d8-7b2b-4b32-b8bd-163ae845f9bb" providerId="ADAL" clId="{5692A0E5-B234-45EF-94A0-E87FFCC64C1E}" dt="2020-05-29T15:48:14.383" v="174" actId="207"/>
        <pc:sldMkLst>
          <pc:docMk/>
          <pc:sldMk cId="713254963" sldId="273"/>
        </pc:sldMkLst>
        <pc:spChg chg="mod">
          <ac:chgData name="Mike Bloys" userId="1248c4d8-7b2b-4b32-b8bd-163ae845f9bb" providerId="ADAL" clId="{5692A0E5-B234-45EF-94A0-E87FFCC64C1E}" dt="2020-05-29T15:48:14.383" v="174" actId="207"/>
          <ac:spMkLst>
            <pc:docMk/>
            <pc:sldMk cId="713254963" sldId="273"/>
            <ac:spMk id="3" creationId="{00000000-0000-0000-0000-000000000000}"/>
          </ac:spMkLst>
        </pc:spChg>
      </pc:sldChg>
      <pc:sldChg chg="modSp mod">
        <pc:chgData name="Mike Bloys" userId="1248c4d8-7b2b-4b32-b8bd-163ae845f9bb" providerId="ADAL" clId="{5692A0E5-B234-45EF-94A0-E87FFCC64C1E}" dt="2020-05-29T15:49:08.734" v="184" actId="207"/>
        <pc:sldMkLst>
          <pc:docMk/>
          <pc:sldMk cId="4272106912" sldId="274"/>
        </pc:sldMkLst>
        <pc:spChg chg="mod">
          <ac:chgData name="Mike Bloys" userId="1248c4d8-7b2b-4b32-b8bd-163ae845f9bb" providerId="ADAL" clId="{5692A0E5-B234-45EF-94A0-E87FFCC64C1E}" dt="2020-05-29T15:49:08.734" v="184" actId="207"/>
          <ac:spMkLst>
            <pc:docMk/>
            <pc:sldMk cId="4272106912" sldId="274"/>
            <ac:spMk id="3" creationId="{00000000-0000-0000-0000-000000000000}"/>
          </ac:spMkLst>
        </pc:spChg>
        <pc:graphicFrameChg chg="mod modGraphic">
          <ac:chgData name="Mike Bloys" userId="1248c4d8-7b2b-4b32-b8bd-163ae845f9bb" providerId="ADAL" clId="{5692A0E5-B234-45EF-94A0-E87FFCC64C1E}" dt="2020-05-29T15:48:30.755" v="177"/>
          <ac:graphicFrameMkLst>
            <pc:docMk/>
            <pc:sldMk cId="4272106912" sldId="274"/>
            <ac:graphicFrameMk id="4" creationId="{00000000-0000-0000-0000-000000000000}"/>
          </ac:graphicFrameMkLst>
        </pc:graphicFrameChg>
      </pc:sldChg>
      <pc:sldChg chg="modSp">
        <pc:chgData name="Mike Bloys" userId="1248c4d8-7b2b-4b32-b8bd-163ae845f9bb" providerId="ADAL" clId="{5692A0E5-B234-45EF-94A0-E87FFCC64C1E}" dt="2020-05-29T15:49:23.511" v="186" actId="207"/>
        <pc:sldMkLst>
          <pc:docMk/>
          <pc:sldMk cId="3313903947" sldId="276"/>
        </pc:sldMkLst>
        <pc:spChg chg="mod">
          <ac:chgData name="Mike Bloys" userId="1248c4d8-7b2b-4b32-b8bd-163ae845f9bb" providerId="ADAL" clId="{5692A0E5-B234-45EF-94A0-E87FFCC64C1E}" dt="2020-05-29T15:49:23.511" v="186" actId="207"/>
          <ac:spMkLst>
            <pc:docMk/>
            <pc:sldMk cId="3313903947" sldId="276"/>
            <ac:spMk id="3" creationId="{00000000-0000-0000-0000-000000000000}"/>
          </ac:spMkLst>
        </pc:spChg>
      </pc:sldChg>
      <pc:sldChg chg="addSp delSp modSp mod">
        <pc:chgData name="Mike Bloys" userId="1248c4d8-7b2b-4b32-b8bd-163ae845f9bb" providerId="ADAL" clId="{5692A0E5-B234-45EF-94A0-E87FFCC64C1E}" dt="2020-05-29T15:19:18.710" v="124" actId="1076"/>
        <pc:sldMkLst>
          <pc:docMk/>
          <pc:sldMk cId="1118712032" sldId="280"/>
        </pc:sldMkLst>
        <pc:picChg chg="add del mod">
          <ac:chgData name="Mike Bloys" userId="1248c4d8-7b2b-4b32-b8bd-163ae845f9bb" providerId="ADAL" clId="{5692A0E5-B234-45EF-94A0-E87FFCC64C1E}" dt="2020-05-29T15:18:23.213" v="113" actId="21"/>
          <ac:picMkLst>
            <pc:docMk/>
            <pc:sldMk cId="1118712032" sldId="280"/>
            <ac:picMk id="5" creationId="{9C9D34B2-1F3A-4A4D-BA1D-C52ED613781E}"/>
          </ac:picMkLst>
        </pc:picChg>
        <pc:picChg chg="add del mod">
          <ac:chgData name="Mike Bloys" userId="1248c4d8-7b2b-4b32-b8bd-163ae845f9bb" providerId="ADAL" clId="{5692A0E5-B234-45EF-94A0-E87FFCC64C1E}" dt="2020-05-29T15:18:44.114" v="118"/>
          <ac:picMkLst>
            <pc:docMk/>
            <pc:sldMk cId="1118712032" sldId="280"/>
            <ac:picMk id="7" creationId="{FF82E520-1EE9-4BF7-B9F3-85F4138A2F41}"/>
          </ac:picMkLst>
        </pc:picChg>
        <pc:picChg chg="add mod">
          <ac:chgData name="Mike Bloys" userId="1248c4d8-7b2b-4b32-b8bd-163ae845f9bb" providerId="ADAL" clId="{5692A0E5-B234-45EF-94A0-E87FFCC64C1E}" dt="2020-05-29T15:18:57.230" v="122"/>
          <ac:picMkLst>
            <pc:docMk/>
            <pc:sldMk cId="1118712032" sldId="280"/>
            <ac:picMk id="8" creationId="{F5E4CA72-97F8-4980-8DEC-2CCC26D749D9}"/>
          </ac:picMkLst>
        </pc:picChg>
        <pc:picChg chg="mod modCrop">
          <ac:chgData name="Mike Bloys" userId="1248c4d8-7b2b-4b32-b8bd-163ae845f9bb" providerId="ADAL" clId="{5692A0E5-B234-45EF-94A0-E87FFCC64C1E}" dt="2020-05-29T15:19:18.710" v="124" actId="1076"/>
          <ac:picMkLst>
            <pc:docMk/>
            <pc:sldMk cId="1118712032" sldId="280"/>
            <ac:picMk id="12" creationId="{65F516ED-4C1D-4127-BB1B-9DB8932FBD73}"/>
          </ac:picMkLst>
        </pc:picChg>
      </pc:sldChg>
      <pc:sldChg chg="modSp mod">
        <pc:chgData name="Mike Bloys" userId="1248c4d8-7b2b-4b32-b8bd-163ae845f9bb" providerId="ADAL" clId="{5692A0E5-B234-45EF-94A0-E87FFCC64C1E}" dt="2020-05-29T15:47:09.633" v="164" actId="12"/>
        <pc:sldMkLst>
          <pc:docMk/>
          <pc:sldMk cId="315966997" sldId="282"/>
        </pc:sldMkLst>
        <pc:spChg chg="mod">
          <ac:chgData name="Mike Bloys" userId="1248c4d8-7b2b-4b32-b8bd-163ae845f9bb" providerId="ADAL" clId="{5692A0E5-B234-45EF-94A0-E87FFCC64C1E}" dt="2020-05-29T15:47:09.633" v="164" actId="12"/>
          <ac:spMkLst>
            <pc:docMk/>
            <pc:sldMk cId="315966997" sldId="282"/>
            <ac:spMk id="3" creationId="{448AFA11-C7F7-4BCE-B3A7-10EA5C830004}"/>
          </ac:spMkLst>
        </pc:spChg>
      </pc:sldChg>
      <pc:sldChg chg="addSp delSp modSp mod">
        <pc:chgData name="Mike Bloys" userId="1248c4d8-7b2b-4b32-b8bd-163ae845f9bb" providerId="ADAL" clId="{5692A0E5-B234-45EF-94A0-E87FFCC64C1E}" dt="2020-06-04T12:03:46.469" v="206" actId="732"/>
        <pc:sldMkLst>
          <pc:docMk/>
          <pc:sldMk cId="1027235391" sldId="284"/>
        </pc:sldMkLst>
        <pc:spChg chg="mod">
          <ac:chgData name="Mike Bloys" userId="1248c4d8-7b2b-4b32-b8bd-163ae845f9bb" providerId="ADAL" clId="{5692A0E5-B234-45EF-94A0-E87FFCC64C1E}" dt="2020-05-29T15:43:55.305" v="138"/>
          <ac:spMkLst>
            <pc:docMk/>
            <pc:sldMk cId="1027235391" sldId="284"/>
            <ac:spMk id="2" creationId="{BD1C7DC6-EE90-474D-BC1C-2A5C8C7B02D4}"/>
          </ac:spMkLst>
        </pc:spChg>
        <pc:spChg chg="mod">
          <ac:chgData name="Mike Bloys" userId="1248c4d8-7b2b-4b32-b8bd-163ae845f9bb" providerId="ADAL" clId="{5692A0E5-B234-45EF-94A0-E87FFCC64C1E}" dt="2020-05-29T15:43:55.305" v="138"/>
          <ac:spMkLst>
            <pc:docMk/>
            <pc:sldMk cId="1027235391" sldId="284"/>
            <ac:spMk id="3" creationId="{8FCD36D1-0BF8-4E55-9BCC-84B4D4EFAD6B}"/>
          </ac:spMkLst>
        </pc:spChg>
        <pc:spChg chg="del">
          <ac:chgData name="Mike Bloys" userId="1248c4d8-7b2b-4b32-b8bd-163ae845f9bb" providerId="ADAL" clId="{5692A0E5-B234-45EF-94A0-E87FFCC64C1E}" dt="2020-05-29T15:42:31.575" v="129" actId="478"/>
          <ac:spMkLst>
            <pc:docMk/>
            <pc:sldMk cId="1027235391" sldId="284"/>
            <ac:spMk id="5" creationId="{15D6E68C-A59A-4869-B781-ED4D2C9A9E71}"/>
          </ac:spMkLst>
        </pc:spChg>
        <pc:spChg chg="add del mod">
          <ac:chgData name="Mike Bloys" userId="1248c4d8-7b2b-4b32-b8bd-163ae845f9bb" providerId="ADAL" clId="{5692A0E5-B234-45EF-94A0-E87FFCC64C1E}" dt="2020-05-29T15:43:55.305" v="138"/>
          <ac:spMkLst>
            <pc:docMk/>
            <pc:sldMk cId="1027235391" sldId="284"/>
            <ac:spMk id="8" creationId="{ACD0B2CC-D13E-43D7-B130-FAE7A806EA23}"/>
          </ac:spMkLst>
        </pc:spChg>
        <pc:spChg chg="add del mod">
          <ac:chgData name="Mike Bloys" userId="1248c4d8-7b2b-4b32-b8bd-163ae845f9bb" providerId="ADAL" clId="{5692A0E5-B234-45EF-94A0-E87FFCC64C1E}" dt="2020-05-29T15:43:55.305" v="138"/>
          <ac:spMkLst>
            <pc:docMk/>
            <pc:sldMk cId="1027235391" sldId="284"/>
            <ac:spMk id="9" creationId="{F57F963B-38D8-437F-AB75-8A3F60FCA8EA}"/>
          </ac:spMkLst>
        </pc:spChg>
        <pc:picChg chg="del">
          <ac:chgData name="Mike Bloys" userId="1248c4d8-7b2b-4b32-b8bd-163ae845f9bb" providerId="ADAL" clId="{5692A0E5-B234-45EF-94A0-E87FFCC64C1E}" dt="2020-05-29T15:43:01.317" v="133" actId="478"/>
          <ac:picMkLst>
            <pc:docMk/>
            <pc:sldMk cId="1027235391" sldId="284"/>
            <ac:picMk id="4" creationId="{5E890C3E-9E8E-4AEB-B82A-DACC4CDD1CEA}"/>
          </ac:picMkLst>
        </pc:picChg>
        <pc:picChg chg="add mod ord modCrop">
          <ac:chgData name="Mike Bloys" userId="1248c4d8-7b2b-4b32-b8bd-163ae845f9bb" providerId="ADAL" clId="{5692A0E5-B234-45EF-94A0-E87FFCC64C1E}" dt="2020-06-04T12:03:46.469" v="206" actId="732"/>
          <ac:picMkLst>
            <pc:docMk/>
            <pc:sldMk cId="1027235391" sldId="284"/>
            <ac:picMk id="5" creationId="{301A570D-E52B-4124-87F9-2C586C621379}"/>
          </ac:picMkLst>
        </pc:picChg>
        <pc:picChg chg="add del mod ord modCrop">
          <ac:chgData name="Mike Bloys" userId="1248c4d8-7b2b-4b32-b8bd-163ae845f9bb" providerId="ADAL" clId="{5692A0E5-B234-45EF-94A0-E87FFCC64C1E}" dt="2020-06-04T12:03:40.677" v="205" actId="478"/>
          <ac:picMkLst>
            <pc:docMk/>
            <pc:sldMk cId="1027235391" sldId="284"/>
            <ac:picMk id="7" creationId="{2F57DC37-B5AA-40F2-B644-15B7BD3008F8}"/>
          </ac:picMkLst>
        </pc:picChg>
        <pc:picChg chg="mod">
          <ac:chgData name="Mike Bloys" userId="1248c4d8-7b2b-4b32-b8bd-163ae845f9bb" providerId="ADAL" clId="{5692A0E5-B234-45EF-94A0-E87FFCC64C1E}" dt="2020-05-29T15:42:47.522" v="130" actId="207"/>
          <ac:picMkLst>
            <pc:docMk/>
            <pc:sldMk cId="1027235391" sldId="284"/>
            <ac:picMk id="10" creationId="{5BC13A1D-CE99-4D74-A5A3-8450C2B3019A}"/>
          </ac:picMkLst>
        </pc:picChg>
        <pc:picChg chg="del">
          <ac:chgData name="Mike Bloys" userId="1248c4d8-7b2b-4b32-b8bd-163ae845f9bb" providerId="ADAL" clId="{5692A0E5-B234-45EF-94A0-E87FFCC64C1E}" dt="2020-05-29T15:42:31.575" v="129" actId="478"/>
          <ac:picMkLst>
            <pc:docMk/>
            <pc:sldMk cId="1027235391" sldId="284"/>
            <ac:picMk id="1026" creationId="{7C9A0141-968A-4C7C-A2B2-8AEE57635F72}"/>
          </ac:picMkLst>
        </pc:picChg>
      </pc:sldChg>
      <pc:sldChg chg="modSp">
        <pc:chgData name="Mike Bloys" userId="1248c4d8-7b2b-4b32-b8bd-163ae845f9bb" providerId="ADAL" clId="{5692A0E5-B234-45EF-94A0-E87FFCC64C1E}" dt="2020-05-29T15:48:06.774" v="172" actId="207"/>
        <pc:sldMkLst>
          <pc:docMk/>
          <pc:sldMk cId="3335185630" sldId="286"/>
        </pc:sldMkLst>
        <pc:spChg chg="mod">
          <ac:chgData name="Mike Bloys" userId="1248c4d8-7b2b-4b32-b8bd-163ae845f9bb" providerId="ADAL" clId="{5692A0E5-B234-45EF-94A0-E87FFCC64C1E}" dt="2020-05-29T15:48:06.774" v="172" actId="207"/>
          <ac:spMkLst>
            <pc:docMk/>
            <pc:sldMk cId="3335185630" sldId="286"/>
            <ac:spMk id="3" creationId="{00000000-0000-0000-0000-000000000000}"/>
          </ac:spMkLst>
        </pc:spChg>
      </pc:sldChg>
      <pc:sldChg chg="modSp">
        <pc:chgData name="Mike Bloys" userId="1248c4d8-7b2b-4b32-b8bd-163ae845f9bb" providerId="ADAL" clId="{5692A0E5-B234-45EF-94A0-E87FFCC64C1E}" dt="2020-05-29T15:49:32.680" v="188" actId="207"/>
        <pc:sldMkLst>
          <pc:docMk/>
          <pc:sldMk cId="846973933" sldId="288"/>
        </pc:sldMkLst>
        <pc:spChg chg="mod">
          <ac:chgData name="Mike Bloys" userId="1248c4d8-7b2b-4b32-b8bd-163ae845f9bb" providerId="ADAL" clId="{5692A0E5-B234-45EF-94A0-E87FFCC64C1E}" dt="2020-05-29T15:49:32.680" v="188" actId="207"/>
          <ac:spMkLst>
            <pc:docMk/>
            <pc:sldMk cId="846973933" sldId="288"/>
            <ac:spMk id="3" creationId="{06934EDC-14D7-4E58-8636-5E16A8B39CFC}"/>
          </ac:spMkLst>
        </pc:spChg>
      </pc:sldChg>
      <pc:sldChg chg="addSp delSp modSp mod">
        <pc:chgData name="Mike Bloys" userId="1248c4d8-7b2b-4b32-b8bd-163ae845f9bb" providerId="ADAL" clId="{5692A0E5-B234-45EF-94A0-E87FFCC64C1E}" dt="2020-05-29T16:02:08.510" v="198" actId="207"/>
        <pc:sldMkLst>
          <pc:docMk/>
          <pc:sldMk cId="1181046319" sldId="290"/>
        </pc:sldMkLst>
        <pc:picChg chg="add del mod">
          <ac:chgData name="Mike Bloys" userId="1248c4d8-7b2b-4b32-b8bd-163ae845f9bb" providerId="ADAL" clId="{5692A0E5-B234-45EF-94A0-E87FFCC64C1E}" dt="2020-05-29T16:01:42.940" v="191" actId="21"/>
          <ac:picMkLst>
            <pc:docMk/>
            <pc:sldMk cId="1181046319" sldId="290"/>
            <ac:picMk id="5" creationId="{BD36F0C7-B14C-48F2-B1BB-A3D8C8440D5F}"/>
          </ac:picMkLst>
        </pc:picChg>
        <pc:picChg chg="add mod ord">
          <ac:chgData name="Mike Bloys" userId="1248c4d8-7b2b-4b32-b8bd-163ae845f9bb" providerId="ADAL" clId="{5692A0E5-B234-45EF-94A0-E87FFCC64C1E}" dt="2020-05-29T16:02:01.718" v="196" actId="167"/>
          <ac:picMkLst>
            <pc:docMk/>
            <pc:sldMk cId="1181046319" sldId="290"/>
            <ac:picMk id="8" creationId="{9FD8B5B9-5DEE-47F2-AF71-E3CB680E8D58}"/>
          </ac:picMkLst>
        </pc:picChg>
        <pc:picChg chg="mod">
          <ac:chgData name="Mike Bloys" userId="1248c4d8-7b2b-4b32-b8bd-163ae845f9bb" providerId="ADAL" clId="{5692A0E5-B234-45EF-94A0-E87FFCC64C1E}" dt="2020-05-29T16:02:08.510" v="198" actId="207"/>
          <ac:picMkLst>
            <pc:docMk/>
            <pc:sldMk cId="1181046319" sldId="290"/>
            <ac:picMk id="9" creationId="{2836798E-7DD6-4F38-9EA2-ADF5FEB4A2E0}"/>
          </ac:picMkLst>
        </pc:picChg>
        <pc:picChg chg="del">
          <ac:chgData name="Mike Bloys" userId="1248c4d8-7b2b-4b32-b8bd-163ae845f9bb" providerId="ADAL" clId="{5692A0E5-B234-45EF-94A0-E87FFCC64C1E}" dt="2020-05-29T16:02:04.229" v="197" actId="478"/>
          <ac:picMkLst>
            <pc:docMk/>
            <pc:sldMk cId="1181046319" sldId="290"/>
            <ac:picMk id="10" creationId="{8B107F01-42CD-456A-9D48-DF4BBB18E9C6}"/>
          </ac:picMkLst>
        </pc:picChg>
      </pc:sldChg>
      <pc:sldChg chg="modSp mod">
        <pc:chgData name="Mike Bloys" userId="1248c4d8-7b2b-4b32-b8bd-163ae845f9bb" providerId="ADAL" clId="{5692A0E5-B234-45EF-94A0-E87FFCC64C1E}" dt="2020-05-29T15:49:04.695" v="183" actId="207"/>
        <pc:sldMkLst>
          <pc:docMk/>
          <pc:sldMk cId="4084870978" sldId="294"/>
        </pc:sldMkLst>
        <pc:spChg chg="mod">
          <ac:chgData name="Mike Bloys" userId="1248c4d8-7b2b-4b32-b8bd-163ae845f9bb" providerId="ADAL" clId="{5692A0E5-B234-45EF-94A0-E87FFCC64C1E}" dt="2020-05-29T15:49:04.695" v="183" actId="207"/>
          <ac:spMkLst>
            <pc:docMk/>
            <pc:sldMk cId="4084870978" sldId="294"/>
            <ac:spMk id="3" creationId="{00000000-0000-0000-0000-000000000000}"/>
          </ac:spMkLst>
        </pc:spChg>
        <pc:graphicFrameChg chg="mod modGraphic">
          <ac:chgData name="Mike Bloys" userId="1248c4d8-7b2b-4b32-b8bd-163ae845f9bb" providerId="ADAL" clId="{5692A0E5-B234-45EF-94A0-E87FFCC64C1E}" dt="2020-05-29T15:48:50.397" v="180"/>
          <ac:graphicFrameMkLst>
            <pc:docMk/>
            <pc:sldMk cId="4084870978" sldId="294"/>
            <ac:graphicFrameMk id="4" creationId="{00000000-0000-0000-0000-000000000000}"/>
          </ac:graphicFrameMkLst>
        </pc:graphicFrameChg>
      </pc:sldChg>
      <pc:sldChg chg="modSp">
        <pc:chgData name="Mike Bloys" userId="1248c4d8-7b2b-4b32-b8bd-163ae845f9bb" providerId="ADAL" clId="{5692A0E5-B234-45EF-94A0-E87FFCC64C1E}" dt="2020-05-29T15:49:38.026" v="189" actId="207"/>
        <pc:sldMkLst>
          <pc:docMk/>
          <pc:sldMk cId="2624322720" sldId="295"/>
        </pc:sldMkLst>
        <pc:spChg chg="mod">
          <ac:chgData name="Mike Bloys" userId="1248c4d8-7b2b-4b32-b8bd-163ae845f9bb" providerId="ADAL" clId="{5692A0E5-B234-45EF-94A0-E87FFCC64C1E}" dt="2020-05-29T15:49:38.026" v="189" actId="207"/>
          <ac:spMkLst>
            <pc:docMk/>
            <pc:sldMk cId="2624322720" sldId="295"/>
            <ac:spMk id="3" creationId="{06934EDC-14D7-4E58-8636-5E16A8B39CFC}"/>
          </ac:spMkLst>
        </pc:spChg>
      </pc:sldChg>
      <pc:sldMasterChg chg="modSldLayout">
        <pc:chgData name="Mike Bloys" userId="1248c4d8-7b2b-4b32-b8bd-163ae845f9bb" providerId="ADAL" clId="{5692A0E5-B234-45EF-94A0-E87FFCC64C1E}" dt="2020-05-29T16:01:56.043" v="194" actId="21"/>
        <pc:sldMasterMkLst>
          <pc:docMk/>
          <pc:sldMasterMk cId="4112846155" sldId="2147483660"/>
        </pc:sldMasterMkLst>
        <pc:sldLayoutChg chg="addSp delSp modSp">
          <pc:chgData name="Mike Bloys" userId="1248c4d8-7b2b-4b32-b8bd-163ae845f9bb" providerId="ADAL" clId="{5692A0E5-B234-45EF-94A0-E87FFCC64C1E}" dt="2020-05-29T14:59:18.674" v="8" actId="14826"/>
          <pc:sldLayoutMkLst>
            <pc:docMk/>
            <pc:sldMasterMk cId="4112846155" sldId="2147483660"/>
            <pc:sldLayoutMk cId="939894443" sldId="2147483662"/>
          </pc:sldLayoutMkLst>
          <pc:spChg chg="mod">
            <ac:chgData name="Mike Bloys" userId="1248c4d8-7b2b-4b32-b8bd-163ae845f9bb" providerId="ADAL" clId="{5692A0E5-B234-45EF-94A0-E87FFCC64C1E}" dt="2020-05-29T13:28:42.047" v="6"/>
            <ac:spMkLst>
              <pc:docMk/>
              <pc:sldMasterMk cId="4112846155" sldId="2147483660"/>
              <pc:sldLayoutMk cId="939894443" sldId="2147483662"/>
              <ac:spMk id="5" creationId="{23C3253A-D7B1-408C-B557-36CE88D94970}"/>
            </ac:spMkLst>
          </pc:spChg>
          <pc:grpChg chg="add del mod">
            <ac:chgData name="Mike Bloys" userId="1248c4d8-7b2b-4b32-b8bd-163ae845f9bb" providerId="ADAL" clId="{5692A0E5-B234-45EF-94A0-E87FFCC64C1E}" dt="2020-05-29T14:57:59.295" v="7" actId="21"/>
            <ac:grpSpMkLst>
              <pc:docMk/>
              <pc:sldMasterMk cId="4112846155" sldId="2147483660"/>
              <pc:sldLayoutMk cId="939894443" sldId="2147483662"/>
              <ac:grpSpMk id="3" creationId="{CF209AF7-90C2-4BC4-937D-D04D62F595B7}"/>
            </ac:grpSpMkLst>
          </pc:grpChg>
          <pc:picChg chg="mod">
            <ac:chgData name="Mike Bloys" userId="1248c4d8-7b2b-4b32-b8bd-163ae845f9bb" providerId="ADAL" clId="{5692A0E5-B234-45EF-94A0-E87FFCC64C1E}" dt="2020-05-29T14:59:18.674" v="8" actId="14826"/>
            <ac:picMkLst>
              <pc:docMk/>
              <pc:sldMasterMk cId="4112846155" sldId="2147483660"/>
              <pc:sldLayoutMk cId="939894443" sldId="2147483662"/>
              <ac:picMk id="4" creationId="{C3620A6D-1C0A-4AD5-82E6-D657C710C1FB}"/>
            </ac:picMkLst>
          </pc:picChg>
          <pc:picChg chg="mod">
            <ac:chgData name="Mike Bloys" userId="1248c4d8-7b2b-4b32-b8bd-163ae845f9bb" providerId="ADAL" clId="{5692A0E5-B234-45EF-94A0-E87FFCC64C1E}" dt="2020-05-29T13:28:42.047" v="6"/>
            <ac:picMkLst>
              <pc:docMk/>
              <pc:sldMasterMk cId="4112846155" sldId="2147483660"/>
              <pc:sldLayoutMk cId="939894443" sldId="2147483662"/>
              <ac:picMk id="6" creationId="{796E805B-8908-4F08-A36B-B88CF072D000}"/>
            </ac:picMkLst>
          </pc:picChg>
        </pc:sldLayoutChg>
        <pc:sldLayoutChg chg="addSp delSp modSp mod">
          <pc:chgData name="Mike Bloys" userId="1248c4d8-7b2b-4b32-b8bd-163ae845f9bb" providerId="ADAL" clId="{5692A0E5-B234-45EF-94A0-E87FFCC64C1E}" dt="2020-05-29T15:09:16.530" v="83"/>
          <pc:sldLayoutMkLst>
            <pc:docMk/>
            <pc:sldMasterMk cId="4112846155" sldId="2147483660"/>
            <pc:sldLayoutMk cId="7990883" sldId="2147483663"/>
          </pc:sldLayoutMkLst>
          <pc:spChg chg="add mod">
            <ac:chgData name="Mike Bloys" userId="1248c4d8-7b2b-4b32-b8bd-163ae845f9bb" providerId="ADAL" clId="{5692A0E5-B234-45EF-94A0-E87FFCC64C1E}" dt="2020-05-29T15:09:16.530" v="83"/>
            <ac:spMkLst>
              <pc:docMk/>
              <pc:sldMasterMk cId="4112846155" sldId="2147483660"/>
              <pc:sldLayoutMk cId="7990883" sldId="2147483663"/>
              <ac:spMk id="6" creationId="{B436509A-5D20-4B10-AA51-1C355C26F9B8}"/>
            </ac:spMkLst>
          </pc:spChg>
          <pc:spChg chg="del">
            <ac:chgData name="Mike Bloys" userId="1248c4d8-7b2b-4b32-b8bd-163ae845f9bb" providerId="ADAL" clId="{5692A0E5-B234-45EF-94A0-E87FFCC64C1E}" dt="2020-05-29T15:09:16.082" v="82" actId="478"/>
            <ac:spMkLst>
              <pc:docMk/>
              <pc:sldMasterMk cId="4112846155" sldId="2147483660"/>
              <pc:sldLayoutMk cId="7990883" sldId="2147483663"/>
              <ac:spMk id="10" creationId="{00000000-0000-0000-0000-000000000000}"/>
            </ac:spMkLst>
          </pc:spChg>
        </pc:sldLayoutChg>
        <pc:sldLayoutChg chg="addSp delSp modSp mod">
          <pc:chgData name="Mike Bloys" userId="1248c4d8-7b2b-4b32-b8bd-163ae845f9bb" providerId="ADAL" clId="{5692A0E5-B234-45EF-94A0-E87FFCC64C1E}" dt="2020-05-29T15:09:49.976" v="90" actId="478"/>
          <pc:sldLayoutMkLst>
            <pc:docMk/>
            <pc:sldMasterMk cId="4112846155" sldId="2147483660"/>
            <pc:sldLayoutMk cId="4097881477" sldId="2147483664"/>
          </pc:sldLayoutMkLst>
          <pc:spChg chg="add mod">
            <ac:chgData name="Mike Bloys" userId="1248c4d8-7b2b-4b32-b8bd-163ae845f9bb" providerId="ADAL" clId="{5692A0E5-B234-45EF-94A0-E87FFCC64C1E}" dt="2020-05-29T15:08:53.238" v="81" actId="207"/>
            <ac:spMkLst>
              <pc:docMk/>
              <pc:sldMasterMk cId="4112846155" sldId="2147483660"/>
              <pc:sldLayoutMk cId="4097881477" sldId="2147483664"/>
              <ac:spMk id="5" creationId="{1EF22793-C2FF-4677-8EBB-9021F3F3C852}"/>
            </ac:spMkLst>
          </pc:spChg>
          <pc:spChg chg="add del mod">
            <ac:chgData name="Mike Bloys" userId="1248c4d8-7b2b-4b32-b8bd-163ae845f9bb" providerId="ADAL" clId="{5692A0E5-B234-45EF-94A0-E87FFCC64C1E}" dt="2020-05-29T15:09:49.976" v="90" actId="478"/>
            <ac:spMkLst>
              <pc:docMk/>
              <pc:sldMasterMk cId="4112846155" sldId="2147483660"/>
              <pc:sldLayoutMk cId="4097881477" sldId="2147483664"/>
              <ac:spMk id="7" creationId="{D2BFB58F-B938-42A0-8C04-740328615960}"/>
            </ac:spMkLst>
          </pc:spChg>
          <pc:spChg chg="del">
            <ac:chgData name="Mike Bloys" userId="1248c4d8-7b2b-4b32-b8bd-163ae845f9bb" providerId="ADAL" clId="{5692A0E5-B234-45EF-94A0-E87FFCC64C1E}" dt="2020-05-29T15:08:45.441" v="79" actId="478"/>
            <ac:spMkLst>
              <pc:docMk/>
              <pc:sldMasterMk cId="4112846155" sldId="2147483660"/>
              <pc:sldLayoutMk cId="4097881477" sldId="2147483664"/>
              <ac:spMk id="10" creationId="{00000000-0000-0000-0000-000000000000}"/>
            </ac:spMkLst>
          </pc:spChg>
          <pc:cxnChg chg="mod">
            <ac:chgData name="Mike Bloys" userId="1248c4d8-7b2b-4b32-b8bd-163ae845f9bb" providerId="ADAL" clId="{5692A0E5-B234-45EF-94A0-E87FFCC64C1E}" dt="2020-05-29T15:09:48.833" v="89" actId="14100"/>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5692A0E5-B234-45EF-94A0-E87FFCC64C1E}" dt="2020-05-29T16:01:56.043" v="194" actId="21"/>
          <pc:sldLayoutMkLst>
            <pc:docMk/>
            <pc:sldMasterMk cId="4112846155" sldId="2147483660"/>
            <pc:sldLayoutMk cId="1415037018" sldId="2147483665"/>
          </pc:sldLayoutMkLst>
          <pc:spChg chg="mod">
            <ac:chgData name="Mike Bloys" userId="1248c4d8-7b2b-4b32-b8bd-163ae845f9bb" providerId="ADAL" clId="{5692A0E5-B234-45EF-94A0-E87FFCC64C1E}" dt="2020-05-29T15:08:37.441" v="78"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5692A0E5-B234-45EF-94A0-E87FFCC64C1E}" dt="2020-05-29T15:08:02.590" v="76" actId="20577"/>
            <ac:spMkLst>
              <pc:docMk/>
              <pc:sldMasterMk cId="4112846155" sldId="2147483660"/>
              <pc:sldLayoutMk cId="1415037018" sldId="2147483665"/>
              <ac:spMk id="13" creationId="{233CBC3C-02E5-42AA-9746-0BE13474AF0A}"/>
            </ac:spMkLst>
          </pc:spChg>
          <pc:picChg chg="add mod ord">
            <ac:chgData name="Mike Bloys" userId="1248c4d8-7b2b-4b32-b8bd-163ae845f9bb" providerId="ADAL" clId="{5692A0E5-B234-45EF-94A0-E87FFCC64C1E}" dt="2020-05-29T15:03:56.251" v="12" actId="167"/>
            <ac:picMkLst>
              <pc:docMk/>
              <pc:sldMasterMk cId="4112846155" sldId="2147483660"/>
              <pc:sldLayoutMk cId="1415037018" sldId="2147483665"/>
              <ac:picMk id="3" creationId="{A96DBF70-7064-4764-A2EE-685A8F4440F9}"/>
            </ac:picMkLst>
          </pc:picChg>
          <pc:picChg chg="del">
            <ac:chgData name="Mike Bloys" userId="1248c4d8-7b2b-4b32-b8bd-163ae845f9bb" providerId="ADAL" clId="{5692A0E5-B234-45EF-94A0-E87FFCC64C1E}" dt="2020-05-29T15:04:00.440" v="13" actId="478"/>
            <ac:picMkLst>
              <pc:docMk/>
              <pc:sldMasterMk cId="4112846155" sldId="2147483660"/>
              <pc:sldLayoutMk cId="1415037018" sldId="2147483665"/>
              <ac:picMk id="4" creationId="{30204B1B-E9EC-43CD-B04A-3B1E013F95FB}"/>
            </ac:picMkLst>
          </pc:picChg>
          <pc:picChg chg="add del mod modCrop">
            <ac:chgData name="Mike Bloys" userId="1248c4d8-7b2b-4b32-b8bd-163ae845f9bb" providerId="ADAL" clId="{5692A0E5-B234-45EF-94A0-E87FFCC64C1E}" dt="2020-05-29T15:18:48.140" v="120" actId="21"/>
            <ac:picMkLst>
              <pc:docMk/>
              <pc:sldMasterMk cId="4112846155" sldId="2147483660"/>
              <pc:sldLayoutMk cId="1415037018" sldId="2147483665"/>
              <ac:picMk id="10" creationId="{888F51E8-48B2-4008-8C45-6AFACA28D552}"/>
            </ac:picMkLst>
          </pc:picChg>
          <pc:picChg chg="mod">
            <ac:chgData name="Mike Bloys" userId="1248c4d8-7b2b-4b32-b8bd-163ae845f9bb" providerId="ADAL" clId="{5692A0E5-B234-45EF-94A0-E87FFCC64C1E}" dt="2020-05-29T15:08:09.490" v="77" actId="207"/>
            <ac:picMkLst>
              <pc:docMk/>
              <pc:sldMasterMk cId="4112846155" sldId="2147483660"/>
              <pc:sldLayoutMk cId="1415037018" sldId="2147483665"/>
              <ac:picMk id="11" creationId="{86FCD402-F3A3-4128-987E-73ABA61A8308}"/>
            </ac:picMkLst>
          </pc:picChg>
          <pc:picChg chg="add del mod modCrop">
            <ac:chgData name="Mike Bloys" userId="1248c4d8-7b2b-4b32-b8bd-163ae845f9bb" providerId="ADAL" clId="{5692A0E5-B234-45EF-94A0-E87FFCC64C1E}" dt="2020-05-29T16:01:56.043" v="194" actId="21"/>
            <ac:picMkLst>
              <pc:docMk/>
              <pc:sldMasterMk cId="4112846155" sldId="2147483660"/>
              <pc:sldLayoutMk cId="1415037018" sldId="2147483665"/>
              <ac:picMk id="12" creationId="{6EAA237A-02D3-43CC-805E-77104DFF7E3F}"/>
            </ac:picMkLst>
          </pc:picChg>
        </pc:sldLayoutChg>
        <pc:sldLayoutChg chg="addSp delSp modSp mod">
          <pc:chgData name="Mike Bloys" userId="1248c4d8-7b2b-4b32-b8bd-163ae845f9bb" providerId="ADAL" clId="{5692A0E5-B234-45EF-94A0-E87FFCC64C1E}" dt="2020-05-29T15:11:22.883" v="104" actId="207"/>
          <pc:sldLayoutMkLst>
            <pc:docMk/>
            <pc:sldMasterMk cId="4112846155" sldId="2147483660"/>
            <pc:sldLayoutMk cId="2159895046" sldId="2147483666"/>
          </pc:sldLayoutMkLst>
          <pc:spChg chg="add mod">
            <ac:chgData name="Mike Bloys" userId="1248c4d8-7b2b-4b32-b8bd-163ae845f9bb" providerId="ADAL" clId="{5692A0E5-B234-45EF-94A0-E87FFCC64C1E}" dt="2020-05-29T15:10:32.351" v="94"/>
            <ac:spMkLst>
              <pc:docMk/>
              <pc:sldMasterMk cId="4112846155" sldId="2147483660"/>
              <pc:sldLayoutMk cId="2159895046" sldId="2147483666"/>
              <ac:spMk id="10" creationId="{24D53D21-28A5-4750-96CB-83FA874F55F0}"/>
            </ac:spMkLst>
          </pc:spChg>
          <pc:spChg chg="del">
            <ac:chgData name="Mike Bloys" userId="1248c4d8-7b2b-4b32-b8bd-163ae845f9bb" providerId="ADAL" clId="{5692A0E5-B234-45EF-94A0-E87FFCC64C1E}" dt="2020-05-29T15:10:31.945" v="93" actId="478"/>
            <ac:spMkLst>
              <pc:docMk/>
              <pc:sldMasterMk cId="4112846155" sldId="2147483660"/>
              <pc:sldLayoutMk cId="2159895046" sldId="2147483666"/>
              <ac:spMk id="13" creationId="{8F524506-6B1E-4151-B83D-B1145E156755}"/>
            </ac:spMkLst>
          </pc:spChg>
          <pc:spChg chg="mod">
            <ac:chgData name="Mike Bloys" userId="1248c4d8-7b2b-4b32-b8bd-163ae845f9bb" providerId="ADAL" clId="{5692A0E5-B234-45EF-94A0-E87FFCC64C1E}" dt="2020-05-29T15:11:22.883" v="104" actId="207"/>
            <ac:spMkLst>
              <pc:docMk/>
              <pc:sldMasterMk cId="4112846155" sldId="2147483660"/>
              <pc:sldLayoutMk cId="2159895046" sldId="2147483666"/>
              <ac:spMk id="14" creationId="{D4DB0278-ED7C-4B58-A5D4-05859B9762F4}"/>
            </ac:spMkLst>
          </pc:spChg>
          <pc:picChg chg="add mod">
            <ac:chgData name="Mike Bloys" userId="1248c4d8-7b2b-4b32-b8bd-163ae845f9bb" providerId="ADAL" clId="{5692A0E5-B234-45EF-94A0-E87FFCC64C1E}" dt="2020-05-29T15:10:32.351" v="94"/>
            <ac:picMkLst>
              <pc:docMk/>
              <pc:sldMasterMk cId="4112846155" sldId="2147483660"/>
              <pc:sldLayoutMk cId="2159895046" sldId="2147483666"/>
              <ac:picMk id="8" creationId="{62EAD74D-3892-4DF1-8C5E-C147D2D611B6}"/>
            </ac:picMkLst>
          </pc:picChg>
          <pc:picChg chg="add mod">
            <ac:chgData name="Mike Bloys" userId="1248c4d8-7b2b-4b32-b8bd-163ae845f9bb" providerId="ADAL" clId="{5692A0E5-B234-45EF-94A0-E87FFCC64C1E}" dt="2020-05-29T15:10:32.351" v="94"/>
            <ac:picMkLst>
              <pc:docMk/>
              <pc:sldMasterMk cId="4112846155" sldId="2147483660"/>
              <pc:sldLayoutMk cId="2159895046" sldId="2147483666"/>
              <ac:picMk id="9" creationId="{60446443-297B-4C18-BF80-AF41EFAD3113}"/>
            </ac:picMkLst>
          </pc:picChg>
          <pc:picChg chg="del">
            <ac:chgData name="Mike Bloys" userId="1248c4d8-7b2b-4b32-b8bd-163ae845f9bb" providerId="ADAL" clId="{5692A0E5-B234-45EF-94A0-E87FFCC64C1E}" dt="2020-05-29T15:10:31.945" v="93" actId="478"/>
            <ac:picMkLst>
              <pc:docMk/>
              <pc:sldMasterMk cId="4112846155" sldId="2147483660"/>
              <pc:sldLayoutMk cId="2159895046" sldId="2147483666"/>
              <ac:picMk id="11" creationId="{50E640C9-DAFB-437C-AE31-ED7997B02CCB}"/>
            </ac:picMkLst>
          </pc:picChg>
          <pc:picChg chg="del">
            <ac:chgData name="Mike Bloys" userId="1248c4d8-7b2b-4b32-b8bd-163ae845f9bb" providerId="ADAL" clId="{5692A0E5-B234-45EF-94A0-E87FFCC64C1E}" dt="2020-05-29T15:10:31.945" v="93" actId="478"/>
            <ac:picMkLst>
              <pc:docMk/>
              <pc:sldMasterMk cId="4112846155" sldId="2147483660"/>
              <pc:sldLayoutMk cId="2159895046" sldId="2147483666"/>
              <ac:picMk id="12" creationId="{3673ED85-68F1-4EEC-804D-A817B8C022AF}"/>
            </ac:picMkLst>
          </pc:picChg>
        </pc:sldLayoutChg>
        <pc:sldLayoutChg chg="addSp delSp modSp mod">
          <pc:chgData name="Mike Bloys" userId="1248c4d8-7b2b-4b32-b8bd-163ae845f9bb" providerId="ADAL" clId="{5692A0E5-B234-45EF-94A0-E87FFCC64C1E}" dt="2020-05-29T15:11:29.059" v="106" actId="207"/>
          <pc:sldLayoutMkLst>
            <pc:docMk/>
            <pc:sldMasterMk cId="4112846155" sldId="2147483660"/>
            <pc:sldLayoutMk cId="2484285243" sldId="2147483667"/>
          </pc:sldLayoutMkLst>
          <pc:spChg chg="add mod">
            <ac:chgData name="Mike Bloys" userId="1248c4d8-7b2b-4b32-b8bd-163ae845f9bb" providerId="ADAL" clId="{5692A0E5-B234-45EF-94A0-E87FFCC64C1E}" dt="2020-05-29T15:10:53.273" v="100"/>
            <ac:spMkLst>
              <pc:docMk/>
              <pc:sldMasterMk cId="4112846155" sldId="2147483660"/>
              <pc:sldLayoutMk cId="2484285243" sldId="2147483667"/>
              <ac:spMk id="7" creationId="{287218B8-75F0-4D1D-9852-CE513C80E419}"/>
            </ac:spMkLst>
          </pc:spChg>
          <pc:spChg chg="del">
            <ac:chgData name="Mike Bloys" userId="1248c4d8-7b2b-4b32-b8bd-163ae845f9bb" providerId="ADAL" clId="{5692A0E5-B234-45EF-94A0-E87FFCC64C1E}" dt="2020-05-29T15:10:52.843" v="99" actId="478"/>
            <ac:spMkLst>
              <pc:docMk/>
              <pc:sldMasterMk cId="4112846155" sldId="2147483660"/>
              <pc:sldLayoutMk cId="2484285243" sldId="2147483667"/>
              <ac:spMk id="10" creationId="{2567462A-9803-44F1-84CA-B7E9D15432C1}"/>
            </ac:spMkLst>
          </pc:spChg>
          <pc:spChg chg="mod">
            <ac:chgData name="Mike Bloys" userId="1248c4d8-7b2b-4b32-b8bd-163ae845f9bb" providerId="ADAL" clId="{5692A0E5-B234-45EF-94A0-E87FFCC64C1E}" dt="2020-05-29T15:11:29.059" v="106" actId="207"/>
            <ac:spMkLst>
              <pc:docMk/>
              <pc:sldMasterMk cId="4112846155" sldId="2147483660"/>
              <pc:sldLayoutMk cId="2484285243" sldId="2147483667"/>
              <ac:spMk id="11" creationId="{1CA50BDD-427A-438C-AFB5-DA67C815E830}"/>
            </ac:spMkLst>
          </pc:spChg>
          <pc:picChg chg="add mod">
            <ac:chgData name="Mike Bloys" userId="1248c4d8-7b2b-4b32-b8bd-163ae845f9bb" providerId="ADAL" clId="{5692A0E5-B234-45EF-94A0-E87FFCC64C1E}" dt="2020-05-29T15:10:53.273" v="100"/>
            <ac:picMkLst>
              <pc:docMk/>
              <pc:sldMasterMk cId="4112846155" sldId="2147483660"/>
              <pc:sldLayoutMk cId="2484285243" sldId="2147483667"/>
              <ac:picMk id="6" creationId="{9A7BECCA-1996-48E8-9EDD-828B8D898CFA}"/>
            </ac:picMkLst>
          </pc:picChg>
          <pc:picChg chg="del">
            <ac:chgData name="Mike Bloys" userId="1248c4d8-7b2b-4b32-b8bd-163ae845f9bb" providerId="ADAL" clId="{5692A0E5-B234-45EF-94A0-E87FFCC64C1E}" dt="2020-05-29T15:10:52.843" v="99" actId="478"/>
            <ac:picMkLst>
              <pc:docMk/>
              <pc:sldMasterMk cId="4112846155" sldId="2147483660"/>
              <pc:sldLayoutMk cId="2484285243" sldId="2147483667"/>
              <ac:picMk id="8" creationId="{5AA57AFB-D891-4AE3-A517-773AE7B675DD}"/>
            </ac:picMkLst>
          </pc:picChg>
        </pc:sldLayoutChg>
        <pc:sldLayoutChg chg="addSp delSp modSp mod">
          <pc:chgData name="Mike Bloys" userId="1248c4d8-7b2b-4b32-b8bd-163ae845f9bb" providerId="ADAL" clId="{5692A0E5-B234-45EF-94A0-E87FFCC64C1E}" dt="2020-05-29T15:11:35.595" v="108" actId="207"/>
          <pc:sldLayoutMkLst>
            <pc:docMk/>
            <pc:sldMasterMk cId="4112846155" sldId="2147483660"/>
            <pc:sldLayoutMk cId="88482964" sldId="2147483668"/>
          </pc:sldLayoutMkLst>
          <pc:spChg chg="add mod">
            <ac:chgData name="Mike Bloys" userId="1248c4d8-7b2b-4b32-b8bd-163ae845f9bb" providerId="ADAL" clId="{5692A0E5-B234-45EF-94A0-E87FFCC64C1E}" dt="2020-05-29T15:10:49.647" v="98"/>
            <ac:spMkLst>
              <pc:docMk/>
              <pc:sldMasterMk cId="4112846155" sldId="2147483660"/>
              <pc:sldLayoutMk cId="88482964" sldId="2147483668"/>
              <ac:spMk id="8" creationId="{EC6CBB00-3040-471C-AA2F-EBDD649C2682}"/>
            </ac:spMkLst>
          </pc:spChg>
          <pc:spChg chg="del">
            <ac:chgData name="Mike Bloys" userId="1248c4d8-7b2b-4b32-b8bd-163ae845f9bb" providerId="ADAL" clId="{5692A0E5-B234-45EF-94A0-E87FFCC64C1E}" dt="2020-05-29T15:10:49.255" v="97" actId="478"/>
            <ac:spMkLst>
              <pc:docMk/>
              <pc:sldMasterMk cId="4112846155" sldId="2147483660"/>
              <pc:sldLayoutMk cId="88482964" sldId="2147483668"/>
              <ac:spMk id="11" creationId="{5E2117ED-BCA0-453C-A467-93138DF42F01}"/>
            </ac:spMkLst>
          </pc:spChg>
          <pc:spChg chg="mod">
            <ac:chgData name="Mike Bloys" userId="1248c4d8-7b2b-4b32-b8bd-163ae845f9bb" providerId="ADAL" clId="{5692A0E5-B234-45EF-94A0-E87FFCC64C1E}" dt="2020-05-29T15:11:35.595" v="108" actId="207"/>
            <ac:spMkLst>
              <pc:docMk/>
              <pc:sldMasterMk cId="4112846155" sldId="2147483660"/>
              <pc:sldLayoutMk cId="88482964" sldId="2147483668"/>
              <ac:spMk id="12" creationId="{70D003C8-A931-4A2D-AC47-DB195F5F26B4}"/>
            </ac:spMkLst>
          </pc:spChg>
          <pc:picChg chg="add mod">
            <ac:chgData name="Mike Bloys" userId="1248c4d8-7b2b-4b32-b8bd-163ae845f9bb" providerId="ADAL" clId="{5692A0E5-B234-45EF-94A0-E87FFCC64C1E}" dt="2020-05-29T15:10:49.647" v="98"/>
            <ac:picMkLst>
              <pc:docMk/>
              <pc:sldMasterMk cId="4112846155" sldId="2147483660"/>
              <pc:sldLayoutMk cId="88482964" sldId="2147483668"/>
              <ac:picMk id="7" creationId="{F69FE79A-F1F6-44F0-B6B6-B4318BFAF1C2}"/>
            </ac:picMkLst>
          </pc:picChg>
          <pc:picChg chg="del">
            <ac:chgData name="Mike Bloys" userId="1248c4d8-7b2b-4b32-b8bd-163ae845f9bb" providerId="ADAL" clId="{5692A0E5-B234-45EF-94A0-E87FFCC64C1E}" dt="2020-05-29T15:10:49.255" v="97" actId="478"/>
            <ac:picMkLst>
              <pc:docMk/>
              <pc:sldMasterMk cId="4112846155" sldId="2147483660"/>
              <pc:sldLayoutMk cId="88482964" sldId="2147483668"/>
              <ac:picMk id="9" creationId="{74912C07-ED60-4463-B46F-24E8438C679C}"/>
            </ac:picMkLst>
          </pc:picChg>
        </pc:sldLayoutChg>
        <pc:sldLayoutChg chg="addSp delSp modSp mod">
          <pc:chgData name="Mike Bloys" userId="1248c4d8-7b2b-4b32-b8bd-163ae845f9bb" providerId="ADAL" clId="{5692A0E5-B234-45EF-94A0-E87FFCC64C1E}" dt="2020-05-29T15:10:41.534" v="96"/>
          <pc:sldLayoutMkLst>
            <pc:docMk/>
            <pc:sldMasterMk cId="4112846155" sldId="2147483660"/>
            <pc:sldLayoutMk cId="2302417356" sldId="2147483669"/>
          </pc:sldLayoutMkLst>
          <pc:spChg chg="del">
            <ac:chgData name="Mike Bloys" userId="1248c4d8-7b2b-4b32-b8bd-163ae845f9bb" providerId="ADAL" clId="{5692A0E5-B234-45EF-94A0-E87FFCC64C1E}" dt="2020-05-29T15:10:41.161" v="95" actId="478"/>
            <ac:spMkLst>
              <pc:docMk/>
              <pc:sldMasterMk cId="4112846155" sldId="2147483660"/>
              <pc:sldLayoutMk cId="2302417356" sldId="2147483669"/>
              <ac:spMk id="9" creationId="{A8825169-416D-4FA1-B0DC-9FD1F8E38FFF}"/>
            </ac:spMkLst>
          </pc:spChg>
          <pc:spChg chg="add mod">
            <ac:chgData name="Mike Bloys" userId="1248c4d8-7b2b-4b32-b8bd-163ae845f9bb" providerId="ADAL" clId="{5692A0E5-B234-45EF-94A0-E87FFCC64C1E}" dt="2020-05-29T15:10:41.534" v="96"/>
            <ac:spMkLst>
              <pc:docMk/>
              <pc:sldMasterMk cId="4112846155" sldId="2147483660"/>
              <pc:sldLayoutMk cId="2302417356" sldId="2147483669"/>
              <ac:spMk id="11" creationId="{7030498F-7447-4CD5-BF19-47BC1CCBF4E9}"/>
            </ac:spMkLst>
          </pc:spChg>
          <pc:picChg chg="add mod">
            <ac:chgData name="Mike Bloys" userId="1248c4d8-7b2b-4b32-b8bd-163ae845f9bb" providerId="ADAL" clId="{5692A0E5-B234-45EF-94A0-E87FFCC64C1E}" dt="2020-05-29T15:10:41.534" v="96"/>
            <ac:picMkLst>
              <pc:docMk/>
              <pc:sldMasterMk cId="4112846155" sldId="2147483660"/>
              <pc:sldLayoutMk cId="2302417356" sldId="2147483669"/>
              <ac:picMk id="6" creationId="{5C6D71BE-A823-4B09-90B8-F8A499A31AD4}"/>
            </ac:picMkLst>
          </pc:picChg>
          <pc:picChg chg="del">
            <ac:chgData name="Mike Bloys" userId="1248c4d8-7b2b-4b32-b8bd-163ae845f9bb" providerId="ADAL" clId="{5692A0E5-B234-45EF-94A0-E87FFCC64C1E}" dt="2020-05-29T15:10:41.161" v="95" actId="478"/>
            <ac:picMkLst>
              <pc:docMk/>
              <pc:sldMasterMk cId="4112846155" sldId="2147483660"/>
              <pc:sldLayoutMk cId="2302417356" sldId="2147483669"/>
              <ac:picMk id="7" creationId="{8E99A8F8-6FE1-4FC5-8805-FDD8BD8CCD46}"/>
            </ac:picMkLst>
          </pc:picChg>
          <pc:picChg chg="del">
            <ac:chgData name="Mike Bloys" userId="1248c4d8-7b2b-4b32-b8bd-163ae845f9bb" providerId="ADAL" clId="{5692A0E5-B234-45EF-94A0-E87FFCC64C1E}" dt="2020-05-29T15:10:41.161" v="95" actId="478"/>
            <ac:picMkLst>
              <pc:docMk/>
              <pc:sldMasterMk cId="4112846155" sldId="2147483660"/>
              <pc:sldLayoutMk cId="2302417356" sldId="2147483669"/>
              <ac:picMk id="8" creationId="{7BED3215-799F-4D6D-B977-F8E1FA256378}"/>
            </ac:picMkLst>
          </pc:picChg>
          <pc:picChg chg="add mod">
            <ac:chgData name="Mike Bloys" userId="1248c4d8-7b2b-4b32-b8bd-163ae845f9bb" providerId="ADAL" clId="{5692A0E5-B234-45EF-94A0-E87FFCC64C1E}" dt="2020-05-29T15:10:41.534" v="96"/>
            <ac:picMkLst>
              <pc:docMk/>
              <pc:sldMasterMk cId="4112846155" sldId="2147483660"/>
              <pc:sldLayoutMk cId="2302417356" sldId="2147483669"/>
              <ac:picMk id="10" creationId="{8614F710-FEE8-472C-84C5-41A177CD2A51}"/>
            </ac:picMkLst>
          </pc:picChg>
        </pc:sldLayoutChg>
        <pc:sldLayoutChg chg="addSp delSp modSp mod">
          <pc:chgData name="Mike Bloys" userId="1248c4d8-7b2b-4b32-b8bd-163ae845f9bb" providerId="ADAL" clId="{5692A0E5-B234-45EF-94A0-E87FFCC64C1E}" dt="2020-05-29T15:11:16.762" v="102" actId="207"/>
          <pc:sldLayoutMkLst>
            <pc:docMk/>
            <pc:sldMasterMk cId="4112846155" sldId="2147483660"/>
            <pc:sldLayoutMk cId="1596280851" sldId="2147483671"/>
          </pc:sldLayoutMkLst>
          <pc:spChg chg="mod">
            <ac:chgData name="Mike Bloys" userId="1248c4d8-7b2b-4b32-b8bd-163ae845f9bb" providerId="ADAL" clId="{5692A0E5-B234-45EF-94A0-E87FFCC64C1E}" dt="2020-05-29T15:11:16.762" v="102" actId="207"/>
            <ac:spMkLst>
              <pc:docMk/>
              <pc:sldMasterMk cId="4112846155" sldId="2147483660"/>
              <pc:sldLayoutMk cId="1596280851" sldId="2147483671"/>
              <ac:spMk id="9" creationId="{00000000-0000-0000-0000-000000000000}"/>
            </ac:spMkLst>
          </pc:spChg>
          <pc:spChg chg="del">
            <ac:chgData name="Mike Bloys" userId="1248c4d8-7b2b-4b32-b8bd-163ae845f9bb" providerId="ADAL" clId="{5692A0E5-B234-45EF-94A0-E87FFCC64C1E}" dt="2020-05-29T15:10:25.945" v="91" actId="478"/>
            <ac:spMkLst>
              <pc:docMk/>
              <pc:sldMasterMk cId="4112846155" sldId="2147483660"/>
              <pc:sldLayoutMk cId="1596280851" sldId="2147483671"/>
              <ac:spMk id="13" creationId="{233CBC3C-02E5-42AA-9746-0BE13474AF0A}"/>
            </ac:spMkLst>
          </pc:spChg>
          <pc:spChg chg="add mod">
            <ac:chgData name="Mike Bloys" userId="1248c4d8-7b2b-4b32-b8bd-163ae845f9bb" providerId="ADAL" clId="{5692A0E5-B234-45EF-94A0-E87FFCC64C1E}" dt="2020-05-29T15:10:26.368" v="92"/>
            <ac:spMkLst>
              <pc:docMk/>
              <pc:sldMasterMk cId="4112846155" sldId="2147483660"/>
              <pc:sldLayoutMk cId="1596280851" sldId="2147483671"/>
              <ac:spMk id="14" creationId="{F341933D-8570-4376-B504-5AC51C039D10}"/>
            </ac:spMkLst>
          </pc:spChg>
          <pc:picChg chg="del">
            <ac:chgData name="Mike Bloys" userId="1248c4d8-7b2b-4b32-b8bd-163ae845f9bb" providerId="ADAL" clId="{5692A0E5-B234-45EF-94A0-E87FFCC64C1E}" dt="2020-05-29T15:10:25.945" v="91" actId="478"/>
            <ac:picMkLst>
              <pc:docMk/>
              <pc:sldMasterMk cId="4112846155" sldId="2147483660"/>
              <pc:sldLayoutMk cId="1596280851" sldId="2147483671"/>
              <ac:picMk id="4" creationId="{30204B1B-E9EC-43CD-B04A-3B1E013F95FB}"/>
            </ac:picMkLst>
          </pc:picChg>
          <pc:picChg chg="add mod">
            <ac:chgData name="Mike Bloys" userId="1248c4d8-7b2b-4b32-b8bd-163ae845f9bb" providerId="ADAL" clId="{5692A0E5-B234-45EF-94A0-E87FFCC64C1E}" dt="2020-05-29T15:10:26.368" v="92"/>
            <ac:picMkLst>
              <pc:docMk/>
              <pc:sldMasterMk cId="4112846155" sldId="2147483660"/>
              <pc:sldLayoutMk cId="1596280851" sldId="2147483671"/>
              <ac:picMk id="10" creationId="{C49BE4A2-4F08-4EA7-B87F-2AE9576A51EA}"/>
            </ac:picMkLst>
          </pc:picChg>
          <pc:picChg chg="del">
            <ac:chgData name="Mike Bloys" userId="1248c4d8-7b2b-4b32-b8bd-163ae845f9bb" providerId="ADAL" clId="{5692A0E5-B234-45EF-94A0-E87FFCC64C1E}" dt="2020-05-29T15:10:25.945" v="91" actId="478"/>
            <ac:picMkLst>
              <pc:docMk/>
              <pc:sldMasterMk cId="4112846155" sldId="2147483660"/>
              <pc:sldLayoutMk cId="1596280851" sldId="2147483671"/>
              <ac:picMk id="11" creationId="{86FCD402-F3A3-4128-987E-73ABA61A8308}"/>
            </ac:picMkLst>
          </pc:picChg>
          <pc:picChg chg="add mod">
            <ac:chgData name="Mike Bloys" userId="1248c4d8-7b2b-4b32-b8bd-163ae845f9bb" providerId="ADAL" clId="{5692A0E5-B234-45EF-94A0-E87FFCC64C1E}" dt="2020-05-29T15:10:26.368" v="92"/>
            <ac:picMkLst>
              <pc:docMk/>
              <pc:sldMasterMk cId="4112846155" sldId="2147483660"/>
              <pc:sldLayoutMk cId="1596280851" sldId="2147483671"/>
              <ac:picMk id="12" creationId="{EC5B78E6-008B-497C-AC84-38223D364F93}"/>
            </ac:picMkLst>
          </pc:picChg>
        </pc:sldLayoutChg>
      </pc:sldMasterChg>
    </pc:docChg>
  </pc:docChgLst>
  <pc:docChgLst>
    <pc:chgData name="Leonora Sheppard" userId="3688f6d8-1f97-408e-a4fe-cc859c551ddb" providerId="ADAL" clId="{E041850A-4888-4141-95D1-D93A8AA8AB39}"/>
    <pc:docChg chg="undo custSel modSld">
      <pc:chgData name="Leonora Sheppard" userId="3688f6d8-1f97-408e-a4fe-cc859c551ddb" providerId="ADAL" clId="{E041850A-4888-4141-95D1-D93A8AA8AB39}" dt="2020-04-21T08:58:05.698" v="10" actId="20577"/>
      <pc:docMkLst>
        <pc:docMk/>
      </pc:docMkLst>
      <pc:sldChg chg="modSp mod">
        <pc:chgData name="Leonora Sheppard" userId="3688f6d8-1f97-408e-a4fe-cc859c551ddb" providerId="ADAL" clId="{E041850A-4888-4141-95D1-D93A8AA8AB39}" dt="2020-04-21T08:58:05.698" v="10" actId="20577"/>
        <pc:sldMkLst>
          <pc:docMk/>
          <pc:sldMk cId="4034301414" sldId="279"/>
        </pc:sldMkLst>
        <pc:spChg chg="mod">
          <ac:chgData name="Leonora Sheppard" userId="3688f6d8-1f97-408e-a4fe-cc859c551ddb" providerId="ADAL" clId="{E041850A-4888-4141-95D1-D93A8AA8AB39}" dt="2020-04-21T08:58:05.698" v="10" actId="20577"/>
          <ac:spMkLst>
            <pc:docMk/>
            <pc:sldMk cId="4034301414" sldId="279"/>
            <ac:spMk id="3" creationId="{00000000-0000-0000-0000-000000000000}"/>
          </ac:spMkLst>
        </pc:spChg>
      </pc:sldChg>
      <pc:sldChg chg="modSp mod">
        <pc:chgData name="Leonora Sheppard" userId="3688f6d8-1f97-408e-a4fe-cc859c551ddb" providerId="ADAL" clId="{E041850A-4888-4141-95D1-D93A8AA8AB39}" dt="2020-04-21T08:32:12.267" v="8" actId="6549"/>
        <pc:sldMkLst>
          <pc:docMk/>
          <pc:sldMk cId="3335185630" sldId="286"/>
        </pc:sldMkLst>
        <pc:spChg chg="mod">
          <ac:chgData name="Leonora Sheppard" userId="3688f6d8-1f97-408e-a4fe-cc859c551ddb" providerId="ADAL" clId="{E041850A-4888-4141-95D1-D93A8AA8AB39}" dt="2020-04-21T08:32:12.267" v="8" actId="6549"/>
          <ac:spMkLst>
            <pc:docMk/>
            <pc:sldMk cId="3335185630" sldId="286"/>
            <ac:spMk id="3" creationId="{00000000-0000-0000-0000-000000000000}"/>
          </ac:spMkLst>
        </pc:spChg>
      </pc:sldChg>
    </pc:docChg>
  </pc:docChgLst>
  <pc:docChgLst>
    <pc:chgData name="Rob Heathcote" userId="62419938-1f1d-43ca-9327-cfd6c1894440" providerId="ADAL" clId="{0DDCC764-EC8E-4FD4-AE56-58317DD3A499}"/>
    <pc:docChg chg="custSel modSld">
      <pc:chgData name="Rob Heathcote" userId="62419938-1f1d-43ca-9327-cfd6c1894440" providerId="ADAL" clId="{0DDCC764-EC8E-4FD4-AE56-58317DD3A499}" dt="2021-08-31T13:23:14.193" v="15"/>
      <pc:docMkLst>
        <pc:docMk/>
      </pc:docMkLst>
      <pc:sldChg chg="modSp mod">
        <pc:chgData name="Rob Heathcote" userId="62419938-1f1d-43ca-9327-cfd6c1894440" providerId="ADAL" clId="{0DDCC764-EC8E-4FD4-AE56-58317DD3A499}" dt="2021-08-31T13:22:57.564" v="13" actId="6549"/>
        <pc:sldMkLst>
          <pc:docMk/>
          <pc:sldMk cId="4272106912" sldId="274"/>
        </pc:sldMkLst>
        <pc:graphicFrameChg chg="modGraphic">
          <ac:chgData name="Rob Heathcote" userId="62419938-1f1d-43ca-9327-cfd6c1894440" providerId="ADAL" clId="{0DDCC764-EC8E-4FD4-AE56-58317DD3A499}" dt="2021-08-31T13:22:57.564" v="13" actId="6549"/>
          <ac:graphicFrameMkLst>
            <pc:docMk/>
            <pc:sldMk cId="4272106912" sldId="274"/>
            <ac:graphicFrameMk id="4" creationId="{00000000-0000-0000-0000-000000000000}"/>
          </ac:graphicFrameMkLst>
        </pc:graphicFrameChg>
      </pc:sldChg>
      <pc:sldChg chg="addSp delSp modSp mod">
        <pc:chgData name="Rob Heathcote" userId="62419938-1f1d-43ca-9327-cfd6c1894440" providerId="ADAL" clId="{0DDCC764-EC8E-4FD4-AE56-58317DD3A499}" dt="2021-08-31T13:23:14.193" v="15"/>
        <pc:sldMkLst>
          <pc:docMk/>
          <pc:sldMk cId="917603793" sldId="297"/>
        </pc:sldMkLst>
        <pc:graphicFrameChg chg="del">
          <ac:chgData name="Rob Heathcote" userId="62419938-1f1d-43ca-9327-cfd6c1894440" providerId="ADAL" clId="{0DDCC764-EC8E-4FD4-AE56-58317DD3A499}" dt="2021-08-31T13:23:13.797" v="14" actId="478"/>
          <ac:graphicFrameMkLst>
            <pc:docMk/>
            <pc:sldMk cId="917603793" sldId="297"/>
            <ac:graphicFrameMk id="4" creationId="{00000000-0000-0000-0000-000000000000}"/>
          </ac:graphicFrameMkLst>
        </pc:graphicFrameChg>
        <pc:graphicFrameChg chg="add mod">
          <ac:chgData name="Rob Heathcote" userId="62419938-1f1d-43ca-9327-cfd6c1894440" providerId="ADAL" clId="{0DDCC764-EC8E-4FD4-AE56-58317DD3A499}" dt="2021-08-31T13:23:14.193" v="15"/>
          <ac:graphicFrameMkLst>
            <pc:docMk/>
            <pc:sldMk cId="917603793" sldId="297"/>
            <ac:graphicFrameMk id="5" creationId="{2174BCBC-85B9-485C-9238-B16E44FCCFD1}"/>
          </ac:graphicFrameMkLst>
        </pc:graphicFrameChg>
      </pc:sldChg>
    </pc:docChg>
  </pc:docChgLst>
  <pc:docChgLst>
    <pc:chgData name="Leonora Sheppard" userId="3688f6d8-1f97-408e-a4fe-cc859c551ddb" providerId="ADAL" clId="{FBB12AFB-786C-415E-8AEB-AF652CAF3217}"/>
    <pc:docChg chg="modSld">
      <pc:chgData name="Leonora Sheppard" userId="3688f6d8-1f97-408e-a4fe-cc859c551ddb" providerId="ADAL" clId="{FBB12AFB-786C-415E-8AEB-AF652CAF3217}" dt="2020-05-28T09:27:11.568" v="3" actId="14100"/>
      <pc:docMkLst>
        <pc:docMk/>
      </pc:docMkLst>
      <pc:sldChg chg="modSp mod">
        <pc:chgData name="Leonora Sheppard" userId="3688f6d8-1f97-408e-a4fe-cc859c551ddb" providerId="ADAL" clId="{FBB12AFB-786C-415E-8AEB-AF652CAF3217}" dt="2020-05-28T09:21:32.481" v="1" actId="14100"/>
        <pc:sldMkLst>
          <pc:docMk/>
          <pc:sldMk cId="1682957095" sldId="271"/>
        </pc:sldMkLst>
        <pc:spChg chg="mod">
          <ac:chgData name="Leonora Sheppard" userId="3688f6d8-1f97-408e-a4fe-cc859c551ddb" providerId="ADAL" clId="{FBB12AFB-786C-415E-8AEB-AF652CAF3217}" dt="2020-05-28T09:21:32.481" v="1" actId="14100"/>
          <ac:spMkLst>
            <pc:docMk/>
            <pc:sldMk cId="1682957095" sldId="271"/>
            <ac:spMk id="3" creationId="{00000000-0000-0000-0000-000000000000}"/>
          </ac:spMkLst>
        </pc:spChg>
      </pc:sldChg>
      <pc:sldChg chg="modSp mod">
        <pc:chgData name="Leonora Sheppard" userId="3688f6d8-1f97-408e-a4fe-cc859c551ddb" providerId="ADAL" clId="{FBB12AFB-786C-415E-8AEB-AF652CAF3217}" dt="2020-05-28T09:27:11.568" v="3" actId="14100"/>
        <pc:sldMkLst>
          <pc:docMk/>
          <pc:sldMk cId="4034301414" sldId="279"/>
        </pc:sldMkLst>
        <pc:spChg chg="mod">
          <ac:chgData name="Leonora Sheppard" userId="3688f6d8-1f97-408e-a4fe-cc859c551ddb" providerId="ADAL" clId="{FBB12AFB-786C-415E-8AEB-AF652CAF3217}" dt="2020-05-28T09:27:11.568" v="3" actId="14100"/>
          <ac:spMkLst>
            <pc:docMk/>
            <pc:sldMk cId="4034301414" sldId="279"/>
            <ac:spMk id="3" creationId="{00000000-0000-0000-0000-000000000000}"/>
          </ac:spMkLst>
        </pc:spChg>
      </pc:sldChg>
    </pc:docChg>
  </pc:docChgLst>
  <pc:docChgLst>
    <pc:chgData name="James Franklin" userId="cf915d05-507f-491f-b4a6-b2aa085ee4b1" providerId="ADAL" clId="{BBA26330-167B-44BE-96EB-530EB98F70B0}"/>
    <pc:docChg chg="undo custSel addSld delSld modSld sldOrd">
      <pc:chgData name="James Franklin" userId="cf915d05-507f-491f-b4a6-b2aa085ee4b1" providerId="ADAL" clId="{BBA26330-167B-44BE-96EB-530EB98F70B0}" dt="2021-08-31T09:26:33.818" v="2066" actId="478"/>
      <pc:docMkLst>
        <pc:docMk/>
      </pc:docMkLst>
      <pc:sldChg chg="modSp mod">
        <pc:chgData name="James Franklin" userId="cf915d05-507f-491f-b4a6-b2aa085ee4b1" providerId="ADAL" clId="{BBA26330-167B-44BE-96EB-530EB98F70B0}" dt="2021-08-20T13:42:58.172" v="30" actId="6549"/>
        <pc:sldMkLst>
          <pc:docMk/>
          <pc:sldMk cId="860185699" sldId="260"/>
        </pc:sldMkLst>
        <pc:spChg chg="mod">
          <ac:chgData name="James Franklin" userId="cf915d05-507f-491f-b4a6-b2aa085ee4b1" providerId="ADAL" clId="{BBA26330-167B-44BE-96EB-530EB98F70B0}" dt="2021-08-20T13:42:58.172" v="30" actId="6549"/>
          <ac:spMkLst>
            <pc:docMk/>
            <pc:sldMk cId="860185699" sldId="260"/>
            <ac:spMk id="5" creationId="{00000000-0000-0000-0000-000000000000}"/>
          </ac:spMkLst>
        </pc:spChg>
      </pc:sldChg>
      <pc:sldChg chg="modSp mod">
        <pc:chgData name="James Franklin" userId="cf915d05-507f-491f-b4a6-b2aa085ee4b1" providerId="ADAL" clId="{BBA26330-167B-44BE-96EB-530EB98F70B0}" dt="2021-08-20T14:02:35.411" v="328" actId="5793"/>
        <pc:sldMkLst>
          <pc:docMk/>
          <pc:sldMk cId="1087622631" sldId="263"/>
        </pc:sldMkLst>
        <pc:graphicFrameChg chg="modGraphic">
          <ac:chgData name="James Franklin" userId="cf915d05-507f-491f-b4a6-b2aa085ee4b1" providerId="ADAL" clId="{BBA26330-167B-44BE-96EB-530EB98F70B0}" dt="2021-08-20T14:02:35.411" v="328" actId="5793"/>
          <ac:graphicFrameMkLst>
            <pc:docMk/>
            <pc:sldMk cId="1087622631" sldId="263"/>
            <ac:graphicFrameMk id="2" creationId="{00000000-0000-0000-0000-000000000000}"/>
          </ac:graphicFrameMkLst>
        </pc:graphicFrameChg>
      </pc:sldChg>
      <pc:sldChg chg="addSp delSp modSp mod">
        <pc:chgData name="James Franklin" userId="cf915d05-507f-491f-b4a6-b2aa085ee4b1" providerId="ADAL" clId="{BBA26330-167B-44BE-96EB-530EB98F70B0}" dt="2021-08-31T09:26:21.673" v="2065" actId="478"/>
        <pc:sldMkLst>
          <pc:docMk/>
          <pc:sldMk cId="3602103354" sldId="264"/>
        </pc:sldMkLst>
        <pc:spChg chg="add del mod">
          <ac:chgData name="James Franklin" userId="cf915d05-507f-491f-b4a6-b2aa085ee4b1" providerId="ADAL" clId="{BBA26330-167B-44BE-96EB-530EB98F70B0}" dt="2021-08-31T09:26:21.673" v="2065" actId="478"/>
          <ac:spMkLst>
            <pc:docMk/>
            <pc:sldMk cId="3602103354" sldId="264"/>
            <ac:spMk id="2" creationId="{C95D5C07-F549-4747-8B09-D0FA6173F93B}"/>
          </ac:spMkLst>
        </pc:spChg>
        <pc:spChg chg="mod">
          <ac:chgData name="James Franklin" userId="cf915d05-507f-491f-b4a6-b2aa085ee4b1" providerId="ADAL" clId="{BBA26330-167B-44BE-96EB-530EB98F70B0}" dt="2021-08-20T14:05:27.006" v="399" actId="20577"/>
          <ac:spMkLst>
            <pc:docMk/>
            <pc:sldMk cId="3602103354" sldId="264"/>
            <ac:spMk id="4" creationId="{00000000-0000-0000-0000-000000000000}"/>
          </ac:spMkLst>
        </pc:spChg>
      </pc:sldChg>
      <pc:sldChg chg="modSp mod">
        <pc:chgData name="James Franklin" userId="cf915d05-507f-491f-b4a6-b2aa085ee4b1" providerId="ADAL" clId="{BBA26330-167B-44BE-96EB-530EB98F70B0}" dt="2021-08-27T14:54:38.599" v="2063" actId="20577"/>
        <pc:sldMkLst>
          <pc:docMk/>
          <pc:sldMk cId="4135593469" sldId="265"/>
        </pc:sldMkLst>
        <pc:spChg chg="mod">
          <ac:chgData name="James Franklin" userId="cf915d05-507f-491f-b4a6-b2aa085ee4b1" providerId="ADAL" clId="{BBA26330-167B-44BE-96EB-530EB98F70B0}" dt="2021-08-27T14:54:38.599" v="2063" actId="20577"/>
          <ac:spMkLst>
            <pc:docMk/>
            <pc:sldMk cId="4135593469" sldId="265"/>
            <ac:spMk id="3" creationId="{00000000-0000-0000-0000-000000000000}"/>
          </ac:spMkLst>
        </pc:spChg>
      </pc:sldChg>
      <pc:sldChg chg="add del ord">
        <pc:chgData name="James Franklin" userId="cf915d05-507f-491f-b4a6-b2aa085ee4b1" providerId="ADAL" clId="{BBA26330-167B-44BE-96EB-530EB98F70B0}" dt="2021-08-20T14:36:16.514" v="1381" actId="47"/>
        <pc:sldMkLst>
          <pc:docMk/>
          <pc:sldMk cId="1682957095" sldId="271"/>
        </pc:sldMkLst>
      </pc:sldChg>
      <pc:sldChg chg="addSp modSp mod">
        <pc:chgData name="James Franklin" userId="cf915d05-507f-491f-b4a6-b2aa085ee4b1" providerId="ADAL" clId="{BBA26330-167B-44BE-96EB-530EB98F70B0}" dt="2021-08-20T14:35:49.297" v="1376" actId="13822"/>
        <pc:sldMkLst>
          <pc:docMk/>
          <pc:sldMk cId="2324984476" sldId="272"/>
        </pc:sldMkLst>
        <pc:spChg chg="mod">
          <ac:chgData name="James Franklin" userId="cf915d05-507f-491f-b4a6-b2aa085ee4b1" providerId="ADAL" clId="{BBA26330-167B-44BE-96EB-530EB98F70B0}" dt="2021-08-20T14:35:09.222" v="1326" actId="20577"/>
          <ac:spMkLst>
            <pc:docMk/>
            <pc:sldMk cId="2324984476" sldId="272"/>
            <ac:spMk id="3" creationId="{00000000-0000-0000-0000-000000000000}"/>
          </ac:spMkLst>
        </pc:spChg>
        <pc:spChg chg="add mod">
          <ac:chgData name="James Franklin" userId="cf915d05-507f-491f-b4a6-b2aa085ee4b1" providerId="ADAL" clId="{BBA26330-167B-44BE-96EB-530EB98F70B0}" dt="2021-08-20T14:35:33.747" v="1374" actId="1076"/>
          <ac:spMkLst>
            <pc:docMk/>
            <pc:sldMk cId="2324984476" sldId="272"/>
            <ac:spMk id="4" creationId="{C0B21274-2BC6-487D-8BBB-2B7272EA15D3}"/>
          </ac:spMkLst>
        </pc:spChg>
        <pc:cxnChg chg="add mod">
          <ac:chgData name="James Franklin" userId="cf915d05-507f-491f-b4a6-b2aa085ee4b1" providerId="ADAL" clId="{BBA26330-167B-44BE-96EB-530EB98F70B0}" dt="2021-08-20T14:35:49.297" v="1376" actId="13822"/>
          <ac:cxnSpMkLst>
            <pc:docMk/>
            <pc:sldMk cId="2324984476" sldId="272"/>
            <ac:cxnSpMk id="6" creationId="{A641FAB0-01E8-447F-9837-B44707A43097}"/>
          </ac:cxnSpMkLst>
        </pc:cxnChg>
      </pc:sldChg>
      <pc:sldChg chg="addSp delSp modSp mod">
        <pc:chgData name="James Franklin" userId="cf915d05-507f-491f-b4a6-b2aa085ee4b1" providerId="ADAL" clId="{BBA26330-167B-44BE-96EB-530EB98F70B0}" dt="2021-08-31T09:26:33.818" v="2066" actId="478"/>
        <pc:sldMkLst>
          <pc:docMk/>
          <pc:sldMk cId="4272106912" sldId="274"/>
        </pc:sldMkLst>
        <pc:spChg chg="mod">
          <ac:chgData name="James Franklin" userId="cf915d05-507f-491f-b4a6-b2aa085ee4b1" providerId="ADAL" clId="{BBA26330-167B-44BE-96EB-530EB98F70B0}" dt="2021-08-20T14:43:52.235" v="1715" actId="6549"/>
          <ac:spMkLst>
            <pc:docMk/>
            <pc:sldMk cId="4272106912" sldId="274"/>
            <ac:spMk id="3" creationId="{00000000-0000-0000-0000-000000000000}"/>
          </ac:spMkLst>
        </pc:spChg>
        <pc:spChg chg="add mod">
          <ac:chgData name="James Franklin" userId="cf915d05-507f-491f-b4a6-b2aa085ee4b1" providerId="ADAL" clId="{BBA26330-167B-44BE-96EB-530EB98F70B0}" dt="2021-08-20T14:40:49.299" v="1612" actId="207"/>
          <ac:spMkLst>
            <pc:docMk/>
            <pc:sldMk cId="4272106912" sldId="274"/>
            <ac:spMk id="5" creationId="{D9AC7EF1-0913-4AAE-B4B5-17C7DB759BAD}"/>
          </ac:spMkLst>
        </pc:spChg>
        <pc:spChg chg="add del mod">
          <ac:chgData name="James Franklin" userId="cf915d05-507f-491f-b4a6-b2aa085ee4b1" providerId="ADAL" clId="{BBA26330-167B-44BE-96EB-530EB98F70B0}" dt="2021-08-31T09:26:33.818" v="2066" actId="478"/>
          <ac:spMkLst>
            <pc:docMk/>
            <pc:sldMk cId="4272106912" sldId="274"/>
            <ac:spMk id="6" creationId="{E1C7E995-16BC-46DA-A406-D0C4153D543C}"/>
          </ac:spMkLst>
        </pc:spChg>
        <pc:graphicFrameChg chg="modGraphic">
          <ac:chgData name="James Franklin" userId="cf915d05-507f-491f-b4a6-b2aa085ee4b1" providerId="ADAL" clId="{BBA26330-167B-44BE-96EB-530EB98F70B0}" dt="2021-08-23T07:44:14.774" v="2000" actId="20577"/>
          <ac:graphicFrameMkLst>
            <pc:docMk/>
            <pc:sldMk cId="4272106912" sldId="274"/>
            <ac:graphicFrameMk id="4" creationId="{00000000-0000-0000-0000-000000000000}"/>
          </ac:graphicFrameMkLst>
        </pc:graphicFrameChg>
        <pc:picChg chg="mod">
          <ac:chgData name="James Franklin" userId="cf915d05-507f-491f-b4a6-b2aa085ee4b1" providerId="ADAL" clId="{BBA26330-167B-44BE-96EB-530EB98F70B0}" dt="2021-08-20T14:40:42.789" v="1610" actId="1076"/>
          <ac:picMkLst>
            <pc:docMk/>
            <pc:sldMk cId="4272106912" sldId="274"/>
            <ac:picMk id="7" creationId="{BEF39024-8530-4F66-88CC-A3EBA83726AD}"/>
          </ac:picMkLst>
        </pc:picChg>
      </pc:sldChg>
      <pc:sldChg chg="del">
        <pc:chgData name="James Franklin" userId="cf915d05-507f-491f-b4a6-b2aa085ee4b1" providerId="ADAL" clId="{BBA26330-167B-44BE-96EB-530EB98F70B0}" dt="2021-08-20T14:43:20.040" v="1711" actId="47"/>
        <pc:sldMkLst>
          <pc:docMk/>
          <pc:sldMk cId="3313903947" sldId="276"/>
        </pc:sldMkLst>
      </pc:sldChg>
      <pc:sldChg chg="modSp mod">
        <pc:chgData name="James Franklin" userId="cf915d05-507f-491f-b4a6-b2aa085ee4b1" providerId="ADAL" clId="{BBA26330-167B-44BE-96EB-530EB98F70B0}" dt="2021-08-20T14:47:42.683" v="1765" actId="20577"/>
        <pc:sldMkLst>
          <pc:docMk/>
          <pc:sldMk cId="4034301414" sldId="279"/>
        </pc:sldMkLst>
        <pc:spChg chg="mod">
          <ac:chgData name="James Franklin" userId="cf915d05-507f-491f-b4a6-b2aa085ee4b1" providerId="ADAL" clId="{BBA26330-167B-44BE-96EB-530EB98F70B0}" dt="2021-08-20T14:47:42.683" v="1765" actId="20577"/>
          <ac:spMkLst>
            <pc:docMk/>
            <pc:sldMk cId="4034301414" sldId="279"/>
            <ac:spMk id="3" creationId="{00000000-0000-0000-0000-000000000000}"/>
          </ac:spMkLst>
        </pc:spChg>
      </pc:sldChg>
      <pc:sldChg chg="addSp delSp modSp mod addCm modCm">
        <pc:chgData name="James Franklin" userId="cf915d05-507f-491f-b4a6-b2aa085ee4b1" providerId="ADAL" clId="{BBA26330-167B-44BE-96EB-530EB98F70B0}" dt="2021-08-20T13:49:31.419" v="61"/>
        <pc:sldMkLst>
          <pc:docMk/>
          <pc:sldMk cId="1118712032" sldId="280"/>
        </pc:sldMkLst>
        <pc:picChg chg="add mod">
          <ac:chgData name="James Franklin" userId="cf915d05-507f-491f-b4a6-b2aa085ee4b1" providerId="ADAL" clId="{BBA26330-167B-44BE-96EB-530EB98F70B0}" dt="2021-08-20T13:48:45.809" v="49" actId="1076"/>
          <ac:picMkLst>
            <pc:docMk/>
            <pc:sldMk cId="1118712032" sldId="280"/>
            <ac:picMk id="5" creationId="{F25B93BA-DFDE-4D2A-9062-8526804A052F}"/>
          </ac:picMkLst>
        </pc:picChg>
        <pc:picChg chg="ord">
          <ac:chgData name="James Franklin" userId="cf915d05-507f-491f-b4a6-b2aa085ee4b1" providerId="ADAL" clId="{BBA26330-167B-44BE-96EB-530EB98F70B0}" dt="2021-08-20T13:49:09.740" v="59" actId="167"/>
          <ac:picMkLst>
            <pc:docMk/>
            <pc:sldMk cId="1118712032" sldId="280"/>
            <ac:picMk id="12" creationId="{65F516ED-4C1D-4127-BB1B-9DB8932FBD73}"/>
          </ac:picMkLst>
        </pc:picChg>
        <pc:picChg chg="add mod">
          <ac:chgData name="James Franklin" userId="cf915d05-507f-491f-b4a6-b2aa085ee4b1" providerId="ADAL" clId="{BBA26330-167B-44BE-96EB-530EB98F70B0}" dt="2021-08-20T13:45:07.175" v="38" actId="1076"/>
          <ac:picMkLst>
            <pc:docMk/>
            <pc:sldMk cId="1118712032" sldId="280"/>
            <ac:picMk id="1026" creationId="{417B329B-3E16-40EE-9360-5F32AC937543}"/>
          </ac:picMkLst>
        </pc:picChg>
        <pc:picChg chg="add del mod">
          <ac:chgData name="James Franklin" userId="cf915d05-507f-491f-b4a6-b2aa085ee4b1" providerId="ADAL" clId="{BBA26330-167B-44BE-96EB-530EB98F70B0}" dt="2021-08-20T13:48:08.959" v="42" actId="478"/>
          <ac:picMkLst>
            <pc:docMk/>
            <pc:sldMk cId="1118712032" sldId="280"/>
            <ac:picMk id="1028" creationId="{E41B0A53-3454-45D4-A14A-D357D1791207}"/>
          </ac:picMkLst>
        </pc:picChg>
        <pc:picChg chg="add mod">
          <ac:chgData name="James Franklin" userId="cf915d05-507f-491f-b4a6-b2aa085ee4b1" providerId="ADAL" clId="{BBA26330-167B-44BE-96EB-530EB98F70B0}" dt="2021-08-20T13:48:19.535" v="46" actId="1076"/>
          <ac:picMkLst>
            <pc:docMk/>
            <pc:sldMk cId="1118712032" sldId="280"/>
            <ac:picMk id="1030" creationId="{0D1BC08E-35B5-420A-9419-AE4ECF32EDFA}"/>
          </ac:picMkLst>
        </pc:picChg>
        <pc:picChg chg="add mod">
          <ac:chgData name="James Franklin" userId="cf915d05-507f-491f-b4a6-b2aa085ee4b1" providerId="ADAL" clId="{BBA26330-167B-44BE-96EB-530EB98F70B0}" dt="2021-08-20T13:49:07.177" v="58" actId="167"/>
          <ac:picMkLst>
            <pc:docMk/>
            <pc:sldMk cId="1118712032" sldId="280"/>
            <ac:picMk id="1032" creationId="{9C0BAB71-42E1-4082-946D-D43D38F75F77}"/>
          </ac:picMkLst>
        </pc:picChg>
      </pc:sldChg>
      <pc:sldChg chg="modSp mod">
        <pc:chgData name="James Franklin" userId="cf915d05-507f-491f-b4a6-b2aa085ee4b1" providerId="ADAL" clId="{BBA26330-167B-44BE-96EB-530EB98F70B0}" dt="2021-08-20T14:02:06.210" v="301" actId="20577"/>
        <pc:sldMkLst>
          <pc:docMk/>
          <pc:sldMk cId="315966997" sldId="282"/>
        </pc:sldMkLst>
        <pc:spChg chg="mod">
          <ac:chgData name="James Franklin" userId="cf915d05-507f-491f-b4a6-b2aa085ee4b1" providerId="ADAL" clId="{BBA26330-167B-44BE-96EB-530EB98F70B0}" dt="2021-08-20T14:02:06.210" v="301" actId="20577"/>
          <ac:spMkLst>
            <pc:docMk/>
            <pc:sldMk cId="315966997" sldId="282"/>
            <ac:spMk id="3" creationId="{448AFA11-C7F7-4BCE-B3A7-10EA5C830004}"/>
          </ac:spMkLst>
        </pc:spChg>
      </pc:sldChg>
      <pc:sldChg chg="addSp modSp mod">
        <pc:chgData name="James Franklin" userId="cf915d05-507f-491f-b4a6-b2aa085ee4b1" providerId="ADAL" clId="{BBA26330-167B-44BE-96EB-530EB98F70B0}" dt="2021-08-20T13:58:34.151" v="284" actId="20577"/>
        <pc:sldMkLst>
          <pc:docMk/>
          <pc:sldMk cId="1027235391" sldId="284"/>
        </pc:sldMkLst>
        <pc:spChg chg="mod">
          <ac:chgData name="James Franklin" userId="cf915d05-507f-491f-b4a6-b2aa085ee4b1" providerId="ADAL" clId="{BBA26330-167B-44BE-96EB-530EB98F70B0}" dt="2021-08-20T13:58:34.151" v="284" actId="20577"/>
          <ac:spMkLst>
            <pc:docMk/>
            <pc:sldMk cId="1027235391" sldId="284"/>
            <ac:spMk id="2" creationId="{BD1C7DC6-EE90-474D-BC1C-2A5C8C7B02D4}"/>
          </ac:spMkLst>
        </pc:spChg>
        <pc:spChg chg="mod">
          <ac:chgData name="James Franklin" userId="cf915d05-507f-491f-b4a6-b2aa085ee4b1" providerId="ADAL" clId="{BBA26330-167B-44BE-96EB-530EB98F70B0}" dt="2021-08-20T13:53:42.456" v="138" actId="20577"/>
          <ac:spMkLst>
            <pc:docMk/>
            <pc:sldMk cId="1027235391" sldId="284"/>
            <ac:spMk id="3" creationId="{8FCD36D1-0BF8-4E55-9BCC-84B4D4EFAD6B}"/>
          </ac:spMkLst>
        </pc:spChg>
        <pc:spChg chg="add mod">
          <ac:chgData name="James Franklin" userId="cf915d05-507f-491f-b4a6-b2aa085ee4b1" providerId="ADAL" clId="{BBA26330-167B-44BE-96EB-530EB98F70B0}" dt="2021-08-20T13:58:15.495" v="268" actId="14100"/>
          <ac:spMkLst>
            <pc:docMk/>
            <pc:sldMk cId="1027235391" sldId="284"/>
            <ac:spMk id="4" creationId="{E9D1FEBE-2F36-4FEC-BCA4-289D82DAFC5D}"/>
          </ac:spMkLst>
        </pc:spChg>
      </pc:sldChg>
      <pc:sldChg chg="modSp mod">
        <pc:chgData name="James Franklin" userId="cf915d05-507f-491f-b4a6-b2aa085ee4b1" providerId="ADAL" clId="{BBA26330-167B-44BE-96EB-530EB98F70B0}" dt="2021-08-23T07:44:32.557" v="2009" actId="20577"/>
        <pc:sldMkLst>
          <pc:docMk/>
          <pc:sldMk cId="846973933" sldId="288"/>
        </pc:sldMkLst>
        <pc:spChg chg="mod">
          <ac:chgData name="James Franklin" userId="cf915d05-507f-491f-b4a6-b2aa085ee4b1" providerId="ADAL" clId="{BBA26330-167B-44BE-96EB-530EB98F70B0}" dt="2021-08-23T07:44:32.557" v="2009" actId="20577"/>
          <ac:spMkLst>
            <pc:docMk/>
            <pc:sldMk cId="846973933" sldId="288"/>
            <ac:spMk id="3" creationId="{06934EDC-14D7-4E58-8636-5E16A8B39CFC}"/>
          </ac:spMkLst>
        </pc:spChg>
      </pc:sldChg>
      <pc:sldChg chg="modSp mod">
        <pc:chgData name="James Franklin" userId="cf915d05-507f-491f-b4a6-b2aa085ee4b1" providerId="ADAL" clId="{BBA26330-167B-44BE-96EB-530EB98F70B0}" dt="2021-08-20T14:48:31.827" v="1793" actId="20577"/>
        <pc:sldMkLst>
          <pc:docMk/>
          <pc:sldMk cId="1181046319" sldId="290"/>
        </pc:sldMkLst>
        <pc:spChg chg="mod">
          <ac:chgData name="James Franklin" userId="cf915d05-507f-491f-b4a6-b2aa085ee4b1" providerId="ADAL" clId="{BBA26330-167B-44BE-96EB-530EB98F70B0}" dt="2021-08-20T14:48:31.827" v="1793" actId="20577"/>
          <ac:spMkLst>
            <pc:docMk/>
            <pc:sldMk cId="1181046319" sldId="290"/>
            <ac:spMk id="3" creationId="{B784420C-B663-4A12-A739-C4226229647E}"/>
          </ac:spMkLst>
        </pc:spChg>
      </pc:sldChg>
      <pc:sldChg chg="modSp mod">
        <pc:chgData name="James Franklin" userId="cf915d05-507f-491f-b4a6-b2aa085ee4b1" providerId="ADAL" clId="{BBA26330-167B-44BE-96EB-530EB98F70B0}" dt="2021-08-20T14:49:20.011" v="1899" actId="20577"/>
        <pc:sldMkLst>
          <pc:docMk/>
          <pc:sldMk cId="613549416" sldId="292"/>
        </pc:sldMkLst>
        <pc:spChg chg="mod">
          <ac:chgData name="James Franklin" userId="cf915d05-507f-491f-b4a6-b2aa085ee4b1" providerId="ADAL" clId="{BBA26330-167B-44BE-96EB-530EB98F70B0}" dt="2021-08-20T14:49:20.011" v="1899" actId="20577"/>
          <ac:spMkLst>
            <pc:docMk/>
            <pc:sldMk cId="613549416" sldId="292"/>
            <ac:spMk id="3" creationId="{B784420C-B663-4A12-A739-C4226229647E}"/>
          </ac:spMkLst>
        </pc:spChg>
      </pc:sldChg>
      <pc:sldChg chg="addSp delSp modSp mod">
        <pc:chgData name="James Franklin" userId="cf915d05-507f-491f-b4a6-b2aa085ee4b1" providerId="ADAL" clId="{BBA26330-167B-44BE-96EB-530EB98F70B0}" dt="2021-08-31T09:26:12.303" v="2064" actId="478"/>
        <pc:sldMkLst>
          <pc:docMk/>
          <pc:sldMk cId="2115228972" sldId="293"/>
        </pc:sldMkLst>
        <pc:spChg chg="mod">
          <ac:chgData name="James Franklin" userId="cf915d05-507f-491f-b4a6-b2aa085ee4b1" providerId="ADAL" clId="{BBA26330-167B-44BE-96EB-530EB98F70B0}" dt="2021-08-25T13:13:41.718" v="2053" actId="20577"/>
          <ac:spMkLst>
            <pc:docMk/>
            <pc:sldMk cId="2115228972" sldId="293"/>
            <ac:spMk id="3" creationId="{001CDEDC-9DD1-4A92-A905-72ACAAA8A2FA}"/>
          </ac:spMkLst>
        </pc:spChg>
        <pc:spChg chg="add del mod">
          <ac:chgData name="James Franklin" userId="cf915d05-507f-491f-b4a6-b2aa085ee4b1" providerId="ADAL" clId="{BBA26330-167B-44BE-96EB-530EB98F70B0}" dt="2021-08-31T09:26:12.303" v="2064" actId="478"/>
          <ac:spMkLst>
            <pc:docMk/>
            <pc:sldMk cId="2115228972" sldId="293"/>
            <ac:spMk id="4" creationId="{C3F66034-2B65-4C49-AA91-56200968616C}"/>
          </ac:spMkLst>
        </pc:spChg>
      </pc:sldChg>
      <pc:sldChg chg="del">
        <pc:chgData name="James Franklin" userId="cf915d05-507f-491f-b4a6-b2aa085ee4b1" providerId="ADAL" clId="{BBA26330-167B-44BE-96EB-530EB98F70B0}" dt="2021-08-20T14:41:39.826" v="1648" actId="47"/>
        <pc:sldMkLst>
          <pc:docMk/>
          <pc:sldMk cId="4084870978" sldId="294"/>
        </pc:sldMkLst>
      </pc:sldChg>
      <pc:sldChg chg="modSp mod">
        <pc:chgData name="James Franklin" userId="cf915d05-507f-491f-b4a6-b2aa085ee4b1" providerId="ADAL" clId="{BBA26330-167B-44BE-96EB-530EB98F70B0}" dt="2021-08-23T07:44:40.971" v="2013" actId="6549"/>
        <pc:sldMkLst>
          <pc:docMk/>
          <pc:sldMk cId="2624322720" sldId="295"/>
        </pc:sldMkLst>
        <pc:spChg chg="mod">
          <ac:chgData name="James Franklin" userId="cf915d05-507f-491f-b4a6-b2aa085ee4b1" providerId="ADAL" clId="{BBA26330-167B-44BE-96EB-530EB98F70B0}" dt="2021-08-23T07:44:40.971" v="2013" actId="6549"/>
          <ac:spMkLst>
            <pc:docMk/>
            <pc:sldMk cId="2624322720" sldId="295"/>
            <ac:spMk id="3" creationId="{06934EDC-14D7-4E58-8636-5E16A8B39CFC}"/>
          </ac:spMkLst>
        </pc:spChg>
      </pc:sldChg>
      <pc:sldChg chg="modSp new mod ord">
        <pc:chgData name="James Franklin" userId="cf915d05-507f-491f-b4a6-b2aa085ee4b1" providerId="ADAL" clId="{BBA26330-167B-44BE-96EB-530EB98F70B0}" dt="2021-08-20T14:24:18.230" v="1138" actId="20577"/>
        <pc:sldMkLst>
          <pc:docMk/>
          <pc:sldMk cId="1170206454" sldId="296"/>
        </pc:sldMkLst>
        <pc:spChg chg="mod">
          <ac:chgData name="James Franklin" userId="cf915d05-507f-491f-b4a6-b2aa085ee4b1" providerId="ADAL" clId="{BBA26330-167B-44BE-96EB-530EB98F70B0}" dt="2021-08-20T14:19:48.989" v="563" actId="20577"/>
          <ac:spMkLst>
            <pc:docMk/>
            <pc:sldMk cId="1170206454" sldId="296"/>
            <ac:spMk id="2" creationId="{E47482CA-1802-4B3C-B95A-6D8361C2D77E}"/>
          </ac:spMkLst>
        </pc:spChg>
        <pc:spChg chg="mod">
          <ac:chgData name="James Franklin" userId="cf915d05-507f-491f-b4a6-b2aa085ee4b1" providerId="ADAL" clId="{BBA26330-167B-44BE-96EB-530EB98F70B0}" dt="2021-08-20T14:24:18.230" v="1138" actId="20577"/>
          <ac:spMkLst>
            <pc:docMk/>
            <pc:sldMk cId="1170206454" sldId="296"/>
            <ac:spMk id="3" creationId="{3A99A339-9A74-439A-B756-EFD66ADF78F7}"/>
          </ac:spMkLst>
        </pc:spChg>
      </pc:sldChg>
      <pc:sldChg chg="delSp modSp add mod modClrScheme chgLayout">
        <pc:chgData name="James Franklin" userId="cf915d05-507f-491f-b4a6-b2aa085ee4b1" providerId="ADAL" clId="{BBA26330-167B-44BE-96EB-530EB98F70B0}" dt="2021-08-23T07:44:24.231" v="2006" actId="20577"/>
        <pc:sldMkLst>
          <pc:docMk/>
          <pc:sldMk cId="917603793" sldId="297"/>
        </pc:sldMkLst>
        <pc:spChg chg="mod ord">
          <ac:chgData name="James Franklin" userId="cf915d05-507f-491f-b4a6-b2aa085ee4b1" providerId="ADAL" clId="{BBA26330-167B-44BE-96EB-530EB98F70B0}" dt="2021-08-20T14:43:07.626" v="1710" actId="700"/>
          <ac:spMkLst>
            <pc:docMk/>
            <pc:sldMk cId="917603793" sldId="297"/>
            <ac:spMk id="2" creationId="{00000000-0000-0000-0000-000000000000}"/>
          </ac:spMkLst>
        </pc:spChg>
        <pc:spChg chg="mod ord">
          <ac:chgData name="James Franklin" userId="cf915d05-507f-491f-b4a6-b2aa085ee4b1" providerId="ADAL" clId="{BBA26330-167B-44BE-96EB-530EB98F70B0}" dt="2021-08-20T14:43:47.987" v="1714" actId="6549"/>
          <ac:spMkLst>
            <pc:docMk/>
            <pc:sldMk cId="917603793" sldId="297"/>
            <ac:spMk id="3" creationId="{00000000-0000-0000-0000-000000000000}"/>
          </ac:spMkLst>
        </pc:spChg>
        <pc:spChg chg="del">
          <ac:chgData name="James Franklin" userId="cf915d05-507f-491f-b4a6-b2aa085ee4b1" providerId="ADAL" clId="{BBA26330-167B-44BE-96EB-530EB98F70B0}" dt="2021-08-20T14:41:44.102" v="1649" actId="478"/>
          <ac:spMkLst>
            <pc:docMk/>
            <pc:sldMk cId="917603793" sldId="297"/>
            <ac:spMk id="5" creationId="{D9AC7EF1-0913-4AAE-B4B5-17C7DB759BAD}"/>
          </ac:spMkLst>
        </pc:spChg>
        <pc:graphicFrameChg chg="modGraphic">
          <ac:chgData name="James Franklin" userId="cf915d05-507f-491f-b4a6-b2aa085ee4b1" providerId="ADAL" clId="{BBA26330-167B-44BE-96EB-530EB98F70B0}" dt="2021-08-23T07:44:24.231" v="2006" actId="20577"/>
          <ac:graphicFrameMkLst>
            <pc:docMk/>
            <pc:sldMk cId="917603793" sldId="297"/>
            <ac:graphicFrameMk id="4" creationId="{00000000-0000-0000-0000-000000000000}"/>
          </ac:graphicFrameMkLst>
        </pc:graphicFrameChg>
        <pc:picChg chg="del">
          <ac:chgData name="James Franklin" userId="cf915d05-507f-491f-b4a6-b2aa085ee4b1" providerId="ADAL" clId="{BBA26330-167B-44BE-96EB-530EB98F70B0}" dt="2021-08-20T14:41:44.747" v="1650" actId="478"/>
          <ac:picMkLst>
            <pc:docMk/>
            <pc:sldMk cId="917603793" sldId="297"/>
            <ac:picMk id="7" creationId="{BEF39024-8530-4F66-88CC-A3EBA83726AD}"/>
          </ac:picMkLst>
        </pc:picChg>
      </pc:sldChg>
    </pc:docChg>
  </pc:docChgLst>
  <pc:docChgLst>
    <pc:chgData name="Mike Bloys" userId="1248c4d8-7b2b-4b32-b8bd-163ae845f9bb" providerId="ADAL" clId="{5AC3D311-06CD-4A7C-9947-E88D7135FA71}"/>
    <pc:docChg chg="custSel modSld modMainMaster">
      <pc:chgData name="Mike Bloys" userId="1248c4d8-7b2b-4b32-b8bd-163ae845f9bb" providerId="ADAL" clId="{5AC3D311-06CD-4A7C-9947-E88D7135FA71}" dt="2020-04-29T08:20:19.501" v="291" actId="1592"/>
      <pc:docMkLst>
        <pc:docMk/>
      </pc:docMkLst>
      <pc:sldChg chg="addSp delSp modSp">
        <pc:chgData name="Mike Bloys" userId="1248c4d8-7b2b-4b32-b8bd-163ae845f9bb" providerId="ADAL" clId="{5AC3D311-06CD-4A7C-9947-E88D7135FA71}" dt="2020-04-21T14:06:14.855" v="1" actId="478"/>
        <pc:sldMkLst>
          <pc:docMk/>
          <pc:sldMk cId="3148882095" sldId="256"/>
        </pc:sldMkLst>
        <pc:spChg chg="del">
          <ac:chgData name="Mike Bloys" userId="1248c4d8-7b2b-4b32-b8bd-163ae845f9bb" providerId="ADAL" clId="{5AC3D311-06CD-4A7C-9947-E88D7135FA71}" dt="2020-04-21T14:06:13.150" v="0" actId="478"/>
          <ac:spMkLst>
            <pc:docMk/>
            <pc:sldMk cId="3148882095" sldId="256"/>
            <ac:spMk id="2" creationId="{39412D20-BE67-4F02-89D6-D9764774FBF6}"/>
          </ac:spMkLst>
        </pc:spChg>
        <pc:spChg chg="add del mod">
          <ac:chgData name="Mike Bloys" userId="1248c4d8-7b2b-4b32-b8bd-163ae845f9bb" providerId="ADAL" clId="{5AC3D311-06CD-4A7C-9947-E88D7135FA71}" dt="2020-04-21T14:06:14.855" v="1" actId="478"/>
          <ac:spMkLst>
            <pc:docMk/>
            <pc:sldMk cId="3148882095" sldId="256"/>
            <ac:spMk id="4" creationId="{92BDCFBF-F206-414A-85B0-063D297F4815}"/>
          </ac:spMkLst>
        </pc:spChg>
        <pc:spChg chg="del">
          <ac:chgData name="Mike Bloys" userId="1248c4d8-7b2b-4b32-b8bd-163ae845f9bb" providerId="ADAL" clId="{5AC3D311-06CD-4A7C-9947-E88D7135FA71}" dt="2020-04-21T14:06:13.150" v="0" actId="478"/>
          <ac:spMkLst>
            <pc:docMk/>
            <pc:sldMk cId="3148882095" sldId="256"/>
            <ac:spMk id="5" creationId="{00000000-0000-0000-0000-000000000000}"/>
          </ac:spMkLst>
        </pc:spChg>
        <pc:spChg chg="del">
          <ac:chgData name="Mike Bloys" userId="1248c4d8-7b2b-4b32-b8bd-163ae845f9bb" providerId="ADAL" clId="{5AC3D311-06CD-4A7C-9947-E88D7135FA71}" dt="2020-04-21T14:06:13.150" v="0" actId="478"/>
          <ac:spMkLst>
            <pc:docMk/>
            <pc:sldMk cId="3148882095" sldId="256"/>
            <ac:spMk id="6" creationId="{00000000-0000-0000-0000-000000000000}"/>
          </ac:spMkLst>
        </pc:spChg>
        <pc:spChg chg="del">
          <ac:chgData name="Mike Bloys" userId="1248c4d8-7b2b-4b32-b8bd-163ae845f9bb" providerId="ADAL" clId="{5AC3D311-06CD-4A7C-9947-E88D7135FA71}" dt="2020-04-21T14:06:13.150" v="0" actId="478"/>
          <ac:spMkLst>
            <pc:docMk/>
            <pc:sldMk cId="3148882095" sldId="256"/>
            <ac:spMk id="7" creationId="{00000000-0000-0000-0000-000000000000}"/>
          </ac:spMkLst>
        </pc:spChg>
        <pc:spChg chg="add del mod">
          <ac:chgData name="Mike Bloys" userId="1248c4d8-7b2b-4b32-b8bd-163ae845f9bb" providerId="ADAL" clId="{5AC3D311-06CD-4A7C-9947-E88D7135FA71}" dt="2020-04-21T14:06:14.855" v="1" actId="478"/>
          <ac:spMkLst>
            <pc:docMk/>
            <pc:sldMk cId="3148882095" sldId="256"/>
            <ac:spMk id="10" creationId="{CD96CE2F-6893-4D2D-B86A-2E778C337C52}"/>
          </ac:spMkLst>
        </pc:spChg>
        <pc:spChg chg="add del mod">
          <ac:chgData name="Mike Bloys" userId="1248c4d8-7b2b-4b32-b8bd-163ae845f9bb" providerId="ADAL" clId="{5AC3D311-06CD-4A7C-9947-E88D7135FA71}" dt="2020-04-21T14:06:14.855" v="1" actId="478"/>
          <ac:spMkLst>
            <pc:docMk/>
            <pc:sldMk cId="3148882095" sldId="256"/>
            <ac:spMk id="12" creationId="{BC1E937C-E899-43DC-8DAD-29CE88DA76F3}"/>
          </ac:spMkLst>
        </pc:spChg>
        <pc:graphicFrameChg chg="del">
          <ac:chgData name="Mike Bloys" userId="1248c4d8-7b2b-4b32-b8bd-163ae845f9bb" providerId="ADAL" clId="{5AC3D311-06CD-4A7C-9947-E88D7135FA71}" dt="2020-04-21T14:06:13.150"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5AC3D311-06CD-4A7C-9947-E88D7135FA71}" dt="2020-04-21T14:20:46.605" v="86" actId="21"/>
        <pc:sldMkLst>
          <pc:docMk/>
          <pc:sldMk cId="860185699" sldId="260"/>
        </pc:sldMkLst>
        <pc:spChg chg="add del">
          <ac:chgData name="Mike Bloys" userId="1248c4d8-7b2b-4b32-b8bd-163ae845f9bb" providerId="ADAL" clId="{5AC3D311-06CD-4A7C-9947-E88D7135FA71}" dt="2020-04-21T14:20:31.129" v="83" actId="478"/>
          <ac:spMkLst>
            <pc:docMk/>
            <pc:sldMk cId="860185699" sldId="260"/>
            <ac:spMk id="6" creationId="{CA019734-5FC4-44C0-85CF-FE9A82726FEE}"/>
          </ac:spMkLst>
        </pc:spChg>
        <pc:spChg chg="add del mod">
          <ac:chgData name="Mike Bloys" userId="1248c4d8-7b2b-4b32-b8bd-163ae845f9bb" providerId="ADAL" clId="{5AC3D311-06CD-4A7C-9947-E88D7135FA71}" dt="2020-04-21T14:20:46.605" v="86" actId="21"/>
          <ac:spMkLst>
            <pc:docMk/>
            <pc:sldMk cId="860185699" sldId="260"/>
            <ac:spMk id="7" creationId="{1DD009EB-EADA-4866-9E19-6E31028CA51F}"/>
          </ac:spMkLst>
        </pc:spChg>
      </pc:sldChg>
      <pc:sldChg chg="modSp">
        <pc:chgData name="Mike Bloys" userId="1248c4d8-7b2b-4b32-b8bd-163ae845f9bb" providerId="ADAL" clId="{5AC3D311-06CD-4A7C-9947-E88D7135FA71}" dt="2020-04-28T15:34:37.379" v="226" actId="207"/>
        <pc:sldMkLst>
          <pc:docMk/>
          <pc:sldMk cId="3455768392" sldId="261"/>
        </pc:sldMkLst>
        <pc:spChg chg="mod">
          <ac:chgData name="Mike Bloys" userId="1248c4d8-7b2b-4b32-b8bd-163ae845f9bb" providerId="ADAL" clId="{5AC3D311-06CD-4A7C-9947-E88D7135FA71}" dt="2020-04-28T15:34:37.379" v="226" actId="207"/>
          <ac:spMkLst>
            <pc:docMk/>
            <pc:sldMk cId="3455768392" sldId="261"/>
            <ac:spMk id="4" creationId="{00000000-0000-0000-0000-000000000000}"/>
          </ac:spMkLst>
        </pc:spChg>
      </pc:sldChg>
      <pc:sldChg chg="modSp">
        <pc:chgData name="Mike Bloys" userId="1248c4d8-7b2b-4b32-b8bd-163ae845f9bb" providerId="ADAL" clId="{5AC3D311-06CD-4A7C-9947-E88D7135FA71}" dt="2020-04-28T15:54:47.939" v="284"/>
        <pc:sldMkLst>
          <pc:docMk/>
          <pc:sldMk cId="1087622631" sldId="263"/>
        </pc:sldMkLst>
        <pc:graphicFrameChg chg="mod modGraphic">
          <ac:chgData name="Mike Bloys" userId="1248c4d8-7b2b-4b32-b8bd-163ae845f9bb" providerId="ADAL" clId="{5AC3D311-06CD-4A7C-9947-E88D7135FA71}" dt="2020-04-28T15:54:47.939" v="284"/>
          <ac:graphicFrameMkLst>
            <pc:docMk/>
            <pc:sldMk cId="1087622631" sldId="263"/>
            <ac:graphicFrameMk id="2" creationId="{00000000-0000-0000-0000-000000000000}"/>
          </ac:graphicFrameMkLst>
        </pc:graphicFrameChg>
      </pc:sldChg>
      <pc:sldChg chg="modSp">
        <pc:chgData name="Mike Bloys" userId="1248c4d8-7b2b-4b32-b8bd-163ae845f9bb" providerId="ADAL" clId="{5AC3D311-06CD-4A7C-9947-E88D7135FA71}" dt="2020-04-28T15:35:37.980" v="237" actId="207"/>
        <pc:sldMkLst>
          <pc:docMk/>
          <pc:sldMk cId="3602103354" sldId="264"/>
        </pc:sldMkLst>
        <pc:spChg chg="mod">
          <ac:chgData name="Mike Bloys" userId="1248c4d8-7b2b-4b32-b8bd-163ae845f9bb" providerId="ADAL" clId="{5AC3D311-06CD-4A7C-9947-E88D7135FA71}" dt="2020-04-28T15:35:37.980" v="237" actId="207"/>
          <ac:spMkLst>
            <pc:docMk/>
            <pc:sldMk cId="3602103354" sldId="264"/>
            <ac:spMk id="4" creationId="{00000000-0000-0000-0000-000000000000}"/>
          </ac:spMkLst>
        </pc:spChg>
      </pc:sldChg>
      <pc:sldChg chg="modSp">
        <pc:chgData name="Mike Bloys" userId="1248c4d8-7b2b-4b32-b8bd-163ae845f9bb" providerId="ADAL" clId="{5AC3D311-06CD-4A7C-9947-E88D7135FA71}" dt="2020-04-28T15:35:44.198" v="238" actId="207"/>
        <pc:sldMkLst>
          <pc:docMk/>
          <pc:sldMk cId="4135593469" sldId="265"/>
        </pc:sldMkLst>
        <pc:spChg chg="mod">
          <ac:chgData name="Mike Bloys" userId="1248c4d8-7b2b-4b32-b8bd-163ae845f9bb" providerId="ADAL" clId="{5AC3D311-06CD-4A7C-9947-E88D7135FA71}" dt="2020-04-28T15:35:44.198" v="238" actId="207"/>
          <ac:spMkLst>
            <pc:docMk/>
            <pc:sldMk cId="4135593469" sldId="265"/>
            <ac:spMk id="3" creationId="{00000000-0000-0000-0000-000000000000}"/>
          </ac:spMkLst>
        </pc:spChg>
      </pc:sldChg>
      <pc:sldChg chg="modSp">
        <pc:chgData name="Mike Bloys" userId="1248c4d8-7b2b-4b32-b8bd-163ae845f9bb" providerId="ADAL" clId="{5AC3D311-06CD-4A7C-9947-E88D7135FA71}" dt="2020-04-28T15:35:54.100" v="241" actId="207"/>
        <pc:sldMkLst>
          <pc:docMk/>
          <pc:sldMk cId="2547531638" sldId="266"/>
        </pc:sldMkLst>
        <pc:spChg chg="mod">
          <ac:chgData name="Mike Bloys" userId="1248c4d8-7b2b-4b32-b8bd-163ae845f9bb" providerId="ADAL" clId="{5AC3D311-06CD-4A7C-9947-E88D7135FA71}" dt="2020-04-28T15:35:54.100" v="241" actId="207"/>
          <ac:spMkLst>
            <pc:docMk/>
            <pc:sldMk cId="2547531638" sldId="266"/>
            <ac:spMk id="3" creationId="{00000000-0000-0000-0000-000000000000}"/>
          </ac:spMkLst>
        </pc:spChg>
      </pc:sldChg>
      <pc:sldChg chg="addSp delSp modSp">
        <pc:chgData name="Mike Bloys" userId="1248c4d8-7b2b-4b32-b8bd-163ae845f9bb" providerId="ADAL" clId="{5AC3D311-06CD-4A7C-9947-E88D7135FA71}" dt="2020-04-28T15:36:14.955" v="244" actId="113"/>
        <pc:sldMkLst>
          <pc:docMk/>
          <pc:sldMk cId="531479804" sldId="269"/>
        </pc:sldMkLst>
        <pc:spChg chg="add del mod">
          <ac:chgData name="Mike Bloys" userId="1248c4d8-7b2b-4b32-b8bd-163ae845f9bb" providerId="ADAL" clId="{5AC3D311-06CD-4A7C-9947-E88D7135FA71}" dt="2020-04-28T15:36:07.271" v="242"/>
          <ac:spMkLst>
            <pc:docMk/>
            <pc:sldMk cId="531479804" sldId="269"/>
            <ac:spMk id="2" creationId="{7C436F27-302C-4B38-A1DB-C71CD814EC15}"/>
          </ac:spMkLst>
        </pc:spChg>
        <pc:spChg chg="add del mod">
          <ac:chgData name="Mike Bloys" userId="1248c4d8-7b2b-4b32-b8bd-163ae845f9bb" providerId="ADAL" clId="{5AC3D311-06CD-4A7C-9947-E88D7135FA71}" dt="2020-04-28T15:36:07.271" v="242"/>
          <ac:spMkLst>
            <pc:docMk/>
            <pc:sldMk cId="531479804" sldId="269"/>
            <ac:spMk id="3" creationId="{58DAB2A9-7578-4F57-8D36-2D6395E2A66A}"/>
          </ac:spMkLst>
        </pc:spChg>
        <pc:spChg chg="mod">
          <ac:chgData name="Mike Bloys" userId="1248c4d8-7b2b-4b32-b8bd-163ae845f9bb" providerId="ADAL" clId="{5AC3D311-06CD-4A7C-9947-E88D7135FA71}" dt="2020-04-28T15:36:14.955" v="244" actId="113"/>
          <ac:spMkLst>
            <pc:docMk/>
            <pc:sldMk cId="531479804" sldId="269"/>
            <ac:spMk id="5" creationId="{00000000-0000-0000-0000-000000000000}"/>
          </ac:spMkLst>
        </pc:spChg>
      </pc:sldChg>
      <pc:sldChg chg="modSp">
        <pc:chgData name="Mike Bloys" userId="1248c4d8-7b2b-4b32-b8bd-163ae845f9bb" providerId="ADAL" clId="{5AC3D311-06CD-4A7C-9947-E88D7135FA71}" dt="2020-04-28T15:36:40.033" v="246" actId="207"/>
        <pc:sldMkLst>
          <pc:docMk/>
          <pc:sldMk cId="2324984476" sldId="272"/>
        </pc:sldMkLst>
        <pc:spChg chg="mod">
          <ac:chgData name="Mike Bloys" userId="1248c4d8-7b2b-4b32-b8bd-163ae845f9bb" providerId="ADAL" clId="{5AC3D311-06CD-4A7C-9947-E88D7135FA71}" dt="2020-04-28T15:36:40.033" v="246" actId="207"/>
          <ac:spMkLst>
            <pc:docMk/>
            <pc:sldMk cId="2324984476" sldId="272"/>
            <ac:spMk id="3" creationId="{00000000-0000-0000-0000-000000000000}"/>
          </ac:spMkLst>
        </pc:spChg>
      </pc:sldChg>
      <pc:sldChg chg="delSp modSp">
        <pc:chgData name="Mike Bloys" userId="1248c4d8-7b2b-4b32-b8bd-163ae845f9bb" providerId="ADAL" clId="{5AC3D311-06CD-4A7C-9947-E88D7135FA71}" dt="2020-04-28T15:37:26.690" v="254" actId="207"/>
        <pc:sldMkLst>
          <pc:docMk/>
          <pc:sldMk cId="713254963" sldId="273"/>
        </pc:sldMkLst>
        <pc:spChg chg="mod">
          <ac:chgData name="Mike Bloys" userId="1248c4d8-7b2b-4b32-b8bd-163ae845f9bb" providerId="ADAL" clId="{5AC3D311-06CD-4A7C-9947-E88D7135FA71}" dt="2020-04-28T15:37:26.690" v="254" actId="207"/>
          <ac:spMkLst>
            <pc:docMk/>
            <pc:sldMk cId="713254963" sldId="273"/>
            <ac:spMk id="3" creationId="{00000000-0000-0000-0000-000000000000}"/>
          </ac:spMkLst>
        </pc:spChg>
        <pc:spChg chg="del">
          <ac:chgData name="Mike Bloys" userId="1248c4d8-7b2b-4b32-b8bd-163ae845f9bb" providerId="ADAL" clId="{5AC3D311-06CD-4A7C-9947-E88D7135FA71}" dt="2020-04-28T15:37:18.441" v="252" actId="478"/>
          <ac:spMkLst>
            <pc:docMk/>
            <pc:sldMk cId="713254963" sldId="273"/>
            <ac:spMk id="4" creationId="{41600703-E7ED-40BE-A188-1BF86FDD868E}"/>
          </ac:spMkLst>
        </pc:spChg>
      </pc:sldChg>
      <pc:sldChg chg="addSp delSp modSp">
        <pc:chgData name="Mike Bloys" userId="1248c4d8-7b2b-4b32-b8bd-163ae845f9bb" providerId="ADAL" clId="{5AC3D311-06CD-4A7C-9947-E88D7135FA71}" dt="2020-04-28T15:55:13.122" v="287"/>
        <pc:sldMkLst>
          <pc:docMk/>
          <pc:sldMk cId="4272106912" sldId="274"/>
        </pc:sldMkLst>
        <pc:spChg chg="mod">
          <ac:chgData name="Mike Bloys" userId="1248c4d8-7b2b-4b32-b8bd-163ae845f9bb" providerId="ADAL" clId="{5AC3D311-06CD-4A7C-9947-E88D7135FA71}" dt="2020-04-28T15:38:46.421" v="258" actId="207"/>
          <ac:spMkLst>
            <pc:docMk/>
            <pc:sldMk cId="4272106912" sldId="274"/>
            <ac:spMk id="3" creationId="{00000000-0000-0000-0000-000000000000}"/>
          </ac:spMkLst>
        </pc:spChg>
        <pc:spChg chg="del">
          <ac:chgData name="Mike Bloys" userId="1248c4d8-7b2b-4b32-b8bd-163ae845f9bb" providerId="ADAL" clId="{5AC3D311-06CD-4A7C-9947-E88D7135FA71}" dt="2020-04-21T15:18:50.792" v="171" actId="478"/>
          <ac:spMkLst>
            <pc:docMk/>
            <pc:sldMk cId="4272106912" sldId="274"/>
            <ac:spMk id="8" creationId="{DC9F0CD5-D56C-4D17-B01E-FE6FAD311A1C}"/>
          </ac:spMkLst>
        </pc:spChg>
        <pc:graphicFrameChg chg="mod modGraphic">
          <ac:chgData name="Mike Bloys" userId="1248c4d8-7b2b-4b32-b8bd-163ae845f9bb" providerId="ADAL" clId="{5AC3D311-06CD-4A7C-9947-E88D7135FA71}" dt="2020-04-28T15:55:13.122" v="287"/>
          <ac:graphicFrameMkLst>
            <pc:docMk/>
            <pc:sldMk cId="4272106912" sldId="274"/>
            <ac:graphicFrameMk id="4" creationId="{00000000-0000-0000-0000-000000000000}"/>
          </ac:graphicFrameMkLst>
        </pc:graphicFrameChg>
        <pc:picChg chg="del">
          <ac:chgData name="Mike Bloys" userId="1248c4d8-7b2b-4b32-b8bd-163ae845f9bb" providerId="ADAL" clId="{5AC3D311-06CD-4A7C-9947-E88D7135FA71}" dt="2020-04-21T15:18:53.464" v="172" actId="478"/>
          <ac:picMkLst>
            <pc:docMk/>
            <pc:sldMk cId="4272106912" sldId="274"/>
            <ac:picMk id="6" creationId="{E97865DF-4098-4AF8-8E42-B6DAF706616B}"/>
          </ac:picMkLst>
        </pc:picChg>
        <pc:picChg chg="add mod ord modCrop">
          <ac:chgData name="Mike Bloys" userId="1248c4d8-7b2b-4b32-b8bd-163ae845f9bb" providerId="ADAL" clId="{5AC3D311-06CD-4A7C-9947-E88D7135FA71}" dt="2020-04-21T15:19:10.032" v="175" actId="732"/>
          <ac:picMkLst>
            <pc:docMk/>
            <pc:sldMk cId="4272106912" sldId="274"/>
            <ac:picMk id="7" creationId="{BEF39024-8530-4F66-88CC-A3EBA83726AD}"/>
          </ac:picMkLst>
        </pc:picChg>
        <pc:picChg chg="del">
          <ac:chgData name="Mike Bloys" userId="1248c4d8-7b2b-4b32-b8bd-163ae845f9bb" providerId="ADAL" clId="{5AC3D311-06CD-4A7C-9947-E88D7135FA71}" dt="2020-04-21T15:18:50.792" v="171" actId="478"/>
          <ac:picMkLst>
            <pc:docMk/>
            <pc:sldMk cId="4272106912" sldId="274"/>
            <ac:picMk id="3076" creationId="{8B7027A3-0569-4565-A23C-2A8C52DC4A0B}"/>
          </ac:picMkLst>
        </pc:picChg>
      </pc:sldChg>
      <pc:sldChg chg="addSp delSp modSp">
        <pc:chgData name="Mike Bloys" userId="1248c4d8-7b2b-4b32-b8bd-163ae845f9bb" providerId="ADAL" clId="{5AC3D311-06CD-4A7C-9947-E88D7135FA71}" dt="2020-04-28T15:43:12.905" v="279" actId="113"/>
        <pc:sldMkLst>
          <pc:docMk/>
          <pc:sldMk cId="2082638467" sldId="277"/>
        </pc:sldMkLst>
        <pc:spChg chg="add del mod">
          <ac:chgData name="Mike Bloys" userId="1248c4d8-7b2b-4b32-b8bd-163ae845f9bb" providerId="ADAL" clId="{5AC3D311-06CD-4A7C-9947-E88D7135FA71}" dt="2020-04-28T15:43:04.162" v="276"/>
          <ac:spMkLst>
            <pc:docMk/>
            <pc:sldMk cId="2082638467" sldId="277"/>
            <ac:spMk id="2" creationId="{F0B88BAA-5C94-4C87-8568-720F0F6FB4AA}"/>
          </ac:spMkLst>
        </pc:spChg>
        <pc:spChg chg="add del mod">
          <ac:chgData name="Mike Bloys" userId="1248c4d8-7b2b-4b32-b8bd-163ae845f9bb" providerId="ADAL" clId="{5AC3D311-06CD-4A7C-9947-E88D7135FA71}" dt="2020-04-28T15:43:04.162" v="276"/>
          <ac:spMkLst>
            <pc:docMk/>
            <pc:sldMk cId="2082638467" sldId="277"/>
            <ac:spMk id="3" creationId="{F431362F-F86A-4D66-9879-6F3663A38874}"/>
          </ac:spMkLst>
        </pc:spChg>
        <pc:spChg chg="mod">
          <ac:chgData name="Mike Bloys" userId="1248c4d8-7b2b-4b32-b8bd-163ae845f9bb" providerId="ADAL" clId="{5AC3D311-06CD-4A7C-9947-E88D7135FA71}" dt="2020-04-28T15:43:12.905" v="279" actId="113"/>
          <ac:spMkLst>
            <pc:docMk/>
            <pc:sldMk cId="2082638467" sldId="277"/>
            <ac:spMk id="5" creationId="{00000000-0000-0000-0000-000000000000}"/>
          </ac:spMkLst>
        </pc:spChg>
      </pc:sldChg>
      <pc:sldChg chg="modSp">
        <pc:chgData name="Mike Bloys" userId="1248c4d8-7b2b-4b32-b8bd-163ae845f9bb" providerId="ADAL" clId="{5AC3D311-06CD-4A7C-9947-E88D7135FA71}" dt="2020-04-21T15:22:50.800" v="200" actId="207"/>
        <pc:sldMkLst>
          <pc:docMk/>
          <pc:sldMk cId="4034301414" sldId="279"/>
        </pc:sldMkLst>
        <pc:spChg chg="mod">
          <ac:chgData name="Mike Bloys" userId="1248c4d8-7b2b-4b32-b8bd-163ae845f9bb" providerId="ADAL" clId="{5AC3D311-06CD-4A7C-9947-E88D7135FA71}" dt="2020-04-21T15:22:50.800" v="200" actId="207"/>
          <ac:spMkLst>
            <pc:docMk/>
            <pc:sldMk cId="4034301414" sldId="279"/>
            <ac:spMk id="3" creationId="{00000000-0000-0000-0000-000000000000}"/>
          </ac:spMkLst>
        </pc:spChg>
      </pc:sldChg>
      <pc:sldChg chg="addSp delSp modSp addCm delCm modCm">
        <pc:chgData name="Mike Bloys" userId="1248c4d8-7b2b-4b32-b8bd-163ae845f9bb" providerId="ADAL" clId="{5AC3D311-06CD-4A7C-9947-E88D7135FA71}" dt="2020-04-29T08:20:19.501" v="291" actId="1592"/>
        <pc:sldMkLst>
          <pc:docMk/>
          <pc:sldMk cId="1118712032" sldId="280"/>
        </pc:sldMkLst>
        <pc:spChg chg="mod">
          <ac:chgData name="Mike Bloys" userId="1248c4d8-7b2b-4b32-b8bd-163ae845f9bb" providerId="ADAL" clId="{5AC3D311-06CD-4A7C-9947-E88D7135FA71}" dt="2020-04-21T14:38:13.609" v="103" actId="20577"/>
          <ac:spMkLst>
            <pc:docMk/>
            <pc:sldMk cId="1118712032" sldId="280"/>
            <ac:spMk id="3" creationId="{001CDEDC-9DD1-4A92-A905-72ACAAA8A2FA}"/>
          </ac:spMkLst>
        </pc:spChg>
        <pc:picChg chg="del">
          <ac:chgData name="Mike Bloys" userId="1248c4d8-7b2b-4b32-b8bd-163ae845f9bb" providerId="ADAL" clId="{5AC3D311-06CD-4A7C-9947-E88D7135FA71}" dt="2020-04-21T14:36:54.159" v="92" actId="478"/>
          <ac:picMkLst>
            <pc:docMk/>
            <pc:sldMk cId="1118712032" sldId="280"/>
            <ac:picMk id="4" creationId="{E92B24BD-B13F-4829-BF57-2DE221C2BB1B}"/>
          </ac:picMkLst>
        </pc:picChg>
        <pc:picChg chg="del">
          <ac:chgData name="Mike Bloys" userId="1248c4d8-7b2b-4b32-b8bd-163ae845f9bb" providerId="ADAL" clId="{5AC3D311-06CD-4A7C-9947-E88D7135FA71}" dt="2020-04-21T14:36:54.159" v="92" actId="478"/>
          <ac:picMkLst>
            <pc:docMk/>
            <pc:sldMk cId="1118712032" sldId="280"/>
            <ac:picMk id="5" creationId="{E3E28E1E-C7FD-40D7-872D-A899C4C02D8B}"/>
          </ac:picMkLst>
        </pc:picChg>
        <pc:picChg chg="del">
          <ac:chgData name="Mike Bloys" userId="1248c4d8-7b2b-4b32-b8bd-163ae845f9bb" providerId="ADAL" clId="{5AC3D311-06CD-4A7C-9947-E88D7135FA71}" dt="2020-04-21T14:36:54.159" v="92" actId="478"/>
          <ac:picMkLst>
            <pc:docMk/>
            <pc:sldMk cId="1118712032" sldId="280"/>
            <ac:picMk id="6" creationId="{B944BAA5-081C-4E28-9417-5511941B342D}"/>
          </ac:picMkLst>
        </pc:picChg>
        <pc:picChg chg="add del mod">
          <ac:chgData name="Mike Bloys" userId="1248c4d8-7b2b-4b32-b8bd-163ae845f9bb" providerId="ADAL" clId="{5AC3D311-06CD-4A7C-9947-E88D7135FA71}" dt="2020-04-21T14:37:41.502" v="96" actId="21"/>
          <ac:picMkLst>
            <pc:docMk/>
            <pc:sldMk cId="1118712032" sldId="280"/>
            <ac:picMk id="8" creationId="{979A6A54-B103-41DA-9AD1-0359FCC055CB}"/>
          </ac:picMkLst>
        </pc:picChg>
        <pc:picChg chg="add ord">
          <ac:chgData name="Mike Bloys" userId="1248c4d8-7b2b-4b32-b8bd-163ae845f9bb" providerId="ADAL" clId="{5AC3D311-06CD-4A7C-9947-E88D7135FA71}" dt="2020-04-21T14:38:01.839" v="101" actId="167"/>
          <ac:picMkLst>
            <pc:docMk/>
            <pc:sldMk cId="1118712032" sldId="280"/>
            <ac:picMk id="12" creationId="{65F516ED-4C1D-4127-BB1B-9DB8932FBD73}"/>
          </ac:picMkLst>
        </pc:picChg>
        <pc:picChg chg="del">
          <ac:chgData name="Mike Bloys" userId="1248c4d8-7b2b-4b32-b8bd-163ae845f9bb" providerId="ADAL" clId="{5AC3D311-06CD-4A7C-9947-E88D7135FA71}" dt="2020-04-21T14:37:29.047" v="94" actId="478"/>
          <ac:picMkLst>
            <pc:docMk/>
            <pc:sldMk cId="1118712032" sldId="280"/>
            <ac:picMk id="5122" creationId="{FAB10E37-6BCF-4A4E-985D-2B2B9ED6F2C2}"/>
          </ac:picMkLst>
        </pc:picChg>
        <pc:picChg chg="del">
          <ac:chgData name="Mike Bloys" userId="1248c4d8-7b2b-4b32-b8bd-163ae845f9bb" providerId="ADAL" clId="{5AC3D311-06CD-4A7C-9947-E88D7135FA71}" dt="2020-04-21T14:37:29.047" v="94" actId="478"/>
          <ac:picMkLst>
            <pc:docMk/>
            <pc:sldMk cId="1118712032" sldId="280"/>
            <ac:picMk id="5124" creationId="{FA7C3AA7-C4CD-46D5-9428-45CF295C3A13}"/>
          </ac:picMkLst>
        </pc:picChg>
        <pc:picChg chg="del">
          <ac:chgData name="Mike Bloys" userId="1248c4d8-7b2b-4b32-b8bd-163ae845f9bb" providerId="ADAL" clId="{5AC3D311-06CD-4A7C-9947-E88D7135FA71}" dt="2020-04-21T14:37:29.047" v="94" actId="478"/>
          <ac:picMkLst>
            <pc:docMk/>
            <pc:sldMk cId="1118712032" sldId="280"/>
            <ac:picMk id="5128" creationId="{77A7FDD3-DE49-41CB-9F69-6CD7FB5F1131}"/>
          </ac:picMkLst>
        </pc:picChg>
      </pc:sldChg>
      <pc:sldChg chg="delSp modSp">
        <pc:chgData name="Mike Bloys" userId="1248c4d8-7b2b-4b32-b8bd-163ae845f9bb" providerId="ADAL" clId="{5AC3D311-06CD-4A7C-9947-E88D7135FA71}" dt="2020-04-28T15:35:01.705" v="231" actId="207"/>
        <pc:sldMkLst>
          <pc:docMk/>
          <pc:sldMk cId="315966997" sldId="282"/>
        </pc:sldMkLst>
        <pc:spChg chg="mod">
          <ac:chgData name="Mike Bloys" userId="1248c4d8-7b2b-4b32-b8bd-163ae845f9bb" providerId="ADAL" clId="{5AC3D311-06CD-4A7C-9947-E88D7135FA71}" dt="2020-04-28T15:35:01.705" v="231" actId="207"/>
          <ac:spMkLst>
            <pc:docMk/>
            <pc:sldMk cId="315966997" sldId="282"/>
            <ac:spMk id="3" creationId="{448AFA11-C7F7-4BCE-B3A7-10EA5C830004}"/>
          </ac:spMkLst>
        </pc:spChg>
        <pc:spChg chg="del">
          <ac:chgData name="Mike Bloys" userId="1248c4d8-7b2b-4b32-b8bd-163ae845f9bb" providerId="ADAL" clId="{5AC3D311-06CD-4A7C-9947-E88D7135FA71}" dt="2020-04-21T15:05:58.248" v="128" actId="478"/>
          <ac:spMkLst>
            <pc:docMk/>
            <pc:sldMk cId="315966997" sldId="282"/>
            <ac:spMk id="4" creationId="{8D157159-6969-4AD6-85AF-AB36DC06C3CC}"/>
          </ac:spMkLst>
        </pc:spChg>
      </pc:sldChg>
      <pc:sldChg chg="delSp">
        <pc:chgData name="Mike Bloys" userId="1248c4d8-7b2b-4b32-b8bd-163ae845f9bb" providerId="ADAL" clId="{5AC3D311-06CD-4A7C-9947-E88D7135FA71}" dt="2020-04-21T15:07:18.681" v="138" actId="478"/>
        <pc:sldMkLst>
          <pc:docMk/>
          <pc:sldMk cId="2607234862" sldId="283"/>
        </pc:sldMkLst>
        <pc:spChg chg="del">
          <ac:chgData name="Mike Bloys" userId="1248c4d8-7b2b-4b32-b8bd-163ae845f9bb" providerId="ADAL" clId="{5AC3D311-06CD-4A7C-9947-E88D7135FA71}" dt="2020-04-21T15:07:18.681" v="138" actId="478"/>
          <ac:spMkLst>
            <pc:docMk/>
            <pc:sldMk cId="2607234862" sldId="283"/>
            <ac:spMk id="4" creationId="{2D0E7CD1-741A-48C7-896D-2D8623041347}"/>
          </ac:spMkLst>
        </pc:spChg>
      </pc:sldChg>
      <pc:sldChg chg="addSp delSp modSp setBg">
        <pc:chgData name="Mike Bloys" userId="1248c4d8-7b2b-4b32-b8bd-163ae845f9bb" providerId="ADAL" clId="{5AC3D311-06CD-4A7C-9947-E88D7135FA71}" dt="2020-04-28T15:34:28.220" v="225" actId="207"/>
        <pc:sldMkLst>
          <pc:docMk/>
          <pc:sldMk cId="1027235391" sldId="284"/>
        </pc:sldMkLst>
        <pc:spChg chg="mod">
          <ac:chgData name="Mike Bloys" userId="1248c4d8-7b2b-4b32-b8bd-163ae845f9bb" providerId="ADAL" clId="{5AC3D311-06CD-4A7C-9947-E88D7135FA71}" dt="2020-04-28T15:34:28.220" v="225" actId="207"/>
          <ac:spMkLst>
            <pc:docMk/>
            <pc:sldMk cId="1027235391" sldId="284"/>
            <ac:spMk id="3" creationId="{8FCD36D1-0BF8-4E55-9BCC-84B4D4EFAD6B}"/>
          </ac:spMkLst>
        </pc:spChg>
        <pc:spChg chg="del mod">
          <ac:chgData name="Mike Bloys" userId="1248c4d8-7b2b-4b32-b8bd-163ae845f9bb" providerId="ADAL" clId="{5AC3D311-06CD-4A7C-9947-E88D7135FA71}" dt="2020-04-21T15:03:17.800" v="115" actId="478"/>
          <ac:spMkLst>
            <pc:docMk/>
            <pc:sldMk cId="1027235391" sldId="284"/>
            <ac:spMk id="6" creationId="{903E0202-3479-4E1A-BD09-D8BA00C6DD67}"/>
          </ac:spMkLst>
        </pc:spChg>
        <pc:picChg chg="del">
          <ac:chgData name="Mike Bloys" userId="1248c4d8-7b2b-4b32-b8bd-163ae845f9bb" providerId="ADAL" clId="{5AC3D311-06CD-4A7C-9947-E88D7135FA71}" dt="2020-04-21T15:02:57.735" v="111" actId="478"/>
          <ac:picMkLst>
            <pc:docMk/>
            <pc:sldMk cId="1027235391" sldId="284"/>
            <ac:picMk id="5" creationId="{350BF426-BFEB-4EBA-80EA-55037E18E0E6}"/>
          </ac:picMkLst>
        </pc:picChg>
        <pc:picChg chg="add del mod">
          <ac:chgData name="Mike Bloys" userId="1248c4d8-7b2b-4b32-b8bd-163ae845f9bb" providerId="ADAL" clId="{5AC3D311-06CD-4A7C-9947-E88D7135FA71}" dt="2020-04-21T15:02:36.296" v="105" actId="21"/>
          <ac:picMkLst>
            <pc:docMk/>
            <pc:sldMk cId="1027235391" sldId="284"/>
            <ac:picMk id="7" creationId="{AD0E3271-E91A-4D8B-A216-D1248A0120A9}"/>
          </ac:picMkLst>
        </pc:picChg>
        <pc:picChg chg="add ord">
          <ac:chgData name="Mike Bloys" userId="1248c4d8-7b2b-4b32-b8bd-163ae845f9bb" providerId="ADAL" clId="{5AC3D311-06CD-4A7C-9947-E88D7135FA71}" dt="2020-04-21T15:03:09.465" v="114" actId="167"/>
          <ac:picMkLst>
            <pc:docMk/>
            <pc:sldMk cId="1027235391" sldId="284"/>
            <ac:picMk id="9" creationId="{20B758EF-78C5-49DF-ADD0-80B8D395CD77}"/>
          </ac:picMkLst>
        </pc:picChg>
        <pc:picChg chg="add">
          <ac:chgData name="Mike Bloys" userId="1248c4d8-7b2b-4b32-b8bd-163ae845f9bb" providerId="ADAL" clId="{5AC3D311-06CD-4A7C-9947-E88D7135FA71}" dt="2020-04-21T15:04:11.759" v="118"/>
          <ac:picMkLst>
            <pc:docMk/>
            <pc:sldMk cId="1027235391" sldId="284"/>
            <ac:picMk id="10" creationId="{5BC13A1D-CE99-4D74-A5A3-8450C2B3019A}"/>
          </ac:picMkLst>
        </pc:picChg>
        <pc:picChg chg="del">
          <ac:chgData name="Mike Bloys" userId="1248c4d8-7b2b-4b32-b8bd-163ae845f9bb" providerId="ADAL" clId="{5AC3D311-06CD-4A7C-9947-E88D7135FA71}" dt="2020-04-21T15:02:53.720" v="109" actId="478"/>
          <ac:picMkLst>
            <pc:docMk/>
            <pc:sldMk cId="1027235391" sldId="284"/>
            <ac:picMk id="2052" creationId="{3DE054CB-D7E0-4DD2-9E21-1EA9E5F5A0AC}"/>
          </ac:picMkLst>
        </pc:picChg>
      </pc:sldChg>
      <pc:sldChg chg="delSp">
        <pc:chgData name="Mike Bloys" userId="1248c4d8-7b2b-4b32-b8bd-163ae845f9bb" providerId="ADAL" clId="{5AC3D311-06CD-4A7C-9947-E88D7135FA71}" dt="2020-04-21T15:09:08.408" v="155" actId="478"/>
        <pc:sldMkLst>
          <pc:docMk/>
          <pc:sldMk cId="319026838" sldId="285"/>
        </pc:sldMkLst>
        <pc:spChg chg="del">
          <ac:chgData name="Mike Bloys" userId="1248c4d8-7b2b-4b32-b8bd-163ae845f9bb" providerId="ADAL" clId="{5AC3D311-06CD-4A7C-9947-E88D7135FA71}" dt="2020-04-21T15:09:08.408" v="155" actId="478"/>
          <ac:spMkLst>
            <pc:docMk/>
            <pc:sldMk cId="319026838" sldId="285"/>
            <ac:spMk id="4" creationId="{7D5E54BF-7D0B-4935-9119-0035D7A5ECD9}"/>
          </ac:spMkLst>
        </pc:spChg>
      </pc:sldChg>
      <pc:sldChg chg="modSp">
        <pc:chgData name="Mike Bloys" userId="1248c4d8-7b2b-4b32-b8bd-163ae845f9bb" providerId="ADAL" clId="{5AC3D311-06CD-4A7C-9947-E88D7135FA71}" dt="2020-04-28T15:37:10.321" v="251" actId="179"/>
        <pc:sldMkLst>
          <pc:docMk/>
          <pc:sldMk cId="3335185630" sldId="286"/>
        </pc:sldMkLst>
        <pc:spChg chg="mod">
          <ac:chgData name="Mike Bloys" userId="1248c4d8-7b2b-4b32-b8bd-163ae845f9bb" providerId="ADAL" clId="{5AC3D311-06CD-4A7C-9947-E88D7135FA71}" dt="2020-04-28T15:37:10.321" v="251" actId="179"/>
          <ac:spMkLst>
            <pc:docMk/>
            <pc:sldMk cId="3335185630" sldId="286"/>
            <ac:spMk id="3" creationId="{00000000-0000-0000-0000-000000000000}"/>
          </ac:spMkLst>
        </pc:spChg>
      </pc:sldChg>
      <pc:sldChg chg="addSp delSp modSp">
        <pc:chgData name="Mike Bloys" userId="1248c4d8-7b2b-4b32-b8bd-163ae845f9bb" providerId="ADAL" clId="{5AC3D311-06CD-4A7C-9947-E88D7135FA71}" dt="2020-04-28T15:55:25.697" v="290" actId="207"/>
        <pc:sldMkLst>
          <pc:docMk/>
          <pc:sldMk cId="2616269085" sldId="287"/>
        </pc:sldMkLst>
        <pc:spChg chg="mod">
          <ac:chgData name="Mike Bloys" userId="1248c4d8-7b2b-4b32-b8bd-163ae845f9bb" providerId="ADAL" clId="{5AC3D311-06CD-4A7C-9947-E88D7135FA71}" dt="2020-04-28T15:41:11.816" v="266" actId="20577"/>
          <ac:spMkLst>
            <pc:docMk/>
            <pc:sldMk cId="2616269085" sldId="287"/>
            <ac:spMk id="2" creationId="{00000000-0000-0000-0000-000000000000}"/>
          </ac:spMkLst>
        </pc:spChg>
        <pc:spChg chg="mod ord">
          <ac:chgData name="Mike Bloys" userId="1248c4d8-7b2b-4b32-b8bd-163ae845f9bb" providerId="ADAL" clId="{5AC3D311-06CD-4A7C-9947-E88D7135FA71}" dt="2020-04-28T15:41:04.713" v="265" actId="20577"/>
          <ac:spMkLst>
            <pc:docMk/>
            <pc:sldMk cId="2616269085" sldId="287"/>
            <ac:spMk id="3" creationId="{00000000-0000-0000-0000-000000000000}"/>
          </ac:spMkLst>
        </pc:spChg>
        <pc:spChg chg="del">
          <ac:chgData name="Mike Bloys" userId="1248c4d8-7b2b-4b32-b8bd-163ae845f9bb" providerId="ADAL" clId="{5AC3D311-06CD-4A7C-9947-E88D7135FA71}" dt="2020-04-28T15:38:54.056" v="259" actId="478"/>
          <ac:spMkLst>
            <pc:docMk/>
            <pc:sldMk cId="2616269085" sldId="287"/>
            <ac:spMk id="5" creationId="{FD33E4B3-CF24-4B83-A72F-07B069BBE228}"/>
          </ac:spMkLst>
        </pc:spChg>
        <pc:spChg chg="del">
          <ac:chgData name="Mike Bloys" userId="1248c4d8-7b2b-4b32-b8bd-163ae845f9bb" providerId="ADAL" clId="{5AC3D311-06CD-4A7C-9947-E88D7135FA71}" dt="2020-04-21T15:22:01.480" v="196" actId="478"/>
          <ac:spMkLst>
            <pc:docMk/>
            <pc:sldMk cId="2616269085" sldId="287"/>
            <ac:spMk id="7" creationId="{B79BAB2E-E2CE-40CF-8CEB-980531439714}"/>
          </ac:spMkLst>
        </pc:spChg>
        <pc:graphicFrameChg chg="del mod">
          <ac:chgData name="Mike Bloys" userId="1248c4d8-7b2b-4b32-b8bd-163ae845f9bb" providerId="ADAL" clId="{5AC3D311-06CD-4A7C-9947-E88D7135FA71}" dt="2020-04-21T15:21:57.160" v="195" actId="478"/>
          <ac:graphicFrameMkLst>
            <pc:docMk/>
            <pc:sldMk cId="2616269085" sldId="287"/>
            <ac:graphicFrameMk id="4" creationId="{00000000-0000-0000-0000-000000000000}"/>
          </ac:graphicFrameMkLst>
        </pc:graphicFrameChg>
        <pc:graphicFrameChg chg="add mod ord modGraphic">
          <ac:chgData name="Mike Bloys" userId="1248c4d8-7b2b-4b32-b8bd-163ae845f9bb" providerId="ADAL" clId="{5AC3D311-06CD-4A7C-9947-E88D7135FA71}" dt="2020-04-28T15:55:25.697" v="290" actId="207"/>
          <ac:graphicFrameMkLst>
            <pc:docMk/>
            <pc:sldMk cId="2616269085" sldId="287"/>
            <ac:graphicFrameMk id="8" creationId="{862708BF-1177-4EC2-A1C4-A9FFD459079C}"/>
          </ac:graphicFrameMkLst>
        </pc:graphicFrameChg>
      </pc:sldChg>
      <pc:sldChg chg="modSp">
        <pc:chgData name="Mike Bloys" userId="1248c4d8-7b2b-4b32-b8bd-163ae845f9bb" providerId="ADAL" clId="{5AC3D311-06CD-4A7C-9947-E88D7135FA71}" dt="2020-04-28T15:42:43.342" v="273" actId="6549"/>
        <pc:sldMkLst>
          <pc:docMk/>
          <pc:sldMk cId="846973933" sldId="288"/>
        </pc:sldMkLst>
        <pc:spChg chg="mod">
          <ac:chgData name="Mike Bloys" userId="1248c4d8-7b2b-4b32-b8bd-163ae845f9bb" providerId="ADAL" clId="{5AC3D311-06CD-4A7C-9947-E88D7135FA71}" dt="2020-04-28T15:42:43.342" v="273" actId="6549"/>
          <ac:spMkLst>
            <pc:docMk/>
            <pc:sldMk cId="846973933" sldId="288"/>
            <ac:spMk id="3" creationId="{06934EDC-14D7-4E58-8636-5E16A8B39CFC}"/>
          </ac:spMkLst>
        </pc:spChg>
      </pc:sldChg>
      <pc:sldChg chg="delSp modSp">
        <pc:chgData name="Mike Bloys" userId="1248c4d8-7b2b-4b32-b8bd-163ae845f9bb" providerId="ADAL" clId="{5AC3D311-06CD-4A7C-9947-E88D7135FA71}" dt="2020-04-28T15:42:54.652" v="275" actId="6549"/>
        <pc:sldMkLst>
          <pc:docMk/>
          <pc:sldMk cId="3959928967" sldId="289"/>
        </pc:sldMkLst>
        <pc:spChg chg="mod">
          <ac:chgData name="Mike Bloys" userId="1248c4d8-7b2b-4b32-b8bd-163ae845f9bb" providerId="ADAL" clId="{5AC3D311-06CD-4A7C-9947-E88D7135FA71}" dt="2020-04-28T15:42:54.652" v="275" actId="6549"/>
          <ac:spMkLst>
            <pc:docMk/>
            <pc:sldMk cId="3959928967" sldId="289"/>
            <ac:spMk id="3" creationId="{06934EDC-14D7-4E58-8636-5E16A8B39CFC}"/>
          </ac:spMkLst>
        </pc:spChg>
        <pc:spChg chg="del mod">
          <ac:chgData name="Mike Bloys" userId="1248c4d8-7b2b-4b32-b8bd-163ae845f9bb" providerId="ADAL" clId="{5AC3D311-06CD-4A7C-9947-E88D7135FA71}" dt="2020-04-21T15:22:28.376" v="198" actId="478"/>
          <ac:spMkLst>
            <pc:docMk/>
            <pc:sldMk cId="3959928967" sldId="289"/>
            <ac:spMk id="4" creationId="{366C09B4-4718-4424-81D1-61071EA62248}"/>
          </ac:spMkLst>
        </pc:spChg>
      </pc:sldChg>
      <pc:sldChg chg="addSp delSp modSp">
        <pc:chgData name="Mike Bloys" userId="1248c4d8-7b2b-4b32-b8bd-163ae845f9bb" providerId="ADAL" clId="{5AC3D311-06CD-4A7C-9947-E88D7135FA71}" dt="2020-04-21T15:38:05.527" v="214" actId="478"/>
        <pc:sldMkLst>
          <pc:docMk/>
          <pc:sldMk cId="1181046319" sldId="290"/>
        </pc:sldMkLst>
        <pc:picChg chg="add del mod">
          <ac:chgData name="Mike Bloys" userId="1248c4d8-7b2b-4b32-b8bd-163ae845f9bb" providerId="ADAL" clId="{5AC3D311-06CD-4A7C-9947-E88D7135FA71}" dt="2020-04-21T15:37:31.127" v="206" actId="21"/>
          <ac:picMkLst>
            <pc:docMk/>
            <pc:sldMk cId="1181046319" sldId="290"/>
            <ac:picMk id="5" creationId="{292AC834-E9F8-47EA-9E77-141435294DA5}"/>
          </ac:picMkLst>
        </pc:picChg>
        <pc:picChg chg="del">
          <ac:chgData name="Mike Bloys" userId="1248c4d8-7b2b-4b32-b8bd-163ae845f9bb" providerId="ADAL" clId="{5AC3D311-06CD-4A7C-9947-E88D7135FA71}" dt="2020-04-21T15:38:05.527" v="214" actId="478"/>
          <ac:picMkLst>
            <pc:docMk/>
            <pc:sldMk cId="1181046319" sldId="290"/>
            <ac:picMk id="6" creationId="{CEAA89E6-12D6-4C3C-B0C7-497728113776}"/>
          </ac:picMkLst>
        </pc:picChg>
        <pc:picChg chg="del">
          <ac:chgData name="Mike Bloys" userId="1248c4d8-7b2b-4b32-b8bd-163ae845f9bb" providerId="ADAL" clId="{5AC3D311-06CD-4A7C-9947-E88D7135FA71}" dt="2020-04-21T15:38:00.551" v="212" actId="478"/>
          <ac:picMkLst>
            <pc:docMk/>
            <pc:sldMk cId="1181046319" sldId="290"/>
            <ac:picMk id="7" creationId="{899A70E9-6494-4C82-B835-6D33CA7C8C62}"/>
          </ac:picMkLst>
        </pc:picChg>
        <pc:picChg chg="add">
          <ac:chgData name="Mike Bloys" userId="1248c4d8-7b2b-4b32-b8bd-163ae845f9bb" providerId="ADAL" clId="{5AC3D311-06CD-4A7C-9947-E88D7135FA71}" dt="2020-04-21T15:37:27.139" v="205"/>
          <ac:picMkLst>
            <pc:docMk/>
            <pc:sldMk cId="1181046319" sldId="290"/>
            <ac:picMk id="9" creationId="{2836798E-7DD6-4F38-9EA2-ADF5FEB4A2E0}"/>
          </ac:picMkLst>
        </pc:picChg>
        <pc:picChg chg="add ord">
          <ac:chgData name="Mike Bloys" userId="1248c4d8-7b2b-4b32-b8bd-163ae845f9bb" providerId="ADAL" clId="{5AC3D311-06CD-4A7C-9947-E88D7135FA71}" dt="2020-04-21T15:37:58.825" v="211" actId="167"/>
          <ac:picMkLst>
            <pc:docMk/>
            <pc:sldMk cId="1181046319" sldId="290"/>
            <ac:picMk id="10" creationId="{8B107F01-42CD-456A-9D48-DF4BBB18E9C6}"/>
          </ac:picMkLst>
        </pc:picChg>
        <pc:picChg chg="del">
          <ac:chgData name="Mike Bloys" userId="1248c4d8-7b2b-4b32-b8bd-163ae845f9bb" providerId="ADAL" clId="{5AC3D311-06CD-4A7C-9947-E88D7135FA71}" dt="2020-04-21T15:38:02.775" v="213" actId="478"/>
          <ac:picMkLst>
            <pc:docMk/>
            <pc:sldMk cId="1181046319" sldId="290"/>
            <ac:picMk id="4100" creationId="{EA335BF8-FA10-4237-9C22-F9F032476A26}"/>
          </ac:picMkLst>
        </pc:picChg>
      </pc:sldChg>
      <pc:sldChg chg="delSp modSp">
        <pc:chgData name="Mike Bloys" userId="1248c4d8-7b2b-4b32-b8bd-163ae845f9bb" providerId="ADAL" clId="{5AC3D311-06CD-4A7C-9947-E88D7135FA71}" dt="2020-04-21T15:41:51.440" v="220" actId="948"/>
        <pc:sldMkLst>
          <pc:docMk/>
          <pc:sldMk cId="613549416" sldId="292"/>
        </pc:sldMkLst>
        <pc:spChg chg="mod">
          <ac:chgData name="Mike Bloys" userId="1248c4d8-7b2b-4b32-b8bd-163ae845f9bb" providerId="ADAL" clId="{5AC3D311-06CD-4A7C-9947-E88D7135FA71}" dt="2020-04-21T15:41:51.440" v="220" actId="948"/>
          <ac:spMkLst>
            <pc:docMk/>
            <pc:sldMk cId="613549416" sldId="292"/>
            <ac:spMk id="3" creationId="{B784420C-B663-4A12-A739-C4226229647E}"/>
          </ac:spMkLst>
        </pc:spChg>
        <pc:spChg chg="del">
          <ac:chgData name="Mike Bloys" userId="1248c4d8-7b2b-4b32-b8bd-163ae845f9bb" providerId="ADAL" clId="{5AC3D311-06CD-4A7C-9947-E88D7135FA71}" dt="2020-04-21T15:39:56.327" v="215" actId="478"/>
          <ac:spMkLst>
            <pc:docMk/>
            <pc:sldMk cId="613549416" sldId="292"/>
            <ac:spMk id="8" creationId="{A3C8F49E-55F3-410F-AB4F-32D8B3421026}"/>
          </ac:spMkLst>
        </pc:spChg>
        <pc:picChg chg="del">
          <ac:chgData name="Mike Bloys" userId="1248c4d8-7b2b-4b32-b8bd-163ae845f9bb" providerId="ADAL" clId="{5AC3D311-06CD-4A7C-9947-E88D7135FA71}" dt="2020-04-21T15:40:20.903" v="216" actId="478"/>
          <ac:picMkLst>
            <pc:docMk/>
            <pc:sldMk cId="613549416" sldId="292"/>
            <ac:picMk id="6" creationId="{CEAA89E6-12D6-4C3C-B0C7-497728113776}"/>
          </ac:picMkLst>
        </pc:picChg>
      </pc:sldChg>
      <pc:sldChg chg="delSp">
        <pc:chgData name="Mike Bloys" userId="1248c4d8-7b2b-4b32-b8bd-163ae845f9bb" providerId="ADAL" clId="{5AC3D311-06CD-4A7C-9947-E88D7135FA71}" dt="2020-04-21T14:22:07.128" v="91" actId="478"/>
        <pc:sldMkLst>
          <pc:docMk/>
          <pc:sldMk cId="2115228972" sldId="293"/>
        </pc:sldMkLst>
        <pc:spChg chg="del">
          <ac:chgData name="Mike Bloys" userId="1248c4d8-7b2b-4b32-b8bd-163ae845f9bb" providerId="ADAL" clId="{5AC3D311-06CD-4A7C-9947-E88D7135FA71}" dt="2020-04-21T14:22:07.128" v="91" actId="478"/>
          <ac:spMkLst>
            <pc:docMk/>
            <pc:sldMk cId="2115228972" sldId="293"/>
            <ac:spMk id="4" creationId="{D11C004F-8B2A-4C41-A263-698754B60CAF}"/>
          </ac:spMkLst>
        </pc:spChg>
      </pc:sldChg>
      <pc:sldMasterChg chg="modSldLayout">
        <pc:chgData name="Mike Bloys" userId="1248c4d8-7b2b-4b32-b8bd-163ae845f9bb" providerId="ADAL" clId="{5AC3D311-06CD-4A7C-9947-E88D7135FA71}" dt="2020-04-21T15:42:51.057" v="223"/>
        <pc:sldMasterMkLst>
          <pc:docMk/>
          <pc:sldMasterMk cId="4112846155" sldId="2147483660"/>
        </pc:sldMasterMkLst>
        <pc:sldLayoutChg chg="addSp delSp modSp">
          <pc:chgData name="Mike Bloys" userId="1248c4d8-7b2b-4b32-b8bd-163ae845f9bb" providerId="ADAL" clId="{5AC3D311-06CD-4A7C-9947-E88D7135FA71}" dt="2020-04-21T14:11:09.059" v="5" actId="16037"/>
          <pc:sldLayoutMkLst>
            <pc:docMk/>
            <pc:sldMasterMk cId="4112846155" sldId="2147483660"/>
            <pc:sldLayoutMk cId="939894443" sldId="2147483662"/>
          </pc:sldLayoutMkLst>
          <pc:spChg chg="del">
            <ac:chgData name="Mike Bloys" userId="1248c4d8-7b2b-4b32-b8bd-163ae845f9bb" providerId="ADAL" clId="{5AC3D311-06CD-4A7C-9947-E88D7135FA71}" dt="2020-04-21T14:06:23.022"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5AC3D311-06CD-4A7C-9947-E88D7135FA71}" dt="2020-04-21T14:06:23.022"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5AC3D311-06CD-4A7C-9947-E88D7135FA71}" dt="2020-04-21T14:06:23.022"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5AC3D311-06CD-4A7C-9947-E88D7135FA71}" dt="2020-04-21T14:06:23.022"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5AC3D311-06CD-4A7C-9947-E88D7135FA71}" dt="2020-04-21T14:11:09.059" v="5" actId="16037"/>
            <ac:picMkLst>
              <pc:docMk/>
              <pc:sldMasterMk cId="4112846155" sldId="2147483660"/>
              <pc:sldLayoutMk cId="939894443" sldId="2147483662"/>
              <ac:picMk id="4" creationId="{C3620A6D-1C0A-4AD5-82E6-D657C710C1FB}"/>
            </ac:picMkLst>
          </pc:picChg>
          <pc:cxnChg chg="del">
            <ac:chgData name="Mike Bloys" userId="1248c4d8-7b2b-4b32-b8bd-163ae845f9bb" providerId="ADAL" clId="{5AC3D311-06CD-4A7C-9947-E88D7135FA71}" dt="2020-04-21T14:06:23.022" v="2" actId="478"/>
            <ac:cxnSpMkLst>
              <pc:docMk/>
              <pc:sldMasterMk cId="4112846155" sldId="2147483660"/>
              <pc:sldLayoutMk cId="939894443" sldId="2147483662"/>
              <ac:cxnSpMk id="14" creationId="{00000000-0000-0000-0000-000000000000}"/>
            </ac:cxnSpMkLst>
          </pc:cxnChg>
        </pc:sldLayoutChg>
        <pc:sldLayoutChg chg="addSp delSp modSp setBg">
          <pc:chgData name="Mike Bloys" userId="1248c4d8-7b2b-4b32-b8bd-163ae845f9bb" providerId="ADAL" clId="{5AC3D311-06CD-4A7C-9947-E88D7135FA71}" dt="2020-04-21T14:20:55.592" v="89" actId="478"/>
          <pc:sldLayoutMkLst>
            <pc:docMk/>
            <pc:sldMasterMk cId="4112846155" sldId="2147483660"/>
            <pc:sldLayoutMk cId="7990883" sldId="2147483663"/>
          </pc:sldLayoutMkLst>
          <pc:spChg chg="add del">
            <ac:chgData name="Mike Bloys" userId="1248c4d8-7b2b-4b32-b8bd-163ae845f9bb" providerId="ADAL" clId="{5AC3D311-06CD-4A7C-9947-E88D7135FA71}" dt="2020-04-21T14:20:55.592" v="89" actId="478"/>
            <ac:spMkLst>
              <pc:docMk/>
              <pc:sldMasterMk cId="4112846155" sldId="2147483660"/>
              <pc:sldLayoutMk cId="7990883" sldId="2147483663"/>
              <ac:spMk id="6" creationId="{94A8BB9C-A5B6-4AF6-BB2A-ECF86D55D2D2}"/>
            </ac:spMkLst>
          </pc:spChg>
          <pc:cxnChg chg="mod">
            <ac:chgData name="Mike Bloys" userId="1248c4d8-7b2b-4b32-b8bd-163ae845f9bb" providerId="ADAL" clId="{5AC3D311-06CD-4A7C-9947-E88D7135FA71}" dt="2020-04-21T14:20:54.318" v="88" actId="14100"/>
            <ac:cxnSpMkLst>
              <pc:docMk/>
              <pc:sldMasterMk cId="4112846155" sldId="2147483660"/>
              <pc:sldLayoutMk cId="7990883" sldId="2147483663"/>
              <ac:cxnSpMk id="8" creationId="{00000000-0000-0000-0000-000000000000}"/>
            </ac:cxnSpMkLst>
          </pc:cxnChg>
        </pc:sldLayoutChg>
        <pc:sldLayoutChg chg="modSp setBg">
          <pc:chgData name="Mike Bloys" userId="1248c4d8-7b2b-4b32-b8bd-163ae845f9bb" providerId="ADAL" clId="{5AC3D311-06CD-4A7C-9947-E88D7135FA71}" dt="2020-04-21T14:12:35.403" v="14" actId="692"/>
          <pc:sldLayoutMkLst>
            <pc:docMk/>
            <pc:sldMasterMk cId="4112846155" sldId="2147483660"/>
            <pc:sldLayoutMk cId="4097881477" sldId="2147483664"/>
          </pc:sldLayoutMkLst>
          <pc:spChg chg="mod">
            <ac:chgData name="Mike Bloys" userId="1248c4d8-7b2b-4b32-b8bd-163ae845f9bb" providerId="ADAL" clId="{5AC3D311-06CD-4A7C-9947-E88D7135FA71}" dt="2020-04-21T14:12:27.331" v="9"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5AC3D311-06CD-4A7C-9947-E88D7135FA71}" dt="2020-04-21T14:12:27.331" v="9"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5AC3D311-06CD-4A7C-9947-E88D7135FA71}" dt="2020-04-21T14:12:35.403" v="14"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5AC3D311-06CD-4A7C-9947-E88D7135FA71}" dt="2020-04-21T15:37:50.283" v="209" actId="21"/>
          <pc:sldLayoutMkLst>
            <pc:docMk/>
            <pc:sldMasterMk cId="4112846155" sldId="2147483660"/>
            <pc:sldLayoutMk cId="1415037018" sldId="2147483665"/>
          </pc:sldLayoutMkLst>
          <pc:spChg chg="add del mod">
            <ac:chgData name="Mike Bloys" userId="1248c4d8-7b2b-4b32-b8bd-163ae845f9bb" providerId="ADAL" clId="{5AC3D311-06CD-4A7C-9947-E88D7135FA71}" dt="2020-04-21T15:37:20.999" v="204" actId="478"/>
            <ac:spMkLst>
              <pc:docMk/>
              <pc:sldMasterMk cId="4112846155" sldId="2147483660"/>
              <pc:sldLayoutMk cId="1415037018" sldId="2147483665"/>
              <ac:spMk id="5" creationId="{A4431C93-1630-4B6A-892D-86A16F21BD17}"/>
            </ac:spMkLst>
          </pc:spChg>
          <pc:spChg chg="mod">
            <ac:chgData name="Mike Bloys" userId="1248c4d8-7b2b-4b32-b8bd-163ae845f9bb" providerId="ADAL" clId="{5AC3D311-06CD-4A7C-9947-E88D7135FA71}" dt="2020-04-21T14:17:06.162" v="61"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5AC3D311-06CD-4A7C-9947-E88D7135FA71}" dt="2020-04-21T14:16:29.650" v="57"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5AC3D311-06CD-4A7C-9947-E88D7135FA71}" dt="2020-04-21T14:16:25.753" v="56" actId="20577"/>
            <ac:spMkLst>
              <pc:docMk/>
              <pc:sldMasterMk cId="4112846155" sldId="2147483660"/>
              <pc:sldLayoutMk cId="1415037018" sldId="2147483665"/>
              <ac:spMk id="13" creationId="{233CBC3C-02E5-42AA-9746-0BE13474AF0A}"/>
            </ac:spMkLst>
          </pc:spChg>
          <pc:picChg chg="del mod">
            <ac:chgData name="Mike Bloys" userId="1248c4d8-7b2b-4b32-b8bd-163ae845f9bb" providerId="ADAL" clId="{5AC3D311-06CD-4A7C-9947-E88D7135FA71}" dt="2020-04-21T14:16:29.650" v="57" actId="478"/>
            <ac:picMkLst>
              <pc:docMk/>
              <pc:sldMasterMk cId="4112846155" sldId="2147483660"/>
              <pc:sldLayoutMk cId="1415037018" sldId="2147483665"/>
              <ac:picMk id="2" creationId="{00000000-0000-0000-0000-000000000000}"/>
            </ac:picMkLst>
          </pc:picChg>
          <pc:picChg chg="add mod">
            <ac:chgData name="Mike Bloys" userId="1248c4d8-7b2b-4b32-b8bd-163ae845f9bb" providerId="ADAL" clId="{5AC3D311-06CD-4A7C-9947-E88D7135FA71}" dt="2020-04-21T14:13:05.631" v="18" actId="1076"/>
            <ac:picMkLst>
              <pc:docMk/>
              <pc:sldMasterMk cId="4112846155" sldId="2147483660"/>
              <pc:sldLayoutMk cId="1415037018" sldId="2147483665"/>
              <ac:picMk id="4" creationId="{30204B1B-E9EC-43CD-B04A-3B1E013F95FB}"/>
            </ac:picMkLst>
          </pc:picChg>
          <pc:picChg chg="del">
            <ac:chgData name="Mike Bloys" userId="1248c4d8-7b2b-4b32-b8bd-163ae845f9bb" providerId="ADAL" clId="{5AC3D311-06CD-4A7C-9947-E88D7135FA71}" dt="2020-04-21T14:12:49.032" v="16" actId="478"/>
            <ac:picMkLst>
              <pc:docMk/>
              <pc:sldMasterMk cId="4112846155" sldId="2147483660"/>
              <pc:sldLayoutMk cId="1415037018" sldId="2147483665"/>
              <ac:picMk id="10" creationId="{00000000-0000-0000-0000-000000000000}"/>
            </ac:picMkLst>
          </pc:picChg>
          <pc:picChg chg="add mod">
            <ac:chgData name="Mike Bloys" userId="1248c4d8-7b2b-4b32-b8bd-163ae845f9bb" providerId="ADAL" clId="{5AC3D311-06CD-4A7C-9947-E88D7135FA71}" dt="2020-04-21T14:16:47.037" v="58" actId="207"/>
            <ac:picMkLst>
              <pc:docMk/>
              <pc:sldMasterMk cId="4112846155" sldId="2147483660"/>
              <pc:sldLayoutMk cId="1415037018" sldId="2147483665"/>
              <ac:picMk id="11" creationId="{86FCD402-F3A3-4128-987E-73ABA61A8308}"/>
            </ac:picMkLst>
          </pc:picChg>
          <pc:picChg chg="add del mod modCrop">
            <ac:chgData name="Mike Bloys" userId="1248c4d8-7b2b-4b32-b8bd-163ae845f9bb" providerId="ADAL" clId="{5AC3D311-06CD-4A7C-9947-E88D7135FA71}" dt="2020-04-21T14:37:53.133" v="99" actId="21"/>
            <ac:picMkLst>
              <pc:docMk/>
              <pc:sldMasterMk cId="4112846155" sldId="2147483660"/>
              <pc:sldLayoutMk cId="1415037018" sldId="2147483665"/>
              <ac:picMk id="14" creationId="{82343B86-5B23-4E32-84F2-E88A4DC3F889}"/>
            </ac:picMkLst>
          </pc:picChg>
          <pc:picChg chg="add del mod modCrop">
            <ac:chgData name="Mike Bloys" userId="1248c4d8-7b2b-4b32-b8bd-163ae845f9bb" providerId="ADAL" clId="{5AC3D311-06CD-4A7C-9947-E88D7135FA71}" dt="2020-04-21T15:02:49.761" v="108" actId="21"/>
            <ac:picMkLst>
              <pc:docMk/>
              <pc:sldMasterMk cId="4112846155" sldId="2147483660"/>
              <pc:sldLayoutMk cId="1415037018" sldId="2147483665"/>
              <ac:picMk id="15" creationId="{79E5BE1F-4FB1-4DF9-9C4C-4EEA5D1B2EF0}"/>
            </ac:picMkLst>
          </pc:picChg>
          <pc:picChg chg="add del mod modCrop">
            <ac:chgData name="Mike Bloys" userId="1248c4d8-7b2b-4b32-b8bd-163ae845f9bb" providerId="ADAL" clId="{5AC3D311-06CD-4A7C-9947-E88D7135FA71}" dt="2020-04-21T15:37:50.283" v="209" actId="21"/>
            <ac:picMkLst>
              <pc:docMk/>
              <pc:sldMasterMk cId="4112846155" sldId="2147483660"/>
              <pc:sldLayoutMk cId="1415037018" sldId="2147483665"/>
              <ac:picMk id="16" creationId="{01772AD9-7B17-4ACF-95A6-2005266FC6D1}"/>
            </ac:picMkLst>
          </pc:picChg>
        </pc:sldLayoutChg>
        <pc:sldLayoutChg chg="addSp delSp modSp">
          <pc:chgData name="Mike Bloys" userId="1248c4d8-7b2b-4b32-b8bd-163ae845f9bb" providerId="ADAL" clId="{5AC3D311-06CD-4A7C-9947-E88D7135FA71}" dt="2020-04-21T14:19:37.763" v="77"/>
          <pc:sldLayoutMkLst>
            <pc:docMk/>
            <pc:sldMasterMk cId="4112846155" sldId="2147483660"/>
            <pc:sldLayoutMk cId="2159895046" sldId="2147483666"/>
          </pc:sldLayoutMkLst>
          <pc:spChg chg="del">
            <ac:chgData name="Mike Bloys" userId="1248c4d8-7b2b-4b32-b8bd-163ae845f9bb" providerId="ADAL" clId="{5AC3D311-06CD-4A7C-9947-E88D7135FA71}" dt="2020-04-21T14:18:16.312" v="64" actId="478"/>
            <ac:spMkLst>
              <pc:docMk/>
              <pc:sldMasterMk cId="4112846155" sldId="2147483660"/>
              <pc:sldLayoutMk cId="2159895046" sldId="2147483666"/>
              <ac:spMk id="9" creationId="{00000000-0000-0000-0000-000000000000}"/>
            </ac:spMkLst>
          </pc:spChg>
          <pc:spChg chg="add">
            <ac:chgData name="Mike Bloys" userId="1248c4d8-7b2b-4b32-b8bd-163ae845f9bb" providerId="ADAL" clId="{5AC3D311-06CD-4A7C-9947-E88D7135FA71}" dt="2020-04-21T14:18:16.923" v="65"/>
            <ac:spMkLst>
              <pc:docMk/>
              <pc:sldMasterMk cId="4112846155" sldId="2147483660"/>
              <pc:sldLayoutMk cId="2159895046" sldId="2147483666"/>
              <ac:spMk id="13" creationId="{8F524506-6B1E-4151-B83D-B1145E156755}"/>
            </ac:spMkLst>
          </pc:spChg>
          <pc:spChg chg="add">
            <ac:chgData name="Mike Bloys" userId="1248c4d8-7b2b-4b32-b8bd-163ae845f9bb" providerId="ADAL" clId="{5AC3D311-06CD-4A7C-9947-E88D7135FA71}" dt="2020-04-21T14:19:37.763" v="77"/>
            <ac:spMkLst>
              <pc:docMk/>
              <pc:sldMasterMk cId="4112846155" sldId="2147483660"/>
              <pc:sldLayoutMk cId="2159895046" sldId="2147483666"/>
              <ac:spMk id="14" creationId="{D4DB0278-ED7C-4B58-A5D4-05859B9762F4}"/>
            </ac:spMkLst>
          </pc:spChg>
          <pc:spChg chg="del mod">
            <ac:chgData name="Mike Bloys" userId="1248c4d8-7b2b-4b32-b8bd-163ae845f9bb" providerId="ADAL" clId="{5AC3D311-06CD-4A7C-9947-E88D7135FA71}" dt="2020-04-21T14:19:37.211" v="76" actId="478"/>
            <ac:spMkLst>
              <pc:docMk/>
              <pc:sldMasterMk cId="4112846155" sldId="2147483660"/>
              <pc:sldLayoutMk cId="2159895046" sldId="2147483666"/>
              <ac:spMk id="42" creationId="{00000000-0000-0000-0000-000000000000}"/>
            </ac:spMkLst>
          </pc:spChg>
          <pc:picChg chg="del">
            <ac:chgData name="Mike Bloys" userId="1248c4d8-7b2b-4b32-b8bd-163ae845f9bb" providerId="ADAL" clId="{5AC3D311-06CD-4A7C-9947-E88D7135FA71}" dt="2020-04-21T14:18:16.312" v="64"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5AC3D311-06CD-4A7C-9947-E88D7135FA71}" dt="2020-04-21T14:18:16.312" v="64" actId="478"/>
            <ac:picMkLst>
              <pc:docMk/>
              <pc:sldMasterMk cId="4112846155" sldId="2147483660"/>
              <pc:sldLayoutMk cId="2159895046" sldId="2147483666"/>
              <ac:picMk id="10" creationId="{00000000-0000-0000-0000-000000000000}"/>
            </ac:picMkLst>
          </pc:picChg>
          <pc:picChg chg="add">
            <ac:chgData name="Mike Bloys" userId="1248c4d8-7b2b-4b32-b8bd-163ae845f9bb" providerId="ADAL" clId="{5AC3D311-06CD-4A7C-9947-E88D7135FA71}" dt="2020-04-21T14:18:16.923" v="65"/>
            <ac:picMkLst>
              <pc:docMk/>
              <pc:sldMasterMk cId="4112846155" sldId="2147483660"/>
              <pc:sldLayoutMk cId="2159895046" sldId="2147483666"/>
              <ac:picMk id="11" creationId="{50E640C9-DAFB-437C-AE31-ED7997B02CCB}"/>
            </ac:picMkLst>
          </pc:picChg>
          <pc:picChg chg="add">
            <ac:chgData name="Mike Bloys" userId="1248c4d8-7b2b-4b32-b8bd-163ae845f9bb" providerId="ADAL" clId="{5AC3D311-06CD-4A7C-9947-E88D7135FA71}" dt="2020-04-21T14:18:16.923" v="65"/>
            <ac:picMkLst>
              <pc:docMk/>
              <pc:sldMasterMk cId="4112846155" sldId="2147483660"/>
              <pc:sldLayoutMk cId="2159895046" sldId="2147483666"/>
              <ac:picMk id="12" creationId="{3673ED85-68F1-4EEC-804D-A817B8C022AF}"/>
            </ac:picMkLst>
          </pc:picChg>
        </pc:sldLayoutChg>
        <pc:sldLayoutChg chg="addSp delSp">
          <pc:chgData name="Mike Bloys" userId="1248c4d8-7b2b-4b32-b8bd-163ae845f9bb" providerId="ADAL" clId="{5AC3D311-06CD-4A7C-9947-E88D7135FA71}" dt="2020-04-21T14:19:45.489" v="79"/>
          <pc:sldLayoutMkLst>
            <pc:docMk/>
            <pc:sldMasterMk cId="4112846155" sldId="2147483660"/>
            <pc:sldLayoutMk cId="2484285243" sldId="2147483667"/>
          </pc:sldLayoutMkLst>
          <pc:spChg chg="del">
            <ac:chgData name="Mike Bloys" userId="1248c4d8-7b2b-4b32-b8bd-163ae845f9bb" providerId="ADAL" clId="{5AC3D311-06CD-4A7C-9947-E88D7135FA71}" dt="2020-04-21T14:19:10.968" v="68"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5AC3D311-06CD-4A7C-9947-E88D7135FA71}" dt="2020-04-21T14:19:11.566" v="69"/>
            <ac:spMkLst>
              <pc:docMk/>
              <pc:sldMasterMk cId="4112846155" sldId="2147483660"/>
              <pc:sldLayoutMk cId="2484285243" sldId="2147483667"/>
              <ac:spMk id="10" creationId="{2567462A-9803-44F1-84CA-B7E9D15432C1}"/>
            </ac:spMkLst>
          </pc:spChg>
          <pc:spChg chg="add">
            <ac:chgData name="Mike Bloys" userId="1248c4d8-7b2b-4b32-b8bd-163ae845f9bb" providerId="ADAL" clId="{5AC3D311-06CD-4A7C-9947-E88D7135FA71}" dt="2020-04-21T14:19:45.489" v="79"/>
            <ac:spMkLst>
              <pc:docMk/>
              <pc:sldMasterMk cId="4112846155" sldId="2147483660"/>
              <pc:sldLayoutMk cId="2484285243" sldId="2147483667"/>
              <ac:spMk id="11" creationId="{1CA50BDD-427A-438C-AFB5-DA67C815E830}"/>
            </ac:spMkLst>
          </pc:spChg>
          <pc:spChg chg="del">
            <ac:chgData name="Mike Bloys" userId="1248c4d8-7b2b-4b32-b8bd-163ae845f9bb" providerId="ADAL" clId="{5AC3D311-06CD-4A7C-9947-E88D7135FA71}" dt="2020-04-21T14:19:44.936" v="78" actId="478"/>
            <ac:spMkLst>
              <pc:docMk/>
              <pc:sldMasterMk cId="4112846155" sldId="2147483660"/>
              <pc:sldLayoutMk cId="2484285243" sldId="2147483667"/>
              <ac:spMk id="43" creationId="{00000000-0000-0000-0000-000000000000}"/>
            </ac:spMkLst>
          </pc:spChg>
          <pc:picChg chg="del">
            <ac:chgData name="Mike Bloys" userId="1248c4d8-7b2b-4b32-b8bd-163ae845f9bb" providerId="ADAL" clId="{5AC3D311-06CD-4A7C-9947-E88D7135FA71}" dt="2020-04-21T14:19:10.968" v="68"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5AC3D311-06CD-4A7C-9947-E88D7135FA71}" dt="2020-04-21T14:19:11.566" v="69"/>
            <ac:picMkLst>
              <pc:docMk/>
              <pc:sldMasterMk cId="4112846155" sldId="2147483660"/>
              <pc:sldLayoutMk cId="2484285243" sldId="2147483667"/>
              <ac:picMk id="8" creationId="{5AA57AFB-D891-4AE3-A517-773AE7B675DD}"/>
            </ac:picMkLst>
          </pc:picChg>
          <pc:picChg chg="add del">
            <ac:chgData name="Mike Bloys" userId="1248c4d8-7b2b-4b32-b8bd-163ae845f9bb" providerId="ADAL" clId="{5AC3D311-06CD-4A7C-9947-E88D7135FA71}" dt="2020-04-21T14:19:14.159" v="70" actId="478"/>
            <ac:picMkLst>
              <pc:docMk/>
              <pc:sldMasterMk cId="4112846155" sldId="2147483660"/>
              <pc:sldLayoutMk cId="2484285243" sldId="2147483667"/>
              <ac:picMk id="9" creationId="{7687EA93-A684-40CF-8B28-E25A5F2BA7DC}"/>
            </ac:picMkLst>
          </pc:picChg>
        </pc:sldLayoutChg>
        <pc:sldLayoutChg chg="addSp delSp">
          <pc:chgData name="Mike Bloys" userId="1248c4d8-7b2b-4b32-b8bd-163ae845f9bb" providerId="ADAL" clId="{5AC3D311-06CD-4A7C-9947-E88D7135FA71}" dt="2020-04-21T14:19:50.478" v="81"/>
          <pc:sldLayoutMkLst>
            <pc:docMk/>
            <pc:sldMasterMk cId="4112846155" sldId="2147483660"/>
            <pc:sldLayoutMk cId="88482964" sldId="2147483668"/>
          </pc:sldLayoutMkLst>
          <pc:spChg chg="del">
            <ac:chgData name="Mike Bloys" userId="1248c4d8-7b2b-4b32-b8bd-163ae845f9bb" providerId="ADAL" clId="{5AC3D311-06CD-4A7C-9947-E88D7135FA71}" dt="2020-04-21T14:19:18.282" v="71"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5AC3D311-06CD-4A7C-9947-E88D7135FA71}" dt="2020-04-21T14:19:18.871" v="72"/>
            <ac:spMkLst>
              <pc:docMk/>
              <pc:sldMasterMk cId="4112846155" sldId="2147483660"/>
              <pc:sldLayoutMk cId="88482964" sldId="2147483668"/>
              <ac:spMk id="11" creationId="{5E2117ED-BCA0-453C-A467-93138DF42F01}"/>
            </ac:spMkLst>
          </pc:spChg>
          <pc:spChg chg="add">
            <ac:chgData name="Mike Bloys" userId="1248c4d8-7b2b-4b32-b8bd-163ae845f9bb" providerId="ADAL" clId="{5AC3D311-06CD-4A7C-9947-E88D7135FA71}" dt="2020-04-21T14:19:50.478" v="81"/>
            <ac:spMkLst>
              <pc:docMk/>
              <pc:sldMasterMk cId="4112846155" sldId="2147483660"/>
              <pc:sldLayoutMk cId="88482964" sldId="2147483668"/>
              <ac:spMk id="12" creationId="{70D003C8-A931-4A2D-AC47-DB195F5F26B4}"/>
            </ac:spMkLst>
          </pc:spChg>
          <pc:spChg chg="del">
            <ac:chgData name="Mike Bloys" userId="1248c4d8-7b2b-4b32-b8bd-163ae845f9bb" providerId="ADAL" clId="{5AC3D311-06CD-4A7C-9947-E88D7135FA71}" dt="2020-04-21T14:19:49.912" v="80" actId="478"/>
            <ac:spMkLst>
              <pc:docMk/>
              <pc:sldMasterMk cId="4112846155" sldId="2147483660"/>
              <pc:sldLayoutMk cId="88482964" sldId="2147483668"/>
              <ac:spMk id="46" creationId="{00000000-0000-0000-0000-000000000000}"/>
            </ac:spMkLst>
          </pc:spChg>
          <pc:picChg chg="del">
            <ac:chgData name="Mike Bloys" userId="1248c4d8-7b2b-4b32-b8bd-163ae845f9bb" providerId="ADAL" clId="{5AC3D311-06CD-4A7C-9947-E88D7135FA71}" dt="2020-04-21T14:19:18.282" v="71"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5AC3D311-06CD-4A7C-9947-E88D7135FA71}" dt="2020-04-21T14:19:18.871" v="72"/>
            <ac:picMkLst>
              <pc:docMk/>
              <pc:sldMasterMk cId="4112846155" sldId="2147483660"/>
              <pc:sldLayoutMk cId="88482964" sldId="2147483668"/>
              <ac:picMk id="9" creationId="{74912C07-ED60-4463-B46F-24E8438C679C}"/>
            </ac:picMkLst>
          </pc:picChg>
          <pc:picChg chg="add del">
            <ac:chgData name="Mike Bloys" userId="1248c4d8-7b2b-4b32-b8bd-163ae845f9bb" providerId="ADAL" clId="{5AC3D311-06CD-4A7C-9947-E88D7135FA71}" dt="2020-04-21T14:19:21.516" v="73" actId="478"/>
            <ac:picMkLst>
              <pc:docMk/>
              <pc:sldMasterMk cId="4112846155" sldId="2147483660"/>
              <pc:sldLayoutMk cId="88482964" sldId="2147483668"/>
              <ac:picMk id="10" creationId="{9B66B9E5-3A99-4701-AE05-61CDEF74BADB}"/>
            </ac:picMkLst>
          </pc:picChg>
        </pc:sldLayoutChg>
        <pc:sldLayoutChg chg="addSp delSp modSp">
          <pc:chgData name="Mike Bloys" userId="1248c4d8-7b2b-4b32-b8bd-163ae845f9bb" providerId="ADAL" clId="{5AC3D311-06CD-4A7C-9947-E88D7135FA71}" dt="2020-04-21T15:42:51.057" v="223"/>
          <pc:sldLayoutMkLst>
            <pc:docMk/>
            <pc:sldMasterMk cId="4112846155" sldId="2147483660"/>
            <pc:sldLayoutMk cId="2302417356" sldId="2147483669"/>
          </pc:sldLayoutMkLst>
          <pc:spChg chg="mod">
            <ac:chgData name="Mike Bloys" userId="1248c4d8-7b2b-4b32-b8bd-163ae845f9bb" providerId="ADAL" clId="{5AC3D311-06CD-4A7C-9947-E88D7135FA71}" dt="2020-04-21T15:42:51.057" v="223"/>
            <ac:spMkLst>
              <pc:docMk/>
              <pc:sldMasterMk cId="4112846155" sldId="2147483660"/>
              <pc:sldLayoutMk cId="2302417356" sldId="2147483669"/>
              <ac:spMk id="2" creationId="{00000000-0000-0000-0000-000000000000}"/>
            </ac:spMkLst>
          </pc:spChg>
          <pc:spChg chg="add">
            <ac:chgData name="Mike Bloys" userId="1248c4d8-7b2b-4b32-b8bd-163ae845f9bb" providerId="ADAL" clId="{5AC3D311-06CD-4A7C-9947-E88D7135FA71}" dt="2020-04-21T14:19:26.449" v="75"/>
            <ac:spMkLst>
              <pc:docMk/>
              <pc:sldMasterMk cId="4112846155" sldId="2147483660"/>
              <pc:sldLayoutMk cId="2302417356" sldId="2147483669"/>
              <ac:spMk id="9" creationId="{A8825169-416D-4FA1-B0DC-9FD1F8E38FFF}"/>
            </ac:spMkLst>
          </pc:spChg>
          <pc:spChg chg="del">
            <ac:chgData name="Mike Bloys" userId="1248c4d8-7b2b-4b32-b8bd-163ae845f9bb" providerId="ADAL" clId="{5AC3D311-06CD-4A7C-9947-E88D7135FA71}" dt="2020-04-21T14:19:25.769" v="74"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5AC3D311-06CD-4A7C-9947-E88D7135FA71}" dt="2020-04-21T14:19:25.769" v="74"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5AC3D311-06CD-4A7C-9947-E88D7135FA71}" dt="2020-04-21T14:19:26.449" v="75"/>
            <ac:picMkLst>
              <pc:docMk/>
              <pc:sldMasterMk cId="4112846155" sldId="2147483660"/>
              <pc:sldLayoutMk cId="2302417356" sldId="2147483669"/>
              <ac:picMk id="7" creationId="{8E99A8F8-6FE1-4FC5-8805-FDD8BD8CCD46}"/>
            </ac:picMkLst>
          </pc:picChg>
          <pc:picChg chg="add">
            <ac:chgData name="Mike Bloys" userId="1248c4d8-7b2b-4b32-b8bd-163ae845f9bb" providerId="ADAL" clId="{5AC3D311-06CD-4A7C-9947-E88D7135FA71}" dt="2020-04-21T14:19:26.449" v="75"/>
            <ac:picMkLst>
              <pc:docMk/>
              <pc:sldMasterMk cId="4112846155" sldId="2147483660"/>
              <pc:sldLayoutMk cId="2302417356" sldId="2147483669"/>
              <ac:picMk id="8" creationId="{7BED3215-799F-4D6D-B977-F8E1FA256378}"/>
            </ac:picMkLst>
          </pc:picChg>
          <pc:picChg chg="del">
            <ac:chgData name="Mike Bloys" userId="1248c4d8-7b2b-4b32-b8bd-163ae845f9bb" providerId="ADAL" clId="{5AC3D311-06CD-4A7C-9947-E88D7135FA71}" dt="2020-04-21T14:19:25.769" v="74"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5AC3D311-06CD-4A7C-9947-E88D7135FA71}" dt="2020-04-21T14:18:04.236" v="63"/>
          <pc:sldLayoutMkLst>
            <pc:docMk/>
            <pc:sldMasterMk cId="4112846155" sldId="2147483660"/>
            <pc:sldLayoutMk cId="1596280851" sldId="2147483671"/>
          </pc:sldLayoutMkLst>
          <pc:picChg chg="add">
            <ac:chgData name="Mike Bloys" userId="1248c4d8-7b2b-4b32-b8bd-163ae845f9bb" providerId="ADAL" clId="{5AC3D311-06CD-4A7C-9947-E88D7135FA71}" dt="2020-04-21T14:18:04.236" v="63"/>
            <ac:picMkLst>
              <pc:docMk/>
              <pc:sldMasterMk cId="4112846155" sldId="2147483660"/>
              <pc:sldLayoutMk cId="1596280851" sldId="2147483671"/>
              <ac:picMk id="7" creationId="{7937E502-BC0E-45D7-B95F-15DFD88D7591}"/>
            </ac:picMkLst>
          </pc:picChg>
        </pc:sldLayoutChg>
      </pc:sldMasterChg>
    </pc:docChg>
  </pc:docChgLst>
  <pc:docChgLst>
    <pc:chgData name="Rob Heathcote" userId="62419938-1f1d-43ca-9327-cfd6c1894440" providerId="ADAL" clId="{F9528094-74BD-42A6-A378-FA6F4E3197DA}"/>
    <pc:docChg chg="modSld">
      <pc:chgData name="Rob Heathcote" userId="62419938-1f1d-43ca-9327-cfd6c1894440" providerId="ADAL" clId="{F9528094-74BD-42A6-A378-FA6F4E3197DA}" dt="2020-06-05T12:38:20.715" v="2" actId="20577"/>
      <pc:docMkLst>
        <pc:docMk/>
      </pc:docMkLst>
      <pc:sldChg chg="modSp">
        <pc:chgData name="Rob Heathcote" userId="62419938-1f1d-43ca-9327-cfd6c1894440" providerId="ADAL" clId="{F9528094-74BD-42A6-A378-FA6F4E3197DA}" dt="2020-06-05T12:34:09.593" v="1"/>
        <pc:sldMkLst>
          <pc:docMk/>
          <pc:sldMk cId="4135593469" sldId="265"/>
        </pc:sldMkLst>
        <pc:spChg chg="mod">
          <ac:chgData name="Rob Heathcote" userId="62419938-1f1d-43ca-9327-cfd6c1894440" providerId="ADAL" clId="{F9528094-74BD-42A6-A378-FA6F4E3197DA}" dt="2020-06-05T12:34:09.593" v="1"/>
          <ac:spMkLst>
            <pc:docMk/>
            <pc:sldMk cId="4135593469" sldId="265"/>
            <ac:spMk id="3" creationId="{00000000-0000-0000-0000-000000000000}"/>
          </ac:spMkLst>
        </pc:spChg>
      </pc:sldChg>
      <pc:sldChg chg="modSp">
        <pc:chgData name="Rob Heathcote" userId="62419938-1f1d-43ca-9327-cfd6c1894440" providerId="ADAL" clId="{F9528094-74BD-42A6-A378-FA6F4E3197DA}" dt="2020-06-05T12:38:20.715" v="2" actId="20577"/>
        <pc:sldMkLst>
          <pc:docMk/>
          <pc:sldMk cId="2324984476" sldId="272"/>
        </pc:sldMkLst>
        <pc:spChg chg="mod">
          <ac:chgData name="Rob Heathcote" userId="62419938-1f1d-43ca-9327-cfd6c1894440" providerId="ADAL" clId="{F9528094-74BD-42A6-A378-FA6F4E3197DA}" dt="2020-06-05T12:38:20.715" v="2" actId="20577"/>
          <ac:spMkLst>
            <pc:docMk/>
            <pc:sldMk cId="2324984476" sldId="272"/>
            <ac:spMk id="3" creationId="{00000000-0000-0000-0000-000000000000}"/>
          </ac:spMkLst>
        </pc:spChg>
      </pc:sldChg>
    </pc:docChg>
  </pc:docChgLst>
  <pc:docChgLst>
    <pc:chgData name="James Franklin" userId="cf915d05-507f-491f-b4a6-b2aa085ee4b1" providerId="ADAL" clId="{98D2CB60-9998-461B-8CCE-DB33C4B8B197}"/>
    <pc:docChg chg="undo custSel addSld delSld modSld sldOrd">
      <pc:chgData name="James Franklin" userId="cf915d05-507f-491f-b4a6-b2aa085ee4b1" providerId="ADAL" clId="{98D2CB60-9998-461B-8CCE-DB33C4B8B197}" dt="2020-04-27T19:31:45.803" v="6597" actId="6549"/>
      <pc:docMkLst>
        <pc:docMk/>
      </pc:docMkLst>
      <pc:sldChg chg="addSp modSp">
        <pc:chgData name="James Franklin" userId="cf915d05-507f-491f-b4a6-b2aa085ee4b1" providerId="ADAL" clId="{98D2CB60-9998-461B-8CCE-DB33C4B8B197}" dt="2020-04-20T16:52:30.209" v="5894" actId="207"/>
        <pc:sldMkLst>
          <pc:docMk/>
          <pc:sldMk cId="3148882095" sldId="256"/>
        </pc:sldMkLst>
        <pc:spChg chg="add mod">
          <ac:chgData name="James Franklin" userId="cf915d05-507f-491f-b4a6-b2aa085ee4b1" providerId="ADAL" clId="{98D2CB60-9998-461B-8CCE-DB33C4B8B197}" dt="2020-04-20T16:52:30.209" v="5894" actId="207"/>
          <ac:spMkLst>
            <pc:docMk/>
            <pc:sldMk cId="3148882095" sldId="256"/>
            <ac:spMk id="2" creationId="{39412D20-BE67-4F02-89D6-D9764774FBF6}"/>
          </ac:spMkLst>
        </pc:spChg>
      </pc:sldChg>
      <pc:sldChg chg="modSp">
        <pc:chgData name="James Franklin" userId="cf915d05-507f-491f-b4a6-b2aa085ee4b1" providerId="ADAL" clId="{98D2CB60-9998-461B-8CCE-DB33C4B8B197}" dt="2020-04-20T10:53:31.075" v="250"/>
        <pc:sldMkLst>
          <pc:docMk/>
          <pc:sldMk cId="3455768392" sldId="261"/>
        </pc:sldMkLst>
        <pc:spChg chg="mod">
          <ac:chgData name="James Franklin" userId="cf915d05-507f-491f-b4a6-b2aa085ee4b1" providerId="ADAL" clId="{98D2CB60-9998-461B-8CCE-DB33C4B8B197}" dt="2020-04-20T10:53:31.075" v="250"/>
          <ac:spMkLst>
            <pc:docMk/>
            <pc:sldMk cId="3455768392" sldId="261"/>
            <ac:spMk id="4" creationId="{00000000-0000-0000-0000-000000000000}"/>
          </ac:spMkLst>
        </pc:spChg>
      </pc:sldChg>
      <pc:sldChg chg="del">
        <pc:chgData name="James Franklin" userId="cf915d05-507f-491f-b4a6-b2aa085ee4b1" providerId="ADAL" clId="{98D2CB60-9998-461B-8CCE-DB33C4B8B197}" dt="2020-04-20T10:55:45.994" v="462" actId="47"/>
        <pc:sldMkLst>
          <pc:docMk/>
          <pc:sldMk cId="2324140681" sldId="262"/>
        </pc:sldMkLst>
      </pc:sldChg>
      <pc:sldChg chg="modSp">
        <pc:chgData name="James Franklin" userId="cf915d05-507f-491f-b4a6-b2aa085ee4b1" providerId="ADAL" clId="{98D2CB60-9998-461B-8CCE-DB33C4B8B197}" dt="2020-04-20T10:57:14.677" v="605" actId="6549"/>
        <pc:sldMkLst>
          <pc:docMk/>
          <pc:sldMk cId="1087622631" sldId="263"/>
        </pc:sldMkLst>
        <pc:graphicFrameChg chg="modGraphic">
          <ac:chgData name="James Franklin" userId="cf915d05-507f-491f-b4a6-b2aa085ee4b1" providerId="ADAL" clId="{98D2CB60-9998-461B-8CCE-DB33C4B8B197}" dt="2020-04-20T10:57:14.677" v="605" actId="6549"/>
          <ac:graphicFrameMkLst>
            <pc:docMk/>
            <pc:sldMk cId="1087622631" sldId="263"/>
            <ac:graphicFrameMk id="2" creationId="{00000000-0000-0000-0000-000000000000}"/>
          </ac:graphicFrameMkLst>
        </pc:graphicFrameChg>
      </pc:sldChg>
      <pc:sldChg chg="modSp">
        <pc:chgData name="James Franklin" userId="cf915d05-507f-491f-b4a6-b2aa085ee4b1" providerId="ADAL" clId="{98D2CB60-9998-461B-8CCE-DB33C4B8B197}" dt="2020-04-21T09:10:55.699" v="6583" actId="20577"/>
        <pc:sldMkLst>
          <pc:docMk/>
          <pc:sldMk cId="3602103354" sldId="264"/>
        </pc:sldMkLst>
        <pc:spChg chg="mod">
          <ac:chgData name="James Franklin" userId="cf915d05-507f-491f-b4a6-b2aa085ee4b1" providerId="ADAL" clId="{98D2CB60-9998-461B-8CCE-DB33C4B8B197}" dt="2020-04-21T09:10:55.699" v="6583" actId="20577"/>
          <ac:spMkLst>
            <pc:docMk/>
            <pc:sldMk cId="3602103354" sldId="264"/>
            <ac:spMk id="4" creationId="{00000000-0000-0000-0000-000000000000}"/>
          </ac:spMkLst>
        </pc:spChg>
      </pc:sldChg>
      <pc:sldChg chg="modSp">
        <pc:chgData name="James Franklin" userId="cf915d05-507f-491f-b4a6-b2aa085ee4b1" providerId="ADAL" clId="{98D2CB60-9998-461B-8CCE-DB33C4B8B197}" dt="2020-04-20T11:04:45.132" v="1246" actId="20577"/>
        <pc:sldMkLst>
          <pc:docMk/>
          <pc:sldMk cId="4135593469" sldId="265"/>
        </pc:sldMkLst>
        <pc:spChg chg="mod">
          <ac:chgData name="James Franklin" userId="cf915d05-507f-491f-b4a6-b2aa085ee4b1" providerId="ADAL" clId="{98D2CB60-9998-461B-8CCE-DB33C4B8B197}" dt="2020-04-20T11:04:45.132" v="1246" actId="20577"/>
          <ac:spMkLst>
            <pc:docMk/>
            <pc:sldMk cId="4135593469" sldId="265"/>
            <ac:spMk id="3" creationId="{00000000-0000-0000-0000-000000000000}"/>
          </ac:spMkLst>
        </pc:spChg>
      </pc:sldChg>
      <pc:sldChg chg="modSp">
        <pc:chgData name="James Franklin" userId="cf915d05-507f-491f-b4a6-b2aa085ee4b1" providerId="ADAL" clId="{98D2CB60-9998-461B-8CCE-DB33C4B8B197}" dt="2020-04-20T11:20:46.136" v="1988" actId="20577"/>
        <pc:sldMkLst>
          <pc:docMk/>
          <pc:sldMk cId="2547531638" sldId="266"/>
        </pc:sldMkLst>
        <pc:spChg chg="mod">
          <ac:chgData name="James Franklin" userId="cf915d05-507f-491f-b4a6-b2aa085ee4b1" providerId="ADAL" clId="{98D2CB60-9998-461B-8CCE-DB33C4B8B197}" dt="2020-04-20T11:20:46.136" v="1988" actId="20577"/>
          <ac:spMkLst>
            <pc:docMk/>
            <pc:sldMk cId="2547531638" sldId="266"/>
            <ac:spMk id="3" creationId="{00000000-0000-0000-0000-000000000000}"/>
          </ac:spMkLst>
        </pc:spChg>
      </pc:sldChg>
      <pc:sldChg chg="modSp">
        <pc:chgData name="James Franklin" userId="cf915d05-507f-491f-b4a6-b2aa085ee4b1" providerId="ADAL" clId="{98D2CB60-9998-461B-8CCE-DB33C4B8B197}" dt="2020-04-20T11:28:00.451" v="2302" actId="20577"/>
        <pc:sldMkLst>
          <pc:docMk/>
          <pc:sldMk cId="1738792985" sldId="267"/>
        </pc:sldMkLst>
        <pc:spChg chg="mod">
          <ac:chgData name="James Franklin" userId="cf915d05-507f-491f-b4a6-b2aa085ee4b1" providerId="ADAL" clId="{98D2CB60-9998-461B-8CCE-DB33C4B8B197}" dt="2020-04-20T11:28:00.451" v="2302" actId="20577"/>
          <ac:spMkLst>
            <pc:docMk/>
            <pc:sldMk cId="1738792985" sldId="267"/>
            <ac:spMk id="3" creationId="{00000000-0000-0000-0000-000000000000}"/>
          </ac:spMkLst>
        </pc:spChg>
      </pc:sldChg>
      <pc:sldChg chg="addSp delSp modSp">
        <pc:chgData name="James Franklin" userId="cf915d05-507f-491f-b4a6-b2aa085ee4b1" providerId="ADAL" clId="{98D2CB60-9998-461B-8CCE-DB33C4B8B197}" dt="2020-04-27T19:29:06.432" v="6585" actId="478"/>
        <pc:sldMkLst>
          <pc:docMk/>
          <pc:sldMk cId="2860471590" sldId="268"/>
        </pc:sldMkLst>
        <pc:spChg chg="mod">
          <ac:chgData name="James Franklin" userId="cf915d05-507f-491f-b4a6-b2aa085ee4b1" providerId="ADAL" clId="{98D2CB60-9998-461B-8CCE-DB33C4B8B197}" dt="2020-04-20T11:30:35.999" v="2409" actId="20577"/>
          <ac:spMkLst>
            <pc:docMk/>
            <pc:sldMk cId="2860471590" sldId="268"/>
            <ac:spMk id="2" creationId="{00000000-0000-0000-0000-000000000000}"/>
          </ac:spMkLst>
        </pc:spChg>
        <pc:spChg chg="mod">
          <ac:chgData name="James Franklin" userId="cf915d05-507f-491f-b4a6-b2aa085ee4b1" providerId="ADAL" clId="{98D2CB60-9998-461B-8CCE-DB33C4B8B197}" dt="2020-04-20T11:31:01.168" v="2418" actId="20577"/>
          <ac:spMkLst>
            <pc:docMk/>
            <pc:sldMk cId="2860471590" sldId="268"/>
            <ac:spMk id="3" creationId="{00000000-0000-0000-0000-000000000000}"/>
          </ac:spMkLst>
        </pc:spChg>
        <pc:spChg chg="add del mod">
          <ac:chgData name="James Franklin" userId="cf915d05-507f-491f-b4a6-b2aa085ee4b1" providerId="ADAL" clId="{98D2CB60-9998-461B-8CCE-DB33C4B8B197}" dt="2020-04-20T11:24:07.813" v="2065"/>
          <ac:spMkLst>
            <pc:docMk/>
            <pc:sldMk cId="2860471590" sldId="268"/>
            <ac:spMk id="4" creationId="{9DDBD18E-4A86-4290-8E9B-41CDF95BF475}"/>
          </ac:spMkLst>
        </pc:spChg>
        <pc:spChg chg="add del mod">
          <ac:chgData name="James Franklin" userId="cf915d05-507f-491f-b4a6-b2aa085ee4b1" providerId="ADAL" clId="{98D2CB60-9998-461B-8CCE-DB33C4B8B197}" dt="2020-04-27T19:29:06.432" v="6585" actId="478"/>
          <ac:spMkLst>
            <pc:docMk/>
            <pc:sldMk cId="2860471590" sldId="268"/>
            <ac:spMk id="5" creationId="{B61D87B5-E578-4060-98DE-E7E9DF9B5A91}"/>
          </ac:spMkLst>
        </pc:spChg>
      </pc:sldChg>
      <pc:sldChg chg="modSp">
        <pc:chgData name="James Franklin" userId="cf915d05-507f-491f-b4a6-b2aa085ee4b1" providerId="ADAL" clId="{98D2CB60-9998-461B-8CCE-DB33C4B8B197}" dt="2020-04-27T19:29:41.269" v="6596" actId="20577"/>
        <pc:sldMkLst>
          <pc:docMk/>
          <pc:sldMk cId="531479804" sldId="269"/>
        </pc:sldMkLst>
        <pc:spChg chg="mod">
          <ac:chgData name="James Franklin" userId="cf915d05-507f-491f-b4a6-b2aa085ee4b1" providerId="ADAL" clId="{98D2CB60-9998-461B-8CCE-DB33C4B8B197}" dt="2020-04-27T19:29:41.269" v="6596" actId="20577"/>
          <ac:spMkLst>
            <pc:docMk/>
            <pc:sldMk cId="531479804" sldId="269"/>
            <ac:spMk id="4" creationId="{00000000-0000-0000-0000-000000000000}"/>
          </ac:spMkLst>
        </pc:spChg>
        <pc:spChg chg="mod">
          <ac:chgData name="James Franklin" userId="cf915d05-507f-491f-b4a6-b2aa085ee4b1" providerId="ADAL" clId="{98D2CB60-9998-461B-8CCE-DB33C4B8B197}" dt="2020-04-20T18:08:13.485" v="6477" actId="6549"/>
          <ac:spMkLst>
            <pc:docMk/>
            <pc:sldMk cId="531479804" sldId="269"/>
            <ac:spMk id="5" creationId="{00000000-0000-0000-0000-000000000000}"/>
          </ac:spMkLst>
        </pc:spChg>
      </pc:sldChg>
      <pc:sldChg chg="modSp">
        <pc:chgData name="James Franklin" userId="cf915d05-507f-491f-b4a6-b2aa085ee4b1" providerId="ADAL" clId="{98D2CB60-9998-461B-8CCE-DB33C4B8B197}" dt="2020-04-20T11:45:06.935" v="2845"/>
        <pc:sldMkLst>
          <pc:docMk/>
          <pc:sldMk cId="1030175469" sldId="270"/>
        </pc:sldMkLst>
        <pc:spChg chg="mod">
          <ac:chgData name="James Franklin" userId="cf915d05-507f-491f-b4a6-b2aa085ee4b1" providerId="ADAL" clId="{98D2CB60-9998-461B-8CCE-DB33C4B8B197}" dt="2020-04-20T11:45:06.935" v="2845"/>
          <ac:spMkLst>
            <pc:docMk/>
            <pc:sldMk cId="1030175469" sldId="270"/>
            <ac:spMk id="3" creationId="{00000000-0000-0000-0000-000000000000}"/>
          </ac:spMkLst>
        </pc:spChg>
      </pc:sldChg>
      <pc:sldChg chg="addSp delSp modSp">
        <pc:chgData name="James Franklin" userId="cf915d05-507f-491f-b4a6-b2aa085ee4b1" providerId="ADAL" clId="{98D2CB60-9998-461B-8CCE-DB33C4B8B197}" dt="2020-04-20T11:49:15.523" v="3101"/>
        <pc:sldMkLst>
          <pc:docMk/>
          <pc:sldMk cId="1682957095" sldId="271"/>
        </pc:sldMkLst>
        <pc:spChg chg="mod">
          <ac:chgData name="James Franklin" userId="cf915d05-507f-491f-b4a6-b2aa085ee4b1" providerId="ADAL" clId="{98D2CB60-9998-461B-8CCE-DB33C4B8B197}" dt="2020-04-20T11:45:48.719" v="2869" actId="20577"/>
          <ac:spMkLst>
            <pc:docMk/>
            <pc:sldMk cId="1682957095" sldId="271"/>
            <ac:spMk id="2" creationId="{00000000-0000-0000-0000-000000000000}"/>
          </ac:spMkLst>
        </pc:spChg>
        <pc:spChg chg="mod">
          <ac:chgData name="James Franklin" userId="cf915d05-507f-491f-b4a6-b2aa085ee4b1" providerId="ADAL" clId="{98D2CB60-9998-461B-8CCE-DB33C4B8B197}" dt="2020-04-20T11:49:15.523" v="3101"/>
          <ac:spMkLst>
            <pc:docMk/>
            <pc:sldMk cId="1682957095" sldId="271"/>
            <ac:spMk id="3" creationId="{00000000-0000-0000-0000-000000000000}"/>
          </ac:spMkLst>
        </pc:spChg>
        <pc:spChg chg="add del mod">
          <ac:chgData name="James Franklin" userId="cf915d05-507f-491f-b4a6-b2aa085ee4b1" providerId="ADAL" clId="{98D2CB60-9998-461B-8CCE-DB33C4B8B197}" dt="2020-04-20T11:45:42.424" v="2846"/>
          <ac:spMkLst>
            <pc:docMk/>
            <pc:sldMk cId="1682957095" sldId="271"/>
            <ac:spMk id="4" creationId="{27B5DC28-4F37-4FE6-AB13-25F81E9804DF}"/>
          </ac:spMkLst>
        </pc:spChg>
        <pc:spChg chg="add del mod">
          <ac:chgData name="James Franklin" userId="cf915d05-507f-491f-b4a6-b2aa085ee4b1" providerId="ADAL" clId="{98D2CB60-9998-461B-8CCE-DB33C4B8B197}" dt="2020-04-20T11:45:42.424" v="2846"/>
          <ac:spMkLst>
            <pc:docMk/>
            <pc:sldMk cId="1682957095" sldId="271"/>
            <ac:spMk id="5" creationId="{8A6E9AD5-A474-469F-B59B-6038E28D28D5}"/>
          </ac:spMkLst>
        </pc:spChg>
      </pc:sldChg>
      <pc:sldChg chg="modSp">
        <pc:chgData name="James Franklin" userId="cf915d05-507f-491f-b4a6-b2aa085ee4b1" providerId="ADAL" clId="{98D2CB60-9998-461B-8CCE-DB33C4B8B197}" dt="2020-04-20T11:50:24.447" v="3144" actId="20577"/>
        <pc:sldMkLst>
          <pc:docMk/>
          <pc:sldMk cId="2324984476" sldId="272"/>
        </pc:sldMkLst>
        <pc:spChg chg="mod">
          <ac:chgData name="James Franklin" userId="cf915d05-507f-491f-b4a6-b2aa085ee4b1" providerId="ADAL" clId="{98D2CB60-9998-461B-8CCE-DB33C4B8B197}" dt="2020-04-20T11:50:24.447" v="3144" actId="20577"/>
          <ac:spMkLst>
            <pc:docMk/>
            <pc:sldMk cId="2324984476" sldId="272"/>
            <ac:spMk id="3" creationId="{00000000-0000-0000-0000-000000000000}"/>
          </ac:spMkLst>
        </pc:spChg>
      </pc:sldChg>
      <pc:sldChg chg="addSp delSp modSp">
        <pc:chgData name="James Franklin" userId="cf915d05-507f-491f-b4a6-b2aa085ee4b1" providerId="ADAL" clId="{98D2CB60-9998-461B-8CCE-DB33C4B8B197}" dt="2020-04-20T15:21:00.382" v="3325" actId="207"/>
        <pc:sldMkLst>
          <pc:docMk/>
          <pc:sldMk cId="713254963" sldId="273"/>
        </pc:sldMkLst>
        <pc:spChg chg="mod">
          <ac:chgData name="James Franklin" userId="cf915d05-507f-491f-b4a6-b2aa085ee4b1" providerId="ADAL" clId="{98D2CB60-9998-461B-8CCE-DB33C4B8B197}" dt="2020-04-20T15:21:00.382" v="3325" actId="207"/>
          <ac:spMkLst>
            <pc:docMk/>
            <pc:sldMk cId="713254963" sldId="273"/>
            <ac:spMk id="3" creationId="{00000000-0000-0000-0000-000000000000}"/>
          </ac:spMkLst>
        </pc:spChg>
        <pc:spChg chg="add">
          <ac:chgData name="James Franklin" userId="cf915d05-507f-491f-b4a6-b2aa085ee4b1" providerId="ADAL" clId="{98D2CB60-9998-461B-8CCE-DB33C4B8B197}" dt="2020-04-20T15:14:45.676" v="3234"/>
          <ac:spMkLst>
            <pc:docMk/>
            <pc:sldMk cId="713254963" sldId="273"/>
            <ac:spMk id="4" creationId="{41600703-E7ED-40BE-A188-1BF86FDD868E}"/>
          </ac:spMkLst>
        </pc:spChg>
        <pc:spChg chg="add del">
          <ac:chgData name="James Franklin" userId="cf915d05-507f-491f-b4a6-b2aa085ee4b1" providerId="ADAL" clId="{98D2CB60-9998-461B-8CCE-DB33C4B8B197}" dt="2020-04-20T15:14:52.899" v="3237"/>
          <ac:spMkLst>
            <pc:docMk/>
            <pc:sldMk cId="713254963" sldId="273"/>
            <ac:spMk id="5" creationId="{55F93901-58AB-4272-9B22-0CC05A7C3A8D}"/>
          </ac:spMkLst>
        </pc:spChg>
      </pc:sldChg>
      <pc:sldChg chg="addSp delSp modSp">
        <pc:chgData name="James Franklin" userId="cf915d05-507f-491f-b4a6-b2aa085ee4b1" providerId="ADAL" clId="{98D2CB60-9998-461B-8CCE-DB33C4B8B197}" dt="2020-04-20T15:49:37.357" v="4186" actId="1076"/>
        <pc:sldMkLst>
          <pc:docMk/>
          <pc:sldMk cId="4272106912" sldId="274"/>
        </pc:sldMkLst>
        <pc:spChg chg="mod">
          <ac:chgData name="James Franklin" userId="cf915d05-507f-491f-b4a6-b2aa085ee4b1" providerId="ADAL" clId="{98D2CB60-9998-461B-8CCE-DB33C4B8B197}" dt="2020-04-20T15:47:36.879" v="4105" actId="20577"/>
          <ac:spMkLst>
            <pc:docMk/>
            <pc:sldMk cId="4272106912" sldId="274"/>
            <ac:spMk id="3" creationId="{00000000-0000-0000-0000-000000000000}"/>
          </ac:spMkLst>
        </pc:spChg>
        <pc:spChg chg="add del mod">
          <ac:chgData name="James Franklin" userId="cf915d05-507f-491f-b4a6-b2aa085ee4b1" providerId="ADAL" clId="{98D2CB60-9998-461B-8CCE-DB33C4B8B197}" dt="2020-04-20T15:48:34.333" v="4114" actId="478"/>
          <ac:spMkLst>
            <pc:docMk/>
            <pc:sldMk cId="4272106912" sldId="274"/>
            <ac:spMk id="7" creationId="{DBAE9B69-AA39-4970-AB70-B4A84704B4B0}"/>
          </ac:spMkLst>
        </pc:spChg>
        <pc:spChg chg="add mod">
          <ac:chgData name="James Franklin" userId="cf915d05-507f-491f-b4a6-b2aa085ee4b1" providerId="ADAL" clId="{98D2CB60-9998-461B-8CCE-DB33C4B8B197}" dt="2020-04-20T15:49:37.357" v="4186" actId="1076"/>
          <ac:spMkLst>
            <pc:docMk/>
            <pc:sldMk cId="4272106912" sldId="274"/>
            <ac:spMk id="8" creationId="{DC9F0CD5-D56C-4D17-B01E-FE6FAD311A1C}"/>
          </ac:spMkLst>
        </pc:spChg>
        <pc:graphicFrameChg chg="mod modGraphic">
          <ac:chgData name="James Franklin" userId="cf915d05-507f-491f-b4a6-b2aa085ee4b1" providerId="ADAL" clId="{98D2CB60-9998-461B-8CCE-DB33C4B8B197}" dt="2020-04-20T15:48:37.239" v="4115" actId="6549"/>
          <ac:graphicFrameMkLst>
            <pc:docMk/>
            <pc:sldMk cId="4272106912" sldId="274"/>
            <ac:graphicFrameMk id="4" creationId="{00000000-0000-0000-0000-000000000000}"/>
          </ac:graphicFrameMkLst>
        </pc:graphicFrameChg>
        <pc:picChg chg="add del mod">
          <ac:chgData name="James Franklin" userId="cf915d05-507f-491f-b4a6-b2aa085ee4b1" providerId="ADAL" clId="{98D2CB60-9998-461B-8CCE-DB33C4B8B197}" dt="2020-04-20T15:46:37.368" v="4093" actId="478"/>
          <ac:picMkLst>
            <pc:docMk/>
            <pc:sldMk cId="4272106912" sldId="274"/>
            <ac:picMk id="5" creationId="{677FF98D-636F-49B0-AE68-84C8EEA4B829}"/>
          </ac:picMkLst>
        </pc:picChg>
        <pc:picChg chg="add mod">
          <ac:chgData name="James Franklin" userId="cf915d05-507f-491f-b4a6-b2aa085ee4b1" providerId="ADAL" clId="{98D2CB60-9998-461B-8CCE-DB33C4B8B197}" dt="2020-04-20T15:46:49.557" v="4096" actId="1076"/>
          <ac:picMkLst>
            <pc:docMk/>
            <pc:sldMk cId="4272106912" sldId="274"/>
            <ac:picMk id="6" creationId="{E97865DF-4098-4AF8-8E42-B6DAF706616B}"/>
          </ac:picMkLst>
        </pc:picChg>
        <pc:picChg chg="add del mod">
          <ac:chgData name="James Franklin" userId="cf915d05-507f-491f-b4a6-b2aa085ee4b1" providerId="ADAL" clId="{98D2CB60-9998-461B-8CCE-DB33C4B8B197}" dt="2020-04-20T15:46:37.368" v="4093" actId="478"/>
          <ac:picMkLst>
            <pc:docMk/>
            <pc:sldMk cId="4272106912" sldId="274"/>
            <ac:picMk id="3074" creationId="{B2934C5A-0979-475B-AF93-6A4EB0CAF59D}"/>
          </ac:picMkLst>
        </pc:picChg>
        <pc:picChg chg="add mod">
          <ac:chgData name="James Franklin" userId="cf915d05-507f-491f-b4a6-b2aa085ee4b1" providerId="ADAL" clId="{98D2CB60-9998-461B-8CCE-DB33C4B8B197}" dt="2020-04-20T15:48:02.794" v="4112" actId="167"/>
          <ac:picMkLst>
            <pc:docMk/>
            <pc:sldMk cId="4272106912" sldId="274"/>
            <ac:picMk id="3076" creationId="{8B7027A3-0569-4565-A23C-2A8C52DC4A0B}"/>
          </ac:picMkLst>
        </pc:picChg>
      </pc:sldChg>
      <pc:sldChg chg="del">
        <pc:chgData name="James Franklin" userId="cf915d05-507f-491f-b4a6-b2aa085ee4b1" providerId="ADAL" clId="{98D2CB60-9998-461B-8CCE-DB33C4B8B197}" dt="2020-04-20T15:36:31.786" v="3883" actId="47"/>
        <pc:sldMkLst>
          <pc:docMk/>
          <pc:sldMk cId="699357854" sldId="275"/>
        </pc:sldMkLst>
      </pc:sldChg>
      <pc:sldChg chg="addSp delSp modSp">
        <pc:chgData name="James Franklin" userId="cf915d05-507f-491f-b4a6-b2aa085ee4b1" providerId="ADAL" clId="{98D2CB60-9998-461B-8CCE-DB33C4B8B197}" dt="2020-04-20T15:43:44.973" v="4062" actId="478"/>
        <pc:sldMkLst>
          <pc:docMk/>
          <pc:sldMk cId="3313903947" sldId="276"/>
        </pc:sldMkLst>
        <pc:spChg chg="mod">
          <ac:chgData name="James Franklin" userId="cf915d05-507f-491f-b4a6-b2aa085ee4b1" providerId="ADAL" clId="{98D2CB60-9998-461B-8CCE-DB33C4B8B197}" dt="2020-04-20T15:43:29.526" v="4061" actId="20577"/>
          <ac:spMkLst>
            <pc:docMk/>
            <pc:sldMk cId="3313903947" sldId="276"/>
            <ac:spMk id="3" creationId="{00000000-0000-0000-0000-000000000000}"/>
          </ac:spMkLst>
        </pc:spChg>
        <pc:spChg chg="add del mod">
          <ac:chgData name="James Franklin" userId="cf915d05-507f-491f-b4a6-b2aa085ee4b1" providerId="ADAL" clId="{98D2CB60-9998-461B-8CCE-DB33C4B8B197}" dt="2020-04-20T15:43:44.973" v="4062" actId="478"/>
          <ac:spMkLst>
            <pc:docMk/>
            <pc:sldMk cId="3313903947" sldId="276"/>
            <ac:spMk id="4" creationId="{7629E230-293F-4237-8537-2D8F39D96F8F}"/>
          </ac:spMkLst>
        </pc:spChg>
      </pc:sldChg>
      <pc:sldChg chg="modSp">
        <pc:chgData name="James Franklin" userId="cf915d05-507f-491f-b4a6-b2aa085ee4b1" providerId="ADAL" clId="{98D2CB60-9998-461B-8CCE-DB33C4B8B197}" dt="2020-04-20T18:08:29.794" v="6489" actId="113"/>
        <pc:sldMkLst>
          <pc:docMk/>
          <pc:sldMk cId="2082638467" sldId="277"/>
        </pc:sldMkLst>
        <pc:spChg chg="mod">
          <ac:chgData name="James Franklin" userId="cf915d05-507f-491f-b4a6-b2aa085ee4b1" providerId="ADAL" clId="{98D2CB60-9998-461B-8CCE-DB33C4B8B197}" dt="2020-04-20T18:08:29.794" v="6489" actId="113"/>
          <ac:spMkLst>
            <pc:docMk/>
            <pc:sldMk cId="2082638467" sldId="277"/>
            <ac:spMk id="5" creationId="{00000000-0000-0000-0000-000000000000}"/>
          </ac:spMkLst>
        </pc:spChg>
      </pc:sldChg>
      <pc:sldChg chg="del">
        <pc:chgData name="James Franklin" userId="cf915d05-507f-491f-b4a6-b2aa085ee4b1" providerId="ADAL" clId="{98D2CB60-9998-461B-8CCE-DB33C4B8B197}" dt="2020-04-20T16:28:29.639" v="5327" actId="47"/>
        <pc:sldMkLst>
          <pc:docMk/>
          <pc:sldMk cId="2270985989" sldId="278"/>
        </pc:sldMkLst>
      </pc:sldChg>
      <pc:sldChg chg="modSp">
        <pc:chgData name="James Franklin" userId="cf915d05-507f-491f-b4a6-b2aa085ee4b1" providerId="ADAL" clId="{98D2CB60-9998-461B-8CCE-DB33C4B8B197}" dt="2020-04-20T16:14:00.878" v="5253" actId="2711"/>
        <pc:sldMkLst>
          <pc:docMk/>
          <pc:sldMk cId="4034301414" sldId="279"/>
        </pc:sldMkLst>
        <pc:spChg chg="mod">
          <ac:chgData name="James Franklin" userId="cf915d05-507f-491f-b4a6-b2aa085ee4b1" providerId="ADAL" clId="{98D2CB60-9998-461B-8CCE-DB33C4B8B197}" dt="2020-04-20T16:14:00.878" v="5253" actId="2711"/>
          <ac:spMkLst>
            <pc:docMk/>
            <pc:sldMk cId="4034301414" sldId="279"/>
            <ac:spMk id="3" creationId="{00000000-0000-0000-0000-000000000000}"/>
          </ac:spMkLst>
        </pc:spChg>
      </pc:sldChg>
      <pc:sldChg chg="addSp delSp modSp add ord addCm modCm">
        <pc:chgData name="James Franklin" userId="cf915d05-507f-491f-b4a6-b2aa085ee4b1" providerId="ADAL" clId="{98D2CB60-9998-461B-8CCE-DB33C4B8B197}" dt="2020-04-21T07:20:25.845" v="6530"/>
        <pc:sldMkLst>
          <pc:docMk/>
          <pc:sldMk cId="1118712032" sldId="280"/>
        </pc:sldMkLst>
        <pc:spChg chg="mod">
          <ac:chgData name="James Franklin" userId="cf915d05-507f-491f-b4a6-b2aa085ee4b1" providerId="ADAL" clId="{98D2CB60-9998-461B-8CCE-DB33C4B8B197}" dt="2020-04-20T10:23:45.248" v="9" actId="20577"/>
          <ac:spMkLst>
            <pc:docMk/>
            <pc:sldMk cId="1118712032" sldId="280"/>
            <ac:spMk id="2" creationId="{F8BFFF06-941C-4F2F-A88D-DF1D8A7D1CF2}"/>
          </ac:spMkLst>
        </pc:spChg>
        <pc:spChg chg="mod">
          <ac:chgData name="James Franklin" userId="cf915d05-507f-491f-b4a6-b2aa085ee4b1" providerId="ADAL" clId="{98D2CB60-9998-461B-8CCE-DB33C4B8B197}" dt="2020-04-21T07:12:40.827" v="6504" actId="20577"/>
          <ac:spMkLst>
            <pc:docMk/>
            <pc:sldMk cId="1118712032" sldId="280"/>
            <ac:spMk id="3" creationId="{001CDEDC-9DD1-4A92-A905-72ACAAA8A2FA}"/>
          </ac:spMkLst>
        </pc:spChg>
        <pc:picChg chg="add mod">
          <ac:chgData name="James Franklin" userId="cf915d05-507f-491f-b4a6-b2aa085ee4b1" providerId="ADAL" clId="{98D2CB60-9998-461B-8CCE-DB33C4B8B197}" dt="2020-04-20T17:58:10.483" v="6458" actId="1076"/>
          <ac:picMkLst>
            <pc:docMk/>
            <pc:sldMk cId="1118712032" sldId="280"/>
            <ac:picMk id="4" creationId="{E92B24BD-B13F-4829-BF57-2DE221C2BB1B}"/>
          </ac:picMkLst>
        </pc:picChg>
        <pc:picChg chg="add mod">
          <ac:chgData name="James Franklin" userId="cf915d05-507f-491f-b4a6-b2aa085ee4b1" providerId="ADAL" clId="{98D2CB60-9998-461B-8CCE-DB33C4B8B197}" dt="2020-04-21T07:12:15.946" v="6497" actId="1076"/>
          <ac:picMkLst>
            <pc:docMk/>
            <pc:sldMk cId="1118712032" sldId="280"/>
            <ac:picMk id="5" creationId="{E3E28E1E-C7FD-40D7-872D-A899C4C02D8B}"/>
          </ac:picMkLst>
        </pc:picChg>
        <pc:picChg chg="add mod">
          <ac:chgData name="James Franklin" userId="cf915d05-507f-491f-b4a6-b2aa085ee4b1" providerId="ADAL" clId="{98D2CB60-9998-461B-8CCE-DB33C4B8B197}" dt="2020-04-21T07:14:53.386" v="6516" actId="1076"/>
          <ac:picMkLst>
            <pc:docMk/>
            <pc:sldMk cId="1118712032" sldId="280"/>
            <ac:picMk id="6" creationId="{B944BAA5-081C-4E28-9417-5511941B342D}"/>
          </ac:picMkLst>
        </pc:picChg>
        <pc:picChg chg="add mod">
          <ac:chgData name="James Franklin" userId="cf915d05-507f-491f-b4a6-b2aa085ee4b1" providerId="ADAL" clId="{98D2CB60-9998-461B-8CCE-DB33C4B8B197}" dt="2020-04-20T17:59:01.309" v="6472" actId="1035"/>
          <ac:picMkLst>
            <pc:docMk/>
            <pc:sldMk cId="1118712032" sldId="280"/>
            <ac:picMk id="5122" creationId="{FAB10E37-6BCF-4A4E-985D-2B2B9ED6F2C2}"/>
          </ac:picMkLst>
        </pc:picChg>
        <pc:picChg chg="add mod">
          <ac:chgData name="James Franklin" userId="cf915d05-507f-491f-b4a6-b2aa085ee4b1" providerId="ADAL" clId="{98D2CB60-9998-461B-8CCE-DB33C4B8B197}" dt="2020-04-21T07:17:48.034" v="6524" actId="1076"/>
          <ac:picMkLst>
            <pc:docMk/>
            <pc:sldMk cId="1118712032" sldId="280"/>
            <ac:picMk id="5124" creationId="{FA7C3AA7-C4CD-46D5-9428-45CF295C3A13}"/>
          </ac:picMkLst>
        </pc:picChg>
        <pc:picChg chg="add del">
          <ac:chgData name="James Franklin" userId="cf915d05-507f-491f-b4a6-b2aa085ee4b1" providerId="ADAL" clId="{98D2CB60-9998-461B-8CCE-DB33C4B8B197}" dt="2020-04-21T07:14:34.797" v="6513" actId="478"/>
          <ac:picMkLst>
            <pc:docMk/>
            <pc:sldMk cId="1118712032" sldId="280"/>
            <ac:picMk id="5126" creationId="{4B3C31A5-E21D-4A68-93DB-6E34FD9AAB3A}"/>
          </ac:picMkLst>
        </pc:picChg>
        <pc:picChg chg="add mod">
          <ac:chgData name="James Franklin" userId="cf915d05-507f-491f-b4a6-b2aa085ee4b1" providerId="ADAL" clId="{98D2CB60-9998-461B-8CCE-DB33C4B8B197}" dt="2020-04-21T07:18:19.786" v="6528" actId="14100"/>
          <ac:picMkLst>
            <pc:docMk/>
            <pc:sldMk cId="1118712032" sldId="280"/>
            <ac:picMk id="5128" creationId="{77A7FDD3-DE49-41CB-9F69-6CD7FB5F1131}"/>
          </ac:picMkLst>
        </pc:picChg>
      </pc:sldChg>
      <pc:sldChg chg="addSp delSp modSp add del">
        <pc:chgData name="James Franklin" userId="cf915d05-507f-491f-b4a6-b2aa085ee4b1" providerId="ADAL" clId="{98D2CB60-9998-461B-8CCE-DB33C4B8B197}" dt="2020-04-20T16:54:50.955" v="6246" actId="47"/>
        <pc:sldMkLst>
          <pc:docMk/>
          <pc:sldMk cId="1185433354" sldId="281"/>
        </pc:sldMkLst>
        <pc:spChg chg="add del mod">
          <ac:chgData name="James Franklin" userId="cf915d05-507f-491f-b4a6-b2aa085ee4b1" providerId="ADAL" clId="{98D2CB60-9998-461B-8CCE-DB33C4B8B197}" dt="2020-04-20T16:54:48.180" v="6244" actId="21"/>
          <ac:spMkLst>
            <pc:docMk/>
            <pc:sldMk cId="1185433354" sldId="281"/>
            <ac:spMk id="4" creationId="{1AB65FCC-124A-45BB-9B93-769AF7F1EAD5}"/>
          </ac:spMkLst>
        </pc:spChg>
      </pc:sldChg>
      <pc:sldChg chg="addSp modSp add">
        <pc:chgData name="James Franklin" userId="cf915d05-507f-491f-b4a6-b2aa085ee4b1" providerId="ADAL" clId="{98D2CB60-9998-461B-8CCE-DB33C4B8B197}" dt="2020-04-20T10:56:40.866" v="593" actId="207"/>
        <pc:sldMkLst>
          <pc:docMk/>
          <pc:sldMk cId="315966997" sldId="282"/>
        </pc:sldMkLst>
        <pc:spChg chg="mod">
          <ac:chgData name="James Franklin" userId="cf915d05-507f-491f-b4a6-b2aa085ee4b1" providerId="ADAL" clId="{98D2CB60-9998-461B-8CCE-DB33C4B8B197}" dt="2020-04-20T10:52:25.663" v="112" actId="20577"/>
          <ac:spMkLst>
            <pc:docMk/>
            <pc:sldMk cId="315966997" sldId="282"/>
            <ac:spMk id="2" creationId="{2A1BFDAF-F327-4BD3-A53C-24EBA0363E19}"/>
          </ac:spMkLst>
        </pc:spChg>
        <pc:spChg chg="mod">
          <ac:chgData name="James Franklin" userId="cf915d05-507f-491f-b4a6-b2aa085ee4b1" providerId="ADAL" clId="{98D2CB60-9998-461B-8CCE-DB33C4B8B197}" dt="2020-04-20T10:56:40.866" v="593" actId="207"/>
          <ac:spMkLst>
            <pc:docMk/>
            <pc:sldMk cId="315966997" sldId="282"/>
            <ac:spMk id="3" creationId="{448AFA11-C7F7-4BCE-B3A7-10EA5C830004}"/>
          </ac:spMkLst>
        </pc:spChg>
        <pc:spChg chg="add">
          <ac:chgData name="James Franklin" userId="cf915d05-507f-491f-b4a6-b2aa085ee4b1" providerId="ADAL" clId="{98D2CB60-9998-461B-8CCE-DB33C4B8B197}" dt="2020-04-20T10:52:04.523" v="96"/>
          <ac:spMkLst>
            <pc:docMk/>
            <pc:sldMk cId="315966997" sldId="282"/>
            <ac:spMk id="4" creationId="{8D157159-6969-4AD6-85AF-AB36DC06C3CC}"/>
          </ac:spMkLst>
        </pc:spChg>
      </pc:sldChg>
      <pc:sldChg chg="addSp modSp add">
        <pc:chgData name="James Franklin" userId="cf915d05-507f-491f-b4a6-b2aa085ee4b1" providerId="ADAL" clId="{98D2CB60-9998-461B-8CCE-DB33C4B8B197}" dt="2020-04-20T11:02:07.909" v="1164" actId="207"/>
        <pc:sldMkLst>
          <pc:docMk/>
          <pc:sldMk cId="2607234862" sldId="283"/>
        </pc:sldMkLst>
        <pc:spChg chg="mod">
          <ac:chgData name="James Franklin" userId="cf915d05-507f-491f-b4a6-b2aa085ee4b1" providerId="ADAL" clId="{98D2CB60-9998-461B-8CCE-DB33C4B8B197}" dt="2020-04-20T10:59:44.944" v="756" actId="20577"/>
          <ac:spMkLst>
            <pc:docMk/>
            <pc:sldMk cId="2607234862" sldId="283"/>
            <ac:spMk id="2" creationId="{C89FDAA0-9B3D-4DCA-97AA-B90AF47EB9CF}"/>
          </ac:spMkLst>
        </pc:spChg>
        <pc:spChg chg="mod">
          <ac:chgData name="James Franklin" userId="cf915d05-507f-491f-b4a6-b2aa085ee4b1" providerId="ADAL" clId="{98D2CB60-9998-461B-8CCE-DB33C4B8B197}" dt="2020-04-20T11:02:07.909" v="1164" actId="207"/>
          <ac:spMkLst>
            <pc:docMk/>
            <pc:sldMk cId="2607234862" sldId="283"/>
            <ac:spMk id="3" creationId="{FE325818-76EE-4B4C-BA36-326631221324}"/>
          </ac:spMkLst>
        </pc:spChg>
        <pc:spChg chg="add">
          <ac:chgData name="James Franklin" userId="cf915d05-507f-491f-b4a6-b2aa085ee4b1" providerId="ADAL" clId="{98D2CB60-9998-461B-8CCE-DB33C4B8B197}" dt="2020-04-20T10:59:39.086" v="735"/>
          <ac:spMkLst>
            <pc:docMk/>
            <pc:sldMk cId="2607234862" sldId="283"/>
            <ac:spMk id="4" creationId="{2D0E7CD1-741A-48C7-896D-2D8623041347}"/>
          </ac:spMkLst>
        </pc:spChg>
      </pc:sldChg>
      <pc:sldChg chg="addSp delSp modSp add setBg addCm delCm modCm">
        <pc:chgData name="James Franklin" userId="cf915d05-507f-491f-b4a6-b2aa085ee4b1" providerId="ADAL" clId="{98D2CB60-9998-461B-8CCE-DB33C4B8B197}" dt="2020-04-20T16:51:43.166" v="5864" actId="1592"/>
        <pc:sldMkLst>
          <pc:docMk/>
          <pc:sldMk cId="1027235391" sldId="284"/>
        </pc:sldMkLst>
        <pc:spChg chg="mod">
          <ac:chgData name="James Franklin" userId="cf915d05-507f-491f-b4a6-b2aa085ee4b1" providerId="ADAL" clId="{98D2CB60-9998-461B-8CCE-DB33C4B8B197}" dt="2020-04-20T11:05:22.824" v="1272" actId="20577"/>
          <ac:spMkLst>
            <pc:docMk/>
            <pc:sldMk cId="1027235391" sldId="284"/>
            <ac:spMk id="2" creationId="{BD1C7DC6-EE90-474D-BC1C-2A5C8C7B02D4}"/>
          </ac:spMkLst>
        </pc:spChg>
        <pc:spChg chg="add del mod">
          <ac:chgData name="James Franklin" userId="cf915d05-507f-491f-b4a6-b2aa085ee4b1" providerId="ADAL" clId="{98D2CB60-9998-461B-8CCE-DB33C4B8B197}" dt="2020-04-20T11:17:00.033" v="1845" actId="6549"/>
          <ac:spMkLst>
            <pc:docMk/>
            <pc:sldMk cId="1027235391" sldId="284"/>
            <ac:spMk id="3" creationId="{8FCD36D1-0BF8-4E55-9BCC-84B4D4EFAD6B}"/>
          </ac:spMkLst>
        </pc:spChg>
        <pc:spChg chg="add del mod">
          <ac:chgData name="James Franklin" userId="cf915d05-507f-491f-b4a6-b2aa085ee4b1" providerId="ADAL" clId="{98D2CB60-9998-461B-8CCE-DB33C4B8B197}" dt="2020-04-20T11:14:56.734" v="1805" actId="478"/>
          <ac:spMkLst>
            <pc:docMk/>
            <pc:sldMk cId="1027235391" sldId="284"/>
            <ac:spMk id="4" creationId="{ACE467EF-DC1A-43EC-82DA-2BB6B109EE69}"/>
          </ac:spMkLst>
        </pc:spChg>
        <pc:spChg chg="add mod">
          <ac:chgData name="James Franklin" userId="cf915d05-507f-491f-b4a6-b2aa085ee4b1" providerId="ADAL" clId="{98D2CB60-9998-461B-8CCE-DB33C4B8B197}" dt="2020-04-20T11:18:22.377" v="1886" actId="113"/>
          <ac:spMkLst>
            <pc:docMk/>
            <pc:sldMk cId="1027235391" sldId="284"/>
            <ac:spMk id="6" creationId="{903E0202-3479-4E1A-BD09-D8BA00C6DD67}"/>
          </ac:spMkLst>
        </pc:spChg>
        <pc:picChg chg="add mod">
          <ac:chgData name="James Franklin" userId="cf915d05-507f-491f-b4a6-b2aa085ee4b1" providerId="ADAL" clId="{98D2CB60-9998-461B-8CCE-DB33C4B8B197}" dt="2020-04-20T11:15:25.336" v="1809" actId="1076"/>
          <ac:picMkLst>
            <pc:docMk/>
            <pc:sldMk cId="1027235391" sldId="284"/>
            <ac:picMk id="5" creationId="{350BF426-BFEB-4EBA-80EA-55037E18E0E6}"/>
          </ac:picMkLst>
        </pc:picChg>
        <pc:picChg chg="add del">
          <ac:chgData name="James Franklin" userId="cf915d05-507f-491f-b4a6-b2aa085ee4b1" providerId="ADAL" clId="{98D2CB60-9998-461B-8CCE-DB33C4B8B197}" dt="2020-04-20T11:14:57.110" v="1806"/>
          <ac:picMkLst>
            <pc:docMk/>
            <pc:sldMk cId="1027235391" sldId="284"/>
            <ac:picMk id="2050" creationId="{CB6F1D13-68A0-4606-93D8-5A7B33F0CC3A}"/>
          </ac:picMkLst>
        </pc:picChg>
        <pc:picChg chg="add mod">
          <ac:chgData name="James Franklin" userId="cf915d05-507f-491f-b4a6-b2aa085ee4b1" providerId="ADAL" clId="{98D2CB60-9998-461B-8CCE-DB33C4B8B197}" dt="2020-04-20T11:18:10.241" v="1880" actId="1076"/>
          <ac:picMkLst>
            <pc:docMk/>
            <pc:sldMk cId="1027235391" sldId="284"/>
            <ac:picMk id="2052" creationId="{3DE054CB-D7E0-4DD2-9E21-1EA9E5F5A0AC}"/>
          </ac:picMkLst>
        </pc:picChg>
      </pc:sldChg>
      <pc:sldChg chg="addSp modSp add">
        <pc:chgData name="James Franklin" userId="cf915d05-507f-491f-b4a6-b2aa085ee4b1" providerId="ADAL" clId="{98D2CB60-9998-461B-8CCE-DB33C4B8B197}" dt="2020-04-20T11:28:28.904" v="2384" actId="207"/>
        <pc:sldMkLst>
          <pc:docMk/>
          <pc:sldMk cId="319026838" sldId="285"/>
        </pc:sldMkLst>
        <pc:spChg chg="mod">
          <ac:chgData name="James Franklin" userId="cf915d05-507f-491f-b4a6-b2aa085ee4b1" providerId="ADAL" clId="{98D2CB60-9998-461B-8CCE-DB33C4B8B197}" dt="2020-04-20T11:26:39.550" v="2153" actId="20577"/>
          <ac:spMkLst>
            <pc:docMk/>
            <pc:sldMk cId="319026838" sldId="285"/>
            <ac:spMk id="2" creationId="{4EC772EA-8B96-4119-AD11-057D5F457FF6}"/>
          </ac:spMkLst>
        </pc:spChg>
        <pc:spChg chg="mod">
          <ac:chgData name="James Franklin" userId="cf915d05-507f-491f-b4a6-b2aa085ee4b1" providerId="ADAL" clId="{98D2CB60-9998-461B-8CCE-DB33C4B8B197}" dt="2020-04-20T11:28:28.904" v="2384" actId="207"/>
          <ac:spMkLst>
            <pc:docMk/>
            <pc:sldMk cId="319026838" sldId="285"/>
            <ac:spMk id="3" creationId="{9E231B20-5464-446D-874B-B336C9E8F94D}"/>
          </ac:spMkLst>
        </pc:spChg>
        <pc:spChg chg="add">
          <ac:chgData name="James Franklin" userId="cf915d05-507f-491f-b4a6-b2aa085ee4b1" providerId="ADAL" clId="{98D2CB60-9998-461B-8CCE-DB33C4B8B197}" dt="2020-04-20T11:24:19.456" v="2068"/>
          <ac:spMkLst>
            <pc:docMk/>
            <pc:sldMk cId="319026838" sldId="285"/>
            <ac:spMk id="4" creationId="{7D5E54BF-7D0B-4935-9119-0035D7A5ECD9}"/>
          </ac:spMkLst>
        </pc:spChg>
      </pc:sldChg>
      <pc:sldChg chg="modSp add ord">
        <pc:chgData name="James Franklin" userId="cf915d05-507f-491f-b4a6-b2aa085ee4b1" providerId="ADAL" clId="{98D2CB60-9998-461B-8CCE-DB33C4B8B197}" dt="2020-04-27T19:31:45.803" v="6597" actId="6549"/>
        <pc:sldMkLst>
          <pc:docMk/>
          <pc:sldMk cId="3335185630" sldId="286"/>
        </pc:sldMkLst>
        <pc:spChg chg="mod">
          <ac:chgData name="James Franklin" userId="cf915d05-507f-491f-b4a6-b2aa085ee4b1" providerId="ADAL" clId="{98D2CB60-9998-461B-8CCE-DB33C4B8B197}" dt="2020-04-27T19:31:45.803" v="6597" actId="6549"/>
          <ac:spMkLst>
            <pc:docMk/>
            <pc:sldMk cId="3335185630" sldId="286"/>
            <ac:spMk id="3" creationId="{00000000-0000-0000-0000-000000000000}"/>
          </ac:spMkLst>
        </pc:spChg>
      </pc:sldChg>
      <pc:sldChg chg="addSp delSp modSp add">
        <pc:chgData name="James Franklin" userId="cf915d05-507f-491f-b4a6-b2aa085ee4b1" providerId="ADAL" clId="{98D2CB60-9998-461B-8CCE-DB33C4B8B197}" dt="2020-04-20T18:35:58.431" v="6490" actId="6549"/>
        <pc:sldMkLst>
          <pc:docMk/>
          <pc:sldMk cId="2616269085" sldId="287"/>
        </pc:sldMkLst>
        <pc:spChg chg="mod">
          <ac:chgData name="James Franklin" userId="cf915d05-507f-491f-b4a6-b2aa085ee4b1" providerId="ADAL" clId="{98D2CB60-9998-461B-8CCE-DB33C4B8B197}" dt="2020-04-20T15:41:39.278" v="3963" actId="20577"/>
          <ac:spMkLst>
            <pc:docMk/>
            <pc:sldMk cId="2616269085" sldId="287"/>
            <ac:spMk id="3" creationId="{00000000-0000-0000-0000-000000000000}"/>
          </ac:spMkLst>
        </pc:spChg>
        <pc:spChg chg="add">
          <ac:chgData name="James Franklin" userId="cf915d05-507f-491f-b4a6-b2aa085ee4b1" providerId="ADAL" clId="{98D2CB60-9998-461B-8CCE-DB33C4B8B197}" dt="2020-04-20T15:36:40.652" v="3885"/>
          <ac:spMkLst>
            <pc:docMk/>
            <pc:sldMk cId="2616269085" sldId="287"/>
            <ac:spMk id="5" creationId="{FD33E4B3-CF24-4B83-A72F-07B069BBE228}"/>
          </ac:spMkLst>
        </pc:spChg>
        <pc:spChg chg="add del">
          <ac:chgData name="James Franklin" userId="cf915d05-507f-491f-b4a6-b2aa085ee4b1" providerId="ADAL" clId="{98D2CB60-9998-461B-8CCE-DB33C4B8B197}" dt="2020-04-20T15:38:23.073" v="3894"/>
          <ac:spMkLst>
            <pc:docMk/>
            <pc:sldMk cId="2616269085" sldId="287"/>
            <ac:spMk id="6" creationId="{C2B6FA9F-67BD-4822-AE2C-3E8A6720CF57}"/>
          </ac:spMkLst>
        </pc:spChg>
        <pc:spChg chg="add mod">
          <ac:chgData name="James Franklin" userId="cf915d05-507f-491f-b4a6-b2aa085ee4b1" providerId="ADAL" clId="{98D2CB60-9998-461B-8CCE-DB33C4B8B197}" dt="2020-04-20T16:03:24.007" v="4898" actId="571"/>
          <ac:spMkLst>
            <pc:docMk/>
            <pc:sldMk cId="2616269085" sldId="287"/>
            <ac:spMk id="7" creationId="{B79BAB2E-E2CE-40CF-8CEB-980531439714}"/>
          </ac:spMkLst>
        </pc:spChg>
        <pc:graphicFrameChg chg="modGraphic">
          <ac:chgData name="James Franklin" userId="cf915d05-507f-491f-b4a6-b2aa085ee4b1" providerId="ADAL" clId="{98D2CB60-9998-461B-8CCE-DB33C4B8B197}" dt="2020-04-20T18:35:58.431" v="6490" actId="6549"/>
          <ac:graphicFrameMkLst>
            <pc:docMk/>
            <pc:sldMk cId="2616269085" sldId="287"/>
            <ac:graphicFrameMk id="4" creationId="{00000000-0000-0000-0000-000000000000}"/>
          </ac:graphicFrameMkLst>
        </pc:graphicFrameChg>
      </pc:sldChg>
      <pc:sldChg chg="addSp delSp modSp add">
        <pc:chgData name="James Franklin" userId="cf915d05-507f-491f-b4a6-b2aa085ee4b1" providerId="ADAL" clId="{98D2CB60-9998-461B-8CCE-DB33C4B8B197}" dt="2020-04-20T16:15:09.622" v="5272" actId="6549"/>
        <pc:sldMkLst>
          <pc:docMk/>
          <pc:sldMk cId="846973933" sldId="288"/>
        </pc:sldMkLst>
        <pc:spChg chg="mod">
          <ac:chgData name="James Franklin" userId="cf915d05-507f-491f-b4a6-b2aa085ee4b1" providerId="ADAL" clId="{98D2CB60-9998-461B-8CCE-DB33C4B8B197}" dt="2020-04-20T15:51:24.933" v="4209" actId="20577"/>
          <ac:spMkLst>
            <pc:docMk/>
            <pc:sldMk cId="846973933" sldId="288"/>
            <ac:spMk id="2" creationId="{C0C6C327-BD3B-40C5-BDD0-611918314CBA}"/>
          </ac:spMkLst>
        </pc:spChg>
        <pc:spChg chg="mod">
          <ac:chgData name="James Franklin" userId="cf915d05-507f-491f-b4a6-b2aa085ee4b1" providerId="ADAL" clId="{98D2CB60-9998-461B-8CCE-DB33C4B8B197}" dt="2020-04-20T16:15:09.622" v="5272" actId="6549"/>
          <ac:spMkLst>
            <pc:docMk/>
            <pc:sldMk cId="846973933" sldId="288"/>
            <ac:spMk id="3" creationId="{06934EDC-14D7-4E58-8636-5E16A8B39CFC}"/>
          </ac:spMkLst>
        </pc:spChg>
        <pc:picChg chg="add del">
          <ac:chgData name="James Franklin" userId="cf915d05-507f-491f-b4a6-b2aa085ee4b1" providerId="ADAL" clId="{98D2CB60-9998-461B-8CCE-DB33C4B8B197}" dt="2020-04-20T15:51:57.394" v="4306"/>
          <ac:picMkLst>
            <pc:docMk/>
            <pc:sldMk cId="846973933" sldId="288"/>
            <ac:picMk id="4" creationId="{56701FB7-41EB-487A-BB4C-10E5E9285A00}"/>
          </ac:picMkLst>
        </pc:picChg>
      </pc:sldChg>
      <pc:sldChg chg="addSp delSp modSp add">
        <pc:chgData name="James Franklin" userId="cf915d05-507f-491f-b4a6-b2aa085ee4b1" providerId="ADAL" clId="{98D2CB60-9998-461B-8CCE-DB33C4B8B197}" dt="2020-04-20T16:15:30.987" v="5278" actId="20577"/>
        <pc:sldMkLst>
          <pc:docMk/>
          <pc:sldMk cId="3959928967" sldId="289"/>
        </pc:sldMkLst>
        <pc:spChg chg="mod">
          <ac:chgData name="James Franklin" userId="cf915d05-507f-491f-b4a6-b2aa085ee4b1" providerId="ADAL" clId="{98D2CB60-9998-461B-8CCE-DB33C4B8B197}" dt="2020-04-20T16:15:30.987" v="5278" actId="20577"/>
          <ac:spMkLst>
            <pc:docMk/>
            <pc:sldMk cId="3959928967" sldId="289"/>
            <ac:spMk id="3" creationId="{06934EDC-14D7-4E58-8636-5E16A8B39CFC}"/>
          </ac:spMkLst>
        </pc:spChg>
        <pc:spChg chg="add">
          <ac:chgData name="James Franklin" userId="cf915d05-507f-491f-b4a6-b2aa085ee4b1" providerId="ADAL" clId="{98D2CB60-9998-461B-8CCE-DB33C4B8B197}" dt="2020-04-20T16:03:26.197" v="4899"/>
          <ac:spMkLst>
            <pc:docMk/>
            <pc:sldMk cId="3959928967" sldId="289"/>
            <ac:spMk id="4" creationId="{366C09B4-4718-4424-81D1-61071EA62248}"/>
          </ac:spMkLst>
        </pc:spChg>
        <pc:spChg chg="add del">
          <ac:chgData name="James Franklin" userId="cf915d05-507f-491f-b4a6-b2aa085ee4b1" providerId="ADAL" clId="{98D2CB60-9998-461B-8CCE-DB33C4B8B197}" dt="2020-04-20T16:04:40.598" v="4912"/>
          <ac:spMkLst>
            <pc:docMk/>
            <pc:sldMk cId="3959928967" sldId="289"/>
            <ac:spMk id="5" creationId="{633A58EF-F835-4C86-9948-D78759140F87}"/>
          </ac:spMkLst>
        </pc:spChg>
      </pc:sldChg>
      <pc:sldChg chg="addSp delSp modSp add">
        <pc:chgData name="James Franklin" userId="cf915d05-507f-491f-b4a6-b2aa085ee4b1" providerId="ADAL" clId="{98D2CB60-9998-461B-8CCE-DB33C4B8B197}" dt="2020-04-20T16:37:42.852" v="5597" actId="207"/>
        <pc:sldMkLst>
          <pc:docMk/>
          <pc:sldMk cId="1181046319" sldId="290"/>
        </pc:sldMkLst>
        <pc:spChg chg="mod">
          <ac:chgData name="James Franklin" userId="cf915d05-507f-491f-b4a6-b2aa085ee4b1" providerId="ADAL" clId="{98D2CB60-9998-461B-8CCE-DB33C4B8B197}" dt="2020-04-20T16:37:42.852" v="5597" actId="207"/>
          <ac:spMkLst>
            <pc:docMk/>
            <pc:sldMk cId="1181046319" sldId="290"/>
            <ac:spMk id="2" creationId="{628433FE-20F8-4636-A93B-810862D0B34D}"/>
          </ac:spMkLst>
        </pc:spChg>
        <pc:spChg chg="mod">
          <ac:chgData name="James Franklin" userId="cf915d05-507f-491f-b4a6-b2aa085ee4b1" providerId="ADAL" clId="{98D2CB60-9998-461B-8CCE-DB33C4B8B197}" dt="2020-04-20T16:37:42.852" v="5597" actId="207"/>
          <ac:spMkLst>
            <pc:docMk/>
            <pc:sldMk cId="1181046319" sldId="290"/>
            <ac:spMk id="3" creationId="{B784420C-B663-4A12-A739-C4226229647E}"/>
          </ac:spMkLst>
        </pc:spChg>
        <pc:spChg chg="add del">
          <ac:chgData name="James Franklin" userId="cf915d05-507f-491f-b4a6-b2aa085ee4b1" providerId="ADAL" clId="{98D2CB60-9998-461B-8CCE-DB33C4B8B197}" dt="2020-04-20T16:32:27.303" v="5572"/>
          <ac:spMkLst>
            <pc:docMk/>
            <pc:sldMk cId="1181046319" sldId="290"/>
            <ac:spMk id="4" creationId="{3E2C9879-84E9-404D-9E90-E6F772BC136C}"/>
          </ac:spMkLst>
        </pc:spChg>
        <pc:picChg chg="add del mod">
          <ac:chgData name="James Franklin" userId="cf915d05-507f-491f-b4a6-b2aa085ee4b1" providerId="ADAL" clId="{98D2CB60-9998-461B-8CCE-DB33C4B8B197}" dt="2020-04-20T16:33:21.404" v="5584" actId="478"/>
          <ac:picMkLst>
            <pc:docMk/>
            <pc:sldMk cId="1181046319" sldId="290"/>
            <ac:picMk id="5" creationId="{08D5C7D4-8317-489C-9EE2-1AFF8969E4B6}"/>
          </ac:picMkLst>
        </pc:picChg>
        <pc:picChg chg="add mod">
          <ac:chgData name="James Franklin" userId="cf915d05-507f-491f-b4a6-b2aa085ee4b1" providerId="ADAL" clId="{98D2CB60-9998-461B-8CCE-DB33C4B8B197}" dt="2020-04-20T16:33:34.316" v="5587" actId="1076"/>
          <ac:picMkLst>
            <pc:docMk/>
            <pc:sldMk cId="1181046319" sldId="290"/>
            <ac:picMk id="6" creationId="{CEAA89E6-12D6-4C3C-B0C7-497728113776}"/>
          </ac:picMkLst>
        </pc:picChg>
        <pc:picChg chg="add mod ord">
          <ac:chgData name="James Franklin" userId="cf915d05-507f-491f-b4a6-b2aa085ee4b1" providerId="ADAL" clId="{98D2CB60-9998-461B-8CCE-DB33C4B8B197}" dt="2020-04-20T16:34:09.331" v="5596" actId="167"/>
          <ac:picMkLst>
            <pc:docMk/>
            <pc:sldMk cId="1181046319" sldId="290"/>
            <ac:picMk id="7" creationId="{899A70E9-6494-4C82-B835-6D33CA7C8C62}"/>
          </ac:picMkLst>
        </pc:picChg>
        <pc:picChg chg="add del mod">
          <ac:chgData name="James Franklin" userId="cf915d05-507f-491f-b4a6-b2aa085ee4b1" providerId="ADAL" clId="{98D2CB60-9998-461B-8CCE-DB33C4B8B197}" dt="2020-04-20T16:33:21.404" v="5584" actId="478"/>
          <ac:picMkLst>
            <pc:docMk/>
            <pc:sldMk cId="1181046319" sldId="290"/>
            <ac:picMk id="4098" creationId="{2AA4A68B-F3A4-4BF2-97BC-1C3B37059213}"/>
          </ac:picMkLst>
        </pc:picChg>
        <pc:picChg chg="add mod">
          <ac:chgData name="James Franklin" userId="cf915d05-507f-491f-b4a6-b2aa085ee4b1" providerId="ADAL" clId="{98D2CB60-9998-461B-8CCE-DB33C4B8B197}" dt="2020-04-20T16:33:47.204" v="5591" actId="167"/>
          <ac:picMkLst>
            <pc:docMk/>
            <pc:sldMk cId="1181046319" sldId="290"/>
            <ac:picMk id="4100" creationId="{EA335BF8-FA10-4237-9C22-F9F032476A26}"/>
          </ac:picMkLst>
        </pc:picChg>
      </pc:sldChg>
      <pc:sldChg chg="addSp delSp add del">
        <pc:chgData name="James Franklin" userId="cf915d05-507f-491f-b4a6-b2aa085ee4b1" providerId="ADAL" clId="{98D2CB60-9998-461B-8CCE-DB33C4B8B197}" dt="2020-04-20T16:38:02.224" v="5600" actId="47"/>
        <pc:sldMkLst>
          <pc:docMk/>
          <pc:sldMk cId="3876210363" sldId="291"/>
        </pc:sldMkLst>
        <pc:spChg chg="add del">
          <ac:chgData name="James Franklin" userId="cf915d05-507f-491f-b4a6-b2aa085ee4b1" providerId="ADAL" clId="{98D2CB60-9998-461B-8CCE-DB33C4B8B197}" dt="2020-04-20T16:38:00.365" v="5599" actId="21"/>
          <ac:spMkLst>
            <pc:docMk/>
            <pc:sldMk cId="3876210363" sldId="291"/>
            <ac:spMk id="4" creationId="{B1B255EC-90BA-4C6C-8118-2A4F20BF3939}"/>
          </ac:spMkLst>
        </pc:spChg>
      </pc:sldChg>
      <pc:sldChg chg="addSp delSp modSp add">
        <pc:chgData name="James Franklin" userId="cf915d05-507f-491f-b4a6-b2aa085ee4b1" providerId="ADAL" clId="{98D2CB60-9998-461B-8CCE-DB33C4B8B197}" dt="2020-04-20T16:42:26.173" v="5861" actId="207"/>
        <pc:sldMkLst>
          <pc:docMk/>
          <pc:sldMk cId="613549416" sldId="292"/>
        </pc:sldMkLst>
        <pc:spChg chg="mod">
          <ac:chgData name="James Franklin" userId="cf915d05-507f-491f-b4a6-b2aa085ee4b1" providerId="ADAL" clId="{98D2CB60-9998-461B-8CCE-DB33C4B8B197}" dt="2020-04-20T16:42:26.173" v="5861" actId="207"/>
          <ac:spMkLst>
            <pc:docMk/>
            <pc:sldMk cId="613549416" sldId="292"/>
            <ac:spMk id="3" creationId="{B784420C-B663-4A12-A739-C4226229647E}"/>
          </ac:spMkLst>
        </pc:spChg>
        <pc:spChg chg="add del mod">
          <ac:chgData name="James Franklin" userId="cf915d05-507f-491f-b4a6-b2aa085ee4b1" providerId="ADAL" clId="{98D2CB60-9998-461B-8CCE-DB33C4B8B197}" dt="2020-04-20T16:38:20.624" v="5604"/>
          <ac:spMkLst>
            <pc:docMk/>
            <pc:sldMk cId="613549416" sldId="292"/>
            <ac:spMk id="4" creationId="{87FD0A4E-4400-432F-99F6-BD62772A7DEF}"/>
          </ac:spMkLst>
        </pc:spChg>
        <pc:spChg chg="add del mod">
          <ac:chgData name="James Franklin" userId="cf915d05-507f-491f-b4a6-b2aa085ee4b1" providerId="ADAL" clId="{98D2CB60-9998-461B-8CCE-DB33C4B8B197}" dt="2020-04-20T16:38:20.624" v="5604"/>
          <ac:spMkLst>
            <pc:docMk/>
            <pc:sldMk cId="613549416" sldId="292"/>
            <ac:spMk id="5" creationId="{5C870D51-69DF-4BA4-9E15-E176A6ED54B5}"/>
          </ac:spMkLst>
        </pc:spChg>
        <pc:spChg chg="add">
          <ac:chgData name="James Franklin" userId="cf915d05-507f-491f-b4a6-b2aa085ee4b1" providerId="ADAL" clId="{98D2CB60-9998-461B-8CCE-DB33C4B8B197}" dt="2020-04-20T16:38:04.079" v="5601"/>
          <ac:spMkLst>
            <pc:docMk/>
            <pc:sldMk cId="613549416" sldId="292"/>
            <ac:spMk id="8" creationId="{A3C8F49E-55F3-410F-AB4F-32D8B3421026}"/>
          </ac:spMkLst>
        </pc:spChg>
        <pc:picChg chg="del">
          <ac:chgData name="James Franklin" userId="cf915d05-507f-491f-b4a6-b2aa085ee4b1" providerId="ADAL" clId="{98D2CB60-9998-461B-8CCE-DB33C4B8B197}" dt="2020-04-20T16:38:18.068" v="5603" actId="478"/>
          <ac:picMkLst>
            <pc:docMk/>
            <pc:sldMk cId="613549416" sldId="292"/>
            <ac:picMk id="7" creationId="{899A70E9-6494-4C82-B835-6D33CA7C8C62}"/>
          </ac:picMkLst>
        </pc:picChg>
        <pc:picChg chg="del">
          <ac:chgData name="James Franklin" userId="cf915d05-507f-491f-b4a6-b2aa085ee4b1" providerId="ADAL" clId="{98D2CB60-9998-461B-8CCE-DB33C4B8B197}" dt="2020-04-20T16:38:16.580" v="5602" actId="478"/>
          <ac:picMkLst>
            <pc:docMk/>
            <pc:sldMk cId="613549416" sldId="292"/>
            <ac:picMk id="4100" creationId="{EA335BF8-FA10-4237-9C22-F9F032476A26}"/>
          </ac:picMkLst>
        </pc:picChg>
      </pc:sldChg>
      <pc:sldChg chg="addSp modSp add">
        <pc:chgData name="James Franklin" userId="cf915d05-507f-491f-b4a6-b2aa085ee4b1" providerId="ADAL" clId="{98D2CB60-9998-461B-8CCE-DB33C4B8B197}" dt="2020-04-20T16:58:00.757" v="6455" actId="207"/>
        <pc:sldMkLst>
          <pc:docMk/>
          <pc:sldMk cId="2115228972" sldId="293"/>
        </pc:sldMkLst>
        <pc:spChg chg="mod">
          <ac:chgData name="James Franklin" userId="cf915d05-507f-491f-b4a6-b2aa085ee4b1" providerId="ADAL" clId="{98D2CB60-9998-461B-8CCE-DB33C4B8B197}" dt="2020-04-20T16:58:00.757" v="6455" actId="207"/>
          <ac:spMkLst>
            <pc:docMk/>
            <pc:sldMk cId="2115228972" sldId="293"/>
            <ac:spMk id="3" creationId="{001CDEDC-9DD1-4A92-A905-72ACAAA8A2FA}"/>
          </ac:spMkLst>
        </pc:spChg>
        <pc:spChg chg="add">
          <ac:chgData name="James Franklin" userId="cf915d05-507f-491f-b4a6-b2aa085ee4b1" providerId="ADAL" clId="{98D2CB60-9998-461B-8CCE-DB33C4B8B197}" dt="2020-04-20T16:54:49.634" v="6245"/>
          <ac:spMkLst>
            <pc:docMk/>
            <pc:sldMk cId="2115228972" sldId="293"/>
            <ac:spMk id="4" creationId="{D11C004F-8B2A-4C41-A263-698754B60CA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20A6D-1C0A-4AD5-82E6-D657C710C1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2483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10290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B436509A-5D20-4B10-AA51-1C355C26F9B8}"/>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9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66C34"/>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1103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1EF22793-C2FF-4677-8EBB-9021F3F3C852}"/>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78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34888B-AB9F-495D-8EAA-B62D1CF795B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86FCD402-F3A3-4128-987E-73ABA61A83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233CBC3C-02E5-42AA-9746-0BE13474AF0A}"/>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types and operations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Graphic 6">
            <a:extLst>
              <a:ext uri="{FF2B5EF4-FFF2-40B4-BE49-F238E27FC236}">
                <a16:creationId xmlns:a16="http://schemas.microsoft.com/office/drawing/2014/main" id="{7937E502-BC0E-45D7-B95F-15DFD88D75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1" name="Picture 10">
            <a:extLst>
              <a:ext uri="{FF2B5EF4-FFF2-40B4-BE49-F238E27FC236}">
                <a16:creationId xmlns:a16="http://schemas.microsoft.com/office/drawing/2014/main" id="{5300B8C2-321A-497C-9A58-571384FCC11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pic>
        <p:nvPicPr>
          <p:cNvPr id="13" name="Graphic 12">
            <a:extLst>
              <a:ext uri="{FF2B5EF4-FFF2-40B4-BE49-F238E27FC236}">
                <a16:creationId xmlns:a16="http://schemas.microsoft.com/office/drawing/2014/main" id="{737B704E-7A6D-4311-8B0F-D8FB0A0C71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5" name="TextBox 14">
            <a:extLst>
              <a:ext uri="{FF2B5EF4-FFF2-40B4-BE49-F238E27FC236}">
                <a16:creationId xmlns:a16="http://schemas.microsoft.com/office/drawing/2014/main" id="{5E6F571C-9E33-465B-9CAF-CF29B52500F1}"/>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types and operations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59628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a:extLst>
              <a:ext uri="{FF2B5EF4-FFF2-40B4-BE49-F238E27FC236}">
                <a16:creationId xmlns:a16="http://schemas.microsoft.com/office/drawing/2014/main" id="{D4DB0278-ED7C-4B58-A5D4-05859B9762F4}"/>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9C1979E3-340F-42B7-BA15-62DA5C8EDA1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9224"/>
          </a:xfrm>
          <a:prstGeom prst="rect">
            <a:avLst/>
          </a:prstGeom>
        </p:spPr>
      </p:pic>
      <p:pic>
        <p:nvPicPr>
          <p:cNvPr id="12" name="Graphic 11">
            <a:extLst>
              <a:ext uri="{FF2B5EF4-FFF2-40B4-BE49-F238E27FC236}">
                <a16:creationId xmlns:a16="http://schemas.microsoft.com/office/drawing/2014/main" id="{81A0ABD9-8182-49AA-8C78-F4B9E5FFAB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9E7B6802-51B6-4037-8AA3-54290958AFDB}"/>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types and operations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a:extLst>
              <a:ext uri="{FF2B5EF4-FFF2-40B4-BE49-F238E27FC236}">
                <a16:creationId xmlns:a16="http://schemas.microsoft.com/office/drawing/2014/main" id="{1CA50BDD-427A-438C-AFB5-DA67C815E830}"/>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DA8AFC64-EF8D-472C-8987-58BA3E6CE1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8C04A18F-E4E1-4C8B-8611-906C6FC22347}"/>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types and operations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C7923EF8-E448-4B85-9157-09F1A22DFFA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pic>
        <p:nvPicPr>
          <p:cNvPr id="8" name="Graphic 7">
            <a:extLst>
              <a:ext uri="{FF2B5EF4-FFF2-40B4-BE49-F238E27FC236}">
                <a16:creationId xmlns:a16="http://schemas.microsoft.com/office/drawing/2014/main" id="{8DEF5FEB-C6E7-43E0-A769-6BAD15C163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9" name="TextBox 8">
            <a:extLst>
              <a:ext uri="{FF2B5EF4-FFF2-40B4-BE49-F238E27FC236}">
                <a16:creationId xmlns:a16="http://schemas.microsoft.com/office/drawing/2014/main" id="{76626B0E-09E0-4D9C-8DEA-D6241EF09260}"/>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types and operations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0" r:id="rId5"/>
    <p:sldLayoutId id="2147483666" r:id="rId6"/>
    <p:sldLayoutId id="2147483667"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a:solidFill>
                  <a:schemeClr val="tx1"/>
                </a:solidFill>
              </a:rPr>
              <a:t>Constants</a:t>
            </a:r>
            <a:endParaRPr lang="en-GB" sz="400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As well as variables, you can define </a:t>
            </a:r>
            <a:r>
              <a:rPr lang="en-GB" dirty="0">
                <a:solidFill>
                  <a:srgbClr val="E66C34"/>
                </a:solidFill>
              </a:rPr>
              <a:t>constants</a:t>
            </a:r>
            <a:r>
              <a:rPr lang="en-GB" dirty="0">
                <a:solidFill>
                  <a:srgbClr val="00A88E"/>
                </a:solidFill>
              </a:rPr>
              <a:t> </a:t>
            </a:r>
            <a:br>
              <a:rPr lang="en-GB" dirty="0">
                <a:solidFill>
                  <a:srgbClr val="00A88E"/>
                </a:solidFill>
              </a:rPr>
            </a:br>
            <a:r>
              <a:rPr lang="en-GB" dirty="0">
                <a:solidFill>
                  <a:schemeClr val="tx1"/>
                </a:solidFill>
              </a:rPr>
              <a:t>in a program</a:t>
            </a:r>
          </a:p>
          <a:p>
            <a:pPr marL="452437" lvl="1" indent="0">
              <a:spcAft>
                <a:spcPts val="0"/>
              </a:spcAft>
              <a:buNone/>
            </a:pPr>
            <a:r>
              <a:rPr lang="en-GB" dirty="0">
                <a:solidFill>
                  <a:srgbClr val="624837"/>
                </a:solidFill>
                <a:latin typeface="Consolas" panose="020B0609020204030204" pitchFamily="49" charset="0"/>
              </a:rPr>
              <a:t>CONSTANT Pi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3.14157926535</a:t>
            </a:r>
          </a:p>
          <a:p>
            <a:pPr marL="452437" lvl="1" indent="0" defTabSz="979488">
              <a:spcAft>
                <a:spcPts val="0"/>
              </a:spcAft>
              <a:buNone/>
            </a:pPr>
            <a:r>
              <a:rPr lang="en-GB" dirty="0">
                <a:solidFill>
                  <a:srgbClr val="624837"/>
                </a:solidFill>
                <a:latin typeface="Consolas" panose="020B0609020204030204" pitchFamily="49" charset="0"/>
              </a:rPr>
              <a:t>CONSTANT VAT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0.2</a:t>
            </a:r>
          </a:p>
          <a:p>
            <a:pPr marL="452437" lvl="1" indent="0" defTabSz="979488">
              <a:spcAft>
                <a:spcPts val="0"/>
              </a:spcAft>
              <a:buNone/>
            </a:pPr>
            <a:r>
              <a:rPr lang="en-GB" dirty="0">
                <a:solidFill>
                  <a:srgbClr val="624837"/>
                </a:solidFill>
                <a:latin typeface="Consolas" panose="020B0609020204030204" pitchFamily="49" charset="0"/>
              </a:rPr>
              <a:t>CONSTANT </a:t>
            </a:r>
            <a:r>
              <a:rPr lang="en-GB" dirty="0" err="1">
                <a:solidFill>
                  <a:srgbClr val="624837"/>
                </a:solidFill>
                <a:latin typeface="Consolas" panose="020B0609020204030204" pitchFamily="49" charset="0"/>
              </a:rPr>
              <a:t>MaxPlayers</a:t>
            </a:r>
            <a:r>
              <a:rPr lang="en-GB" dirty="0">
                <a:solidFill>
                  <a:srgbClr val="624837"/>
                </a:solidFill>
                <a:latin typeface="Consolas" panose="020B0609020204030204" pitchFamily="49" charset="0"/>
              </a:rPr>
              <a: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6</a:t>
            </a:r>
            <a:br>
              <a:rPr lang="en-GB" dirty="0">
                <a:solidFill>
                  <a:srgbClr val="624837"/>
                </a:solidFill>
              </a:rPr>
            </a:br>
            <a:r>
              <a:rPr lang="en-GB" dirty="0"/>
              <a:t>	</a:t>
            </a:r>
          </a:p>
          <a:p>
            <a:r>
              <a:rPr lang="en-GB" dirty="0">
                <a:solidFill>
                  <a:schemeClr val="tx1"/>
                </a:solidFill>
              </a:rPr>
              <a:t>Constants are often shown in uppercase</a:t>
            </a:r>
          </a:p>
          <a:p>
            <a:pPr lvl="1"/>
            <a:r>
              <a:rPr lang="en-GB" dirty="0">
                <a:solidFill>
                  <a:schemeClr val="tx1"/>
                </a:solidFill>
              </a:rPr>
              <a:t>Words are separated with an underscore, e.g. MIN_AGE</a:t>
            </a:r>
          </a:p>
          <a:p>
            <a:pPr lvl="1"/>
            <a:r>
              <a:rPr lang="en-GB" dirty="0">
                <a:solidFill>
                  <a:schemeClr val="tx1"/>
                </a:solidFill>
              </a:rPr>
              <a:t>This is known as snake case</a:t>
            </a:r>
          </a:p>
          <a:p>
            <a:r>
              <a:rPr lang="en-GB" dirty="0">
                <a:solidFill>
                  <a:schemeClr val="tx1"/>
                </a:solidFill>
              </a:rPr>
              <a:t>Why declare a constant instead of a variable? </a:t>
            </a:r>
          </a:p>
          <a:p>
            <a:r>
              <a:rPr lang="en-GB" dirty="0">
                <a:solidFill>
                  <a:schemeClr val="tx1"/>
                </a:solidFill>
              </a:rPr>
              <a:t>Can a constant ever change its value?</a:t>
            </a:r>
          </a:p>
          <a:p>
            <a:endParaRPr lang="en-GB" dirty="0">
              <a:solidFill>
                <a:schemeClr val="tx1"/>
              </a:solidFill>
            </a:endParaRPr>
          </a:p>
        </p:txBody>
      </p:sp>
    </p:spTree>
    <p:extLst>
      <p:ext uri="{BB962C8B-B14F-4D97-AF65-F5344CB8AC3E}">
        <p14:creationId xmlns:p14="http://schemas.microsoft.com/office/powerpoint/2010/main" val="360210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9FDAA0-9B3D-4DCA-97AA-B90AF47EB9CF}"/>
              </a:ext>
            </a:extLst>
          </p:cNvPr>
          <p:cNvSpPr>
            <a:spLocks noGrp="1"/>
          </p:cNvSpPr>
          <p:nvPr>
            <p:ph type="body" sz="quarter" idx="13"/>
          </p:nvPr>
        </p:nvSpPr>
        <p:spPr/>
        <p:txBody>
          <a:bodyPr/>
          <a:lstStyle/>
          <a:p>
            <a:r>
              <a:rPr lang="en-GB"/>
              <a:t>Constants</a:t>
            </a:r>
          </a:p>
        </p:txBody>
      </p:sp>
      <p:sp>
        <p:nvSpPr>
          <p:cNvPr id="3" name="Text Placeholder 2">
            <a:extLst>
              <a:ext uri="{FF2B5EF4-FFF2-40B4-BE49-F238E27FC236}">
                <a16:creationId xmlns:a16="http://schemas.microsoft.com/office/drawing/2014/main" id="{FE325818-76EE-4B4C-BA36-326631221324}"/>
              </a:ext>
            </a:extLst>
          </p:cNvPr>
          <p:cNvSpPr>
            <a:spLocks noGrp="1"/>
          </p:cNvSpPr>
          <p:nvPr>
            <p:ph type="body" sz="quarter" idx="14"/>
          </p:nvPr>
        </p:nvSpPr>
        <p:spPr/>
        <p:txBody>
          <a:bodyPr/>
          <a:lstStyle/>
          <a:p>
            <a:r>
              <a:rPr lang="en-GB"/>
              <a:t>Why declare a constant instead of a variable?</a:t>
            </a:r>
          </a:p>
          <a:p>
            <a:pPr lvl="1"/>
            <a:r>
              <a:rPr lang="en-GB">
                <a:solidFill>
                  <a:srgbClr val="FF0000"/>
                </a:solidFill>
              </a:rPr>
              <a:t>This prevents the value from being changed accidentally by a part of code</a:t>
            </a:r>
          </a:p>
          <a:p>
            <a:pPr lvl="1"/>
            <a:r>
              <a:rPr lang="en-GB">
                <a:solidFill>
                  <a:srgbClr val="FF0000"/>
                </a:solidFill>
              </a:rPr>
              <a:t>It shows a programmer that the value should stay the same throughout the program</a:t>
            </a:r>
          </a:p>
          <a:p>
            <a:r>
              <a:rPr lang="en-GB"/>
              <a:t>Can a constant ever change its value?</a:t>
            </a:r>
          </a:p>
          <a:p>
            <a:pPr lvl="1"/>
            <a:r>
              <a:rPr lang="en-GB">
                <a:solidFill>
                  <a:srgbClr val="FF0000"/>
                </a:solidFill>
              </a:rPr>
              <a:t>A constant cannot be changed when the program is running</a:t>
            </a:r>
          </a:p>
          <a:p>
            <a:pPr lvl="1"/>
            <a:r>
              <a:rPr lang="en-GB">
                <a:solidFill>
                  <a:srgbClr val="FF0000"/>
                </a:solidFill>
              </a:rPr>
              <a:t>A constant can be changed by a programmer before the program is compiled or translated</a:t>
            </a:r>
          </a:p>
        </p:txBody>
      </p:sp>
    </p:spTree>
    <p:extLst>
      <p:ext uri="{BB962C8B-B14F-4D97-AF65-F5344CB8AC3E}">
        <p14:creationId xmlns:p14="http://schemas.microsoft.com/office/powerpoint/2010/main" val="260723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Input and output statements</a:t>
            </a:r>
          </a:p>
        </p:txBody>
      </p:sp>
      <p:sp>
        <p:nvSpPr>
          <p:cNvPr id="3" name="Text Placeholder 2"/>
          <p:cNvSpPr>
            <a:spLocks noGrp="1"/>
          </p:cNvSpPr>
          <p:nvPr>
            <p:ph type="body" sz="quarter" idx="14"/>
          </p:nvPr>
        </p:nvSpPr>
        <p:spPr>
          <a:xfrm>
            <a:off x="724280" y="1704179"/>
            <a:ext cx="7938457" cy="3453607"/>
          </a:xfrm>
        </p:spPr>
        <p:txBody>
          <a:bodyPr/>
          <a:lstStyle/>
          <a:p>
            <a:r>
              <a:rPr lang="en-GB" dirty="0"/>
              <a:t>Most programs accept data from the user, process it in some way, and output a result</a:t>
            </a:r>
          </a:p>
          <a:p>
            <a:pPr marL="625475" lvl="1" indent="0">
              <a:buNone/>
            </a:pPr>
            <a:r>
              <a:rPr lang="en-GB" sz="2300" dirty="0">
                <a:solidFill>
                  <a:srgbClr val="624837"/>
                </a:solidFill>
                <a:latin typeface="Consolas" panose="020B0609020204030204" pitchFamily="49" charset="0"/>
              </a:rPr>
              <a:t>OUTPUT "How many hours a night do you sleep?"</a:t>
            </a:r>
          </a:p>
          <a:p>
            <a:pPr marL="625475" lvl="1" indent="0">
              <a:buNone/>
            </a:pPr>
            <a:r>
              <a:rPr lang="en-GB" sz="2300" dirty="0">
                <a:solidFill>
                  <a:srgbClr val="624837"/>
                </a:solidFill>
                <a:latin typeface="Consolas" panose="020B0609020204030204" pitchFamily="49" charset="0"/>
              </a:rPr>
              <a:t>INPUT </a:t>
            </a:r>
            <a:r>
              <a:rPr lang="en-GB" sz="2300" dirty="0" err="1">
                <a:solidFill>
                  <a:srgbClr val="624837"/>
                </a:solidFill>
                <a:latin typeface="Consolas" panose="020B0609020204030204" pitchFamily="49" charset="0"/>
              </a:rPr>
              <a:t>hoursPerNight</a:t>
            </a:r>
            <a:endParaRPr lang="en-GB" sz="2300" dirty="0">
              <a:solidFill>
                <a:srgbClr val="624837"/>
              </a:solidFill>
              <a:latin typeface="Consolas" panose="020B0609020204030204" pitchFamily="49" charset="0"/>
            </a:endParaRPr>
          </a:p>
          <a:p>
            <a:pPr marL="625475" lvl="1" indent="0">
              <a:buNone/>
            </a:pPr>
            <a:r>
              <a:rPr lang="en-GB" sz="2300" dirty="0" err="1">
                <a:solidFill>
                  <a:srgbClr val="624837"/>
                </a:solidFill>
                <a:latin typeface="Consolas" panose="020B0609020204030204" pitchFamily="49" charset="0"/>
              </a:rPr>
              <a:t>hoursPerWeek</a:t>
            </a:r>
            <a:r>
              <a:rPr lang="en-GB" sz="2300" dirty="0">
                <a:solidFill>
                  <a:srgbClr val="624837"/>
                </a:solidFill>
                <a:latin typeface="Consolas" panose="020B0609020204030204" pitchFamily="49" charset="0"/>
              </a:rPr>
              <a:t> </a:t>
            </a:r>
            <a:r>
              <a:rPr lang="en-GB" sz="2400"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sz="2300" dirty="0">
                <a:solidFill>
                  <a:srgbClr val="624837"/>
                </a:solidFill>
                <a:latin typeface="Consolas" panose="020B0609020204030204" pitchFamily="49" charset="0"/>
              </a:rPr>
              <a:t> </a:t>
            </a:r>
            <a:r>
              <a:rPr lang="en-GB" sz="2300" dirty="0" err="1">
                <a:solidFill>
                  <a:srgbClr val="624837"/>
                </a:solidFill>
                <a:latin typeface="Consolas" panose="020B0609020204030204" pitchFamily="49" charset="0"/>
              </a:rPr>
              <a:t>hoursPerNight</a:t>
            </a:r>
            <a:r>
              <a:rPr lang="en-GB" sz="2300" dirty="0">
                <a:solidFill>
                  <a:srgbClr val="624837"/>
                </a:solidFill>
                <a:latin typeface="Consolas" panose="020B0609020204030204" pitchFamily="49" charset="0"/>
              </a:rPr>
              <a:t> * 7</a:t>
            </a:r>
          </a:p>
          <a:p>
            <a:pPr marL="625475" lvl="1" indent="0">
              <a:buNone/>
            </a:pPr>
            <a:r>
              <a:rPr lang="en-GB" sz="2300" dirty="0">
                <a:solidFill>
                  <a:srgbClr val="624837"/>
                </a:solidFill>
                <a:latin typeface="Consolas" panose="020B0609020204030204" pitchFamily="49" charset="0"/>
              </a:rPr>
              <a:t>OUTPUT </a:t>
            </a:r>
            <a:r>
              <a:rPr lang="en-GB" sz="2300" dirty="0" err="1">
                <a:solidFill>
                  <a:srgbClr val="624837"/>
                </a:solidFill>
                <a:latin typeface="Consolas" panose="020B0609020204030204" pitchFamily="49" charset="0"/>
              </a:rPr>
              <a:t>hoursPerWeek</a:t>
            </a:r>
            <a:endParaRPr lang="en-GB" sz="2300" dirty="0">
              <a:solidFill>
                <a:srgbClr val="624837"/>
              </a:solidFill>
              <a:latin typeface="Consolas" panose="020B0609020204030204" pitchFamily="49" charset="0"/>
            </a:endParaRPr>
          </a:p>
          <a:p>
            <a:endParaRPr lang="en-GB" dirty="0"/>
          </a:p>
        </p:txBody>
      </p:sp>
    </p:spTree>
    <p:extLst>
      <p:ext uri="{BB962C8B-B14F-4D97-AF65-F5344CB8AC3E}">
        <p14:creationId xmlns:p14="http://schemas.microsoft.com/office/powerpoint/2010/main" val="413559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INPUT statement</a:t>
            </a:r>
          </a:p>
        </p:txBody>
      </p:sp>
      <p:sp>
        <p:nvSpPr>
          <p:cNvPr id="3" name="Text Placeholder 2"/>
          <p:cNvSpPr>
            <a:spLocks noGrp="1"/>
          </p:cNvSpPr>
          <p:nvPr>
            <p:ph type="body" sz="quarter" idx="14"/>
          </p:nvPr>
        </p:nvSpPr>
        <p:spPr/>
        <p:txBody>
          <a:bodyPr/>
          <a:lstStyle/>
          <a:p>
            <a:r>
              <a:rPr lang="en-GB" dirty="0"/>
              <a:t>In many high-level programming languages such as Python, an input statement can have a prompt for the user:</a:t>
            </a:r>
          </a:p>
          <a:p>
            <a:pPr marL="444500" lvl="1" indent="0">
              <a:buNone/>
            </a:pPr>
            <a:r>
              <a:rPr lang="en-GB" sz="2400" dirty="0" err="1">
                <a:solidFill>
                  <a:srgbClr val="624837"/>
                </a:solidFill>
                <a:latin typeface="Consolas" panose="020B0609020204030204" pitchFamily="49" charset="0"/>
              </a:rPr>
              <a:t>firstName</a:t>
            </a:r>
            <a:r>
              <a:rPr lang="en-GB" sz="2400" dirty="0">
                <a:solidFill>
                  <a:srgbClr val="624837"/>
                </a:solidFill>
                <a:latin typeface="Consolas" panose="020B0609020204030204" pitchFamily="49" charset="0"/>
              </a:rPr>
              <a:t> = input("What is your name? ")</a:t>
            </a:r>
          </a:p>
          <a:p>
            <a:r>
              <a:rPr lang="en-GB" dirty="0"/>
              <a:t>This statement first displays the message “What is your name?” and then waits for the user to enter some text and press Enter</a:t>
            </a:r>
          </a:p>
          <a:p>
            <a:r>
              <a:rPr lang="en-GB" dirty="0"/>
              <a:t>The response is then assigned to the </a:t>
            </a:r>
            <a:br>
              <a:rPr lang="en-GB" dirty="0"/>
            </a:br>
            <a:r>
              <a:rPr lang="en-GB" dirty="0"/>
              <a:t>variable </a:t>
            </a:r>
            <a:r>
              <a:rPr lang="en-GB" dirty="0" err="1">
                <a:solidFill>
                  <a:srgbClr val="624837"/>
                </a:solidFill>
                <a:latin typeface="Consolas" panose="020B0609020204030204" pitchFamily="49" charset="0"/>
              </a:rPr>
              <a:t>firstName</a:t>
            </a:r>
            <a:endParaRPr lang="en-GB" dirty="0">
              <a:solidFill>
                <a:srgbClr val="624837"/>
              </a:solidFill>
              <a:latin typeface="Consolas" panose="020B0609020204030204" pitchFamily="49" charset="0"/>
            </a:endParaRPr>
          </a:p>
          <a:p>
            <a:endParaRPr lang="en-GB" dirty="0"/>
          </a:p>
        </p:txBody>
      </p:sp>
    </p:spTree>
    <p:extLst>
      <p:ext uri="{BB962C8B-B14F-4D97-AF65-F5344CB8AC3E}">
        <p14:creationId xmlns:p14="http://schemas.microsoft.com/office/powerpoint/2010/main" val="254753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Arithmetic operators</a:t>
            </a:r>
          </a:p>
        </p:txBody>
      </p:sp>
      <p:sp>
        <p:nvSpPr>
          <p:cNvPr id="3" name="Text Placeholder 2"/>
          <p:cNvSpPr>
            <a:spLocks noGrp="1"/>
          </p:cNvSpPr>
          <p:nvPr>
            <p:ph type="body" sz="quarter" idx="14"/>
          </p:nvPr>
        </p:nvSpPr>
        <p:spPr/>
        <p:txBody>
          <a:bodyPr/>
          <a:lstStyle/>
          <a:p>
            <a:r>
              <a:rPr lang="en-GB" dirty="0"/>
              <a:t>The operators +, -, * and / are used for addition, subtraction, multiplication and division</a:t>
            </a:r>
          </a:p>
          <a:p>
            <a:pPr lvl="1"/>
            <a:r>
              <a:rPr lang="en-GB" dirty="0"/>
              <a:t>^ is used for an exponent (power of)</a:t>
            </a:r>
          </a:p>
          <a:p>
            <a:r>
              <a:rPr lang="en-GB" dirty="0"/>
              <a:t>The operator DIV is used for integer division, also known as quotient</a:t>
            </a:r>
          </a:p>
          <a:p>
            <a:r>
              <a:rPr lang="en-GB" dirty="0"/>
              <a:t>MOD (modulus) is used to find the remainder when dividing one integer by another</a:t>
            </a:r>
          </a:p>
          <a:p>
            <a:r>
              <a:rPr lang="en-GB" dirty="0"/>
              <a:t>What is the result of the following operations?</a:t>
            </a:r>
          </a:p>
          <a:p>
            <a:pPr lvl="1"/>
            <a:r>
              <a:rPr lang="en-GB" dirty="0"/>
              <a:t>weeks </a:t>
            </a:r>
            <a:r>
              <a:rPr lang="en-GB" dirty="0">
                <a:latin typeface="Calibri" panose="020F0502020204030204" pitchFamily="34" charset="0"/>
                <a:cs typeface="Calibri" panose="020F0502020204030204" pitchFamily="34" charset="0"/>
              </a:rPr>
              <a:t>←</a:t>
            </a:r>
            <a:r>
              <a:rPr lang="en-GB" dirty="0"/>
              <a:t> 31 DIV 7</a:t>
            </a:r>
          </a:p>
          <a:p>
            <a:pPr lvl="1"/>
            <a:r>
              <a:rPr lang="en-GB" dirty="0" err="1"/>
              <a:t>daysLeft</a:t>
            </a:r>
            <a:r>
              <a:rPr lang="en-GB" dirty="0"/>
              <a:t> </a:t>
            </a:r>
            <a:r>
              <a:rPr lang="en-GB" dirty="0">
                <a:latin typeface="Calibri" panose="020F0502020204030204" pitchFamily="34" charset="0"/>
                <a:cs typeface="Calibri" panose="020F0502020204030204" pitchFamily="34" charset="0"/>
              </a:rPr>
              <a:t>←</a:t>
            </a:r>
            <a:r>
              <a:rPr lang="en-GB" dirty="0"/>
              <a:t> 31 MOD 7</a:t>
            </a:r>
          </a:p>
        </p:txBody>
      </p:sp>
    </p:spTree>
    <p:extLst>
      <p:ext uri="{BB962C8B-B14F-4D97-AF65-F5344CB8AC3E}">
        <p14:creationId xmlns:p14="http://schemas.microsoft.com/office/powerpoint/2010/main" val="173879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772EA-8B96-4119-AD11-057D5F457FF6}"/>
              </a:ext>
            </a:extLst>
          </p:cNvPr>
          <p:cNvSpPr>
            <a:spLocks noGrp="1"/>
          </p:cNvSpPr>
          <p:nvPr>
            <p:ph type="body" sz="quarter" idx="13"/>
          </p:nvPr>
        </p:nvSpPr>
        <p:spPr/>
        <p:txBody>
          <a:bodyPr/>
          <a:lstStyle/>
          <a:p>
            <a:r>
              <a:rPr lang="en-GB"/>
              <a:t>MOD and DIV</a:t>
            </a:r>
          </a:p>
        </p:txBody>
      </p:sp>
      <p:sp>
        <p:nvSpPr>
          <p:cNvPr id="3" name="Text Placeholder 2">
            <a:extLst>
              <a:ext uri="{FF2B5EF4-FFF2-40B4-BE49-F238E27FC236}">
                <a16:creationId xmlns:a16="http://schemas.microsoft.com/office/drawing/2014/main" id="{9E231B20-5464-446D-874B-B336C9E8F94D}"/>
              </a:ext>
            </a:extLst>
          </p:cNvPr>
          <p:cNvSpPr>
            <a:spLocks noGrp="1"/>
          </p:cNvSpPr>
          <p:nvPr>
            <p:ph type="body" sz="quarter" idx="14"/>
          </p:nvPr>
        </p:nvSpPr>
        <p:spPr/>
        <p:txBody>
          <a:bodyPr/>
          <a:lstStyle/>
          <a:p>
            <a:r>
              <a:rPr lang="en-GB" dirty="0"/>
              <a:t>weeks </a:t>
            </a:r>
            <a:r>
              <a:rPr lang="en-GB" dirty="0">
                <a:latin typeface="Calibri" panose="020F0502020204030204" pitchFamily="34" charset="0"/>
                <a:cs typeface="Calibri" panose="020F0502020204030204" pitchFamily="34" charset="0"/>
              </a:rPr>
              <a:t>←</a:t>
            </a:r>
            <a:r>
              <a:rPr lang="en-GB" dirty="0"/>
              <a:t> 31 DIV 7</a:t>
            </a:r>
          </a:p>
          <a:p>
            <a:pPr lvl="1"/>
            <a:r>
              <a:rPr lang="en-GB" dirty="0">
                <a:solidFill>
                  <a:srgbClr val="FF0000"/>
                </a:solidFill>
              </a:rPr>
              <a:t>The variable weeks is assigned the value 4</a:t>
            </a:r>
          </a:p>
          <a:p>
            <a:pPr lvl="2"/>
            <a:r>
              <a:rPr lang="en-GB" dirty="0"/>
              <a:t>This is because 7 goes into 31 four times (remainder 3)</a:t>
            </a:r>
          </a:p>
          <a:p>
            <a:r>
              <a:rPr lang="en-GB" dirty="0" err="1"/>
              <a:t>daysLeft</a:t>
            </a:r>
            <a:r>
              <a:rPr lang="en-GB" dirty="0"/>
              <a:t> </a:t>
            </a:r>
            <a:r>
              <a:rPr lang="en-GB" dirty="0">
                <a:latin typeface="Calibri" panose="020F0502020204030204" pitchFamily="34" charset="0"/>
                <a:cs typeface="Calibri" panose="020F0502020204030204" pitchFamily="34" charset="0"/>
              </a:rPr>
              <a:t>←</a:t>
            </a:r>
            <a:r>
              <a:rPr lang="en-GB" dirty="0"/>
              <a:t> 31 MOD 7</a:t>
            </a:r>
          </a:p>
          <a:p>
            <a:pPr lvl="1"/>
            <a:r>
              <a:rPr lang="en-GB" dirty="0">
                <a:solidFill>
                  <a:srgbClr val="FF0000"/>
                </a:solidFill>
              </a:rPr>
              <a:t>The variable </a:t>
            </a:r>
            <a:r>
              <a:rPr lang="en-GB" dirty="0" err="1">
                <a:solidFill>
                  <a:srgbClr val="FF0000"/>
                </a:solidFill>
              </a:rPr>
              <a:t>daysLeft</a:t>
            </a:r>
            <a:r>
              <a:rPr lang="en-GB" dirty="0">
                <a:solidFill>
                  <a:srgbClr val="FF0000"/>
                </a:solidFill>
              </a:rPr>
              <a:t> is assigned the value 3</a:t>
            </a:r>
          </a:p>
          <a:p>
            <a:pPr lvl="2"/>
            <a:r>
              <a:rPr lang="en-GB" dirty="0"/>
              <a:t>This is because the remainder after the division is 3</a:t>
            </a:r>
          </a:p>
        </p:txBody>
      </p:sp>
    </p:spTree>
    <p:extLst>
      <p:ext uri="{BB962C8B-B14F-4D97-AF65-F5344CB8AC3E}">
        <p14:creationId xmlns:p14="http://schemas.microsoft.com/office/powerpoint/2010/main" val="31902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Orders of precedence</a:t>
            </a:r>
          </a:p>
        </p:txBody>
      </p:sp>
      <p:sp>
        <p:nvSpPr>
          <p:cNvPr id="3" name="Text Placeholder 2"/>
          <p:cNvSpPr>
            <a:spLocks noGrp="1"/>
          </p:cNvSpPr>
          <p:nvPr>
            <p:ph type="body" sz="quarter" idx="14"/>
          </p:nvPr>
        </p:nvSpPr>
        <p:spPr>
          <a:xfrm>
            <a:off x="724280" y="1704178"/>
            <a:ext cx="7797230" cy="4394697"/>
          </a:xfrm>
        </p:spPr>
        <p:txBody>
          <a:bodyPr/>
          <a:lstStyle/>
          <a:p>
            <a:r>
              <a:rPr lang="en-GB"/>
              <a:t>Remember BIDMAS</a:t>
            </a:r>
          </a:p>
          <a:p>
            <a:pPr lvl="1">
              <a:spcAft>
                <a:spcPts val="300"/>
              </a:spcAft>
            </a:pPr>
            <a:r>
              <a:rPr lang="en-GB"/>
              <a:t>Brackets</a:t>
            </a:r>
          </a:p>
          <a:p>
            <a:pPr lvl="1">
              <a:spcAft>
                <a:spcPts val="300"/>
              </a:spcAft>
            </a:pPr>
            <a:r>
              <a:rPr lang="en-GB"/>
              <a:t>Indices</a:t>
            </a:r>
          </a:p>
          <a:p>
            <a:pPr lvl="1">
              <a:spcAft>
                <a:spcPts val="300"/>
              </a:spcAft>
            </a:pPr>
            <a:r>
              <a:rPr lang="en-GB"/>
              <a:t>Division</a:t>
            </a:r>
          </a:p>
          <a:p>
            <a:pPr lvl="1">
              <a:spcAft>
                <a:spcPts val="300"/>
              </a:spcAft>
            </a:pPr>
            <a:r>
              <a:rPr lang="en-GB"/>
              <a:t>Multiplication</a:t>
            </a:r>
          </a:p>
          <a:p>
            <a:pPr lvl="1">
              <a:spcAft>
                <a:spcPts val="300"/>
              </a:spcAft>
            </a:pPr>
            <a:r>
              <a:rPr lang="en-GB"/>
              <a:t>Addition</a:t>
            </a:r>
          </a:p>
          <a:p>
            <a:pPr lvl="1">
              <a:spcAft>
                <a:spcPts val="300"/>
              </a:spcAft>
            </a:pPr>
            <a:r>
              <a:rPr lang="en-GB"/>
              <a:t>Subtraction</a:t>
            </a:r>
          </a:p>
          <a:p>
            <a:pPr>
              <a:spcBef>
                <a:spcPts val="600"/>
              </a:spcBef>
              <a:tabLst>
                <a:tab pos="1973263" algn="l"/>
              </a:tabLst>
            </a:pPr>
            <a:r>
              <a:rPr lang="en-GB"/>
              <a:t>Calculate: 	x </a:t>
            </a:r>
            <a:r>
              <a:rPr lang="en-GB">
                <a:latin typeface="Calibri" panose="020F0502020204030204" pitchFamily="34" charset="0"/>
                <a:cs typeface="Calibri" panose="020F0502020204030204" pitchFamily="34" charset="0"/>
              </a:rPr>
              <a:t>←</a:t>
            </a:r>
            <a:r>
              <a:rPr lang="en-GB"/>
              <a:t> (5 – 2) + (16 – 6 / 2)</a:t>
            </a:r>
          </a:p>
          <a:p>
            <a:pPr marL="0" indent="0">
              <a:buNone/>
              <a:tabLst>
                <a:tab pos="1973263" algn="l"/>
              </a:tabLst>
            </a:pPr>
            <a:r>
              <a:rPr lang="en-GB"/>
              <a:t>	y </a:t>
            </a:r>
            <a:r>
              <a:rPr lang="en-GB">
                <a:latin typeface="Calibri" panose="020F0502020204030204" pitchFamily="34" charset="0"/>
                <a:cs typeface="Calibri" panose="020F0502020204030204" pitchFamily="34" charset="0"/>
              </a:rPr>
              <a:t>←</a:t>
            </a:r>
            <a:r>
              <a:rPr lang="en-GB"/>
              <a:t> 7 * 3 + 10 / 2</a:t>
            </a:r>
          </a:p>
          <a:p>
            <a:pPr marL="0" indent="0">
              <a:buNone/>
              <a:tabLst>
                <a:tab pos="1973263" algn="l"/>
              </a:tabLst>
            </a:pPr>
            <a:r>
              <a:rPr lang="en-GB"/>
              <a:t>Are brackets needed in the first expression?</a:t>
            </a:r>
          </a:p>
          <a:p>
            <a:pPr>
              <a:tabLst>
                <a:tab pos="1973263" algn="l"/>
              </a:tabLst>
            </a:pPr>
            <a:endParaRPr lang="en-GB"/>
          </a:p>
        </p:txBody>
      </p:sp>
    </p:spTree>
    <p:extLst>
      <p:ext uri="{BB962C8B-B14F-4D97-AF65-F5344CB8AC3E}">
        <p14:creationId xmlns:p14="http://schemas.microsoft.com/office/powerpoint/2010/main" val="286047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1 </a:t>
            </a:r>
            <a:r>
              <a:rPr lang="en-GB"/>
              <a:t>on </a:t>
            </a:r>
            <a:r>
              <a:rPr lang="en-GB" b="1"/>
              <a:t>Worksheet 1</a:t>
            </a:r>
          </a:p>
          <a:p>
            <a:endParaRPr lang="en-GB"/>
          </a:p>
        </p:txBody>
      </p:sp>
    </p:spTree>
    <p:extLst>
      <p:ext uri="{BB962C8B-B14F-4D97-AF65-F5344CB8AC3E}">
        <p14:creationId xmlns:p14="http://schemas.microsoft.com/office/powerpoint/2010/main" val="53147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Strings and numbers</a:t>
            </a:r>
          </a:p>
        </p:txBody>
      </p:sp>
      <p:sp>
        <p:nvSpPr>
          <p:cNvPr id="3" name="Text Placeholder 2"/>
          <p:cNvSpPr>
            <a:spLocks noGrp="1"/>
          </p:cNvSpPr>
          <p:nvPr>
            <p:ph type="body" sz="quarter" idx="14"/>
          </p:nvPr>
        </p:nvSpPr>
        <p:spPr>
          <a:xfrm>
            <a:off x="724280" y="1704179"/>
            <a:ext cx="7797230" cy="4004290"/>
          </a:xfrm>
        </p:spPr>
        <p:txBody>
          <a:bodyPr/>
          <a:lstStyle/>
          <a:p>
            <a:r>
              <a:rPr lang="en-GB" dirty="0"/>
              <a:t>Strings and numbers used in calculations are represented differently in binary</a:t>
            </a:r>
          </a:p>
          <a:p>
            <a:r>
              <a:rPr lang="en-GB" dirty="0"/>
              <a:t>The string "17" is represented in binary as </a:t>
            </a:r>
          </a:p>
          <a:p>
            <a:pPr lvl="1">
              <a:buClr>
                <a:srgbClr val="E66C34"/>
              </a:buClr>
            </a:pPr>
            <a:r>
              <a:rPr lang="en-GB" dirty="0">
                <a:solidFill>
                  <a:srgbClr val="BC6923"/>
                </a:solidFill>
              </a:rPr>
              <a:t>	</a:t>
            </a:r>
            <a:r>
              <a:rPr lang="en-GB" dirty="0"/>
              <a:t>0011000100110111</a:t>
            </a:r>
          </a:p>
          <a:p>
            <a:r>
              <a:rPr lang="en-GB" dirty="0"/>
              <a:t>The integer 17 is held as in binary as</a:t>
            </a:r>
          </a:p>
          <a:p>
            <a:pPr lvl="1">
              <a:buClr>
                <a:srgbClr val="E66C34"/>
              </a:buClr>
            </a:pPr>
            <a:r>
              <a:rPr lang="en-GB" dirty="0">
                <a:solidFill>
                  <a:srgbClr val="BC6923"/>
                </a:solidFill>
              </a:rPr>
              <a:t>	</a:t>
            </a:r>
            <a:r>
              <a:rPr lang="en-GB" dirty="0"/>
              <a:t>00010001</a:t>
            </a:r>
          </a:p>
          <a:p>
            <a:endParaRPr lang="en-GB" dirty="0"/>
          </a:p>
        </p:txBody>
      </p:sp>
    </p:spTree>
    <p:extLst>
      <p:ext uri="{BB962C8B-B14F-4D97-AF65-F5344CB8AC3E}">
        <p14:creationId xmlns:p14="http://schemas.microsoft.com/office/powerpoint/2010/main" val="103017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Inputting numeric variables</a:t>
            </a:r>
          </a:p>
        </p:txBody>
      </p:sp>
      <p:sp>
        <p:nvSpPr>
          <p:cNvPr id="3" name="Text Placeholder 2"/>
          <p:cNvSpPr>
            <a:spLocks noGrp="1"/>
          </p:cNvSpPr>
          <p:nvPr>
            <p:ph type="body" sz="quarter" idx="14"/>
          </p:nvPr>
        </p:nvSpPr>
        <p:spPr>
          <a:xfrm>
            <a:off x="724280" y="1704179"/>
            <a:ext cx="7983492" cy="4030194"/>
          </a:xfrm>
        </p:spPr>
        <p:txBody>
          <a:bodyPr/>
          <a:lstStyle/>
          <a:p>
            <a:r>
              <a:rPr lang="en-GB" dirty="0"/>
              <a:t>Inputs from the user are strings</a:t>
            </a:r>
          </a:p>
          <a:p>
            <a:r>
              <a:rPr lang="en-GB" dirty="0"/>
              <a:t>Therefore if you are inputting an integer or real number, you have to convert it before it can be used in a calculation</a:t>
            </a:r>
          </a:p>
          <a:p>
            <a:pPr lvl="1"/>
            <a:r>
              <a:rPr lang="en-GB" dirty="0"/>
              <a:t>This doesn’t matter when writing pseudocode for IGCSE, but it is important when writing in a real language such as Python</a:t>
            </a:r>
          </a:p>
          <a:p>
            <a:pPr marL="444500" lvl="1" indent="0">
              <a:buNone/>
            </a:pPr>
            <a:r>
              <a:rPr lang="en-GB" sz="1600" dirty="0">
                <a:solidFill>
                  <a:srgbClr val="624837"/>
                </a:solidFill>
                <a:latin typeface="Consolas" panose="020B0609020204030204" pitchFamily="49" charset="0"/>
              </a:rPr>
              <a:t>OUTPUT "Please enter number of tickets required: "</a:t>
            </a:r>
            <a:br>
              <a:rPr lang="en-GB" sz="1600" dirty="0">
                <a:solidFill>
                  <a:srgbClr val="624837"/>
                </a:solidFill>
                <a:latin typeface="Consolas" panose="020B0609020204030204" pitchFamily="49" charset="0"/>
              </a:rPr>
            </a:br>
            <a:r>
              <a:rPr lang="en-GB" sz="1600" dirty="0">
                <a:solidFill>
                  <a:srgbClr val="624837"/>
                </a:solidFill>
                <a:latin typeface="Consolas" panose="020B0609020204030204" pitchFamily="49" charset="0"/>
              </a:rPr>
              <a:t>INPUT tickets</a:t>
            </a:r>
          </a:p>
          <a:p>
            <a:pPr marL="279400" indent="-287338"/>
            <a:r>
              <a:rPr lang="en-GB" dirty="0"/>
              <a:t>In Python:</a:t>
            </a:r>
          </a:p>
          <a:p>
            <a:pPr marL="444500" lvl="1" indent="0">
              <a:buNone/>
            </a:pPr>
            <a:r>
              <a:rPr lang="en-GB" sz="1600" dirty="0">
                <a:solidFill>
                  <a:srgbClr val="624837"/>
                </a:solidFill>
                <a:latin typeface="Consolas" panose="020B0609020204030204" pitchFamily="49" charset="0"/>
              </a:rPr>
              <a:t>tickets </a:t>
            </a:r>
            <a:r>
              <a:rPr lang="en-GB" sz="1600" dirty="0">
                <a:solidFill>
                  <a:srgbClr val="624837"/>
                </a:solidFill>
                <a:latin typeface="Calibri" panose="020F0502020204030204" pitchFamily="34" charset="0"/>
                <a:cs typeface="Calibri" panose="020F0502020204030204" pitchFamily="34" charset="0"/>
              </a:rPr>
              <a:t>=</a:t>
            </a:r>
            <a:r>
              <a:rPr lang="en-GB" sz="1600" dirty="0">
                <a:solidFill>
                  <a:srgbClr val="624837"/>
                </a:solidFill>
                <a:latin typeface="Consolas" panose="020B0609020204030204" pitchFamily="49" charset="0"/>
              </a:rPr>
              <a:t> int(input("Please enter number of tickets required: "))</a:t>
            </a:r>
          </a:p>
          <a:p>
            <a:pPr marL="444500" lvl="1" indent="0">
              <a:buNone/>
            </a:pPr>
            <a:endParaRPr lang="en-GB" dirty="0"/>
          </a:p>
        </p:txBody>
      </p:sp>
      <p:sp>
        <p:nvSpPr>
          <p:cNvPr id="4" name="TextBox 3">
            <a:extLst>
              <a:ext uri="{FF2B5EF4-FFF2-40B4-BE49-F238E27FC236}">
                <a16:creationId xmlns:a16="http://schemas.microsoft.com/office/drawing/2014/main" id="{C0B21274-2BC6-487D-8BBB-2B7272EA15D3}"/>
              </a:ext>
            </a:extLst>
          </p:cNvPr>
          <p:cNvSpPr txBox="1"/>
          <p:nvPr/>
        </p:nvSpPr>
        <p:spPr>
          <a:xfrm>
            <a:off x="2130640" y="6241003"/>
            <a:ext cx="5663953" cy="369332"/>
          </a:xfrm>
          <a:prstGeom prst="rect">
            <a:avLst/>
          </a:prstGeom>
          <a:noFill/>
        </p:spPr>
        <p:txBody>
          <a:bodyPr wrap="square" rtlCol="0">
            <a:spAutoFit/>
          </a:bodyPr>
          <a:lstStyle/>
          <a:p>
            <a:r>
              <a:rPr lang="en-GB" dirty="0"/>
              <a:t>This converts the string input into an integer</a:t>
            </a:r>
          </a:p>
        </p:txBody>
      </p:sp>
      <p:cxnSp>
        <p:nvCxnSpPr>
          <p:cNvPr id="6" name="Straight Arrow Connector 5">
            <a:extLst>
              <a:ext uri="{FF2B5EF4-FFF2-40B4-BE49-F238E27FC236}">
                <a16:creationId xmlns:a16="http://schemas.microsoft.com/office/drawing/2014/main" id="{A641FAB0-01E8-447F-9837-B44707A43097}"/>
              </a:ext>
            </a:extLst>
          </p:cNvPr>
          <p:cNvCxnSpPr/>
          <p:nvPr/>
        </p:nvCxnSpPr>
        <p:spPr>
          <a:xfrm flipV="1">
            <a:off x="2450237" y="5797118"/>
            <a:ext cx="0" cy="435006"/>
          </a:xfrm>
          <a:prstGeom prst="straightConnector1">
            <a:avLst/>
          </a:prstGeom>
          <a:ln w="12700">
            <a:solidFill>
              <a:srgbClr val="E66C3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498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Objectives</a:t>
            </a:r>
          </a:p>
        </p:txBody>
      </p:sp>
      <p:sp>
        <p:nvSpPr>
          <p:cNvPr id="5" name="Text Placeholder 4"/>
          <p:cNvSpPr>
            <a:spLocks noGrp="1"/>
          </p:cNvSpPr>
          <p:nvPr>
            <p:ph type="body" sz="quarter" idx="14"/>
          </p:nvPr>
        </p:nvSpPr>
        <p:spPr>
          <a:prstGeom prst="rect">
            <a:avLst/>
          </a:prstGeom>
        </p:spPr>
        <p:txBody>
          <a:bodyPr/>
          <a:lstStyle/>
          <a:p>
            <a:r>
              <a:rPr lang="en-GB" dirty="0"/>
              <a:t>Understand and use data types: integer, real, char, string and Boolean</a:t>
            </a:r>
          </a:p>
          <a:p>
            <a:r>
              <a:rPr lang="en-GB" dirty="0"/>
              <a:t>Declare and use constants and variables</a:t>
            </a:r>
          </a:p>
          <a:p>
            <a:r>
              <a:rPr lang="en-GB" dirty="0"/>
              <a:t>Use input, output and assignment statements</a:t>
            </a:r>
          </a:p>
          <a:p>
            <a:r>
              <a:rPr lang="en-GB" dirty="0"/>
              <a:t>Use arithmetic operators including MOD and DIV </a:t>
            </a:r>
          </a:p>
          <a:p>
            <a:r>
              <a:rPr lang="en-GB" dirty="0"/>
              <a:t>Use string handling functions</a:t>
            </a:r>
          </a:p>
        </p:txBody>
      </p:sp>
    </p:spTree>
    <p:extLst>
      <p:ext uri="{BB962C8B-B14F-4D97-AF65-F5344CB8AC3E}">
        <p14:creationId xmlns:p14="http://schemas.microsoft.com/office/powerpoint/2010/main" val="86018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Concatenating strings</a:t>
            </a:r>
          </a:p>
        </p:txBody>
      </p:sp>
      <p:sp>
        <p:nvSpPr>
          <p:cNvPr id="3" name="Text Placeholder 2"/>
          <p:cNvSpPr>
            <a:spLocks noGrp="1"/>
          </p:cNvSpPr>
          <p:nvPr>
            <p:ph type="body" sz="quarter" idx="14"/>
          </p:nvPr>
        </p:nvSpPr>
        <p:spPr>
          <a:xfrm>
            <a:off x="724280" y="1704179"/>
            <a:ext cx="7797230" cy="4510641"/>
          </a:xfrm>
        </p:spPr>
        <p:txBody>
          <a:bodyPr/>
          <a:lstStyle/>
          <a:p>
            <a:r>
              <a:rPr lang="en-GB" b="1" dirty="0"/>
              <a:t>Concatenating </a:t>
            </a:r>
            <a:r>
              <a:rPr lang="en-GB" dirty="0"/>
              <a:t>means joining together</a:t>
            </a:r>
          </a:p>
          <a:p>
            <a:pPr lvl="1"/>
            <a:r>
              <a:rPr lang="en-GB" dirty="0">
                <a:solidFill>
                  <a:srgbClr val="624837"/>
                </a:solidFill>
              </a:rPr>
              <a:t>The + concatenate operator is used to join together strings</a:t>
            </a:r>
          </a:p>
          <a:p>
            <a:pPr marL="1076325" lvl="1" indent="0">
              <a:buNone/>
            </a:pPr>
            <a:r>
              <a:rPr lang="en-GB" dirty="0" err="1">
                <a:solidFill>
                  <a:srgbClr val="624837"/>
                </a:solidFill>
                <a:latin typeface="Consolas" panose="020B0609020204030204" pitchFamily="49" charset="0"/>
              </a:rPr>
              <a:t>firstname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"Rose"</a:t>
            </a:r>
          </a:p>
          <a:p>
            <a:pPr marL="1076325" lvl="1" indent="0">
              <a:buNone/>
            </a:pPr>
            <a:r>
              <a:rPr lang="en-GB" dirty="0">
                <a:solidFill>
                  <a:srgbClr val="624837"/>
                </a:solidFill>
                <a:latin typeface="Consolas" panose="020B0609020204030204" pitchFamily="49" charset="0"/>
              </a:rPr>
              <a:t>surname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"Chan"</a:t>
            </a:r>
          </a:p>
          <a:p>
            <a:pPr marL="1076325" lvl="1" indent="0">
              <a:buNone/>
            </a:pPr>
            <a:r>
              <a:rPr lang="en-GB" dirty="0" err="1">
                <a:solidFill>
                  <a:srgbClr val="624837"/>
                </a:solidFill>
                <a:latin typeface="Consolas" panose="020B0609020204030204" pitchFamily="49" charset="0"/>
              </a:rPr>
              <a:t>fullname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firstname</a:t>
            </a:r>
            <a:r>
              <a:rPr lang="en-GB" dirty="0">
                <a:solidFill>
                  <a:srgbClr val="624837"/>
                </a:solidFill>
                <a:latin typeface="Consolas" panose="020B0609020204030204" pitchFamily="49" charset="0"/>
              </a:rPr>
              <a:t> + " " + surname</a:t>
            </a:r>
          </a:p>
          <a:p>
            <a:pPr marL="1076325" lvl="1" indent="0">
              <a:buNone/>
            </a:pPr>
            <a:r>
              <a:rPr lang="en-GB" dirty="0">
                <a:solidFill>
                  <a:srgbClr val="624837"/>
                </a:solidFill>
                <a:latin typeface="Consolas" panose="020B0609020204030204" pitchFamily="49" charset="0"/>
              </a:rPr>
              <a:t>OUTPUT </a:t>
            </a:r>
            <a:r>
              <a:rPr lang="en-GB" dirty="0" err="1">
                <a:solidFill>
                  <a:srgbClr val="624837"/>
                </a:solidFill>
                <a:latin typeface="Consolas" panose="020B0609020204030204" pitchFamily="49" charset="0"/>
              </a:rPr>
              <a:t>fullname</a:t>
            </a:r>
            <a:endParaRPr lang="en-GB" dirty="0">
              <a:solidFill>
                <a:srgbClr val="624837"/>
              </a:solidFill>
              <a:latin typeface="Consolas" panose="020B0609020204030204" pitchFamily="49" charset="0"/>
            </a:endParaRPr>
          </a:p>
          <a:p>
            <a:pPr marL="334963" indent="-342900">
              <a:tabLst>
                <a:tab pos="352425" algn="l"/>
              </a:tabLst>
            </a:pPr>
            <a:r>
              <a:rPr lang="en-GB" dirty="0"/>
              <a:t>	What will be output?</a:t>
            </a:r>
          </a:p>
          <a:p>
            <a:pPr marL="334963" indent="-342900">
              <a:tabLst>
                <a:tab pos="352425" algn="l"/>
              </a:tabLst>
            </a:pPr>
            <a:r>
              <a:rPr lang="en-GB" dirty="0"/>
              <a:t>What will be output by the program?</a:t>
            </a:r>
          </a:p>
          <a:p>
            <a:pPr marL="1076325" lvl="1" indent="0">
              <a:buNone/>
              <a:tabLst>
                <a:tab pos="352425" algn="l"/>
                <a:tab pos="1076325" algn="l"/>
              </a:tabLst>
            </a:pPr>
            <a:r>
              <a:rPr lang="en-GB" dirty="0">
                <a:solidFill>
                  <a:srgbClr val="624837"/>
                </a:solidFill>
                <a:latin typeface="Consolas" panose="020B0609020204030204" pitchFamily="49" charset="0"/>
              </a:rPr>
              <a:t>x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"6" + "3"</a:t>
            </a:r>
          </a:p>
          <a:p>
            <a:pPr marL="1076325" lvl="1" indent="0">
              <a:buNone/>
              <a:tabLst>
                <a:tab pos="352425" algn="l"/>
                <a:tab pos="1076325" algn="l"/>
              </a:tabLst>
            </a:pPr>
            <a:r>
              <a:rPr lang="en-GB" dirty="0">
                <a:solidFill>
                  <a:srgbClr val="624837"/>
                </a:solidFill>
                <a:latin typeface="Consolas" panose="020B0609020204030204" pitchFamily="49" charset="0"/>
              </a:rPr>
              <a:t>OUTPUT x</a:t>
            </a:r>
          </a:p>
        </p:txBody>
      </p:sp>
    </p:spTree>
    <p:extLst>
      <p:ext uri="{BB962C8B-B14F-4D97-AF65-F5344CB8AC3E}">
        <p14:creationId xmlns:p14="http://schemas.microsoft.com/office/powerpoint/2010/main" val="3335185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Concatenating strings</a:t>
            </a:r>
          </a:p>
        </p:txBody>
      </p:sp>
      <p:sp>
        <p:nvSpPr>
          <p:cNvPr id="3" name="Text Placeholder 2"/>
          <p:cNvSpPr>
            <a:spLocks noGrp="1"/>
          </p:cNvSpPr>
          <p:nvPr>
            <p:ph type="body" sz="quarter" idx="14"/>
          </p:nvPr>
        </p:nvSpPr>
        <p:spPr/>
        <p:txBody>
          <a:bodyPr/>
          <a:lstStyle/>
          <a:p>
            <a:pPr marL="444500" lvl="1" indent="0">
              <a:buNone/>
            </a:pPr>
            <a:r>
              <a:rPr lang="en-GB" dirty="0" err="1">
                <a:solidFill>
                  <a:srgbClr val="624837"/>
                </a:solidFill>
                <a:latin typeface="Consolas" panose="020B0609020204030204" pitchFamily="49" charset="0"/>
              </a:rPr>
              <a:t>firstname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"Rose"</a:t>
            </a:r>
          </a:p>
          <a:p>
            <a:pPr marL="444500" lvl="1" indent="0">
              <a:buNone/>
            </a:pPr>
            <a:r>
              <a:rPr lang="en-GB" dirty="0">
                <a:solidFill>
                  <a:srgbClr val="624837"/>
                </a:solidFill>
                <a:latin typeface="Consolas" panose="020B0609020204030204" pitchFamily="49" charset="0"/>
              </a:rPr>
              <a:t>surname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"Chan"</a:t>
            </a:r>
          </a:p>
          <a:p>
            <a:pPr marL="444500" lvl="1" indent="0">
              <a:buNone/>
            </a:pPr>
            <a:r>
              <a:rPr lang="en-GB" dirty="0" err="1">
                <a:solidFill>
                  <a:srgbClr val="624837"/>
                </a:solidFill>
                <a:latin typeface="Consolas" panose="020B0609020204030204" pitchFamily="49" charset="0"/>
              </a:rPr>
              <a:t>fullname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firstname</a:t>
            </a:r>
            <a:r>
              <a:rPr lang="en-GB" dirty="0">
                <a:solidFill>
                  <a:srgbClr val="624837"/>
                </a:solidFill>
                <a:latin typeface="Consolas" panose="020B0609020204030204" pitchFamily="49" charset="0"/>
              </a:rPr>
              <a:t> + " " + surname</a:t>
            </a:r>
          </a:p>
          <a:p>
            <a:pPr marL="444500" lvl="1" indent="0">
              <a:buNone/>
            </a:pPr>
            <a:r>
              <a:rPr lang="en-GB" dirty="0">
                <a:solidFill>
                  <a:srgbClr val="624837"/>
                </a:solidFill>
                <a:latin typeface="Consolas" panose="020B0609020204030204" pitchFamily="49" charset="0"/>
              </a:rPr>
              <a:t>OUTPUT </a:t>
            </a:r>
            <a:r>
              <a:rPr lang="en-GB" dirty="0" err="1">
                <a:solidFill>
                  <a:srgbClr val="624837"/>
                </a:solidFill>
                <a:latin typeface="Consolas" panose="020B0609020204030204" pitchFamily="49" charset="0"/>
              </a:rPr>
              <a:t>fullname</a:t>
            </a:r>
            <a:endParaRPr lang="en-GB" dirty="0">
              <a:solidFill>
                <a:srgbClr val="624837"/>
              </a:solidFill>
              <a:latin typeface="Consolas" panose="020B0609020204030204" pitchFamily="49" charset="0"/>
            </a:endParaRPr>
          </a:p>
          <a:p>
            <a:pPr marL="334963" indent="-342900">
              <a:tabLst>
                <a:tab pos="352425" algn="l"/>
              </a:tabLst>
            </a:pPr>
            <a:r>
              <a:rPr lang="en-GB" dirty="0"/>
              <a:t>	What will be output? </a:t>
            </a:r>
            <a:r>
              <a:rPr lang="en-GB" dirty="0">
                <a:solidFill>
                  <a:srgbClr val="FF0000"/>
                </a:solidFill>
              </a:rPr>
              <a:t>"Rose Chan"</a:t>
            </a:r>
          </a:p>
          <a:p>
            <a:pPr marL="334963" indent="-342900">
              <a:tabLst>
                <a:tab pos="352425" algn="l"/>
              </a:tabLst>
            </a:pPr>
            <a:r>
              <a:rPr lang="en-GB" dirty="0"/>
              <a:t>What will be output by the program</a:t>
            </a:r>
          </a:p>
          <a:p>
            <a:pPr marL="444500" lvl="1" indent="0">
              <a:buNone/>
              <a:tabLst>
                <a:tab pos="352425" algn="l"/>
              </a:tabLst>
            </a:pPr>
            <a:r>
              <a:rPr lang="en-GB" dirty="0">
                <a:solidFill>
                  <a:srgbClr val="624837"/>
                </a:solidFill>
                <a:latin typeface="Consolas" panose="020B0609020204030204" pitchFamily="49" charset="0"/>
              </a:rPr>
              <a:t>x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"6" + "3"</a:t>
            </a:r>
          </a:p>
          <a:p>
            <a:pPr marL="444500" lvl="1" indent="0">
              <a:buNone/>
              <a:tabLst>
                <a:tab pos="352425" algn="l"/>
              </a:tabLst>
            </a:pPr>
            <a:r>
              <a:rPr lang="en-GB" dirty="0">
                <a:solidFill>
                  <a:srgbClr val="624837"/>
                </a:solidFill>
                <a:latin typeface="Consolas" panose="020B0609020204030204" pitchFamily="49" charset="0"/>
              </a:rPr>
              <a:t>OUTPUT x</a:t>
            </a:r>
          </a:p>
          <a:p>
            <a:pPr marL="444500" lvl="1" indent="0">
              <a:buNone/>
              <a:tabLst>
                <a:tab pos="352425" algn="l"/>
              </a:tabLst>
            </a:pPr>
            <a:r>
              <a:rPr lang="en-GB" dirty="0">
                <a:solidFill>
                  <a:srgbClr val="FF0000"/>
                </a:solidFill>
                <a:latin typeface="Consolas" panose="020B0609020204030204" pitchFamily="49" charset="0"/>
              </a:rPr>
              <a:t>"63"</a:t>
            </a:r>
          </a:p>
        </p:txBody>
      </p:sp>
    </p:spTree>
    <p:extLst>
      <p:ext uri="{BB962C8B-B14F-4D97-AF65-F5344CB8AC3E}">
        <p14:creationId xmlns:p14="http://schemas.microsoft.com/office/powerpoint/2010/main" val="7132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B4660D-E07C-45DE-86C6-41482573F7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5156" y="3483734"/>
            <a:ext cx="3198844" cy="3374265"/>
          </a:xfrm>
          <a:prstGeom prst="rect">
            <a:avLst/>
          </a:prstGeom>
        </p:spPr>
      </p:pic>
      <p:sp>
        <p:nvSpPr>
          <p:cNvPr id="2" name="Text Placeholder 1"/>
          <p:cNvSpPr>
            <a:spLocks noGrp="1"/>
          </p:cNvSpPr>
          <p:nvPr>
            <p:ph type="body" sz="quarter" idx="13"/>
          </p:nvPr>
        </p:nvSpPr>
        <p:spPr/>
        <p:txBody>
          <a:bodyPr/>
          <a:lstStyle/>
          <a:p>
            <a:r>
              <a:rPr lang="en-GB"/>
              <a:t>String handling functions</a:t>
            </a:r>
          </a:p>
          <a:p>
            <a:endParaRPr lang="en-GB"/>
          </a:p>
        </p:txBody>
      </p:sp>
      <p:sp>
        <p:nvSpPr>
          <p:cNvPr id="3" name="Text Placeholder 2"/>
          <p:cNvSpPr>
            <a:spLocks noGrp="1"/>
          </p:cNvSpPr>
          <p:nvPr>
            <p:ph type="body" sz="quarter" idx="14"/>
          </p:nvPr>
        </p:nvSpPr>
        <p:spPr>
          <a:xfrm>
            <a:off x="724280" y="1704179"/>
            <a:ext cx="7797230" cy="4892564"/>
          </a:xfrm>
        </p:spPr>
        <p:txBody>
          <a:bodyPr/>
          <a:lstStyle/>
          <a:p>
            <a:endParaRPr lang="en-GB" dirty="0"/>
          </a:p>
          <a:p>
            <a:endParaRPr lang="en-GB" dirty="0"/>
          </a:p>
          <a:p>
            <a:endParaRPr lang="en-GB" dirty="0"/>
          </a:p>
          <a:p>
            <a:pPr>
              <a:spcBef>
                <a:spcPts val="1200"/>
              </a:spcBef>
              <a:spcAft>
                <a:spcPts val="600"/>
              </a:spcAft>
            </a:pPr>
            <a:endParaRPr lang="en-GB" dirty="0"/>
          </a:p>
          <a:p>
            <a:pPr>
              <a:spcBef>
                <a:spcPts val="1200"/>
              </a:spcBef>
              <a:spcAft>
                <a:spcPts val="600"/>
              </a:spcAft>
            </a:pPr>
            <a:r>
              <a:rPr lang="en-GB" dirty="0"/>
              <a:t>What will be the values of a, b </a:t>
            </a:r>
            <a:br>
              <a:rPr lang="en-GB" dirty="0"/>
            </a:br>
            <a:r>
              <a:rPr lang="en-GB" dirty="0"/>
              <a:t>and c below?</a:t>
            </a:r>
          </a:p>
          <a:p>
            <a:pPr marL="444500" lvl="1" indent="0">
              <a:spcAft>
                <a:spcPts val="300"/>
              </a:spcAft>
              <a:buNone/>
            </a:pPr>
            <a:r>
              <a:rPr lang="en-GB" dirty="0">
                <a:latin typeface="Consolas" panose="020B0609020204030204" pitchFamily="49" charset="0"/>
              </a:rPr>
              <a:t>	</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"London Zoo"</a:t>
            </a:r>
          </a:p>
          <a:p>
            <a:pPr marL="444500" lvl="1" indent="0">
              <a:spcAft>
                <a:spcPts val="300"/>
              </a:spcAft>
              <a:buNone/>
            </a:pPr>
            <a:r>
              <a:rPr lang="en-GB" dirty="0">
                <a:solidFill>
                  <a:srgbClr val="624837"/>
                </a:solidFill>
                <a:latin typeface="Consolas" panose="020B0609020204030204" pitchFamily="49" charset="0"/>
              </a:rPr>
              <a:t>	a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LEN(</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b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SUBSTRING(zooName,2,3)</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c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LCASE(</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d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UCASE(</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34909352"/>
              </p:ext>
            </p:extLst>
          </p:nvPr>
        </p:nvGraphicFramePr>
        <p:xfrm>
          <a:off x="848105" y="1719084"/>
          <a:ext cx="7318223" cy="2163120"/>
        </p:xfrm>
        <a:graphic>
          <a:graphicData uri="http://schemas.openxmlformats.org/drawingml/2006/table">
            <a:tbl>
              <a:tblPr firstRow="1" bandRow="1">
                <a:tableStyleId>{72833802-FEF1-4C79-8D5D-14CF1EAF98D9}</a:tableStyleId>
              </a:tblPr>
              <a:tblGrid>
                <a:gridCol w="3626241">
                  <a:extLst>
                    <a:ext uri="{9D8B030D-6E8A-4147-A177-3AD203B41FA5}">
                      <a16:colId xmlns:a16="http://schemas.microsoft.com/office/drawing/2014/main" val="20000"/>
                    </a:ext>
                  </a:extLst>
                </a:gridCol>
                <a:gridCol w="2361460">
                  <a:extLst>
                    <a:ext uri="{9D8B030D-6E8A-4147-A177-3AD203B41FA5}">
                      <a16:colId xmlns:a16="http://schemas.microsoft.com/office/drawing/2014/main" val="20001"/>
                    </a:ext>
                  </a:extLst>
                </a:gridCol>
                <a:gridCol w="1330522">
                  <a:extLst>
                    <a:ext uri="{9D8B030D-6E8A-4147-A177-3AD203B41FA5}">
                      <a16:colId xmlns:a16="http://schemas.microsoft.com/office/drawing/2014/main" val="20002"/>
                    </a:ext>
                  </a:extLst>
                </a:gridCol>
              </a:tblGrid>
              <a:tr h="396000">
                <a:tc>
                  <a:txBody>
                    <a:bodyPr/>
                    <a:lstStyle/>
                    <a:p>
                      <a:r>
                        <a:rPr lang="en-GB" dirty="0">
                          <a:latin typeface="Arial" panose="020B0604020202020204" pitchFamily="34" charset="0"/>
                          <a:cs typeface="Arial" panose="020B0604020202020204" pitchFamily="34" charset="0"/>
                        </a:rPr>
                        <a:t>Function</a:t>
                      </a:r>
                    </a:p>
                  </a:txBody>
                  <a:tcP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dirty="0">
                          <a:latin typeface="Arial" panose="020B0604020202020204" pitchFamily="34" charset="0"/>
                          <a:cs typeface="Arial" panose="020B0604020202020204" pitchFamily="34" charset="0"/>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dirty="0">
                          <a:latin typeface="Arial" panose="020B0604020202020204" pitchFamily="34" charset="0"/>
                          <a:cs typeface="Arial" panose="020B0604020202020204" pitchFamily="34" charset="0"/>
                        </a:rPr>
                        <a:t>Result</a:t>
                      </a:r>
                    </a:p>
                  </a:txBody>
                  <a:tcP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extLst>
                  <a:ext uri="{0D108BD9-81ED-4DB2-BD59-A6C34878D82A}">
                    <a16:rowId xmlns:a16="http://schemas.microsoft.com/office/drawing/2014/main" val="10000"/>
                  </a:ext>
                </a:extLst>
              </a:tr>
              <a:tr h="396000">
                <a:tc>
                  <a:txBody>
                    <a:bodyPr/>
                    <a:lstStyle/>
                    <a:p>
                      <a:r>
                        <a:rPr lang="en-GB" sz="1600" dirty="0">
                          <a:latin typeface="Consolas" panose="020B0609020204030204" pitchFamily="49" charset="0"/>
                          <a:cs typeface="Arial" panose="020B0604020202020204" pitchFamily="34" charset="0"/>
                        </a:rPr>
                        <a:t>LENGTH(str)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word </a:t>
                      </a:r>
                      <a:r>
                        <a:rPr lang="en-GB" sz="1600" dirty="0">
                          <a:latin typeface="Calibri" panose="020F0502020204030204" pitchFamily="34" charset="0"/>
                          <a:cs typeface="Calibri" panose="020F0502020204030204" pitchFamily="34" charset="0"/>
                        </a:rPr>
                        <a:t>←</a:t>
                      </a:r>
                      <a:r>
                        <a:rPr lang="en-GB" sz="1600" dirty="0">
                          <a:latin typeface="Consolas" panose="020B0609020204030204" pitchFamily="49" charset="0"/>
                          <a:cs typeface="Arial" panose="020B0604020202020204" pitchFamily="34" charset="0"/>
                        </a:rPr>
                        <a:t> </a:t>
                      </a:r>
                      <a:r>
                        <a:rPr lang="en-GB" sz="1600" dirty="0">
                          <a:latin typeface="Consolas" panose="020B0609020204030204" pitchFamily="49" charset="0"/>
                        </a:rPr>
                        <a:t>"Algorithm"</a:t>
                      </a:r>
                    </a:p>
                    <a:p>
                      <a:r>
                        <a:rPr lang="en-GB" sz="1600" dirty="0">
                          <a:latin typeface="Consolas" panose="020B0609020204030204" pitchFamily="49" charset="0"/>
                          <a:cs typeface="Arial" panose="020B0604020202020204" pitchFamily="34" charset="0"/>
                        </a:rPr>
                        <a:t>OUTPUT LENGTH(word)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a:latin typeface="Consolas" panose="020B0609020204030204" pitchFamily="49" charset="0"/>
                          <a:cs typeface="Arial" panose="020B0604020202020204" pitchFamily="34" charset="0"/>
                        </a:rPr>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r>
                        <a:rPr lang="en-GB" sz="1600" dirty="0">
                          <a:latin typeface="Consolas" panose="020B0609020204030204" pitchFamily="49" charset="0"/>
                          <a:cs typeface="Arial" panose="020B0604020202020204" pitchFamily="34" charset="0"/>
                        </a:rPr>
                        <a:t>SUBSTRING(str, start, length)</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OUTPUT(3,6,word)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a:latin typeface="Consolas" panose="020B0609020204030204" pitchFamily="49" charset="0"/>
                        </a:rPr>
                        <a:t>"</a:t>
                      </a:r>
                      <a:r>
                        <a:rPr lang="en-GB" sz="1600" err="1">
                          <a:latin typeface="Consolas" panose="020B0609020204030204" pitchFamily="49" charset="0"/>
                        </a:rPr>
                        <a:t>o</a:t>
                      </a:r>
                      <a:r>
                        <a:rPr lang="en-GB" sz="1600" err="1">
                          <a:latin typeface="Consolas" panose="020B0609020204030204" pitchFamily="49" charset="0"/>
                          <a:cs typeface="Arial" panose="020B0604020202020204" pitchFamily="34" charset="0"/>
                        </a:rPr>
                        <a:t>rit</a:t>
                      </a:r>
                      <a:r>
                        <a:rPr lang="en-GB" sz="1600">
                          <a:latin typeface="Consolas" panose="020B0609020204030204" pitchFamily="49" charset="0"/>
                        </a:rPr>
                        <a:t>"</a:t>
                      </a:r>
                      <a:endParaRPr lang="en-GB" sz="1600">
                        <a:latin typeface="Consolas" panose="020B0609020204030204" pitchFamily="49"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r>
                        <a:rPr lang="en-GB" sz="1600" dirty="0">
                          <a:latin typeface="Consolas" panose="020B0609020204030204" pitchFamily="49" charset="0"/>
                          <a:cs typeface="Arial" panose="020B0604020202020204" pitchFamily="34" charset="0"/>
                        </a:rPr>
                        <a:t>LCASE(str)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LCASE(word)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algorithm</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r>
                        <a:rPr lang="en-GB" sz="1600" dirty="0">
                          <a:latin typeface="Consolas" panose="020B0609020204030204" pitchFamily="49" charset="0"/>
                          <a:cs typeface="Arial" panose="020B0604020202020204" pitchFamily="34" charset="0"/>
                        </a:rPr>
                        <a:t>UCASE(str)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UCASE(word)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ALGORITHM</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3837136"/>
                  </a:ext>
                </a:extLst>
              </a:tr>
            </a:tbl>
          </a:graphicData>
        </a:graphic>
      </p:graphicFrame>
    </p:spTree>
    <p:extLst>
      <p:ext uri="{BB962C8B-B14F-4D97-AF65-F5344CB8AC3E}">
        <p14:creationId xmlns:p14="http://schemas.microsoft.com/office/powerpoint/2010/main" val="427210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String handling functions</a:t>
            </a:r>
          </a:p>
          <a:p>
            <a:endParaRPr lang="en-GB"/>
          </a:p>
        </p:txBody>
      </p:sp>
      <p:sp>
        <p:nvSpPr>
          <p:cNvPr id="3" name="Text Placeholder 2"/>
          <p:cNvSpPr>
            <a:spLocks noGrp="1"/>
          </p:cNvSpPr>
          <p:nvPr>
            <p:ph type="body" sz="quarter" idx="14"/>
          </p:nvPr>
        </p:nvSpPr>
        <p:spPr/>
        <p:txBody>
          <a:bodyPr/>
          <a:lstStyle/>
          <a:p>
            <a:endParaRPr lang="en-GB" dirty="0"/>
          </a:p>
          <a:p>
            <a:endParaRPr lang="en-GB" dirty="0"/>
          </a:p>
          <a:p>
            <a:endParaRPr lang="en-GB" dirty="0"/>
          </a:p>
          <a:p>
            <a:pPr>
              <a:spcBef>
                <a:spcPts val="1200"/>
              </a:spcBef>
              <a:spcAft>
                <a:spcPts val="600"/>
              </a:spcAft>
            </a:pPr>
            <a:endParaRPr lang="en-GB" dirty="0"/>
          </a:p>
          <a:p>
            <a:pPr>
              <a:spcBef>
                <a:spcPts val="1200"/>
              </a:spcBef>
              <a:spcAft>
                <a:spcPts val="600"/>
              </a:spcAft>
            </a:pPr>
            <a:r>
              <a:rPr lang="en-GB" dirty="0"/>
              <a:t>What will be the values of a, b </a:t>
            </a:r>
            <a:br>
              <a:rPr lang="en-GB" dirty="0"/>
            </a:br>
            <a:r>
              <a:rPr lang="en-GB" dirty="0"/>
              <a:t>and c below?</a:t>
            </a:r>
          </a:p>
          <a:p>
            <a:pPr marL="444500" lvl="1" indent="0">
              <a:spcAft>
                <a:spcPts val="300"/>
              </a:spcAft>
              <a:buNone/>
            </a:pPr>
            <a:r>
              <a:rPr lang="en-GB" dirty="0">
                <a:latin typeface="Consolas" panose="020B0609020204030204" pitchFamily="49" charset="0"/>
              </a:rPr>
              <a:t>	</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"London Zoo"</a:t>
            </a:r>
          </a:p>
          <a:p>
            <a:pPr marL="444500" lvl="1" indent="0">
              <a:spcAft>
                <a:spcPts val="300"/>
              </a:spcAft>
              <a:buNone/>
            </a:pPr>
            <a:r>
              <a:rPr lang="en-GB" dirty="0">
                <a:solidFill>
                  <a:srgbClr val="624837"/>
                </a:solidFill>
                <a:latin typeface="Consolas" panose="020B0609020204030204" pitchFamily="49" charset="0"/>
              </a:rPr>
              <a:t>	a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LEN(</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a:t>
            </a:r>
            <a:r>
              <a:rPr lang="en-GB" dirty="0">
                <a:solidFill>
                  <a:srgbClr val="0B8F59"/>
                </a:solidFill>
                <a:latin typeface="Consolas" panose="020B0609020204030204" pitchFamily="49" charset="0"/>
              </a:rPr>
              <a:t>			</a:t>
            </a:r>
            <a:r>
              <a:rPr lang="en-GB" dirty="0">
                <a:solidFill>
                  <a:srgbClr val="FF0000"/>
                </a:solidFill>
                <a:latin typeface="+mj-lt"/>
              </a:rPr>
              <a:t>10</a:t>
            </a:r>
            <a:br>
              <a:rPr lang="en-GB" dirty="0">
                <a:solidFill>
                  <a:srgbClr val="0B8F59"/>
                </a:solidFill>
                <a:latin typeface="Consolas" panose="020B0609020204030204" pitchFamily="49" charset="0"/>
              </a:rPr>
            </a:br>
            <a:r>
              <a:rPr lang="en-GB" dirty="0">
                <a:solidFill>
                  <a:srgbClr val="0B8F59"/>
                </a:solidFill>
                <a:latin typeface="Consolas" panose="020B0609020204030204" pitchFamily="49" charset="0"/>
              </a:rPr>
              <a:t>	</a:t>
            </a:r>
            <a:r>
              <a:rPr lang="en-GB" dirty="0">
                <a:solidFill>
                  <a:srgbClr val="624837"/>
                </a:solidFill>
                <a:latin typeface="Consolas" panose="020B0609020204030204" pitchFamily="49" charset="0"/>
              </a:rPr>
              <a:t>b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SUBSTRING(zooName,2,3)</a:t>
            </a:r>
            <a:r>
              <a:rPr lang="en-GB" dirty="0">
                <a:solidFill>
                  <a:srgbClr val="0B8F59"/>
                </a:solidFill>
                <a:latin typeface="Consolas" panose="020B0609020204030204" pitchFamily="49" charset="0"/>
              </a:rPr>
              <a:t>	</a:t>
            </a:r>
            <a:r>
              <a:rPr lang="en-GB" dirty="0" err="1">
                <a:solidFill>
                  <a:srgbClr val="FF0000"/>
                </a:solidFill>
                <a:latin typeface="+mj-lt"/>
              </a:rPr>
              <a:t>ond</a:t>
            </a:r>
            <a:br>
              <a:rPr lang="en-GB" dirty="0">
                <a:solidFill>
                  <a:srgbClr val="0B8F59"/>
                </a:solidFill>
                <a:latin typeface="Consolas" panose="020B0609020204030204" pitchFamily="49" charset="0"/>
              </a:rPr>
            </a:br>
            <a:r>
              <a:rPr lang="en-GB" dirty="0">
                <a:solidFill>
                  <a:srgbClr val="0B8F59"/>
                </a:solidFill>
                <a:latin typeface="Consolas" panose="020B0609020204030204" pitchFamily="49" charset="0"/>
              </a:rPr>
              <a:t>	</a:t>
            </a:r>
            <a:r>
              <a:rPr lang="en-GB" dirty="0">
                <a:solidFill>
                  <a:srgbClr val="624837"/>
                </a:solidFill>
                <a:latin typeface="Consolas" panose="020B0609020204030204" pitchFamily="49" charset="0"/>
              </a:rPr>
              <a:t>c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LCASE(</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a:t>
            </a:r>
            <a:r>
              <a:rPr lang="en-GB" dirty="0">
                <a:solidFill>
                  <a:srgbClr val="0B8F59"/>
                </a:solidFill>
                <a:latin typeface="Consolas" panose="020B0609020204030204" pitchFamily="49" charset="0"/>
              </a:rPr>
              <a:t>		</a:t>
            </a:r>
            <a:r>
              <a:rPr lang="en-GB" dirty="0">
                <a:solidFill>
                  <a:srgbClr val="FF0000"/>
                </a:solidFill>
                <a:latin typeface="+mj-lt"/>
              </a:rPr>
              <a:t>london zoo</a:t>
            </a:r>
            <a:br>
              <a:rPr lang="en-GB" dirty="0">
                <a:solidFill>
                  <a:srgbClr val="0B8F59"/>
                </a:solidFill>
                <a:latin typeface="Consolas" panose="020B0609020204030204" pitchFamily="49" charset="0"/>
              </a:rPr>
            </a:br>
            <a:r>
              <a:rPr lang="en-GB" dirty="0">
                <a:solidFill>
                  <a:srgbClr val="0B8F59"/>
                </a:solidFill>
                <a:latin typeface="Consolas" panose="020B0609020204030204" pitchFamily="49" charset="0"/>
              </a:rPr>
              <a:t>	</a:t>
            </a:r>
            <a:r>
              <a:rPr lang="en-GB" dirty="0">
                <a:solidFill>
                  <a:srgbClr val="624837"/>
                </a:solidFill>
                <a:latin typeface="Consolas" panose="020B0609020204030204" pitchFamily="49" charset="0"/>
              </a:rPr>
              <a:t>d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UCASE(</a:t>
            </a:r>
            <a:r>
              <a:rPr lang="en-GB" dirty="0" err="1">
                <a:solidFill>
                  <a:srgbClr val="624837"/>
                </a:solidFill>
                <a:latin typeface="Consolas" panose="020B0609020204030204" pitchFamily="49" charset="0"/>
              </a:rPr>
              <a:t>zooName</a:t>
            </a:r>
            <a:r>
              <a:rPr lang="en-GB" dirty="0">
                <a:solidFill>
                  <a:srgbClr val="624837"/>
                </a:solidFill>
                <a:latin typeface="Consolas" panose="020B0609020204030204" pitchFamily="49" charset="0"/>
              </a:rPr>
              <a:t>)</a:t>
            </a:r>
            <a:r>
              <a:rPr lang="en-GB" dirty="0">
                <a:solidFill>
                  <a:srgbClr val="0B8F59"/>
                </a:solidFill>
                <a:latin typeface="Consolas" panose="020B0609020204030204" pitchFamily="49" charset="0"/>
              </a:rPr>
              <a:t>		</a:t>
            </a:r>
            <a:r>
              <a:rPr lang="en-GB" dirty="0">
                <a:solidFill>
                  <a:srgbClr val="FF0000"/>
                </a:solidFill>
                <a:latin typeface="+mj-lt"/>
              </a:rPr>
              <a:t>LONDON ZOO</a:t>
            </a:r>
            <a:endParaRPr lang="en-GB" dirty="0"/>
          </a:p>
        </p:txBody>
      </p:sp>
      <p:graphicFrame>
        <p:nvGraphicFramePr>
          <p:cNvPr id="5" name="Table 4">
            <a:extLst>
              <a:ext uri="{FF2B5EF4-FFF2-40B4-BE49-F238E27FC236}">
                <a16:creationId xmlns:a16="http://schemas.microsoft.com/office/drawing/2014/main" id="{2174BCBC-85B9-485C-9238-B16E44FCCFD1}"/>
              </a:ext>
            </a:extLst>
          </p:cNvPr>
          <p:cNvGraphicFramePr>
            <a:graphicFrameLocks noGrp="1"/>
          </p:cNvGraphicFramePr>
          <p:nvPr>
            <p:extLst>
              <p:ext uri="{D42A27DB-BD31-4B8C-83A1-F6EECF244321}">
                <p14:modId xmlns:p14="http://schemas.microsoft.com/office/powerpoint/2010/main" val="606430775"/>
              </p:ext>
            </p:extLst>
          </p:nvPr>
        </p:nvGraphicFramePr>
        <p:xfrm>
          <a:off x="848105" y="1719084"/>
          <a:ext cx="7318223" cy="2163120"/>
        </p:xfrm>
        <a:graphic>
          <a:graphicData uri="http://schemas.openxmlformats.org/drawingml/2006/table">
            <a:tbl>
              <a:tblPr firstRow="1" bandRow="1">
                <a:tableStyleId>{72833802-FEF1-4C79-8D5D-14CF1EAF98D9}</a:tableStyleId>
              </a:tblPr>
              <a:tblGrid>
                <a:gridCol w="3626241">
                  <a:extLst>
                    <a:ext uri="{9D8B030D-6E8A-4147-A177-3AD203B41FA5}">
                      <a16:colId xmlns:a16="http://schemas.microsoft.com/office/drawing/2014/main" val="20000"/>
                    </a:ext>
                  </a:extLst>
                </a:gridCol>
                <a:gridCol w="2361460">
                  <a:extLst>
                    <a:ext uri="{9D8B030D-6E8A-4147-A177-3AD203B41FA5}">
                      <a16:colId xmlns:a16="http://schemas.microsoft.com/office/drawing/2014/main" val="20001"/>
                    </a:ext>
                  </a:extLst>
                </a:gridCol>
                <a:gridCol w="1330522">
                  <a:extLst>
                    <a:ext uri="{9D8B030D-6E8A-4147-A177-3AD203B41FA5}">
                      <a16:colId xmlns:a16="http://schemas.microsoft.com/office/drawing/2014/main" val="20002"/>
                    </a:ext>
                  </a:extLst>
                </a:gridCol>
              </a:tblGrid>
              <a:tr h="396000">
                <a:tc>
                  <a:txBody>
                    <a:bodyPr/>
                    <a:lstStyle/>
                    <a:p>
                      <a:r>
                        <a:rPr lang="en-GB" dirty="0">
                          <a:latin typeface="Arial" panose="020B0604020202020204" pitchFamily="34" charset="0"/>
                          <a:cs typeface="Arial" panose="020B0604020202020204" pitchFamily="34" charset="0"/>
                        </a:rPr>
                        <a:t>Function</a:t>
                      </a:r>
                    </a:p>
                  </a:txBody>
                  <a:tcP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dirty="0">
                          <a:latin typeface="Arial" panose="020B0604020202020204" pitchFamily="34" charset="0"/>
                          <a:cs typeface="Arial" panose="020B0604020202020204" pitchFamily="34" charset="0"/>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dirty="0">
                          <a:latin typeface="Arial" panose="020B0604020202020204" pitchFamily="34" charset="0"/>
                          <a:cs typeface="Arial" panose="020B0604020202020204" pitchFamily="34" charset="0"/>
                        </a:rPr>
                        <a:t>Result</a:t>
                      </a:r>
                    </a:p>
                  </a:txBody>
                  <a:tcP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extLst>
                  <a:ext uri="{0D108BD9-81ED-4DB2-BD59-A6C34878D82A}">
                    <a16:rowId xmlns:a16="http://schemas.microsoft.com/office/drawing/2014/main" val="10000"/>
                  </a:ext>
                </a:extLst>
              </a:tr>
              <a:tr h="396000">
                <a:tc>
                  <a:txBody>
                    <a:bodyPr/>
                    <a:lstStyle/>
                    <a:p>
                      <a:r>
                        <a:rPr lang="en-GB" sz="1600" dirty="0">
                          <a:latin typeface="Consolas" panose="020B0609020204030204" pitchFamily="49" charset="0"/>
                          <a:cs typeface="Arial" panose="020B0604020202020204" pitchFamily="34" charset="0"/>
                        </a:rPr>
                        <a:t>LENGTH(str)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word </a:t>
                      </a:r>
                      <a:r>
                        <a:rPr lang="en-GB" sz="1600" dirty="0">
                          <a:latin typeface="Calibri" panose="020F0502020204030204" pitchFamily="34" charset="0"/>
                          <a:cs typeface="Calibri" panose="020F0502020204030204" pitchFamily="34" charset="0"/>
                        </a:rPr>
                        <a:t>←</a:t>
                      </a:r>
                      <a:r>
                        <a:rPr lang="en-GB" sz="1600" dirty="0">
                          <a:latin typeface="Consolas" panose="020B0609020204030204" pitchFamily="49" charset="0"/>
                          <a:cs typeface="Arial" panose="020B0604020202020204" pitchFamily="34" charset="0"/>
                        </a:rPr>
                        <a:t> </a:t>
                      </a:r>
                      <a:r>
                        <a:rPr lang="en-GB" sz="1600" dirty="0">
                          <a:latin typeface="Consolas" panose="020B0609020204030204" pitchFamily="49" charset="0"/>
                        </a:rPr>
                        <a:t>"Algorithm"</a:t>
                      </a:r>
                    </a:p>
                    <a:p>
                      <a:r>
                        <a:rPr lang="en-GB" sz="1600" dirty="0">
                          <a:latin typeface="Consolas" panose="020B0609020204030204" pitchFamily="49" charset="0"/>
                          <a:cs typeface="Arial" panose="020B0604020202020204" pitchFamily="34" charset="0"/>
                        </a:rPr>
                        <a:t>OUTPUT LENGTH(word)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a:latin typeface="Consolas" panose="020B0609020204030204" pitchFamily="49" charset="0"/>
                          <a:cs typeface="Arial" panose="020B0604020202020204" pitchFamily="34" charset="0"/>
                        </a:rPr>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r>
                        <a:rPr lang="en-GB" sz="1600" dirty="0">
                          <a:latin typeface="Consolas" panose="020B0609020204030204" pitchFamily="49" charset="0"/>
                          <a:cs typeface="Arial" panose="020B0604020202020204" pitchFamily="34" charset="0"/>
                        </a:rPr>
                        <a:t>SUBSTRING(str, start, length)</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OUTPUT(3,6,word)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a:latin typeface="Consolas" panose="020B0609020204030204" pitchFamily="49" charset="0"/>
                        </a:rPr>
                        <a:t>"</a:t>
                      </a:r>
                      <a:r>
                        <a:rPr lang="en-GB" sz="1600" err="1">
                          <a:latin typeface="Consolas" panose="020B0609020204030204" pitchFamily="49" charset="0"/>
                        </a:rPr>
                        <a:t>o</a:t>
                      </a:r>
                      <a:r>
                        <a:rPr lang="en-GB" sz="1600" err="1">
                          <a:latin typeface="Consolas" panose="020B0609020204030204" pitchFamily="49" charset="0"/>
                          <a:cs typeface="Arial" panose="020B0604020202020204" pitchFamily="34" charset="0"/>
                        </a:rPr>
                        <a:t>rit</a:t>
                      </a:r>
                      <a:r>
                        <a:rPr lang="en-GB" sz="1600">
                          <a:latin typeface="Consolas" panose="020B0609020204030204" pitchFamily="49" charset="0"/>
                        </a:rPr>
                        <a:t>"</a:t>
                      </a:r>
                      <a:endParaRPr lang="en-GB" sz="1600">
                        <a:latin typeface="Consolas" panose="020B0609020204030204" pitchFamily="49"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r>
                        <a:rPr lang="en-GB" sz="1600" dirty="0">
                          <a:latin typeface="Consolas" panose="020B0609020204030204" pitchFamily="49" charset="0"/>
                          <a:cs typeface="Arial" panose="020B0604020202020204" pitchFamily="34" charset="0"/>
                        </a:rPr>
                        <a:t>LCASE(str)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LCASE(word)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algorithm</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r>
                        <a:rPr lang="en-GB" sz="1600" dirty="0">
                          <a:latin typeface="Consolas" panose="020B0609020204030204" pitchFamily="49" charset="0"/>
                          <a:cs typeface="Arial" panose="020B0604020202020204" pitchFamily="34" charset="0"/>
                        </a:rPr>
                        <a:t>UCASE(str)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UCASE(word)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Consolas" panose="020B0609020204030204" pitchFamily="49" charset="0"/>
                          <a:cs typeface="Arial" panose="020B0604020202020204" pitchFamily="34" charset="0"/>
                        </a:rPr>
                        <a:t>ALGORITHM</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3837136"/>
                  </a:ext>
                </a:extLst>
              </a:tr>
            </a:tbl>
          </a:graphicData>
        </a:graphic>
      </p:graphicFrame>
    </p:spTree>
    <p:extLst>
      <p:ext uri="{BB962C8B-B14F-4D97-AF65-F5344CB8AC3E}">
        <p14:creationId xmlns:p14="http://schemas.microsoft.com/office/powerpoint/2010/main" val="91760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6C327-BD3B-40C5-BDD0-611918314CBA}"/>
              </a:ext>
            </a:extLst>
          </p:cNvPr>
          <p:cNvSpPr>
            <a:spLocks noGrp="1"/>
          </p:cNvSpPr>
          <p:nvPr>
            <p:ph type="body" sz="quarter" idx="13"/>
          </p:nvPr>
        </p:nvSpPr>
        <p:spPr/>
        <p:txBody>
          <a:bodyPr/>
          <a:lstStyle/>
          <a:p>
            <a:r>
              <a:rPr lang="en-GB"/>
              <a:t>Uppercase and lowercase</a:t>
            </a:r>
          </a:p>
        </p:txBody>
      </p:sp>
      <p:sp>
        <p:nvSpPr>
          <p:cNvPr id="3" name="Text Placeholder 2">
            <a:extLst>
              <a:ext uri="{FF2B5EF4-FFF2-40B4-BE49-F238E27FC236}">
                <a16:creationId xmlns:a16="http://schemas.microsoft.com/office/drawing/2014/main" id="{06934EDC-14D7-4E58-8636-5E16A8B39CFC}"/>
              </a:ext>
            </a:extLst>
          </p:cNvPr>
          <p:cNvSpPr>
            <a:spLocks noGrp="1"/>
          </p:cNvSpPr>
          <p:nvPr>
            <p:ph type="body" sz="quarter" idx="14"/>
          </p:nvPr>
        </p:nvSpPr>
        <p:spPr/>
        <p:txBody>
          <a:bodyPr/>
          <a:lstStyle/>
          <a:p>
            <a:r>
              <a:rPr lang="en-GB" dirty="0"/>
              <a:t>In Python, a string can be converted to uppercase or lowercase letters as follows:</a:t>
            </a:r>
          </a:p>
          <a:p>
            <a:pPr marL="444500" lvl="1" indent="0">
              <a:buNone/>
            </a:pPr>
            <a:r>
              <a:rPr lang="en-GB" dirty="0">
                <a:solidFill>
                  <a:srgbClr val="624837"/>
                </a:solidFill>
                <a:latin typeface="Consolas" panose="020B0609020204030204" pitchFamily="49" charset="0"/>
              </a:rPr>
              <a:t>phrase1 = "Good morning"</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phrase2 = "HAPPY BIRTHDAY"</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print(phrase1.upper())		#"GOOD MORNING"</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print(phrase2.lower())		#"happy birthday"</a:t>
            </a:r>
          </a:p>
          <a:p>
            <a:pPr marL="334963" indent="-342900"/>
            <a:r>
              <a:rPr lang="en-GB" dirty="0"/>
              <a:t>What is the output of the following program?</a:t>
            </a:r>
          </a:p>
          <a:p>
            <a:pPr marL="444500" lvl="1" indent="0">
              <a:buNone/>
            </a:pPr>
            <a:r>
              <a:rPr lang="en-GB" dirty="0">
                <a:solidFill>
                  <a:srgbClr val="624837"/>
                </a:solidFill>
                <a:latin typeface="Consolas" panose="020B0609020204030204" pitchFamily="49" charset="0"/>
              </a:rPr>
              <a:t>a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"The quality of mercy is not strained."</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b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LENGTH(a) – 30</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c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SUBSTRING(a,1,b)</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d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SUBSTRING(c,1,LEN(c)-1)</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OUTPUT d</a:t>
            </a:r>
            <a:endParaRPr lang="en-GB" dirty="0">
              <a:solidFill>
                <a:srgbClr val="624837"/>
              </a:solidFill>
            </a:endParaRPr>
          </a:p>
        </p:txBody>
      </p:sp>
    </p:spTree>
    <p:extLst>
      <p:ext uri="{BB962C8B-B14F-4D97-AF65-F5344CB8AC3E}">
        <p14:creationId xmlns:p14="http://schemas.microsoft.com/office/powerpoint/2010/main" val="84697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6C327-BD3B-40C5-BDD0-611918314CBA}"/>
              </a:ext>
            </a:extLst>
          </p:cNvPr>
          <p:cNvSpPr>
            <a:spLocks noGrp="1"/>
          </p:cNvSpPr>
          <p:nvPr>
            <p:ph type="body" sz="quarter" idx="13"/>
          </p:nvPr>
        </p:nvSpPr>
        <p:spPr/>
        <p:txBody>
          <a:bodyPr/>
          <a:lstStyle/>
          <a:p>
            <a:r>
              <a:rPr lang="en-GB"/>
              <a:t>String handling</a:t>
            </a:r>
          </a:p>
        </p:txBody>
      </p:sp>
      <p:sp>
        <p:nvSpPr>
          <p:cNvPr id="3" name="Text Placeholder 2">
            <a:extLst>
              <a:ext uri="{FF2B5EF4-FFF2-40B4-BE49-F238E27FC236}">
                <a16:creationId xmlns:a16="http://schemas.microsoft.com/office/drawing/2014/main" id="{06934EDC-14D7-4E58-8636-5E16A8B39CFC}"/>
              </a:ext>
            </a:extLst>
          </p:cNvPr>
          <p:cNvSpPr>
            <a:spLocks noGrp="1"/>
          </p:cNvSpPr>
          <p:nvPr>
            <p:ph type="body" sz="quarter" idx="14"/>
          </p:nvPr>
        </p:nvSpPr>
        <p:spPr/>
        <p:txBody>
          <a:bodyPr/>
          <a:lstStyle/>
          <a:p>
            <a:pPr marL="334963" indent="-342900"/>
            <a:r>
              <a:rPr lang="en-GB" dirty="0"/>
              <a:t>What is the output of the following program?</a:t>
            </a:r>
          </a:p>
          <a:p>
            <a:pPr marL="444500" lvl="1" indent="0">
              <a:buNone/>
            </a:pPr>
            <a:r>
              <a:rPr lang="en-GB" dirty="0">
                <a:solidFill>
                  <a:srgbClr val="624837"/>
                </a:solidFill>
                <a:latin typeface="Consolas" panose="020B0609020204030204" pitchFamily="49" charset="0"/>
              </a:rPr>
              <a:t>a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"The quality of mercy is not strained."</a:t>
            </a:r>
            <a:br>
              <a:rPr lang="en-GB" dirty="0">
                <a:solidFill>
                  <a:srgbClr val="624837"/>
                </a:solidFill>
                <a:latin typeface="Consolas" panose="020B0609020204030204" pitchFamily="49" charset="0"/>
              </a:rPr>
            </a:b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b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LENGTH(a) – 30		b </a:t>
            </a:r>
            <a:r>
              <a:rPr lang="en-GB" dirty="0">
                <a:solidFill>
                  <a:srgbClr val="624837"/>
                </a:solidFill>
                <a:latin typeface="Calibri" panose="020F0502020204030204" pitchFamily="34" charset="0"/>
                <a:cs typeface="Calibri" panose="020F0502020204030204" pitchFamily="34" charset="0"/>
              </a:rPr>
              <a:t>← 37 - 30</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b </a:t>
            </a:r>
            <a:r>
              <a:rPr lang="en-GB" dirty="0">
                <a:solidFill>
                  <a:srgbClr val="624837"/>
                </a:solidFill>
                <a:latin typeface="Calibri" panose="020F0502020204030204" pitchFamily="34" charset="0"/>
                <a:cs typeface="Calibri" panose="020F0502020204030204" pitchFamily="34" charset="0"/>
              </a:rPr>
              <a:t>← 7</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c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SUBSTRING(a,1,b)		c </a:t>
            </a:r>
            <a:r>
              <a:rPr lang="en-GB" dirty="0">
                <a:solidFill>
                  <a:srgbClr val="624837"/>
                </a:solidFill>
                <a:latin typeface="Calibri" panose="020F0502020204030204" pitchFamily="34" charset="0"/>
                <a:cs typeface="Calibri" panose="020F0502020204030204" pitchFamily="34" charset="0"/>
              </a:rPr>
              <a:t>← SUBSTRING(0,7,a)</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c </a:t>
            </a:r>
            <a:r>
              <a:rPr lang="en-GB" dirty="0">
                <a:solidFill>
                  <a:srgbClr val="624837"/>
                </a:solidFill>
                <a:latin typeface="Calibri" panose="020F0502020204030204" pitchFamily="34" charset="0"/>
                <a:cs typeface="Calibri" panose="020F0502020204030204" pitchFamily="34" charset="0"/>
              </a:rPr>
              <a:t>← "The qual"</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d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SUBSTRING(c,1,LEN(c)-1)	d </a:t>
            </a:r>
            <a:r>
              <a:rPr lang="en-GB" dirty="0">
                <a:solidFill>
                  <a:srgbClr val="624837"/>
                </a:solidFill>
                <a:latin typeface="Calibri" panose="020F0502020204030204" pitchFamily="34" charset="0"/>
                <a:cs typeface="Calibri" panose="020F0502020204030204" pitchFamily="34" charset="0"/>
              </a:rPr>
              <a:t>← SUBSTRING(0,6,c)</a:t>
            </a:r>
            <a:br>
              <a:rPr lang="en-GB" dirty="0">
                <a:solidFill>
                  <a:srgbClr val="624837"/>
                </a:solidFill>
                <a:latin typeface="Calibri" panose="020F0502020204030204" pitchFamily="34" charset="0"/>
                <a:cs typeface="Calibri" panose="020F0502020204030204" pitchFamily="34" charset="0"/>
              </a:rPr>
            </a:br>
            <a:r>
              <a:rPr lang="en-GB" dirty="0">
                <a:solidFill>
                  <a:srgbClr val="624837"/>
                </a:solidFill>
                <a:latin typeface="Calibri" panose="020F0502020204030204" pitchFamily="34" charset="0"/>
                <a:cs typeface="Calibri" panose="020F0502020204030204" pitchFamily="34" charset="0"/>
              </a:rPr>
              <a:t>					</a:t>
            </a:r>
            <a:r>
              <a:rPr lang="en-GB" dirty="0">
                <a:solidFill>
                  <a:srgbClr val="624837"/>
                </a:solidFill>
                <a:latin typeface="Consolas" panose="020B0609020204030204" pitchFamily="49" charset="0"/>
              </a:rPr>
              <a:t>d </a:t>
            </a:r>
            <a:r>
              <a:rPr lang="en-GB" dirty="0">
                <a:solidFill>
                  <a:srgbClr val="624837"/>
                </a:solidFill>
                <a:latin typeface="Calibri" panose="020F0502020204030204" pitchFamily="34" charset="0"/>
                <a:cs typeface="Calibri" panose="020F0502020204030204" pitchFamily="34" charset="0"/>
              </a:rPr>
              <a:t>← "The qua"</a:t>
            </a:r>
            <a:br>
              <a:rPr lang="en-GB" dirty="0">
                <a:solidFill>
                  <a:srgbClr val="624837"/>
                </a:solidFill>
                <a:latin typeface="Consolas" panose="020B0609020204030204" pitchFamily="49" charset="0"/>
              </a:rPr>
            </a:b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OUTPUT d	</a:t>
            </a:r>
            <a:r>
              <a:rPr lang="en-GB" dirty="0">
                <a:solidFill>
                  <a:srgbClr val="0B8F59"/>
                </a:solidFill>
                <a:latin typeface="Consolas" panose="020B0609020204030204" pitchFamily="49" charset="0"/>
              </a:rPr>
              <a:t>	</a:t>
            </a:r>
            <a:r>
              <a:rPr lang="en-GB" dirty="0">
                <a:solidFill>
                  <a:schemeClr val="accent2"/>
                </a:solidFill>
                <a:latin typeface="Consolas" panose="020B0609020204030204" pitchFamily="49" charset="0"/>
              </a:rPr>
              <a:t>		</a:t>
            </a:r>
            <a:r>
              <a:rPr lang="en-GB" dirty="0">
                <a:solidFill>
                  <a:srgbClr val="FF0000"/>
                </a:solidFill>
                <a:latin typeface="Calibri" panose="020F0502020204030204" pitchFamily="34" charset="0"/>
                <a:cs typeface="Calibri" panose="020F0502020204030204" pitchFamily="34" charset="0"/>
              </a:rPr>
              <a:t>"The qua"</a:t>
            </a:r>
            <a:endParaRPr lang="en-GB" dirty="0">
              <a:solidFill>
                <a:srgbClr val="FF0000"/>
              </a:solidFill>
            </a:endParaRPr>
          </a:p>
        </p:txBody>
      </p:sp>
    </p:spTree>
    <p:extLst>
      <p:ext uri="{BB962C8B-B14F-4D97-AF65-F5344CB8AC3E}">
        <p14:creationId xmlns:p14="http://schemas.microsoft.com/office/powerpoint/2010/main" val="2624322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Using comments</a:t>
            </a:r>
          </a:p>
        </p:txBody>
      </p:sp>
      <p:sp>
        <p:nvSpPr>
          <p:cNvPr id="3" name="Text Placeholder 2"/>
          <p:cNvSpPr>
            <a:spLocks noGrp="1"/>
          </p:cNvSpPr>
          <p:nvPr>
            <p:ph type="body" sz="quarter" idx="14"/>
          </p:nvPr>
        </p:nvSpPr>
        <p:spPr>
          <a:xfrm>
            <a:off x="724280" y="1704179"/>
            <a:ext cx="7797230" cy="4784544"/>
          </a:xfrm>
        </p:spPr>
        <p:txBody>
          <a:bodyPr/>
          <a:lstStyle/>
          <a:p>
            <a:r>
              <a:rPr lang="en-GB" dirty="0"/>
              <a:t>You should use comments in your programs:</a:t>
            </a:r>
          </a:p>
          <a:p>
            <a:pPr lvl="1"/>
            <a:r>
              <a:rPr lang="en-GB" dirty="0"/>
              <a:t>to describe the purpose of the program</a:t>
            </a:r>
          </a:p>
          <a:p>
            <a:pPr lvl="1"/>
            <a:r>
              <a:rPr lang="en-GB" dirty="0"/>
              <a:t>to state the author of the program </a:t>
            </a:r>
          </a:p>
          <a:p>
            <a:pPr lvl="1"/>
            <a:r>
              <a:rPr lang="en-GB" dirty="0"/>
              <a:t>to explain what the code does</a:t>
            </a:r>
          </a:p>
          <a:p>
            <a:r>
              <a:rPr lang="en-GB" dirty="0"/>
              <a:t>Pseudo-code comments start with a // symbol</a:t>
            </a:r>
            <a:endParaRPr lang="en-GB" dirty="0">
              <a:latin typeface="Consolas" panose="020B0609020204030204" pitchFamily="49" charset="0"/>
            </a:endParaRPr>
          </a:p>
          <a:p>
            <a:pPr lvl="1"/>
            <a:r>
              <a:rPr lang="en-GB" dirty="0"/>
              <a:t>In Python, comments start with </a:t>
            </a:r>
            <a:r>
              <a:rPr lang="en-GB" dirty="0">
                <a:latin typeface="Consolas" panose="020B0609020204030204" pitchFamily="49" charset="0"/>
              </a:rPr>
              <a:t>#</a:t>
            </a:r>
          </a:p>
          <a:p>
            <a:pPr lvl="1"/>
            <a:r>
              <a:rPr lang="en-GB" dirty="0"/>
              <a:t>In Java and C#, comments start with //</a:t>
            </a:r>
          </a:p>
          <a:p>
            <a:pPr lvl="1"/>
            <a:r>
              <a:rPr lang="en-GB" dirty="0"/>
              <a:t>In VB, comments start with </a:t>
            </a:r>
            <a:r>
              <a:rPr lang="en-GB" dirty="0">
                <a:latin typeface="Consolas" panose="020B0609020204030204" pitchFamily="49" charset="0"/>
              </a:rPr>
              <a:t>'</a:t>
            </a:r>
          </a:p>
          <a:p>
            <a:r>
              <a:rPr lang="en-GB" dirty="0"/>
              <a:t>Comments are ignored when your program is translated to machine code and executed</a:t>
            </a:r>
          </a:p>
        </p:txBody>
      </p:sp>
    </p:spTree>
    <p:extLst>
      <p:ext uri="{BB962C8B-B14F-4D97-AF65-F5344CB8AC3E}">
        <p14:creationId xmlns:p14="http://schemas.microsoft.com/office/powerpoint/2010/main" val="403430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2</a:t>
            </a:r>
            <a:r>
              <a:rPr lang="en-GB"/>
              <a:t> and </a:t>
            </a:r>
            <a:r>
              <a:rPr lang="en-GB" b="1"/>
              <a:t>Task 3</a:t>
            </a:r>
            <a:r>
              <a:rPr lang="en-GB"/>
              <a:t> on </a:t>
            </a:r>
            <a:r>
              <a:rPr lang="en-GB" b="1"/>
              <a:t>Worksheet 1</a:t>
            </a:r>
          </a:p>
        </p:txBody>
      </p:sp>
    </p:spTree>
    <p:extLst>
      <p:ext uri="{BB962C8B-B14F-4D97-AF65-F5344CB8AC3E}">
        <p14:creationId xmlns:p14="http://schemas.microsoft.com/office/powerpoint/2010/main" val="2082638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865B4-355E-438C-A23C-6CC72E1039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628433FE-20F8-4636-A93B-810862D0B34D}"/>
              </a:ext>
            </a:extLst>
          </p:cNvPr>
          <p:cNvSpPr>
            <a:spLocks noGrp="1"/>
          </p:cNvSpPr>
          <p:nvPr>
            <p:ph type="body" sz="quarter" idx="13"/>
          </p:nvPr>
        </p:nvSpPr>
        <p:spPr/>
        <p:txBody>
          <a:bodyPr/>
          <a:lstStyle/>
          <a:p>
            <a:r>
              <a:rPr lang="en-GB">
                <a:solidFill>
                  <a:schemeClr val="bg1"/>
                </a:solidFill>
              </a:rPr>
              <a:t>Plenary</a:t>
            </a:r>
          </a:p>
        </p:txBody>
      </p:sp>
      <p:sp>
        <p:nvSpPr>
          <p:cNvPr id="3" name="Text Placeholder 2">
            <a:extLst>
              <a:ext uri="{FF2B5EF4-FFF2-40B4-BE49-F238E27FC236}">
                <a16:creationId xmlns:a16="http://schemas.microsoft.com/office/drawing/2014/main" id="{B784420C-B663-4A12-A739-C4226229647E}"/>
              </a:ext>
            </a:extLst>
          </p:cNvPr>
          <p:cNvSpPr>
            <a:spLocks noGrp="1"/>
          </p:cNvSpPr>
          <p:nvPr>
            <p:ph type="body" sz="quarter" idx="14"/>
          </p:nvPr>
        </p:nvSpPr>
        <p:spPr/>
        <p:txBody>
          <a:bodyPr/>
          <a:lstStyle/>
          <a:p>
            <a:r>
              <a:rPr lang="en-GB" dirty="0">
                <a:solidFill>
                  <a:schemeClr val="bg1"/>
                </a:solidFill>
              </a:rPr>
              <a:t>In pairs give:</a:t>
            </a:r>
          </a:p>
          <a:p>
            <a:pPr lvl="1"/>
            <a:r>
              <a:rPr lang="en-GB" dirty="0">
                <a:solidFill>
                  <a:schemeClr val="bg1"/>
                </a:solidFill>
              </a:rPr>
              <a:t>5 different data types</a:t>
            </a:r>
          </a:p>
          <a:p>
            <a:pPr lvl="1"/>
            <a:r>
              <a:rPr lang="en-GB" dirty="0">
                <a:solidFill>
                  <a:schemeClr val="bg1"/>
                </a:solidFill>
              </a:rPr>
              <a:t>4 arithmetic operators</a:t>
            </a:r>
          </a:p>
          <a:p>
            <a:pPr lvl="1"/>
            <a:r>
              <a:rPr lang="en-GB" dirty="0">
                <a:solidFill>
                  <a:schemeClr val="bg1"/>
                </a:solidFill>
              </a:rPr>
              <a:t>3 functions used for string operations</a:t>
            </a:r>
          </a:p>
          <a:p>
            <a:pPr lvl="1"/>
            <a:r>
              <a:rPr lang="en-GB" dirty="0">
                <a:solidFill>
                  <a:schemeClr val="bg1"/>
                </a:solidFill>
              </a:rPr>
              <a:t>2 arithmetic operators used for integer division and remainder</a:t>
            </a:r>
          </a:p>
          <a:p>
            <a:pPr lvl="1"/>
            <a:r>
              <a:rPr lang="en-GB" dirty="0">
                <a:solidFill>
                  <a:schemeClr val="bg1"/>
                </a:solidFill>
              </a:rPr>
              <a:t>1 concatenate operator</a:t>
            </a:r>
          </a:p>
          <a:p>
            <a:endParaRPr lang="en-GB" dirty="0">
              <a:solidFill>
                <a:schemeClr val="bg1"/>
              </a:solidFill>
            </a:endParaRPr>
          </a:p>
        </p:txBody>
      </p:sp>
      <p:pic>
        <p:nvPicPr>
          <p:cNvPr id="9" name="Graphic 8">
            <a:extLst>
              <a:ext uri="{FF2B5EF4-FFF2-40B4-BE49-F238E27FC236}">
                <a16:creationId xmlns:a16="http://schemas.microsoft.com/office/drawing/2014/main" id="{2836798E-7DD6-4F38-9EA2-ADF5FEB4A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181046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433FE-20F8-4636-A93B-810862D0B34D}"/>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B784420C-B663-4A12-A739-C4226229647E}"/>
              </a:ext>
            </a:extLst>
          </p:cNvPr>
          <p:cNvSpPr>
            <a:spLocks noGrp="1"/>
          </p:cNvSpPr>
          <p:nvPr>
            <p:ph type="body" sz="quarter" idx="14"/>
          </p:nvPr>
        </p:nvSpPr>
        <p:spPr/>
        <p:txBody>
          <a:bodyPr/>
          <a:lstStyle/>
          <a:p>
            <a:pPr>
              <a:spcAft>
                <a:spcPts val="1200"/>
              </a:spcAft>
            </a:pPr>
            <a:r>
              <a:rPr lang="en-GB" dirty="0"/>
              <a:t>5 different data types</a:t>
            </a:r>
          </a:p>
          <a:p>
            <a:pPr lvl="1"/>
            <a:r>
              <a:rPr lang="en-GB" dirty="0">
                <a:solidFill>
                  <a:srgbClr val="FF0000"/>
                </a:solidFill>
              </a:rPr>
              <a:t>Integer, real / float, char / character, string, Boolean</a:t>
            </a:r>
          </a:p>
          <a:p>
            <a:pPr>
              <a:spcAft>
                <a:spcPts val="1200"/>
              </a:spcAft>
            </a:pPr>
            <a:r>
              <a:rPr lang="en-GB" dirty="0"/>
              <a:t>4 arithmetic operators		</a:t>
            </a:r>
            <a:r>
              <a:rPr lang="en-GB" dirty="0">
                <a:solidFill>
                  <a:srgbClr val="FF0000"/>
                </a:solidFill>
              </a:rPr>
              <a:t>+, -, *, /, ^</a:t>
            </a:r>
          </a:p>
          <a:p>
            <a:pPr>
              <a:spcAft>
                <a:spcPts val="1200"/>
              </a:spcAft>
            </a:pPr>
            <a:r>
              <a:rPr lang="en-GB" dirty="0"/>
              <a:t>3 functions used for string operations</a:t>
            </a:r>
          </a:p>
          <a:p>
            <a:pPr lvl="1"/>
            <a:r>
              <a:rPr lang="en-GB" dirty="0">
                <a:solidFill>
                  <a:srgbClr val="FF0000"/>
                </a:solidFill>
              </a:rPr>
              <a:t>LENGTH(string), LCASE(string), UCASE(string),</a:t>
            </a:r>
            <a:br>
              <a:rPr lang="en-GB" dirty="0">
                <a:solidFill>
                  <a:srgbClr val="FF0000"/>
                </a:solidFill>
              </a:rPr>
            </a:br>
            <a:r>
              <a:rPr lang="en-GB" dirty="0">
                <a:solidFill>
                  <a:srgbClr val="FF0000"/>
                </a:solidFill>
              </a:rPr>
              <a:t>SUBSTRING(string, start, length)</a:t>
            </a:r>
          </a:p>
          <a:p>
            <a:pPr>
              <a:spcAft>
                <a:spcPts val="1200"/>
              </a:spcAft>
            </a:pPr>
            <a:r>
              <a:rPr lang="en-GB" dirty="0"/>
              <a:t>2 arithmetic operators used for integer division and remainder</a:t>
            </a:r>
          </a:p>
          <a:p>
            <a:pPr lvl="1"/>
            <a:r>
              <a:rPr lang="en-GB" dirty="0">
                <a:solidFill>
                  <a:srgbClr val="FF0000"/>
                </a:solidFill>
              </a:rPr>
              <a:t>DIV (integer division), MOD (remainder)</a:t>
            </a:r>
          </a:p>
          <a:p>
            <a:r>
              <a:rPr lang="en-GB" dirty="0"/>
              <a:t>1 concatenate operator		</a:t>
            </a:r>
            <a:r>
              <a:rPr lang="en-GB" dirty="0">
                <a:solidFill>
                  <a:srgbClr val="FF0000"/>
                </a:solidFill>
              </a:rPr>
              <a:t>+</a:t>
            </a:r>
          </a:p>
          <a:p>
            <a:endParaRPr lang="en-GB" dirty="0"/>
          </a:p>
        </p:txBody>
      </p:sp>
    </p:spTree>
    <p:extLst>
      <p:ext uri="{BB962C8B-B14F-4D97-AF65-F5344CB8AC3E}">
        <p14:creationId xmlns:p14="http://schemas.microsoft.com/office/powerpoint/2010/main" val="61354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32E662-0DFC-472F-BC5C-739F1CD06E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pic>
        <p:nvPicPr>
          <p:cNvPr id="14" name="Graphic 13">
            <a:extLst>
              <a:ext uri="{FF2B5EF4-FFF2-40B4-BE49-F238E27FC236}">
                <a16:creationId xmlns:a16="http://schemas.microsoft.com/office/drawing/2014/main" id="{10CDCD1A-1BDD-46E1-B358-F908CFB4C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2" name="Text Placeholder 1">
            <a:extLst>
              <a:ext uri="{FF2B5EF4-FFF2-40B4-BE49-F238E27FC236}">
                <a16:creationId xmlns:a16="http://schemas.microsoft.com/office/drawing/2014/main" id="{F8BFFF06-941C-4F2F-A88D-DF1D8A7D1CF2}"/>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001CDEDC-9DD1-4A92-A905-72ACAAA8A2FA}"/>
              </a:ext>
            </a:extLst>
          </p:cNvPr>
          <p:cNvSpPr>
            <a:spLocks noGrp="1"/>
          </p:cNvSpPr>
          <p:nvPr>
            <p:ph type="body" sz="quarter" idx="14"/>
          </p:nvPr>
        </p:nvSpPr>
        <p:spPr/>
        <p:txBody>
          <a:bodyPr/>
          <a:lstStyle/>
          <a:p>
            <a:r>
              <a:rPr lang="en-GB"/>
              <a:t>What is a data type?</a:t>
            </a:r>
          </a:p>
          <a:p>
            <a:pPr lvl="1"/>
            <a:r>
              <a:rPr lang="en-GB"/>
              <a:t>How many can you name?</a:t>
            </a:r>
          </a:p>
          <a:p>
            <a:r>
              <a:rPr lang="en-GB"/>
              <a:t>An arithmetic operator is a symbol </a:t>
            </a:r>
            <a:br>
              <a:rPr lang="en-GB"/>
            </a:br>
            <a:r>
              <a:rPr lang="en-GB"/>
              <a:t>that will perform an operation on numbers</a:t>
            </a:r>
          </a:p>
          <a:p>
            <a:pPr lvl="1"/>
            <a:r>
              <a:rPr lang="en-GB"/>
              <a:t>+ is an example of an arithmetic operator</a:t>
            </a:r>
            <a:br>
              <a:rPr lang="en-GB"/>
            </a:br>
            <a:r>
              <a:rPr lang="en-GB"/>
              <a:t>that uses two numbers, e.g. 5 + 2</a:t>
            </a:r>
          </a:p>
          <a:p>
            <a:pPr lvl="1"/>
            <a:r>
              <a:rPr lang="en-GB"/>
              <a:t>How many arithmetic operators can you name?</a:t>
            </a:r>
          </a:p>
        </p:txBody>
      </p:sp>
    </p:spTree>
    <p:extLst>
      <p:ext uri="{BB962C8B-B14F-4D97-AF65-F5344CB8AC3E}">
        <p14:creationId xmlns:p14="http://schemas.microsoft.com/office/powerpoint/2010/main" val="1118712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FFF06-941C-4F2F-A88D-DF1D8A7D1CF2}"/>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001CDEDC-9DD1-4A92-A905-72ACAAA8A2FA}"/>
              </a:ext>
            </a:extLst>
          </p:cNvPr>
          <p:cNvSpPr>
            <a:spLocks noGrp="1"/>
          </p:cNvSpPr>
          <p:nvPr>
            <p:ph type="body" sz="quarter" idx="14"/>
          </p:nvPr>
        </p:nvSpPr>
        <p:spPr/>
        <p:txBody>
          <a:bodyPr/>
          <a:lstStyle/>
          <a:p>
            <a:r>
              <a:rPr lang="en-GB" dirty="0"/>
              <a:t>What is a data type?	</a:t>
            </a:r>
            <a:br>
              <a:rPr lang="en-GB" dirty="0"/>
            </a:br>
            <a:r>
              <a:rPr lang="en-GB" dirty="0">
                <a:solidFill>
                  <a:srgbClr val="FF0000"/>
                </a:solidFill>
              </a:rPr>
              <a:t>The kind of values that can be used in a data item</a:t>
            </a:r>
          </a:p>
          <a:p>
            <a:pPr lvl="2"/>
            <a:r>
              <a:rPr lang="en-GB" dirty="0"/>
              <a:t>How many can you name?</a:t>
            </a:r>
            <a:br>
              <a:rPr lang="en-GB" dirty="0"/>
            </a:br>
            <a:r>
              <a:rPr lang="en-GB" dirty="0">
                <a:solidFill>
                  <a:srgbClr val="FF0000"/>
                </a:solidFill>
              </a:rPr>
              <a:t>integer, real / float, char / character, string, Boolean</a:t>
            </a:r>
          </a:p>
          <a:p>
            <a:r>
              <a:rPr lang="en-GB" dirty="0"/>
              <a:t>An arithmetic operator is a symbol that will perform an operation on numbers</a:t>
            </a:r>
          </a:p>
          <a:p>
            <a:pPr lvl="2"/>
            <a:r>
              <a:rPr lang="en-GB" dirty="0"/>
              <a:t>+ is an example of an arithmetic operator that uses </a:t>
            </a:r>
            <a:br>
              <a:rPr lang="en-GB" dirty="0"/>
            </a:br>
            <a:r>
              <a:rPr lang="en-GB" dirty="0"/>
              <a:t>two numbers, e.g. 5 + 2</a:t>
            </a:r>
          </a:p>
          <a:p>
            <a:pPr lvl="2"/>
            <a:r>
              <a:rPr lang="en-GB" dirty="0"/>
              <a:t>How many arithmetic operators can you name?</a:t>
            </a:r>
            <a:br>
              <a:rPr lang="en-GB" dirty="0"/>
            </a:br>
            <a:r>
              <a:rPr lang="en-GB" dirty="0">
                <a:solidFill>
                  <a:srgbClr val="FF0000"/>
                </a:solidFill>
              </a:rPr>
              <a:t>+, -, *, /, ^, MOD, DIV</a:t>
            </a:r>
          </a:p>
        </p:txBody>
      </p:sp>
    </p:spTree>
    <p:extLst>
      <p:ext uri="{BB962C8B-B14F-4D97-AF65-F5344CB8AC3E}">
        <p14:creationId xmlns:p14="http://schemas.microsoft.com/office/powerpoint/2010/main" val="211522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D88A08-190A-40A9-BE6D-E626F5B709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16500" y="1955800"/>
            <a:ext cx="4127500" cy="4902200"/>
          </a:xfrm>
          <a:prstGeom prst="rect">
            <a:avLst/>
          </a:prstGeom>
        </p:spPr>
      </p:pic>
      <p:sp>
        <p:nvSpPr>
          <p:cNvPr id="2" name="Text Placeholder 1">
            <a:extLst>
              <a:ext uri="{FF2B5EF4-FFF2-40B4-BE49-F238E27FC236}">
                <a16:creationId xmlns:a16="http://schemas.microsoft.com/office/drawing/2014/main" id="{BD1C7DC6-EE90-474D-BC1C-2A5C8C7B02D4}"/>
              </a:ext>
            </a:extLst>
          </p:cNvPr>
          <p:cNvSpPr>
            <a:spLocks noGrp="1"/>
          </p:cNvSpPr>
          <p:nvPr>
            <p:ph type="body" sz="quarter" idx="13"/>
          </p:nvPr>
        </p:nvSpPr>
        <p:spPr/>
        <p:txBody>
          <a:bodyPr/>
          <a:lstStyle/>
          <a:p>
            <a:r>
              <a:rPr lang="en-GB" dirty="0"/>
              <a:t>IGCSE pseudo-code</a:t>
            </a:r>
          </a:p>
        </p:txBody>
      </p:sp>
      <p:sp>
        <p:nvSpPr>
          <p:cNvPr id="3" name="Text Placeholder 2">
            <a:extLst>
              <a:ext uri="{FF2B5EF4-FFF2-40B4-BE49-F238E27FC236}">
                <a16:creationId xmlns:a16="http://schemas.microsoft.com/office/drawing/2014/main" id="{8FCD36D1-0BF8-4E55-9BCC-84B4D4EFAD6B}"/>
              </a:ext>
            </a:extLst>
          </p:cNvPr>
          <p:cNvSpPr>
            <a:spLocks noGrp="1"/>
          </p:cNvSpPr>
          <p:nvPr>
            <p:ph type="body" sz="quarter" idx="14"/>
          </p:nvPr>
        </p:nvSpPr>
        <p:spPr/>
        <p:txBody>
          <a:bodyPr/>
          <a:lstStyle/>
          <a:p>
            <a:r>
              <a:rPr lang="en-GB" dirty="0"/>
              <a:t>Throughout these lessons, computer code will be written using IGCSE pseudo-code</a:t>
            </a:r>
          </a:p>
          <a:p>
            <a:pPr lvl="1"/>
            <a:r>
              <a:rPr lang="en-GB" dirty="0"/>
              <a:t>Sometimes the syntax may be different </a:t>
            </a:r>
            <a:br>
              <a:rPr lang="en-GB" dirty="0"/>
            </a:br>
            <a:r>
              <a:rPr lang="en-GB" dirty="0"/>
              <a:t>or not possible in the programming </a:t>
            </a:r>
            <a:br>
              <a:rPr lang="en-GB" dirty="0"/>
            </a:br>
            <a:r>
              <a:rPr lang="en-GB" dirty="0"/>
              <a:t>language you are studying</a:t>
            </a:r>
          </a:p>
          <a:p>
            <a:r>
              <a:rPr lang="en-GB" dirty="0"/>
              <a:t>Sometimes examples will </a:t>
            </a:r>
            <a:br>
              <a:rPr lang="en-GB" dirty="0"/>
            </a:br>
            <a:r>
              <a:rPr lang="en-GB" dirty="0"/>
              <a:t>demonstrate a concept in a </a:t>
            </a:r>
            <a:br>
              <a:rPr lang="en-GB" dirty="0"/>
            </a:br>
            <a:r>
              <a:rPr lang="en-GB" dirty="0"/>
              <a:t>real language – this will be </a:t>
            </a:r>
            <a:br>
              <a:rPr lang="en-GB" dirty="0"/>
            </a:br>
            <a:r>
              <a:rPr lang="en-GB" dirty="0"/>
              <a:t>in Python unless </a:t>
            </a:r>
            <a:br>
              <a:rPr lang="en-GB" dirty="0"/>
            </a:br>
            <a:r>
              <a:rPr lang="en-GB" dirty="0"/>
              <a:t>stated otherwise</a:t>
            </a:r>
          </a:p>
        </p:txBody>
      </p:sp>
      <p:pic>
        <p:nvPicPr>
          <p:cNvPr id="10" name="Graphic 9">
            <a:extLst>
              <a:ext uri="{FF2B5EF4-FFF2-40B4-BE49-F238E27FC236}">
                <a16:creationId xmlns:a16="http://schemas.microsoft.com/office/drawing/2014/main" id="{5BC13A1D-CE99-4D74-A5A3-8450C2B301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2723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a:solidFill>
                  <a:schemeClr val="tx1"/>
                </a:solidFill>
              </a:rPr>
              <a:t>Using variables in a program</a:t>
            </a:r>
            <a:endParaRPr lang="en-GB" sz="400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You have probably used variables in many different ways in programs you have already written</a:t>
            </a:r>
          </a:p>
          <a:p>
            <a:pPr marL="452437" lvl="1" indent="0">
              <a:spcAft>
                <a:spcPts val="600"/>
              </a:spcAft>
              <a:buNone/>
            </a:pPr>
            <a:r>
              <a:rPr lang="en-GB" dirty="0" err="1">
                <a:latin typeface="Consolas" panose="020B0609020204030204" pitchFamily="49" charset="0"/>
              </a:rPr>
              <a:t>numberOfStudents</a:t>
            </a:r>
            <a:r>
              <a:rPr lang="en-GB" dirty="0">
                <a:latin typeface="Consolas" panose="020B0609020204030204" pitchFamily="49" charset="0"/>
              </a:rPr>
              <a:t> </a:t>
            </a:r>
            <a:r>
              <a:rPr lang="en-GB" dirty="0">
                <a:latin typeface="Consolas" panose="020B0609020204030204" pitchFamily="49" charset="0"/>
                <a:cs typeface="Calibri" panose="020F0502020204030204" pitchFamily="34" charset="0"/>
                <a:sym typeface="Wingdings" panose="05000000000000000000" pitchFamily="2" charset="2"/>
              </a:rPr>
              <a:t>←</a:t>
            </a:r>
            <a:r>
              <a:rPr lang="en-GB" dirty="0">
                <a:latin typeface="Consolas" panose="020B0609020204030204" pitchFamily="49" charset="0"/>
                <a:sym typeface="Wingdings" panose="05000000000000000000" pitchFamily="2" charset="2"/>
              </a:rPr>
              <a:t> </a:t>
            </a:r>
            <a:r>
              <a:rPr lang="en-GB" dirty="0" err="1">
                <a:latin typeface="Consolas" panose="020B0609020204030204" pitchFamily="49" charset="0"/>
              </a:rPr>
              <a:t>numberOfStudents</a:t>
            </a:r>
            <a:r>
              <a:rPr lang="en-GB" dirty="0">
                <a:latin typeface="Consolas" panose="020B0609020204030204" pitchFamily="49" charset="0"/>
              </a:rPr>
              <a:t> + 1</a:t>
            </a:r>
          </a:p>
          <a:p>
            <a:pPr marL="452437" lvl="1" indent="0">
              <a:spcAft>
                <a:spcPts val="600"/>
              </a:spcAft>
              <a:buNone/>
            </a:pPr>
            <a:r>
              <a:rPr lang="en-GB" dirty="0" err="1">
                <a:latin typeface="Consolas" panose="020B0609020204030204" pitchFamily="49" charset="0"/>
              </a:rPr>
              <a:t>circleArea</a:t>
            </a:r>
            <a:r>
              <a:rPr lang="en-GB" dirty="0">
                <a:latin typeface="Consolas" panose="020B0609020204030204" pitchFamily="49" charset="0"/>
              </a:rPr>
              <a:t> </a:t>
            </a:r>
            <a:r>
              <a:rPr lang="en-GB" dirty="0">
                <a:latin typeface="Consolas" panose="020B0609020204030204" pitchFamily="49" charset="0"/>
                <a:cs typeface="Calibri" panose="020F0502020204030204" pitchFamily="34" charset="0"/>
                <a:sym typeface="Wingdings" panose="05000000000000000000" pitchFamily="2" charset="2"/>
              </a:rPr>
              <a:t>←</a:t>
            </a:r>
            <a:r>
              <a:rPr lang="en-GB" dirty="0">
                <a:latin typeface="Consolas" panose="020B0609020204030204" pitchFamily="49" charset="0"/>
              </a:rPr>
              <a:t> 3.142 * radius^2</a:t>
            </a:r>
          </a:p>
          <a:p>
            <a:pPr marL="452437" lvl="1" indent="0">
              <a:spcAft>
                <a:spcPts val="600"/>
              </a:spcAft>
              <a:buNone/>
            </a:pPr>
            <a:r>
              <a:rPr lang="en-GB" dirty="0">
                <a:latin typeface="Consolas" panose="020B0609020204030204" pitchFamily="49" charset="0"/>
              </a:rPr>
              <a:t>WHILE NOT found…</a:t>
            </a:r>
          </a:p>
          <a:p>
            <a:pPr marL="452437" lvl="1" indent="0">
              <a:spcAft>
                <a:spcPts val="600"/>
              </a:spcAft>
              <a:buNone/>
            </a:pPr>
            <a:r>
              <a:rPr lang="en-GB" dirty="0">
                <a:latin typeface="Consolas" panose="020B0609020204030204" pitchFamily="49" charset="0"/>
              </a:rPr>
              <a:t>answer </a:t>
            </a:r>
            <a:r>
              <a:rPr lang="en-GB" dirty="0">
                <a:latin typeface="Consolas" panose="020B0609020204030204" pitchFamily="49" charset="0"/>
                <a:cs typeface="Calibri" panose="020F0502020204030204" pitchFamily="34" charset="0"/>
                <a:sym typeface="Wingdings" panose="05000000000000000000" pitchFamily="2" charset="2"/>
              </a:rPr>
              <a:t>←</a:t>
            </a:r>
            <a:r>
              <a:rPr lang="en-GB" dirty="0">
                <a:latin typeface="Consolas" panose="020B0609020204030204" pitchFamily="49" charset="0"/>
              </a:rPr>
              <a:t> 'Y'</a:t>
            </a:r>
          </a:p>
          <a:p>
            <a:pPr marL="452437" lvl="1" indent="0">
              <a:spcAft>
                <a:spcPts val="600"/>
              </a:spcAft>
              <a:buNone/>
            </a:pPr>
            <a:r>
              <a:rPr lang="en-GB" dirty="0">
                <a:latin typeface="Consolas" panose="020B0609020204030204" pitchFamily="49" charset="0"/>
              </a:rPr>
              <a:t>OUTPUT </a:t>
            </a:r>
            <a:r>
              <a:rPr lang="en-GB" dirty="0" err="1">
                <a:latin typeface="Consolas" panose="020B0609020204030204" pitchFamily="49" charset="0"/>
              </a:rPr>
              <a:t>studentName</a:t>
            </a:r>
            <a:endParaRPr lang="en-GB" dirty="0">
              <a:latin typeface="Consolas" panose="020B0609020204030204" pitchFamily="49" charset="0"/>
            </a:endParaRPr>
          </a:p>
          <a:p>
            <a:pPr>
              <a:spcAft>
                <a:spcPts val="600"/>
              </a:spcAft>
            </a:pPr>
            <a:r>
              <a:rPr lang="en-GB" dirty="0"/>
              <a:t>What are the data types of each of the </a:t>
            </a:r>
            <a:br>
              <a:rPr lang="en-GB" dirty="0"/>
            </a:br>
            <a:r>
              <a:rPr lang="en-GB" dirty="0"/>
              <a:t>above variables?</a:t>
            </a:r>
          </a:p>
          <a:p>
            <a:endParaRPr lang="en-GB" dirty="0">
              <a:solidFill>
                <a:schemeClr val="tx1"/>
              </a:solidFill>
            </a:endParaRPr>
          </a:p>
        </p:txBody>
      </p:sp>
    </p:spTree>
    <p:extLst>
      <p:ext uri="{BB962C8B-B14F-4D97-AF65-F5344CB8AC3E}">
        <p14:creationId xmlns:p14="http://schemas.microsoft.com/office/powerpoint/2010/main" val="345576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BFDAF-F327-4BD3-A53C-24EBA0363E19}"/>
              </a:ext>
            </a:extLst>
          </p:cNvPr>
          <p:cNvSpPr>
            <a:spLocks noGrp="1"/>
          </p:cNvSpPr>
          <p:nvPr>
            <p:ph type="body" sz="quarter" idx="13"/>
          </p:nvPr>
        </p:nvSpPr>
        <p:spPr/>
        <p:txBody>
          <a:bodyPr/>
          <a:lstStyle/>
          <a:p>
            <a:r>
              <a:rPr lang="en-GB"/>
              <a:t>Data types</a:t>
            </a:r>
          </a:p>
        </p:txBody>
      </p:sp>
      <p:sp>
        <p:nvSpPr>
          <p:cNvPr id="3" name="Text Placeholder 2">
            <a:extLst>
              <a:ext uri="{FF2B5EF4-FFF2-40B4-BE49-F238E27FC236}">
                <a16:creationId xmlns:a16="http://schemas.microsoft.com/office/drawing/2014/main" id="{448AFA11-C7F7-4BCE-B3A7-10EA5C830004}"/>
              </a:ext>
            </a:extLst>
          </p:cNvPr>
          <p:cNvSpPr>
            <a:spLocks noGrp="1"/>
          </p:cNvSpPr>
          <p:nvPr>
            <p:ph type="body" sz="quarter" idx="14"/>
          </p:nvPr>
        </p:nvSpPr>
        <p:spPr/>
        <p:txBody>
          <a:bodyPr/>
          <a:lstStyle/>
          <a:p>
            <a:pPr>
              <a:spcAft>
                <a:spcPts val="1200"/>
              </a:spcAft>
            </a:pPr>
            <a:r>
              <a:rPr lang="en-GB" dirty="0"/>
              <a:t>Variables will typically be one of the following types:</a:t>
            </a:r>
          </a:p>
          <a:p>
            <a:pPr lvl="1"/>
            <a:r>
              <a:rPr lang="en-GB" dirty="0"/>
              <a:t>Integer, Boolean, real, char or string</a:t>
            </a:r>
          </a:p>
          <a:p>
            <a:pPr>
              <a:spcAft>
                <a:spcPts val="1200"/>
              </a:spcAft>
            </a:pPr>
            <a:r>
              <a:rPr lang="en-GB" dirty="0"/>
              <a:t>For the variables given, the data types would be:</a:t>
            </a:r>
          </a:p>
          <a:p>
            <a:pPr lvl="1">
              <a:spcAft>
                <a:spcPts val="600"/>
              </a:spcAft>
              <a:buClr>
                <a:srgbClr val="624837"/>
              </a:buClr>
            </a:pPr>
            <a:r>
              <a:rPr lang="en-GB" dirty="0" err="1">
                <a:solidFill>
                  <a:srgbClr val="624837"/>
                </a:solidFill>
                <a:latin typeface="Consolas" panose="020B0609020204030204" pitchFamily="49" charset="0"/>
              </a:rPr>
              <a:t>numberOfStudents</a:t>
            </a:r>
            <a:r>
              <a:rPr lang="en-GB" dirty="0"/>
              <a:t>	</a:t>
            </a:r>
            <a:r>
              <a:rPr lang="en-GB" dirty="0">
                <a:solidFill>
                  <a:srgbClr val="FF0000"/>
                </a:solidFill>
              </a:rPr>
              <a:t>Integer</a:t>
            </a:r>
          </a:p>
          <a:p>
            <a:pPr lvl="1">
              <a:spcAft>
                <a:spcPts val="600"/>
              </a:spcAft>
              <a:buClr>
                <a:srgbClr val="624837"/>
              </a:buClr>
            </a:pPr>
            <a:r>
              <a:rPr lang="en-GB" dirty="0" err="1">
                <a:solidFill>
                  <a:srgbClr val="624837"/>
                </a:solidFill>
                <a:latin typeface="Consolas" panose="020B0609020204030204" pitchFamily="49" charset="0"/>
              </a:rPr>
              <a:t>circleArea</a:t>
            </a:r>
            <a:r>
              <a:rPr lang="en-GB" dirty="0"/>
              <a:t>		</a:t>
            </a:r>
            <a:r>
              <a:rPr lang="en-GB" dirty="0">
                <a:solidFill>
                  <a:srgbClr val="FF0000"/>
                </a:solidFill>
              </a:rPr>
              <a:t>Real</a:t>
            </a:r>
          </a:p>
          <a:p>
            <a:pPr lvl="1">
              <a:spcAft>
                <a:spcPts val="600"/>
              </a:spcAft>
              <a:buClr>
                <a:srgbClr val="624837"/>
              </a:buClr>
            </a:pPr>
            <a:r>
              <a:rPr lang="en-GB" dirty="0">
                <a:solidFill>
                  <a:srgbClr val="624837"/>
                </a:solidFill>
                <a:latin typeface="Consolas" panose="020B0609020204030204" pitchFamily="49" charset="0"/>
              </a:rPr>
              <a:t>found</a:t>
            </a:r>
            <a:r>
              <a:rPr lang="en-GB" dirty="0">
                <a:solidFill>
                  <a:srgbClr val="624837"/>
                </a:solidFill>
              </a:rPr>
              <a:t>	</a:t>
            </a:r>
            <a:r>
              <a:rPr lang="en-GB" dirty="0"/>
              <a:t>		</a:t>
            </a:r>
            <a:r>
              <a:rPr lang="en-GB" dirty="0">
                <a:solidFill>
                  <a:srgbClr val="FF0000"/>
                </a:solidFill>
              </a:rPr>
              <a:t>Boolean</a:t>
            </a:r>
          </a:p>
          <a:p>
            <a:pPr lvl="1">
              <a:spcAft>
                <a:spcPts val="600"/>
              </a:spcAft>
              <a:buClr>
                <a:srgbClr val="624837"/>
              </a:buClr>
            </a:pPr>
            <a:r>
              <a:rPr lang="en-GB" dirty="0">
                <a:solidFill>
                  <a:srgbClr val="624837"/>
                </a:solidFill>
                <a:latin typeface="Consolas" panose="020B0609020204030204" pitchFamily="49" charset="0"/>
              </a:rPr>
              <a:t>answer</a:t>
            </a:r>
            <a:r>
              <a:rPr lang="en-GB" dirty="0">
                <a:solidFill>
                  <a:schemeClr val="accent2"/>
                </a:solidFill>
              </a:rPr>
              <a:t>	</a:t>
            </a:r>
            <a:r>
              <a:rPr lang="en-GB" dirty="0"/>
              <a:t>		</a:t>
            </a:r>
            <a:r>
              <a:rPr lang="en-GB" dirty="0">
                <a:solidFill>
                  <a:srgbClr val="FF0000"/>
                </a:solidFill>
              </a:rPr>
              <a:t>Char</a:t>
            </a:r>
          </a:p>
          <a:p>
            <a:pPr lvl="1">
              <a:buClr>
                <a:srgbClr val="624837"/>
              </a:buClr>
            </a:pPr>
            <a:r>
              <a:rPr lang="en-GB" dirty="0" err="1">
                <a:solidFill>
                  <a:srgbClr val="624837"/>
                </a:solidFill>
                <a:latin typeface="Consolas" panose="020B0609020204030204" pitchFamily="49" charset="0"/>
              </a:rPr>
              <a:t>studentName</a:t>
            </a:r>
            <a:r>
              <a:rPr lang="en-GB" dirty="0"/>
              <a:t>		</a:t>
            </a:r>
            <a:r>
              <a:rPr lang="en-GB" dirty="0">
                <a:solidFill>
                  <a:srgbClr val="FF0000"/>
                </a:solidFill>
              </a:rPr>
              <a:t>String</a:t>
            </a:r>
          </a:p>
          <a:p>
            <a:r>
              <a:rPr lang="en-GB" dirty="0"/>
              <a:t>The data type used will determine the amount of memory that needs to be allocated for the variable</a:t>
            </a:r>
          </a:p>
        </p:txBody>
      </p:sp>
    </p:spTree>
    <p:extLst>
      <p:ext uri="{BB962C8B-B14F-4D97-AF65-F5344CB8AC3E}">
        <p14:creationId xmlns:p14="http://schemas.microsoft.com/office/powerpoint/2010/main" val="31596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Definitions of data types</a:t>
            </a:r>
          </a:p>
        </p:txBody>
      </p:sp>
      <p:sp>
        <p:nvSpPr>
          <p:cNvPr id="5" name="Text Placeholder 4"/>
          <p:cNvSpPr>
            <a:spLocks noGrp="1"/>
          </p:cNvSpPr>
          <p:nvPr>
            <p:ph type="body" sz="quarter" idx="14"/>
          </p:nvPr>
        </p:nvSpPr>
        <p:spPr/>
        <p:txBody>
          <a:bodyPr/>
          <a:lstStyle/>
          <a:p>
            <a:pPr marL="0" indent="0">
              <a:buNone/>
            </a:pPr>
            <a:r>
              <a:rPr lang="en-GB"/>
              <a:t> </a:t>
            </a:r>
          </a:p>
        </p:txBody>
      </p:sp>
      <p:graphicFrame>
        <p:nvGraphicFramePr>
          <p:cNvPr id="2" name="Table 1"/>
          <p:cNvGraphicFramePr>
            <a:graphicFrameLocks noGrp="1"/>
          </p:cNvGraphicFramePr>
          <p:nvPr>
            <p:extLst>
              <p:ext uri="{D42A27DB-BD31-4B8C-83A1-F6EECF244321}">
                <p14:modId xmlns:p14="http://schemas.microsoft.com/office/powerpoint/2010/main" val="3124807514"/>
              </p:ext>
            </p:extLst>
          </p:nvPr>
        </p:nvGraphicFramePr>
        <p:xfrm>
          <a:off x="724280" y="1686793"/>
          <a:ext cx="7797231" cy="4450080"/>
        </p:xfrm>
        <a:graphic>
          <a:graphicData uri="http://schemas.openxmlformats.org/drawingml/2006/table">
            <a:tbl>
              <a:tblPr firstRow="1" bandRow="1">
                <a:tableStyleId>{5C22544A-7EE6-4342-B048-85BDC9FD1C3A}</a:tableStyleId>
              </a:tblPr>
              <a:tblGrid>
                <a:gridCol w="1363138">
                  <a:extLst>
                    <a:ext uri="{9D8B030D-6E8A-4147-A177-3AD203B41FA5}">
                      <a16:colId xmlns:a16="http://schemas.microsoft.com/office/drawing/2014/main" val="20000"/>
                    </a:ext>
                  </a:extLst>
                </a:gridCol>
                <a:gridCol w="3380509">
                  <a:extLst>
                    <a:ext uri="{9D8B030D-6E8A-4147-A177-3AD203B41FA5}">
                      <a16:colId xmlns:a16="http://schemas.microsoft.com/office/drawing/2014/main" val="20001"/>
                    </a:ext>
                  </a:extLst>
                </a:gridCol>
                <a:gridCol w="3053584">
                  <a:extLst>
                    <a:ext uri="{9D8B030D-6E8A-4147-A177-3AD203B41FA5}">
                      <a16:colId xmlns:a16="http://schemas.microsoft.com/office/drawing/2014/main" val="20002"/>
                    </a:ext>
                  </a:extLst>
                </a:gridCol>
              </a:tblGrid>
              <a:tr h="370840">
                <a:tc>
                  <a:txBody>
                    <a:bodyPr/>
                    <a:lstStyle/>
                    <a:p>
                      <a:r>
                        <a:rPr lang="en-GB" sz="2000" dirty="0">
                          <a:latin typeface="Arial" panose="020B0604020202020204" pitchFamily="34" charset="0"/>
                          <a:cs typeface="Arial" panose="020B0604020202020204" pitchFamily="34" charset="0"/>
                        </a:rPr>
                        <a:t>Data type</a:t>
                      </a:r>
                    </a:p>
                  </a:txBody>
                  <a:tcPr anchor="ct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sz="2000" dirty="0">
                          <a:latin typeface="Arial" panose="020B0604020202020204" pitchFamily="34" charset="0"/>
                          <a:cs typeface="Arial" panose="020B0604020202020204" pitchFamily="34" charset="0"/>
                        </a:rPr>
                        <a:t>Type of 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sz="2000" dirty="0">
                          <a:latin typeface="Arial" panose="020B0604020202020204" pitchFamily="34" charset="0"/>
                          <a:cs typeface="Arial" panose="020B0604020202020204" pitchFamily="34" charset="0"/>
                        </a:rPr>
                        <a:t>Typical amount of memory</a:t>
                      </a:r>
                    </a:p>
                  </a:txBody>
                  <a:tcPr anchor="ct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extLst>
                  <a:ext uri="{0D108BD9-81ED-4DB2-BD59-A6C34878D82A}">
                    <a16:rowId xmlns:a16="http://schemas.microsoft.com/office/drawing/2014/main" val="10000"/>
                  </a:ext>
                </a:extLst>
              </a:tr>
              <a:tr h="370840">
                <a:tc>
                  <a:txBody>
                    <a:bodyPr/>
                    <a:lstStyle/>
                    <a:p>
                      <a:r>
                        <a:rPr lang="en-GB" sz="1800" dirty="0">
                          <a:latin typeface="Arial" panose="020B0604020202020204" pitchFamily="34" charset="0"/>
                          <a:cs typeface="Arial" panose="020B0604020202020204" pitchFamily="34" charset="0"/>
                        </a:rPr>
                        <a:t>integer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Whole number such</a:t>
                      </a:r>
                      <a:r>
                        <a:rPr lang="en-GB" sz="1800" baseline="0" dirty="0">
                          <a:latin typeface="Arial" panose="020B0604020202020204" pitchFamily="34" charset="0"/>
                          <a:cs typeface="Arial" panose="020B0604020202020204" pitchFamily="34" charset="0"/>
                        </a:rPr>
                        <a:t> as 156, 0 -54</a:t>
                      </a: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Arial" panose="020B0604020202020204" pitchFamily="34" charset="0"/>
                          <a:cs typeface="Arial" panose="020B0604020202020204" pitchFamily="34" charset="0"/>
                        </a:rPr>
                        <a:t>2 bytes</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800" dirty="0">
                          <a:latin typeface="Arial" panose="020B0604020202020204" pitchFamily="34" charset="0"/>
                          <a:cs typeface="Arial" panose="020B0604020202020204" pitchFamily="34" charset="0"/>
                        </a:rPr>
                        <a:t>real</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Number with a fractional part</a:t>
                      </a:r>
                      <a:r>
                        <a:rPr lang="en-GB" sz="1800" baseline="0" dirty="0">
                          <a:latin typeface="Arial" panose="020B0604020202020204" pitchFamily="34" charset="0"/>
                          <a:cs typeface="Arial" panose="020B0604020202020204" pitchFamily="34" charset="0"/>
                        </a:rPr>
                        <a:t> such as 1.5276, -68.4, 20.0</a:t>
                      </a: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Arial" panose="020B0604020202020204" pitchFamily="34" charset="0"/>
                          <a:cs typeface="Arial" panose="020B0604020202020204" pitchFamily="34" charset="0"/>
                        </a:rPr>
                        <a:t>4 bytes</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GB" sz="1800" dirty="0">
                          <a:latin typeface="Arial" panose="020B0604020202020204" pitchFamily="34" charset="0"/>
                          <a:cs typeface="Arial" panose="020B0604020202020204" pitchFamily="34" charset="0"/>
                        </a:rPr>
                        <a:t>char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A single ASCII character such as A, b, 3, ! or space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Arial" panose="020B0604020202020204" pitchFamily="34" charset="0"/>
                          <a:cs typeface="Arial" panose="020B0604020202020204" pitchFamily="34" charset="0"/>
                        </a:rPr>
                        <a:t>1 byte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GB" sz="1800" dirty="0">
                          <a:latin typeface="Arial" panose="020B0604020202020204" pitchFamily="34" charset="0"/>
                          <a:cs typeface="Arial" panose="020B0604020202020204" pitchFamily="34" charset="0"/>
                        </a:rPr>
                        <a:t>string</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Zero or more characters – these are put inside quote marks – e.g. "Thank you"</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1 byte per character in the string</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GB" sz="1800" dirty="0">
                          <a:latin typeface="Arial" panose="020B0604020202020204" pitchFamily="34" charset="0"/>
                          <a:cs typeface="Arial" panose="020B0604020202020204" pitchFamily="34" charset="0"/>
                        </a:rPr>
                        <a:t>Boolean</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Arial" panose="020B0604020202020204" pitchFamily="34" charset="0"/>
                          <a:cs typeface="Arial" panose="020B0604020202020204" pitchFamily="34" charset="0"/>
                        </a:rPr>
                        <a:t>Can only take the values True or</a:t>
                      </a:r>
                      <a:r>
                        <a:rPr lang="en-GB" sz="1800" baseline="0">
                          <a:latin typeface="Arial" panose="020B0604020202020204" pitchFamily="34" charset="0"/>
                          <a:cs typeface="Arial" panose="020B0604020202020204" pitchFamily="34" charset="0"/>
                        </a:rPr>
                        <a:t> False</a:t>
                      </a:r>
                      <a:endParaRPr lang="en-GB" sz="180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Theoretically just one bit, but in </a:t>
                      </a:r>
                      <a:r>
                        <a:rPr lang="en-GB" sz="1800" baseline="0" dirty="0">
                          <a:latin typeface="Arial" panose="020B0604020202020204" pitchFamily="34" charset="0"/>
                          <a:cs typeface="Arial" panose="020B0604020202020204" pitchFamily="34" charset="0"/>
                        </a:rPr>
                        <a:t>high level languages often one byte</a:t>
                      </a: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762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482CA-1802-4B3C-B95A-6D8361C2D77E}"/>
              </a:ext>
            </a:extLst>
          </p:cNvPr>
          <p:cNvSpPr>
            <a:spLocks noGrp="1"/>
          </p:cNvSpPr>
          <p:nvPr>
            <p:ph type="body" sz="quarter" idx="13"/>
          </p:nvPr>
        </p:nvSpPr>
        <p:spPr/>
        <p:txBody>
          <a:bodyPr/>
          <a:lstStyle/>
          <a:p>
            <a:r>
              <a:rPr lang="en-GB" dirty="0"/>
              <a:t>Declaring variables</a:t>
            </a:r>
          </a:p>
        </p:txBody>
      </p:sp>
      <p:sp>
        <p:nvSpPr>
          <p:cNvPr id="3" name="Text Placeholder 2">
            <a:extLst>
              <a:ext uri="{FF2B5EF4-FFF2-40B4-BE49-F238E27FC236}">
                <a16:creationId xmlns:a16="http://schemas.microsoft.com/office/drawing/2014/main" id="{3A99A339-9A74-439A-B756-EFD66ADF78F7}"/>
              </a:ext>
            </a:extLst>
          </p:cNvPr>
          <p:cNvSpPr>
            <a:spLocks noGrp="1"/>
          </p:cNvSpPr>
          <p:nvPr>
            <p:ph type="body" sz="quarter" idx="14"/>
          </p:nvPr>
        </p:nvSpPr>
        <p:spPr/>
        <p:txBody>
          <a:bodyPr/>
          <a:lstStyle/>
          <a:p>
            <a:r>
              <a:rPr lang="en-GB" dirty="0"/>
              <a:t>Before using variables they should be declared</a:t>
            </a:r>
          </a:p>
          <a:p>
            <a:pPr lvl="1"/>
            <a:r>
              <a:rPr lang="en-GB" dirty="0"/>
              <a:t>Declaring a variable gets it ready for use in the program</a:t>
            </a:r>
          </a:p>
          <a:p>
            <a:pPr lvl="1"/>
            <a:r>
              <a:rPr lang="en-GB" dirty="0"/>
              <a:t>The data type is given to the variable – the programming language (compiler) can check that it is being used correctly</a:t>
            </a:r>
          </a:p>
          <a:p>
            <a:r>
              <a:rPr lang="en-GB" dirty="0"/>
              <a:t>Examples of declaring and using variables</a:t>
            </a:r>
          </a:p>
          <a:p>
            <a:pPr marL="452437" lvl="1" indent="0">
              <a:spcAft>
                <a:spcPts val="0"/>
              </a:spcAft>
              <a:buNone/>
            </a:pPr>
            <a:r>
              <a:rPr lang="en-GB" dirty="0">
                <a:solidFill>
                  <a:srgbClr val="624837"/>
                </a:solidFill>
                <a:latin typeface="Consolas" panose="020B0609020204030204" pitchFamily="49" charset="0"/>
              </a:rPr>
              <a:t>DECLARE </a:t>
            </a:r>
            <a:r>
              <a:rPr lang="en-GB" dirty="0" err="1">
                <a:solidFill>
                  <a:srgbClr val="624837"/>
                </a:solidFill>
                <a:latin typeface="Consolas" panose="020B0609020204030204" pitchFamily="49" charset="0"/>
              </a:rPr>
              <a:t>sidesInShape</a:t>
            </a:r>
            <a:r>
              <a:rPr lang="en-GB" dirty="0">
                <a:solidFill>
                  <a:srgbClr val="624837"/>
                </a:solidFill>
                <a:latin typeface="Consolas" panose="020B0609020204030204" pitchFamily="49" charset="0"/>
              </a:rPr>
              <a:t> : INTEGER</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DECLARE name : STRING</a:t>
            </a:r>
            <a:br>
              <a:rPr lang="en-GB" dirty="0">
                <a:solidFill>
                  <a:srgbClr val="624837"/>
                </a:solidFill>
                <a:latin typeface="Consolas" panose="020B0609020204030204" pitchFamily="49" charset="0"/>
              </a:rPr>
            </a:br>
            <a:r>
              <a:rPr lang="en-GB" dirty="0" err="1">
                <a:solidFill>
                  <a:srgbClr val="624837"/>
                </a:solidFill>
                <a:latin typeface="Consolas" panose="020B0609020204030204" pitchFamily="49" charset="0"/>
              </a:rPr>
              <a:t>sidesInShape</a:t>
            </a:r>
            <a:r>
              <a:rPr lang="en-GB" dirty="0">
                <a:solidFill>
                  <a:srgbClr val="624837"/>
                </a:solidFill>
                <a:latin typeface="Consolas" panose="020B0609020204030204" pitchFamily="49" charset="0"/>
              </a:rPr>
              <a: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4</a:t>
            </a:r>
          </a:p>
          <a:p>
            <a:pPr marL="452437" lvl="1" indent="0" defTabSz="979488">
              <a:spcAft>
                <a:spcPts val="0"/>
              </a:spcAft>
              <a:buNone/>
            </a:pPr>
            <a:r>
              <a:rPr lang="en-GB" dirty="0">
                <a:solidFill>
                  <a:srgbClr val="624837"/>
                </a:solidFill>
                <a:latin typeface="Consolas" panose="020B0609020204030204" pitchFamily="49" charset="0"/>
              </a:rPr>
              <a:t>Name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"Jody"</a:t>
            </a:r>
          </a:p>
        </p:txBody>
      </p:sp>
    </p:spTree>
    <p:extLst>
      <p:ext uri="{BB962C8B-B14F-4D97-AF65-F5344CB8AC3E}">
        <p14:creationId xmlns:p14="http://schemas.microsoft.com/office/powerpoint/2010/main" val="1170206454"/>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CC189B-4AA5-4CFC-8D40-42102FB609AE}">
  <ds:schemaRefs>
    <ds:schemaRef ds:uri="http://schemas.microsoft.com/office/2006/metadata/properties"/>
    <ds:schemaRef ds:uri="http://schemas.microsoft.com/office/2006/documentManagement/types"/>
    <ds:schemaRef ds:uri="http://schemas.openxmlformats.org/package/2006/metadata/core-properties"/>
    <ds:schemaRef ds:uri="94dce8ab-38ff-4714-b1ed-1fc5e4d9abd1"/>
    <ds:schemaRef ds:uri="http://purl.org/dc/dcmitype/"/>
    <ds:schemaRef ds:uri="http://purl.org/dc/elements/1.1/"/>
    <ds:schemaRef ds:uri="http://schemas.microsoft.com/office/infopath/2007/PartnerControls"/>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598246CA-91DB-4B7E-9814-3B32999A5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24DE5A-B307-48D9-A981-18A07B1A8B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4108</TotalTime>
  <Words>1898</Words>
  <Application>Microsoft Office PowerPoint</Application>
  <PresentationFormat>On-screen Show (4:3)</PresentationFormat>
  <Paragraphs>242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Consolas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7</cp:revision>
  <dcterms:created xsi:type="dcterms:W3CDTF">2016-01-18T13:50:59Z</dcterms:created>
  <dcterms:modified xsi:type="dcterms:W3CDTF">2021-08-31T13:24:02Z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