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1"/>
  </p:notesMasterIdLst>
  <p:handoutMasterIdLst>
    <p:handoutMasterId r:id="rId22"/>
  </p:handoutMasterIdLst>
  <p:sldIdLst>
    <p:sldId id="260" r:id="rId5"/>
    <p:sldId id="261" r:id="rId6"/>
    <p:sldId id="312" r:id="rId7"/>
    <p:sldId id="313" r:id="rId8"/>
    <p:sldId id="332" r:id="rId9"/>
    <p:sldId id="333" r:id="rId10"/>
    <p:sldId id="337" r:id="rId11"/>
    <p:sldId id="334" r:id="rId12"/>
    <p:sldId id="335" r:id="rId13"/>
    <p:sldId id="274" r:id="rId14"/>
    <p:sldId id="307" r:id="rId15"/>
    <p:sldId id="310" r:id="rId16"/>
    <p:sldId id="336" r:id="rId17"/>
    <p:sldId id="308" r:id="rId18"/>
    <p:sldId id="338" r:id="rId19"/>
    <p:sldId id="276" r:id="rId20"/>
  </p:sldIdLst>
  <p:sldSz cx="9144000" cy="6858000" type="screen4x3"/>
  <p:notesSz cx="6858000" cy="9144000"/>
  <p:embeddedFontLst>
    <p:embeddedFont>
      <p:font typeface="Calibri" panose="020F0502020204030204" pitchFamily="34" charset="0"/>
      <p:regular r:id="rId23"/>
      <p:bold r:id="rId24"/>
      <p:italic r:id="rId25"/>
      <p:boldItalic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guide id="6" orient="horz" pos="322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6" clrIdx="0">
    <p:extLst>
      <p:ext uri="{19B8F6BF-5375-455C-9EA6-DF929625EA0E}">
        <p15:presenceInfo xmlns:p15="http://schemas.microsoft.com/office/powerpoint/2012/main" userId="S::james.franklin@pgonline.co.uk::cf915d05-507f-491f-b4a6-b2aa085ee4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6529"/>
    <a:srgbClr val="6EB2B0"/>
    <a:srgbClr val="00566A"/>
    <a:srgbClr val="09103E"/>
    <a:srgbClr val="070707"/>
    <a:srgbClr val="0E463C"/>
    <a:srgbClr val="D2A022"/>
    <a:srgbClr val="58ACA5"/>
    <a:srgbClr val="E4A365"/>
    <a:srgbClr val="00ACC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guide orient="horz" pos="1245"/>
        <p:guide orient="horz" pos="3232"/>
        <p:guide orient="horz" pos="1912"/>
        <p:guide pos="5380"/>
        <p:guide pos="2959"/>
        <p:guide orient="horz" pos="322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Franklin" userId="cf915d05-507f-491f-b4a6-b2aa085ee4b1" providerId="ADAL" clId="{E27EA017-3349-480F-9742-F6644AD95580}"/>
    <pc:docChg chg="undo custSel addSld delSld modSld sldOrd">
      <pc:chgData name="James Franklin" userId="cf915d05-507f-491f-b4a6-b2aa085ee4b1" providerId="ADAL" clId="{E27EA017-3349-480F-9742-F6644AD95580}" dt="2020-06-17T13:32:31.030" v="1495" actId="20577"/>
      <pc:docMkLst>
        <pc:docMk/>
      </pc:docMkLst>
      <pc:sldChg chg="modSp mod">
        <pc:chgData name="James Franklin" userId="cf915d05-507f-491f-b4a6-b2aa085ee4b1" providerId="ADAL" clId="{E27EA017-3349-480F-9742-F6644AD95580}" dt="2020-06-15T17:28:04.056" v="482" actId="6549"/>
        <pc:sldMkLst>
          <pc:docMk/>
          <pc:sldMk cId="389929635" sldId="261"/>
        </pc:sldMkLst>
        <pc:spChg chg="mod">
          <ac:chgData name="James Franklin" userId="cf915d05-507f-491f-b4a6-b2aa085ee4b1" providerId="ADAL" clId="{E27EA017-3349-480F-9742-F6644AD95580}" dt="2020-06-15T17:28:04.056" v="482" actId="6549"/>
          <ac:spMkLst>
            <pc:docMk/>
            <pc:sldMk cId="389929635" sldId="261"/>
            <ac:spMk id="3" creationId="{00000000-0000-0000-0000-000000000000}"/>
          </ac:spMkLst>
        </pc:spChg>
      </pc:sldChg>
      <pc:sldChg chg="modSp mod">
        <pc:chgData name="James Franklin" userId="cf915d05-507f-491f-b4a6-b2aa085ee4b1" providerId="ADAL" clId="{E27EA017-3349-480F-9742-F6644AD95580}" dt="2020-06-17T13:32:31.030" v="1495" actId="20577"/>
        <pc:sldMkLst>
          <pc:docMk/>
          <pc:sldMk cId="1414555065" sldId="266"/>
        </pc:sldMkLst>
        <pc:spChg chg="mod">
          <ac:chgData name="James Franklin" userId="cf915d05-507f-491f-b4a6-b2aa085ee4b1" providerId="ADAL" clId="{E27EA017-3349-480F-9742-F6644AD95580}" dt="2020-06-17T13:32:31.030" v="1495" actId="20577"/>
          <ac:spMkLst>
            <pc:docMk/>
            <pc:sldMk cId="1414555065" sldId="266"/>
            <ac:spMk id="3" creationId="{00000000-0000-0000-0000-000000000000}"/>
          </ac:spMkLst>
        </pc:spChg>
        <pc:picChg chg="mod">
          <ac:chgData name="James Franklin" userId="cf915d05-507f-491f-b4a6-b2aa085ee4b1" providerId="ADAL" clId="{E27EA017-3349-480F-9742-F6644AD95580}" dt="2020-06-15T18:06:52.697" v="705" actId="1076"/>
          <ac:picMkLst>
            <pc:docMk/>
            <pc:sldMk cId="1414555065" sldId="266"/>
            <ac:picMk id="11" creationId="{00000000-0000-0000-0000-000000000000}"/>
          </ac:picMkLst>
        </pc:picChg>
      </pc:sldChg>
      <pc:sldChg chg="modSp mod ord">
        <pc:chgData name="James Franklin" userId="cf915d05-507f-491f-b4a6-b2aa085ee4b1" providerId="ADAL" clId="{E27EA017-3349-480F-9742-F6644AD95580}" dt="2020-06-17T11:06:01.569" v="1488" actId="1076"/>
        <pc:sldMkLst>
          <pc:docMk/>
          <pc:sldMk cId="165605074" sldId="271"/>
        </pc:sldMkLst>
        <pc:spChg chg="mod">
          <ac:chgData name="James Franklin" userId="cf915d05-507f-491f-b4a6-b2aa085ee4b1" providerId="ADAL" clId="{E27EA017-3349-480F-9742-F6644AD95580}" dt="2020-06-17T11:05:51.545" v="1487" actId="20577"/>
          <ac:spMkLst>
            <pc:docMk/>
            <pc:sldMk cId="165605074" sldId="271"/>
            <ac:spMk id="3" creationId="{00000000-0000-0000-0000-000000000000}"/>
          </ac:spMkLst>
        </pc:spChg>
        <pc:graphicFrameChg chg="mod">
          <ac:chgData name="James Franklin" userId="cf915d05-507f-491f-b4a6-b2aa085ee4b1" providerId="ADAL" clId="{E27EA017-3349-480F-9742-F6644AD95580}" dt="2020-06-17T11:06:01.569" v="1488" actId="1076"/>
          <ac:graphicFrameMkLst>
            <pc:docMk/>
            <pc:sldMk cId="165605074" sldId="271"/>
            <ac:graphicFrameMk id="6" creationId="{00000000-0000-0000-0000-000000000000}"/>
          </ac:graphicFrameMkLst>
        </pc:graphicFrameChg>
      </pc:sldChg>
      <pc:sldChg chg="ord">
        <pc:chgData name="James Franklin" userId="cf915d05-507f-491f-b4a6-b2aa085ee4b1" providerId="ADAL" clId="{E27EA017-3349-480F-9742-F6644AD95580}" dt="2020-06-15T17:41:37.004" v="631"/>
        <pc:sldMkLst>
          <pc:docMk/>
          <pc:sldMk cId="257206945" sldId="274"/>
        </pc:sldMkLst>
      </pc:sldChg>
      <pc:sldChg chg="ord">
        <pc:chgData name="James Franklin" userId="cf915d05-507f-491f-b4a6-b2aa085ee4b1" providerId="ADAL" clId="{E27EA017-3349-480F-9742-F6644AD95580}" dt="2020-06-15T17:30:50.992" v="484"/>
        <pc:sldMkLst>
          <pc:docMk/>
          <pc:sldMk cId="1698413378" sldId="275"/>
        </pc:sldMkLst>
      </pc:sldChg>
      <pc:sldChg chg="modSp mod">
        <pc:chgData name="James Franklin" userId="cf915d05-507f-491f-b4a6-b2aa085ee4b1" providerId="ADAL" clId="{E27EA017-3349-480F-9742-F6644AD95580}" dt="2020-06-15T18:34:42.535" v="780" actId="20577"/>
        <pc:sldMkLst>
          <pc:docMk/>
          <pc:sldMk cId="3720013636" sldId="281"/>
        </pc:sldMkLst>
        <pc:spChg chg="mod">
          <ac:chgData name="James Franklin" userId="cf915d05-507f-491f-b4a6-b2aa085ee4b1" providerId="ADAL" clId="{E27EA017-3349-480F-9742-F6644AD95580}" dt="2020-06-15T18:34:42.535" v="780" actId="20577"/>
          <ac:spMkLst>
            <pc:docMk/>
            <pc:sldMk cId="3720013636" sldId="281"/>
            <ac:spMk id="3" creationId="{D11E93B5-2523-406A-B12F-B2F7212F5010}"/>
          </ac:spMkLst>
        </pc:spChg>
      </pc:sldChg>
      <pc:sldChg chg="add del">
        <pc:chgData name="James Franklin" userId="cf915d05-507f-491f-b4a6-b2aa085ee4b1" providerId="ADAL" clId="{E27EA017-3349-480F-9742-F6644AD95580}" dt="2020-06-15T18:35:16.694" v="784" actId="47"/>
        <pc:sldMkLst>
          <pc:docMk/>
          <pc:sldMk cId="3687927885" sldId="282"/>
        </pc:sldMkLst>
      </pc:sldChg>
      <pc:sldChg chg="modSp add mod">
        <pc:chgData name="James Franklin" userId="cf915d05-507f-491f-b4a6-b2aa085ee4b1" providerId="ADAL" clId="{E27EA017-3349-480F-9742-F6644AD95580}" dt="2020-06-17T11:04:22.187" v="1414" actId="20577"/>
        <pc:sldMkLst>
          <pc:docMk/>
          <pc:sldMk cId="2485218515" sldId="283"/>
        </pc:sldMkLst>
        <pc:spChg chg="mod">
          <ac:chgData name="James Franklin" userId="cf915d05-507f-491f-b4a6-b2aa085ee4b1" providerId="ADAL" clId="{E27EA017-3349-480F-9742-F6644AD95580}" dt="2020-06-17T11:04:22.187" v="1414" actId="20577"/>
          <ac:spMkLst>
            <pc:docMk/>
            <pc:sldMk cId="2485218515" sldId="283"/>
            <ac:spMk id="3" creationId="{00000000-0000-0000-0000-000000000000}"/>
          </ac:spMkLst>
        </pc:spChg>
      </pc:sldChg>
      <pc:sldChg chg="modSp add mod">
        <pc:chgData name="James Franklin" userId="cf915d05-507f-491f-b4a6-b2aa085ee4b1" providerId="ADAL" clId="{E27EA017-3349-480F-9742-F6644AD95580}" dt="2020-06-15T17:37:05.601" v="581" actId="20577"/>
        <pc:sldMkLst>
          <pc:docMk/>
          <pc:sldMk cId="1699605360" sldId="284"/>
        </pc:sldMkLst>
        <pc:spChg chg="mod">
          <ac:chgData name="James Franklin" userId="cf915d05-507f-491f-b4a6-b2aa085ee4b1" providerId="ADAL" clId="{E27EA017-3349-480F-9742-F6644AD95580}" dt="2020-06-15T17:37:05.601" v="581" actId="20577"/>
          <ac:spMkLst>
            <pc:docMk/>
            <pc:sldMk cId="1699605360" sldId="284"/>
            <ac:spMk id="3" creationId="{00000000-0000-0000-0000-000000000000}"/>
          </ac:spMkLst>
        </pc:spChg>
      </pc:sldChg>
      <pc:sldChg chg="addSp delSp modSp new del">
        <pc:chgData name="James Franklin" userId="cf915d05-507f-491f-b4a6-b2aa085ee4b1" providerId="ADAL" clId="{E27EA017-3349-480F-9742-F6644AD95580}" dt="2020-06-15T17:37:59.204" v="585" actId="47"/>
        <pc:sldMkLst>
          <pc:docMk/>
          <pc:sldMk cId="3341292369" sldId="285"/>
        </pc:sldMkLst>
        <pc:spChg chg="del">
          <ac:chgData name="James Franklin" userId="cf915d05-507f-491f-b4a6-b2aa085ee4b1" providerId="ADAL" clId="{E27EA017-3349-480F-9742-F6644AD95580}" dt="2020-06-15T17:37:46.559" v="583"/>
          <ac:spMkLst>
            <pc:docMk/>
            <pc:sldMk cId="3341292369" sldId="285"/>
            <ac:spMk id="2" creationId="{DACFD4BB-D27C-4852-9286-D08BE890BD3C}"/>
          </ac:spMkLst>
        </pc:spChg>
        <pc:spChg chg="del">
          <ac:chgData name="James Franklin" userId="cf915d05-507f-491f-b4a6-b2aa085ee4b1" providerId="ADAL" clId="{E27EA017-3349-480F-9742-F6644AD95580}" dt="2020-06-15T17:37:46.559" v="583"/>
          <ac:spMkLst>
            <pc:docMk/>
            <pc:sldMk cId="3341292369" sldId="285"/>
            <ac:spMk id="3" creationId="{E83E3934-8410-49FB-8F91-FBB982261595}"/>
          </ac:spMkLst>
        </pc:spChg>
        <pc:spChg chg="add mod">
          <ac:chgData name="James Franklin" userId="cf915d05-507f-491f-b4a6-b2aa085ee4b1" providerId="ADAL" clId="{E27EA017-3349-480F-9742-F6644AD95580}" dt="2020-06-15T17:37:46.559" v="583"/>
          <ac:spMkLst>
            <pc:docMk/>
            <pc:sldMk cId="3341292369" sldId="285"/>
            <ac:spMk id="4" creationId="{F2ACD0B5-EB32-438D-A0F5-AD4C0FE9C2EC}"/>
          </ac:spMkLst>
        </pc:spChg>
        <pc:spChg chg="add mod">
          <ac:chgData name="James Franklin" userId="cf915d05-507f-491f-b4a6-b2aa085ee4b1" providerId="ADAL" clId="{E27EA017-3349-480F-9742-F6644AD95580}" dt="2020-06-15T17:37:46.559" v="583"/>
          <ac:spMkLst>
            <pc:docMk/>
            <pc:sldMk cId="3341292369" sldId="285"/>
            <ac:spMk id="5" creationId="{F3087339-E6D7-4ADD-B81D-9EF6CE043834}"/>
          </ac:spMkLst>
        </pc:spChg>
      </pc:sldChg>
      <pc:sldChg chg="modSp add mod">
        <pc:chgData name="James Franklin" userId="cf915d05-507f-491f-b4a6-b2aa085ee4b1" providerId="ADAL" clId="{E27EA017-3349-480F-9742-F6644AD95580}" dt="2020-06-15T17:39:01.491" v="626" actId="20577"/>
        <pc:sldMkLst>
          <pc:docMk/>
          <pc:sldMk cId="3897848377" sldId="286"/>
        </pc:sldMkLst>
        <pc:spChg chg="mod">
          <ac:chgData name="James Franklin" userId="cf915d05-507f-491f-b4a6-b2aa085ee4b1" providerId="ADAL" clId="{E27EA017-3349-480F-9742-F6644AD95580}" dt="2020-06-15T17:38:05.119" v="586"/>
          <ac:spMkLst>
            <pc:docMk/>
            <pc:sldMk cId="3897848377" sldId="286"/>
            <ac:spMk id="2" creationId="{00000000-0000-0000-0000-000000000000}"/>
          </ac:spMkLst>
        </pc:spChg>
        <pc:spChg chg="mod">
          <ac:chgData name="James Franklin" userId="cf915d05-507f-491f-b4a6-b2aa085ee4b1" providerId="ADAL" clId="{E27EA017-3349-480F-9742-F6644AD95580}" dt="2020-06-15T17:39:01.491" v="626" actId="20577"/>
          <ac:spMkLst>
            <pc:docMk/>
            <pc:sldMk cId="3897848377" sldId="286"/>
            <ac:spMk id="3" creationId="{00000000-0000-0000-0000-000000000000}"/>
          </ac:spMkLst>
        </pc:spChg>
      </pc:sldChg>
      <pc:sldChg chg="modSp add mod">
        <pc:chgData name="James Franklin" userId="cf915d05-507f-491f-b4a6-b2aa085ee4b1" providerId="ADAL" clId="{E27EA017-3349-480F-9742-F6644AD95580}" dt="2020-06-15T17:41:31.523" v="629" actId="20577"/>
        <pc:sldMkLst>
          <pc:docMk/>
          <pc:sldMk cId="2910051175" sldId="287"/>
        </pc:sldMkLst>
        <pc:spChg chg="mod">
          <ac:chgData name="James Franklin" userId="cf915d05-507f-491f-b4a6-b2aa085ee4b1" providerId="ADAL" clId="{E27EA017-3349-480F-9742-F6644AD95580}" dt="2020-06-15T17:41:31.523" v="629" actId="20577"/>
          <ac:spMkLst>
            <pc:docMk/>
            <pc:sldMk cId="2910051175" sldId="287"/>
            <ac:spMk id="3" creationId="{00000000-0000-0000-0000-000000000000}"/>
          </ac:spMkLst>
        </pc:spChg>
      </pc:sldChg>
      <pc:sldChg chg="modSp add mod">
        <pc:chgData name="James Franklin" userId="cf915d05-507f-491f-b4a6-b2aa085ee4b1" providerId="ADAL" clId="{E27EA017-3349-480F-9742-F6644AD95580}" dt="2020-06-15T17:42:52.083" v="638" actId="20577"/>
        <pc:sldMkLst>
          <pc:docMk/>
          <pc:sldMk cId="2251868043" sldId="288"/>
        </pc:sldMkLst>
        <pc:spChg chg="mod">
          <ac:chgData name="James Franklin" userId="cf915d05-507f-491f-b4a6-b2aa085ee4b1" providerId="ADAL" clId="{E27EA017-3349-480F-9742-F6644AD95580}" dt="2020-06-15T17:42:52.083" v="638" actId="20577"/>
          <ac:spMkLst>
            <pc:docMk/>
            <pc:sldMk cId="2251868043" sldId="288"/>
            <ac:spMk id="3" creationId="{00000000-0000-0000-0000-000000000000}"/>
          </ac:spMkLst>
        </pc:spChg>
      </pc:sldChg>
      <pc:sldChg chg="modSp add mod">
        <pc:chgData name="James Franklin" userId="cf915d05-507f-491f-b4a6-b2aa085ee4b1" providerId="ADAL" clId="{E27EA017-3349-480F-9742-F6644AD95580}" dt="2020-06-15T17:47:24.562" v="658" actId="20577"/>
        <pc:sldMkLst>
          <pc:docMk/>
          <pc:sldMk cId="4159379878" sldId="289"/>
        </pc:sldMkLst>
        <pc:spChg chg="mod">
          <ac:chgData name="James Franklin" userId="cf915d05-507f-491f-b4a6-b2aa085ee4b1" providerId="ADAL" clId="{E27EA017-3349-480F-9742-F6644AD95580}" dt="2020-06-15T17:47:24.562" v="658" actId="20577"/>
          <ac:spMkLst>
            <pc:docMk/>
            <pc:sldMk cId="4159379878" sldId="289"/>
            <ac:spMk id="3" creationId="{00000000-0000-0000-0000-000000000000}"/>
          </ac:spMkLst>
        </pc:spChg>
      </pc:sldChg>
      <pc:sldChg chg="add">
        <pc:chgData name="James Franklin" userId="cf915d05-507f-491f-b4a6-b2aa085ee4b1" providerId="ADAL" clId="{E27EA017-3349-480F-9742-F6644AD95580}" dt="2020-06-15T17:42:10.653" v="632"/>
        <pc:sldMkLst>
          <pc:docMk/>
          <pc:sldMk cId="1430798280" sldId="290"/>
        </pc:sldMkLst>
      </pc:sldChg>
      <pc:sldChg chg="add">
        <pc:chgData name="James Franklin" userId="cf915d05-507f-491f-b4a6-b2aa085ee4b1" providerId="ADAL" clId="{E27EA017-3349-480F-9742-F6644AD95580}" dt="2020-06-15T17:42:10.653" v="632"/>
        <pc:sldMkLst>
          <pc:docMk/>
          <pc:sldMk cId="1905787487" sldId="291"/>
        </pc:sldMkLst>
      </pc:sldChg>
      <pc:sldChg chg="modSp add mod">
        <pc:chgData name="James Franklin" userId="cf915d05-507f-491f-b4a6-b2aa085ee4b1" providerId="ADAL" clId="{E27EA017-3349-480F-9742-F6644AD95580}" dt="2020-06-15T17:54:36.036" v="668" actId="20577"/>
        <pc:sldMkLst>
          <pc:docMk/>
          <pc:sldMk cId="2338836256" sldId="292"/>
        </pc:sldMkLst>
        <pc:spChg chg="mod">
          <ac:chgData name="James Franklin" userId="cf915d05-507f-491f-b4a6-b2aa085ee4b1" providerId="ADAL" clId="{E27EA017-3349-480F-9742-F6644AD95580}" dt="2020-06-15T17:54:05.458" v="659"/>
          <ac:spMkLst>
            <pc:docMk/>
            <pc:sldMk cId="2338836256" sldId="292"/>
            <ac:spMk id="2" creationId="{00000000-0000-0000-0000-000000000000}"/>
          </ac:spMkLst>
        </pc:spChg>
        <pc:spChg chg="mod">
          <ac:chgData name="James Franklin" userId="cf915d05-507f-491f-b4a6-b2aa085ee4b1" providerId="ADAL" clId="{E27EA017-3349-480F-9742-F6644AD95580}" dt="2020-06-15T17:54:36.036" v="668" actId="20577"/>
          <ac:spMkLst>
            <pc:docMk/>
            <pc:sldMk cId="2338836256" sldId="292"/>
            <ac:spMk id="3" creationId="{00000000-0000-0000-0000-000000000000}"/>
          </ac:spMkLst>
        </pc:spChg>
      </pc:sldChg>
      <pc:sldChg chg="addSp delSp modSp add mod">
        <pc:chgData name="James Franklin" userId="cf915d05-507f-491f-b4a6-b2aa085ee4b1" providerId="ADAL" clId="{E27EA017-3349-480F-9742-F6644AD95580}" dt="2020-06-15T18:02:32.706" v="704" actId="1076"/>
        <pc:sldMkLst>
          <pc:docMk/>
          <pc:sldMk cId="592901796" sldId="293"/>
        </pc:sldMkLst>
        <pc:spChg chg="del">
          <ac:chgData name="James Franklin" userId="cf915d05-507f-491f-b4a6-b2aa085ee4b1" providerId="ADAL" clId="{E27EA017-3349-480F-9742-F6644AD95580}" dt="2020-06-15T17:58:38.408" v="671" actId="478"/>
          <ac:spMkLst>
            <pc:docMk/>
            <pc:sldMk cId="592901796" sldId="293"/>
            <ac:spMk id="4" creationId="{00000000-0000-0000-0000-000000000000}"/>
          </ac:spMkLst>
        </pc:spChg>
        <pc:spChg chg="del">
          <ac:chgData name="James Franklin" userId="cf915d05-507f-491f-b4a6-b2aa085ee4b1" providerId="ADAL" clId="{E27EA017-3349-480F-9742-F6644AD95580}" dt="2020-06-15T17:58:38.408" v="671" actId="478"/>
          <ac:spMkLst>
            <pc:docMk/>
            <pc:sldMk cId="592901796" sldId="293"/>
            <ac:spMk id="5" creationId="{00000000-0000-0000-0000-000000000000}"/>
          </ac:spMkLst>
        </pc:spChg>
        <pc:graphicFrameChg chg="add del mod">
          <ac:chgData name="James Franklin" userId="cf915d05-507f-491f-b4a6-b2aa085ee4b1" providerId="ADAL" clId="{E27EA017-3349-480F-9742-F6644AD95580}" dt="2020-06-15T18:00:44.028" v="679" actId="478"/>
          <ac:graphicFrameMkLst>
            <pc:docMk/>
            <pc:sldMk cId="592901796" sldId="293"/>
            <ac:graphicFrameMk id="9" creationId="{D3E48195-9D24-48EF-9E27-55D64D90BB35}"/>
          </ac:graphicFrameMkLst>
        </pc:graphicFrameChg>
        <pc:graphicFrameChg chg="add mod">
          <ac:chgData name="James Franklin" userId="cf915d05-507f-491f-b4a6-b2aa085ee4b1" providerId="ADAL" clId="{E27EA017-3349-480F-9742-F6644AD95580}" dt="2020-06-15T18:02:32.706" v="704" actId="1076"/>
          <ac:graphicFrameMkLst>
            <pc:docMk/>
            <pc:sldMk cId="592901796" sldId="293"/>
            <ac:graphicFrameMk id="10" creationId="{D3E48195-9D24-48EF-9E27-55D64D90BB35}"/>
          </ac:graphicFrameMkLst>
        </pc:graphicFrameChg>
        <pc:cxnChg chg="del">
          <ac:chgData name="James Franklin" userId="cf915d05-507f-491f-b4a6-b2aa085ee4b1" providerId="ADAL" clId="{E27EA017-3349-480F-9742-F6644AD95580}" dt="2020-06-15T17:58:38.408" v="671" actId="478"/>
          <ac:cxnSpMkLst>
            <pc:docMk/>
            <pc:sldMk cId="592901796" sldId="293"/>
            <ac:cxnSpMk id="7" creationId="{00000000-0000-0000-0000-000000000000}"/>
          </ac:cxnSpMkLst>
        </pc:cxnChg>
        <pc:cxnChg chg="del">
          <ac:chgData name="James Franklin" userId="cf915d05-507f-491f-b4a6-b2aa085ee4b1" providerId="ADAL" clId="{E27EA017-3349-480F-9742-F6644AD95580}" dt="2020-06-15T17:58:38.408" v="671" actId="478"/>
          <ac:cxnSpMkLst>
            <pc:docMk/>
            <pc:sldMk cId="592901796" sldId="293"/>
            <ac:cxnSpMk id="8" creationId="{00000000-0000-0000-0000-000000000000}"/>
          </ac:cxnSpMkLst>
        </pc:cxnChg>
      </pc:sldChg>
      <pc:sldChg chg="add">
        <pc:chgData name="James Franklin" userId="cf915d05-507f-491f-b4a6-b2aa085ee4b1" providerId="ADAL" clId="{E27EA017-3349-480F-9742-F6644AD95580}" dt="2020-06-15T17:42:10.653" v="632"/>
        <pc:sldMkLst>
          <pc:docMk/>
          <pc:sldMk cId="654542181" sldId="294"/>
        </pc:sldMkLst>
      </pc:sldChg>
      <pc:sldChg chg="add">
        <pc:chgData name="James Franklin" userId="cf915d05-507f-491f-b4a6-b2aa085ee4b1" providerId="ADAL" clId="{E27EA017-3349-480F-9742-F6644AD95580}" dt="2020-06-15T17:42:10.653" v="632"/>
        <pc:sldMkLst>
          <pc:docMk/>
          <pc:sldMk cId="4088690343" sldId="296"/>
        </pc:sldMkLst>
      </pc:sldChg>
      <pc:sldChg chg="add">
        <pc:chgData name="James Franklin" userId="cf915d05-507f-491f-b4a6-b2aa085ee4b1" providerId="ADAL" clId="{E27EA017-3349-480F-9742-F6644AD95580}" dt="2020-06-15T17:42:10.653" v="632"/>
        <pc:sldMkLst>
          <pc:docMk/>
          <pc:sldMk cId="1669759249" sldId="297"/>
        </pc:sldMkLst>
      </pc:sldChg>
      <pc:sldChg chg="add">
        <pc:chgData name="James Franklin" userId="cf915d05-507f-491f-b4a6-b2aa085ee4b1" providerId="ADAL" clId="{E27EA017-3349-480F-9742-F6644AD95580}" dt="2020-06-15T17:42:10.653" v="632"/>
        <pc:sldMkLst>
          <pc:docMk/>
          <pc:sldMk cId="246723736" sldId="298"/>
        </pc:sldMkLst>
      </pc:sldChg>
      <pc:sldChg chg="add">
        <pc:chgData name="James Franklin" userId="cf915d05-507f-491f-b4a6-b2aa085ee4b1" providerId="ADAL" clId="{E27EA017-3349-480F-9742-F6644AD95580}" dt="2020-06-15T17:42:10.653" v="632"/>
        <pc:sldMkLst>
          <pc:docMk/>
          <pc:sldMk cId="392849658" sldId="299"/>
        </pc:sldMkLst>
      </pc:sldChg>
      <pc:sldChg chg="add">
        <pc:chgData name="James Franklin" userId="cf915d05-507f-491f-b4a6-b2aa085ee4b1" providerId="ADAL" clId="{E27EA017-3349-480F-9742-F6644AD95580}" dt="2020-06-15T17:42:10.653" v="632"/>
        <pc:sldMkLst>
          <pc:docMk/>
          <pc:sldMk cId="967627982" sldId="300"/>
        </pc:sldMkLst>
      </pc:sldChg>
      <pc:sldChg chg="add">
        <pc:chgData name="James Franklin" userId="cf915d05-507f-491f-b4a6-b2aa085ee4b1" providerId="ADAL" clId="{E27EA017-3349-480F-9742-F6644AD95580}" dt="2020-06-15T17:42:10.653" v="632"/>
        <pc:sldMkLst>
          <pc:docMk/>
          <pc:sldMk cId="986872929" sldId="301"/>
        </pc:sldMkLst>
      </pc:sldChg>
      <pc:sldChg chg="add">
        <pc:chgData name="James Franklin" userId="cf915d05-507f-491f-b4a6-b2aa085ee4b1" providerId="ADAL" clId="{E27EA017-3349-480F-9742-F6644AD95580}" dt="2020-06-15T17:42:10.653" v="632"/>
        <pc:sldMkLst>
          <pc:docMk/>
          <pc:sldMk cId="2139514784" sldId="302"/>
        </pc:sldMkLst>
      </pc:sldChg>
      <pc:sldChg chg="add">
        <pc:chgData name="James Franklin" userId="cf915d05-507f-491f-b4a6-b2aa085ee4b1" providerId="ADAL" clId="{E27EA017-3349-480F-9742-F6644AD95580}" dt="2020-06-15T17:42:10.653" v="632"/>
        <pc:sldMkLst>
          <pc:docMk/>
          <pc:sldMk cId="2489527561" sldId="303"/>
        </pc:sldMkLst>
      </pc:sldChg>
      <pc:sldChg chg="add">
        <pc:chgData name="James Franklin" userId="cf915d05-507f-491f-b4a6-b2aa085ee4b1" providerId="ADAL" clId="{E27EA017-3349-480F-9742-F6644AD95580}" dt="2020-06-15T17:42:10.653" v="632"/>
        <pc:sldMkLst>
          <pc:docMk/>
          <pc:sldMk cId="3100590239" sldId="304"/>
        </pc:sldMkLst>
      </pc:sldChg>
      <pc:sldChg chg="delSp modSp add mod">
        <pc:chgData name="James Franklin" userId="cf915d05-507f-491f-b4a6-b2aa085ee4b1" providerId="ADAL" clId="{E27EA017-3349-480F-9742-F6644AD95580}" dt="2020-06-15T18:43:19.184" v="1410" actId="207"/>
        <pc:sldMkLst>
          <pc:docMk/>
          <pc:sldMk cId="2100363300" sldId="305"/>
        </pc:sldMkLst>
        <pc:spChg chg="mod">
          <ac:chgData name="James Franklin" userId="cf915d05-507f-491f-b4a6-b2aa085ee4b1" providerId="ADAL" clId="{E27EA017-3349-480F-9742-F6644AD95580}" dt="2020-06-15T18:35:22.781" v="785"/>
          <ac:spMkLst>
            <pc:docMk/>
            <pc:sldMk cId="2100363300" sldId="305"/>
            <ac:spMk id="2" creationId="{1C7CD0EF-E33D-44CB-A21F-980E5B96DE85}"/>
          </ac:spMkLst>
        </pc:spChg>
        <pc:spChg chg="mod">
          <ac:chgData name="James Franklin" userId="cf915d05-507f-491f-b4a6-b2aa085ee4b1" providerId="ADAL" clId="{E27EA017-3349-480F-9742-F6644AD95580}" dt="2020-06-15T18:43:19.184" v="1410" actId="207"/>
          <ac:spMkLst>
            <pc:docMk/>
            <pc:sldMk cId="2100363300" sldId="305"/>
            <ac:spMk id="3" creationId="{D11E93B5-2523-406A-B12F-B2F7212F5010}"/>
          </ac:spMkLst>
        </pc:spChg>
        <pc:picChg chg="del">
          <ac:chgData name="James Franklin" userId="cf915d05-507f-491f-b4a6-b2aa085ee4b1" providerId="ADAL" clId="{E27EA017-3349-480F-9742-F6644AD95580}" dt="2020-06-15T18:35:26.138" v="786" actId="478"/>
          <ac:picMkLst>
            <pc:docMk/>
            <pc:sldMk cId="2100363300" sldId="305"/>
            <ac:picMk id="5" creationId="{A685D516-F760-4406-8C8C-9B60BF4CC9D4}"/>
          </ac:picMkLst>
        </pc:picChg>
      </pc:sldChg>
    </pc:docChg>
  </pc:docChgLst>
  <pc:docChgLst>
    <pc:chgData name="Mike Bloys" userId="1248c4d8-7b2b-4b32-b8bd-163ae845f9bb" providerId="ADAL" clId="{A646D2F6-6E3B-413C-834A-2C4B83E4DF91}"/>
    <pc:docChg chg="modMainMaster">
      <pc:chgData name="Mike Bloys" userId="1248c4d8-7b2b-4b32-b8bd-163ae845f9bb" providerId="ADAL" clId="{A646D2F6-6E3B-413C-834A-2C4B83E4DF91}" dt="2020-05-29T14:05:39.938" v="0"/>
      <pc:docMkLst>
        <pc:docMk/>
      </pc:docMkLst>
      <pc:sldMasterChg chg="modSldLayout">
        <pc:chgData name="Mike Bloys" userId="1248c4d8-7b2b-4b32-b8bd-163ae845f9bb" providerId="ADAL" clId="{A646D2F6-6E3B-413C-834A-2C4B83E4DF91}" dt="2020-05-29T14:05:39.938" v="0"/>
        <pc:sldMasterMkLst>
          <pc:docMk/>
          <pc:sldMasterMk cId="3316734550" sldId="2147483648"/>
        </pc:sldMasterMkLst>
        <pc:sldLayoutChg chg="addSp modSp">
          <pc:chgData name="Mike Bloys" userId="1248c4d8-7b2b-4b32-b8bd-163ae845f9bb" providerId="ADAL" clId="{A646D2F6-6E3B-413C-834A-2C4B83E4DF91}" dt="2020-05-29T14:05:39.938" v="0"/>
          <pc:sldLayoutMkLst>
            <pc:docMk/>
            <pc:sldMasterMk cId="3316734550" sldId="2147483648"/>
            <pc:sldLayoutMk cId="3886385901" sldId="2147483649"/>
          </pc:sldLayoutMkLst>
          <pc:spChg chg="mod">
            <ac:chgData name="Mike Bloys" userId="1248c4d8-7b2b-4b32-b8bd-163ae845f9bb" providerId="ADAL" clId="{A646D2F6-6E3B-413C-834A-2C4B83E4DF91}" dt="2020-05-29T14:05:39.938" v="0"/>
            <ac:spMkLst>
              <pc:docMk/>
              <pc:sldMasterMk cId="3316734550" sldId="2147483648"/>
              <pc:sldLayoutMk cId="3886385901" sldId="2147483649"/>
              <ac:spMk id="5" creationId="{A4994ED0-E347-4BB5-8B76-519E6E95CA46}"/>
            </ac:spMkLst>
          </pc:spChg>
          <pc:grpChg chg="add mod">
            <ac:chgData name="Mike Bloys" userId="1248c4d8-7b2b-4b32-b8bd-163ae845f9bb" providerId="ADAL" clId="{A646D2F6-6E3B-413C-834A-2C4B83E4DF91}" dt="2020-05-29T14:05:39.938" v="0"/>
            <ac:grpSpMkLst>
              <pc:docMk/>
              <pc:sldMasterMk cId="3316734550" sldId="2147483648"/>
              <pc:sldLayoutMk cId="3886385901" sldId="2147483649"/>
              <ac:grpSpMk id="4" creationId="{F1BE54EE-F148-43ED-B369-410605A5783D}"/>
            </ac:grpSpMkLst>
          </pc:grpChg>
          <pc:picChg chg="mod">
            <ac:chgData name="Mike Bloys" userId="1248c4d8-7b2b-4b32-b8bd-163ae845f9bb" providerId="ADAL" clId="{A646D2F6-6E3B-413C-834A-2C4B83E4DF91}" dt="2020-05-29T14:05:39.938" v="0"/>
            <ac:picMkLst>
              <pc:docMk/>
              <pc:sldMasterMk cId="3316734550" sldId="2147483648"/>
              <pc:sldLayoutMk cId="3886385901" sldId="2147483649"/>
              <ac:picMk id="6" creationId="{B9BA8AF1-2458-464A-911F-C87D98B6129D}"/>
            </ac:picMkLst>
          </pc:picChg>
        </pc:sldLayoutChg>
      </pc:sldMasterChg>
    </pc:docChg>
  </pc:docChgLst>
  <pc:docChgLst>
    <pc:chgData name="Leonora Sheppard" userId="3688f6d8-1f97-408e-a4fe-cc859c551ddb" providerId="ADAL" clId="{61D67335-CADA-4753-91DD-A7BF82A04DDE}"/>
    <pc:docChg chg="modSld">
      <pc:chgData name="Leonora Sheppard" userId="3688f6d8-1f97-408e-a4fe-cc859c551ddb" providerId="ADAL" clId="{61D67335-CADA-4753-91DD-A7BF82A04DDE}" dt="2021-07-22T09:31:05.280" v="0" actId="20577"/>
      <pc:docMkLst>
        <pc:docMk/>
      </pc:docMkLst>
      <pc:sldChg chg="modSp mod">
        <pc:chgData name="Leonora Sheppard" userId="3688f6d8-1f97-408e-a4fe-cc859c551ddb" providerId="ADAL" clId="{61D67335-CADA-4753-91DD-A7BF82A04DDE}" dt="2021-07-22T09:31:05.280" v="0" actId="20577"/>
        <pc:sldMkLst>
          <pc:docMk/>
          <pc:sldMk cId="4226799657" sldId="264"/>
        </pc:sldMkLst>
        <pc:spChg chg="mod">
          <ac:chgData name="Leonora Sheppard" userId="3688f6d8-1f97-408e-a4fe-cc859c551ddb" providerId="ADAL" clId="{61D67335-CADA-4753-91DD-A7BF82A04DDE}" dt="2021-07-22T09:31:05.280" v="0" actId="20577"/>
          <ac:spMkLst>
            <pc:docMk/>
            <pc:sldMk cId="4226799657" sldId="264"/>
            <ac:spMk id="3" creationId="{00000000-0000-0000-0000-000000000000}"/>
          </ac:spMkLst>
        </pc:spChg>
      </pc:sldChg>
    </pc:docChg>
  </pc:docChgLst>
  <pc:docChgLst>
    <pc:chgData name="James Franklin" userId="cf915d05-507f-491f-b4a6-b2aa085ee4b1" providerId="ADAL" clId="{C54C2EA2-1008-4A88-AE60-E99C17FFCA10}"/>
    <pc:docChg chg="undo custSel addSld delSld modSld sldOrd">
      <pc:chgData name="James Franklin" userId="cf915d05-507f-491f-b4a6-b2aa085ee4b1" providerId="ADAL" clId="{C54C2EA2-1008-4A88-AE60-E99C17FFCA10}" dt="2020-03-06T16:59:45.658" v="4591" actId="207"/>
      <pc:docMkLst>
        <pc:docMk/>
      </pc:docMkLst>
      <pc:sldChg chg="modSp">
        <pc:chgData name="James Franklin" userId="cf915d05-507f-491f-b4a6-b2aa085ee4b1" providerId="ADAL" clId="{C54C2EA2-1008-4A88-AE60-E99C17FFCA10}" dt="2020-03-06T15:30:01.006" v="1697" actId="20577"/>
        <pc:sldMkLst>
          <pc:docMk/>
          <pc:sldMk cId="2008073498" sldId="262"/>
        </pc:sldMkLst>
        <pc:spChg chg="mod">
          <ac:chgData name="James Franklin" userId="cf915d05-507f-491f-b4a6-b2aa085ee4b1" providerId="ADAL" clId="{C54C2EA2-1008-4A88-AE60-E99C17FFCA10}" dt="2020-03-06T15:30:01.006" v="1697" actId="20577"/>
          <ac:spMkLst>
            <pc:docMk/>
            <pc:sldMk cId="2008073498" sldId="262"/>
            <ac:spMk id="5" creationId="{00000000-0000-0000-0000-000000000000}"/>
          </ac:spMkLst>
        </pc:spChg>
      </pc:sldChg>
      <pc:sldChg chg="modSp">
        <pc:chgData name="James Franklin" userId="cf915d05-507f-491f-b4a6-b2aa085ee4b1" providerId="ADAL" clId="{C54C2EA2-1008-4A88-AE60-E99C17FFCA10}" dt="2020-03-06T15:35:31.834" v="1765" actId="20577"/>
        <pc:sldMkLst>
          <pc:docMk/>
          <pc:sldMk cId="2936463230" sldId="263"/>
        </pc:sldMkLst>
        <pc:spChg chg="mod">
          <ac:chgData name="James Franklin" userId="cf915d05-507f-491f-b4a6-b2aa085ee4b1" providerId="ADAL" clId="{C54C2EA2-1008-4A88-AE60-E99C17FFCA10}" dt="2020-03-06T15:35:31.834" v="1765" actId="20577"/>
          <ac:spMkLst>
            <pc:docMk/>
            <pc:sldMk cId="2936463230" sldId="263"/>
            <ac:spMk id="3" creationId="{00000000-0000-0000-0000-000000000000}"/>
          </ac:spMkLst>
        </pc:spChg>
        <pc:picChg chg="mod">
          <ac:chgData name="James Franklin" userId="cf915d05-507f-491f-b4a6-b2aa085ee4b1" providerId="ADAL" clId="{C54C2EA2-1008-4A88-AE60-E99C17FFCA10}" dt="2020-03-06T15:35:18.745" v="1735" actId="1076"/>
          <ac:picMkLst>
            <pc:docMk/>
            <pc:sldMk cId="2936463230" sldId="263"/>
            <ac:picMk id="4" creationId="{00000000-0000-0000-0000-000000000000}"/>
          </ac:picMkLst>
        </pc:picChg>
      </pc:sldChg>
      <pc:sldChg chg="addSp modSp">
        <pc:chgData name="James Franklin" userId="cf915d05-507f-491f-b4a6-b2aa085ee4b1" providerId="ADAL" clId="{C54C2EA2-1008-4A88-AE60-E99C17FFCA10}" dt="2020-03-06T15:46:42.217" v="2094" actId="20577"/>
        <pc:sldMkLst>
          <pc:docMk/>
          <pc:sldMk cId="4226799657" sldId="264"/>
        </pc:sldMkLst>
        <pc:spChg chg="mod">
          <ac:chgData name="James Franklin" userId="cf915d05-507f-491f-b4a6-b2aa085ee4b1" providerId="ADAL" clId="{C54C2EA2-1008-4A88-AE60-E99C17FFCA10}" dt="2020-03-06T15:46:24.939" v="2086" actId="15"/>
          <ac:spMkLst>
            <pc:docMk/>
            <pc:sldMk cId="4226799657" sldId="264"/>
            <ac:spMk id="3" creationId="{00000000-0000-0000-0000-000000000000}"/>
          </ac:spMkLst>
        </pc:spChg>
        <pc:spChg chg="add mod">
          <ac:chgData name="James Franklin" userId="cf915d05-507f-491f-b4a6-b2aa085ee4b1" providerId="ADAL" clId="{C54C2EA2-1008-4A88-AE60-E99C17FFCA10}" dt="2020-03-06T15:46:42.217" v="2094" actId="20577"/>
          <ac:spMkLst>
            <pc:docMk/>
            <pc:sldMk cId="4226799657" sldId="264"/>
            <ac:spMk id="7" creationId="{6C4731E4-E0DD-4053-9810-A106B4B983DF}"/>
          </ac:spMkLst>
        </pc:spChg>
        <pc:graphicFrameChg chg="mod">
          <ac:chgData name="James Franklin" userId="cf915d05-507f-491f-b4a6-b2aa085ee4b1" providerId="ADAL" clId="{C54C2EA2-1008-4A88-AE60-E99C17FFCA10}" dt="2020-03-06T15:45:45.081" v="2038" actId="1076"/>
          <ac:graphicFrameMkLst>
            <pc:docMk/>
            <pc:sldMk cId="4226799657" sldId="264"/>
            <ac:graphicFrameMk id="4" creationId="{00000000-0000-0000-0000-000000000000}"/>
          </ac:graphicFrameMkLst>
        </pc:graphicFrameChg>
        <pc:graphicFrameChg chg="mod">
          <ac:chgData name="James Franklin" userId="cf915d05-507f-491f-b4a6-b2aa085ee4b1" providerId="ADAL" clId="{C54C2EA2-1008-4A88-AE60-E99C17FFCA10}" dt="2020-03-06T15:45:45.081" v="2038" actId="1076"/>
          <ac:graphicFrameMkLst>
            <pc:docMk/>
            <pc:sldMk cId="4226799657" sldId="264"/>
            <ac:graphicFrameMk id="5" creationId="{00000000-0000-0000-0000-000000000000}"/>
          </ac:graphicFrameMkLst>
        </pc:graphicFrameChg>
        <pc:graphicFrameChg chg="mod">
          <ac:chgData name="James Franklin" userId="cf915d05-507f-491f-b4a6-b2aa085ee4b1" providerId="ADAL" clId="{C54C2EA2-1008-4A88-AE60-E99C17FFCA10}" dt="2020-03-06T15:45:45.081" v="2038" actId="1076"/>
          <ac:graphicFrameMkLst>
            <pc:docMk/>
            <pc:sldMk cId="4226799657" sldId="264"/>
            <ac:graphicFrameMk id="6" creationId="{00000000-0000-0000-0000-000000000000}"/>
          </ac:graphicFrameMkLst>
        </pc:graphicFrameChg>
      </pc:sldChg>
      <pc:sldChg chg="modSp">
        <pc:chgData name="James Franklin" userId="cf915d05-507f-491f-b4a6-b2aa085ee4b1" providerId="ADAL" clId="{C54C2EA2-1008-4A88-AE60-E99C17FFCA10}" dt="2020-03-06T16:11:20.623" v="2330" actId="20577"/>
        <pc:sldMkLst>
          <pc:docMk/>
          <pc:sldMk cId="2792795365" sldId="265"/>
        </pc:sldMkLst>
        <pc:spChg chg="mod">
          <ac:chgData name="James Franklin" userId="cf915d05-507f-491f-b4a6-b2aa085ee4b1" providerId="ADAL" clId="{C54C2EA2-1008-4A88-AE60-E99C17FFCA10}" dt="2020-03-06T16:09:59.959" v="2148" actId="20577"/>
          <ac:spMkLst>
            <pc:docMk/>
            <pc:sldMk cId="2792795365" sldId="265"/>
            <ac:spMk id="2" creationId="{00000000-0000-0000-0000-000000000000}"/>
          </ac:spMkLst>
        </pc:spChg>
        <pc:spChg chg="mod">
          <ac:chgData name="James Franklin" userId="cf915d05-507f-491f-b4a6-b2aa085ee4b1" providerId="ADAL" clId="{C54C2EA2-1008-4A88-AE60-E99C17FFCA10}" dt="2020-03-06T16:11:20.623" v="2330" actId="20577"/>
          <ac:spMkLst>
            <pc:docMk/>
            <pc:sldMk cId="2792795365" sldId="265"/>
            <ac:spMk id="3" creationId="{00000000-0000-0000-0000-000000000000}"/>
          </ac:spMkLst>
        </pc:spChg>
      </pc:sldChg>
      <pc:sldChg chg="modSp addCm delCm modCm">
        <pc:chgData name="James Franklin" userId="cf915d05-507f-491f-b4a6-b2aa085ee4b1" providerId="ADAL" clId="{C54C2EA2-1008-4A88-AE60-E99C17FFCA10}" dt="2020-03-06T16:16:03.489" v="2341" actId="20577"/>
        <pc:sldMkLst>
          <pc:docMk/>
          <pc:sldMk cId="1414555065" sldId="266"/>
        </pc:sldMkLst>
        <pc:spChg chg="mod">
          <ac:chgData name="James Franklin" userId="cf915d05-507f-491f-b4a6-b2aa085ee4b1" providerId="ADAL" clId="{C54C2EA2-1008-4A88-AE60-E99C17FFCA10}" dt="2020-03-06T16:16:03.489" v="2341" actId="20577"/>
          <ac:spMkLst>
            <pc:docMk/>
            <pc:sldMk cId="1414555065" sldId="266"/>
            <ac:spMk id="3" creationId="{00000000-0000-0000-0000-000000000000}"/>
          </ac:spMkLst>
        </pc:spChg>
      </pc:sldChg>
      <pc:sldChg chg="modSp">
        <pc:chgData name="James Franklin" userId="cf915d05-507f-491f-b4a6-b2aa085ee4b1" providerId="ADAL" clId="{C54C2EA2-1008-4A88-AE60-E99C17FFCA10}" dt="2020-03-06T16:18:10.297" v="2526" actId="20577"/>
        <pc:sldMkLst>
          <pc:docMk/>
          <pc:sldMk cId="1001393938" sldId="267"/>
        </pc:sldMkLst>
        <pc:spChg chg="mod">
          <ac:chgData name="James Franklin" userId="cf915d05-507f-491f-b4a6-b2aa085ee4b1" providerId="ADAL" clId="{C54C2EA2-1008-4A88-AE60-E99C17FFCA10}" dt="2020-03-06T16:18:10.297" v="2526" actId="20577"/>
          <ac:spMkLst>
            <pc:docMk/>
            <pc:sldMk cId="1001393938" sldId="267"/>
            <ac:spMk id="3" creationId="{00000000-0000-0000-0000-000000000000}"/>
          </ac:spMkLst>
        </pc:spChg>
      </pc:sldChg>
      <pc:sldChg chg="modSp">
        <pc:chgData name="James Franklin" userId="cf915d05-507f-491f-b4a6-b2aa085ee4b1" providerId="ADAL" clId="{C54C2EA2-1008-4A88-AE60-E99C17FFCA10}" dt="2020-03-06T16:18:49.564" v="2555" actId="20577"/>
        <pc:sldMkLst>
          <pc:docMk/>
          <pc:sldMk cId="1256782653" sldId="268"/>
        </pc:sldMkLst>
        <pc:spChg chg="mod">
          <ac:chgData name="James Franklin" userId="cf915d05-507f-491f-b4a6-b2aa085ee4b1" providerId="ADAL" clId="{C54C2EA2-1008-4A88-AE60-E99C17FFCA10}" dt="2020-03-06T16:18:49.564" v="2555" actId="20577"/>
          <ac:spMkLst>
            <pc:docMk/>
            <pc:sldMk cId="1256782653" sldId="268"/>
            <ac:spMk id="3" creationId="{00000000-0000-0000-0000-000000000000}"/>
          </ac:spMkLst>
        </pc:spChg>
      </pc:sldChg>
      <pc:sldChg chg="addSp modSp ord">
        <pc:chgData name="James Franklin" userId="cf915d05-507f-491f-b4a6-b2aa085ee4b1" providerId="ADAL" clId="{C54C2EA2-1008-4A88-AE60-E99C17FFCA10}" dt="2020-03-06T16:51:07.044" v="3518" actId="207"/>
        <pc:sldMkLst>
          <pc:docMk/>
          <pc:sldMk cId="3074147582" sldId="269"/>
        </pc:sldMkLst>
        <pc:spChg chg="mod">
          <ac:chgData name="James Franklin" userId="cf915d05-507f-491f-b4a6-b2aa085ee4b1" providerId="ADAL" clId="{C54C2EA2-1008-4A88-AE60-E99C17FFCA10}" dt="2020-03-06T16:46:29.947" v="3201" actId="6549"/>
          <ac:spMkLst>
            <pc:docMk/>
            <pc:sldMk cId="3074147582" sldId="269"/>
            <ac:spMk id="3" creationId="{00000000-0000-0000-0000-000000000000}"/>
          </ac:spMkLst>
        </pc:spChg>
        <pc:spChg chg="add">
          <ac:chgData name="James Franklin" userId="cf915d05-507f-491f-b4a6-b2aa085ee4b1" providerId="ADAL" clId="{C54C2EA2-1008-4A88-AE60-E99C17FFCA10}" dt="2020-03-06T16:46:55.761" v="3206"/>
          <ac:spMkLst>
            <pc:docMk/>
            <pc:sldMk cId="3074147582" sldId="269"/>
            <ac:spMk id="6" creationId="{C1ADD8F3-593F-4618-9221-862928ED96AB}"/>
          </ac:spMkLst>
        </pc:spChg>
        <pc:graphicFrameChg chg="add mod modGraphic">
          <ac:chgData name="James Franklin" userId="cf915d05-507f-491f-b4a6-b2aa085ee4b1" providerId="ADAL" clId="{C54C2EA2-1008-4A88-AE60-E99C17FFCA10}" dt="2020-03-06T16:51:07.044" v="3518" actId="207"/>
          <ac:graphicFrameMkLst>
            <pc:docMk/>
            <pc:sldMk cId="3074147582" sldId="269"/>
            <ac:graphicFrameMk id="4" creationId="{8DB77461-AD03-4D09-86BB-7FA8C9C53212}"/>
          </ac:graphicFrameMkLst>
        </pc:graphicFrameChg>
      </pc:sldChg>
      <pc:sldChg chg="del">
        <pc:chgData name="James Franklin" userId="cf915d05-507f-491f-b4a6-b2aa085ee4b1" providerId="ADAL" clId="{C54C2EA2-1008-4A88-AE60-E99C17FFCA10}" dt="2020-03-06T15:44:19.530" v="1937" actId="47"/>
        <pc:sldMkLst>
          <pc:docMk/>
          <pc:sldMk cId="3170267083" sldId="270"/>
        </pc:sldMkLst>
      </pc:sldChg>
      <pc:sldChg chg="modSp">
        <pc:chgData name="James Franklin" userId="cf915d05-507f-491f-b4a6-b2aa085ee4b1" providerId="ADAL" clId="{C54C2EA2-1008-4A88-AE60-E99C17FFCA10}" dt="2020-03-06T15:47:50.683" v="2111" actId="113"/>
        <pc:sldMkLst>
          <pc:docMk/>
          <pc:sldMk cId="1249747027" sldId="272"/>
        </pc:sldMkLst>
        <pc:spChg chg="mod">
          <ac:chgData name="James Franklin" userId="cf915d05-507f-491f-b4a6-b2aa085ee4b1" providerId="ADAL" clId="{C54C2EA2-1008-4A88-AE60-E99C17FFCA10}" dt="2020-03-06T15:47:50.683" v="2111" actId="113"/>
          <ac:spMkLst>
            <pc:docMk/>
            <pc:sldMk cId="1249747027" sldId="272"/>
            <ac:spMk id="3" creationId="{00000000-0000-0000-0000-000000000000}"/>
          </ac:spMkLst>
        </pc:spChg>
      </pc:sldChg>
      <pc:sldChg chg="modSp">
        <pc:chgData name="James Franklin" userId="cf915d05-507f-491f-b4a6-b2aa085ee4b1" providerId="ADAL" clId="{C54C2EA2-1008-4A88-AE60-E99C17FFCA10}" dt="2020-03-06T16:51:16.170" v="3533" actId="113"/>
        <pc:sldMkLst>
          <pc:docMk/>
          <pc:sldMk cId="88722309" sldId="273"/>
        </pc:sldMkLst>
        <pc:spChg chg="mod">
          <ac:chgData name="James Franklin" userId="cf915d05-507f-491f-b4a6-b2aa085ee4b1" providerId="ADAL" clId="{C54C2EA2-1008-4A88-AE60-E99C17FFCA10}" dt="2020-03-06T16:51:16.170" v="3533" actId="113"/>
          <ac:spMkLst>
            <pc:docMk/>
            <pc:sldMk cId="88722309" sldId="273"/>
            <ac:spMk id="3" creationId="{00000000-0000-0000-0000-000000000000}"/>
          </ac:spMkLst>
        </pc:spChg>
      </pc:sldChg>
      <pc:sldChg chg="modSp">
        <pc:chgData name="James Franklin" userId="cf915d05-507f-491f-b4a6-b2aa085ee4b1" providerId="ADAL" clId="{C54C2EA2-1008-4A88-AE60-E99C17FFCA10}" dt="2020-03-06T16:16:20.737" v="2357" actId="113"/>
        <pc:sldMkLst>
          <pc:docMk/>
          <pc:sldMk cId="257206945" sldId="274"/>
        </pc:sldMkLst>
        <pc:spChg chg="mod">
          <ac:chgData name="James Franklin" userId="cf915d05-507f-491f-b4a6-b2aa085ee4b1" providerId="ADAL" clId="{C54C2EA2-1008-4A88-AE60-E99C17FFCA10}" dt="2020-03-06T16:16:20.737" v="2357" actId="113"/>
          <ac:spMkLst>
            <pc:docMk/>
            <pc:sldMk cId="257206945" sldId="274"/>
            <ac:spMk id="3" creationId="{00000000-0000-0000-0000-000000000000}"/>
          </ac:spMkLst>
        </pc:spChg>
      </pc:sldChg>
      <pc:sldChg chg="addSp delSp modSp addCm modCm">
        <pc:chgData name="James Franklin" userId="cf915d05-507f-491f-b4a6-b2aa085ee4b1" providerId="ADAL" clId="{C54C2EA2-1008-4A88-AE60-E99C17FFCA10}" dt="2020-03-06T15:44:08.117" v="1936" actId="1589"/>
        <pc:sldMkLst>
          <pc:docMk/>
          <pc:sldMk cId="201571008" sldId="277"/>
        </pc:sldMkLst>
        <pc:spChg chg="mod">
          <ac:chgData name="James Franklin" userId="cf915d05-507f-491f-b4a6-b2aa085ee4b1" providerId="ADAL" clId="{C54C2EA2-1008-4A88-AE60-E99C17FFCA10}" dt="2020-03-06T15:40:20.450" v="1928" actId="20577"/>
          <ac:spMkLst>
            <pc:docMk/>
            <pc:sldMk cId="201571008" sldId="277"/>
            <ac:spMk id="4" creationId="{00000000-0000-0000-0000-000000000000}"/>
          </ac:spMkLst>
        </pc:spChg>
        <pc:spChg chg="del">
          <ac:chgData name="James Franklin" userId="cf915d05-507f-491f-b4a6-b2aa085ee4b1" providerId="ADAL" clId="{C54C2EA2-1008-4A88-AE60-E99C17FFCA10}" dt="2020-03-06T15:28:11.246" v="1457" actId="478"/>
          <ac:spMkLst>
            <pc:docMk/>
            <pc:sldMk cId="201571008" sldId="277"/>
            <ac:spMk id="12" creationId="{00000000-0000-0000-0000-000000000000}"/>
          </ac:spMkLst>
        </pc:spChg>
        <pc:spChg chg="del">
          <ac:chgData name="James Franklin" userId="cf915d05-507f-491f-b4a6-b2aa085ee4b1" providerId="ADAL" clId="{C54C2EA2-1008-4A88-AE60-E99C17FFCA10}" dt="2020-03-06T15:28:11.246" v="1457" actId="478"/>
          <ac:spMkLst>
            <pc:docMk/>
            <pc:sldMk cId="201571008" sldId="277"/>
            <ac:spMk id="13" creationId="{00000000-0000-0000-0000-000000000000}"/>
          </ac:spMkLst>
        </pc:spChg>
        <pc:picChg chg="del mod">
          <ac:chgData name="James Franklin" userId="cf915d05-507f-491f-b4a6-b2aa085ee4b1" providerId="ADAL" clId="{C54C2EA2-1008-4A88-AE60-E99C17FFCA10}" dt="2020-03-06T15:28:11.246" v="1457" actId="478"/>
          <ac:picMkLst>
            <pc:docMk/>
            <pc:sldMk cId="201571008" sldId="277"/>
            <ac:picMk id="2" creationId="{00000000-0000-0000-0000-000000000000}"/>
          </ac:picMkLst>
        </pc:picChg>
        <pc:picChg chg="add mod">
          <ac:chgData name="James Franklin" userId="cf915d05-507f-491f-b4a6-b2aa085ee4b1" providerId="ADAL" clId="{C54C2EA2-1008-4A88-AE60-E99C17FFCA10}" dt="2020-03-06T15:40:59.361" v="1932" actId="14100"/>
          <ac:picMkLst>
            <pc:docMk/>
            <pc:sldMk cId="201571008" sldId="277"/>
            <ac:picMk id="5" creationId="{280F59A7-CE0E-44CA-91D5-8BE8106EF0FD}"/>
          </ac:picMkLst>
        </pc:picChg>
        <pc:picChg chg="del mod">
          <ac:chgData name="James Franklin" userId="cf915d05-507f-491f-b4a6-b2aa085ee4b1" providerId="ADAL" clId="{C54C2EA2-1008-4A88-AE60-E99C17FFCA10}" dt="2020-03-06T15:28:11.246" v="1457" actId="478"/>
          <ac:picMkLst>
            <pc:docMk/>
            <pc:sldMk cId="201571008" sldId="277"/>
            <ac:picMk id="8" creationId="{00000000-0000-0000-0000-000000000000}"/>
          </ac:picMkLst>
        </pc:picChg>
        <pc:picChg chg="add mod">
          <ac:chgData name="James Franklin" userId="cf915d05-507f-491f-b4a6-b2aa085ee4b1" providerId="ADAL" clId="{C54C2EA2-1008-4A88-AE60-E99C17FFCA10}" dt="2020-03-06T15:40:23.857" v="1929" actId="1076"/>
          <ac:picMkLst>
            <pc:docMk/>
            <pc:sldMk cId="201571008" sldId="277"/>
            <ac:picMk id="3074" creationId="{56846556-AB71-4D28-BCD7-E27D5AD044E1}"/>
          </ac:picMkLst>
        </pc:picChg>
      </pc:sldChg>
      <pc:sldChg chg="addSp modSp add ord">
        <pc:chgData name="James Franklin" userId="cf915d05-507f-491f-b4a6-b2aa085ee4b1" providerId="ADAL" clId="{C54C2EA2-1008-4A88-AE60-E99C17FFCA10}" dt="2020-03-06T15:16:35.896" v="1050" actId="6549"/>
        <pc:sldMkLst>
          <pc:docMk/>
          <pc:sldMk cId="1681998991" sldId="278"/>
        </pc:sldMkLst>
        <pc:spChg chg="mod">
          <ac:chgData name="James Franklin" userId="cf915d05-507f-491f-b4a6-b2aa085ee4b1" providerId="ADAL" clId="{C54C2EA2-1008-4A88-AE60-E99C17FFCA10}" dt="2020-03-06T12:55:14.813" v="9" actId="20577"/>
          <ac:spMkLst>
            <pc:docMk/>
            <pc:sldMk cId="1681998991" sldId="278"/>
            <ac:spMk id="2" creationId="{FD7335E5-173C-4294-BF94-BE3F84B8A288}"/>
          </ac:spMkLst>
        </pc:spChg>
        <pc:spChg chg="mod">
          <ac:chgData name="James Franklin" userId="cf915d05-507f-491f-b4a6-b2aa085ee4b1" providerId="ADAL" clId="{C54C2EA2-1008-4A88-AE60-E99C17FFCA10}" dt="2020-03-06T15:16:35.896" v="1050" actId="6549"/>
          <ac:spMkLst>
            <pc:docMk/>
            <pc:sldMk cId="1681998991" sldId="278"/>
            <ac:spMk id="3" creationId="{CDED2BF7-880A-422A-8259-D9D3C0D75D8E}"/>
          </ac:spMkLst>
        </pc:spChg>
        <pc:picChg chg="add mod">
          <ac:chgData name="James Franklin" userId="cf915d05-507f-491f-b4a6-b2aa085ee4b1" providerId="ADAL" clId="{C54C2EA2-1008-4A88-AE60-E99C17FFCA10}" dt="2020-03-06T15:16:19.619" v="1043" actId="1076"/>
          <ac:picMkLst>
            <pc:docMk/>
            <pc:sldMk cId="1681998991" sldId="278"/>
            <ac:picMk id="4" creationId="{4098714D-94F4-4D45-B288-C7E5E25DC72B}"/>
          </ac:picMkLst>
        </pc:picChg>
        <pc:picChg chg="add mod">
          <ac:chgData name="James Franklin" userId="cf915d05-507f-491f-b4a6-b2aa085ee4b1" providerId="ADAL" clId="{C54C2EA2-1008-4A88-AE60-E99C17FFCA10}" dt="2020-03-06T15:16:26.315" v="1045" actId="732"/>
          <ac:picMkLst>
            <pc:docMk/>
            <pc:sldMk cId="1681998991" sldId="278"/>
            <ac:picMk id="2050" creationId="{30A93A2F-8F8F-4663-A838-686CC05D0DDB}"/>
          </ac:picMkLst>
        </pc:picChg>
      </pc:sldChg>
      <pc:sldChg chg="addSp modSp add del">
        <pc:chgData name="James Franklin" userId="cf915d05-507f-491f-b4a6-b2aa085ee4b1" providerId="ADAL" clId="{C54C2EA2-1008-4A88-AE60-E99C17FFCA10}" dt="2020-03-06T15:16:45.287" v="1051" actId="47"/>
        <pc:sldMkLst>
          <pc:docMk/>
          <pc:sldMk cId="1941261091" sldId="279"/>
        </pc:sldMkLst>
        <pc:spChg chg="add mod">
          <ac:chgData name="James Franklin" userId="cf915d05-507f-491f-b4a6-b2aa085ee4b1" providerId="ADAL" clId="{C54C2EA2-1008-4A88-AE60-E99C17FFCA10}" dt="2020-03-06T12:56:06.616" v="76" actId="207"/>
          <ac:spMkLst>
            <pc:docMk/>
            <pc:sldMk cId="1941261091" sldId="279"/>
            <ac:spMk id="4" creationId="{A2936EFE-4CB1-4CB2-A49E-667555A314A8}"/>
          </ac:spMkLst>
        </pc:spChg>
      </pc:sldChg>
      <pc:sldChg chg="addSp modSp add">
        <pc:chgData name="James Franklin" userId="cf915d05-507f-491f-b4a6-b2aa085ee4b1" providerId="ADAL" clId="{C54C2EA2-1008-4A88-AE60-E99C17FFCA10}" dt="2020-03-06T16:24:23.556" v="3005" actId="207"/>
        <pc:sldMkLst>
          <pc:docMk/>
          <pc:sldMk cId="3341227360" sldId="279"/>
        </pc:sldMkLst>
        <pc:spChg chg="mod">
          <ac:chgData name="James Franklin" userId="cf915d05-507f-491f-b4a6-b2aa085ee4b1" providerId="ADAL" clId="{C54C2EA2-1008-4A88-AE60-E99C17FFCA10}" dt="2020-03-06T16:19:01.205" v="2575" actId="20577"/>
          <ac:spMkLst>
            <pc:docMk/>
            <pc:sldMk cId="3341227360" sldId="279"/>
            <ac:spMk id="2" creationId="{79A07488-E161-4D42-ACBE-3C4A970DF26A}"/>
          </ac:spMkLst>
        </pc:spChg>
        <pc:spChg chg="mod">
          <ac:chgData name="James Franklin" userId="cf915d05-507f-491f-b4a6-b2aa085ee4b1" providerId="ADAL" clId="{C54C2EA2-1008-4A88-AE60-E99C17FFCA10}" dt="2020-03-06T16:24:23.556" v="3005" actId="207"/>
          <ac:spMkLst>
            <pc:docMk/>
            <pc:sldMk cId="3341227360" sldId="279"/>
            <ac:spMk id="3" creationId="{7FC2FAF1-4EA9-444F-B570-9BFA0856F8D4}"/>
          </ac:spMkLst>
        </pc:spChg>
        <pc:spChg chg="add mod">
          <ac:chgData name="James Franklin" userId="cf915d05-507f-491f-b4a6-b2aa085ee4b1" providerId="ADAL" clId="{C54C2EA2-1008-4A88-AE60-E99C17FFCA10}" dt="2020-03-06T16:19:21.717" v="2584" actId="207"/>
          <ac:spMkLst>
            <pc:docMk/>
            <pc:sldMk cId="3341227360" sldId="279"/>
            <ac:spMk id="4" creationId="{BE8ECA23-4196-4390-A667-F89D37FAB2F1}"/>
          </ac:spMkLst>
        </pc:spChg>
      </pc:sldChg>
      <pc:sldChg chg="addSp modSp add addCm modCm">
        <pc:chgData name="James Franklin" userId="cf915d05-507f-491f-b4a6-b2aa085ee4b1" providerId="ADAL" clId="{C54C2EA2-1008-4A88-AE60-E99C17FFCA10}" dt="2020-03-06T16:49:25.599" v="3315"/>
        <pc:sldMkLst>
          <pc:docMk/>
          <pc:sldMk cId="1337509737" sldId="280"/>
        </pc:sldMkLst>
        <pc:spChg chg="mod">
          <ac:chgData name="James Franklin" userId="cf915d05-507f-491f-b4a6-b2aa085ee4b1" providerId="ADAL" clId="{C54C2EA2-1008-4A88-AE60-E99C17FFCA10}" dt="2020-03-06T16:39:53.560" v="3020" actId="20577"/>
          <ac:spMkLst>
            <pc:docMk/>
            <pc:sldMk cId="1337509737" sldId="280"/>
            <ac:spMk id="2" creationId="{A684F9E0-D257-4E9F-BE8B-EAB7438B0C6E}"/>
          </ac:spMkLst>
        </pc:spChg>
        <pc:spChg chg="mod">
          <ac:chgData name="James Franklin" userId="cf915d05-507f-491f-b4a6-b2aa085ee4b1" providerId="ADAL" clId="{C54C2EA2-1008-4A88-AE60-E99C17FFCA10}" dt="2020-03-06T16:40:41.484" v="3146" actId="20577"/>
          <ac:spMkLst>
            <pc:docMk/>
            <pc:sldMk cId="1337509737" sldId="280"/>
            <ac:spMk id="3" creationId="{C050E2AF-58FC-4563-A6BC-29C0A1AD34D6}"/>
          </ac:spMkLst>
        </pc:spChg>
        <pc:picChg chg="add mod">
          <ac:chgData name="James Franklin" userId="cf915d05-507f-491f-b4a6-b2aa085ee4b1" providerId="ADAL" clId="{C54C2EA2-1008-4A88-AE60-E99C17FFCA10}" dt="2020-03-06T16:41:22.747" v="3149" actId="1076"/>
          <ac:picMkLst>
            <pc:docMk/>
            <pc:sldMk cId="1337509737" sldId="280"/>
            <ac:picMk id="4" creationId="{450F8D77-FB25-48E9-B7AB-39BA426C63A0}"/>
          </ac:picMkLst>
        </pc:picChg>
        <pc:picChg chg="add mod">
          <ac:chgData name="James Franklin" userId="cf915d05-507f-491f-b4a6-b2aa085ee4b1" providerId="ADAL" clId="{C54C2EA2-1008-4A88-AE60-E99C17FFCA10}" dt="2020-03-06T16:42:36.498" v="3155" actId="1076"/>
          <ac:picMkLst>
            <pc:docMk/>
            <pc:sldMk cId="1337509737" sldId="280"/>
            <ac:picMk id="4098" creationId="{62CB0342-E821-451D-924F-150BD6343489}"/>
          </ac:picMkLst>
        </pc:picChg>
      </pc:sldChg>
      <pc:sldChg chg="add del">
        <pc:chgData name="James Franklin" userId="cf915d05-507f-491f-b4a6-b2aa085ee4b1" providerId="ADAL" clId="{C54C2EA2-1008-4A88-AE60-E99C17FFCA10}" dt="2020-03-06T16:51:22.042" v="3535" actId="47"/>
        <pc:sldMkLst>
          <pc:docMk/>
          <pc:sldMk cId="1387726082" sldId="281"/>
        </pc:sldMkLst>
      </pc:sldChg>
      <pc:sldChg chg="addSp modSp add ord">
        <pc:chgData name="James Franklin" userId="cf915d05-507f-491f-b4a6-b2aa085ee4b1" providerId="ADAL" clId="{C54C2EA2-1008-4A88-AE60-E99C17FFCA10}" dt="2020-03-06T16:54:42.795" v="3831" actId="20577"/>
        <pc:sldMkLst>
          <pc:docMk/>
          <pc:sldMk cId="3720013636" sldId="281"/>
        </pc:sldMkLst>
        <pc:spChg chg="mod">
          <ac:chgData name="James Franklin" userId="cf915d05-507f-491f-b4a6-b2aa085ee4b1" providerId="ADAL" clId="{C54C2EA2-1008-4A88-AE60-E99C17FFCA10}" dt="2020-03-06T16:51:28.374" v="3545" actId="20577"/>
          <ac:spMkLst>
            <pc:docMk/>
            <pc:sldMk cId="3720013636" sldId="281"/>
            <ac:spMk id="2" creationId="{1C7CD0EF-E33D-44CB-A21F-980E5B96DE85}"/>
          </ac:spMkLst>
        </pc:spChg>
        <pc:spChg chg="mod">
          <ac:chgData name="James Franklin" userId="cf915d05-507f-491f-b4a6-b2aa085ee4b1" providerId="ADAL" clId="{C54C2EA2-1008-4A88-AE60-E99C17FFCA10}" dt="2020-03-06T16:54:42.795" v="3831" actId="20577"/>
          <ac:spMkLst>
            <pc:docMk/>
            <pc:sldMk cId="3720013636" sldId="281"/>
            <ac:spMk id="3" creationId="{D11E93B5-2523-406A-B12F-B2F7212F5010}"/>
          </ac:spMkLst>
        </pc:spChg>
        <pc:picChg chg="add mod">
          <ac:chgData name="James Franklin" userId="cf915d05-507f-491f-b4a6-b2aa085ee4b1" providerId="ADAL" clId="{C54C2EA2-1008-4A88-AE60-E99C17FFCA10}" dt="2020-03-06T16:54:34.914" v="3829" actId="14100"/>
          <ac:picMkLst>
            <pc:docMk/>
            <pc:sldMk cId="3720013636" sldId="281"/>
            <ac:picMk id="5122" creationId="{6D106C45-E4C2-4AA1-9B1D-FFB8023C116D}"/>
          </ac:picMkLst>
        </pc:picChg>
      </pc:sldChg>
      <pc:sldChg chg="addSp modSp add">
        <pc:chgData name="James Franklin" userId="cf915d05-507f-491f-b4a6-b2aa085ee4b1" providerId="ADAL" clId="{C54C2EA2-1008-4A88-AE60-E99C17FFCA10}" dt="2020-03-06T16:59:45.658" v="4591" actId="207"/>
        <pc:sldMkLst>
          <pc:docMk/>
          <pc:sldMk cId="3687927885" sldId="282"/>
        </pc:sldMkLst>
        <pc:spChg chg="mod">
          <ac:chgData name="James Franklin" userId="cf915d05-507f-491f-b4a6-b2aa085ee4b1" providerId="ADAL" clId="{C54C2EA2-1008-4A88-AE60-E99C17FFCA10}" dt="2020-03-06T16:56:02.410" v="3840" actId="20577"/>
          <ac:spMkLst>
            <pc:docMk/>
            <pc:sldMk cId="3687927885" sldId="282"/>
            <ac:spMk id="2" creationId="{418C1A78-FA96-4135-AA71-16F774698867}"/>
          </ac:spMkLst>
        </pc:spChg>
        <pc:spChg chg="mod">
          <ac:chgData name="James Franklin" userId="cf915d05-507f-491f-b4a6-b2aa085ee4b1" providerId="ADAL" clId="{C54C2EA2-1008-4A88-AE60-E99C17FFCA10}" dt="2020-03-06T16:59:45.658" v="4591" actId="207"/>
          <ac:spMkLst>
            <pc:docMk/>
            <pc:sldMk cId="3687927885" sldId="282"/>
            <ac:spMk id="3" creationId="{FAE91343-E3A2-4713-BC8C-9257F195A0B9}"/>
          </ac:spMkLst>
        </pc:spChg>
        <pc:spChg chg="add">
          <ac:chgData name="James Franklin" userId="cf915d05-507f-491f-b4a6-b2aa085ee4b1" providerId="ADAL" clId="{C54C2EA2-1008-4A88-AE60-E99C17FFCA10}" dt="2020-03-06T16:55:58.096" v="3833"/>
          <ac:spMkLst>
            <pc:docMk/>
            <pc:sldMk cId="3687927885" sldId="282"/>
            <ac:spMk id="4" creationId="{8C20DFAF-46F8-470E-A236-585510FFEC37}"/>
          </ac:spMkLst>
        </pc:spChg>
      </pc:sldChg>
    </pc:docChg>
  </pc:docChgLst>
  <pc:docChgLst>
    <pc:chgData name="Mike Bloys" userId="1248c4d8-7b2b-4b32-b8bd-163ae845f9bb" providerId="ADAL" clId="{BA1E88E6-2938-0245-812A-C6C3F016ED5E}"/>
    <pc:docChg chg="undo custSel modSld modMainMaster">
      <pc:chgData name="Mike Bloys" userId="1248c4d8-7b2b-4b32-b8bd-163ae845f9bb" providerId="ADAL" clId="{BA1E88E6-2938-0245-812A-C6C3F016ED5E}" dt="2021-07-26T15:46:09.568" v="200" actId="18331"/>
      <pc:docMkLst>
        <pc:docMk/>
      </pc:docMkLst>
      <pc:sldChg chg="addSp delSp modSp mod chgLayout">
        <pc:chgData name="Mike Bloys" userId="1248c4d8-7b2b-4b32-b8bd-163ae845f9bb" providerId="ADAL" clId="{BA1E88E6-2938-0245-812A-C6C3F016ED5E}" dt="2021-07-26T10:01:51.145" v="68" actId="948"/>
        <pc:sldMkLst>
          <pc:docMk/>
          <pc:sldMk cId="389929635" sldId="261"/>
        </pc:sldMkLst>
        <pc:spChg chg="add del mod">
          <ac:chgData name="Mike Bloys" userId="1248c4d8-7b2b-4b32-b8bd-163ae845f9bb" providerId="ADAL" clId="{BA1E88E6-2938-0245-812A-C6C3F016ED5E}" dt="2021-07-26T10:00:51.962" v="63" actId="6264"/>
          <ac:spMkLst>
            <pc:docMk/>
            <pc:sldMk cId="389929635" sldId="261"/>
            <ac:spMk id="2" creationId="{097E6619-C6CA-9F4A-9603-EF877AA4920B}"/>
          </ac:spMkLst>
        </pc:spChg>
        <pc:spChg chg="mod ord">
          <ac:chgData name="Mike Bloys" userId="1248c4d8-7b2b-4b32-b8bd-163ae845f9bb" providerId="ADAL" clId="{BA1E88E6-2938-0245-812A-C6C3F016ED5E}" dt="2021-07-26T10:01:51.145" v="68" actId="948"/>
          <ac:spMkLst>
            <pc:docMk/>
            <pc:sldMk cId="389929635" sldId="261"/>
            <ac:spMk id="3" creationId="{00000000-0000-0000-0000-000000000000}"/>
          </ac:spMkLst>
        </pc:spChg>
        <pc:spChg chg="mod ord">
          <ac:chgData name="Mike Bloys" userId="1248c4d8-7b2b-4b32-b8bd-163ae845f9bb" providerId="ADAL" clId="{BA1E88E6-2938-0245-812A-C6C3F016ED5E}" dt="2021-07-26T10:00:51.962" v="63" actId="6264"/>
          <ac:spMkLst>
            <pc:docMk/>
            <pc:sldMk cId="389929635" sldId="261"/>
            <ac:spMk id="4" creationId="{00000000-0000-0000-0000-000000000000}"/>
          </ac:spMkLst>
        </pc:spChg>
        <pc:spChg chg="add del mod">
          <ac:chgData name="Mike Bloys" userId="1248c4d8-7b2b-4b32-b8bd-163ae845f9bb" providerId="ADAL" clId="{BA1E88E6-2938-0245-812A-C6C3F016ED5E}" dt="2021-07-26T10:00:51.962" v="63" actId="6264"/>
          <ac:spMkLst>
            <pc:docMk/>
            <pc:sldMk cId="389929635" sldId="261"/>
            <ac:spMk id="5" creationId="{186B8FFE-5E06-2F44-8111-EA0EE6FA37AD}"/>
          </ac:spMkLst>
        </pc:spChg>
      </pc:sldChg>
      <pc:sldChg chg="modSp mod">
        <pc:chgData name="Mike Bloys" userId="1248c4d8-7b2b-4b32-b8bd-163ae845f9bb" providerId="ADAL" clId="{BA1E88E6-2938-0245-812A-C6C3F016ED5E}" dt="2021-07-26T10:03:34.854" v="78" actId="207"/>
        <pc:sldMkLst>
          <pc:docMk/>
          <pc:sldMk cId="4226799657" sldId="264"/>
        </pc:sldMkLst>
        <pc:graphicFrameChg chg="modGraphic">
          <ac:chgData name="Mike Bloys" userId="1248c4d8-7b2b-4b32-b8bd-163ae845f9bb" providerId="ADAL" clId="{BA1E88E6-2938-0245-812A-C6C3F016ED5E}" dt="2021-07-26T10:03:24.993" v="76" actId="207"/>
          <ac:graphicFrameMkLst>
            <pc:docMk/>
            <pc:sldMk cId="4226799657" sldId="264"/>
            <ac:graphicFrameMk id="4" creationId="{00000000-0000-0000-0000-000000000000}"/>
          </ac:graphicFrameMkLst>
        </pc:graphicFrameChg>
        <pc:graphicFrameChg chg="modGraphic">
          <ac:chgData name="Mike Bloys" userId="1248c4d8-7b2b-4b32-b8bd-163ae845f9bb" providerId="ADAL" clId="{BA1E88E6-2938-0245-812A-C6C3F016ED5E}" dt="2021-07-26T10:03:34.854" v="78" actId="207"/>
          <ac:graphicFrameMkLst>
            <pc:docMk/>
            <pc:sldMk cId="4226799657" sldId="264"/>
            <ac:graphicFrameMk id="5" creationId="{00000000-0000-0000-0000-000000000000}"/>
          </ac:graphicFrameMkLst>
        </pc:graphicFrameChg>
        <pc:graphicFrameChg chg="modGraphic">
          <ac:chgData name="Mike Bloys" userId="1248c4d8-7b2b-4b32-b8bd-163ae845f9bb" providerId="ADAL" clId="{BA1E88E6-2938-0245-812A-C6C3F016ED5E}" dt="2021-07-26T10:03:30.214" v="77" actId="207"/>
          <ac:graphicFrameMkLst>
            <pc:docMk/>
            <pc:sldMk cId="4226799657" sldId="264"/>
            <ac:graphicFrameMk id="6" creationId="{00000000-0000-0000-0000-000000000000}"/>
          </ac:graphicFrameMkLst>
        </pc:graphicFrameChg>
      </pc:sldChg>
      <pc:sldChg chg="addSp delSp modSp mod">
        <pc:chgData name="Mike Bloys" userId="1248c4d8-7b2b-4b32-b8bd-163ae845f9bb" providerId="ADAL" clId="{BA1E88E6-2938-0245-812A-C6C3F016ED5E}" dt="2021-07-26T10:18:12.791" v="164" actId="18331"/>
        <pc:sldMkLst>
          <pc:docMk/>
          <pc:sldMk cId="2792795365" sldId="265"/>
        </pc:sldMkLst>
        <pc:picChg chg="add del mod">
          <ac:chgData name="Mike Bloys" userId="1248c4d8-7b2b-4b32-b8bd-163ae845f9bb" providerId="ADAL" clId="{BA1E88E6-2938-0245-812A-C6C3F016ED5E}" dt="2021-07-26T10:14:43.013" v="152" actId="21"/>
          <ac:picMkLst>
            <pc:docMk/>
            <pc:sldMk cId="2792795365" sldId="265"/>
            <ac:picMk id="5" creationId="{63002FD1-22EA-EC41-B2A9-66F69CC84C9F}"/>
          </ac:picMkLst>
        </pc:picChg>
        <pc:picChg chg="del">
          <ac:chgData name="Mike Bloys" userId="1248c4d8-7b2b-4b32-b8bd-163ae845f9bb" providerId="ADAL" clId="{BA1E88E6-2938-0245-812A-C6C3F016ED5E}" dt="2021-07-26T10:12:11.487" v="147" actId="478"/>
          <ac:picMkLst>
            <pc:docMk/>
            <pc:sldMk cId="2792795365" sldId="265"/>
            <ac:picMk id="6" creationId="{3711AEC5-BD6A-4376-847A-67A4426D7F98}"/>
          </ac:picMkLst>
        </pc:picChg>
        <pc:picChg chg="add mod">
          <ac:chgData name="Mike Bloys" userId="1248c4d8-7b2b-4b32-b8bd-163ae845f9bb" providerId="ADAL" clId="{BA1E88E6-2938-0245-812A-C6C3F016ED5E}" dt="2021-07-26T10:12:17.558" v="149" actId="207"/>
          <ac:picMkLst>
            <pc:docMk/>
            <pc:sldMk cId="2792795365" sldId="265"/>
            <ac:picMk id="7" creationId="{0341C391-CABF-4B48-BB94-51C7598B9590}"/>
          </ac:picMkLst>
        </pc:picChg>
        <pc:picChg chg="add del mod">
          <ac:chgData name="Mike Bloys" userId="1248c4d8-7b2b-4b32-b8bd-163ae845f9bb" providerId="ADAL" clId="{BA1E88E6-2938-0245-812A-C6C3F016ED5E}" dt="2021-07-26T10:17:51.145" v="163" actId="478"/>
          <ac:picMkLst>
            <pc:docMk/>
            <pc:sldMk cId="2792795365" sldId="265"/>
            <ac:picMk id="9" creationId="{14128263-5353-1841-9406-C65983AA023B}"/>
          </ac:picMkLst>
        </pc:picChg>
        <pc:picChg chg="add mod modCrop">
          <ac:chgData name="Mike Bloys" userId="1248c4d8-7b2b-4b32-b8bd-163ae845f9bb" providerId="ADAL" clId="{BA1E88E6-2938-0245-812A-C6C3F016ED5E}" dt="2021-07-26T10:18:12.791" v="164" actId="18331"/>
          <ac:picMkLst>
            <pc:docMk/>
            <pc:sldMk cId="2792795365" sldId="265"/>
            <ac:picMk id="10" creationId="{138F56CD-40DB-3042-96B6-E9F4AFA4FF49}"/>
          </ac:picMkLst>
        </pc:picChg>
        <pc:picChg chg="del">
          <ac:chgData name="Mike Bloys" userId="1248c4d8-7b2b-4b32-b8bd-163ae845f9bb" providerId="ADAL" clId="{BA1E88E6-2938-0245-812A-C6C3F016ED5E}" dt="2021-07-26T10:15:06.466" v="158" actId="478"/>
          <ac:picMkLst>
            <pc:docMk/>
            <pc:sldMk cId="2792795365" sldId="265"/>
            <ac:picMk id="12" creationId="{00000000-0000-0000-0000-000000000000}"/>
          </ac:picMkLst>
        </pc:picChg>
      </pc:sldChg>
      <pc:sldChg chg="addSp delSp modSp mod">
        <pc:chgData name="Mike Bloys" userId="1248c4d8-7b2b-4b32-b8bd-163ae845f9bb" providerId="ADAL" clId="{BA1E88E6-2938-0245-812A-C6C3F016ED5E}" dt="2021-07-26T10:23:34.679" v="176" actId="18331"/>
        <pc:sldMkLst>
          <pc:docMk/>
          <pc:sldMk cId="1414555065" sldId="266"/>
        </pc:sldMkLst>
        <pc:picChg chg="add del mod">
          <ac:chgData name="Mike Bloys" userId="1248c4d8-7b2b-4b32-b8bd-163ae845f9bb" providerId="ADAL" clId="{BA1E88E6-2938-0245-812A-C6C3F016ED5E}" dt="2021-07-26T10:22:41.365" v="168" actId="21"/>
          <ac:picMkLst>
            <pc:docMk/>
            <pc:sldMk cId="1414555065" sldId="266"/>
            <ac:picMk id="5" creationId="{3C7474E2-9993-1D41-B5AF-51DD8EF91FA2}"/>
          </ac:picMkLst>
        </pc:picChg>
        <pc:picChg chg="add mod">
          <ac:chgData name="Mike Bloys" userId="1248c4d8-7b2b-4b32-b8bd-163ae845f9bb" providerId="ADAL" clId="{BA1E88E6-2938-0245-812A-C6C3F016ED5E}" dt="2021-07-26T10:23:34.679" v="176" actId="18331"/>
          <ac:picMkLst>
            <pc:docMk/>
            <pc:sldMk cId="1414555065" sldId="266"/>
            <ac:picMk id="7" creationId="{CCEA76FC-EE85-0B4A-84BD-FE934492B5A9}"/>
          </ac:picMkLst>
        </pc:picChg>
        <pc:picChg chg="add mod">
          <ac:chgData name="Mike Bloys" userId="1248c4d8-7b2b-4b32-b8bd-163ae845f9bb" providerId="ADAL" clId="{BA1E88E6-2938-0245-812A-C6C3F016ED5E}" dt="2021-07-26T10:23:23.099" v="175" actId="207"/>
          <ac:picMkLst>
            <pc:docMk/>
            <pc:sldMk cId="1414555065" sldId="266"/>
            <ac:picMk id="8" creationId="{B82F1141-7B1C-1A44-96F1-6FC61D900F15}"/>
          </ac:picMkLst>
        </pc:picChg>
        <pc:picChg chg="del">
          <ac:chgData name="Mike Bloys" userId="1248c4d8-7b2b-4b32-b8bd-163ae845f9bb" providerId="ADAL" clId="{BA1E88E6-2938-0245-812A-C6C3F016ED5E}" dt="2021-07-26T10:22:15.287" v="165" actId="478"/>
          <ac:picMkLst>
            <pc:docMk/>
            <pc:sldMk cId="1414555065" sldId="266"/>
            <ac:picMk id="11" creationId="{00000000-0000-0000-0000-000000000000}"/>
          </ac:picMkLst>
        </pc:picChg>
      </pc:sldChg>
      <pc:sldChg chg="addSp delSp modSp mod">
        <pc:chgData name="Mike Bloys" userId="1248c4d8-7b2b-4b32-b8bd-163ae845f9bb" providerId="ADAL" clId="{BA1E88E6-2938-0245-812A-C6C3F016ED5E}" dt="2021-07-26T15:46:09.568" v="200" actId="18331"/>
        <pc:sldMkLst>
          <pc:docMk/>
          <pc:sldMk cId="1256782653" sldId="268"/>
        </pc:sldMkLst>
        <pc:picChg chg="del">
          <ac:chgData name="Mike Bloys" userId="1248c4d8-7b2b-4b32-b8bd-163ae845f9bb" providerId="ADAL" clId="{BA1E88E6-2938-0245-812A-C6C3F016ED5E}" dt="2021-07-26T10:25:06.025" v="177" actId="478"/>
          <ac:picMkLst>
            <pc:docMk/>
            <pc:sldMk cId="1256782653" sldId="268"/>
            <ac:picMk id="4" creationId="{00000000-0000-0000-0000-000000000000}"/>
          </ac:picMkLst>
        </pc:picChg>
        <pc:picChg chg="add del mod">
          <ac:chgData name="Mike Bloys" userId="1248c4d8-7b2b-4b32-b8bd-163ae845f9bb" providerId="ADAL" clId="{BA1E88E6-2938-0245-812A-C6C3F016ED5E}" dt="2021-07-26T15:45:52.758" v="197" actId="478"/>
          <ac:picMkLst>
            <pc:docMk/>
            <pc:sldMk cId="1256782653" sldId="268"/>
            <ac:picMk id="5" creationId="{6F3123F7-01F4-D548-AF76-A5E08F087C5B}"/>
          </ac:picMkLst>
        </pc:picChg>
        <pc:picChg chg="add del mod">
          <ac:chgData name="Mike Bloys" userId="1248c4d8-7b2b-4b32-b8bd-163ae845f9bb" providerId="ADAL" clId="{BA1E88E6-2938-0245-812A-C6C3F016ED5E}" dt="2021-07-26T15:45:19.421" v="194" actId="478"/>
          <ac:picMkLst>
            <pc:docMk/>
            <pc:sldMk cId="1256782653" sldId="268"/>
            <ac:picMk id="6" creationId="{044EE477-E889-9D47-B6D4-D7F155EF0EE2}"/>
          </ac:picMkLst>
        </pc:picChg>
        <pc:picChg chg="add mod">
          <ac:chgData name="Mike Bloys" userId="1248c4d8-7b2b-4b32-b8bd-163ae845f9bb" providerId="ADAL" clId="{BA1E88E6-2938-0245-812A-C6C3F016ED5E}" dt="2021-07-26T15:46:09.568" v="200" actId="18331"/>
          <ac:picMkLst>
            <pc:docMk/>
            <pc:sldMk cId="1256782653" sldId="268"/>
            <ac:picMk id="8" creationId="{789E47EF-9E35-574A-A93E-66E0246BFE3C}"/>
          </ac:picMkLst>
        </pc:picChg>
      </pc:sldChg>
      <pc:sldChg chg="modSp mod">
        <pc:chgData name="Mike Bloys" userId="1248c4d8-7b2b-4b32-b8bd-163ae845f9bb" providerId="ADAL" clId="{BA1E88E6-2938-0245-812A-C6C3F016ED5E}" dt="2021-07-26T10:28:55.964" v="188"/>
        <pc:sldMkLst>
          <pc:docMk/>
          <pc:sldMk cId="3074147582" sldId="269"/>
        </pc:sldMkLst>
        <pc:graphicFrameChg chg="mod modGraphic">
          <ac:chgData name="Mike Bloys" userId="1248c4d8-7b2b-4b32-b8bd-163ae845f9bb" providerId="ADAL" clId="{BA1E88E6-2938-0245-812A-C6C3F016ED5E}" dt="2021-07-26T10:28:55.964" v="188"/>
          <ac:graphicFrameMkLst>
            <pc:docMk/>
            <pc:sldMk cId="3074147582" sldId="269"/>
            <ac:graphicFrameMk id="4" creationId="{8DB77461-AD03-4D09-86BB-7FA8C9C53212}"/>
          </ac:graphicFrameMkLst>
        </pc:graphicFrameChg>
      </pc:sldChg>
      <pc:sldChg chg="addSp delSp modSp mod">
        <pc:chgData name="Mike Bloys" userId="1248c4d8-7b2b-4b32-b8bd-163ae845f9bb" providerId="ADAL" clId="{BA1E88E6-2938-0245-812A-C6C3F016ED5E}" dt="2021-07-26T10:03:06.682" v="74" actId="207"/>
        <pc:sldMkLst>
          <pc:docMk/>
          <pc:sldMk cId="201571008" sldId="277"/>
        </pc:sldMkLst>
        <pc:picChg chg="del">
          <ac:chgData name="Mike Bloys" userId="1248c4d8-7b2b-4b32-b8bd-163ae845f9bb" providerId="ADAL" clId="{BA1E88E6-2938-0245-812A-C6C3F016ED5E}" dt="2021-07-26T10:02:42.706" v="70" actId="478"/>
          <ac:picMkLst>
            <pc:docMk/>
            <pc:sldMk cId="201571008" sldId="277"/>
            <ac:picMk id="8" creationId="{CBED7196-9BEC-4320-9F52-49C7E36D8EEB}"/>
          </ac:picMkLst>
        </pc:picChg>
        <pc:picChg chg="add mod">
          <ac:chgData name="Mike Bloys" userId="1248c4d8-7b2b-4b32-b8bd-163ae845f9bb" providerId="ADAL" clId="{BA1E88E6-2938-0245-812A-C6C3F016ED5E}" dt="2021-07-26T10:03:06.682" v="74" actId="207"/>
          <ac:picMkLst>
            <pc:docMk/>
            <pc:sldMk cId="201571008" sldId="277"/>
            <ac:picMk id="11" creationId="{78CF5DB5-F2E1-D64E-9AB8-9937D44E35DD}"/>
          </ac:picMkLst>
        </pc:picChg>
      </pc:sldChg>
      <pc:sldChg chg="addSp delSp modSp mod">
        <pc:chgData name="Mike Bloys" userId="1248c4d8-7b2b-4b32-b8bd-163ae845f9bb" providerId="ADAL" clId="{BA1E88E6-2938-0245-812A-C6C3F016ED5E}" dt="2021-07-26T10:02:57.376" v="72"/>
        <pc:sldMkLst>
          <pc:docMk/>
          <pc:sldMk cId="1681998991" sldId="278"/>
        </pc:sldMkLst>
        <pc:picChg chg="add mod">
          <ac:chgData name="Mike Bloys" userId="1248c4d8-7b2b-4b32-b8bd-163ae845f9bb" providerId="ADAL" clId="{BA1E88E6-2938-0245-812A-C6C3F016ED5E}" dt="2021-07-26T10:02:57.376" v="72"/>
          <ac:picMkLst>
            <pc:docMk/>
            <pc:sldMk cId="1681998991" sldId="278"/>
            <ac:picMk id="6" creationId="{678BD9E8-EB9C-9446-9873-BAB87D6D49A5}"/>
          </ac:picMkLst>
        </pc:picChg>
        <pc:picChg chg="del">
          <ac:chgData name="Mike Bloys" userId="1248c4d8-7b2b-4b32-b8bd-163ae845f9bb" providerId="ADAL" clId="{BA1E88E6-2938-0245-812A-C6C3F016ED5E}" dt="2021-07-26T10:02:56.444" v="71" actId="478"/>
          <ac:picMkLst>
            <pc:docMk/>
            <pc:sldMk cId="1681998991" sldId="278"/>
            <ac:picMk id="9" creationId="{747414C0-DB4E-49D9-97D0-8B0206C470BE}"/>
          </ac:picMkLst>
        </pc:picChg>
      </pc:sldChg>
      <pc:sldChg chg="modSp mod">
        <pc:chgData name="Mike Bloys" userId="1248c4d8-7b2b-4b32-b8bd-163ae845f9bb" providerId="ADAL" clId="{BA1E88E6-2938-0245-812A-C6C3F016ED5E}" dt="2021-07-26T10:03:45.842" v="79" actId="207"/>
        <pc:sldMkLst>
          <pc:docMk/>
          <pc:sldMk cId="2485218515" sldId="283"/>
        </pc:sldMkLst>
        <pc:graphicFrameChg chg="modGraphic">
          <ac:chgData name="Mike Bloys" userId="1248c4d8-7b2b-4b32-b8bd-163ae845f9bb" providerId="ADAL" clId="{BA1E88E6-2938-0245-812A-C6C3F016ED5E}" dt="2021-07-26T10:03:45.842" v="79" actId="207"/>
          <ac:graphicFrameMkLst>
            <pc:docMk/>
            <pc:sldMk cId="2485218515" sldId="283"/>
            <ac:graphicFrameMk id="5" creationId="{00000000-0000-0000-0000-000000000000}"/>
          </ac:graphicFrameMkLst>
        </pc:graphicFrameChg>
      </pc:sldChg>
      <pc:sldChg chg="modSp mod">
        <pc:chgData name="Mike Bloys" userId="1248c4d8-7b2b-4b32-b8bd-163ae845f9bb" providerId="ADAL" clId="{BA1E88E6-2938-0245-812A-C6C3F016ED5E}" dt="2021-07-26T10:03:56.272" v="81" actId="207"/>
        <pc:sldMkLst>
          <pc:docMk/>
          <pc:sldMk cId="1699605360" sldId="284"/>
        </pc:sldMkLst>
        <pc:graphicFrameChg chg="modGraphic">
          <ac:chgData name="Mike Bloys" userId="1248c4d8-7b2b-4b32-b8bd-163ae845f9bb" providerId="ADAL" clId="{BA1E88E6-2938-0245-812A-C6C3F016ED5E}" dt="2021-07-26T10:03:56.272" v="81" actId="207"/>
          <ac:graphicFrameMkLst>
            <pc:docMk/>
            <pc:sldMk cId="1699605360" sldId="284"/>
            <ac:graphicFrameMk id="5" creationId="{00000000-0000-0000-0000-000000000000}"/>
          </ac:graphicFrameMkLst>
        </pc:graphicFrameChg>
      </pc:sldChg>
      <pc:sldChg chg="modSp mod">
        <pc:chgData name="Mike Bloys" userId="1248c4d8-7b2b-4b32-b8bd-163ae845f9bb" providerId="ADAL" clId="{BA1E88E6-2938-0245-812A-C6C3F016ED5E}" dt="2021-07-26T10:04:07.409" v="83" actId="207"/>
        <pc:sldMkLst>
          <pc:docMk/>
          <pc:sldMk cId="3897848377" sldId="286"/>
        </pc:sldMkLst>
        <pc:graphicFrameChg chg="modGraphic">
          <ac:chgData name="Mike Bloys" userId="1248c4d8-7b2b-4b32-b8bd-163ae845f9bb" providerId="ADAL" clId="{BA1E88E6-2938-0245-812A-C6C3F016ED5E}" dt="2021-07-26T10:04:07.409" v="83" actId="207"/>
          <ac:graphicFrameMkLst>
            <pc:docMk/>
            <pc:sldMk cId="3897848377" sldId="286"/>
            <ac:graphicFrameMk id="5" creationId="{00000000-0000-0000-0000-000000000000}"/>
          </ac:graphicFrameMkLst>
        </pc:graphicFrameChg>
      </pc:sldChg>
      <pc:sldChg chg="delSp modSp mod">
        <pc:chgData name="Mike Bloys" userId="1248c4d8-7b2b-4b32-b8bd-163ae845f9bb" providerId="ADAL" clId="{BA1E88E6-2938-0245-812A-C6C3F016ED5E}" dt="2021-07-26T10:11:53.235" v="146" actId="14100"/>
        <pc:sldMkLst>
          <pc:docMk/>
          <pc:sldMk cId="1599410993" sldId="306"/>
        </pc:sldMkLst>
        <pc:spChg chg="mod">
          <ac:chgData name="Mike Bloys" userId="1248c4d8-7b2b-4b32-b8bd-163ae845f9bb" providerId="ADAL" clId="{BA1E88E6-2938-0245-812A-C6C3F016ED5E}" dt="2021-07-26T10:11:53.235" v="146" actId="14100"/>
          <ac:spMkLst>
            <pc:docMk/>
            <pc:sldMk cId="1599410993" sldId="306"/>
            <ac:spMk id="3" creationId="{D3DD2B7C-E5AB-4DB6-8A0E-8D04FB9D2608}"/>
          </ac:spMkLst>
        </pc:spChg>
        <pc:spChg chg="mod">
          <ac:chgData name="Mike Bloys" userId="1248c4d8-7b2b-4b32-b8bd-163ae845f9bb" providerId="ADAL" clId="{BA1E88E6-2938-0245-812A-C6C3F016ED5E}" dt="2021-07-26T10:09:44.315" v="121" actId="1076"/>
          <ac:spMkLst>
            <pc:docMk/>
            <pc:sldMk cId="1599410993" sldId="306"/>
            <ac:spMk id="27" creationId="{FBF6F5C8-84DD-45D8-B19E-3061C206E9CB}"/>
          </ac:spMkLst>
        </pc:spChg>
        <pc:spChg chg="mod">
          <ac:chgData name="Mike Bloys" userId="1248c4d8-7b2b-4b32-b8bd-163ae845f9bb" providerId="ADAL" clId="{BA1E88E6-2938-0245-812A-C6C3F016ED5E}" dt="2021-07-26T10:09:07.984" v="111" actId="207"/>
          <ac:spMkLst>
            <pc:docMk/>
            <pc:sldMk cId="1599410993" sldId="306"/>
            <ac:spMk id="28" creationId="{D1FB2EA7-446E-45E3-9636-6836604D3AA3}"/>
          </ac:spMkLst>
        </pc:spChg>
        <pc:spChg chg="mod">
          <ac:chgData name="Mike Bloys" userId="1248c4d8-7b2b-4b32-b8bd-163ae845f9bb" providerId="ADAL" clId="{BA1E88E6-2938-0245-812A-C6C3F016ED5E}" dt="2021-07-26T10:11:44.009" v="145" actId="1076"/>
          <ac:spMkLst>
            <pc:docMk/>
            <pc:sldMk cId="1599410993" sldId="306"/>
            <ac:spMk id="37" creationId="{743C47C1-BFC9-4091-B07A-0AAED1CB0A7B}"/>
          </ac:spMkLst>
        </pc:spChg>
        <pc:spChg chg="mod">
          <ac:chgData name="Mike Bloys" userId="1248c4d8-7b2b-4b32-b8bd-163ae845f9bb" providerId="ADAL" clId="{BA1E88E6-2938-0245-812A-C6C3F016ED5E}" dt="2021-07-26T10:11:44.009" v="145" actId="1076"/>
          <ac:spMkLst>
            <pc:docMk/>
            <pc:sldMk cId="1599410993" sldId="306"/>
            <ac:spMk id="38" creationId="{55DFABA1-AEF2-403D-9BDE-BE94CF54CBF6}"/>
          </ac:spMkLst>
        </pc:spChg>
        <pc:spChg chg="mod">
          <ac:chgData name="Mike Bloys" userId="1248c4d8-7b2b-4b32-b8bd-163ae845f9bb" providerId="ADAL" clId="{BA1E88E6-2938-0245-812A-C6C3F016ED5E}" dt="2021-07-26T10:11:33.521" v="144" actId="552"/>
          <ac:spMkLst>
            <pc:docMk/>
            <pc:sldMk cId="1599410993" sldId="306"/>
            <ac:spMk id="42" creationId="{698AE6B0-0389-419D-ABEA-F760AE0C2731}"/>
          </ac:spMkLst>
        </pc:spChg>
        <pc:spChg chg="mod">
          <ac:chgData name="Mike Bloys" userId="1248c4d8-7b2b-4b32-b8bd-163ae845f9bb" providerId="ADAL" clId="{BA1E88E6-2938-0245-812A-C6C3F016ED5E}" dt="2021-07-26T10:11:44.009" v="145" actId="1076"/>
          <ac:spMkLst>
            <pc:docMk/>
            <pc:sldMk cId="1599410993" sldId="306"/>
            <ac:spMk id="43" creationId="{130E39B9-205D-449B-965C-29E1B5C14295}"/>
          </ac:spMkLst>
        </pc:spChg>
        <pc:grpChg chg="mod">
          <ac:chgData name="Mike Bloys" userId="1248c4d8-7b2b-4b32-b8bd-163ae845f9bb" providerId="ADAL" clId="{BA1E88E6-2938-0245-812A-C6C3F016ED5E}" dt="2021-07-26T10:07:57.792" v="92" actId="1076"/>
          <ac:grpSpMkLst>
            <pc:docMk/>
            <pc:sldMk cId="1599410993" sldId="306"/>
            <ac:grpSpMk id="22" creationId="{8BAC4EAB-C613-40EA-A6E3-30A7325AEF32}"/>
          </ac:grpSpMkLst>
        </pc:grpChg>
        <pc:grpChg chg="mod">
          <ac:chgData name="Mike Bloys" userId="1248c4d8-7b2b-4b32-b8bd-163ae845f9bb" providerId="ADAL" clId="{BA1E88E6-2938-0245-812A-C6C3F016ED5E}" dt="2021-07-26T10:07:57.792" v="92" actId="1076"/>
          <ac:grpSpMkLst>
            <pc:docMk/>
            <pc:sldMk cId="1599410993" sldId="306"/>
            <ac:grpSpMk id="23" creationId="{37F862B4-468D-4506-85CE-C0E96D948141}"/>
          </ac:grpSpMkLst>
        </pc:grpChg>
        <pc:grpChg chg="mod">
          <ac:chgData name="Mike Bloys" userId="1248c4d8-7b2b-4b32-b8bd-163ae845f9bb" providerId="ADAL" clId="{BA1E88E6-2938-0245-812A-C6C3F016ED5E}" dt="2021-07-26T10:11:44.009" v="145" actId="1076"/>
          <ac:grpSpMkLst>
            <pc:docMk/>
            <pc:sldMk cId="1599410993" sldId="306"/>
            <ac:grpSpMk id="29" creationId="{85441BB6-B720-46A2-ADAF-B1F6A4428E3E}"/>
          </ac:grpSpMkLst>
        </pc:grpChg>
        <pc:grpChg chg="mod">
          <ac:chgData name="Mike Bloys" userId="1248c4d8-7b2b-4b32-b8bd-163ae845f9bb" providerId="ADAL" clId="{BA1E88E6-2938-0245-812A-C6C3F016ED5E}" dt="2021-07-26T10:11:44.009" v="145" actId="1076"/>
          <ac:grpSpMkLst>
            <pc:docMk/>
            <pc:sldMk cId="1599410993" sldId="306"/>
            <ac:grpSpMk id="33" creationId="{9BAB4341-6675-4A6A-88BA-71E59D0EF4C4}"/>
          </ac:grpSpMkLst>
        </pc:grpChg>
        <pc:picChg chg="mod">
          <ac:chgData name="Mike Bloys" userId="1248c4d8-7b2b-4b32-b8bd-163ae845f9bb" providerId="ADAL" clId="{BA1E88E6-2938-0245-812A-C6C3F016ED5E}" dt="2021-07-26T10:07:57.792" v="92" actId="1076"/>
          <ac:picMkLst>
            <pc:docMk/>
            <pc:sldMk cId="1599410993" sldId="306"/>
            <ac:picMk id="13" creationId="{2154F0C4-13AE-4B0E-A287-77B903444083}"/>
          </ac:picMkLst>
        </pc:picChg>
        <pc:picChg chg="mod">
          <ac:chgData name="Mike Bloys" userId="1248c4d8-7b2b-4b32-b8bd-163ae845f9bb" providerId="ADAL" clId="{BA1E88E6-2938-0245-812A-C6C3F016ED5E}" dt="2021-07-26T10:11:44.009" v="145" actId="1076"/>
          <ac:picMkLst>
            <pc:docMk/>
            <pc:sldMk cId="1599410993" sldId="306"/>
            <ac:picMk id="15" creationId="{B3A796B7-B631-4D59-A200-F7B07036B182}"/>
          </ac:picMkLst>
        </pc:picChg>
        <pc:picChg chg="del">
          <ac:chgData name="Mike Bloys" userId="1248c4d8-7b2b-4b32-b8bd-163ae845f9bb" providerId="ADAL" clId="{BA1E88E6-2938-0245-812A-C6C3F016ED5E}" dt="2021-07-26T10:06:30.131" v="84" actId="478"/>
          <ac:picMkLst>
            <pc:docMk/>
            <pc:sldMk cId="1599410993" sldId="306"/>
            <ac:picMk id="41" creationId="{1415B737-BE30-4CAD-9C04-C487E43C7771}"/>
          </ac:picMkLst>
        </pc:picChg>
        <pc:cxnChg chg="mod">
          <ac:chgData name="Mike Bloys" userId="1248c4d8-7b2b-4b32-b8bd-163ae845f9bb" providerId="ADAL" clId="{BA1E88E6-2938-0245-812A-C6C3F016ED5E}" dt="2021-07-26T10:07:30.868" v="89" actId="692"/>
          <ac:cxnSpMkLst>
            <pc:docMk/>
            <pc:sldMk cId="1599410993" sldId="306"/>
            <ac:cxnSpMk id="17" creationId="{33EC7526-EAFD-46A8-892A-232C808FB5F0}"/>
          </ac:cxnSpMkLst>
        </pc:cxnChg>
        <pc:cxnChg chg="mod">
          <ac:chgData name="Mike Bloys" userId="1248c4d8-7b2b-4b32-b8bd-163ae845f9bb" providerId="ADAL" clId="{BA1E88E6-2938-0245-812A-C6C3F016ED5E}" dt="2021-07-26T10:07:50.017" v="91" actId="692"/>
          <ac:cxnSpMkLst>
            <pc:docMk/>
            <pc:sldMk cId="1599410993" sldId="306"/>
            <ac:cxnSpMk id="24" creationId="{B0F8E0BC-EA4F-48E6-8044-84D4F95A0EBE}"/>
          </ac:cxnSpMkLst>
        </pc:cxnChg>
        <pc:cxnChg chg="mod">
          <ac:chgData name="Mike Bloys" userId="1248c4d8-7b2b-4b32-b8bd-163ae845f9bb" providerId="ADAL" clId="{BA1E88E6-2938-0245-812A-C6C3F016ED5E}" dt="2021-07-26T10:10:35.200" v="133" actId="692"/>
          <ac:cxnSpMkLst>
            <pc:docMk/>
            <pc:sldMk cId="1599410993" sldId="306"/>
            <ac:cxnSpMk id="30" creationId="{B4312FB9-C927-44E7-A8F8-5B21B781DC87}"/>
          </ac:cxnSpMkLst>
        </pc:cxnChg>
        <pc:cxnChg chg="mod">
          <ac:chgData name="Mike Bloys" userId="1248c4d8-7b2b-4b32-b8bd-163ae845f9bb" providerId="ADAL" clId="{BA1E88E6-2938-0245-812A-C6C3F016ED5E}" dt="2021-07-26T10:10:41.849" v="135" actId="692"/>
          <ac:cxnSpMkLst>
            <pc:docMk/>
            <pc:sldMk cId="1599410993" sldId="306"/>
            <ac:cxnSpMk id="34" creationId="{CC7674AE-0DB9-46D7-884E-5656CE2CA8DB}"/>
          </ac:cxnSpMkLst>
        </pc:cxnChg>
      </pc:sldChg>
      <pc:sldMasterChg chg="delSldLayout modSldLayout">
        <pc:chgData name="Mike Bloys" userId="1248c4d8-7b2b-4b32-b8bd-163ae845f9bb" providerId="ADAL" clId="{BA1E88E6-2938-0245-812A-C6C3F016ED5E}" dt="2021-07-26T10:22:52.105" v="171" actId="21"/>
        <pc:sldMasterMkLst>
          <pc:docMk/>
          <pc:sldMasterMk cId="3316734550" sldId="2147483648"/>
        </pc:sldMasterMkLst>
        <pc:sldLayoutChg chg="modSp">
          <pc:chgData name="Mike Bloys" userId="1248c4d8-7b2b-4b32-b8bd-163ae845f9bb" providerId="ADAL" clId="{BA1E88E6-2938-0245-812A-C6C3F016ED5E}" dt="2021-07-26T09:54:58.771" v="1" actId="18331"/>
          <pc:sldLayoutMkLst>
            <pc:docMk/>
            <pc:sldMasterMk cId="3316734550" sldId="2147483648"/>
            <pc:sldLayoutMk cId="3886385901" sldId="2147483649"/>
          </pc:sldLayoutMkLst>
          <pc:picChg chg="mod">
            <ac:chgData name="Mike Bloys" userId="1248c4d8-7b2b-4b32-b8bd-163ae845f9bb" providerId="ADAL" clId="{BA1E88E6-2938-0245-812A-C6C3F016ED5E}" dt="2021-07-26T09:54:58.771" v="1" actId="18331"/>
            <ac:picMkLst>
              <pc:docMk/>
              <pc:sldMasterMk cId="3316734550" sldId="2147483648"/>
              <pc:sldLayoutMk cId="3886385901" sldId="2147483649"/>
              <ac:picMk id="7" creationId="{E2281923-6D9B-40D0-AA34-A0DCB6775C8B}"/>
            </ac:picMkLst>
          </pc:picChg>
        </pc:sldLayoutChg>
        <pc:sldLayoutChg chg="addSp delSp modSp mod">
          <pc:chgData name="Mike Bloys" userId="1248c4d8-7b2b-4b32-b8bd-163ae845f9bb" providerId="ADAL" clId="{BA1E88E6-2938-0245-812A-C6C3F016ED5E}" dt="2021-07-26T09:59:53.149" v="55"/>
          <pc:sldLayoutMkLst>
            <pc:docMk/>
            <pc:sldMasterMk cId="3316734550" sldId="2147483648"/>
            <pc:sldLayoutMk cId="2849720375" sldId="2147483652"/>
          </pc:sldLayoutMkLst>
          <pc:spChg chg="mod">
            <ac:chgData name="Mike Bloys" userId="1248c4d8-7b2b-4b32-b8bd-163ae845f9bb" providerId="ADAL" clId="{BA1E88E6-2938-0245-812A-C6C3F016ED5E}" dt="2021-07-26T09:59:53.149" v="55"/>
            <ac:spMkLst>
              <pc:docMk/>
              <pc:sldMasterMk cId="3316734550" sldId="2147483648"/>
              <pc:sldLayoutMk cId="2849720375" sldId="2147483652"/>
              <ac:spMk id="8" creationId="{00000000-0000-0000-0000-000000000000}"/>
            </ac:spMkLst>
          </pc:spChg>
          <pc:spChg chg="mod">
            <ac:chgData name="Mike Bloys" userId="1248c4d8-7b2b-4b32-b8bd-163ae845f9bb" providerId="ADAL" clId="{BA1E88E6-2938-0245-812A-C6C3F016ED5E}" dt="2021-07-26T09:58:01.612" v="33"/>
            <ac:spMkLst>
              <pc:docMk/>
              <pc:sldMasterMk cId="3316734550" sldId="2147483648"/>
              <pc:sldLayoutMk cId="2849720375" sldId="2147483652"/>
              <ac:spMk id="13" creationId="{7B73D186-A78E-4DCA-9231-AF124F5D39D0}"/>
            </ac:spMkLst>
          </pc:spChg>
          <pc:picChg chg="del">
            <ac:chgData name="Mike Bloys" userId="1248c4d8-7b2b-4b32-b8bd-163ae845f9bb" providerId="ADAL" clId="{BA1E88E6-2938-0245-812A-C6C3F016ED5E}" dt="2021-07-26T09:58:02.837" v="34" actId="478"/>
            <ac:picMkLst>
              <pc:docMk/>
              <pc:sldMasterMk cId="3316734550" sldId="2147483648"/>
              <pc:sldLayoutMk cId="2849720375" sldId="2147483652"/>
              <ac:picMk id="3" creationId="{B343BB54-021E-45CC-969F-C75885CD165D}"/>
            </ac:picMkLst>
          </pc:picChg>
          <pc:picChg chg="add mod">
            <ac:chgData name="Mike Bloys" userId="1248c4d8-7b2b-4b32-b8bd-163ae845f9bb" providerId="ADAL" clId="{BA1E88E6-2938-0245-812A-C6C3F016ED5E}" dt="2021-07-26T09:59:09.241" v="44" actId="167"/>
            <ac:picMkLst>
              <pc:docMk/>
              <pc:sldMasterMk cId="3316734550" sldId="2147483648"/>
              <pc:sldLayoutMk cId="2849720375" sldId="2147483652"/>
              <ac:picMk id="9" creationId="{5BF4F582-EDD1-AA4B-971B-A814D6565480}"/>
            </ac:picMkLst>
          </pc:picChg>
          <pc:picChg chg="del">
            <ac:chgData name="Mike Bloys" userId="1248c4d8-7b2b-4b32-b8bd-163ae845f9bb" providerId="ADAL" clId="{BA1E88E6-2938-0245-812A-C6C3F016ED5E}" dt="2021-07-26T09:58:04.200" v="35" actId="478"/>
            <ac:picMkLst>
              <pc:docMk/>
              <pc:sldMasterMk cId="3316734550" sldId="2147483648"/>
              <pc:sldLayoutMk cId="2849720375" sldId="2147483652"/>
              <ac:picMk id="10" creationId="{550E3933-F5FD-4E25-962E-2944CB4A79C4}"/>
            </ac:picMkLst>
          </pc:picChg>
          <pc:picChg chg="add mod">
            <ac:chgData name="Mike Bloys" userId="1248c4d8-7b2b-4b32-b8bd-163ae845f9bb" providerId="ADAL" clId="{BA1E88E6-2938-0245-812A-C6C3F016ED5E}" dt="2021-07-26T09:59:09.241" v="44" actId="167"/>
            <ac:picMkLst>
              <pc:docMk/>
              <pc:sldMasterMk cId="3316734550" sldId="2147483648"/>
              <pc:sldLayoutMk cId="2849720375" sldId="2147483652"/>
              <ac:picMk id="11" creationId="{A022E4C9-7ECE-5B4E-802F-BB1776982065}"/>
            </ac:picMkLst>
          </pc:picChg>
        </pc:sldLayoutChg>
        <pc:sldLayoutChg chg="addSp delSp modSp mod">
          <pc:chgData name="Mike Bloys" userId="1248c4d8-7b2b-4b32-b8bd-163ae845f9bb" providerId="ADAL" clId="{BA1E88E6-2938-0245-812A-C6C3F016ED5E}" dt="2021-07-26T10:22:52.105" v="171" actId="21"/>
          <pc:sldLayoutMkLst>
            <pc:docMk/>
            <pc:sldMasterMk cId="3316734550" sldId="2147483648"/>
            <pc:sldLayoutMk cId="4180777422" sldId="2147483653"/>
          </pc:sldLayoutMkLst>
          <pc:spChg chg="mod">
            <ac:chgData name="Mike Bloys" userId="1248c4d8-7b2b-4b32-b8bd-163ae845f9bb" providerId="ADAL" clId="{BA1E88E6-2938-0245-812A-C6C3F016ED5E}" dt="2021-07-26T09:59:00.175" v="42"/>
            <ac:spMkLst>
              <pc:docMk/>
              <pc:sldMasterMk cId="3316734550" sldId="2147483648"/>
              <pc:sldLayoutMk cId="4180777422" sldId="2147483653"/>
              <ac:spMk id="9" creationId="{D00F981E-CDAB-4125-995D-F2E29D1A1048}"/>
            </ac:spMkLst>
          </pc:spChg>
          <pc:spChg chg="mod">
            <ac:chgData name="Mike Bloys" userId="1248c4d8-7b2b-4b32-b8bd-163ae845f9bb" providerId="ADAL" clId="{BA1E88E6-2938-0245-812A-C6C3F016ED5E}" dt="2021-07-26T09:59:48.731" v="54"/>
            <ac:spMkLst>
              <pc:docMk/>
              <pc:sldMasterMk cId="3316734550" sldId="2147483648"/>
              <pc:sldLayoutMk cId="4180777422" sldId="2147483653"/>
              <ac:spMk id="18" creationId="{00000000-0000-0000-0000-000000000000}"/>
            </ac:spMkLst>
          </pc:spChg>
          <pc:picChg chg="add mod">
            <ac:chgData name="Mike Bloys" userId="1248c4d8-7b2b-4b32-b8bd-163ae845f9bb" providerId="ADAL" clId="{BA1E88E6-2938-0245-812A-C6C3F016ED5E}" dt="2021-07-26T09:58:50.451" v="41" actId="167"/>
            <ac:picMkLst>
              <pc:docMk/>
              <pc:sldMasterMk cId="3316734550" sldId="2147483648"/>
              <pc:sldLayoutMk cId="4180777422" sldId="2147483653"/>
              <ac:picMk id="7" creationId="{4022AF3E-9E78-6A48-AFDB-A3E4E95E725D}"/>
            </ac:picMkLst>
          </pc:picChg>
          <pc:picChg chg="del">
            <ac:chgData name="Mike Bloys" userId="1248c4d8-7b2b-4b32-b8bd-163ae845f9bb" providerId="ADAL" clId="{BA1E88E6-2938-0245-812A-C6C3F016ED5E}" dt="2021-07-26T09:58:42.598" v="38" actId="478"/>
            <ac:picMkLst>
              <pc:docMk/>
              <pc:sldMasterMk cId="3316734550" sldId="2147483648"/>
              <pc:sldLayoutMk cId="4180777422" sldId="2147483653"/>
              <ac:picMk id="8" creationId="{8F146799-2150-4B66-A116-F73E34BD16ED}"/>
            </ac:picMkLst>
          </pc:picChg>
          <pc:picChg chg="add mod">
            <ac:chgData name="Mike Bloys" userId="1248c4d8-7b2b-4b32-b8bd-163ae845f9bb" providerId="ADAL" clId="{BA1E88E6-2938-0245-812A-C6C3F016ED5E}" dt="2021-07-26T09:58:50.451" v="41" actId="167"/>
            <ac:picMkLst>
              <pc:docMk/>
              <pc:sldMasterMk cId="3316734550" sldId="2147483648"/>
              <pc:sldLayoutMk cId="4180777422" sldId="2147483653"/>
              <ac:picMk id="10" creationId="{607A6818-55B8-1941-BCB7-5918A4D5A70A}"/>
            </ac:picMkLst>
          </pc:picChg>
          <pc:picChg chg="add del mod modCrop">
            <ac:chgData name="Mike Bloys" userId="1248c4d8-7b2b-4b32-b8bd-163ae845f9bb" providerId="ADAL" clId="{BA1E88E6-2938-0245-812A-C6C3F016ED5E}" dt="2021-07-26T10:22:52.105" v="171" actId="21"/>
            <ac:picMkLst>
              <pc:docMk/>
              <pc:sldMasterMk cId="3316734550" sldId="2147483648"/>
              <pc:sldLayoutMk cId="4180777422" sldId="2147483653"/>
              <ac:picMk id="11" creationId="{58259894-FCB6-3D43-8DB8-9DF27467F174}"/>
            </ac:picMkLst>
          </pc:picChg>
          <pc:picChg chg="del">
            <ac:chgData name="Mike Bloys" userId="1248c4d8-7b2b-4b32-b8bd-163ae845f9bb" providerId="ADAL" clId="{BA1E88E6-2938-0245-812A-C6C3F016ED5E}" dt="2021-07-26T09:58:44.438" v="39" actId="478"/>
            <ac:picMkLst>
              <pc:docMk/>
              <pc:sldMasterMk cId="3316734550" sldId="2147483648"/>
              <pc:sldLayoutMk cId="4180777422" sldId="2147483653"/>
              <ac:picMk id="12" creationId="{48311657-0B30-4BDE-91B4-2F69442EB659}"/>
            </ac:picMkLst>
          </pc:picChg>
        </pc:sldLayoutChg>
        <pc:sldLayoutChg chg="del">
          <pc:chgData name="Mike Bloys" userId="1248c4d8-7b2b-4b32-b8bd-163ae845f9bb" providerId="ADAL" clId="{BA1E88E6-2938-0245-812A-C6C3F016ED5E}" dt="2021-07-26T09:57:31.741" v="25" actId="2696"/>
          <pc:sldLayoutMkLst>
            <pc:docMk/>
            <pc:sldMasterMk cId="3316734550" sldId="2147483648"/>
            <pc:sldLayoutMk cId="2400860605" sldId="2147483655"/>
          </pc:sldLayoutMkLst>
        </pc:sldLayoutChg>
        <pc:sldLayoutChg chg="addSp delSp modSp mod">
          <pc:chgData name="Mike Bloys" userId="1248c4d8-7b2b-4b32-b8bd-163ae845f9bb" providerId="ADAL" clId="{BA1E88E6-2938-0245-812A-C6C3F016ED5E}" dt="2021-07-26T10:14:58.885" v="155" actId="21"/>
          <pc:sldLayoutMkLst>
            <pc:docMk/>
            <pc:sldMasterMk cId="3316734550" sldId="2147483648"/>
            <pc:sldLayoutMk cId="3315833090" sldId="2147483656"/>
          </pc:sldLayoutMkLst>
          <pc:spChg chg="mod">
            <ac:chgData name="Mike Bloys" userId="1248c4d8-7b2b-4b32-b8bd-163ae845f9bb" providerId="ADAL" clId="{BA1E88E6-2938-0245-812A-C6C3F016ED5E}" dt="2021-07-26T09:57:18.196" v="24" actId="20577"/>
            <ac:spMkLst>
              <pc:docMk/>
              <pc:sldMasterMk cId="3316734550" sldId="2147483648"/>
              <pc:sldLayoutMk cId="3315833090" sldId="2147483656"/>
              <ac:spMk id="7" creationId="{5E5294C1-C506-47EC-B66F-B08587ABF23D}"/>
            </ac:spMkLst>
          </pc:spChg>
          <pc:spChg chg="mod">
            <ac:chgData name="Mike Bloys" userId="1248c4d8-7b2b-4b32-b8bd-163ae845f9bb" providerId="ADAL" clId="{BA1E88E6-2938-0245-812A-C6C3F016ED5E}" dt="2021-07-26T10:00:12.856" v="59"/>
            <ac:spMkLst>
              <pc:docMk/>
              <pc:sldMasterMk cId="3316734550" sldId="2147483648"/>
              <pc:sldLayoutMk cId="3315833090" sldId="2147483656"/>
              <ac:spMk id="16" creationId="{00000000-0000-0000-0000-000000000000}"/>
            </ac:spMkLst>
          </pc:spChg>
          <pc:picChg chg="del">
            <ac:chgData name="Mike Bloys" userId="1248c4d8-7b2b-4b32-b8bd-163ae845f9bb" providerId="ADAL" clId="{BA1E88E6-2938-0245-812A-C6C3F016ED5E}" dt="2021-07-26T09:57:48.174" v="29" actId="478"/>
            <ac:picMkLst>
              <pc:docMk/>
              <pc:sldMasterMk cId="3316734550" sldId="2147483648"/>
              <pc:sldLayoutMk cId="3315833090" sldId="2147483656"/>
              <ac:picMk id="6" creationId="{AAFA5383-0438-44A5-8C15-D085697DE576}"/>
            </ac:picMkLst>
          </pc:picChg>
          <pc:picChg chg="add mod">
            <ac:chgData name="Mike Bloys" userId="1248c4d8-7b2b-4b32-b8bd-163ae845f9bb" providerId="ADAL" clId="{BA1E88E6-2938-0245-812A-C6C3F016ED5E}" dt="2021-07-26T09:59:22.909" v="48" actId="167"/>
            <ac:picMkLst>
              <pc:docMk/>
              <pc:sldMasterMk cId="3316734550" sldId="2147483648"/>
              <pc:sldLayoutMk cId="3315833090" sldId="2147483656"/>
              <ac:picMk id="8" creationId="{81A32199-4375-624B-9D77-5033F5B3B365}"/>
            </ac:picMkLst>
          </pc:picChg>
          <pc:picChg chg="add del mod">
            <ac:chgData name="Mike Bloys" userId="1248c4d8-7b2b-4b32-b8bd-163ae845f9bb" providerId="ADAL" clId="{BA1E88E6-2938-0245-812A-C6C3F016ED5E}" dt="2021-07-26T09:59:24.606" v="49" actId="478"/>
            <ac:picMkLst>
              <pc:docMk/>
              <pc:sldMasterMk cId="3316734550" sldId="2147483648"/>
              <pc:sldLayoutMk cId="3315833090" sldId="2147483656"/>
              <ac:picMk id="9" creationId="{085ADD03-3675-4045-9654-3859D6139209}"/>
            </ac:picMkLst>
          </pc:picChg>
          <pc:picChg chg="add del mod modCrop">
            <ac:chgData name="Mike Bloys" userId="1248c4d8-7b2b-4b32-b8bd-163ae845f9bb" providerId="ADAL" clId="{BA1E88E6-2938-0245-812A-C6C3F016ED5E}" dt="2021-07-26T10:14:58.885" v="155" actId="21"/>
            <ac:picMkLst>
              <pc:docMk/>
              <pc:sldMasterMk cId="3316734550" sldId="2147483648"/>
              <pc:sldLayoutMk cId="3315833090" sldId="2147483656"/>
              <ac:picMk id="10" creationId="{9CE5E4ED-6625-6C49-9B21-7ABC5E1CC701}"/>
            </ac:picMkLst>
          </pc:picChg>
        </pc:sldLayoutChg>
        <pc:sldLayoutChg chg="addSp delSp modSp mod setBg">
          <pc:chgData name="Mike Bloys" userId="1248c4d8-7b2b-4b32-b8bd-163ae845f9bb" providerId="ADAL" clId="{BA1E88E6-2938-0245-812A-C6C3F016ED5E}" dt="2021-07-26T10:02:01.592" v="69" actId="14100"/>
          <pc:sldLayoutMkLst>
            <pc:docMk/>
            <pc:sldMasterMk cId="3316734550" sldId="2147483648"/>
            <pc:sldLayoutMk cId="2350194406" sldId="2147483665"/>
          </pc:sldLayoutMkLst>
          <pc:spChg chg="add mod">
            <ac:chgData name="Mike Bloys" userId="1248c4d8-7b2b-4b32-b8bd-163ae845f9bb" providerId="ADAL" clId="{BA1E88E6-2938-0245-812A-C6C3F016ED5E}" dt="2021-07-26T10:00:40.476" v="61" actId="207"/>
            <ac:spMkLst>
              <pc:docMk/>
              <pc:sldMasterMk cId="3316734550" sldId="2147483648"/>
              <pc:sldLayoutMk cId="2350194406" sldId="2147483665"/>
              <ac:spMk id="6" creationId="{B13860D3-8811-6A48-81EA-99B68872ADD3}"/>
            </ac:spMkLst>
          </pc:spChg>
          <pc:spChg chg="del">
            <ac:chgData name="Mike Bloys" userId="1248c4d8-7b2b-4b32-b8bd-163ae845f9bb" providerId="ADAL" clId="{BA1E88E6-2938-0245-812A-C6C3F016ED5E}" dt="2021-07-26T10:00:43.257" v="62" actId="478"/>
            <ac:spMkLst>
              <pc:docMk/>
              <pc:sldMasterMk cId="3316734550" sldId="2147483648"/>
              <pc:sldLayoutMk cId="2350194406" sldId="2147483665"/>
              <ac:spMk id="10" creationId="{00000000-0000-0000-0000-000000000000}"/>
            </ac:spMkLst>
          </pc:spChg>
          <pc:cxnChg chg="mod">
            <ac:chgData name="Mike Bloys" userId="1248c4d8-7b2b-4b32-b8bd-163ae845f9bb" providerId="ADAL" clId="{BA1E88E6-2938-0245-812A-C6C3F016ED5E}" dt="2021-07-26T10:02:01.592" v="69" actId="14100"/>
            <ac:cxnSpMkLst>
              <pc:docMk/>
              <pc:sldMasterMk cId="3316734550" sldId="2147483648"/>
              <pc:sldLayoutMk cId="2350194406" sldId="2147483665"/>
              <ac:cxnSpMk id="8" creationId="{00000000-0000-0000-0000-000000000000}"/>
            </ac:cxnSpMkLst>
          </pc:cxnChg>
        </pc:sldLayoutChg>
        <pc:sldLayoutChg chg="setBg">
          <pc:chgData name="Mike Bloys" userId="1248c4d8-7b2b-4b32-b8bd-163ae845f9bb" providerId="ADAL" clId="{BA1E88E6-2938-0245-812A-C6C3F016ED5E}" dt="2021-07-26T09:55:51.019" v="3"/>
          <pc:sldLayoutMkLst>
            <pc:docMk/>
            <pc:sldMasterMk cId="3316734550" sldId="2147483648"/>
            <pc:sldLayoutMk cId="633992276" sldId="2147483666"/>
          </pc:sldLayoutMkLst>
        </pc:sldLayoutChg>
        <pc:sldLayoutChg chg="addSp delSp modSp mod">
          <pc:chgData name="Mike Bloys" userId="1248c4d8-7b2b-4b32-b8bd-163ae845f9bb" providerId="ADAL" clId="{BA1E88E6-2938-0245-812A-C6C3F016ED5E}" dt="2021-07-26T09:59:37.140" v="53" actId="6549"/>
          <pc:sldLayoutMkLst>
            <pc:docMk/>
            <pc:sldMasterMk cId="3316734550" sldId="2147483648"/>
            <pc:sldLayoutMk cId="1268638102" sldId="2147483667"/>
          </pc:sldLayoutMkLst>
          <pc:spChg chg="mod">
            <ac:chgData name="Mike Bloys" userId="1248c4d8-7b2b-4b32-b8bd-163ae845f9bb" providerId="ADAL" clId="{BA1E88E6-2938-0245-812A-C6C3F016ED5E}" dt="2021-07-26T09:59:37.140" v="53" actId="6549"/>
            <ac:spMkLst>
              <pc:docMk/>
              <pc:sldMasterMk cId="3316734550" sldId="2147483648"/>
              <pc:sldLayoutMk cId="1268638102" sldId="2147483667"/>
              <ac:spMk id="7" creationId="{00000000-0000-0000-0000-000000000000}"/>
            </ac:spMkLst>
          </pc:spChg>
          <pc:spChg chg="mod">
            <ac:chgData name="Mike Bloys" userId="1248c4d8-7b2b-4b32-b8bd-163ae845f9bb" providerId="ADAL" clId="{BA1E88E6-2938-0245-812A-C6C3F016ED5E}" dt="2021-07-26T09:57:39.767" v="26"/>
            <ac:spMkLst>
              <pc:docMk/>
              <pc:sldMasterMk cId="3316734550" sldId="2147483648"/>
              <pc:sldLayoutMk cId="1268638102" sldId="2147483667"/>
              <ac:spMk id="9" creationId="{8BD033CB-B1B9-4CD9-B8AC-86FC4D09B937}"/>
            </ac:spMkLst>
          </pc:spChg>
          <pc:picChg chg="add mod">
            <ac:chgData name="Mike Bloys" userId="1248c4d8-7b2b-4b32-b8bd-163ae845f9bb" providerId="ADAL" clId="{BA1E88E6-2938-0245-812A-C6C3F016ED5E}" dt="2021-07-26T09:59:32.380" v="51" actId="167"/>
            <ac:picMkLst>
              <pc:docMk/>
              <pc:sldMasterMk cId="3316734550" sldId="2147483648"/>
              <pc:sldLayoutMk cId="1268638102" sldId="2147483667"/>
              <ac:picMk id="6" creationId="{4F084E3F-88AD-0844-B4CC-EF96A5E750C8}"/>
            </ac:picMkLst>
          </pc:picChg>
          <pc:picChg chg="del">
            <ac:chgData name="Mike Bloys" userId="1248c4d8-7b2b-4b32-b8bd-163ae845f9bb" providerId="ADAL" clId="{BA1E88E6-2938-0245-812A-C6C3F016ED5E}" dt="2021-07-26T09:57:45.182" v="28" actId="478"/>
            <ac:picMkLst>
              <pc:docMk/>
              <pc:sldMasterMk cId="3316734550" sldId="2147483648"/>
              <pc:sldLayoutMk cId="1268638102" sldId="2147483667"/>
              <ac:picMk id="8" creationId="{DFB9295E-9902-4435-9695-A0E8E660273D}"/>
            </ac:picMkLst>
          </pc:picChg>
          <pc:picChg chg="add mod">
            <ac:chgData name="Mike Bloys" userId="1248c4d8-7b2b-4b32-b8bd-163ae845f9bb" providerId="ADAL" clId="{BA1E88E6-2938-0245-812A-C6C3F016ED5E}" dt="2021-07-26T09:59:32.380" v="51" actId="167"/>
            <ac:picMkLst>
              <pc:docMk/>
              <pc:sldMasterMk cId="3316734550" sldId="2147483648"/>
              <pc:sldLayoutMk cId="1268638102" sldId="2147483667"/>
              <ac:picMk id="10" creationId="{7D8A00C7-A4D2-AB48-BC82-F47360F82D36}"/>
            </ac:picMkLst>
          </pc:picChg>
          <pc:picChg chg="del">
            <ac:chgData name="Mike Bloys" userId="1248c4d8-7b2b-4b32-b8bd-163ae845f9bb" providerId="ADAL" clId="{BA1E88E6-2938-0245-812A-C6C3F016ED5E}" dt="2021-07-26T09:57:43.454" v="27" actId="478"/>
            <ac:picMkLst>
              <pc:docMk/>
              <pc:sldMasterMk cId="3316734550" sldId="2147483648"/>
              <pc:sldLayoutMk cId="1268638102" sldId="2147483667"/>
              <ac:picMk id="12" creationId="{CF744958-034B-4DA7-8C80-D20338D050FE}"/>
            </ac:picMkLst>
          </pc:picChg>
        </pc:sldLayoutChg>
        <pc:sldLayoutChg chg="addSp delSp modSp mod">
          <pc:chgData name="Mike Bloys" userId="1248c4d8-7b2b-4b32-b8bd-163ae845f9bb" providerId="ADAL" clId="{BA1E88E6-2938-0245-812A-C6C3F016ED5E}" dt="2021-07-26T10:00:07.636" v="58" actId="207"/>
          <pc:sldLayoutMkLst>
            <pc:docMk/>
            <pc:sldMasterMk cId="3316734550" sldId="2147483648"/>
            <pc:sldLayoutMk cId="1973680059" sldId="2147483668"/>
          </pc:sldLayoutMkLst>
          <pc:spChg chg="mod">
            <ac:chgData name="Mike Bloys" userId="1248c4d8-7b2b-4b32-b8bd-163ae845f9bb" providerId="ADAL" clId="{BA1E88E6-2938-0245-812A-C6C3F016ED5E}" dt="2021-07-26T09:57:53.958" v="31"/>
            <ac:spMkLst>
              <pc:docMk/>
              <pc:sldMasterMk cId="3316734550" sldId="2147483648"/>
              <pc:sldLayoutMk cId="1973680059" sldId="2147483668"/>
              <ac:spMk id="12" creationId="{E5B4244C-C293-4879-9989-56C64BA4114D}"/>
            </ac:spMkLst>
          </pc:spChg>
          <pc:spChg chg="mod">
            <ac:chgData name="Mike Bloys" userId="1248c4d8-7b2b-4b32-b8bd-163ae845f9bb" providerId="ADAL" clId="{BA1E88E6-2938-0245-812A-C6C3F016ED5E}" dt="2021-07-26T10:00:07.636" v="58" actId="207"/>
            <ac:spMkLst>
              <pc:docMk/>
              <pc:sldMasterMk cId="3316734550" sldId="2147483648"/>
              <pc:sldLayoutMk cId="1973680059" sldId="2147483668"/>
              <ac:spMk id="18" creationId="{00000000-0000-0000-0000-000000000000}"/>
            </ac:spMkLst>
          </pc:spChg>
          <pc:picChg chg="del">
            <ac:chgData name="Mike Bloys" userId="1248c4d8-7b2b-4b32-b8bd-163ae845f9bb" providerId="ADAL" clId="{BA1E88E6-2938-0245-812A-C6C3F016ED5E}" dt="2021-07-26T09:57:52.070" v="30" actId="478"/>
            <ac:picMkLst>
              <pc:docMk/>
              <pc:sldMasterMk cId="3316734550" sldId="2147483648"/>
              <pc:sldLayoutMk cId="1973680059" sldId="2147483668"/>
              <ac:picMk id="9" creationId="{A7C6C5D7-B2FF-4410-AC8E-EDF7353BBCB4}"/>
            </ac:picMkLst>
          </pc:picChg>
          <pc:picChg chg="add mod">
            <ac:chgData name="Mike Bloys" userId="1248c4d8-7b2b-4b32-b8bd-163ae845f9bb" providerId="ADAL" clId="{BA1E88E6-2938-0245-812A-C6C3F016ED5E}" dt="2021-07-26T09:59:15.326" v="46" actId="167"/>
            <ac:picMkLst>
              <pc:docMk/>
              <pc:sldMasterMk cId="3316734550" sldId="2147483648"/>
              <pc:sldLayoutMk cId="1973680059" sldId="2147483668"/>
              <ac:picMk id="10" creationId="{6E398646-A292-5343-9700-BEC5B95A6417}"/>
            </ac:picMkLst>
          </pc:picChg>
          <pc:picChg chg="add mod">
            <ac:chgData name="Mike Bloys" userId="1248c4d8-7b2b-4b32-b8bd-163ae845f9bb" providerId="ADAL" clId="{BA1E88E6-2938-0245-812A-C6C3F016ED5E}" dt="2021-07-26T09:59:15.326" v="46" actId="167"/>
            <ac:picMkLst>
              <pc:docMk/>
              <pc:sldMasterMk cId="3316734550" sldId="2147483648"/>
              <pc:sldLayoutMk cId="1973680059" sldId="2147483668"/>
              <ac:picMk id="11" creationId="{436F6A7F-22F3-B548-AF2F-EEB76B9F71A1}"/>
            </ac:picMkLst>
          </pc:picChg>
          <pc:picChg chg="del">
            <ac:chgData name="Mike Bloys" userId="1248c4d8-7b2b-4b32-b8bd-163ae845f9bb" providerId="ADAL" clId="{BA1E88E6-2938-0245-812A-C6C3F016ED5E}" dt="2021-07-26T09:57:57.983" v="32" actId="478"/>
            <ac:picMkLst>
              <pc:docMk/>
              <pc:sldMasterMk cId="3316734550" sldId="2147483648"/>
              <pc:sldLayoutMk cId="1973680059" sldId="2147483668"/>
              <ac:picMk id="13" creationId="{03A92F76-DF1C-423D-A3FF-5DBD15DD8CAD}"/>
            </ac:picMkLst>
          </pc:picChg>
        </pc:sldLayoutChg>
      </pc:sldMasterChg>
    </pc:docChg>
  </pc:docChgLst>
  <pc:docChgLst>
    <pc:chgData name="Leonora Sheppard" userId="3688f6d8-1f97-408e-a4fe-cc859c551ddb" providerId="ADAL" clId="{D52680FA-A379-4063-924A-8382220A5655}"/>
    <pc:docChg chg="modSld">
      <pc:chgData name="Leonora Sheppard" userId="3688f6d8-1f97-408e-a4fe-cc859c551ddb" providerId="ADAL" clId="{D52680FA-A379-4063-924A-8382220A5655}" dt="2020-03-09T11:29:02.846" v="0" actId="20577"/>
      <pc:docMkLst>
        <pc:docMk/>
      </pc:docMkLst>
      <pc:sldChg chg="modSp mod">
        <pc:chgData name="Leonora Sheppard" userId="3688f6d8-1f97-408e-a4fe-cc859c551ddb" providerId="ADAL" clId="{D52680FA-A379-4063-924A-8382220A5655}" dt="2020-03-09T11:29:02.846" v="0" actId="20577"/>
        <pc:sldMkLst>
          <pc:docMk/>
          <pc:sldMk cId="2792795365" sldId="265"/>
        </pc:sldMkLst>
        <pc:spChg chg="mod">
          <ac:chgData name="Leonora Sheppard" userId="3688f6d8-1f97-408e-a4fe-cc859c551ddb" providerId="ADAL" clId="{D52680FA-A379-4063-924A-8382220A5655}" dt="2020-03-09T11:29:02.846" v="0" actId="20577"/>
          <ac:spMkLst>
            <pc:docMk/>
            <pc:sldMk cId="2792795365" sldId="265"/>
            <ac:spMk id="3" creationId="{00000000-0000-0000-0000-000000000000}"/>
          </ac:spMkLst>
        </pc:spChg>
      </pc:sldChg>
    </pc:docChg>
  </pc:docChgLst>
  <pc:docChgLst>
    <pc:chgData name="Rob Heathcote" userId="62419938-1f1d-43ca-9327-cfd6c1894440" providerId="ADAL" clId="{0BB9653D-AD22-43C2-827E-AACF1A210C94}"/>
    <pc:docChg chg="custSel modSld modMainMaster">
      <pc:chgData name="Rob Heathcote" userId="62419938-1f1d-43ca-9327-cfd6c1894440" providerId="ADAL" clId="{0BB9653D-AD22-43C2-827E-AACF1A210C94}" dt="2020-03-10T09:23:30.059" v="199" actId="1038"/>
      <pc:docMkLst>
        <pc:docMk/>
      </pc:docMkLst>
      <pc:sldChg chg="addSp delSp modSp">
        <pc:chgData name="Rob Heathcote" userId="62419938-1f1d-43ca-9327-cfd6c1894440" providerId="ADAL" clId="{0BB9653D-AD22-43C2-827E-AACF1A210C94}" dt="2020-03-10T08:30:10.341" v="1" actId="478"/>
        <pc:sldMkLst>
          <pc:docMk/>
          <pc:sldMk cId="3097358543" sldId="260"/>
        </pc:sldMkLst>
        <pc:spChg chg="add del mod">
          <ac:chgData name="Rob Heathcote" userId="62419938-1f1d-43ca-9327-cfd6c1894440" providerId="ADAL" clId="{0BB9653D-AD22-43C2-827E-AACF1A210C94}" dt="2020-03-10T08:30:10.341" v="1" actId="478"/>
          <ac:spMkLst>
            <pc:docMk/>
            <pc:sldMk cId="3097358543" sldId="260"/>
            <ac:spMk id="2" creationId="{78B2859A-3BB3-4B93-A244-7CE274B27B72}"/>
          </ac:spMkLst>
        </pc:spChg>
        <pc:spChg chg="add del mod">
          <ac:chgData name="Rob Heathcote" userId="62419938-1f1d-43ca-9327-cfd6c1894440" providerId="ADAL" clId="{0BB9653D-AD22-43C2-827E-AACF1A210C94}" dt="2020-03-10T08:30:10.341" v="1" actId="478"/>
          <ac:spMkLst>
            <pc:docMk/>
            <pc:sldMk cId="3097358543" sldId="260"/>
            <ac:spMk id="3" creationId="{D98E904C-70FE-49DE-A1A5-BA1D88C80B76}"/>
          </ac:spMkLst>
        </pc:spChg>
        <pc:spChg chg="add del mod">
          <ac:chgData name="Rob Heathcote" userId="62419938-1f1d-43ca-9327-cfd6c1894440" providerId="ADAL" clId="{0BB9653D-AD22-43C2-827E-AACF1A210C94}" dt="2020-03-10T08:30:10.341" v="1" actId="478"/>
          <ac:spMkLst>
            <pc:docMk/>
            <pc:sldMk cId="3097358543" sldId="260"/>
            <ac:spMk id="4" creationId="{330EB3FA-3CA2-4AFD-ACB5-012F5BC0C676}"/>
          </ac:spMkLst>
        </pc:spChg>
        <pc:spChg chg="del">
          <ac:chgData name="Rob Heathcote" userId="62419938-1f1d-43ca-9327-cfd6c1894440" providerId="ADAL" clId="{0BB9653D-AD22-43C2-827E-AACF1A210C94}" dt="2020-03-10T08:30:08.213" v="0" actId="478"/>
          <ac:spMkLst>
            <pc:docMk/>
            <pc:sldMk cId="3097358543" sldId="260"/>
            <ac:spMk id="8" creationId="{00000000-0000-0000-0000-000000000000}"/>
          </ac:spMkLst>
        </pc:spChg>
        <pc:spChg chg="del">
          <ac:chgData name="Rob Heathcote" userId="62419938-1f1d-43ca-9327-cfd6c1894440" providerId="ADAL" clId="{0BB9653D-AD22-43C2-827E-AACF1A210C94}" dt="2020-03-10T08:30:08.213" v="0" actId="478"/>
          <ac:spMkLst>
            <pc:docMk/>
            <pc:sldMk cId="3097358543" sldId="260"/>
            <ac:spMk id="9" creationId="{00000000-0000-0000-0000-000000000000}"/>
          </ac:spMkLst>
        </pc:spChg>
        <pc:spChg chg="del">
          <ac:chgData name="Rob Heathcote" userId="62419938-1f1d-43ca-9327-cfd6c1894440" providerId="ADAL" clId="{0BB9653D-AD22-43C2-827E-AACF1A210C94}" dt="2020-03-10T08:30:08.213" v="0" actId="478"/>
          <ac:spMkLst>
            <pc:docMk/>
            <pc:sldMk cId="3097358543" sldId="260"/>
            <ac:spMk id="10" creationId="{00000000-0000-0000-0000-000000000000}"/>
          </ac:spMkLst>
        </pc:spChg>
        <pc:grpChg chg="del">
          <ac:chgData name="Rob Heathcote" userId="62419938-1f1d-43ca-9327-cfd6c1894440" providerId="ADAL" clId="{0BB9653D-AD22-43C2-827E-AACF1A210C94}" dt="2020-03-10T08:30:08.213" v="0" actId="478"/>
          <ac:grpSpMkLst>
            <pc:docMk/>
            <pc:sldMk cId="3097358543" sldId="260"/>
            <ac:grpSpMk id="5" creationId="{00000000-0000-0000-0000-000000000000}"/>
          </ac:grpSpMkLst>
        </pc:grpChg>
      </pc:sldChg>
      <pc:sldChg chg="delSp">
        <pc:chgData name="Rob Heathcote" userId="62419938-1f1d-43ca-9327-cfd6c1894440" providerId="ADAL" clId="{0BB9653D-AD22-43C2-827E-AACF1A210C94}" dt="2020-03-10T08:35:27.060" v="73" actId="478"/>
        <pc:sldMkLst>
          <pc:docMk/>
          <pc:sldMk cId="4226799657" sldId="264"/>
        </pc:sldMkLst>
        <pc:spChg chg="del">
          <ac:chgData name="Rob Heathcote" userId="62419938-1f1d-43ca-9327-cfd6c1894440" providerId="ADAL" clId="{0BB9653D-AD22-43C2-827E-AACF1A210C94}" dt="2020-03-10T08:35:27.060" v="73" actId="478"/>
          <ac:spMkLst>
            <pc:docMk/>
            <pc:sldMk cId="4226799657" sldId="264"/>
            <ac:spMk id="7" creationId="{6C4731E4-E0DD-4053-9810-A106B4B983DF}"/>
          </ac:spMkLst>
        </pc:spChg>
      </pc:sldChg>
      <pc:sldChg chg="addSp">
        <pc:chgData name="Rob Heathcote" userId="62419938-1f1d-43ca-9327-cfd6c1894440" providerId="ADAL" clId="{0BB9653D-AD22-43C2-827E-AACF1A210C94}" dt="2020-03-10T08:47:04.950" v="113"/>
        <pc:sldMkLst>
          <pc:docMk/>
          <pc:sldMk cId="2792795365" sldId="265"/>
        </pc:sldMkLst>
        <pc:picChg chg="add">
          <ac:chgData name="Rob Heathcote" userId="62419938-1f1d-43ca-9327-cfd6c1894440" providerId="ADAL" clId="{0BB9653D-AD22-43C2-827E-AACF1A210C94}" dt="2020-03-10T08:47:04.950" v="113"/>
          <ac:picMkLst>
            <pc:docMk/>
            <pc:sldMk cId="2792795365" sldId="265"/>
            <ac:picMk id="5" creationId="{86EA41C1-4DF3-462B-96C0-3FFE62AF120A}"/>
          </ac:picMkLst>
        </pc:picChg>
      </pc:sldChg>
      <pc:sldChg chg="addSp delSp modSp">
        <pc:chgData name="Rob Heathcote" userId="62419938-1f1d-43ca-9327-cfd6c1894440" providerId="ADAL" clId="{0BB9653D-AD22-43C2-827E-AACF1A210C94}" dt="2020-03-10T08:44:08.021" v="95" actId="478"/>
        <pc:sldMkLst>
          <pc:docMk/>
          <pc:sldMk cId="3074147582" sldId="269"/>
        </pc:sldMkLst>
        <pc:spChg chg="del">
          <ac:chgData name="Rob Heathcote" userId="62419938-1f1d-43ca-9327-cfd6c1894440" providerId="ADAL" clId="{0BB9653D-AD22-43C2-827E-AACF1A210C94}" dt="2020-03-10T08:42:37.676" v="80"/>
          <ac:spMkLst>
            <pc:docMk/>
            <pc:sldMk cId="3074147582" sldId="269"/>
            <ac:spMk id="3" creationId="{00000000-0000-0000-0000-000000000000}"/>
          </ac:spMkLst>
        </pc:spChg>
        <pc:spChg chg="add del mod">
          <ac:chgData name="Rob Heathcote" userId="62419938-1f1d-43ca-9327-cfd6c1894440" providerId="ADAL" clId="{0BB9653D-AD22-43C2-827E-AACF1A210C94}" dt="2020-03-10T08:44:08.021" v="95" actId="478"/>
          <ac:spMkLst>
            <pc:docMk/>
            <pc:sldMk cId="3074147582" sldId="269"/>
            <ac:spMk id="5" creationId="{611EBB2F-4340-4E82-AB55-693A902D20EE}"/>
          </ac:spMkLst>
        </pc:spChg>
        <pc:spChg chg="del">
          <ac:chgData name="Rob Heathcote" userId="62419938-1f1d-43ca-9327-cfd6c1894440" providerId="ADAL" clId="{0BB9653D-AD22-43C2-827E-AACF1A210C94}" dt="2020-03-10T08:42:39.364" v="81" actId="478"/>
          <ac:spMkLst>
            <pc:docMk/>
            <pc:sldMk cId="3074147582" sldId="269"/>
            <ac:spMk id="6" creationId="{C1ADD8F3-593F-4618-9221-862928ED96AB}"/>
          </ac:spMkLst>
        </pc:spChg>
        <pc:graphicFrameChg chg="mod modGraphic">
          <ac:chgData name="Rob Heathcote" userId="62419938-1f1d-43ca-9327-cfd6c1894440" providerId="ADAL" clId="{0BB9653D-AD22-43C2-827E-AACF1A210C94}" dt="2020-03-10T08:44:06.093" v="94" actId="1076"/>
          <ac:graphicFrameMkLst>
            <pc:docMk/>
            <pc:sldMk cId="3074147582" sldId="269"/>
            <ac:graphicFrameMk id="4" creationId="{8DB77461-AD03-4D09-86BB-7FA8C9C53212}"/>
          </ac:graphicFrameMkLst>
        </pc:graphicFrameChg>
      </pc:sldChg>
      <pc:sldChg chg="addSp modSp">
        <pc:chgData name="Rob Heathcote" userId="62419938-1f1d-43ca-9327-cfd6c1894440" providerId="ADAL" clId="{0BB9653D-AD22-43C2-827E-AACF1A210C94}" dt="2020-03-10T08:47:01.453" v="112"/>
        <pc:sldMkLst>
          <pc:docMk/>
          <pc:sldMk cId="165605074" sldId="271"/>
        </pc:sldMkLst>
        <pc:spChg chg="mod">
          <ac:chgData name="Rob Heathcote" userId="62419938-1f1d-43ca-9327-cfd6c1894440" providerId="ADAL" clId="{0BB9653D-AD22-43C2-827E-AACF1A210C94}" dt="2020-03-10T08:35:35.286" v="74" actId="207"/>
          <ac:spMkLst>
            <pc:docMk/>
            <pc:sldMk cId="165605074" sldId="271"/>
            <ac:spMk id="3" creationId="{00000000-0000-0000-0000-000000000000}"/>
          </ac:spMkLst>
        </pc:spChg>
        <pc:graphicFrameChg chg="modGraphic">
          <ac:chgData name="Rob Heathcote" userId="62419938-1f1d-43ca-9327-cfd6c1894440" providerId="ADAL" clId="{0BB9653D-AD22-43C2-827E-AACF1A210C94}" dt="2020-03-10T08:35:38.774" v="75" actId="207"/>
          <ac:graphicFrameMkLst>
            <pc:docMk/>
            <pc:sldMk cId="165605074" sldId="271"/>
            <ac:graphicFrameMk id="6" creationId="{00000000-0000-0000-0000-000000000000}"/>
          </ac:graphicFrameMkLst>
        </pc:graphicFrameChg>
        <pc:picChg chg="add">
          <ac:chgData name="Rob Heathcote" userId="62419938-1f1d-43ca-9327-cfd6c1894440" providerId="ADAL" clId="{0BB9653D-AD22-43C2-827E-AACF1A210C94}" dt="2020-03-10T08:47:01.453" v="112"/>
          <ac:picMkLst>
            <pc:docMk/>
            <pc:sldMk cId="165605074" sldId="271"/>
            <ac:picMk id="7" creationId="{A31DC50B-6016-48E4-8495-291A952F28C6}"/>
          </ac:picMkLst>
        </pc:picChg>
      </pc:sldChg>
      <pc:sldChg chg="modSp">
        <pc:chgData name="Rob Heathcote" userId="62419938-1f1d-43ca-9327-cfd6c1894440" providerId="ADAL" clId="{0BB9653D-AD22-43C2-827E-AACF1A210C94}" dt="2020-03-10T08:35:45.607" v="77" actId="207"/>
        <pc:sldMkLst>
          <pc:docMk/>
          <pc:sldMk cId="1698413378" sldId="275"/>
        </pc:sldMkLst>
        <pc:graphicFrameChg chg="modGraphic">
          <ac:chgData name="Rob Heathcote" userId="62419938-1f1d-43ca-9327-cfd6c1894440" providerId="ADAL" clId="{0BB9653D-AD22-43C2-827E-AACF1A210C94}" dt="2020-03-10T08:35:43.575" v="76" actId="207"/>
          <ac:graphicFrameMkLst>
            <pc:docMk/>
            <pc:sldMk cId="1698413378" sldId="275"/>
            <ac:graphicFrameMk id="6" creationId="{00000000-0000-0000-0000-000000000000}"/>
          </ac:graphicFrameMkLst>
        </pc:graphicFrameChg>
        <pc:graphicFrameChg chg="modGraphic">
          <ac:chgData name="Rob Heathcote" userId="62419938-1f1d-43ca-9327-cfd6c1894440" providerId="ADAL" clId="{0BB9653D-AD22-43C2-827E-AACF1A210C94}" dt="2020-03-10T08:35:45.607" v="77" actId="207"/>
          <ac:graphicFrameMkLst>
            <pc:docMk/>
            <pc:sldMk cId="1698413378" sldId="275"/>
            <ac:graphicFrameMk id="7" creationId="{00000000-0000-0000-0000-000000000000}"/>
          </ac:graphicFrameMkLst>
        </pc:graphicFrameChg>
      </pc:sldChg>
      <pc:sldChg chg="addSp delSp modSp delCm modCm">
        <pc:chgData name="Rob Heathcote" userId="62419938-1f1d-43ca-9327-cfd6c1894440" providerId="ADAL" clId="{0BB9653D-AD22-43C2-827E-AACF1A210C94}" dt="2020-03-10T09:23:30.059" v="199" actId="1038"/>
        <pc:sldMkLst>
          <pc:docMk/>
          <pc:sldMk cId="201571008" sldId="277"/>
        </pc:sldMkLst>
        <pc:spChg chg="add mod">
          <ac:chgData name="Rob Heathcote" userId="62419938-1f1d-43ca-9327-cfd6c1894440" providerId="ADAL" clId="{0BB9653D-AD22-43C2-827E-AACF1A210C94}" dt="2020-03-10T09:22:29.531" v="181" actId="1076"/>
          <ac:spMkLst>
            <pc:docMk/>
            <pc:sldMk cId="201571008" sldId="277"/>
            <ac:spMk id="2" creationId="{A688443B-C8F8-421B-8F93-5E6BF8F78A6B}"/>
          </ac:spMkLst>
        </pc:spChg>
        <pc:spChg chg="mod">
          <ac:chgData name="Rob Heathcote" userId="62419938-1f1d-43ca-9327-cfd6c1894440" providerId="ADAL" clId="{0BB9653D-AD22-43C2-827E-AACF1A210C94}" dt="2020-03-10T09:17:39.849" v="162" actId="20577"/>
          <ac:spMkLst>
            <pc:docMk/>
            <pc:sldMk cId="201571008" sldId="277"/>
            <ac:spMk id="3" creationId="{00000000-0000-0000-0000-000000000000}"/>
          </ac:spMkLst>
        </pc:spChg>
        <pc:spChg chg="mod">
          <ac:chgData name="Rob Heathcote" userId="62419938-1f1d-43ca-9327-cfd6c1894440" providerId="ADAL" clId="{0BB9653D-AD22-43C2-827E-AACF1A210C94}" dt="2020-03-10T09:18:16.244" v="174" actId="20577"/>
          <ac:spMkLst>
            <pc:docMk/>
            <pc:sldMk cId="201571008" sldId="277"/>
            <ac:spMk id="4" creationId="{00000000-0000-0000-0000-000000000000}"/>
          </ac:spMkLst>
        </pc:spChg>
        <pc:spChg chg="add mod">
          <ac:chgData name="Rob Heathcote" userId="62419938-1f1d-43ca-9327-cfd6c1894440" providerId="ADAL" clId="{0BB9653D-AD22-43C2-827E-AACF1A210C94}" dt="2020-03-10T09:22:58.635" v="184" actId="1076"/>
          <ac:spMkLst>
            <pc:docMk/>
            <pc:sldMk cId="201571008" sldId="277"/>
            <ac:spMk id="9" creationId="{7909E4F9-3CA3-45EB-BB59-FCF58BB78639}"/>
          </ac:spMkLst>
        </pc:spChg>
        <pc:spChg chg="add mod">
          <ac:chgData name="Rob Heathcote" userId="62419938-1f1d-43ca-9327-cfd6c1894440" providerId="ADAL" clId="{0BB9653D-AD22-43C2-827E-AACF1A210C94}" dt="2020-03-10T09:23:30.059" v="199" actId="1038"/>
          <ac:spMkLst>
            <pc:docMk/>
            <pc:sldMk cId="201571008" sldId="277"/>
            <ac:spMk id="10" creationId="{A73F50C4-A99A-4A1D-BF09-002557F95CA3}"/>
          </ac:spMkLst>
        </pc:spChg>
        <pc:picChg chg="del">
          <ac:chgData name="Rob Heathcote" userId="62419938-1f1d-43ca-9327-cfd6c1894440" providerId="ADAL" clId="{0BB9653D-AD22-43C2-827E-AACF1A210C94}" dt="2020-03-10T09:15:18.308" v="128" actId="478"/>
          <ac:picMkLst>
            <pc:docMk/>
            <pc:sldMk cId="201571008" sldId="277"/>
            <ac:picMk id="5" creationId="{280F59A7-CE0E-44CA-91D5-8BE8106EF0FD}"/>
          </ac:picMkLst>
        </pc:picChg>
        <pc:picChg chg="add del mod">
          <ac:chgData name="Rob Heathcote" userId="62419938-1f1d-43ca-9327-cfd6c1894440" providerId="ADAL" clId="{0BB9653D-AD22-43C2-827E-AACF1A210C94}" dt="2020-03-10T09:16:34.471" v="143" actId="478"/>
          <ac:picMkLst>
            <pc:docMk/>
            <pc:sldMk cId="201571008" sldId="277"/>
            <ac:picMk id="2050" creationId="{B2881EEB-C9D4-411A-BEB9-3CFB51D71842}"/>
          </ac:picMkLst>
        </pc:picChg>
        <pc:picChg chg="add mod">
          <ac:chgData name="Rob Heathcote" userId="62419938-1f1d-43ca-9327-cfd6c1894440" providerId="ADAL" clId="{0BB9653D-AD22-43C2-827E-AACF1A210C94}" dt="2020-03-10T09:17:31.141" v="151" actId="732"/>
          <ac:picMkLst>
            <pc:docMk/>
            <pc:sldMk cId="201571008" sldId="277"/>
            <ac:picMk id="2052" creationId="{C23A9B19-5FDD-4472-BE94-5E3D31B3DEAE}"/>
          </ac:picMkLst>
        </pc:picChg>
        <pc:picChg chg="del">
          <ac:chgData name="Rob Heathcote" userId="62419938-1f1d-43ca-9327-cfd6c1894440" providerId="ADAL" clId="{0BB9653D-AD22-43C2-827E-AACF1A210C94}" dt="2020-03-10T09:15:18.308" v="128" actId="478"/>
          <ac:picMkLst>
            <pc:docMk/>
            <pc:sldMk cId="201571008" sldId="277"/>
            <ac:picMk id="3074" creationId="{56846556-AB71-4D28-BCD7-E27D5AD044E1}"/>
          </ac:picMkLst>
        </pc:picChg>
      </pc:sldChg>
      <pc:sldChg chg="addSp delSp modSp">
        <pc:chgData name="Rob Heathcote" userId="62419938-1f1d-43ca-9327-cfd6c1894440" providerId="ADAL" clId="{0BB9653D-AD22-43C2-827E-AACF1A210C94}" dt="2020-03-10T08:34:45.230" v="70"/>
        <pc:sldMkLst>
          <pc:docMk/>
          <pc:sldMk cId="1681998991" sldId="278"/>
        </pc:sldMkLst>
        <pc:picChg chg="del mod">
          <ac:chgData name="Rob Heathcote" userId="62419938-1f1d-43ca-9327-cfd6c1894440" providerId="ADAL" clId="{0BB9653D-AD22-43C2-827E-AACF1A210C94}" dt="2020-03-10T08:33:59.044" v="56" actId="478"/>
          <ac:picMkLst>
            <pc:docMk/>
            <pc:sldMk cId="1681998991" sldId="278"/>
            <ac:picMk id="4" creationId="{4098714D-94F4-4D45-B288-C7E5E25DC72B}"/>
          </ac:picMkLst>
        </pc:picChg>
        <pc:picChg chg="add mod ord modCrop">
          <ac:chgData name="Rob Heathcote" userId="62419938-1f1d-43ca-9327-cfd6c1894440" providerId="ADAL" clId="{0BB9653D-AD22-43C2-827E-AACF1A210C94}" dt="2020-03-10T08:34:31.308" v="69" actId="732"/>
          <ac:picMkLst>
            <pc:docMk/>
            <pc:sldMk cId="1681998991" sldId="278"/>
            <ac:picMk id="6" creationId="{A8139B59-3021-4564-B1A8-63A5FF899480}"/>
          </ac:picMkLst>
        </pc:picChg>
        <pc:picChg chg="add">
          <ac:chgData name="Rob Heathcote" userId="62419938-1f1d-43ca-9327-cfd6c1894440" providerId="ADAL" clId="{0BB9653D-AD22-43C2-827E-AACF1A210C94}" dt="2020-03-10T08:34:45.230" v="70"/>
          <ac:picMkLst>
            <pc:docMk/>
            <pc:sldMk cId="1681998991" sldId="278"/>
            <ac:picMk id="8" creationId="{8DF98EAA-DACE-4EEB-B097-D0DE9041B535}"/>
          </ac:picMkLst>
        </pc:picChg>
        <pc:picChg chg="del">
          <ac:chgData name="Rob Heathcote" userId="62419938-1f1d-43ca-9327-cfd6c1894440" providerId="ADAL" clId="{0BB9653D-AD22-43C2-827E-AACF1A210C94}" dt="2020-03-10T08:34:24.524" v="68" actId="478"/>
          <ac:picMkLst>
            <pc:docMk/>
            <pc:sldMk cId="1681998991" sldId="278"/>
            <ac:picMk id="2050" creationId="{30A93A2F-8F8F-4663-A838-686CC05D0DDB}"/>
          </ac:picMkLst>
        </pc:picChg>
      </pc:sldChg>
      <pc:sldChg chg="delSp">
        <pc:chgData name="Rob Heathcote" userId="62419938-1f1d-43ca-9327-cfd6c1894440" providerId="ADAL" clId="{0BB9653D-AD22-43C2-827E-AACF1A210C94}" dt="2020-03-10T08:36:03.557" v="78" actId="478"/>
        <pc:sldMkLst>
          <pc:docMk/>
          <pc:sldMk cId="3341227360" sldId="279"/>
        </pc:sldMkLst>
        <pc:spChg chg="del">
          <ac:chgData name="Rob Heathcote" userId="62419938-1f1d-43ca-9327-cfd6c1894440" providerId="ADAL" clId="{0BB9653D-AD22-43C2-827E-AACF1A210C94}" dt="2020-03-10T08:36:03.557" v="78" actId="478"/>
          <ac:spMkLst>
            <pc:docMk/>
            <pc:sldMk cId="3341227360" sldId="279"/>
            <ac:spMk id="4" creationId="{BE8ECA23-4196-4390-A667-F89D37FAB2F1}"/>
          </ac:spMkLst>
        </pc:spChg>
      </pc:sldChg>
      <pc:sldChg chg="addSp delSp modSp setBg delCm">
        <pc:chgData name="Rob Heathcote" userId="62419938-1f1d-43ca-9327-cfd6c1894440" providerId="ADAL" clId="{0BB9653D-AD22-43C2-827E-AACF1A210C94}" dt="2020-03-10T09:07:20.749" v="127" actId="207"/>
        <pc:sldMkLst>
          <pc:docMk/>
          <pc:sldMk cId="1337509737" sldId="280"/>
        </pc:sldMkLst>
        <pc:spChg chg="mod">
          <ac:chgData name="Rob Heathcote" userId="62419938-1f1d-43ca-9327-cfd6c1894440" providerId="ADAL" clId="{0BB9653D-AD22-43C2-827E-AACF1A210C94}" dt="2020-03-10T09:07:16.224" v="125" actId="207"/>
          <ac:spMkLst>
            <pc:docMk/>
            <pc:sldMk cId="1337509737" sldId="280"/>
            <ac:spMk id="2" creationId="{A684F9E0-D257-4E9F-BE8B-EAB7438B0C6E}"/>
          </ac:spMkLst>
        </pc:spChg>
        <pc:spChg chg="mod">
          <ac:chgData name="Rob Heathcote" userId="62419938-1f1d-43ca-9327-cfd6c1894440" providerId="ADAL" clId="{0BB9653D-AD22-43C2-827E-AACF1A210C94}" dt="2020-03-10T09:07:20.749" v="127" actId="207"/>
          <ac:spMkLst>
            <pc:docMk/>
            <pc:sldMk cId="1337509737" sldId="280"/>
            <ac:spMk id="3" creationId="{C050E2AF-58FC-4563-A6BC-29C0A1AD34D6}"/>
          </ac:spMkLst>
        </pc:spChg>
        <pc:picChg chg="del">
          <ac:chgData name="Rob Heathcote" userId="62419938-1f1d-43ca-9327-cfd6c1894440" providerId="ADAL" clId="{0BB9653D-AD22-43C2-827E-AACF1A210C94}" dt="2020-03-10T09:02:08.941" v="116" actId="478"/>
          <ac:picMkLst>
            <pc:docMk/>
            <pc:sldMk cId="1337509737" sldId="280"/>
            <ac:picMk id="4" creationId="{450F8D77-FB25-48E9-B7AB-39BA426C63A0}"/>
          </ac:picMkLst>
        </pc:picChg>
        <pc:picChg chg="add mod modCrop">
          <ac:chgData name="Rob Heathcote" userId="62419938-1f1d-43ca-9327-cfd6c1894440" providerId="ADAL" clId="{0BB9653D-AD22-43C2-827E-AACF1A210C94}" dt="2020-03-10T09:07:02.060" v="123" actId="1076"/>
          <ac:picMkLst>
            <pc:docMk/>
            <pc:sldMk cId="1337509737" sldId="280"/>
            <ac:picMk id="6" creationId="{9DA1F584-6CB6-4AEA-A52A-E7182A46A9BD}"/>
          </ac:picMkLst>
        </pc:picChg>
        <pc:picChg chg="del">
          <ac:chgData name="Rob Heathcote" userId="62419938-1f1d-43ca-9327-cfd6c1894440" providerId="ADAL" clId="{0BB9653D-AD22-43C2-827E-AACF1A210C94}" dt="2020-03-10T08:38:54.911" v="79" actId="478"/>
          <ac:picMkLst>
            <pc:docMk/>
            <pc:sldMk cId="1337509737" sldId="280"/>
            <ac:picMk id="4098" creationId="{62CB0342-E821-451D-924F-150BD6343489}"/>
          </ac:picMkLst>
        </pc:picChg>
      </pc:sldChg>
      <pc:sldChg chg="addSp delSp modSp">
        <pc:chgData name="Rob Heathcote" userId="62419938-1f1d-43ca-9327-cfd6c1894440" providerId="ADAL" clId="{0BB9653D-AD22-43C2-827E-AACF1A210C94}" dt="2020-03-10T08:47:16.094" v="114"/>
        <pc:sldMkLst>
          <pc:docMk/>
          <pc:sldMk cId="3720013636" sldId="281"/>
        </pc:sldMkLst>
        <pc:picChg chg="add mod ord modCrop">
          <ac:chgData name="Rob Heathcote" userId="62419938-1f1d-43ca-9327-cfd6c1894440" providerId="ADAL" clId="{0BB9653D-AD22-43C2-827E-AACF1A210C94}" dt="2020-03-10T08:46:17.988" v="111" actId="732"/>
          <ac:picMkLst>
            <pc:docMk/>
            <pc:sldMk cId="3720013636" sldId="281"/>
            <ac:picMk id="5" creationId="{A685D516-F760-4406-8C8C-9B60BF4CC9D4}"/>
          </ac:picMkLst>
        </pc:picChg>
        <pc:picChg chg="add">
          <ac:chgData name="Rob Heathcote" userId="62419938-1f1d-43ca-9327-cfd6c1894440" providerId="ADAL" clId="{0BB9653D-AD22-43C2-827E-AACF1A210C94}" dt="2020-03-10T08:47:16.094" v="114"/>
          <ac:picMkLst>
            <pc:docMk/>
            <pc:sldMk cId="3720013636" sldId="281"/>
            <ac:picMk id="7" creationId="{3FB265EE-7226-4717-B76D-2258DFED14AE}"/>
          </ac:picMkLst>
        </pc:picChg>
        <pc:picChg chg="del">
          <ac:chgData name="Rob Heathcote" userId="62419938-1f1d-43ca-9327-cfd6c1894440" providerId="ADAL" clId="{0BB9653D-AD22-43C2-827E-AACF1A210C94}" dt="2020-03-10T08:46:06.966" v="108" actId="478"/>
          <ac:picMkLst>
            <pc:docMk/>
            <pc:sldMk cId="3720013636" sldId="281"/>
            <ac:picMk id="5122" creationId="{6D106C45-E4C2-4AA1-9B1D-FFB8023C116D}"/>
          </ac:picMkLst>
        </pc:picChg>
      </pc:sldChg>
      <pc:sldChg chg="delSp">
        <pc:chgData name="Rob Heathcote" userId="62419938-1f1d-43ca-9327-cfd6c1894440" providerId="ADAL" clId="{0BB9653D-AD22-43C2-827E-AACF1A210C94}" dt="2020-03-10T08:44:16.837" v="96" actId="478"/>
        <pc:sldMkLst>
          <pc:docMk/>
          <pc:sldMk cId="3687927885" sldId="282"/>
        </pc:sldMkLst>
        <pc:spChg chg="del">
          <ac:chgData name="Rob Heathcote" userId="62419938-1f1d-43ca-9327-cfd6c1894440" providerId="ADAL" clId="{0BB9653D-AD22-43C2-827E-AACF1A210C94}" dt="2020-03-10T08:44:16.837" v="96" actId="478"/>
          <ac:spMkLst>
            <pc:docMk/>
            <pc:sldMk cId="3687927885" sldId="282"/>
            <ac:spMk id="4" creationId="{8C20DFAF-46F8-470E-A236-585510FFEC37}"/>
          </ac:spMkLst>
        </pc:spChg>
      </pc:sldChg>
      <pc:sldMasterChg chg="modSldLayout">
        <pc:chgData name="Rob Heathcote" userId="62419938-1f1d-43ca-9327-cfd6c1894440" providerId="ADAL" clId="{0BB9653D-AD22-43C2-827E-AACF1A210C94}" dt="2020-03-10T08:32:26.860" v="52"/>
        <pc:sldMasterMkLst>
          <pc:docMk/>
          <pc:sldMasterMk cId="3316734550" sldId="2147483648"/>
        </pc:sldMasterMkLst>
        <pc:sldLayoutChg chg="addSp delSp modSp">
          <pc:chgData name="Rob Heathcote" userId="62419938-1f1d-43ca-9327-cfd6c1894440" providerId="ADAL" clId="{0BB9653D-AD22-43C2-827E-AACF1A210C94}" dt="2020-03-10T08:30:25.951" v="6" actId="962"/>
          <pc:sldLayoutMkLst>
            <pc:docMk/>
            <pc:sldMasterMk cId="3316734550" sldId="2147483648"/>
            <pc:sldLayoutMk cId="3886385901" sldId="2147483649"/>
          </pc:sldLayoutMkLst>
          <pc:spChg chg="del">
            <ac:chgData name="Rob Heathcote" userId="62419938-1f1d-43ca-9327-cfd6c1894440" providerId="ADAL" clId="{0BB9653D-AD22-43C2-827E-AACF1A210C94}" dt="2020-03-10T08:30:19.519" v="2" actId="478"/>
            <ac:spMkLst>
              <pc:docMk/>
              <pc:sldMasterMk cId="3316734550" sldId="2147483648"/>
              <pc:sldLayoutMk cId="3886385901" sldId="2147483649"/>
              <ac:spMk id="8" creationId="{00000000-0000-0000-0000-000000000000}"/>
            </ac:spMkLst>
          </pc:spChg>
          <pc:spChg chg="del">
            <ac:chgData name="Rob Heathcote" userId="62419938-1f1d-43ca-9327-cfd6c1894440" providerId="ADAL" clId="{0BB9653D-AD22-43C2-827E-AACF1A210C94}" dt="2020-03-10T08:30:19.519" v="2" actId="478"/>
            <ac:spMkLst>
              <pc:docMk/>
              <pc:sldMasterMk cId="3316734550" sldId="2147483648"/>
              <pc:sldLayoutMk cId="3886385901" sldId="2147483649"/>
              <ac:spMk id="10" creationId="{00000000-0000-0000-0000-000000000000}"/>
            </ac:spMkLst>
          </pc:spChg>
          <pc:spChg chg="del">
            <ac:chgData name="Rob Heathcote" userId="62419938-1f1d-43ca-9327-cfd6c1894440" providerId="ADAL" clId="{0BB9653D-AD22-43C2-827E-AACF1A210C94}" dt="2020-03-10T08:30:19.519" v="2" actId="478"/>
            <ac:spMkLst>
              <pc:docMk/>
              <pc:sldMasterMk cId="3316734550" sldId="2147483648"/>
              <pc:sldLayoutMk cId="3886385901" sldId="2147483649"/>
              <ac:spMk id="12" creationId="{00000000-0000-0000-0000-000000000000}"/>
            </ac:spMkLst>
          </pc:spChg>
          <pc:spChg chg="del">
            <ac:chgData name="Rob Heathcote" userId="62419938-1f1d-43ca-9327-cfd6c1894440" providerId="ADAL" clId="{0BB9653D-AD22-43C2-827E-AACF1A210C94}" dt="2020-03-10T08:30:19.519" v="2" actId="478"/>
            <ac:spMkLst>
              <pc:docMk/>
              <pc:sldMasterMk cId="3316734550" sldId="2147483648"/>
              <pc:sldLayoutMk cId="3886385901" sldId="2147483649"/>
              <ac:spMk id="13" creationId="{00000000-0000-0000-0000-000000000000}"/>
            </ac:spMkLst>
          </pc:spChg>
          <pc:picChg chg="add mod">
            <ac:chgData name="Rob Heathcote" userId="62419938-1f1d-43ca-9327-cfd6c1894440" providerId="ADAL" clId="{0BB9653D-AD22-43C2-827E-AACF1A210C94}" dt="2020-03-10T08:30:25.951" v="6" actId="962"/>
            <ac:picMkLst>
              <pc:docMk/>
              <pc:sldMasterMk cId="3316734550" sldId="2147483648"/>
              <pc:sldLayoutMk cId="3886385901" sldId="2147483649"/>
              <ac:picMk id="3" creationId="{2B991DB5-51CE-4FD0-B49A-B22825469FF0}"/>
            </ac:picMkLst>
          </pc:picChg>
          <pc:picChg chg="del">
            <ac:chgData name="Rob Heathcote" userId="62419938-1f1d-43ca-9327-cfd6c1894440" providerId="ADAL" clId="{0BB9653D-AD22-43C2-827E-AACF1A210C94}" dt="2020-03-10T08:30:20.294" v="3" actId="478"/>
            <ac:picMkLst>
              <pc:docMk/>
              <pc:sldMasterMk cId="3316734550" sldId="2147483648"/>
              <pc:sldLayoutMk cId="3886385901" sldId="2147483649"/>
              <ac:picMk id="7" creationId="{00000000-0000-0000-0000-000000000000}"/>
            </ac:picMkLst>
          </pc:picChg>
          <pc:picChg chg="del">
            <ac:chgData name="Rob Heathcote" userId="62419938-1f1d-43ca-9327-cfd6c1894440" providerId="ADAL" clId="{0BB9653D-AD22-43C2-827E-AACF1A210C94}" dt="2020-03-10T08:30:19.519" v="2" actId="478"/>
            <ac:picMkLst>
              <pc:docMk/>
              <pc:sldMasterMk cId="3316734550" sldId="2147483648"/>
              <pc:sldLayoutMk cId="3886385901" sldId="2147483649"/>
              <ac:picMk id="15" creationId="{00000000-0000-0000-0000-000000000000}"/>
            </ac:picMkLst>
          </pc:picChg>
          <pc:cxnChg chg="del">
            <ac:chgData name="Rob Heathcote" userId="62419938-1f1d-43ca-9327-cfd6c1894440" providerId="ADAL" clId="{0BB9653D-AD22-43C2-827E-AACF1A210C94}" dt="2020-03-10T08:30:19.519" v="2" actId="478"/>
            <ac:cxnSpMkLst>
              <pc:docMk/>
              <pc:sldMasterMk cId="3316734550" sldId="2147483648"/>
              <pc:sldLayoutMk cId="3886385901" sldId="2147483649"/>
              <ac:cxnSpMk id="9" creationId="{00000000-0000-0000-0000-000000000000}"/>
            </ac:cxnSpMkLst>
          </pc:cxnChg>
        </pc:sldLayoutChg>
        <pc:sldLayoutChg chg="addSp delSp modSp">
          <pc:chgData name="Rob Heathcote" userId="62419938-1f1d-43ca-9327-cfd6c1894440" providerId="ADAL" clId="{0BB9653D-AD22-43C2-827E-AACF1A210C94}" dt="2020-03-10T08:31:44.780" v="39" actId="20577"/>
          <pc:sldLayoutMkLst>
            <pc:docMk/>
            <pc:sldMasterMk cId="3316734550" sldId="2147483648"/>
            <pc:sldLayoutMk cId="2849720375" sldId="2147483652"/>
          </pc:sldLayoutMkLst>
          <pc:spChg chg="mod">
            <ac:chgData name="Rob Heathcote" userId="62419938-1f1d-43ca-9327-cfd6c1894440" providerId="ADAL" clId="{0BB9653D-AD22-43C2-827E-AACF1A210C94}" dt="2020-03-10T08:31:32.992" v="26"/>
            <ac:spMkLst>
              <pc:docMk/>
              <pc:sldMasterMk cId="3316734550" sldId="2147483648"/>
              <pc:sldLayoutMk cId="2849720375" sldId="2147483652"/>
              <ac:spMk id="8" creationId="{00000000-0000-0000-0000-000000000000}"/>
            </ac:spMkLst>
          </pc:spChg>
          <pc:spChg chg="del">
            <ac:chgData name="Rob Heathcote" userId="62419938-1f1d-43ca-9327-cfd6c1894440" providerId="ADAL" clId="{0BB9653D-AD22-43C2-827E-AACF1A210C94}" dt="2020-03-10T08:31:41.541" v="27" actId="478"/>
            <ac:spMkLst>
              <pc:docMk/>
              <pc:sldMasterMk cId="3316734550" sldId="2147483648"/>
              <pc:sldLayoutMk cId="2849720375" sldId="2147483652"/>
              <ac:spMk id="10" creationId="{00000000-0000-0000-0000-000000000000}"/>
            </ac:spMkLst>
          </pc:spChg>
          <pc:spChg chg="add mod">
            <ac:chgData name="Rob Heathcote" userId="62419938-1f1d-43ca-9327-cfd6c1894440" providerId="ADAL" clId="{0BB9653D-AD22-43C2-827E-AACF1A210C94}" dt="2020-03-10T08:31:44.780" v="39" actId="20577"/>
            <ac:spMkLst>
              <pc:docMk/>
              <pc:sldMasterMk cId="3316734550" sldId="2147483648"/>
              <pc:sldLayoutMk cId="2849720375" sldId="2147483652"/>
              <ac:spMk id="13" creationId="{7B73D186-A78E-4DCA-9231-AF124F5D39D0}"/>
            </ac:spMkLst>
          </pc:spChg>
          <pc:picChg chg="del">
            <ac:chgData name="Rob Heathcote" userId="62419938-1f1d-43ca-9327-cfd6c1894440" providerId="ADAL" clId="{0BB9653D-AD22-43C2-827E-AACF1A210C94}" dt="2020-03-10T08:31:41.541" v="27" actId="478"/>
            <ac:picMkLst>
              <pc:docMk/>
              <pc:sldMasterMk cId="3316734550" sldId="2147483648"/>
              <pc:sldLayoutMk cId="2849720375" sldId="2147483652"/>
              <ac:picMk id="9" creationId="{00000000-0000-0000-0000-000000000000}"/>
            </ac:picMkLst>
          </pc:picChg>
          <pc:picChg chg="add">
            <ac:chgData name="Rob Heathcote" userId="62419938-1f1d-43ca-9327-cfd6c1894440" providerId="ADAL" clId="{0BB9653D-AD22-43C2-827E-AACF1A210C94}" dt="2020-03-10T08:31:41.738" v="28"/>
            <ac:picMkLst>
              <pc:docMk/>
              <pc:sldMasterMk cId="3316734550" sldId="2147483648"/>
              <pc:sldLayoutMk cId="2849720375" sldId="2147483652"/>
              <ac:picMk id="12" creationId="{C583EE8E-1C7D-455F-9C57-C42722562B0E}"/>
            </ac:picMkLst>
          </pc:picChg>
        </pc:sldLayoutChg>
        <pc:sldLayoutChg chg="addSp delSp modSp">
          <pc:chgData name="Rob Heathcote" userId="62419938-1f1d-43ca-9327-cfd6c1894440" providerId="ADAL" clId="{0BB9653D-AD22-43C2-827E-AACF1A210C94}" dt="2020-03-10T08:32:17.085" v="51"/>
          <pc:sldLayoutMkLst>
            <pc:docMk/>
            <pc:sldMasterMk cId="3316734550" sldId="2147483648"/>
            <pc:sldLayoutMk cId="4180777422" sldId="2147483653"/>
          </pc:sldLayoutMkLst>
          <pc:spChg chg="del">
            <ac:chgData name="Rob Heathcote" userId="62419938-1f1d-43ca-9327-cfd6c1894440" providerId="ADAL" clId="{0BB9653D-AD22-43C2-827E-AACF1A210C94}" dt="2020-03-10T08:31:56.318" v="40" actId="478"/>
            <ac:spMkLst>
              <pc:docMk/>
              <pc:sldMasterMk cId="3316734550" sldId="2147483648"/>
              <pc:sldLayoutMk cId="4180777422" sldId="2147483653"/>
              <ac:spMk id="9" creationId="{00000000-0000-0000-0000-000000000000}"/>
            </ac:spMkLst>
          </pc:spChg>
          <pc:spChg chg="add">
            <ac:chgData name="Rob Heathcote" userId="62419938-1f1d-43ca-9327-cfd6c1894440" providerId="ADAL" clId="{0BB9653D-AD22-43C2-827E-AACF1A210C94}" dt="2020-03-10T08:31:56.497" v="41"/>
            <ac:spMkLst>
              <pc:docMk/>
              <pc:sldMasterMk cId="3316734550" sldId="2147483648"/>
              <pc:sldLayoutMk cId="4180777422" sldId="2147483653"/>
              <ac:spMk id="11" creationId="{02A6A294-0998-4AA5-836B-9F3D4D0093E1}"/>
            </ac:spMkLst>
          </pc:spChg>
          <pc:spChg chg="add del">
            <ac:chgData name="Rob Heathcote" userId="62419938-1f1d-43ca-9327-cfd6c1894440" providerId="ADAL" clId="{0BB9653D-AD22-43C2-827E-AACF1A210C94}" dt="2020-03-10T08:32:13.396" v="49"/>
            <ac:spMkLst>
              <pc:docMk/>
              <pc:sldMasterMk cId="3316734550" sldId="2147483648"/>
              <pc:sldLayoutMk cId="4180777422" sldId="2147483653"/>
              <ac:spMk id="13" creationId="{ABD56026-94D6-45BF-A76F-66AB0D4C2554}"/>
            </ac:spMkLst>
          </pc:spChg>
          <pc:spChg chg="add del">
            <ac:chgData name="Rob Heathcote" userId="62419938-1f1d-43ca-9327-cfd6c1894440" providerId="ADAL" clId="{0BB9653D-AD22-43C2-827E-AACF1A210C94}" dt="2020-03-10T08:32:17.085" v="51"/>
            <ac:spMkLst>
              <pc:docMk/>
              <pc:sldMasterMk cId="3316734550" sldId="2147483648"/>
              <pc:sldLayoutMk cId="4180777422" sldId="2147483653"/>
              <ac:spMk id="15" creationId="{A54F4A4C-56D2-4FD4-B643-036E8E6F8611}"/>
            </ac:spMkLst>
          </pc:spChg>
          <pc:spChg chg="mod">
            <ac:chgData name="Rob Heathcote" userId="62419938-1f1d-43ca-9327-cfd6c1894440" providerId="ADAL" clId="{0BB9653D-AD22-43C2-827E-AACF1A210C94}" dt="2020-03-10T08:31:31.654" v="25"/>
            <ac:spMkLst>
              <pc:docMk/>
              <pc:sldMasterMk cId="3316734550" sldId="2147483648"/>
              <pc:sldLayoutMk cId="4180777422" sldId="2147483653"/>
              <ac:spMk id="18" creationId="{00000000-0000-0000-0000-000000000000}"/>
            </ac:spMkLst>
          </pc:spChg>
          <pc:picChg chg="del">
            <ac:chgData name="Rob Heathcote" userId="62419938-1f1d-43ca-9327-cfd6c1894440" providerId="ADAL" clId="{0BB9653D-AD22-43C2-827E-AACF1A210C94}" dt="2020-03-10T08:31:56.318" v="40" actId="478"/>
            <ac:picMkLst>
              <pc:docMk/>
              <pc:sldMasterMk cId="3316734550" sldId="2147483648"/>
              <pc:sldLayoutMk cId="4180777422" sldId="2147483653"/>
              <ac:picMk id="8" creationId="{00000000-0000-0000-0000-000000000000}"/>
            </ac:picMkLst>
          </pc:picChg>
          <pc:picChg chg="add">
            <ac:chgData name="Rob Heathcote" userId="62419938-1f1d-43ca-9327-cfd6c1894440" providerId="ADAL" clId="{0BB9653D-AD22-43C2-827E-AACF1A210C94}" dt="2020-03-10T08:31:56.497" v="41"/>
            <ac:picMkLst>
              <pc:docMk/>
              <pc:sldMasterMk cId="3316734550" sldId="2147483648"/>
              <pc:sldLayoutMk cId="4180777422" sldId="2147483653"/>
              <ac:picMk id="10" creationId="{5FA94D95-8BFC-48FE-BE5C-428542A7A8D9}"/>
            </ac:picMkLst>
          </pc:picChg>
          <pc:picChg chg="add del">
            <ac:chgData name="Rob Heathcote" userId="62419938-1f1d-43ca-9327-cfd6c1894440" providerId="ADAL" clId="{0BB9653D-AD22-43C2-827E-AACF1A210C94}" dt="2020-03-10T08:32:13.396" v="49"/>
            <ac:picMkLst>
              <pc:docMk/>
              <pc:sldMasterMk cId="3316734550" sldId="2147483648"/>
              <pc:sldLayoutMk cId="4180777422" sldId="2147483653"/>
              <ac:picMk id="12" creationId="{EF652214-1629-46A3-BA42-6802F93BBBA4}"/>
            </ac:picMkLst>
          </pc:picChg>
          <pc:picChg chg="add del">
            <ac:chgData name="Rob Heathcote" userId="62419938-1f1d-43ca-9327-cfd6c1894440" providerId="ADAL" clId="{0BB9653D-AD22-43C2-827E-AACF1A210C94}" dt="2020-03-10T08:32:17.085" v="51"/>
            <ac:picMkLst>
              <pc:docMk/>
              <pc:sldMasterMk cId="3316734550" sldId="2147483648"/>
              <pc:sldLayoutMk cId="4180777422" sldId="2147483653"/>
              <ac:picMk id="14" creationId="{718E2890-38B8-4F96-9514-C442DC29190F}"/>
            </ac:picMkLst>
          </pc:picChg>
        </pc:sldLayoutChg>
        <pc:sldLayoutChg chg="addSp delSp modSp">
          <pc:chgData name="Rob Heathcote" userId="62419938-1f1d-43ca-9327-cfd6c1894440" providerId="ADAL" clId="{0BB9653D-AD22-43C2-827E-AACF1A210C94}" dt="2020-03-10T08:31:59.257" v="43"/>
          <pc:sldLayoutMkLst>
            <pc:docMk/>
            <pc:sldMasterMk cId="3316734550" sldId="2147483648"/>
            <pc:sldLayoutMk cId="2400860605" sldId="2147483655"/>
          </pc:sldLayoutMkLst>
          <pc:spChg chg="add">
            <ac:chgData name="Rob Heathcote" userId="62419938-1f1d-43ca-9327-cfd6c1894440" providerId="ADAL" clId="{0BB9653D-AD22-43C2-827E-AACF1A210C94}" dt="2020-03-10T08:31:59.257" v="43"/>
            <ac:spMkLst>
              <pc:docMk/>
              <pc:sldMasterMk cId="3316734550" sldId="2147483648"/>
              <pc:sldLayoutMk cId="2400860605" sldId="2147483655"/>
              <ac:spMk id="8" creationId="{FF81EAB0-9346-48E9-92DC-DEC184510404}"/>
            </ac:spMkLst>
          </pc:spChg>
          <pc:spChg chg="del">
            <ac:chgData name="Rob Heathcote" userId="62419938-1f1d-43ca-9327-cfd6c1894440" providerId="ADAL" clId="{0BB9653D-AD22-43C2-827E-AACF1A210C94}" dt="2020-03-10T08:31:59.029" v="42" actId="478"/>
            <ac:spMkLst>
              <pc:docMk/>
              <pc:sldMasterMk cId="3316734550" sldId="2147483648"/>
              <pc:sldLayoutMk cId="2400860605" sldId="2147483655"/>
              <ac:spMk id="11" creationId="{00000000-0000-0000-0000-000000000000}"/>
            </ac:spMkLst>
          </pc:spChg>
          <pc:spChg chg="mod">
            <ac:chgData name="Rob Heathcote" userId="62419938-1f1d-43ca-9327-cfd6c1894440" providerId="ADAL" clId="{0BB9653D-AD22-43C2-827E-AACF1A210C94}" dt="2020-03-10T08:31:30.463" v="24"/>
            <ac:spMkLst>
              <pc:docMk/>
              <pc:sldMasterMk cId="3316734550" sldId="2147483648"/>
              <pc:sldLayoutMk cId="2400860605" sldId="2147483655"/>
              <ac:spMk id="17" creationId="{00000000-0000-0000-0000-000000000000}"/>
            </ac:spMkLst>
          </pc:spChg>
          <pc:picChg chg="add">
            <ac:chgData name="Rob Heathcote" userId="62419938-1f1d-43ca-9327-cfd6c1894440" providerId="ADAL" clId="{0BB9653D-AD22-43C2-827E-AACF1A210C94}" dt="2020-03-10T08:31:59.257" v="43"/>
            <ac:picMkLst>
              <pc:docMk/>
              <pc:sldMasterMk cId="3316734550" sldId="2147483648"/>
              <pc:sldLayoutMk cId="2400860605" sldId="2147483655"/>
              <ac:picMk id="7" creationId="{D2D9A2FE-78FB-466A-8FFD-0EDE80B3425A}"/>
            </ac:picMkLst>
          </pc:picChg>
          <pc:picChg chg="del">
            <ac:chgData name="Rob Heathcote" userId="62419938-1f1d-43ca-9327-cfd6c1894440" providerId="ADAL" clId="{0BB9653D-AD22-43C2-827E-AACF1A210C94}" dt="2020-03-10T08:31:59.029" v="42" actId="478"/>
            <ac:picMkLst>
              <pc:docMk/>
              <pc:sldMasterMk cId="3316734550" sldId="2147483648"/>
              <pc:sldLayoutMk cId="2400860605" sldId="2147483655"/>
              <ac:picMk id="10" creationId="{00000000-0000-0000-0000-000000000000}"/>
            </ac:picMkLst>
          </pc:picChg>
        </pc:sldLayoutChg>
        <pc:sldLayoutChg chg="addSp delSp modSp">
          <pc:chgData name="Rob Heathcote" userId="62419938-1f1d-43ca-9327-cfd6c1894440" providerId="ADAL" clId="{0BB9653D-AD22-43C2-827E-AACF1A210C94}" dt="2020-03-10T08:32:02.698" v="45"/>
          <pc:sldLayoutMkLst>
            <pc:docMk/>
            <pc:sldMasterMk cId="3316734550" sldId="2147483648"/>
            <pc:sldLayoutMk cId="3315833090" sldId="2147483656"/>
          </pc:sldLayoutMkLst>
          <pc:spChg chg="del">
            <ac:chgData name="Rob Heathcote" userId="62419938-1f1d-43ca-9327-cfd6c1894440" providerId="ADAL" clId="{0BB9653D-AD22-43C2-827E-AACF1A210C94}" dt="2020-03-10T08:32:02.494" v="44" actId="478"/>
            <ac:spMkLst>
              <pc:docMk/>
              <pc:sldMasterMk cId="3316734550" sldId="2147483648"/>
              <pc:sldLayoutMk cId="3315833090" sldId="2147483656"/>
              <ac:spMk id="6" creationId="{00000000-0000-0000-0000-000000000000}"/>
            </ac:spMkLst>
          </pc:spChg>
          <pc:spChg chg="add">
            <ac:chgData name="Rob Heathcote" userId="62419938-1f1d-43ca-9327-cfd6c1894440" providerId="ADAL" clId="{0BB9653D-AD22-43C2-827E-AACF1A210C94}" dt="2020-03-10T08:32:02.698" v="45"/>
            <ac:spMkLst>
              <pc:docMk/>
              <pc:sldMasterMk cId="3316734550" sldId="2147483648"/>
              <pc:sldLayoutMk cId="3315833090" sldId="2147483656"/>
              <ac:spMk id="9" creationId="{16727267-9D29-4C03-BEEA-DA3E2710E2D5}"/>
            </ac:spMkLst>
          </pc:spChg>
          <pc:spChg chg="mod">
            <ac:chgData name="Rob Heathcote" userId="62419938-1f1d-43ca-9327-cfd6c1894440" providerId="ADAL" clId="{0BB9653D-AD22-43C2-827E-AACF1A210C94}" dt="2020-03-10T08:31:29.062" v="23"/>
            <ac:spMkLst>
              <pc:docMk/>
              <pc:sldMasterMk cId="3316734550" sldId="2147483648"/>
              <pc:sldLayoutMk cId="3315833090" sldId="2147483656"/>
              <ac:spMk id="16" creationId="{00000000-0000-0000-0000-000000000000}"/>
            </ac:spMkLst>
          </pc:spChg>
          <pc:picChg chg="del">
            <ac:chgData name="Rob Heathcote" userId="62419938-1f1d-43ca-9327-cfd6c1894440" providerId="ADAL" clId="{0BB9653D-AD22-43C2-827E-AACF1A210C94}" dt="2020-03-10T08:32:02.494" v="44" actId="478"/>
            <ac:picMkLst>
              <pc:docMk/>
              <pc:sldMasterMk cId="3316734550" sldId="2147483648"/>
              <pc:sldLayoutMk cId="3315833090" sldId="2147483656"/>
              <ac:picMk id="7" creationId="{00000000-0000-0000-0000-000000000000}"/>
            </ac:picMkLst>
          </pc:picChg>
          <pc:picChg chg="add">
            <ac:chgData name="Rob Heathcote" userId="62419938-1f1d-43ca-9327-cfd6c1894440" providerId="ADAL" clId="{0BB9653D-AD22-43C2-827E-AACF1A210C94}" dt="2020-03-10T08:32:02.698" v="45"/>
            <ac:picMkLst>
              <pc:docMk/>
              <pc:sldMasterMk cId="3316734550" sldId="2147483648"/>
              <pc:sldLayoutMk cId="3315833090" sldId="2147483656"/>
              <ac:picMk id="8" creationId="{EAA9CC42-B101-45C2-A616-951676C2C1AC}"/>
            </ac:picMkLst>
          </pc:picChg>
        </pc:sldLayoutChg>
        <pc:sldLayoutChg chg="addSp delSp modSp setBg">
          <pc:chgData name="Rob Heathcote" userId="62419938-1f1d-43ca-9327-cfd6c1894440" providerId="ADAL" clId="{0BB9653D-AD22-43C2-827E-AACF1A210C94}" dt="2020-03-10T08:30:59.850" v="11"/>
          <pc:sldLayoutMkLst>
            <pc:docMk/>
            <pc:sldMasterMk cId="3316734550" sldId="2147483648"/>
            <pc:sldLayoutMk cId="2350194406" sldId="2147483665"/>
          </pc:sldLayoutMkLst>
          <pc:spChg chg="mod">
            <ac:chgData name="Rob Heathcote" userId="62419938-1f1d-43ca-9327-cfd6c1894440" providerId="ADAL" clId="{0BB9653D-AD22-43C2-827E-AACF1A210C94}" dt="2020-03-10T08:30:48.198" v="9" actId="207"/>
            <ac:spMkLst>
              <pc:docMk/>
              <pc:sldMasterMk cId="3316734550" sldId="2147483648"/>
              <pc:sldLayoutMk cId="2350194406" sldId="2147483665"/>
              <ac:spMk id="10" creationId="{00000000-0000-0000-0000-000000000000}"/>
            </ac:spMkLst>
          </pc:spChg>
          <pc:picChg chg="add del">
            <ac:chgData name="Rob Heathcote" userId="62419938-1f1d-43ca-9327-cfd6c1894440" providerId="ADAL" clId="{0BB9653D-AD22-43C2-827E-AACF1A210C94}" dt="2020-03-10T08:30:59.850" v="11"/>
            <ac:picMkLst>
              <pc:docMk/>
              <pc:sldMasterMk cId="3316734550" sldId="2147483648"/>
              <pc:sldLayoutMk cId="2350194406" sldId="2147483665"/>
              <ac:picMk id="1026" creationId="{520B7CE6-DA75-465D-B505-8508C170339D}"/>
            </ac:picMkLst>
          </pc:picChg>
        </pc:sldLayoutChg>
        <pc:sldLayoutChg chg="addSp delSp modSp setBg">
          <pc:chgData name="Rob Heathcote" userId="62419938-1f1d-43ca-9327-cfd6c1894440" providerId="ADAL" clId="{0BB9653D-AD22-43C2-827E-AACF1A210C94}" dt="2020-03-10T08:31:07.511" v="14" actId="478"/>
          <pc:sldLayoutMkLst>
            <pc:docMk/>
            <pc:sldMasterMk cId="3316734550" sldId="2147483648"/>
            <pc:sldLayoutMk cId="633992276" sldId="2147483666"/>
          </pc:sldLayoutMkLst>
          <pc:spChg chg="mod">
            <ac:chgData name="Rob Heathcote" userId="62419938-1f1d-43ca-9327-cfd6c1894440" providerId="ADAL" clId="{0BB9653D-AD22-43C2-827E-AACF1A210C94}" dt="2020-03-10T08:30:51.502" v="10" actId="207"/>
            <ac:spMkLst>
              <pc:docMk/>
              <pc:sldMasterMk cId="3316734550" sldId="2147483648"/>
              <pc:sldLayoutMk cId="633992276" sldId="2147483666"/>
              <ac:spMk id="10" creationId="{00000000-0000-0000-0000-000000000000}"/>
            </ac:spMkLst>
          </pc:spChg>
          <pc:picChg chg="add del">
            <ac:chgData name="Rob Heathcote" userId="62419938-1f1d-43ca-9327-cfd6c1894440" providerId="ADAL" clId="{0BB9653D-AD22-43C2-827E-AACF1A210C94}" dt="2020-03-10T08:31:07.511" v="14" actId="478"/>
            <ac:picMkLst>
              <pc:docMk/>
              <pc:sldMasterMk cId="3316734550" sldId="2147483648"/>
              <pc:sldLayoutMk cId="633992276" sldId="2147483666"/>
              <ac:picMk id="5" creationId="{0819A02A-2B77-4850-B737-F24CC1781B2D}"/>
            </ac:picMkLst>
          </pc:picChg>
        </pc:sldLayoutChg>
        <pc:sldLayoutChg chg="addSp delSp modSp">
          <pc:chgData name="Rob Heathcote" userId="62419938-1f1d-43ca-9327-cfd6c1894440" providerId="ADAL" clId="{0BB9653D-AD22-43C2-827E-AACF1A210C94}" dt="2020-03-10T08:32:05.597" v="47"/>
          <pc:sldLayoutMkLst>
            <pc:docMk/>
            <pc:sldMasterMk cId="3316734550" sldId="2147483648"/>
            <pc:sldLayoutMk cId="1268638102" sldId="2147483667"/>
          </pc:sldLayoutMkLst>
          <pc:spChg chg="mod">
            <ac:chgData name="Rob Heathcote" userId="62419938-1f1d-43ca-9327-cfd6c1894440" providerId="ADAL" clId="{0BB9653D-AD22-43C2-827E-AACF1A210C94}" dt="2020-03-10T08:31:23.513" v="22" actId="20577"/>
            <ac:spMkLst>
              <pc:docMk/>
              <pc:sldMasterMk cId="3316734550" sldId="2147483648"/>
              <pc:sldLayoutMk cId="1268638102" sldId="2147483667"/>
              <ac:spMk id="7" creationId="{00000000-0000-0000-0000-000000000000}"/>
            </ac:spMkLst>
          </pc:spChg>
          <pc:spChg chg="del">
            <ac:chgData name="Rob Heathcote" userId="62419938-1f1d-43ca-9327-cfd6c1894440" providerId="ADAL" clId="{0BB9653D-AD22-43C2-827E-AACF1A210C94}" dt="2020-03-10T08:32:05.294" v="46" actId="478"/>
            <ac:spMkLst>
              <pc:docMk/>
              <pc:sldMasterMk cId="3316734550" sldId="2147483648"/>
              <pc:sldLayoutMk cId="1268638102" sldId="2147483667"/>
              <ac:spMk id="9" creationId="{00000000-0000-0000-0000-000000000000}"/>
            </ac:spMkLst>
          </pc:spChg>
          <pc:spChg chg="add">
            <ac:chgData name="Rob Heathcote" userId="62419938-1f1d-43ca-9327-cfd6c1894440" providerId="ADAL" clId="{0BB9653D-AD22-43C2-827E-AACF1A210C94}" dt="2020-03-10T08:32:05.597" v="47"/>
            <ac:spMkLst>
              <pc:docMk/>
              <pc:sldMasterMk cId="3316734550" sldId="2147483648"/>
              <pc:sldLayoutMk cId="1268638102" sldId="2147483667"/>
              <ac:spMk id="11" creationId="{92392174-D54B-4EC1-AFB6-8345AFE328D6}"/>
            </ac:spMkLst>
          </pc:spChg>
          <pc:picChg chg="add">
            <ac:chgData name="Rob Heathcote" userId="62419938-1f1d-43ca-9327-cfd6c1894440" providerId="ADAL" clId="{0BB9653D-AD22-43C2-827E-AACF1A210C94}" dt="2020-03-10T08:32:05.597" v="47"/>
            <ac:picMkLst>
              <pc:docMk/>
              <pc:sldMasterMk cId="3316734550" sldId="2147483648"/>
              <pc:sldLayoutMk cId="1268638102" sldId="2147483667"/>
              <ac:picMk id="6" creationId="{3E6F4239-340F-4ABD-9188-722ABB77DFCC}"/>
            </ac:picMkLst>
          </pc:picChg>
          <pc:picChg chg="del">
            <ac:chgData name="Rob Heathcote" userId="62419938-1f1d-43ca-9327-cfd6c1894440" providerId="ADAL" clId="{0BB9653D-AD22-43C2-827E-AACF1A210C94}" dt="2020-03-10T08:32:05.294" v="46" actId="478"/>
            <ac:picMkLst>
              <pc:docMk/>
              <pc:sldMasterMk cId="3316734550" sldId="2147483648"/>
              <pc:sldLayoutMk cId="1268638102" sldId="2147483667"/>
              <ac:picMk id="8" creationId="{00000000-0000-0000-0000-000000000000}"/>
            </ac:picMkLst>
          </pc:picChg>
        </pc:sldLayoutChg>
        <pc:sldLayoutChg chg="addSp">
          <pc:chgData name="Rob Heathcote" userId="62419938-1f1d-43ca-9327-cfd6c1894440" providerId="ADAL" clId="{0BB9653D-AD22-43C2-827E-AACF1A210C94}" dt="2020-03-10T08:32:26.860" v="52"/>
          <pc:sldLayoutMkLst>
            <pc:docMk/>
            <pc:sldMasterMk cId="3316734550" sldId="2147483648"/>
            <pc:sldLayoutMk cId="1973680059" sldId="2147483668"/>
          </pc:sldLayoutMkLst>
          <pc:picChg chg="add">
            <ac:chgData name="Rob Heathcote" userId="62419938-1f1d-43ca-9327-cfd6c1894440" providerId="ADAL" clId="{0BB9653D-AD22-43C2-827E-AACF1A210C94}" dt="2020-03-10T08:32:26.860" v="52"/>
            <ac:picMkLst>
              <pc:docMk/>
              <pc:sldMasterMk cId="3316734550" sldId="2147483648"/>
              <pc:sldLayoutMk cId="1973680059" sldId="2147483668"/>
              <ac:picMk id="8" creationId="{E5DE792F-92E1-472F-8F1C-772DA9873104}"/>
            </ac:picMkLst>
          </pc:picChg>
        </pc:sldLayoutChg>
      </pc:sldMasterChg>
    </pc:docChg>
  </pc:docChgLst>
  <pc:docChgLst>
    <pc:chgData name="Leonora Sheppard" userId="3688f6d8-1f97-408e-a4fe-cc859c551ddb" providerId="ADAL" clId="{42B187B5-0A7F-4383-A8D9-02DBDDA8F9FE}"/>
    <pc:docChg chg="modSld">
      <pc:chgData name="Leonora Sheppard" userId="3688f6d8-1f97-408e-a4fe-cc859c551ddb" providerId="ADAL" clId="{42B187B5-0A7F-4383-A8D9-02DBDDA8F9FE}" dt="2020-06-16T15:18:22.795" v="0" actId="20577"/>
      <pc:docMkLst>
        <pc:docMk/>
      </pc:docMkLst>
      <pc:sldChg chg="modSp mod">
        <pc:chgData name="Leonora Sheppard" userId="3688f6d8-1f97-408e-a4fe-cc859c551ddb" providerId="ADAL" clId="{42B187B5-0A7F-4383-A8D9-02DBDDA8F9FE}" dt="2020-06-16T15:18:22.795" v="0" actId="20577"/>
        <pc:sldMkLst>
          <pc:docMk/>
          <pc:sldMk cId="88722309" sldId="273"/>
        </pc:sldMkLst>
        <pc:spChg chg="mod">
          <ac:chgData name="Leonora Sheppard" userId="3688f6d8-1f97-408e-a4fe-cc859c551ddb" providerId="ADAL" clId="{42B187B5-0A7F-4383-A8D9-02DBDDA8F9FE}" dt="2020-06-16T15:18:22.795" v="0" actId="20577"/>
          <ac:spMkLst>
            <pc:docMk/>
            <pc:sldMk cId="88722309" sldId="273"/>
            <ac:spMk id="3" creationId="{00000000-0000-0000-0000-000000000000}"/>
          </ac:spMkLst>
        </pc:spChg>
      </pc:sldChg>
    </pc:docChg>
  </pc:docChgLst>
  <pc:docChgLst>
    <pc:chgData name="Rob Heathcote" userId="62419938-1f1d-43ca-9327-cfd6c1894440" providerId="ADAL" clId="{453F4CEF-AC34-4316-A2AC-CA839B49F9AC}"/>
    <pc:docChg chg="modSld">
      <pc:chgData name="Rob Heathcote" userId="62419938-1f1d-43ca-9327-cfd6c1894440" providerId="ADAL" clId="{453F4CEF-AC34-4316-A2AC-CA839B49F9AC}" dt="2020-03-11T13:52:56.982" v="1" actId="1035"/>
      <pc:docMkLst>
        <pc:docMk/>
      </pc:docMkLst>
      <pc:sldChg chg="modSp">
        <pc:chgData name="Rob Heathcote" userId="62419938-1f1d-43ca-9327-cfd6c1894440" providerId="ADAL" clId="{453F4CEF-AC34-4316-A2AC-CA839B49F9AC}" dt="2020-03-11T13:52:56.982" v="1" actId="1035"/>
        <pc:sldMkLst>
          <pc:docMk/>
          <pc:sldMk cId="201571008" sldId="277"/>
        </pc:sldMkLst>
        <pc:picChg chg="mod">
          <ac:chgData name="Rob Heathcote" userId="62419938-1f1d-43ca-9327-cfd6c1894440" providerId="ADAL" clId="{453F4CEF-AC34-4316-A2AC-CA839B49F9AC}" dt="2020-03-11T13:52:56.982" v="1" actId="1035"/>
          <ac:picMkLst>
            <pc:docMk/>
            <pc:sldMk cId="201571008" sldId="277"/>
            <ac:picMk id="2052" creationId="{C23A9B19-5FDD-4472-BE94-5E3D31B3DEAE}"/>
          </ac:picMkLst>
        </pc:picChg>
      </pc:sldChg>
    </pc:docChg>
  </pc:docChgLst>
  <pc:docChgLst>
    <pc:chgData name="Leonora Sheppard" userId="3688f6d8-1f97-408e-a4fe-cc859c551ddb" providerId="ADAL" clId="{37370951-22E1-4007-A966-8939D450107F}"/>
    <pc:docChg chg="modSld">
      <pc:chgData name="Leonora Sheppard" userId="3688f6d8-1f97-408e-a4fe-cc859c551ddb" providerId="ADAL" clId="{37370951-22E1-4007-A966-8939D450107F}" dt="2021-10-15T15:54:03.133" v="0" actId="20577"/>
      <pc:docMkLst>
        <pc:docMk/>
      </pc:docMkLst>
      <pc:sldChg chg="modSp mod">
        <pc:chgData name="Leonora Sheppard" userId="3688f6d8-1f97-408e-a4fe-cc859c551ddb" providerId="ADAL" clId="{37370951-22E1-4007-A966-8939D450107F}" dt="2021-10-15T15:54:03.133" v="0" actId="20577"/>
        <pc:sldMkLst>
          <pc:docMk/>
          <pc:sldMk cId="2073841052" sldId="307"/>
        </pc:sldMkLst>
        <pc:spChg chg="mod">
          <ac:chgData name="Leonora Sheppard" userId="3688f6d8-1f97-408e-a4fe-cc859c551ddb" providerId="ADAL" clId="{37370951-22E1-4007-A966-8939D450107F}" dt="2021-10-15T15:54:03.133" v="0" actId="20577"/>
          <ac:spMkLst>
            <pc:docMk/>
            <pc:sldMk cId="2073841052" sldId="307"/>
            <ac:spMk id="3" creationId="{DC1C3E04-5F9F-47CF-B87A-768AE5523337}"/>
          </ac:spMkLst>
        </pc:spChg>
      </pc:sldChg>
    </pc:docChg>
  </pc:docChgLst>
  <pc:docChgLst>
    <pc:chgData name="James Franklin" userId="cf915d05-507f-491f-b4a6-b2aa085ee4b1" providerId="ADAL" clId="{8A904CBF-500B-4F94-9545-7394B9F1B93D}"/>
    <pc:docChg chg="modSld">
      <pc:chgData name="James Franklin" userId="cf915d05-507f-491f-b4a6-b2aa085ee4b1" providerId="ADAL" clId="{8A904CBF-500B-4F94-9545-7394B9F1B93D}" dt="2020-03-11T10:05:56.223" v="6" actId="404"/>
      <pc:docMkLst>
        <pc:docMk/>
      </pc:docMkLst>
      <pc:sldChg chg="modSp">
        <pc:chgData name="James Franklin" userId="cf915d05-507f-491f-b4a6-b2aa085ee4b1" providerId="ADAL" clId="{8A904CBF-500B-4F94-9545-7394B9F1B93D}" dt="2020-03-11T10:05:56.223" v="6" actId="404"/>
        <pc:sldMkLst>
          <pc:docMk/>
          <pc:sldMk cId="165605074" sldId="271"/>
        </pc:sldMkLst>
        <pc:spChg chg="mod">
          <ac:chgData name="James Franklin" userId="cf915d05-507f-491f-b4a6-b2aa085ee4b1" providerId="ADAL" clId="{8A904CBF-500B-4F94-9545-7394B9F1B93D}" dt="2020-03-11T10:05:56.223" v="6" actId="404"/>
          <ac:spMkLst>
            <pc:docMk/>
            <pc:sldMk cId="165605074" sldId="271"/>
            <ac:spMk id="3" creationId="{00000000-0000-0000-0000-000000000000}"/>
          </ac:spMkLst>
        </pc:spChg>
      </pc:sldChg>
    </pc:docChg>
  </pc:docChgLst>
  <pc:docChgLst>
    <pc:chgData name="Mike Bloys" userId="1248c4d8-7b2b-4b32-b8bd-163ae845f9bb" providerId="ADAL" clId="{749BC7F3-B375-468A-866B-2C90FB9831F9}"/>
    <pc:docChg chg="custSel modSld modMainMaster">
      <pc:chgData name="Mike Bloys" userId="1248c4d8-7b2b-4b32-b8bd-163ae845f9bb" providerId="ADAL" clId="{749BC7F3-B375-468A-866B-2C90FB9831F9}" dt="2020-06-23T16:09:25.318" v="224" actId="478"/>
      <pc:docMkLst>
        <pc:docMk/>
      </pc:docMkLst>
      <pc:sldChg chg="addSp delSp modSp mod modClrScheme chgLayout">
        <pc:chgData name="Mike Bloys" userId="1248c4d8-7b2b-4b32-b8bd-163ae845f9bb" providerId="ADAL" clId="{749BC7F3-B375-468A-866B-2C90FB9831F9}" dt="2020-06-23T15:41:11.802" v="49" actId="21"/>
        <pc:sldMkLst>
          <pc:docMk/>
          <pc:sldMk cId="389929635" sldId="261"/>
        </pc:sldMkLst>
        <pc:spChg chg="add del mod">
          <ac:chgData name="Mike Bloys" userId="1248c4d8-7b2b-4b32-b8bd-163ae845f9bb" providerId="ADAL" clId="{749BC7F3-B375-468A-866B-2C90FB9831F9}" dt="2020-06-23T15:40:56.401" v="45"/>
          <ac:spMkLst>
            <pc:docMk/>
            <pc:sldMk cId="389929635" sldId="261"/>
            <ac:spMk id="2" creationId="{53222C7A-514F-4F8E-980D-8979665A35A3}"/>
          </ac:spMkLst>
        </pc:spChg>
        <pc:spChg chg="mod ord">
          <ac:chgData name="Mike Bloys" userId="1248c4d8-7b2b-4b32-b8bd-163ae845f9bb" providerId="ADAL" clId="{749BC7F3-B375-468A-866B-2C90FB9831F9}" dt="2020-06-23T15:40:57.995" v="46" actId="700"/>
          <ac:spMkLst>
            <pc:docMk/>
            <pc:sldMk cId="389929635" sldId="261"/>
            <ac:spMk id="3" creationId="{00000000-0000-0000-0000-000000000000}"/>
          </ac:spMkLst>
        </pc:spChg>
        <pc:spChg chg="mod ord">
          <ac:chgData name="Mike Bloys" userId="1248c4d8-7b2b-4b32-b8bd-163ae845f9bb" providerId="ADAL" clId="{749BC7F3-B375-468A-866B-2C90FB9831F9}" dt="2020-06-23T15:40:57.995" v="46" actId="700"/>
          <ac:spMkLst>
            <pc:docMk/>
            <pc:sldMk cId="389929635" sldId="261"/>
            <ac:spMk id="4" creationId="{00000000-0000-0000-0000-000000000000}"/>
          </ac:spMkLst>
        </pc:spChg>
        <pc:spChg chg="add del mod">
          <ac:chgData name="Mike Bloys" userId="1248c4d8-7b2b-4b32-b8bd-163ae845f9bb" providerId="ADAL" clId="{749BC7F3-B375-468A-866B-2C90FB9831F9}" dt="2020-06-23T15:40:56.401" v="45"/>
          <ac:spMkLst>
            <pc:docMk/>
            <pc:sldMk cId="389929635" sldId="261"/>
            <ac:spMk id="5" creationId="{72344733-C6FE-4A46-AB42-BC4F0AD41F92}"/>
          </ac:spMkLst>
        </pc:spChg>
        <pc:spChg chg="add del mod">
          <ac:chgData name="Mike Bloys" userId="1248c4d8-7b2b-4b32-b8bd-163ae845f9bb" providerId="ADAL" clId="{749BC7F3-B375-468A-866B-2C90FB9831F9}" dt="2020-06-23T15:41:11.802" v="49" actId="21"/>
          <ac:spMkLst>
            <pc:docMk/>
            <pc:sldMk cId="389929635" sldId="261"/>
            <ac:spMk id="6" creationId="{21147723-9670-49B0-A51C-A90DBFBEC3CA}"/>
          </ac:spMkLst>
        </pc:spChg>
      </pc:sldChg>
      <pc:sldChg chg="modSp mod">
        <pc:chgData name="Mike Bloys" userId="1248c4d8-7b2b-4b32-b8bd-163ae845f9bb" providerId="ADAL" clId="{749BC7F3-B375-468A-866B-2C90FB9831F9}" dt="2020-06-23T15:50:16.125" v="106" actId="207"/>
        <pc:sldMkLst>
          <pc:docMk/>
          <pc:sldMk cId="4226799657" sldId="264"/>
        </pc:sldMkLst>
        <pc:graphicFrameChg chg="modGraphic">
          <ac:chgData name="Mike Bloys" userId="1248c4d8-7b2b-4b32-b8bd-163ae845f9bb" providerId="ADAL" clId="{749BC7F3-B375-468A-866B-2C90FB9831F9}" dt="2020-06-23T15:50:13.936" v="105" actId="207"/>
          <ac:graphicFrameMkLst>
            <pc:docMk/>
            <pc:sldMk cId="4226799657" sldId="264"/>
            <ac:graphicFrameMk id="4" creationId="{00000000-0000-0000-0000-000000000000}"/>
          </ac:graphicFrameMkLst>
        </pc:graphicFrameChg>
        <pc:graphicFrameChg chg="modGraphic">
          <ac:chgData name="Mike Bloys" userId="1248c4d8-7b2b-4b32-b8bd-163ae845f9bb" providerId="ADAL" clId="{749BC7F3-B375-468A-866B-2C90FB9831F9}" dt="2020-06-23T15:50:08.229" v="104" actId="207"/>
          <ac:graphicFrameMkLst>
            <pc:docMk/>
            <pc:sldMk cId="4226799657" sldId="264"/>
            <ac:graphicFrameMk id="5" creationId="{00000000-0000-0000-0000-000000000000}"/>
          </ac:graphicFrameMkLst>
        </pc:graphicFrameChg>
        <pc:graphicFrameChg chg="modGraphic">
          <ac:chgData name="Mike Bloys" userId="1248c4d8-7b2b-4b32-b8bd-163ae845f9bb" providerId="ADAL" clId="{749BC7F3-B375-468A-866B-2C90FB9831F9}" dt="2020-06-23T15:50:16.125" v="106" actId="207"/>
          <ac:graphicFrameMkLst>
            <pc:docMk/>
            <pc:sldMk cId="4226799657" sldId="264"/>
            <ac:graphicFrameMk id="6" creationId="{00000000-0000-0000-0000-000000000000}"/>
          </ac:graphicFrameMkLst>
        </pc:graphicFrameChg>
      </pc:sldChg>
      <pc:sldChg chg="addSp delSp modSp mod">
        <pc:chgData name="Mike Bloys" userId="1248c4d8-7b2b-4b32-b8bd-163ae845f9bb" providerId="ADAL" clId="{749BC7F3-B375-468A-866B-2C90FB9831F9}" dt="2020-06-23T16:07:49.268" v="211" actId="732"/>
        <pc:sldMkLst>
          <pc:docMk/>
          <pc:sldMk cId="2792795365" sldId="265"/>
        </pc:sldMkLst>
        <pc:picChg chg="del">
          <ac:chgData name="Mike Bloys" userId="1248c4d8-7b2b-4b32-b8bd-163ae845f9bb" providerId="ADAL" clId="{749BC7F3-B375-468A-866B-2C90FB9831F9}" dt="2020-06-23T16:07:19.957" v="208" actId="478"/>
          <ac:picMkLst>
            <pc:docMk/>
            <pc:sldMk cId="2792795365" sldId="265"/>
            <ac:picMk id="5" creationId="{86EA41C1-4DF3-462B-96C0-3FFE62AF120A}"/>
          </ac:picMkLst>
        </pc:picChg>
        <pc:picChg chg="add mod">
          <ac:chgData name="Mike Bloys" userId="1248c4d8-7b2b-4b32-b8bd-163ae845f9bb" providerId="ADAL" clId="{749BC7F3-B375-468A-866B-2C90FB9831F9}" dt="2020-06-23T16:07:31.087" v="209"/>
          <ac:picMkLst>
            <pc:docMk/>
            <pc:sldMk cId="2792795365" sldId="265"/>
            <ac:picMk id="6" creationId="{3711AEC5-BD6A-4376-847A-67A4426D7F98}"/>
          </ac:picMkLst>
        </pc:picChg>
        <pc:picChg chg="mod modCrop">
          <ac:chgData name="Mike Bloys" userId="1248c4d8-7b2b-4b32-b8bd-163ae845f9bb" providerId="ADAL" clId="{749BC7F3-B375-468A-866B-2C90FB9831F9}" dt="2020-06-23T16:07:49.268" v="211" actId="732"/>
          <ac:picMkLst>
            <pc:docMk/>
            <pc:sldMk cId="2792795365" sldId="265"/>
            <ac:picMk id="12" creationId="{00000000-0000-0000-0000-000000000000}"/>
          </ac:picMkLst>
        </pc:picChg>
      </pc:sldChg>
      <pc:sldChg chg="modSp mod">
        <pc:chgData name="Mike Bloys" userId="1248c4d8-7b2b-4b32-b8bd-163ae845f9bb" providerId="ADAL" clId="{749BC7F3-B375-468A-866B-2C90FB9831F9}" dt="2020-06-23T16:08:00.468" v="212" actId="1076"/>
        <pc:sldMkLst>
          <pc:docMk/>
          <pc:sldMk cId="1414555065" sldId="266"/>
        </pc:sldMkLst>
        <pc:picChg chg="mod">
          <ac:chgData name="Mike Bloys" userId="1248c4d8-7b2b-4b32-b8bd-163ae845f9bb" providerId="ADAL" clId="{749BC7F3-B375-468A-866B-2C90FB9831F9}" dt="2020-06-23T16:08:00.468" v="212" actId="1076"/>
          <ac:picMkLst>
            <pc:docMk/>
            <pc:sldMk cId="1414555065" sldId="266"/>
            <ac:picMk id="11" creationId="{00000000-0000-0000-0000-000000000000}"/>
          </ac:picMkLst>
        </pc:picChg>
      </pc:sldChg>
      <pc:sldChg chg="modSp mod">
        <pc:chgData name="Mike Bloys" userId="1248c4d8-7b2b-4b32-b8bd-163ae845f9bb" providerId="ADAL" clId="{749BC7F3-B375-468A-866B-2C90FB9831F9}" dt="2020-06-23T16:08:52.024" v="218"/>
        <pc:sldMkLst>
          <pc:docMk/>
          <pc:sldMk cId="3074147582" sldId="269"/>
        </pc:sldMkLst>
        <pc:graphicFrameChg chg="mod modGraphic">
          <ac:chgData name="Mike Bloys" userId="1248c4d8-7b2b-4b32-b8bd-163ae845f9bb" providerId="ADAL" clId="{749BC7F3-B375-468A-866B-2C90FB9831F9}" dt="2020-06-23T16:08:52.024" v="218"/>
          <ac:graphicFrameMkLst>
            <pc:docMk/>
            <pc:sldMk cId="3074147582" sldId="269"/>
            <ac:graphicFrameMk id="4" creationId="{8DB77461-AD03-4D09-86BB-7FA8C9C53212}"/>
          </ac:graphicFrameMkLst>
        </pc:graphicFrameChg>
      </pc:sldChg>
      <pc:sldChg chg="addSp delSp modSp mod">
        <pc:chgData name="Mike Bloys" userId="1248c4d8-7b2b-4b32-b8bd-163ae845f9bb" providerId="ADAL" clId="{749BC7F3-B375-468A-866B-2C90FB9831F9}" dt="2020-06-23T15:50:52.524" v="112" actId="1076"/>
        <pc:sldMkLst>
          <pc:docMk/>
          <pc:sldMk cId="165605074" sldId="271"/>
        </pc:sldMkLst>
        <pc:spChg chg="mod">
          <ac:chgData name="Mike Bloys" userId="1248c4d8-7b2b-4b32-b8bd-163ae845f9bb" providerId="ADAL" clId="{749BC7F3-B375-468A-866B-2C90FB9831F9}" dt="2020-06-23T15:50:39.687" v="109" actId="20577"/>
          <ac:spMkLst>
            <pc:docMk/>
            <pc:sldMk cId="165605074" sldId="271"/>
            <ac:spMk id="3" creationId="{00000000-0000-0000-0000-000000000000}"/>
          </ac:spMkLst>
        </pc:spChg>
        <pc:graphicFrameChg chg="mod">
          <ac:chgData name="Mike Bloys" userId="1248c4d8-7b2b-4b32-b8bd-163ae845f9bb" providerId="ADAL" clId="{749BC7F3-B375-468A-866B-2C90FB9831F9}" dt="2020-06-23T15:50:52.524" v="112" actId="1076"/>
          <ac:graphicFrameMkLst>
            <pc:docMk/>
            <pc:sldMk cId="165605074" sldId="271"/>
            <ac:graphicFrameMk id="6" creationId="{00000000-0000-0000-0000-000000000000}"/>
          </ac:graphicFrameMkLst>
        </pc:graphicFrameChg>
        <pc:picChg chg="mod">
          <ac:chgData name="Mike Bloys" userId="1248c4d8-7b2b-4b32-b8bd-163ae845f9bb" providerId="ADAL" clId="{749BC7F3-B375-468A-866B-2C90FB9831F9}" dt="2020-06-23T15:50:45.645" v="111" actId="1076"/>
          <ac:picMkLst>
            <pc:docMk/>
            <pc:sldMk cId="165605074" sldId="271"/>
            <ac:picMk id="4" creationId="{00000000-0000-0000-0000-000000000000}"/>
          </ac:picMkLst>
        </pc:picChg>
        <pc:picChg chg="del">
          <ac:chgData name="Mike Bloys" userId="1248c4d8-7b2b-4b32-b8bd-163ae845f9bb" providerId="ADAL" clId="{749BC7F3-B375-468A-866B-2C90FB9831F9}" dt="2020-06-23T15:50:32.325" v="107" actId="478"/>
          <ac:picMkLst>
            <pc:docMk/>
            <pc:sldMk cId="165605074" sldId="271"/>
            <ac:picMk id="7" creationId="{A31DC50B-6016-48E4-8495-291A952F28C6}"/>
          </ac:picMkLst>
        </pc:picChg>
        <pc:picChg chg="add mod">
          <ac:chgData name="Mike Bloys" userId="1248c4d8-7b2b-4b32-b8bd-163ae845f9bb" providerId="ADAL" clId="{749BC7F3-B375-468A-866B-2C90FB9831F9}" dt="2020-06-23T15:50:32.877" v="108"/>
          <ac:picMkLst>
            <pc:docMk/>
            <pc:sldMk cId="165605074" sldId="271"/>
            <ac:picMk id="8" creationId="{E29D370E-7D3D-4C83-9EBF-7D6C26CB838E}"/>
          </ac:picMkLst>
        </pc:picChg>
      </pc:sldChg>
      <pc:sldChg chg="addSp modSp">
        <pc:chgData name="Mike Bloys" userId="1248c4d8-7b2b-4b32-b8bd-163ae845f9bb" providerId="ADAL" clId="{749BC7F3-B375-468A-866B-2C90FB9831F9}" dt="2020-06-23T15:49:51.467" v="102"/>
        <pc:sldMkLst>
          <pc:docMk/>
          <pc:sldMk cId="201571008" sldId="277"/>
        </pc:sldMkLst>
        <pc:picChg chg="add mod">
          <ac:chgData name="Mike Bloys" userId="1248c4d8-7b2b-4b32-b8bd-163ae845f9bb" providerId="ADAL" clId="{749BC7F3-B375-468A-866B-2C90FB9831F9}" dt="2020-06-23T15:49:51.467" v="102"/>
          <ac:picMkLst>
            <pc:docMk/>
            <pc:sldMk cId="201571008" sldId="277"/>
            <ac:picMk id="8" creationId="{CBED7196-9BEC-4320-9F52-49C7E36D8EEB}"/>
          </ac:picMkLst>
        </pc:picChg>
      </pc:sldChg>
      <pc:sldChg chg="addSp delSp modSp mod">
        <pc:chgData name="Mike Bloys" userId="1248c4d8-7b2b-4b32-b8bd-163ae845f9bb" providerId="ADAL" clId="{749BC7F3-B375-468A-866B-2C90FB9831F9}" dt="2020-06-23T15:49:14.195" v="101" actId="207"/>
        <pc:sldMkLst>
          <pc:docMk/>
          <pc:sldMk cId="1681998991" sldId="278"/>
        </pc:sldMkLst>
        <pc:spChg chg="mod">
          <ac:chgData name="Mike Bloys" userId="1248c4d8-7b2b-4b32-b8bd-163ae845f9bb" providerId="ADAL" clId="{749BC7F3-B375-468A-866B-2C90FB9831F9}" dt="2020-06-23T15:48:42.599" v="97" actId="20577"/>
          <ac:spMkLst>
            <pc:docMk/>
            <pc:sldMk cId="1681998991" sldId="278"/>
            <ac:spMk id="3" creationId="{CDED2BF7-880A-422A-8259-D9D3C0D75D8E}"/>
          </ac:spMkLst>
        </pc:spChg>
        <pc:picChg chg="add mod ord modCrop">
          <ac:chgData name="Mike Bloys" userId="1248c4d8-7b2b-4b32-b8bd-163ae845f9bb" providerId="ADAL" clId="{749BC7F3-B375-468A-866B-2C90FB9831F9}" dt="2020-06-23T15:49:03.429" v="100" actId="732"/>
          <ac:picMkLst>
            <pc:docMk/>
            <pc:sldMk cId="1681998991" sldId="278"/>
            <ac:picMk id="5" creationId="{CB98DEEB-F90B-49A3-926C-F1C0BF5815E5}"/>
          </ac:picMkLst>
        </pc:picChg>
        <pc:picChg chg="del">
          <ac:chgData name="Mike Bloys" userId="1248c4d8-7b2b-4b32-b8bd-163ae845f9bb" providerId="ADAL" clId="{749BC7F3-B375-468A-866B-2C90FB9831F9}" dt="2020-06-23T15:47:37.991" v="82" actId="478"/>
          <ac:picMkLst>
            <pc:docMk/>
            <pc:sldMk cId="1681998991" sldId="278"/>
            <ac:picMk id="6" creationId="{A8139B59-3021-4564-B1A8-63A5FF899480}"/>
          </ac:picMkLst>
        </pc:picChg>
        <pc:picChg chg="del">
          <ac:chgData name="Mike Bloys" userId="1248c4d8-7b2b-4b32-b8bd-163ae845f9bb" providerId="ADAL" clId="{749BC7F3-B375-468A-866B-2C90FB9831F9}" dt="2020-06-23T15:47:45.734" v="84" actId="478"/>
          <ac:picMkLst>
            <pc:docMk/>
            <pc:sldMk cId="1681998991" sldId="278"/>
            <ac:picMk id="8" creationId="{8DF98EAA-DACE-4EEB-B097-D0DE9041B535}"/>
          </ac:picMkLst>
        </pc:picChg>
        <pc:picChg chg="add mod">
          <ac:chgData name="Mike Bloys" userId="1248c4d8-7b2b-4b32-b8bd-163ae845f9bb" providerId="ADAL" clId="{749BC7F3-B375-468A-866B-2C90FB9831F9}" dt="2020-06-23T15:49:14.195" v="101" actId="207"/>
          <ac:picMkLst>
            <pc:docMk/>
            <pc:sldMk cId="1681998991" sldId="278"/>
            <ac:picMk id="9" creationId="{747414C0-DB4E-49D9-97D0-8B0206C470BE}"/>
          </ac:picMkLst>
        </pc:picChg>
      </pc:sldChg>
      <pc:sldChg chg="addSp delSp modSp mod">
        <pc:chgData name="Mike Bloys" userId="1248c4d8-7b2b-4b32-b8bd-163ae845f9bb" providerId="ADAL" clId="{749BC7F3-B375-468A-866B-2C90FB9831F9}" dt="2020-06-23T16:09:16.101" v="223" actId="20577"/>
        <pc:sldMkLst>
          <pc:docMk/>
          <pc:sldMk cId="3720013636" sldId="281"/>
        </pc:sldMkLst>
        <pc:spChg chg="mod">
          <ac:chgData name="Mike Bloys" userId="1248c4d8-7b2b-4b32-b8bd-163ae845f9bb" providerId="ADAL" clId="{749BC7F3-B375-468A-866B-2C90FB9831F9}" dt="2020-06-23T16:09:16.101" v="223" actId="20577"/>
          <ac:spMkLst>
            <pc:docMk/>
            <pc:sldMk cId="3720013636" sldId="281"/>
            <ac:spMk id="3" creationId="{D11E93B5-2523-406A-B12F-B2F7212F5010}"/>
          </ac:spMkLst>
        </pc:spChg>
        <pc:picChg chg="mod">
          <ac:chgData name="Mike Bloys" userId="1248c4d8-7b2b-4b32-b8bd-163ae845f9bb" providerId="ADAL" clId="{749BC7F3-B375-468A-866B-2C90FB9831F9}" dt="2020-06-23T16:09:07.351" v="221" actId="1076"/>
          <ac:picMkLst>
            <pc:docMk/>
            <pc:sldMk cId="3720013636" sldId="281"/>
            <ac:picMk id="5" creationId="{A685D516-F760-4406-8C8C-9B60BF4CC9D4}"/>
          </ac:picMkLst>
        </pc:picChg>
        <pc:picChg chg="add mod">
          <ac:chgData name="Mike Bloys" userId="1248c4d8-7b2b-4b32-b8bd-163ae845f9bb" providerId="ADAL" clId="{749BC7F3-B375-468A-866B-2C90FB9831F9}" dt="2020-06-23T16:08:59.808" v="220"/>
          <ac:picMkLst>
            <pc:docMk/>
            <pc:sldMk cId="3720013636" sldId="281"/>
            <ac:picMk id="6" creationId="{A2EB257C-BC9E-4F60-A1DE-B1AC0461BF33}"/>
          </ac:picMkLst>
        </pc:picChg>
        <pc:picChg chg="del">
          <ac:chgData name="Mike Bloys" userId="1248c4d8-7b2b-4b32-b8bd-163ae845f9bb" providerId="ADAL" clId="{749BC7F3-B375-468A-866B-2C90FB9831F9}" dt="2020-06-23T16:08:59.077" v="219" actId="478"/>
          <ac:picMkLst>
            <pc:docMk/>
            <pc:sldMk cId="3720013636" sldId="281"/>
            <ac:picMk id="7" creationId="{3FB265EE-7226-4717-B76D-2258DFED14AE}"/>
          </ac:picMkLst>
        </pc:picChg>
      </pc:sldChg>
      <pc:sldChg chg="modSp mod">
        <pc:chgData name="Mike Bloys" userId="1248c4d8-7b2b-4b32-b8bd-163ae845f9bb" providerId="ADAL" clId="{749BC7F3-B375-468A-866B-2C90FB9831F9}" dt="2020-06-23T15:55:25.531" v="122" actId="207"/>
        <pc:sldMkLst>
          <pc:docMk/>
          <pc:sldMk cId="4159379878" sldId="289"/>
        </pc:sldMkLst>
        <pc:spChg chg="mod">
          <ac:chgData name="Mike Bloys" userId="1248c4d8-7b2b-4b32-b8bd-163ae845f9bb" providerId="ADAL" clId="{749BC7F3-B375-468A-866B-2C90FB9831F9}" dt="2020-06-23T15:55:25.531" v="122" actId="207"/>
          <ac:spMkLst>
            <pc:docMk/>
            <pc:sldMk cId="4159379878" sldId="289"/>
            <ac:spMk id="3" creationId="{00000000-0000-0000-0000-000000000000}"/>
          </ac:spMkLst>
        </pc:spChg>
        <pc:graphicFrameChg chg="mod modGraphic">
          <ac:chgData name="Mike Bloys" userId="1248c4d8-7b2b-4b32-b8bd-163ae845f9bb" providerId="ADAL" clId="{749BC7F3-B375-468A-866B-2C90FB9831F9}" dt="2020-06-23T15:55:15.277" v="121"/>
          <ac:graphicFrameMkLst>
            <pc:docMk/>
            <pc:sldMk cId="4159379878" sldId="289"/>
            <ac:graphicFrameMk id="4" creationId="{00000000-0000-0000-0000-000000000000}"/>
          </ac:graphicFrameMkLst>
        </pc:graphicFrameChg>
      </pc:sldChg>
      <pc:sldChg chg="modSp">
        <pc:chgData name="Mike Bloys" userId="1248c4d8-7b2b-4b32-b8bd-163ae845f9bb" providerId="ADAL" clId="{749BC7F3-B375-468A-866B-2C90FB9831F9}" dt="2020-06-23T15:56:03.150" v="124" actId="207"/>
        <pc:sldMkLst>
          <pc:docMk/>
          <pc:sldMk cId="1905787487" sldId="291"/>
        </pc:sldMkLst>
        <pc:spChg chg="mod">
          <ac:chgData name="Mike Bloys" userId="1248c4d8-7b2b-4b32-b8bd-163ae845f9bb" providerId="ADAL" clId="{749BC7F3-B375-468A-866B-2C90FB9831F9}" dt="2020-06-23T15:56:03.150" v="124" actId="207"/>
          <ac:spMkLst>
            <pc:docMk/>
            <pc:sldMk cId="1905787487" sldId="291"/>
            <ac:spMk id="3" creationId="{00000000-0000-0000-0000-000000000000}"/>
          </ac:spMkLst>
        </pc:spChg>
      </pc:sldChg>
      <pc:sldChg chg="modSp">
        <pc:chgData name="Mike Bloys" userId="1248c4d8-7b2b-4b32-b8bd-163ae845f9bb" providerId="ADAL" clId="{749BC7F3-B375-468A-866B-2C90FB9831F9}" dt="2020-06-23T15:56:10.278" v="125" actId="207"/>
        <pc:sldMkLst>
          <pc:docMk/>
          <pc:sldMk cId="2338836256" sldId="292"/>
        </pc:sldMkLst>
        <pc:spChg chg="mod">
          <ac:chgData name="Mike Bloys" userId="1248c4d8-7b2b-4b32-b8bd-163ae845f9bb" providerId="ADAL" clId="{749BC7F3-B375-468A-866B-2C90FB9831F9}" dt="2020-06-23T15:56:10.278" v="125" actId="207"/>
          <ac:spMkLst>
            <pc:docMk/>
            <pc:sldMk cId="2338836256" sldId="292"/>
            <ac:spMk id="3" creationId="{00000000-0000-0000-0000-000000000000}"/>
          </ac:spMkLst>
        </pc:spChg>
      </pc:sldChg>
      <pc:sldChg chg="modSp">
        <pc:chgData name="Mike Bloys" userId="1248c4d8-7b2b-4b32-b8bd-163ae845f9bb" providerId="ADAL" clId="{749BC7F3-B375-468A-866B-2C90FB9831F9}" dt="2020-06-23T15:58:02.239" v="128" actId="207"/>
        <pc:sldMkLst>
          <pc:docMk/>
          <pc:sldMk cId="592901796" sldId="293"/>
        </pc:sldMkLst>
        <pc:spChg chg="mod">
          <ac:chgData name="Mike Bloys" userId="1248c4d8-7b2b-4b32-b8bd-163ae845f9bb" providerId="ADAL" clId="{749BC7F3-B375-468A-866B-2C90FB9831F9}" dt="2020-06-23T15:58:02.239" v="128" actId="207"/>
          <ac:spMkLst>
            <pc:docMk/>
            <pc:sldMk cId="592901796" sldId="293"/>
            <ac:spMk id="3" creationId="{00000000-0000-0000-0000-000000000000}"/>
          </ac:spMkLst>
        </pc:spChg>
      </pc:sldChg>
      <pc:sldChg chg="modSp mod">
        <pc:chgData name="Mike Bloys" userId="1248c4d8-7b2b-4b32-b8bd-163ae845f9bb" providerId="ADAL" clId="{749BC7F3-B375-468A-866B-2C90FB9831F9}" dt="2020-06-23T15:59:03.689" v="135" actId="572"/>
        <pc:sldMkLst>
          <pc:docMk/>
          <pc:sldMk cId="654542181" sldId="294"/>
        </pc:sldMkLst>
        <pc:spChg chg="mod">
          <ac:chgData name="Mike Bloys" userId="1248c4d8-7b2b-4b32-b8bd-163ae845f9bb" providerId="ADAL" clId="{749BC7F3-B375-468A-866B-2C90FB9831F9}" dt="2020-06-23T15:58:37.312" v="129" actId="207"/>
          <ac:spMkLst>
            <pc:docMk/>
            <pc:sldMk cId="654542181" sldId="294"/>
            <ac:spMk id="3" creationId="{57DDCEC8-ADC0-4EFD-8065-11D555CCEBF7}"/>
          </ac:spMkLst>
        </pc:spChg>
        <pc:graphicFrameChg chg="mod modGraphic">
          <ac:chgData name="Mike Bloys" userId="1248c4d8-7b2b-4b32-b8bd-163ae845f9bb" providerId="ADAL" clId="{749BC7F3-B375-468A-866B-2C90FB9831F9}" dt="2020-06-23T15:59:03.689" v="135" actId="572"/>
          <ac:graphicFrameMkLst>
            <pc:docMk/>
            <pc:sldMk cId="654542181" sldId="294"/>
            <ac:graphicFrameMk id="4" creationId="{08E3C4AF-6EF6-40B2-9E79-5DEE9310BBFB}"/>
          </ac:graphicFrameMkLst>
        </pc:graphicFrameChg>
      </pc:sldChg>
      <pc:sldChg chg="modSp mod">
        <pc:chgData name="Mike Bloys" userId="1248c4d8-7b2b-4b32-b8bd-163ae845f9bb" providerId="ADAL" clId="{749BC7F3-B375-468A-866B-2C90FB9831F9}" dt="2020-06-23T16:00:36.072" v="147"/>
        <pc:sldMkLst>
          <pc:docMk/>
          <pc:sldMk cId="4088690343" sldId="296"/>
        </pc:sldMkLst>
        <pc:graphicFrameChg chg="mod modGraphic">
          <ac:chgData name="Mike Bloys" userId="1248c4d8-7b2b-4b32-b8bd-163ae845f9bb" providerId="ADAL" clId="{749BC7F3-B375-468A-866B-2C90FB9831F9}" dt="2020-06-23T16:00:36.072" v="147"/>
          <ac:graphicFrameMkLst>
            <pc:docMk/>
            <pc:sldMk cId="4088690343" sldId="296"/>
            <ac:graphicFrameMk id="4" creationId="{9F708C40-FD14-44B3-85B7-51329AF23640}"/>
          </ac:graphicFrameMkLst>
        </pc:graphicFrameChg>
      </pc:sldChg>
      <pc:sldChg chg="modSp mod">
        <pc:chgData name="Mike Bloys" userId="1248c4d8-7b2b-4b32-b8bd-163ae845f9bb" providerId="ADAL" clId="{749BC7F3-B375-468A-866B-2C90FB9831F9}" dt="2020-06-23T16:05:48.200" v="193"/>
        <pc:sldMkLst>
          <pc:docMk/>
          <pc:sldMk cId="1669759249" sldId="297"/>
        </pc:sldMkLst>
        <pc:graphicFrameChg chg="mod modGraphic">
          <ac:chgData name="Mike Bloys" userId="1248c4d8-7b2b-4b32-b8bd-163ae845f9bb" providerId="ADAL" clId="{749BC7F3-B375-468A-866B-2C90FB9831F9}" dt="2020-06-23T16:05:48.200" v="193"/>
          <ac:graphicFrameMkLst>
            <pc:docMk/>
            <pc:sldMk cId="1669759249" sldId="297"/>
            <ac:graphicFrameMk id="4" creationId="{9F708C40-FD14-44B3-85B7-51329AF23640}"/>
          </ac:graphicFrameMkLst>
        </pc:graphicFrameChg>
      </pc:sldChg>
      <pc:sldChg chg="modSp">
        <pc:chgData name="Mike Bloys" userId="1248c4d8-7b2b-4b32-b8bd-163ae845f9bb" providerId="ADAL" clId="{749BC7F3-B375-468A-866B-2C90FB9831F9}" dt="2020-06-23T16:06:39.656" v="202" actId="572"/>
        <pc:sldMkLst>
          <pc:docMk/>
          <pc:sldMk cId="246723736" sldId="298"/>
        </pc:sldMkLst>
        <pc:graphicFrameChg chg="mod">
          <ac:chgData name="Mike Bloys" userId="1248c4d8-7b2b-4b32-b8bd-163ae845f9bb" providerId="ADAL" clId="{749BC7F3-B375-468A-866B-2C90FB9831F9}" dt="2020-06-23T16:06:39.656" v="202" actId="572"/>
          <ac:graphicFrameMkLst>
            <pc:docMk/>
            <pc:sldMk cId="246723736" sldId="298"/>
            <ac:graphicFrameMk id="4" creationId="{9F708C40-FD14-44B3-85B7-51329AF23640}"/>
          </ac:graphicFrameMkLst>
        </pc:graphicFrameChg>
      </pc:sldChg>
      <pc:sldChg chg="modSp mod">
        <pc:chgData name="Mike Bloys" userId="1248c4d8-7b2b-4b32-b8bd-163ae845f9bb" providerId="ADAL" clId="{749BC7F3-B375-468A-866B-2C90FB9831F9}" dt="2020-06-23T16:07:06.512" v="207" actId="572"/>
        <pc:sldMkLst>
          <pc:docMk/>
          <pc:sldMk cId="392849658" sldId="299"/>
        </pc:sldMkLst>
        <pc:graphicFrameChg chg="mod modGraphic">
          <ac:chgData name="Mike Bloys" userId="1248c4d8-7b2b-4b32-b8bd-163ae845f9bb" providerId="ADAL" clId="{749BC7F3-B375-468A-866B-2C90FB9831F9}" dt="2020-06-23T16:07:06.512" v="207" actId="572"/>
          <ac:graphicFrameMkLst>
            <pc:docMk/>
            <pc:sldMk cId="392849658" sldId="299"/>
            <ac:graphicFrameMk id="4" creationId="{9F708C40-FD14-44B3-85B7-51329AF23640}"/>
          </ac:graphicFrameMkLst>
        </pc:graphicFrameChg>
      </pc:sldChg>
      <pc:sldChg chg="modSp mod">
        <pc:chgData name="Mike Bloys" userId="1248c4d8-7b2b-4b32-b8bd-163ae845f9bb" providerId="ADAL" clId="{749BC7F3-B375-468A-866B-2C90FB9831F9}" dt="2020-06-23T16:06:08.153" v="196" actId="572"/>
        <pc:sldMkLst>
          <pc:docMk/>
          <pc:sldMk cId="967627982" sldId="300"/>
        </pc:sldMkLst>
        <pc:graphicFrameChg chg="mod modGraphic">
          <ac:chgData name="Mike Bloys" userId="1248c4d8-7b2b-4b32-b8bd-163ae845f9bb" providerId="ADAL" clId="{749BC7F3-B375-468A-866B-2C90FB9831F9}" dt="2020-06-23T16:06:08.153" v="196" actId="572"/>
          <ac:graphicFrameMkLst>
            <pc:docMk/>
            <pc:sldMk cId="967627982" sldId="300"/>
            <ac:graphicFrameMk id="37" creationId="{BA84697D-A2BC-4522-8611-3DA773314A84}"/>
          </ac:graphicFrameMkLst>
        </pc:graphicFrameChg>
      </pc:sldChg>
      <pc:sldChg chg="modSp mod">
        <pc:chgData name="Mike Bloys" userId="1248c4d8-7b2b-4b32-b8bd-163ae845f9bb" providerId="ADAL" clId="{749BC7F3-B375-468A-866B-2C90FB9831F9}" dt="2020-06-23T16:03:38.892" v="176" actId="207"/>
        <pc:sldMkLst>
          <pc:docMk/>
          <pc:sldMk cId="986872929" sldId="301"/>
        </pc:sldMkLst>
        <pc:graphicFrameChg chg="mod modGraphic">
          <ac:chgData name="Mike Bloys" userId="1248c4d8-7b2b-4b32-b8bd-163ae845f9bb" providerId="ADAL" clId="{749BC7F3-B375-468A-866B-2C90FB9831F9}" dt="2020-06-23T16:03:38.892" v="176" actId="207"/>
          <ac:graphicFrameMkLst>
            <pc:docMk/>
            <pc:sldMk cId="986872929" sldId="301"/>
            <ac:graphicFrameMk id="4" creationId="{9F708C40-FD14-44B3-85B7-51329AF23640}"/>
          </ac:graphicFrameMkLst>
        </pc:graphicFrameChg>
      </pc:sldChg>
      <pc:sldChg chg="modSp mod">
        <pc:chgData name="Mike Bloys" userId="1248c4d8-7b2b-4b32-b8bd-163ae845f9bb" providerId="ADAL" clId="{749BC7F3-B375-468A-866B-2C90FB9831F9}" dt="2020-06-23T16:03:51.237" v="177" actId="207"/>
        <pc:sldMkLst>
          <pc:docMk/>
          <pc:sldMk cId="2139514784" sldId="302"/>
        </pc:sldMkLst>
        <pc:graphicFrameChg chg="mod modGraphic">
          <ac:chgData name="Mike Bloys" userId="1248c4d8-7b2b-4b32-b8bd-163ae845f9bb" providerId="ADAL" clId="{749BC7F3-B375-468A-866B-2C90FB9831F9}" dt="2020-06-23T16:03:51.237" v="177" actId="207"/>
          <ac:graphicFrameMkLst>
            <pc:docMk/>
            <pc:sldMk cId="2139514784" sldId="302"/>
            <ac:graphicFrameMk id="4" creationId="{9F708C40-FD14-44B3-85B7-51329AF23640}"/>
          </ac:graphicFrameMkLst>
        </pc:graphicFrameChg>
      </pc:sldChg>
      <pc:sldChg chg="modSp mod">
        <pc:chgData name="Mike Bloys" userId="1248c4d8-7b2b-4b32-b8bd-163ae845f9bb" providerId="ADAL" clId="{749BC7F3-B375-468A-866B-2C90FB9831F9}" dt="2020-06-23T16:01:36.842" v="156"/>
        <pc:sldMkLst>
          <pc:docMk/>
          <pc:sldMk cId="2489527561" sldId="303"/>
        </pc:sldMkLst>
        <pc:graphicFrameChg chg="mod modGraphic">
          <ac:chgData name="Mike Bloys" userId="1248c4d8-7b2b-4b32-b8bd-163ae845f9bb" providerId="ADAL" clId="{749BC7F3-B375-468A-866B-2C90FB9831F9}" dt="2020-06-23T16:01:36.842" v="156"/>
          <ac:graphicFrameMkLst>
            <pc:docMk/>
            <pc:sldMk cId="2489527561" sldId="303"/>
            <ac:graphicFrameMk id="4" creationId="{9F708C40-FD14-44B3-85B7-51329AF23640}"/>
          </ac:graphicFrameMkLst>
        </pc:graphicFrameChg>
      </pc:sldChg>
      <pc:sldChg chg="delSp mod">
        <pc:chgData name="Mike Bloys" userId="1248c4d8-7b2b-4b32-b8bd-163ae845f9bb" providerId="ADAL" clId="{749BC7F3-B375-468A-866B-2C90FB9831F9}" dt="2020-06-23T16:09:25.318" v="224" actId="478"/>
        <pc:sldMkLst>
          <pc:docMk/>
          <pc:sldMk cId="2100363300" sldId="305"/>
        </pc:sldMkLst>
        <pc:picChg chg="del">
          <ac:chgData name="Mike Bloys" userId="1248c4d8-7b2b-4b32-b8bd-163ae845f9bb" providerId="ADAL" clId="{749BC7F3-B375-468A-866B-2C90FB9831F9}" dt="2020-06-23T16:09:25.318" v="224" actId="478"/>
          <ac:picMkLst>
            <pc:docMk/>
            <pc:sldMk cId="2100363300" sldId="305"/>
            <ac:picMk id="7" creationId="{3FB265EE-7226-4717-B76D-2258DFED14AE}"/>
          </ac:picMkLst>
        </pc:picChg>
      </pc:sldChg>
      <pc:sldMasterChg chg="modSldLayout sldLayoutOrd">
        <pc:chgData name="Mike Bloys" userId="1248c4d8-7b2b-4b32-b8bd-163ae845f9bb" providerId="ADAL" clId="{749BC7F3-B375-468A-866B-2C90FB9831F9}" dt="2020-06-23T15:43:50.057" v="73"/>
        <pc:sldMasterMkLst>
          <pc:docMk/>
          <pc:sldMasterMk cId="3316734550" sldId="2147483648"/>
        </pc:sldMasterMkLst>
        <pc:sldLayoutChg chg="addSp delSp modSp">
          <pc:chgData name="Mike Bloys" userId="1248c4d8-7b2b-4b32-b8bd-163ae845f9bb" providerId="ADAL" clId="{749BC7F3-B375-468A-866B-2C90FB9831F9}" dt="2020-06-23T15:36:25.444" v="2" actId="14826"/>
          <pc:sldLayoutMkLst>
            <pc:docMk/>
            <pc:sldMasterMk cId="3316734550" sldId="2147483648"/>
            <pc:sldLayoutMk cId="3886385901" sldId="2147483649"/>
          </pc:sldLayoutMkLst>
          <pc:grpChg chg="del">
            <ac:chgData name="Mike Bloys" userId="1248c4d8-7b2b-4b32-b8bd-163ae845f9bb" providerId="ADAL" clId="{749BC7F3-B375-468A-866B-2C90FB9831F9}" dt="2020-06-23T15:35:26.887" v="0" actId="478"/>
            <ac:grpSpMkLst>
              <pc:docMk/>
              <pc:sldMasterMk cId="3316734550" sldId="2147483648"/>
              <pc:sldLayoutMk cId="3886385901" sldId="2147483649"/>
              <ac:grpSpMk id="4" creationId="{F1BE54EE-F148-43ED-B369-410605A5783D}"/>
            </ac:grpSpMkLst>
          </pc:grpChg>
          <pc:picChg chg="del">
            <ac:chgData name="Mike Bloys" userId="1248c4d8-7b2b-4b32-b8bd-163ae845f9bb" providerId="ADAL" clId="{749BC7F3-B375-468A-866B-2C90FB9831F9}" dt="2020-06-23T15:35:26.887" v="0" actId="478"/>
            <ac:picMkLst>
              <pc:docMk/>
              <pc:sldMasterMk cId="3316734550" sldId="2147483648"/>
              <pc:sldLayoutMk cId="3886385901" sldId="2147483649"/>
              <ac:picMk id="3" creationId="{2B991DB5-51CE-4FD0-B49A-B22825469FF0}"/>
            </ac:picMkLst>
          </pc:picChg>
          <pc:picChg chg="add mod">
            <ac:chgData name="Mike Bloys" userId="1248c4d8-7b2b-4b32-b8bd-163ae845f9bb" providerId="ADAL" clId="{749BC7F3-B375-468A-866B-2C90FB9831F9}" dt="2020-06-23T15:36:25.444" v="2" actId="14826"/>
            <ac:picMkLst>
              <pc:docMk/>
              <pc:sldMasterMk cId="3316734550" sldId="2147483648"/>
              <pc:sldLayoutMk cId="3886385901" sldId="2147483649"/>
              <ac:picMk id="7" creationId="{E2281923-6D9B-40D0-AA34-A0DCB6775C8B}"/>
            </ac:picMkLst>
          </pc:picChg>
        </pc:sldLayoutChg>
        <pc:sldLayoutChg chg="addSp delSp modSp mod ord">
          <pc:chgData name="Mike Bloys" userId="1248c4d8-7b2b-4b32-b8bd-163ae845f9bb" providerId="ADAL" clId="{749BC7F3-B375-468A-866B-2C90FB9831F9}" dt="2020-06-23T15:42:12.501" v="53" actId="20578"/>
          <pc:sldLayoutMkLst>
            <pc:docMk/>
            <pc:sldMasterMk cId="3316734550" sldId="2147483648"/>
            <pc:sldLayoutMk cId="2849720375" sldId="2147483652"/>
          </pc:sldLayoutMkLst>
          <pc:spChg chg="mod">
            <ac:chgData name="Mike Bloys" userId="1248c4d8-7b2b-4b32-b8bd-163ae845f9bb" providerId="ADAL" clId="{749BC7F3-B375-468A-866B-2C90FB9831F9}" dt="2020-06-23T15:39:56.043" v="40" actId="207"/>
            <ac:spMkLst>
              <pc:docMk/>
              <pc:sldMasterMk cId="3316734550" sldId="2147483648"/>
              <pc:sldLayoutMk cId="2849720375" sldId="2147483652"/>
              <ac:spMk id="8" creationId="{00000000-0000-0000-0000-000000000000}"/>
            </ac:spMkLst>
          </pc:spChg>
          <pc:spChg chg="mod">
            <ac:chgData name="Mike Bloys" userId="1248c4d8-7b2b-4b32-b8bd-163ae845f9bb" providerId="ADAL" clId="{749BC7F3-B375-468A-866B-2C90FB9831F9}" dt="2020-06-23T15:38:37.255" v="36" actId="20577"/>
            <ac:spMkLst>
              <pc:docMk/>
              <pc:sldMasterMk cId="3316734550" sldId="2147483648"/>
              <pc:sldLayoutMk cId="2849720375" sldId="2147483652"/>
              <ac:spMk id="13" creationId="{7B73D186-A78E-4DCA-9231-AF124F5D39D0}"/>
            </ac:spMkLst>
          </pc:spChg>
          <pc:picChg chg="add mod ord">
            <ac:chgData name="Mike Bloys" userId="1248c4d8-7b2b-4b32-b8bd-163ae845f9bb" providerId="ADAL" clId="{749BC7F3-B375-468A-866B-2C90FB9831F9}" dt="2020-06-23T15:38:29.942" v="29" actId="167"/>
            <ac:picMkLst>
              <pc:docMk/>
              <pc:sldMasterMk cId="3316734550" sldId="2147483648"/>
              <pc:sldLayoutMk cId="2849720375" sldId="2147483652"/>
              <ac:picMk id="3" creationId="{B343BB54-021E-45CC-969F-C75885CD165D}"/>
            </ac:picMkLst>
          </pc:picChg>
          <pc:picChg chg="add mod">
            <ac:chgData name="Mike Bloys" userId="1248c4d8-7b2b-4b32-b8bd-163ae845f9bb" providerId="ADAL" clId="{749BC7F3-B375-468A-866B-2C90FB9831F9}" dt="2020-06-23T15:38:22.623" v="26"/>
            <ac:picMkLst>
              <pc:docMk/>
              <pc:sldMasterMk cId="3316734550" sldId="2147483648"/>
              <pc:sldLayoutMk cId="2849720375" sldId="2147483652"/>
              <ac:picMk id="10" creationId="{550E3933-F5FD-4E25-962E-2944CB4A79C4}"/>
            </ac:picMkLst>
          </pc:picChg>
          <pc:picChg chg="del mod">
            <ac:chgData name="Mike Bloys" userId="1248c4d8-7b2b-4b32-b8bd-163ae845f9bb" providerId="ADAL" clId="{749BC7F3-B375-468A-866B-2C90FB9831F9}" dt="2020-06-23T15:38:25.767" v="28" actId="478"/>
            <ac:picMkLst>
              <pc:docMk/>
              <pc:sldMasterMk cId="3316734550" sldId="2147483648"/>
              <pc:sldLayoutMk cId="2849720375" sldId="2147483652"/>
              <ac:picMk id="11" creationId="{00000000-0000-0000-0000-000000000000}"/>
            </ac:picMkLst>
          </pc:picChg>
          <pc:picChg chg="del">
            <ac:chgData name="Mike Bloys" userId="1248c4d8-7b2b-4b32-b8bd-163ae845f9bb" providerId="ADAL" clId="{749BC7F3-B375-468A-866B-2C90FB9831F9}" dt="2020-06-23T15:37:37.255" v="23" actId="478"/>
            <ac:picMkLst>
              <pc:docMk/>
              <pc:sldMasterMk cId="3316734550" sldId="2147483648"/>
              <pc:sldLayoutMk cId="2849720375" sldId="2147483652"/>
              <ac:picMk id="12" creationId="{C583EE8E-1C7D-455F-9C57-C42722562B0E}"/>
            </ac:picMkLst>
          </pc:picChg>
        </pc:sldLayoutChg>
        <pc:sldLayoutChg chg="addSp delSp modSp mod">
          <pc:chgData name="Mike Bloys" userId="1248c4d8-7b2b-4b32-b8bd-163ae845f9bb" providerId="ADAL" clId="{749BC7F3-B375-468A-866B-2C90FB9831F9}" dt="2020-06-23T15:42:37.213" v="57" actId="207"/>
          <pc:sldLayoutMkLst>
            <pc:docMk/>
            <pc:sldMasterMk cId="3316734550" sldId="2147483648"/>
            <pc:sldLayoutMk cId="4180777422" sldId="2147483653"/>
          </pc:sldLayoutMkLst>
          <pc:spChg chg="add mod">
            <ac:chgData name="Mike Bloys" userId="1248c4d8-7b2b-4b32-b8bd-163ae845f9bb" providerId="ADAL" clId="{749BC7F3-B375-468A-866B-2C90FB9831F9}" dt="2020-06-23T15:42:18.319" v="55"/>
            <ac:spMkLst>
              <pc:docMk/>
              <pc:sldMasterMk cId="3316734550" sldId="2147483648"/>
              <pc:sldLayoutMk cId="4180777422" sldId="2147483653"/>
              <ac:spMk id="9" creationId="{D00F981E-CDAB-4125-995D-F2E29D1A1048}"/>
            </ac:spMkLst>
          </pc:spChg>
          <pc:spChg chg="del">
            <ac:chgData name="Mike Bloys" userId="1248c4d8-7b2b-4b32-b8bd-163ae845f9bb" providerId="ADAL" clId="{749BC7F3-B375-468A-866B-2C90FB9831F9}" dt="2020-06-23T15:42:17.753" v="54" actId="478"/>
            <ac:spMkLst>
              <pc:docMk/>
              <pc:sldMasterMk cId="3316734550" sldId="2147483648"/>
              <pc:sldLayoutMk cId="4180777422" sldId="2147483653"/>
              <ac:spMk id="11" creationId="{02A6A294-0998-4AA5-836B-9F3D4D0093E1}"/>
            </ac:spMkLst>
          </pc:spChg>
          <pc:spChg chg="mod">
            <ac:chgData name="Mike Bloys" userId="1248c4d8-7b2b-4b32-b8bd-163ae845f9bb" providerId="ADAL" clId="{749BC7F3-B375-468A-866B-2C90FB9831F9}" dt="2020-06-23T15:42:37.213" v="57" actId="207"/>
            <ac:spMkLst>
              <pc:docMk/>
              <pc:sldMasterMk cId="3316734550" sldId="2147483648"/>
              <pc:sldLayoutMk cId="4180777422" sldId="2147483653"/>
              <ac:spMk id="18" creationId="{00000000-0000-0000-0000-000000000000}"/>
            </ac:spMkLst>
          </pc:spChg>
          <pc:picChg chg="del">
            <ac:chgData name="Mike Bloys" userId="1248c4d8-7b2b-4b32-b8bd-163ae845f9bb" providerId="ADAL" clId="{749BC7F3-B375-468A-866B-2C90FB9831F9}" dt="2020-06-23T15:42:17.753" v="54" actId="478"/>
            <ac:picMkLst>
              <pc:docMk/>
              <pc:sldMasterMk cId="3316734550" sldId="2147483648"/>
              <pc:sldLayoutMk cId="4180777422" sldId="2147483653"/>
              <ac:picMk id="7" creationId="{00000000-0000-0000-0000-000000000000}"/>
            </ac:picMkLst>
          </pc:picChg>
          <pc:picChg chg="add mod">
            <ac:chgData name="Mike Bloys" userId="1248c4d8-7b2b-4b32-b8bd-163ae845f9bb" providerId="ADAL" clId="{749BC7F3-B375-468A-866B-2C90FB9831F9}" dt="2020-06-23T15:42:18.319" v="55"/>
            <ac:picMkLst>
              <pc:docMk/>
              <pc:sldMasterMk cId="3316734550" sldId="2147483648"/>
              <pc:sldLayoutMk cId="4180777422" sldId="2147483653"/>
              <ac:picMk id="8" creationId="{8F146799-2150-4B66-A116-F73E34BD16ED}"/>
            </ac:picMkLst>
          </pc:picChg>
          <pc:picChg chg="del">
            <ac:chgData name="Mike Bloys" userId="1248c4d8-7b2b-4b32-b8bd-163ae845f9bb" providerId="ADAL" clId="{749BC7F3-B375-468A-866B-2C90FB9831F9}" dt="2020-06-23T15:42:17.753" v="54" actId="478"/>
            <ac:picMkLst>
              <pc:docMk/>
              <pc:sldMasterMk cId="3316734550" sldId="2147483648"/>
              <pc:sldLayoutMk cId="4180777422" sldId="2147483653"/>
              <ac:picMk id="10" creationId="{5FA94D95-8BFC-48FE-BE5C-428542A7A8D9}"/>
            </ac:picMkLst>
          </pc:picChg>
          <pc:picChg chg="add mod">
            <ac:chgData name="Mike Bloys" userId="1248c4d8-7b2b-4b32-b8bd-163ae845f9bb" providerId="ADAL" clId="{749BC7F3-B375-468A-866B-2C90FB9831F9}" dt="2020-06-23T15:42:18.319" v="55"/>
            <ac:picMkLst>
              <pc:docMk/>
              <pc:sldMasterMk cId="3316734550" sldId="2147483648"/>
              <pc:sldLayoutMk cId="4180777422" sldId="2147483653"/>
              <ac:picMk id="12" creationId="{48311657-0B30-4BDE-91B4-2F69442EB659}"/>
            </ac:picMkLst>
          </pc:picChg>
        </pc:sldLayoutChg>
        <pc:sldLayoutChg chg="addSp delSp modSp mod">
          <pc:chgData name="Mike Bloys" userId="1248c4d8-7b2b-4b32-b8bd-163ae845f9bb" providerId="ADAL" clId="{749BC7F3-B375-468A-866B-2C90FB9831F9}" dt="2020-06-23T15:43:22.252" v="66" actId="207"/>
          <pc:sldLayoutMkLst>
            <pc:docMk/>
            <pc:sldMasterMk cId="3316734550" sldId="2147483648"/>
            <pc:sldLayoutMk cId="2400860605" sldId="2147483655"/>
          </pc:sldLayoutMkLst>
          <pc:spChg chg="del">
            <ac:chgData name="Mike Bloys" userId="1248c4d8-7b2b-4b32-b8bd-163ae845f9bb" providerId="ADAL" clId="{749BC7F3-B375-468A-866B-2C90FB9831F9}" dt="2020-06-23T15:43:07.799" v="62" actId="478"/>
            <ac:spMkLst>
              <pc:docMk/>
              <pc:sldMasterMk cId="3316734550" sldId="2147483648"/>
              <pc:sldLayoutMk cId="2400860605" sldId="2147483655"/>
              <ac:spMk id="8" creationId="{FF81EAB0-9346-48E9-92DC-DEC184510404}"/>
            </ac:spMkLst>
          </pc:spChg>
          <pc:spChg chg="add mod">
            <ac:chgData name="Mike Bloys" userId="1248c4d8-7b2b-4b32-b8bd-163ae845f9bb" providerId="ADAL" clId="{749BC7F3-B375-468A-866B-2C90FB9831F9}" dt="2020-06-23T15:43:08.374" v="63"/>
            <ac:spMkLst>
              <pc:docMk/>
              <pc:sldMasterMk cId="3316734550" sldId="2147483648"/>
              <pc:sldLayoutMk cId="2400860605" sldId="2147483655"/>
              <ac:spMk id="10" creationId="{D35A0E22-2805-4E16-9132-3571D37B2BF7}"/>
            </ac:spMkLst>
          </pc:spChg>
          <pc:spChg chg="mod">
            <ac:chgData name="Mike Bloys" userId="1248c4d8-7b2b-4b32-b8bd-163ae845f9bb" providerId="ADAL" clId="{749BC7F3-B375-468A-866B-2C90FB9831F9}" dt="2020-06-23T15:43:22.252" v="66" actId="207"/>
            <ac:spMkLst>
              <pc:docMk/>
              <pc:sldMasterMk cId="3316734550" sldId="2147483648"/>
              <pc:sldLayoutMk cId="2400860605" sldId="2147483655"/>
              <ac:spMk id="17" creationId="{00000000-0000-0000-0000-000000000000}"/>
            </ac:spMkLst>
          </pc:spChg>
          <pc:picChg chg="del">
            <ac:chgData name="Mike Bloys" userId="1248c4d8-7b2b-4b32-b8bd-163ae845f9bb" providerId="ADAL" clId="{749BC7F3-B375-468A-866B-2C90FB9831F9}" dt="2020-06-23T15:43:07.799" v="62" actId="478"/>
            <ac:picMkLst>
              <pc:docMk/>
              <pc:sldMasterMk cId="3316734550" sldId="2147483648"/>
              <pc:sldLayoutMk cId="2400860605" sldId="2147483655"/>
              <ac:picMk id="7" creationId="{D2D9A2FE-78FB-466A-8FFD-0EDE80B3425A}"/>
            </ac:picMkLst>
          </pc:picChg>
          <pc:picChg chg="add mod">
            <ac:chgData name="Mike Bloys" userId="1248c4d8-7b2b-4b32-b8bd-163ae845f9bb" providerId="ADAL" clId="{749BC7F3-B375-468A-866B-2C90FB9831F9}" dt="2020-06-23T15:43:08.374" v="63"/>
            <ac:picMkLst>
              <pc:docMk/>
              <pc:sldMasterMk cId="3316734550" sldId="2147483648"/>
              <pc:sldLayoutMk cId="2400860605" sldId="2147483655"/>
              <ac:picMk id="9" creationId="{4BAEBBD9-383C-4A5C-B990-4D90A4847ADD}"/>
            </ac:picMkLst>
          </pc:picChg>
          <pc:picChg chg="add del mod">
            <ac:chgData name="Mike Bloys" userId="1248c4d8-7b2b-4b32-b8bd-163ae845f9bb" providerId="ADAL" clId="{749BC7F3-B375-468A-866B-2C90FB9831F9}" dt="2020-06-23T15:43:10.961" v="64" actId="478"/>
            <ac:picMkLst>
              <pc:docMk/>
              <pc:sldMasterMk cId="3316734550" sldId="2147483648"/>
              <pc:sldLayoutMk cId="2400860605" sldId="2147483655"/>
              <ac:picMk id="11" creationId="{4C9C2AE7-FACA-4160-AA7E-508C52D3EFEA}"/>
            </ac:picMkLst>
          </pc:picChg>
        </pc:sldLayoutChg>
        <pc:sldLayoutChg chg="addSp delSp modSp mod">
          <pc:chgData name="Mike Bloys" userId="1248c4d8-7b2b-4b32-b8bd-163ae845f9bb" providerId="ADAL" clId="{749BC7F3-B375-468A-866B-2C90FB9831F9}" dt="2020-06-23T15:43:40.532" v="71" actId="207"/>
          <pc:sldLayoutMkLst>
            <pc:docMk/>
            <pc:sldMasterMk cId="3316734550" sldId="2147483648"/>
            <pc:sldLayoutMk cId="3315833090" sldId="2147483656"/>
          </pc:sldLayoutMkLst>
          <pc:spChg chg="add mod">
            <ac:chgData name="Mike Bloys" userId="1248c4d8-7b2b-4b32-b8bd-163ae845f9bb" providerId="ADAL" clId="{749BC7F3-B375-468A-866B-2C90FB9831F9}" dt="2020-06-23T15:43:32.680" v="68"/>
            <ac:spMkLst>
              <pc:docMk/>
              <pc:sldMasterMk cId="3316734550" sldId="2147483648"/>
              <pc:sldLayoutMk cId="3315833090" sldId="2147483656"/>
              <ac:spMk id="7" creationId="{5E5294C1-C506-47EC-B66F-B08587ABF23D}"/>
            </ac:spMkLst>
          </pc:spChg>
          <pc:spChg chg="del">
            <ac:chgData name="Mike Bloys" userId="1248c4d8-7b2b-4b32-b8bd-163ae845f9bb" providerId="ADAL" clId="{749BC7F3-B375-468A-866B-2C90FB9831F9}" dt="2020-06-23T15:43:32.006" v="67" actId="478"/>
            <ac:spMkLst>
              <pc:docMk/>
              <pc:sldMasterMk cId="3316734550" sldId="2147483648"/>
              <pc:sldLayoutMk cId="3315833090" sldId="2147483656"/>
              <ac:spMk id="9" creationId="{16727267-9D29-4C03-BEEA-DA3E2710E2D5}"/>
            </ac:spMkLst>
          </pc:spChg>
          <pc:spChg chg="mod">
            <ac:chgData name="Mike Bloys" userId="1248c4d8-7b2b-4b32-b8bd-163ae845f9bb" providerId="ADAL" clId="{749BC7F3-B375-468A-866B-2C90FB9831F9}" dt="2020-06-23T15:43:40.532" v="71" actId="207"/>
            <ac:spMkLst>
              <pc:docMk/>
              <pc:sldMasterMk cId="3316734550" sldId="2147483648"/>
              <pc:sldLayoutMk cId="3315833090" sldId="2147483656"/>
              <ac:spMk id="16" creationId="{00000000-0000-0000-0000-000000000000}"/>
            </ac:spMkLst>
          </pc:spChg>
          <pc:picChg chg="add mod">
            <ac:chgData name="Mike Bloys" userId="1248c4d8-7b2b-4b32-b8bd-163ae845f9bb" providerId="ADAL" clId="{749BC7F3-B375-468A-866B-2C90FB9831F9}" dt="2020-06-23T15:43:32.680" v="68"/>
            <ac:picMkLst>
              <pc:docMk/>
              <pc:sldMasterMk cId="3316734550" sldId="2147483648"/>
              <pc:sldLayoutMk cId="3315833090" sldId="2147483656"/>
              <ac:picMk id="6" creationId="{AAFA5383-0438-44A5-8C15-D085697DE576}"/>
            </ac:picMkLst>
          </pc:picChg>
          <pc:picChg chg="del">
            <ac:chgData name="Mike Bloys" userId="1248c4d8-7b2b-4b32-b8bd-163ae845f9bb" providerId="ADAL" clId="{749BC7F3-B375-468A-866B-2C90FB9831F9}" dt="2020-06-23T15:43:32.006" v="67" actId="478"/>
            <ac:picMkLst>
              <pc:docMk/>
              <pc:sldMasterMk cId="3316734550" sldId="2147483648"/>
              <pc:sldLayoutMk cId="3315833090" sldId="2147483656"/>
              <ac:picMk id="8" creationId="{EAA9CC42-B101-45C2-A616-951676C2C1AC}"/>
            </ac:picMkLst>
          </pc:picChg>
          <pc:picChg chg="add del mod">
            <ac:chgData name="Mike Bloys" userId="1248c4d8-7b2b-4b32-b8bd-163ae845f9bb" providerId="ADAL" clId="{749BC7F3-B375-468A-866B-2C90FB9831F9}" dt="2020-06-23T15:43:34.472" v="69" actId="478"/>
            <ac:picMkLst>
              <pc:docMk/>
              <pc:sldMasterMk cId="3316734550" sldId="2147483648"/>
              <pc:sldLayoutMk cId="3315833090" sldId="2147483656"/>
              <ac:picMk id="10" creationId="{F8A0F0C6-9E9D-475E-A825-46537DCFB536}"/>
            </ac:picMkLst>
          </pc:picChg>
        </pc:sldLayoutChg>
        <pc:sldLayoutChg chg="addSp delSp modSp mod setBg">
          <pc:chgData name="Mike Bloys" userId="1248c4d8-7b2b-4b32-b8bd-163ae845f9bb" providerId="ADAL" clId="{749BC7F3-B375-468A-866B-2C90FB9831F9}" dt="2020-06-23T15:41:19.991" v="52" actId="478"/>
          <pc:sldLayoutMkLst>
            <pc:docMk/>
            <pc:sldMasterMk cId="3316734550" sldId="2147483648"/>
            <pc:sldLayoutMk cId="2350194406" sldId="2147483665"/>
          </pc:sldLayoutMkLst>
          <pc:spChg chg="add del mod">
            <ac:chgData name="Mike Bloys" userId="1248c4d8-7b2b-4b32-b8bd-163ae845f9bb" providerId="ADAL" clId="{749BC7F3-B375-468A-866B-2C90FB9831F9}" dt="2020-06-23T15:41:19.991" v="52" actId="478"/>
            <ac:spMkLst>
              <pc:docMk/>
              <pc:sldMasterMk cId="3316734550" sldId="2147483648"/>
              <pc:sldLayoutMk cId="2350194406" sldId="2147483665"/>
              <ac:spMk id="6" creationId="{1DA3D60E-52D1-46DB-B32A-0F98D8E66550}"/>
            </ac:spMkLst>
          </pc:spChg>
          <pc:cxnChg chg="mod">
            <ac:chgData name="Mike Bloys" userId="1248c4d8-7b2b-4b32-b8bd-163ae845f9bb" providerId="ADAL" clId="{749BC7F3-B375-468A-866B-2C90FB9831F9}" dt="2020-06-23T15:41:18.642" v="51" actId="14100"/>
            <ac:cxnSpMkLst>
              <pc:docMk/>
              <pc:sldMasterMk cId="3316734550" sldId="2147483648"/>
              <pc:sldLayoutMk cId="2350194406" sldId="2147483665"/>
              <ac:cxnSpMk id="8" creationId="{00000000-0000-0000-0000-000000000000}"/>
            </ac:cxnSpMkLst>
          </pc:cxnChg>
        </pc:sldLayoutChg>
        <pc:sldLayoutChg chg="modSp mod setBg">
          <pc:chgData name="Mike Bloys" userId="1248c4d8-7b2b-4b32-b8bd-163ae845f9bb" providerId="ADAL" clId="{749BC7F3-B375-468A-866B-2C90FB9831F9}" dt="2020-06-23T15:40:26.858" v="43" actId="692"/>
          <pc:sldLayoutMkLst>
            <pc:docMk/>
            <pc:sldMasterMk cId="3316734550" sldId="2147483648"/>
            <pc:sldLayoutMk cId="633992276" sldId="2147483666"/>
          </pc:sldLayoutMkLst>
          <pc:cxnChg chg="mod">
            <ac:chgData name="Mike Bloys" userId="1248c4d8-7b2b-4b32-b8bd-163ae845f9bb" providerId="ADAL" clId="{749BC7F3-B375-468A-866B-2C90FB9831F9}" dt="2020-06-23T15:40:26.858" v="43" actId="692"/>
            <ac:cxnSpMkLst>
              <pc:docMk/>
              <pc:sldMasterMk cId="3316734550" sldId="2147483648"/>
              <pc:sldLayoutMk cId="633992276" sldId="2147483666"/>
              <ac:cxnSpMk id="9" creationId="{00000000-0000-0000-0000-000000000000}"/>
            </ac:cxnSpMkLst>
          </pc:cxnChg>
        </pc:sldLayoutChg>
        <pc:sldLayoutChg chg="addSp delSp modSp mod">
          <pc:chgData name="Mike Bloys" userId="1248c4d8-7b2b-4b32-b8bd-163ae845f9bb" providerId="ADAL" clId="{749BC7F3-B375-468A-866B-2C90FB9831F9}" dt="2020-06-23T15:43:50.057" v="73"/>
          <pc:sldLayoutMkLst>
            <pc:docMk/>
            <pc:sldMasterMk cId="3316734550" sldId="2147483648"/>
            <pc:sldLayoutMk cId="1268638102" sldId="2147483667"/>
          </pc:sldLayoutMkLst>
          <pc:spChg chg="add mod">
            <ac:chgData name="Mike Bloys" userId="1248c4d8-7b2b-4b32-b8bd-163ae845f9bb" providerId="ADAL" clId="{749BC7F3-B375-468A-866B-2C90FB9831F9}" dt="2020-06-23T15:43:50.057" v="73"/>
            <ac:spMkLst>
              <pc:docMk/>
              <pc:sldMasterMk cId="3316734550" sldId="2147483648"/>
              <pc:sldLayoutMk cId="1268638102" sldId="2147483667"/>
              <ac:spMk id="9" creationId="{8BD033CB-B1B9-4CD9-B8AC-86FC4D09B937}"/>
            </ac:spMkLst>
          </pc:spChg>
          <pc:spChg chg="del">
            <ac:chgData name="Mike Bloys" userId="1248c4d8-7b2b-4b32-b8bd-163ae845f9bb" providerId="ADAL" clId="{749BC7F3-B375-468A-866B-2C90FB9831F9}" dt="2020-06-23T15:43:49.462" v="72" actId="478"/>
            <ac:spMkLst>
              <pc:docMk/>
              <pc:sldMasterMk cId="3316734550" sldId="2147483648"/>
              <pc:sldLayoutMk cId="1268638102" sldId="2147483667"/>
              <ac:spMk id="11" creationId="{92392174-D54B-4EC1-AFB6-8345AFE328D6}"/>
            </ac:spMkLst>
          </pc:spChg>
          <pc:picChg chg="del">
            <ac:chgData name="Mike Bloys" userId="1248c4d8-7b2b-4b32-b8bd-163ae845f9bb" providerId="ADAL" clId="{749BC7F3-B375-468A-866B-2C90FB9831F9}" dt="2020-06-23T15:43:49.462" v="72" actId="478"/>
            <ac:picMkLst>
              <pc:docMk/>
              <pc:sldMasterMk cId="3316734550" sldId="2147483648"/>
              <pc:sldLayoutMk cId="1268638102" sldId="2147483667"/>
              <ac:picMk id="6" creationId="{3E6F4239-340F-4ABD-9188-722ABB77DFCC}"/>
            </ac:picMkLst>
          </pc:picChg>
          <pc:picChg chg="add mod">
            <ac:chgData name="Mike Bloys" userId="1248c4d8-7b2b-4b32-b8bd-163ae845f9bb" providerId="ADAL" clId="{749BC7F3-B375-468A-866B-2C90FB9831F9}" dt="2020-06-23T15:43:50.057" v="73"/>
            <ac:picMkLst>
              <pc:docMk/>
              <pc:sldMasterMk cId="3316734550" sldId="2147483648"/>
              <pc:sldLayoutMk cId="1268638102" sldId="2147483667"/>
              <ac:picMk id="8" creationId="{DFB9295E-9902-4435-9695-A0E8E660273D}"/>
            </ac:picMkLst>
          </pc:picChg>
          <pc:picChg chg="del">
            <ac:chgData name="Mike Bloys" userId="1248c4d8-7b2b-4b32-b8bd-163ae845f9bb" providerId="ADAL" clId="{749BC7F3-B375-468A-866B-2C90FB9831F9}" dt="2020-06-23T15:43:49.462" v="72" actId="478"/>
            <ac:picMkLst>
              <pc:docMk/>
              <pc:sldMasterMk cId="3316734550" sldId="2147483648"/>
              <pc:sldLayoutMk cId="1268638102" sldId="2147483667"/>
              <ac:picMk id="10" creationId="{00000000-0000-0000-0000-000000000000}"/>
            </ac:picMkLst>
          </pc:picChg>
          <pc:picChg chg="add mod">
            <ac:chgData name="Mike Bloys" userId="1248c4d8-7b2b-4b32-b8bd-163ae845f9bb" providerId="ADAL" clId="{749BC7F3-B375-468A-866B-2C90FB9831F9}" dt="2020-06-23T15:43:50.057" v="73"/>
            <ac:picMkLst>
              <pc:docMk/>
              <pc:sldMasterMk cId="3316734550" sldId="2147483648"/>
              <pc:sldLayoutMk cId="1268638102" sldId="2147483667"/>
              <ac:picMk id="12" creationId="{CF744958-034B-4DA7-8C80-D20338D050FE}"/>
            </ac:picMkLst>
          </pc:picChg>
        </pc:sldLayoutChg>
        <pc:sldLayoutChg chg="addSp delSp modSp mod">
          <pc:chgData name="Mike Bloys" userId="1248c4d8-7b2b-4b32-b8bd-163ae845f9bb" providerId="ADAL" clId="{749BC7F3-B375-468A-866B-2C90FB9831F9}" dt="2020-06-23T15:42:55.411" v="61" actId="207"/>
          <pc:sldLayoutMkLst>
            <pc:docMk/>
            <pc:sldMasterMk cId="3316734550" sldId="2147483648"/>
            <pc:sldLayoutMk cId="1973680059" sldId="2147483668"/>
          </pc:sldLayoutMkLst>
          <pc:spChg chg="del">
            <ac:chgData name="Mike Bloys" userId="1248c4d8-7b2b-4b32-b8bd-163ae845f9bb" providerId="ADAL" clId="{749BC7F3-B375-468A-866B-2C90FB9831F9}" dt="2020-06-23T15:42:48.695" v="58" actId="478"/>
            <ac:spMkLst>
              <pc:docMk/>
              <pc:sldMasterMk cId="3316734550" sldId="2147483648"/>
              <pc:sldLayoutMk cId="1973680059" sldId="2147483668"/>
              <ac:spMk id="11" creationId="{02A6A294-0998-4AA5-836B-9F3D4D0093E1}"/>
            </ac:spMkLst>
          </pc:spChg>
          <pc:spChg chg="add mod">
            <ac:chgData name="Mike Bloys" userId="1248c4d8-7b2b-4b32-b8bd-163ae845f9bb" providerId="ADAL" clId="{749BC7F3-B375-468A-866B-2C90FB9831F9}" dt="2020-06-23T15:42:49.294" v="59"/>
            <ac:spMkLst>
              <pc:docMk/>
              <pc:sldMasterMk cId="3316734550" sldId="2147483648"/>
              <pc:sldLayoutMk cId="1973680059" sldId="2147483668"/>
              <ac:spMk id="12" creationId="{E5B4244C-C293-4879-9989-56C64BA4114D}"/>
            </ac:spMkLst>
          </pc:spChg>
          <pc:spChg chg="mod">
            <ac:chgData name="Mike Bloys" userId="1248c4d8-7b2b-4b32-b8bd-163ae845f9bb" providerId="ADAL" clId="{749BC7F3-B375-468A-866B-2C90FB9831F9}" dt="2020-06-23T15:42:55.411" v="61" actId="207"/>
            <ac:spMkLst>
              <pc:docMk/>
              <pc:sldMasterMk cId="3316734550" sldId="2147483648"/>
              <pc:sldLayoutMk cId="1973680059" sldId="2147483668"/>
              <ac:spMk id="18" creationId="{00000000-0000-0000-0000-000000000000}"/>
            </ac:spMkLst>
          </pc:spChg>
          <pc:picChg chg="del">
            <ac:chgData name="Mike Bloys" userId="1248c4d8-7b2b-4b32-b8bd-163ae845f9bb" providerId="ADAL" clId="{749BC7F3-B375-468A-866B-2C90FB9831F9}" dt="2020-06-23T15:42:48.695" v="58" actId="478"/>
            <ac:picMkLst>
              <pc:docMk/>
              <pc:sldMasterMk cId="3316734550" sldId="2147483648"/>
              <pc:sldLayoutMk cId="1973680059" sldId="2147483668"/>
              <ac:picMk id="7" creationId="{00000000-0000-0000-0000-000000000000}"/>
            </ac:picMkLst>
          </pc:picChg>
          <pc:picChg chg="add mod">
            <ac:chgData name="Mike Bloys" userId="1248c4d8-7b2b-4b32-b8bd-163ae845f9bb" providerId="ADAL" clId="{749BC7F3-B375-468A-866B-2C90FB9831F9}" dt="2020-06-23T15:42:49.294" v="59"/>
            <ac:picMkLst>
              <pc:docMk/>
              <pc:sldMasterMk cId="3316734550" sldId="2147483648"/>
              <pc:sldLayoutMk cId="1973680059" sldId="2147483668"/>
              <ac:picMk id="9" creationId="{A7C6C5D7-B2FF-4410-AC8E-EDF7353BBCB4}"/>
            </ac:picMkLst>
          </pc:picChg>
          <pc:picChg chg="del">
            <ac:chgData name="Mike Bloys" userId="1248c4d8-7b2b-4b32-b8bd-163ae845f9bb" providerId="ADAL" clId="{749BC7F3-B375-468A-866B-2C90FB9831F9}" dt="2020-06-23T15:42:48.695" v="58" actId="478"/>
            <ac:picMkLst>
              <pc:docMk/>
              <pc:sldMasterMk cId="3316734550" sldId="2147483648"/>
              <pc:sldLayoutMk cId="1973680059" sldId="2147483668"/>
              <ac:picMk id="10" creationId="{5FA94D95-8BFC-48FE-BE5C-428542A7A8D9}"/>
            </ac:picMkLst>
          </pc:picChg>
          <pc:picChg chg="add mod">
            <ac:chgData name="Mike Bloys" userId="1248c4d8-7b2b-4b32-b8bd-163ae845f9bb" providerId="ADAL" clId="{749BC7F3-B375-468A-866B-2C90FB9831F9}" dt="2020-06-23T15:42:49.294" v="59"/>
            <ac:picMkLst>
              <pc:docMk/>
              <pc:sldMasterMk cId="3316734550" sldId="2147483648"/>
              <pc:sldLayoutMk cId="1973680059" sldId="2147483668"/>
              <ac:picMk id="13" creationId="{03A92F76-DF1C-423D-A3FF-5DBD15DD8CAD}"/>
            </ac:picMkLst>
          </pc:picChg>
        </pc:sldLayoutChg>
      </pc:sldMasterChg>
    </pc:docChg>
  </pc:docChgLst>
  <pc:docChgLst>
    <pc:chgData name="James Franklin" userId="cf915d05-507f-491f-b4a6-b2aa085ee4b1" providerId="ADAL" clId="{0FC0C2CE-552E-4ABB-9BE9-7BD201FCA034}"/>
    <pc:docChg chg="undo custSel addSld delSld modSld sldOrd">
      <pc:chgData name="James Franklin" userId="cf915d05-507f-491f-b4a6-b2aa085ee4b1" providerId="ADAL" clId="{0FC0C2CE-552E-4ABB-9BE9-7BD201FCA034}" dt="2021-07-23T09:34:09.411" v="2038" actId="20577"/>
      <pc:docMkLst>
        <pc:docMk/>
      </pc:docMkLst>
      <pc:sldChg chg="addSp delSp modSp mod">
        <pc:chgData name="James Franklin" userId="cf915d05-507f-491f-b4a6-b2aa085ee4b1" providerId="ADAL" clId="{0FC0C2CE-552E-4ABB-9BE9-7BD201FCA034}" dt="2021-07-20T08:56:01.270" v="669" actId="20577"/>
        <pc:sldMkLst>
          <pc:docMk/>
          <pc:sldMk cId="389929635" sldId="261"/>
        </pc:sldMkLst>
        <pc:spChg chg="add del mod">
          <ac:chgData name="James Franklin" userId="cf915d05-507f-491f-b4a6-b2aa085ee4b1" providerId="ADAL" clId="{0FC0C2CE-552E-4ABB-9BE9-7BD201FCA034}" dt="2021-07-20T08:31:10.784" v="71" actId="478"/>
          <ac:spMkLst>
            <pc:docMk/>
            <pc:sldMk cId="389929635" sldId="261"/>
            <ac:spMk id="2" creationId="{6F8E49FA-115E-4879-8AC9-DB00E695A8F9}"/>
          </ac:spMkLst>
        </pc:spChg>
        <pc:spChg chg="mod">
          <ac:chgData name="James Franklin" userId="cf915d05-507f-491f-b4a6-b2aa085ee4b1" providerId="ADAL" clId="{0FC0C2CE-552E-4ABB-9BE9-7BD201FCA034}" dt="2021-07-20T08:56:01.270" v="669" actId="20577"/>
          <ac:spMkLst>
            <pc:docMk/>
            <pc:sldMk cId="389929635" sldId="261"/>
            <ac:spMk id="3" creationId="{00000000-0000-0000-0000-000000000000}"/>
          </ac:spMkLst>
        </pc:spChg>
      </pc:sldChg>
      <pc:sldChg chg="modSp mod">
        <pc:chgData name="James Franklin" userId="cf915d05-507f-491f-b4a6-b2aa085ee4b1" providerId="ADAL" clId="{0FC0C2CE-552E-4ABB-9BE9-7BD201FCA034}" dt="2021-07-20T11:09:27.804" v="1747" actId="20577"/>
        <pc:sldMkLst>
          <pc:docMk/>
          <pc:sldMk cId="2792795365" sldId="265"/>
        </pc:sldMkLst>
        <pc:spChg chg="mod">
          <ac:chgData name="James Franklin" userId="cf915d05-507f-491f-b4a6-b2aa085ee4b1" providerId="ADAL" clId="{0FC0C2CE-552E-4ABB-9BE9-7BD201FCA034}" dt="2021-07-20T11:09:27.804" v="1747" actId="20577"/>
          <ac:spMkLst>
            <pc:docMk/>
            <pc:sldMk cId="2792795365" sldId="265"/>
            <ac:spMk id="3" creationId="{00000000-0000-0000-0000-000000000000}"/>
          </ac:spMkLst>
        </pc:spChg>
      </pc:sldChg>
      <pc:sldChg chg="modSp mod">
        <pc:chgData name="James Franklin" userId="cf915d05-507f-491f-b4a6-b2aa085ee4b1" providerId="ADAL" clId="{0FC0C2CE-552E-4ABB-9BE9-7BD201FCA034}" dt="2021-07-22T12:09:12.386" v="2037" actId="20577"/>
        <pc:sldMkLst>
          <pc:docMk/>
          <pc:sldMk cId="1414555065" sldId="266"/>
        </pc:sldMkLst>
        <pc:spChg chg="mod">
          <ac:chgData name="James Franklin" userId="cf915d05-507f-491f-b4a6-b2aa085ee4b1" providerId="ADAL" clId="{0FC0C2CE-552E-4ABB-9BE9-7BD201FCA034}" dt="2021-07-22T12:09:12.386" v="2037" actId="20577"/>
          <ac:spMkLst>
            <pc:docMk/>
            <pc:sldMk cId="1414555065" sldId="266"/>
            <ac:spMk id="3" creationId="{00000000-0000-0000-0000-000000000000}"/>
          </ac:spMkLst>
        </pc:spChg>
      </pc:sldChg>
      <pc:sldChg chg="del">
        <pc:chgData name="James Franklin" userId="cf915d05-507f-491f-b4a6-b2aa085ee4b1" providerId="ADAL" clId="{0FC0C2CE-552E-4ABB-9BE9-7BD201FCA034}" dt="2021-07-20T08:59:37.673" v="688" actId="47"/>
        <pc:sldMkLst>
          <pc:docMk/>
          <pc:sldMk cId="165605074" sldId="271"/>
        </pc:sldMkLst>
      </pc:sldChg>
      <pc:sldChg chg="modSp mod">
        <pc:chgData name="James Franklin" userId="cf915d05-507f-491f-b4a6-b2aa085ee4b1" providerId="ADAL" clId="{0FC0C2CE-552E-4ABB-9BE9-7BD201FCA034}" dt="2021-07-20T11:11:17.502" v="1767" actId="20577"/>
        <pc:sldMkLst>
          <pc:docMk/>
          <pc:sldMk cId="1249747027" sldId="272"/>
        </pc:sldMkLst>
        <pc:spChg chg="mod">
          <ac:chgData name="James Franklin" userId="cf915d05-507f-491f-b4a6-b2aa085ee4b1" providerId="ADAL" clId="{0FC0C2CE-552E-4ABB-9BE9-7BD201FCA034}" dt="2021-07-20T11:11:14.854" v="1765" actId="20577"/>
          <ac:spMkLst>
            <pc:docMk/>
            <pc:sldMk cId="1249747027" sldId="272"/>
            <ac:spMk id="2" creationId="{00000000-0000-0000-0000-000000000000}"/>
          </ac:spMkLst>
        </pc:spChg>
        <pc:spChg chg="mod">
          <ac:chgData name="James Franklin" userId="cf915d05-507f-491f-b4a6-b2aa085ee4b1" providerId="ADAL" clId="{0FC0C2CE-552E-4ABB-9BE9-7BD201FCA034}" dt="2021-07-20T11:11:17.502" v="1767" actId="20577"/>
          <ac:spMkLst>
            <pc:docMk/>
            <pc:sldMk cId="1249747027" sldId="272"/>
            <ac:spMk id="3" creationId="{00000000-0000-0000-0000-000000000000}"/>
          </ac:spMkLst>
        </pc:spChg>
      </pc:sldChg>
      <pc:sldChg chg="modSp mod">
        <pc:chgData name="James Franklin" userId="cf915d05-507f-491f-b4a6-b2aa085ee4b1" providerId="ADAL" clId="{0FC0C2CE-552E-4ABB-9BE9-7BD201FCA034}" dt="2021-07-20T15:33:21.654" v="2000" actId="113"/>
        <pc:sldMkLst>
          <pc:docMk/>
          <pc:sldMk cId="88722309" sldId="273"/>
        </pc:sldMkLst>
        <pc:spChg chg="mod">
          <ac:chgData name="James Franklin" userId="cf915d05-507f-491f-b4a6-b2aa085ee4b1" providerId="ADAL" clId="{0FC0C2CE-552E-4ABB-9BE9-7BD201FCA034}" dt="2021-07-20T11:11:00.007" v="1759" actId="20577"/>
          <ac:spMkLst>
            <pc:docMk/>
            <pc:sldMk cId="88722309" sldId="273"/>
            <ac:spMk id="2" creationId="{00000000-0000-0000-0000-000000000000}"/>
          </ac:spMkLst>
        </pc:spChg>
        <pc:spChg chg="mod">
          <ac:chgData name="James Franklin" userId="cf915d05-507f-491f-b4a6-b2aa085ee4b1" providerId="ADAL" clId="{0FC0C2CE-552E-4ABB-9BE9-7BD201FCA034}" dt="2021-07-20T15:33:21.654" v="2000" actId="113"/>
          <ac:spMkLst>
            <pc:docMk/>
            <pc:sldMk cId="88722309" sldId="273"/>
            <ac:spMk id="3" creationId="{00000000-0000-0000-0000-000000000000}"/>
          </ac:spMkLst>
        </pc:spChg>
      </pc:sldChg>
      <pc:sldChg chg="addSp delSp modSp mod">
        <pc:chgData name="James Franklin" userId="cf915d05-507f-491f-b4a6-b2aa085ee4b1" providerId="ADAL" clId="{0FC0C2CE-552E-4ABB-9BE9-7BD201FCA034}" dt="2021-07-20T15:15:11.001" v="1988" actId="478"/>
        <pc:sldMkLst>
          <pc:docMk/>
          <pc:sldMk cId="257206945" sldId="274"/>
        </pc:sldMkLst>
        <pc:spChg chg="mod">
          <ac:chgData name="James Franklin" userId="cf915d05-507f-491f-b4a6-b2aa085ee4b1" providerId="ADAL" clId="{0FC0C2CE-552E-4ABB-9BE9-7BD201FCA034}" dt="2021-07-20T11:11:06.878" v="1761" actId="20577"/>
          <ac:spMkLst>
            <pc:docMk/>
            <pc:sldMk cId="257206945" sldId="274"/>
            <ac:spMk id="2" creationId="{00000000-0000-0000-0000-000000000000}"/>
          </ac:spMkLst>
        </pc:spChg>
        <pc:spChg chg="mod">
          <ac:chgData name="James Franklin" userId="cf915d05-507f-491f-b4a6-b2aa085ee4b1" providerId="ADAL" clId="{0FC0C2CE-552E-4ABB-9BE9-7BD201FCA034}" dt="2021-07-20T11:11:09.302" v="1763" actId="20577"/>
          <ac:spMkLst>
            <pc:docMk/>
            <pc:sldMk cId="257206945" sldId="274"/>
            <ac:spMk id="3" creationId="{00000000-0000-0000-0000-000000000000}"/>
          </ac:spMkLst>
        </pc:spChg>
        <pc:spChg chg="add del mod">
          <ac:chgData name="James Franklin" userId="cf915d05-507f-491f-b4a6-b2aa085ee4b1" providerId="ADAL" clId="{0FC0C2CE-552E-4ABB-9BE9-7BD201FCA034}" dt="2021-07-20T15:15:11.001" v="1988" actId="478"/>
          <ac:spMkLst>
            <pc:docMk/>
            <pc:sldMk cId="257206945" sldId="274"/>
            <ac:spMk id="4" creationId="{6045943D-FDDA-4916-ADCE-884B678220C9}"/>
          </ac:spMkLst>
        </pc:spChg>
      </pc:sldChg>
      <pc:sldChg chg="del">
        <pc:chgData name="James Franklin" userId="cf915d05-507f-491f-b4a6-b2aa085ee4b1" providerId="ADAL" clId="{0FC0C2CE-552E-4ABB-9BE9-7BD201FCA034}" dt="2021-07-20T08:59:38.378" v="689" actId="47"/>
        <pc:sldMkLst>
          <pc:docMk/>
          <pc:sldMk cId="1698413378" sldId="275"/>
        </pc:sldMkLst>
      </pc:sldChg>
      <pc:sldChg chg="modSp mod">
        <pc:chgData name="James Franklin" userId="cf915d05-507f-491f-b4a6-b2aa085ee4b1" providerId="ADAL" clId="{0FC0C2CE-552E-4ABB-9BE9-7BD201FCA034}" dt="2021-07-20T11:15:00.542" v="1812" actId="20577"/>
        <pc:sldMkLst>
          <pc:docMk/>
          <pc:sldMk cId="3720013636" sldId="281"/>
        </pc:sldMkLst>
        <pc:spChg chg="mod">
          <ac:chgData name="James Franklin" userId="cf915d05-507f-491f-b4a6-b2aa085ee4b1" providerId="ADAL" clId="{0FC0C2CE-552E-4ABB-9BE9-7BD201FCA034}" dt="2021-07-20T11:15:00.542" v="1812" actId="20577"/>
          <ac:spMkLst>
            <pc:docMk/>
            <pc:sldMk cId="3720013636" sldId="281"/>
            <ac:spMk id="3" creationId="{D11E93B5-2523-406A-B12F-B2F7212F5010}"/>
          </ac:spMkLst>
        </pc:spChg>
      </pc:sldChg>
      <pc:sldChg chg="del">
        <pc:chgData name="James Franklin" userId="cf915d05-507f-491f-b4a6-b2aa085ee4b1" providerId="ADAL" clId="{0FC0C2CE-552E-4ABB-9BE9-7BD201FCA034}" dt="2021-07-20T11:10:36.749" v="1749" actId="47"/>
        <pc:sldMkLst>
          <pc:docMk/>
          <pc:sldMk cId="2910051175" sldId="287"/>
        </pc:sldMkLst>
      </pc:sldChg>
      <pc:sldChg chg="del">
        <pc:chgData name="James Franklin" userId="cf915d05-507f-491f-b4a6-b2aa085ee4b1" providerId="ADAL" clId="{0FC0C2CE-552E-4ABB-9BE9-7BD201FCA034}" dt="2021-07-20T08:58:35.953" v="670" actId="47"/>
        <pc:sldMkLst>
          <pc:docMk/>
          <pc:sldMk cId="2251868043" sldId="288"/>
        </pc:sldMkLst>
      </pc:sldChg>
      <pc:sldChg chg="del">
        <pc:chgData name="James Franklin" userId="cf915d05-507f-491f-b4a6-b2aa085ee4b1" providerId="ADAL" clId="{0FC0C2CE-552E-4ABB-9BE9-7BD201FCA034}" dt="2021-07-20T08:58:37.094" v="671" actId="47"/>
        <pc:sldMkLst>
          <pc:docMk/>
          <pc:sldMk cId="4159379878" sldId="289"/>
        </pc:sldMkLst>
      </pc:sldChg>
      <pc:sldChg chg="del">
        <pc:chgData name="James Franklin" userId="cf915d05-507f-491f-b4a6-b2aa085ee4b1" providerId="ADAL" clId="{0FC0C2CE-552E-4ABB-9BE9-7BD201FCA034}" dt="2021-07-20T08:58:38.939" v="672" actId="47"/>
        <pc:sldMkLst>
          <pc:docMk/>
          <pc:sldMk cId="1430798280" sldId="290"/>
        </pc:sldMkLst>
      </pc:sldChg>
      <pc:sldChg chg="del">
        <pc:chgData name="James Franklin" userId="cf915d05-507f-491f-b4a6-b2aa085ee4b1" providerId="ADAL" clId="{0FC0C2CE-552E-4ABB-9BE9-7BD201FCA034}" dt="2021-07-20T08:58:40.068" v="673" actId="47"/>
        <pc:sldMkLst>
          <pc:docMk/>
          <pc:sldMk cId="1905787487" sldId="291"/>
        </pc:sldMkLst>
      </pc:sldChg>
      <pc:sldChg chg="del">
        <pc:chgData name="James Franklin" userId="cf915d05-507f-491f-b4a6-b2aa085ee4b1" providerId="ADAL" clId="{0FC0C2CE-552E-4ABB-9BE9-7BD201FCA034}" dt="2021-07-20T08:58:45.210" v="675" actId="47"/>
        <pc:sldMkLst>
          <pc:docMk/>
          <pc:sldMk cId="2338836256" sldId="292"/>
        </pc:sldMkLst>
      </pc:sldChg>
      <pc:sldChg chg="del">
        <pc:chgData name="James Franklin" userId="cf915d05-507f-491f-b4a6-b2aa085ee4b1" providerId="ADAL" clId="{0FC0C2CE-552E-4ABB-9BE9-7BD201FCA034}" dt="2021-07-20T08:58:41.533" v="674" actId="47"/>
        <pc:sldMkLst>
          <pc:docMk/>
          <pc:sldMk cId="592901796" sldId="293"/>
        </pc:sldMkLst>
      </pc:sldChg>
      <pc:sldChg chg="add del">
        <pc:chgData name="James Franklin" userId="cf915d05-507f-491f-b4a6-b2aa085ee4b1" providerId="ADAL" clId="{0FC0C2CE-552E-4ABB-9BE9-7BD201FCA034}" dt="2021-07-20T08:58:51.241" v="678" actId="47"/>
        <pc:sldMkLst>
          <pc:docMk/>
          <pc:sldMk cId="654542181" sldId="294"/>
        </pc:sldMkLst>
      </pc:sldChg>
      <pc:sldChg chg="del">
        <pc:chgData name="James Franklin" userId="cf915d05-507f-491f-b4a6-b2aa085ee4b1" providerId="ADAL" clId="{0FC0C2CE-552E-4ABB-9BE9-7BD201FCA034}" dt="2021-07-20T08:58:53.157" v="679" actId="47"/>
        <pc:sldMkLst>
          <pc:docMk/>
          <pc:sldMk cId="4088690343" sldId="296"/>
        </pc:sldMkLst>
      </pc:sldChg>
      <pc:sldChg chg="del">
        <pc:chgData name="James Franklin" userId="cf915d05-507f-491f-b4a6-b2aa085ee4b1" providerId="ADAL" clId="{0FC0C2CE-552E-4ABB-9BE9-7BD201FCA034}" dt="2021-07-20T08:58:56.071" v="683" actId="47"/>
        <pc:sldMkLst>
          <pc:docMk/>
          <pc:sldMk cId="1669759249" sldId="297"/>
        </pc:sldMkLst>
      </pc:sldChg>
      <pc:sldChg chg="del">
        <pc:chgData name="James Franklin" userId="cf915d05-507f-491f-b4a6-b2aa085ee4b1" providerId="ADAL" clId="{0FC0C2CE-552E-4ABB-9BE9-7BD201FCA034}" dt="2021-07-20T08:58:57.658" v="685" actId="47"/>
        <pc:sldMkLst>
          <pc:docMk/>
          <pc:sldMk cId="246723736" sldId="298"/>
        </pc:sldMkLst>
      </pc:sldChg>
      <pc:sldChg chg="del">
        <pc:chgData name="James Franklin" userId="cf915d05-507f-491f-b4a6-b2aa085ee4b1" providerId="ADAL" clId="{0FC0C2CE-552E-4ABB-9BE9-7BD201FCA034}" dt="2021-07-20T08:58:58.456" v="686" actId="47"/>
        <pc:sldMkLst>
          <pc:docMk/>
          <pc:sldMk cId="392849658" sldId="299"/>
        </pc:sldMkLst>
      </pc:sldChg>
      <pc:sldChg chg="del">
        <pc:chgData name="James Franklin" userId="cf915d05-507f-491f-b4a6-b2aa085ee4b1" providerId="ADAL" clId="{0FC0C2CE-552E-4ABB-9BE9-7BD201FCA034}" dt="2021-07-20T08:58:56.840" v="684" actId="47"/>
        <pc:sldMkLst>
          <pc:docMk/>
          <pc:sldMk cId="967627982" sldId="300"/>
        </pc:sldMkLst>
      </pc:sldChg>
      <pc:sldChg chg="del">
        <pc:chgData name="James Franklin" userId="cf915d05-507f-491f-b4a6-b2aa085ee4b1" providerId="ADAL" clId="{0FC0C2CE-552E-4ABB-9BE9-7BD201FCA034}" dt="2021-07-20T08:58:55.339" v="682" actId="47"/>
        <pc:sldMkLst>
          <pc:docMk/>
          <pc:sldMk cId="986872929" sldId="301"/>
        </pc:sldMkLst>
      </pc:sldChg>
      <pc:sldChg chg="del">
        <pc:chgData name="James Franklin" userId="cf915d05-507f-491f-b4a6-b2aa085ee4b1" providerId="ADAL" clId="{0FC0C2CE-552E-4ABB-9BE9-7BD201FCA034}" dt="2021-07-20T08:58:54.604" v="681" actId="47"/>
        <pc:sldMkLst>
          <pc:docMk/>
          <pc:sldMk cId="2139514784" sldId="302"/>
        </pc:sldMkLst>
      </pc:sldChg>
      <pc:sldChg chg="del">
        <pc:chgData name="James Franklin" userId="cf915d05-507f-491f-b4a6-b2aa085ee4b1" providerId="ADAL" clId="{0FC0C2CE-552E-4ABB-9BE9-7BD201FCA034}" dt="2021-07-20T08:58:53.786" v="680" actId="47"/>
        <pc:sldMkLst>
          <pc:docMk/>
          <pc:sldMk cId="2489527561" sldId="303"/>
        </pc:sldMkLst>
      </pc:sldChg>
      <pc:sldChg chg="del">
        <pc:chgData name="James Franklin" userId="cf915d05-507f-491f-b4a6-b2aa085ee4b1" providerId="ADAL" clId="{0FC0C2CE-552E-4ABB-9BE9-7BD201FCA034}" dt="2021-07-20T08:58:59.897" v="687" actId="47"/>
        <pc:sldMkLst>
          <pc:docMk/>
          <pc:sldMk cId="3100590239" sldId="304"/>
        </pc:sldMkLst>
      </pc:sldChg>
      <pc:sldChg chg="modSp mod">
        <pc:chgData name="James Franklin" userId="cf915d05-507f-491f-b4a6-b2aa085ee4b1" providerId="ADAL" clId="{0FC0C2CE-552E-4ABB-9BE9-7BD201FCA034}" dt="2021-07-20T11:15:47.834" v="1987" actId="207"/>
        <pc:sldMkLst>
          <pc:docMk/>
          <pc:sldMk cId="2100363300" sldId="305"/>
        </pc:sldMkLst>
        <pc:spChg chg="mod">
          <ac:chgData name="James Franklin" userId="cf915d05-507f-491f-b4a6-b2aa085ee4b1" providerId="ADAL" clId="{0FC0C2CE-552E-4ABB-9BE9-7BD201FCA034}" dt="2021-07-20T11:15:47.834" v="1987" actId="207"/>
          <ac:spMkLst>
            <pc:docMk/>
            <pc:sldMk cId="2100363300" sldId="305"/>
            <ac:spMk id="3" creationId="{D11E93B5-2523-406A-B12F-B2F7212F5010}"/>
          </ac:spMkLst>
        </pc:spChg>
      </pc:sldChg>
      <pc:sldChg chg="addSp delSp modSp new mod ord">
        <pc:chgData name="James Franklin" userId="cf915d05-507f-491f-b4a6-b2aa085ee4b1" providerId="ADAL" clId="{0FC0C2CE-552E-4ABB-9BE9-7BD201FCA034}" dt="2021-07-23T09:34:09.411" v="2038" actId="20577"/>
        <pc:sldMkLst>
          <pc:docMk/>
          <pc:sldMk cId="1599410993" sldId="306"/>
        </pc:sldMkLst>
        <pc:spChg chg="mod">
          <ac:chgData name="James Franklin" userId="cf915d05-507f-491f-b4a6-b2aa085ee4b1" providerId="ADAL" clId="{0FC0C2CE-552E-4ABB-9BE9-7BD201FCA034}" dt="2021-07-20T09:44:12.048" v="738" actId="20577"/>
          <ac:spMkLst>
            <pc:docMk/>
            <pc:sldMk cId="1599410993" sldId="306"/>
            <ac:spMk id="2" creationId="{9FFB00AB-7064-47FC-9073-E74D453B9262}"/>
          </ac:spMkLst>
        </pc:spChg>
        <pc:spChg chg="mod">
          <ac:chgData name="James Franklin" userId="cf915d05-507f-491f-b4a6-b2aa085ee4b1" providerId="ADAL" clId="{0FC0C2CE-552E-4ABB-9BE9-7BD201FCA034}" dt="2021-07-23T09:34:09.411" v="2038" actId="20577"/>
          <ac:spMkLst>
            <pc:docMk/>
            <pc:sldMk cId="1599410993" sldId="306"/>
            <ac:spMk id="3" creationId="{D3DD2B7C-E5AB-4DB6-8A0E-8D04FB9D2608}"/>
          </ac:spMkLst>
        </pc:spChg>
        <pc:spChg chg="add mod">
          <ac:chgData name="James Franklin" userId="cf915d05-507f-491f-b4a6-b2aa085ee4b1" providerId="ADAL" clId="{0FC0C2CE-552E-4ABB-9BE9-7BD201FCA034}" dt="2021-07-20T10:06:43.791" v="1207" actId="1035"/>
          <ac:spMkLst>
            <pc:docMk/>
            <pc:sldMk cId="1599410993" sldId="306"/>
            <ac:spMk id="27" creationId="{FBF6F5C8-84DD-45D8-B19E-3061C206E9CB}"/>
          </ac:spMkLst>
        </pc:spChg>
        <pc:spChg chg="add mod">
          <ac:chgData name="James Franklin" userId="cf915d05-507f-491f-b4a6-b2aa085ee4b1" providerId="ADAL" clId="{0FC0C2CE-552E-4ABB-9BE9-7BD201FCA034}" dt="2021-07-20T10:06:56.823" v="1217" actId="1076"/>
          <ac:spMkLst>
            <pc:docMk/>
            <pc:sldMk cId="1599410993" sldId="306"/>
            <ac:spMk id="28" creationId="{D1FB2EA7-446E-45E3-9636-6836604D3AA3}"/>
          </ac:spMkLst>
        </pc:spChg>
        <pc:spChg chg="add mod">
          <ac:chgData name="James Franklin" userId="cf915d05-507f-491f-b4a6-b2aa085ee4b1" providerId="ADAL" clId="{0FC0C2CE-552E-4ABB-9BE9-7BD201FCA034}" dt="2021-07-20T10:13:35.328" v="1494" actId="1076"/>
          <ac:spMkLst>
            <pc:docMk/>
            <pc:sldMk cId="1599410993" sldId="306"/>
            <ac:spMk id="37" creationId="{743C47C1-BFC9-4091-B07A-0AAED1CB0A7B}"/>
          </ac:spMkLst>
        </pc:spChg>
        <pc:spChg chg="add mod">
          <ac:chgData name="James Franklin" userId="cf915d05-507f-491f-b4a6-b2aa085ee4b1" providerId="ADAL" clId="{0FC0C2CE-552E-4ABB-9BE9-7BD201FCA034}" dt="2021-07-20T10:13:39.111" v="1495" actId="1076"/>
          <ac:spMkLst>
            <pc:docMk/>
            <pc:sldMk cId="1599410993" sldId="306"/>
            <ac:spMk id="38" creationId="{55DFABA1-AEF2-403D-9BDE-BE94CF54CBF6}"/>
          </ac:spMkLst>
        </pc:spChg>
        <pc:spChg chg="add del mod">
          <ac:chgData name="James Franklin" userId="cf915d05-507f-491f-b4a6-b2aa085ee4b1" providerId="ADAL" clId="{0FC0C2CE-552E-4ABB-9BE9-7BD201FCA034}" dt="2021-07-20T10:09:53.235" v="1439" actId="478"/>
          <ac:spMkLst>
            <pc:docMk/>
            <pc:sldMk cId="1599410993" sldId="306"/>
            <ac:spMk id="39" creationId="{102592FB-1A95-4160-9CA2-46EE640CA43C}"/>
          </ac:spMkLst>
        </pc:spChg>
        <pc:spChg chg="add mod">
          <ac:chgData name="James Franklin" userId="cf915d05-507f-491f-b4a6-b2aa085ee4b1" providerId="ADAL" clId="{0FC0C2CE-552E-4ABB-9BE9-7BD201FCA034}" dt="2021-07-20T10:12:48.319" v="1488" actId="1076"/>
          <ac:spMkLst>
            <pc:docMk/>
            <pc:sldMk cId="1599410993" sldId="306"/>
            <ac:spMk id="42" creationId="{698AE6B0-0389-419D-ABEA-F760AE0C2731}"/>
          </ac:spMkLst>
        </pc:spChg>
        <pc:spChg chg="add mod">
          <ac:chgData name="James Franklin" userId="cf915d05-507f-491f-b4a6-b2aa085ee4b1" providerId="ADAL" clId="{0FC0C2CE-552E-4ABB-9BE9-7BD201FCA034}" dt="2021-07-20T10:13:35.328" v="1494" actId="1076"/>
          <ac:spMkLst>
            <pc:docMk/>
            <pc:sldMk cId="1599410993" sldId="306"/>
            <ac:spMk id="43" creationId="{130E39B9-205D-449B-965C-29E1B5C14295}"/>
          </ac:spMkLst>
        </pc:spChg>
        <pc:grpChg chg="add mod">
          <ac:chgData name="James Franklin" userId="cf915d05-507f-491f-b4a6-b2aa085ee4b1" providerId="ADAL" clId="{0FC0C2CE-552E-4ABB-9BE9-7BD201FCA034}" dt="2021-07-20T10:06:37.728" v="1199" actId="1076"/>
          <ac:grpSpMkLst>
            <pc:docMk/>
            <pc:sldMk cId="1599410993" sldId="306"/>
            <ac:grpSpMk id="22" creationId="{8BAC4EAB-C613-40EA-A6E3-30A7325AEF32}"/>
          </ac:grpSpMkLst>
        </pc:grpChg>
        <pc:grpChg chg="add mod">
          <ac:chgData name="James Franklin" userId="cf915d05-507f-491f-b4a6-b2aa085ee4b1" providerId="ADAL" clId="{0FC0C2CE-552E-4ABB-9BE9-7BD201FCA034}" dt="2021-07-20T10:06:37.728" v="1199" actId="1076"/>
          <ac:grpSpMkLst>
            <pc:docMk/>
            <pc:sldMk cId="1599410993" sldId="306"/>
            <ac:grpSpMk id="23" creationId="{37F862B4-468D-4506-85CE-C0E96D948141}"/>
          </ac:grpSpMkLst>
        </pc:grpChg>
        <pc:grpChg chg="add mod">
          <ac:chgData name="James Franklin" userId="cf915d05-507f-491f-b4a6-b2aa085ee4b1" providerId="ADAL" clId="{0FC0C2CE-552E-4ABB-9BE9-7BD201FCA034}" dt="2021-07-20T10:13:35.328" v="1494" actId="1076"/>
          <ac:grpSpMkLst>
            <pc:docMk/>
            <pc:sldMk cId="1599410993" sldId="306"/>
            <ac:grpSpMk id="29" creationId="{85441BB6-B720-46A2-ADAF-B1F6A4428E3E}"/>
          </ac:grpSpMkLst>
        </pc:grpChg>
        <pc:grpChg chg="add mod">
          <ac:chgData name="James Franklin" userId="cf915d05-507f-491f-b4a6-b2aa085ee4b1" providerId="ADAL" clId="{0FC0C2CE-552E-4ABB-9BE9-7BD201FCA034}" dt="2021-07-20T10:13:35.328" v="1494" actId="1076"/>
          <ac:grpSpMkLst>
            <pc:docMk/>
            <pc:sldMk cId="1599410993" sldId="306"/>
            <ac:grpSpMk id="33" creationId="{9BAB4341-6675-4A6A-88BA-71E59D0EF4C4}"/>
          </ac:grpSpMkLst>
        </pc:grpChg>
        <pc:picChg chg="add del mod">
          <ac:chgData name="James Franklin" userId="cf915d05-507f-491f-b4a6-b2aa085ee4b1" providerId="ADAL" clId="{0FC0C2CE-552E-4ABB-9BE9-7BD201FCA034}" dt="2021-07-20T10:00:12.432" v="1136" actId="478"/>
          <ac:picMkLst>
            <pc:docMk/>
            <pc:sldMk cId="1599410993" sldId="306"/>
            <ac:picMk id="5" creationId="{48E36FA3-25EC-415A-9F81-EF1D99853E7A}"/>
          </ac:picMkLst>
        </pc:picChg>
        <pc:picChg chg="add del">
          <ac:chgData name="James Franklin" userId="cf915d05-507f-491f-b4a6-b2aa085ee4b1" providerId="ADAL" clId="{0FC0C2CE-552E-4ABB-9BE9-7BD201FCA034}" dt="2021-07-20T10:01:01.841" v="1138" actId="22"/>
          <ac:picMkLst>
            <pc:docMk/>
            <pc:sldMk cId="1599410993" sldId="306"/>
            <ac:picMk id="7" creationId="{EB9914FF-5076-46BA-87ED-BA63A48846D6}"/>
          </ac:picMkLst>
        </pc:picChg>
        <pc:picChg chg="add del mod">
          <ac:chgData name="James Franklin" userId="cf915d05-507f-491f-b4a6-b2aa085ee4b1" providerId="ADAL" clId="{0FC0C2CE-552E-4ABB-9BE9-7BD201FCA034}" dt="2021-07-20T10:01:13.810" v="1141" actId="478"/>
          <ac:picMkLst>
            <pc:docMk/>
            <pc:sldMk cId="1599410993" sldId="306"/>
            <ac:picMk id="9" creationId="{ED07A990-DAD9-4CC4-8EBD-B1CF45BBDF0A}"/>
          </ac:picMkLst>
        </pc:picChg>
        <pc:picChg chg="add del mod">
          <ac:chgData name="James Franklin" userId="cf915d05-507f-491f-b4a6-b2aa085ee4b1" providerId="ADAL" clId="{0FC0C2CE-552E-4ABB-9BE9-7BD201FCA034}" dt="2021-07-20T10:01:38.872" v="1144" actId="478"/>
          <ac:picMkLst>
            <pc:docMk/>
            <pc:sldMk cId="1599410993" sldId="306"/>
            <ac:picMk id="11" creationId="{85047F57-C0C1-475E-88B1-92406831844A}"/>
          </ac:picMkLst>
        </pc:picChg>
        <pc:picChg chg="add mod">
          <ac:chgData name="James Franklin" userId="cf915d05-507f-491f-b4a6-b2aa085ee4b1" providerId="ADAL" clId="{0FC0C2CE-552E-4ABB-9BE9-7BD201FCA034}" dt="2021-07-20T10:06:37.728" v="1199" actId="1076"/>
          <ac:picMkLst>
            <pc:docMk/>
            <pc:sldMk cId="1599410993" sldId="306"/>
            <ac:picMk id="13" creationId="{2154F0C4-13AE-4B0E-A287-77B903444083}"/>
          </ac:picMkLst>
        </pc:picChg>
        <pc:picChg chg="add mod">
          <ac:chgData name="James Franklin" userId="cf915d05-507f-491f-b4a6-b2aa085ee4b1" providerId="ADAL" clId="{0FC0C2CE-552E-4ABB-9BE9-7BD201FCA034}" dt="2021-07-20T10:13:35.328" v="1494" actId="1076"/>
          <ac:picMkLst>
            <pc:docMk/>
            <pc:sldMk cId="1599410993" sldId="306"/>
            <ac:picMk id="15" creationId="{B3A796B7-B631-4D59-A200-F7B07036B182}"/>
          </ac:picMkLst>
        </pc:picChg>
        <pc:picChg chg="add mod">
          <ac:chgData name="James Franklin" userId="cf915d05-507f-491f-b4a6-b2aa085ee4b1" providerId="ADAL" clId="{0FC0C2CE-552E-4ABB-9BE9-7BD201FCA034}" dt="2021-07-20T10:10:10.671" v="1443" actId="1076"/>
          <ac:picMkLst>
            <pc:docMk/>
            <pc:sldMk cId="1599410993" sldId="306"/>
            <ac:picMk id="41" creationId="{1415B737-BE30-4CAD-9C04-C487E43C7771}"/>
          </ac:picMkLst>
        </pc:picChg>
        <pc:cxnChg chg="add mod">
          <ac:chgData name="James Franklin" userId="cf915d05-507f-491f-b4a6-b2aa085ee4b1" providerId="ADAL" clId="{0FC0C2CE-552E-4ABB-9BE9-7BD201FCA034}" dt="2021-07-20T10:05:38.612" v="1183" actId="164"/>
          <ac:cxnSpMkLst>
            <pc:docMk/>
            <pc:sldMk cId="1599410993" sldId="306"/>
            <ac:cxnSpMk id="17" creationId="{33EC7526-EAFD-46A8-892A-232C808FB5F0}"/>
          </ac:cxnSpMkLst>
        </pc:cxnChg>
        <pc:cxnChg chg="add mod">
          <ac:chgData name="James Franklin" userId="cf915d05-507f-491f-b4a6-b2aa085ee4b1" providerId="ADAL" clId="{0FC0C2CE-552E-4ABB-9BE9-7BD201FCA034}" dt="2021-07-20T10:05:38.612" v="1183" actId="164"/>
          <ac:cxnSpMkLst>
            <pc:docMk/>
            <pc:sldMk cId="1599410993" sldId="306"/>
            <ac:cxnSpMk id="19" creationId="{F9D610AF-5EC4-4791-9461-3EB3AA487F8B}"/>
          </ac:cxnSpMkLst>
        </pc:cxnChg>
        <pc:cxnChg chg="add mod">
          <ac:chgData name="James Franklin" userId="cf915d05-507f-491f-b4a6-b2aa085ee4b1" providerId="ADAL" clId="{0FC0C2CE-552E-4ABB-9BE9-7BD201FCA034}" dt="2021-07-20T10:05:38.612" v="1183" actId="164"/>
          <ac:cxnSpMkLst>
            <pc:docMk/>
            <pc:sldMk cId="1599410993" sldId="306"/>
            <ac:cxnSpMk id="21" creationId="{0127CBE5-AE98-44D4-BF38-024DE6EB2B7C}"/>
          </ac:cxnSpMkLst>
        </pc:cxnChg>
        <pc:cxnChg chg="mod">
          <ac:chgData name="James Franklin" userId="cf915d05-507f-491f-b4a6-b2aa085ee4b1" providerId="ADAL" clId="{0FC0C2CE-552E-4ABB-9BE9-7BD201FCA034}" dt="2021-07-20T10:05:41.490" v="1184"/>
          <ac:cxnSpMkLst>
            <pc:docMk/>
            <pc:sldMk cId="1599410993" sldId="306"/>
            <ac:cxnSpMk id="24" creationId="{B0F8E0BC-EA4F-48E6-8044-84D4F95A0EBE}"/>
          </ac:cxnSpMkLst>
        </pc:cxnChg>
        <pc:cxnChg chg="mod">
          <ac:chgData name="James Franklin" userId="cf915d05-507f-491f-b4a6-b2aa085ee4b1" providerId="ADAL" clId="{0FC0C2CE-552E-4ABB-9BE9-7BD201FCA034}" dt="2021-07-20T10:05:41.490" v="1184"/>
          <ac:cxnSpMkLst>
            <pc:docMk/>
            <pc:sldMk cId="1599410993" sldId="306"/>
            <ac:cxnSpMk id="25" creationId="{F53A62AE-93FE-4B5A-AAD8-3AB6F49396B6}"/>
          </ac:cxnSpMkLst>
        </pc:cxnChg>
        <pc:cxnChg chg="mod">
          <ac:chgData name="James Franklin" userId="cf915d05-507f-491f-b4a6-b2aa085ee4b1" providerId="ADAL" clId="{0FC0C2CE-552E-4ABB-9BE9-7BD201FCA034}" dt="2021-07-20T10:05:41.490" v="1184"/>
          <ac:cxnSpMkLst>
            <pc:docMk/>
            <pc:sldMk cId="1599410993" sldId="306"/>
            <ac:cxnSpMk id="26" creationId="{B13E2E93-9FBE-410D-A99C-4B7469CDC16F}"/>
          </ac:cxnSpMkLst>
        </pc:cxnChg>
        <pc:cxnChg chg="mod">
          <ac:chgData name="James Franklin" userId="cf915d05-507f-491f-b4a6-b2aa085ee4b1" providerId="ADAL" clId="{0FC0C2CE-552E-4ABB-9BE9-7BD201FCA034}" dt="2021-07-20T10:07:12.026" v="1218"/>
          <ac:cxnSpMkLst>
            <pc:docMk/>
            <pc:sldMk cId="1599410993" sldId="306"/>
            <ac:cxnSpMk id="30" creationId="{B4312FB9-C927-44E7-A8F8-5B21B781DC87}"/>
          </ac:cxnSpMkLst>
        </pc:cxnChg>
        <pc:cxnChg chg="mod">
          <ac:chgData name="James Franklin" userId="cf915d05-507f-491f-b4a6-b2aa085ee4b1" providerId="ADAL" clId="{0FC0C2CE-552E-4ABB-9BE9-7BD201FCA034}" dt="2021-07-20T10:07:12.026" v="1218"/>
          <ac:cxnSpMkLst>
            <pc:docMk/>
            <pc:sldMk cId="1599410993" sldId="306"/>
            <ac:cxnSpMk id="31" creationId="{3EE74894-FAAE-4103-BB6F-95F4815C5DD6}"/>
          </ac:cxnSpMkLst>
        </pc:cxnChg>
        <pc:cxnChg chg="mod">
          <ac:chgData name="James Franklin" userId="cf915d05-507f-491f-b4a6-b2aa085ee4b1" providerId="ADAL" clId="{0FC0C2CE-552E-4ABB-9BE9-7BD201FCA034}" dt="2021-07-20T10:07:12.026" v="1218"/>
          <ac:cxnSpMkLst>
            <pc:docMk/>
            <pc:sldMk cId="1599410993" sldId="306"/>
            <ac:cxnSpMk id="32" creationId="{F52092B7-6BC0-4DF1-A42C-A785123241A5}"/>
          </ac:cxnSpMkLst>
        </pc:cxnChg>
        <pc:cxnChg chg="mod">
          <ac:chgData name="James Franklin" userId="cf915d05-507f-491f-b4a6-b2aa085ee4b1" providerId="ADAL" clId="{0FC0C2CE-552E-4ABB-9BE9-7BD201FCA034}" dt="2021-07-20T10:07:12.026" v="1218"/>
          <ac:cxnSpMkLst>
            <pc:docMk/>
            <pc:sldMk cId="1599410993" sldId="306"/>
            <ac:cxnSpMk id="34" creationId="{CC7674AE-0DB9-46D7-884E-5656CE2CA8DB}"/>
          </ac:cxnSpMkLst>
        </pc:cxnChg>
        <pc:cxnChg chg="mod">
          <ac:chgData name="James Franklin" userId="cf915d05-507f-491f-b4a6-b2aa085ee4b1" providerId="ADAL" clId="{0FC0C2CE-552E-4ABB-9BE9-7BD201FCA034}" dt="2021-07-20T10:07:12.026" v="1218"/>
          <ac:cxnSpMkLst>
            <pc:docMk/>
            <pc:sldMk cId="1599410993" sldId="306"/>
            <ac:cxnSpMk id="35" creationId="{4F3E5139-AB32-4EF5-A9F7-6A3410FB8F0A}"/>
          </ac:cxnSpMkLst>
        </pc:cxnChg>
        <pc:cxnChg chg="mod">
          <ac:chgData name="James Franklin" userId="cf915d05-507f-491f-b4a6-b2aa085ee4b1" providerId="ADAL" clId="{0FC0C2CE-552E-4ABB-9BE9-7BD201FCA034}" dt="2021-07-20T10:07:12.026" v="1218"/>
          <ac:cxnSpMkLst>
            <pc:docMk/>
            <pc:sldMk cId="1599410993" sldId="306"/>
            <ac:cxnSpMk id="36" creationId="{B880174F-33DC-4506-A044-1AA831C98F82}"/>
          </ac:cxnSpMkLst>
        </pc:cxnChg>
      </pc:sldChg>
      <pc:sldChg chg="add del">
        <pc:chgData name="James Franklin" userId="cf915d05-507f-491f-b4a6-b2aa085ee4b1" providerId="ADAL" clId="{0FC0C2CE-552E-4ABB-9BE9-7BD201FCA034}" dt="2021-07-20T11:10:16.855" v="1748" actId="47"/>
        <pc:sldMkLst>
          <pc:docMk/>
          <pc:sldMk cId="3363157540" sldId="307"/>
        </pc:sldMkLst>
      </pc:sldChg>
    </pc:docChg>
  </pc:docChgLst>
  <pc:docChgLst>
    <pc:chgData name="James Franklin" userId="cf915d05-507f-491f-b4a6-b2aa085ee4b1" providerId="ADAL" clId="{0ECD6FC4-3275-4077-8724-0D87E6D8B56C}"/>
    <pc:docChg chg="undo custSel addSld delSld modSld sldOrd">
      <pc:chgData name="James Franklin" userId="cf915d05-507f-491f-b4a6-b2aa085ee4b1" providerId="ADAL" clId="{0ECD6FC4-3275-4077-8724-0D87E6D8B56C}" dt="2021-10-18T15:18:04.544" v="3480" actId="478"/>
      <pc:docMkLst>
        <pc:docMk/>
      </pc:docMkLst>
      <pc:sldChg chg="modSp mod">
        <pc:chgData name="James Franklin" userId="cf915d05-507f-491f-b4a6-b2aa085ee4b1" providerId="ADAL" clId="{0ECD6FC4-3275-4077-8724-0D87E6D8B56C}" dt="2021-10-15T10:52:42.429" v="3463" actId="20577"/>
        <pc:sldMkLst>
          <pc:docMk/>
          <pc:sldMk cId="389929635" sldId="261"/>
        </pc:sldMkLst>
        <pc:spChg chg="mod">
          <ac:chgData name="James Franklin" userId="cf915d05-507f-491f-b4a6-b2aa085ee4b1" providerId="ADAL" clId="{0ECD6FC4-3275-4077-8724-0D87E6D8B56C}" dt="2021-10-15T10:52:42.429" v="3463" actId="20577"/>
          <ac:spMkLst>
            <pc:docMk/>
            <pc:sldMk cId="389929635" sldId="261"/>
            <ac:spMk id="3" creationId="{00000000-0000-0000-0000-000000000000}"/>
          </ac:spMkLst>
        </pc:spChg>
      </pc:sldChg>
      <pc:sldChg chg="del">
        <pc:chgData name="James Franklin" userId="cf915d05-507f-491f-b4a6-b2aa085ee4b1" providerId="ADAL" clId="{0ECD6FC4-3275-4077-8724-0D87E6D8B56C}" dt="2021-10-15T07:36:48.262" v="165" actId="47"/>
        <pc:sldMkLst>
          <pc:docMk/>
          <pc:sldMk cId="2008073498" sldId="262"/>
        </pc:sldMkLst>
      </pc:sldChg>
      <pc:sldChg chg="del">
        <pc:chgData name="James Franklin" userId="cf915d05-507f-491f-b4a6-b2aa085ee4b1" providerId="ADAL" clId="{0ECD6FC4-3275-4077-8724-0D87E6D8B56C}" dt="2021-10-15T07:36:48.262" v="165" actId="47"/>
        <pc:sldMkLst>
          <pc:docMk/>
          <pc:sldMk cId="2936463230" sldId="263"/>
        </pc:sldMkLst>
      </pc:sldChg>
      <pc:sldChg chg="del">
        <pc:chgData name="James Franklin" userId="cf915d05-507f-491f-b4a6-b2aa085ee4b1" providerId="ADAL" clId="{0ECD6FC4-3275-4077-8724-0D87E6D8B56C}" dt="2021-10-15T07:36:48.262" v="165" actId="47"/>
        <pc:sldMkLst>
          <pc:docMk/>
          <pc:sldMk cId="4226799657" sldId="264"/>
        </pc:sldMkLst>
      </pc:sldChg>
      <pc:sldChg chg="del">
        <pc:chgData name="James Franklin" userId="cf915d05-507f-491f-b4a6-b2aa085ee4b1" providerId="ADAL" clId="{0ECD6FC4-3275-4077-8724-0D87E6D8B56C}" dt="2021-10-15T07:36:53.927" v="166" actId="47"/>
        <pc:sldMkLst>
          <pc:docMk/>
          <pc:sldMk cId="2792795365" sldId="265"/>
        </pc:sldMkLst>
      </pc:sldChg>
      <pc:sldChg chg="del">
        <pc:chgData name="James Franklin" userId="cf915d05-507f-491f-b4a6-b2aa085ee4b1" providerId="ADAL" clId="{0ECD6FC4-3275-4077-8724-0D87E6D8B56C}" dt="2021-10-15T07:36:53.927" v="166" actId="47"/>
        <pc:sldMkLst>
          <pc:docMk/>
          <pc:sldMk cId="1414555065" sldId="266"/>
        </pc:sldMkLst>
      </pc:sldChg>
      <pc:sldChg chg="del">
        <pc:chgData name="James Franklin" userId="cf915d05-507f-491f-b4a6-b2aa085ee4b1" providerId="ADAL" clId="{0ECD6FC4-3275-4077-8724-0D87E6D8B56C}" dt="2021-10-15T07:36:53.927" v="166" actId="47"/>
        <pc:sldMkLst>
          <pc:docMk/>
          <pc:sldMk cId="1001393938" sldId="267"/>
        </pc:sldMkLst>
      </pc:sldChg>
      <pc:sldChg chg="del">
        <pc:chgData name="James Franklin" userId="cf915d05-507f-491f-b4a6-b2aa085ee4b1" providerId="ADAL" clId="{0ECD6FC4-3275-4077-8724-0D87E6D8B56C}" dt="2021-10-15T07:36:53.927" v="166" actId="47"/>
        <pc:sldMkLst>
          <pc:docMk/>
          <pc:sldMk cId="1256782653" sldId="268"/>
        </pc:sldMkLst>
      </pc:sldChg>
      <pc:sldChg chg="del">
        <pc:chgData name="James Franklin" userId="cf915d05-507f-491f-b4a6-b2aa085ee4b1" providerId="ADAL" clId="{0ECD6FC4-3275-4077-8724-0D87E6D8B56C}" dt="2021-10-15T07:36:53.927" v="166" actId="47"/>
        <pc:sldMkLst>
          <pc:docMk/>
          <pc:sldMk cId="3074147582" sldId="269"/>
        </pc:sldMkLst>
      </pc:sldChg>
      <pc:sldChg chg="del">
        <pc:chgData name="James Franklin" userId="cf915d05-507f-491f-b4a6-b2aa085ee4b1" providerId="ADAL" clId="{0ECD6FC4-3275-4077-8724-0D87E6D8B56C}" dt="2021-10-15T07:36:48.262" v="165" actId="47"/>
        <pc:sldMkLst>
          <pc:docMk/>
          <pc:sldMk cId="1249747027" sldId="272"/>
        </pc:sldMkLst>
      </pc:sldChg>
      <pc:sldChg chg="del">
        <pc:chgData name="James Franklin" userId="cf915d05-507f-491f-b4a6-b2aa085ee4b1" providerId="ADAL" clId="{0ECD6FC4-3275-4077-8724-0D87E6D8B56C}" dt="2021-10-15T08:22:26.270" v="2063" actId="47"/>
        <pc:sldMkLst>
          <pc:docMk/>
          <pc:sldMk cId="88722309" sldId="273"/>
        </pc:sldMkLst>
      </pc:sldChg>
      <pc:sldChg chg="modSp mod ord">
        <pc:chgData name="James Franklin" userId="cf915d05-507f-491f-b4a6-b2aa085ee4b1" providerId="ADAL" clId="{0ECD6FC4-3275-4077-8724-0D87E6D8B56C}" dt="2021-10-18T10:53:38.031" v="3475" actId="113"/>
        <pc:sldMkLst>
          <pc:docMk/>
          <pc:sldMk cId="257206945" sldId="274"/>
        </pc:sldMkLst>
        <pc:spChg chg="mod">
          <ac:chgData name="James Franklin" userId="cf915d05-507f-491f-b4a6-b2aa085ee4b1" providerId="ADAL" clId="{0ECD6FC4-3275-4077-8724-0D87E6D8B56C}" dt="2021-10-18T10:53:38.031" v="3475" actId="113"/>
          <ac:spMkLst>
            <pc:docMk/>
            <pc:sldMk cId="257206945" sldId="274"/>
            <ac:spMk id="3" creationId="{00000000-0000-0000-0000-000000000000}"/>
          </ac:spMkLst>
        </pc:spChg>
      </pc:sldChg>
      <pc:sldChg chg="del">
        <pc:chgData name="James Franklin" userId="cf915d05-507f-491f-b4a6-b2aa085ee4b1" providerId="ADAL" clId="{0ECD6FC4-3275-4077-8724-0D87E6D8B56C}" dt="2021-10-15T07:36:48.262" v="165" actId="47"/>
        <pc:sldMkLst>
          <pc:docMk/>
          <pc:sldMk cId="201571008" sldId="277"/>
        </pc:sldMkLst>
      </pc:sldChg>
      <pc:sldChg chg="del">
        <pc:chgData name="James Franklin" userId="cf915d05-507f-491f-b4a6-b2aa085ee4b1" providerId="ADAL" clId="{0ECD6FC4-3275-4077-8724-0D87E6D8B56C}" dt="2021-10-15T07:36:48.262" v="165" actId="47"/>
        <pc:sldMkLst>
          <pc:docMk/>
          <pc:sldMk cId="1681998991" sldId="278"/>
        </pc:sldMkLst>
      </pc:sldChg>
      <pc:sldChg chg="del">
        <pc:chgData name="James Franklin" userId="cf915d05-507f-491f-b4a6-b2aa085ee4b1" providerId="ADAL" clId="{0ECD6FC4-3275-4077-8724-0D87E6D8B56C}" dt="2021-10-15T07:36:53.927" v="166" actId="47"/>
        <pc:sldMkLst>
          <pc:docMk/>
          <pc:sldMk cId="3341227360" sldId="279"/>
        </pc:sldMkLst>
      </pc:sldChg>
      <pc:sldChg chg="del">
        <pc:chgData name="James Franklin" userId="cf915d05-507f-491f-b4a6-b2aa085ee4b1" providerId="ADAL" clId="{0ECD6FC4-3275-4077-8724-0D87E6D8B56C}" dt="2021-10-15T07:36:53.927" v="166" actId="47"/>
        <pc:sldMkLst>
          <pc:docMk/>
          <pc:sldMk cId="1337509737" sldId="280"/>
        </pc:sldMkLst>
      </pc:sldChg>
      <pc:sldChg chg="del">
        <pc:chgData name="James Franklin" userId="cf915d05-507f-491f-b4a6-b2aa085ee4b1" providerId="ADAL" clId="{0ECD6FC4-3275-4077-8724-0D87E6D8B56C}" dt="2021-10-15T07:36:57.352" v="167" actId="47"/>
        <pc:sldMkLst>
          <pc:docMk/>
          <pc:sldMk cId="3720013636" sldId="281"/>
        </pc:sldMkLst>
      </pc:sldChg>
      <pc:sldChg chg="del">
        <pc:chgData name="James Franklin" userId="cf915d05-507f-491f-b4a6-b2aa085ee4b1" providerId="ADAL" clId="{0ECD6FC4-3275-4077-8724-0D87E6D8B56C}" dt="2021-10-15T07:36:48.262" v="165" actId="47"/>
        <pc:sldMkLst>
          <pc:docMk/>
          <pc:sldMk cId="2485218515" sldId="283"/>
        </pc:sldMkLst>
      </pc:sldChg>
      <pc:sldChg chg="del">
        <pc:chgData name="James Franklin" userId="cf915d05-507f-491f-b4a6-b2aa085ee4b1" providerId="ADAL" clId="{0ECD6FC4-3275-4077-8724-0D87E6D8B56C}" dt="2021-10-15T07:36:48.262" v="165" actId="47"/>
        <pc:sldMkLst>
          <pc:docMk/>
          <pc:sldMk cId="1699605360" sldId="284"/>
        </pc:sldMkLst>
      </pc:sldChg>
      <pc:sldChg chg="del">
        <pc:chgData name="James Franklin" userId="cf915d05-507f-491f-b4a6-b2aa085ee4b1" providerId="ADAL" clId="{0ECD6FC4-3275-4077-8724-0D87E6D8B56C}" dt="2021-10-15T07:36:48.262" v="165" actId="47"/>
        <pc:sldMkLst>
          <pc:docMk/>
          <pc:sldMk cId="3897848377" sldId="286"/>
        </pc:sldMkLst>
      </pc:sldChg>
      <pc:sldChg chg="del">
        <pc:chgData name="James Franklin" userId="cf915d05-507f-491f-b4a6-b2aa085ee4b1" providerId="ADAL" clId="{0ECD6FC4-3275-4077-8724-0D87E6D8B56C}" dt="2021-10-15T07:36:57.532" v="168" actId="47"/>
        <pc:sldMkLst>
          <pc:docMk/>
          <pc:sldMk cId="2100363300" sldId="305"/>
        </pc:sldMkLst>
      </pc:sldChg>
      <pc:sldChg chg="del">
        <pc:chgData name="James Franklin" userId="cf915d05-507f-491f-b4a6-b2aa085ee4b1" providerId="ADAL" clId="{0ECD6FC4-3275-4077-8724-0D87E6D8B56C}" dt="2021-10-15T07:36:48.262" v="165" actId="47"/>
        <pc:sldMkLst>
          <pc:docMk/>
          <pc:sldMk cId="1599410993" sldId="306"/>
        </pc:sldMkLst>
      </pc:sldChg>
      <pc:sldChg chg="addSp modSp new mod ord">
        <pc:chgData name="James Franklin" userId="cf915d05-507f-491f-b4a6-b2aa085ee4b1" providerId="ADAL" clId="{0ECD6FC4-3275-4077-8724-0D87E6D8B56C}" dt="2021-10-15T08:33:12.350" v="2100" actId="20577"/>
        <pc:sldMkLst>
          <pc:docMk/>
          <pc:sldMk cId="2073841052" sldId="307"/>
        </pc:sldMkLst>
        <pc:spChg chg="mod">
          <ac:chgData name="James Franklin" userId="cf915d05-507f-491f-b4a6-b2aa085ee4b1" providerId="ADAL" clId="{0ECD6FC4-3275-4077-8724-0D87E6D8B56C}" dt="2021-10-15T08:32:43.490" v="2089" actId="207"/>
          <ac:spMkLst>
            <pc:docMk/>
            <pc:sldMk cId="2073841052" sldId="307"/>
            <ac:spMk id="2" creationId="{72EC9512-467A-4AEF-AE4A-6C2015CE57FE}"/>
          </ac:spMkLst>
        </pc:spChg>
        <pc:spChg chg="mod">
          <ac:chgData name="James Franklin" userId="cf915d05-507f-491f-b4a6-b2aa085ee4b1" providerId="ADAL" clId="{0ECD6FC4-3275-4077-8724-0D87E6D8B56C}" dt="2021-10-15T08:33:12.350" v="2100" actId="20577"/>
          <ac:spMkLst>
            <pc:docMk/>
            <pc:sldMk cId="2073841052" sldId="307"/>
            <ac:spMk id="3" creationId="{DC1C3E04-5F9F-47CF-B87A-768AE5523337}"/>
          </ac:spMkLst>
        </pc:spChg>
        <pc:picChg chg="add mod">
          <ac:chgData name="James Franklin" userId="cf915d05-507f-491f-b4a6-b2aa085ee4b1" providerId="ADAL" clId="{0ECD6FC4-3275-4077-8724-0D87E6D8B56C}" dt="2021-10-15T08:32:03.149" v="2080" actId="1076"/>
          <ac:picMkLst>
            <pc:docMk/>
            <pc:sldMk cId="2073841052" sldId="307"/>
            <ac:picMk id="5" creationId="{5AF14284-11AE-4222-84DC-1B72BD8BF191}"/>
          </ac:picMkLst>
        </pc:picChg>
        <pc:picChg chg="add mod">
          <ac:chgData name="James Franklin" userId="cf915d05-507f-491f-b4a6-b2aa085ee4b1" providerId="ADAL" clId="{0ECD6FC4-3275-4077-8724-0D87E6D8B56C}" dt="2021-10-15T08:32:39.266" v="2088" actId="167"/>
          <ac:picMkLst>
            <pc:docMk/>
            <pc:sldMk cId="2073841052" sldId="307"/>
            <ac:picMk id="1026" creationId="{5216A8DF-5E8D-496C-9EFE-D46E56D3BCDD}"/>
          </ac:picMkLst>
        </pc:picChg>
      </pc:sldChg>
      <pc:sldChg chg="addSp modSp add mod ord">
        <pc:chgData name="James Franklin" userId="cf915d05-507f-491f-b4a6-b2aa085ee4b1" providerId="ADAL" clId="{0ECD6FC4-3275-4077-8724-0D87E6D8B56C}" dt="2021-10-15T10:18:10.515" v="3461" actId="20577"/>
        <pc:sldMkLst>
          <pc:docMk/>
          <pc:sldMk cId="2333999487" sldId="308"/>
        </pc:sldMkLst>
        <pc:spChg chg="mod">
          <ac:chgData name="James Franklin" userId="cf915d05-507f-491f-b4a6-b2aa085ee4b1" providerId="ADAL" clId="{0ECD6FC4-3275-4077-8724-0D87E6D8B56C}" dt="2021-10-15T10:17:52.670" v="3454" actId="207"/>
          <ac:spMkLst>
            <pc:docMk/>
            <pc:sldMk cId="2333999487" sldId="308"/>
            <ac:spMk id="2" creationId="{72EC9512-467A-4AEF-AE4A-6C2015CE57FE}"/>
          </ac:spMkLst>
        </pc:spChg>
        <pc:spChg chg="mod">
          <ac:chgData name="James Franklin" userId="cf915d05-507f-491f-b4a6-b2aa085ee4b1" providerId="ADAL" clId="{0ECD6FC4-3275-4077-8724-0D87E6D8B56C}" dt="2021-10-15T10:18:10.515" v="3461" actId="20577"/>
          <ac:spMkLst>
            <pc:docMk/>
            <pc:sldMk cId="2333999487" sldId="308"/>
            <ac:spMk id="3" creationId="{DC1C3E04-5F9F-47CF-B87A-768AE5523337}"/>
          </ac:spMkLst>
        </pc:spChg>
        <pc:picChg chg="add mod">
          <ac:chgData name="James Franklin" userId="cf915d05-507f-491f-b4a6-b2aa085ee4b1" providerId="ADAL" clId="{0ECD6FC4-3275-4077-8724-0D87E6D8B56C}" dt="2021-10-15T10:17:10.138" v="3445" actId="1076"/>
          <ac:picMkLst>
            <pc:docMk/>
            <pc:sldMk cId="2333999487" sldId="308"/>
            <ac:picMk id="5" creationId="{2048D229-F886-446A-B9C6-F5304875923E}"/>
          </ac:picMkLst>
        </pc:picChg>
        <pc:picChg chg="add mod">
          <ac:chgData name="James Franklin" userId="cf915d05-507f-491f-b4a6-b2aa085ee4b1" providerId="ADAL" clId="{0ECD6FC4-3275-4077-8724-0D87E6D8B56C}" dt="2021-10-15T10:17:47.428" v="3453" actId="167"/>
          <ac:picMkLst>
            <pc:docMk/>
            <pc:sldMk cId="2333999487" sldId="308"/>
            <ac:picMk id="3074" creationId="{A040E1A7-DC96-49B4-B682-2000D4BA0807}"/>
          </ac:picMkLst>
        </pc:picChg>
      </pc:sldChg>
      <pc:sldChg chg="modSp add del mod ord">
        <pc:chgData name="James Franklin" userId="cf915d05-507f-491f-b4a6-b2aa085ee4b1" providerId="ADAL" clId="{0ECD6FC4-3275-4077-8724-0D87E6D8B56C}" dt="2021-10-15T10:09:30.684" v="2857" actId="47"/>
        <pc:sldMkLst>
          <pc:docMk/>
          <pc:sldMk cId="651985995" sldId="309"/>
        </pc:sldMkLst>
        <pc:spChg chg="mod">
          <ac:chgData name="James Franklin" userId="cf915d05-507f-491f-b4a6-b2aa085ee4b1" providerId="ADAL" clId="{0ECD6FC4-3275-4077-8724-0D87E6D8B56C}" dt="2021-10-15T08:22:34.373" v="2077" actId="20577"/>
          <ac:spMkLst>
            <pc:docMk/>
            <pc:sldMk cId="651985995" sldId="309"/>
            <ac:spMk id="2" creationId="{72EC9512-467A-4AEF-AE4A-6C2015CE57FE}"/>
          </ac:spMkLst>
        </pc:spChg>
      </pc:sldChg>
      <pc:sldChg chg="modSp add mod">
        <pc:chgData name="James Franklin" userId="cf915d05-507f-491f-b4a6-b2aa085ee4b1" providerId="ADAL" clId="{0ECD6FC4-3275-4077-8724-0D87E6D8B56C}" dt="2021-10-15T08:36:23.286" v="2107" actId="20577"/>
        <pc:sldMkLst>
          <pc:docMk/>
          <pc:sldMk cId="2461077089" sldId="310"/>
        </pc:sldMkLst>
        <pc:spChg chg="mod">
          <ac:chgData name="James Franklin" userId="cf915d05-507f-491f-b4a6-b2aa085ee4b1" providerId="ADAL" clId="{0ECD6FC4-3275-4077-8724-0D87E6D8B56C}" dt="2021-10-15T08:01:18.532" v="1274" actId="20577"/>
          <ac:spMkLst>
            <pc:docMk/>
            <pc:sldMk cId="2461077089" sldId="310"/>
            <ac:spMk id="2" creationId="{72EC9512-467A-4AEF-AE4A-6C2015CE57FE}"/>
          </ac:spMkLst>
        </pc:spChg>
        <pc:spChg chg="mod">
          <ac:chgData name="James Franklin" userId="cf915d05-507f-491f-b4a6-b2aa085ee4b1" providerId="ADAL" clId="{0ECD6FC4-3275-4077-8724-0D87E6D8B56C}" dt="2021-10-15T08:36:23.286" v="2107" actId="20577"/>
          <ac:spMkLst>
            <pc:docMk/>
            <pc:sldMk cId="2461077089" sldId="310"/>
            <ac:spMk id="3" creationId="{DC1C3E04-5F9F-47CF-B87A-768AE5523337}"/>
          </ac:spMkLst>
        </pc:spChg>
      </pc:sldChg>
      <pc:sldChg chg="add del">
        <pc:chgData name="James Franklin" userId="cf915d05-507f-491f-b4a6-b2aa085ee4b1" providerId="ADAL" clId="{0ECD6FC4-3275-4077-8724-0D87E6D8B56C}" dt="2021-10-15T08:08:44.306" v="1963" actId="47"/>
        <pc:sldMkLst>
          <pc:docMk/>
          <pc:sldMk cId="2817177208" sldId="311"/>
        </pc:sldMkLst>
      </pc:sldChg>
      <pc:sldChg chg="modSp add mod">
        <pc:chgData name="James Franklin" userId="cf915d05-507f-491f-b4a6-b2aa085ee4b1" providerId="ADAL" clId="{0ECD6FC4-3275-4077-8724-0D87E6D8B56C}" dt="2021-10-15T07:40:11.492" v="218" actId="6549"/>
        <pc:sldMkLst>
          <pc:docMk/>
          <pc:sldMk cId="1921215181" sldId="312"/>
        </pc:sldMkLst>
        <pc:spChg chg="mod">
          <ac:chgData name="James Franklin" userId="cf915d05-507f-491f-b4a6-b2aa085ee4b1" providerId="ADAL" clId="{0ECD6FC4-3275-4077-8724-0D87E6D8B56C}" dt="2021-10-15T07:40:11.492" v="218" actId="6549"/>
          <ac:spMkLst>
            <pc:docMk/>
            <pc:sldMk cId="1921215181" sldId="312"/>
            <ac:spMk id="3" creationId="{6967D0CA-B638-436E-9CD5-1155D6DD6618}"/>
          </ac:spMkLst>
        </pc:spChg>
      </pc:sldChg>
      <pc:sldChg chg="addSp delSp modSp add mod">
        <pc:chgData name="James Franklin" userId="cf915d05-507f-491f-b4a6-b2aa085ee4b1" providerId="ADAL" clId="{0ECD6FC4-3275-4077-8724-0D87E6D8B56C}" dt="2021-10-18T15:18:04.544" v="3480" actId="478"/>
        <pc:sldMkLst>
          <pc:docMk/>
          <pc:sldMk cId="2064959730" sldId="313"/>
        </pc:sldMkLst>
        <pc:spChg chg="mod">
          <ac:chgData name="James Franklin" userId="cf915d05-507f-491f-b4a6-b2aa085ee4b1" providerId="ADAL" clId="{0ECD6FC4-3275-4077-8724-0D87E6D8B56C}" dt="2021-10-15T07:40:46.707" v="236" actId="20577"/>
          <ac:spMkLst>
            <pc:docMk/>
            <pc:sldMk cId="2064959730" sldId="313"/>
            <ac:spMk id="3" creationId="{6967D0CA-B638-436E-9CD5-1155D6DD6618}"/>
          </ac:spMkLst>
        </pc:spChg>
        <pc:spChg chg="add del mod">
          <ac:chgData name="James Franklin" userId="cf915d05-507f-491f-b4a6-b2aa085ee4b1" providerId="ADAL" clId="{0ECD6FC4-3275-4077-8724-0D87E6D8B56C}" dt="2021-10-18T15:18:04.544" v="3480" actId="478"/>
          <ac:spMkLst>
            <pc:docMk/>
            <pc:sldMk cId="2064959730" sldId="313"/>
            <ac:spMk id="4" creationId="{C20EB0B1-088B-43AD-B88C-BE6C53CCBED0}"/>
          </ac:spMkLst>
        </pc:spChg>
      </pc:sldChg>
      <pc:sldChg chg="add del">
        <pc:chgData name="James Franklin" userId="cf915d05-507f-491f-b4a6-b2aa085ee4b1" providerId="ADAL" clId="{0ECD6FC4-3275-4077-8724-0D87E6D8B56C}" dt="2021-10-15T07:52:18.541" v="690" actId="47"/>
        <pc:sldMkLst>
          <pc:docMk/>
          <pc:sldMk cId="2465802978" sldId="328"/>
        </pc:sldMkLst>
      </pc:sldChg>
      <pc:sldChg chg="modSp add mod">
        <pc:chgData name="James Franklin" userId="cf915d05-507f-491f-b4a6-b2aa085ee4b1" providerId="ADAL" clId="{0ECD6FC4-3275-4077-8724-0D87E6D8B56C}" dt="2021-10-15T07:47:59.924" v="577" actId="20577"/>
        <pc:sldMkLst>
          <pc:docMk/>
          <pc:sldMk cId="3069393329" sldId="332"/>
        </pc:sldMkLst>
        <pc:spChg chg="mod">
          <ac:chgData name="James Franklin" userId="cf915d05-507f-491f-b4a6-b2aa085ee4b1" providerId="ADAL" clId="{0ECD6FC4-3275-4077-8724-0D87E6D8B56C}" dt="2021-10-15T07:47:59.924" v="577" actId="20577"/>
          <ac:spMkLst>
            <pc:docMk/>
            <pc:sldMk cId="3069393329" sldId="332"/>
            <ac:spMk id="3" creationId="{6967D0CA-B638-436E-9CD5-1155D6DD6618}"/>
          </ac:spMkLst>
        </pc:spChg>
      </pc:sldChg>
      <pc:sldChg chg="modSp add mod setBg">
        <pc:chgData name="James Franklin" userId="cf915d05-507f-491f-b4a6-b2aa085ee4b1" providerId="ADAL" clId="{0ECD6FC4-3275-4077-8724-0D87E6D8B56C}" dt="2021-10-15T07:48:39.876" v="596" actId="20577"/>
        <pc:sldMkLst>
          <pc:docMk/>
          <pc:sldMk cId="1630811305" sldId="333"/>
        </pc:sldMkLst>
        <pc:spChg chg="mod">
          <ac:chgData name="James Franklin" userId="cf915d05-507f-491f-b4a6-b2aa085ee4b1" providerId="ADAL" clId="{0ECD6FC4-3275-4077-8724-0D87E6D8B56C}" dt="2021-10-15T07:48:39.876" v="596" actId="20577"/>
          <ac:spMkLst>
            <pc:docMk/>
            <pc:sldMk cId="1630811305" sldId="333"/>
            <ac:spMk id="3" creationId="{6967D0CA-B638-436E-9CD5-1155D6DD6618}"/>
          </ac:spMkLst>
        </pc:spChg>
      </pc:sldChg>
      <pc:sldChg chg="add">
        <pc:chgData name="James Franklin" userId="cf915d05-507f-491f-b4a6-b2aa085ee4b1" providerId="ADAL" clId="{0ECD6FC4-3275-4077-8724-0D87E6D8B56C}" dt="2021-10-15T07:43:32.485" v="525"/>
        <pc:sldMkLst>
          <pc:docMk/>
          <pc:sldMk cId="256632677" sldId="334"/>
        </pc:sldMkLst>
      </pc:sldChg>
      <pc:sldChg chg="modSp add mod">
        <pc:chgData name="James Franklin" userId="cf915d05-507f-491f-b4a6-b2aa085ee4b1" providerId="ADAL" clId="{0ECD6FC4-3275-4077-8724-0D87E6D8B56C}" dt="2021-10-15T07:52:09.180" v="689" actId="20577"/>
        <pc:sldMkLst>
          <pc:docMk/>
          <pc:sldMk cId="2174942856" sldId="335"/>
        </pc:sldMkLst>
        <pc:spChg chg="mod">
          <ac:chgData name="James Franklin" userId="cf915d05-507f-491f-b4a6-b2aa085ee4b1" providerId="ADAL" clId="{0ECD6FC4-3275-4077-8724-0D87E6D8B56C}" dt="2021-10-15T07:52:09.180" v="689" actId="20577"/>
          <ac:spMkLst>
            <pc:docMk/>
            <pc:sldMk cId="2174942856" sldId="335"/>
            <ac:spMk id="3" creationId="{6967D0CA-B638-436E-9CD5-1155D6DD6618}"/>
          </ac:spMkLst>
        </pc:spChg>
      </pc:sldChg>
      <pc:sldChg chg="modSp add mod">
        <pc:chgData name="James Franklin" userId="cf915d05-507f-491f-b4a6-b2aa085ee4b1" providerId="ADAL" clId="{0ECD6FC4-3275-4077-8724-0D87E6D8B56C}" dt="2021-10-18T10:53:45.123" v="3477" actId="20577"/>
        <pc:sldMkLst>
          <pc:docMk/>
          <pc:sldMk cId="1818513563" sldId="336"/>
        </pc:sldMkLst>
        <pc:spChg chg="mod">
          <ac:chgData name="James Franklin" userId="cf915d05-507f-491f-b4a6-b2aa085ee4b1" providerId="ADAL" clId="{0ECD6FC4-3275-4077-8724-0D87E6D8B56C}" dt="2021-10-18T10:53:45.123" v="3477" actId="20577"/>
          <ac:spMkLst>
            <pc:docMk/>
            <pc:sldMk cId="1818513563" sldId="336"/>
            <ac:spMk id="3" creationId="{00000000-0000-0000-0000-000000000000}"/>
          </ac:spMkLst>
        </pc:spChg>
      </pc:sldChg>
      <pc:sldChg chg="addSp modSp new mod ord setBg">
        <pc:chgData name="James Franklin" userId="cf915d05-507f-491f-b4a6-b2aa085ee4b1" providerId="ADAL" clId="{0ECD6FC4-3275-4077-8724-0D87E6D8B56C}" dt="2021-10-15T08:50:58.758" v="2627" actId="1038"/>
        <pc:sldMkLst>
          <pc:docMk/>
          <pc:sldMk cId="1400405461" sldId="337"/>
        </pc:sldMkLst>
        <pc:spChg chg="mod">
          <ac:chgData name="James Franklin" userId="cf915d05-507f-491f-b4a6-b2aa085ee4b1" providerId="ADAL" clId="{0ECD6FC4-3275-4077-8724-0D87E6D8B56C}" dt="2021-10-15T08:48:26.280" v="2162" actId="207"/>
          <ac:spMkLst>
            <pc:docMk/>
            <pc:sldMk cId="1400405461" sldId="337"/>
            <ac:spMk id="2" creationId="{EE7CD9AE-9251-4319-945B-CFE0C6F29322}"/>
          </ac:spMkLst>
        </pc:spChg>
        <pc:spChg chg="mod">
          <ac:chgData name="James Franklin" userId="cf915d05-507f-491f-b4a6-b2aa085ee4b1" providerId="ADAL" clId="{0ECD6FC4-3275-4077-8724-0D87E6D8B56C}" dt="2021-10-15T08:50:24.953" v="2615" actId="20577"/>
          <ac:spMkLst>
            <pc:docMk/>
            <pc:sldMk cId="1400405461" sldId="337"/>
            <ac:spMk id="3" creationId="{5D3FAFA0-F05A-47FE-A28E-9705F6D5BEF8}"/>
          </ac:spMkLst>
        </pc:spChg>
        <pc:picChg chg="add mod">
          <ac:chgData name="James Franklin" userId="cf915d05-507f-491f-b4a6-b2aa085ee4b1" providerId="ADAL" clId="{0ECD6FC4-3275-4077-8724-0D87E6D8B56C}" dt="2021-10-15T08:45:31.822" v="2123" actId="1076"/>
          <ac:picMkLst>
            <pc:docMk/>
            <pc:sldMk cId="1400405461" sldId="337"/>
            <ac:picMk id="5" creationId="{A44C3AA7-77D7-411F-A99B-DCA5608E3EE0}"/>
          </ac:picMkLst>
        </pc:picChg>
        <pc:picChg chg="add mod">
          <ac:chgData name="James Franklin" userId="cf915d05-507f-491f-b4a6-b2aa085ee4b1" providerId="ADAL" clId="{0ECD6FC4-3275-4077-8724-0D87E6D8B56C}" dt="2021-10-15T08:46:50.014" v="2133" actId="1076"/>
          <ac:picMkLst>
            <pc:docMk/>
            <pc:sldMk cId="1400405461" sldId="337"/>
            <ac:picMk id="7" creationId="{2B0E06ED-599E-4B8A-8CB4-2D14C4747EE0}"/>
          </ac:picMkLst>
        </pc:picChg>
        <pc:picChg chg="add mod">
          <ac:chgData name="James Franklin" userId="cf915d05-507f-491f-b4a6-b2aa085ee4b1" providerId="ADAL" clId="{0ECD6FC4-3275-4077-8724-0D87E6D8B56C}" dt="2021-10-15T08:50:53.246" v="2622" actId="1037"/>
          <ac:picMkLst>
            <pc:docMk/>
            <pc:sldMk cId="1400405461" sldId="337"/>
            <ac:picMk id="10" creationId="{F3D5EFD3-7F52-42F2-A485-705305F3B7B6}"/>
          </ac:picMkLst>
        </pc:picChg>
        <pc:picChg chg="add mod">
          <ac:chgData name="James Franklin" userId="cf915d05-507f-491f-b4a6-b2aa085ee4b1" providerId="ADAL" clId="{0ECD6FC4-3275-4077-8724-0D87E6D8B56C}" dt="2021-10-15T08:50:58.758" v="2627" actId="1038"/>
          <ac:picMkLst>
            <pc:docMk/>
            <pc:sldMk cId="1400405461" sldId="337"/>
            <ac:picMk id="11" creationId="{74D3F196-E6AD-4B9B-9A57-C063F66BAFBA}"/>
          </ac:picMkLst>
        </pc:picChg>
        <pc:picChg chg="add mod">
          <ac:chgData name="James Franklin" userId="cf915d05-507f-491f-b4a6-b2aa085ee4b1" providerId="ADAL" clId="{0ECD6FC4-3275-4077-8724-0D87E6D8B56C}" dt="2021-10-15T08:46:05.257" v="2130" actId="167"/>
          <ac:picMkLst>
            <pc:docMk/>
            <pc:sldMk cId="1400405461" sldId="337"/>
            <ac:picMk id="2050" creationId="{A4AA834E-0FC9-477C-8D0B-311D7824AEE8}"/>
          </ac:picMkLst>
        </pc:picChg>
        <pc:picChg chg="add mod">
          <ac:chgData name="James Franklin" userId="cf915d05-507f-491f-b4a6-b2aa085ee4b1" providerId="ADAL" clId="{0ECD6FC4-3275-4077-8724-0D87E6D8B56C}" dt="2021-10-15T08:50:35.734" v="2616" actId="1076"/>
          <ac:picMkLst>
            <pc:docMk/>
            <pc:sldMk cId="1400405461" sldId="337"/>
            <ac:picMk id="2052" creationId="{23A1DC9C-F00B-4677-86CC-ABF83DFB808C}"/>
          </ac:picMkLst>
        </pc:picChg>
      </pc:sldChg>
      <pc:sldChg chg="addSp modSp add mod modClrScheme chgLayout">
        <pc:chgData name="James Franklin" userId="cf915d05-507f-491f-b4a6-b2aa085ee4b1" providerId="ADAL" clId="{0ECD6FC4-3275-4077-8724-0D87E6D8B56C}" dt="2021-10-15T10:14:53.555" v="3442" actId="700"/>
        <pc:sldMkLst>
          <pc:docMk/>
          <pc:sldMk cId="592412493" sldId="338"/>
        </pc:sldMkLst>
        <pc:spChg chg="mod ord">
          <ac:chgData name="James Franklin" userId="cf915d05-507f-491f-b4a6-b2aa085ee4b1" providerId="ADAL" clId="{0ECD6FC4-3275-4077-8724-0D87E6D8B56C}" dt="2021-10-15T10:14:53.555" v="3442" actId="700"/>
          <ac:spMkLst>
            <pc:docMk/>
            <pc:sldMk cId="592412493" sldId="338"/>
            <ac:spMk id="2" creationId="{72EC9512-467A-4AEF-AE4A-6C2015CE57FE}"/>
          </ac:spMkLst>
        </pc:spChg>
        <pc:spChg chg="mod ord">
          <ac:chgData name="James Franklin" userId="cf915d05-507f-491f-b4a6-b2aa085ee4b1" providerId="ADAL" clId="{0ECD6FC4-3275-4077-8724-0D87E6D8B56C}" dt="2021-10-15T10:14:53.555" v="3442" actId="700"/>
          <ac:spMkLst>
            <pc:docMk/>
            <pc:sldMk cId="592412493" sldId="338"/>
            <ac:spMk id="3" creationId="{DC1C3E04-5F9F-47CF-B87A-768AE5523337}"/>
          </ac:spMkLst>
        </pc:spChg>
        <pc:graphicFrameChg chg="add mod modGraphic">
          <ac:chgData name="James Franklin" userId="cf915d05-507f-491f-b4a6-b2aa085ee4b1" providerId="ADAL" clId="{0ECD6FC4-3275-4077-8724-0D87E6D8B56C}" dt="2021-10-15T10:14:36.937" v="3438" actId="207"/>
          <ac:graphicFrameMkLst>
            <pc:docMk/>
            <pc:sldMk cId="592412493" sldId="338"/>
            <ac:graphicFrameMk id="4" creationId="{FBB2BAAE-5C4F-4A4E-8128-3E1CDD7EFDA3}"/>
          </ac:graphicFrameMkLst>
        </pc:graphicFrameChg>
      </pc:sldChg>
    </pc:docChg>
  </pc:docChgLst>
  <pc:docChgLst>
    <pc:chgData name="Mike Bloys" userId="1248c4d8-7b2b-4b32-b8bd-163ae845f9bb" providerId="ADAL" clId="{49856E41-3525-453F-8C73-DA387F36EC5F}"/>
    <pc:docChg chg="custSel addSld delSld modSld modMainMaster">
      <pc:chgData name="Mike Bloys" userId="1248c4d8-7b2b-4b32-b8bd-163ae845f9bb" providerId="ADAL" clId="{49856E41-3525-453F-8C73-DA387F36EC5F}" dt="2021-10-18T10:42:58.605" v="110" actId="20577"/>
      <pc:docMkLst>
        <pc:docMk/>
      </pc:docMkLst>
      <pc:sldChg chg="addSp delSp modSp mod">
        <pc:chgData name="Mike Bloys" userId="1248c4d8-7b2b-4b32-b8bd-163ae845f9bb" providerId="ADAL" clId="{49856E41-3525-453F-8C73-DA387F36EC5F}" dt="2021-10-18T09:46:40.512" v="41" actId="21"/>
        <pc:sldMkLst>
          <pc:docMk/>
          <pc:sldMk cId="389929635" sldId="261"/>
        </pc:sldMkLst>
        <pc:spChg chg="add del mod">
          <ac:chgData name="Mike Bloys" userId="1248c4d8-7b2b-4b32-b8bd-163ae845f9bb" providerId="ADAL" clId="{49856E41-3525-453F-8C73-DA387F36EC5F}" dt="2021-10-18T09:46:40.512" v="41" actId="21"/>
          <ac:spMkLst>
            <pc:docMk/>
            <pc:sldMk cId="389929635" sldId="261"/>
            <ac:spMk id="5" creationId="{E9A5AE6E-AE76-4343-B657-DEA42E40CBB8}"/>
          </ac:spMkLst>
        </pc:spChg>
      </pc:sldChg>
      <pc:sldChg chg="modSp mod">
        <pc:chgData name="Mike Bloys" userId="1248c4d8-7b2b-4b32-b8bd-163ae845f9bb" providerId="ADAL" clId="{49856E41-3525-453F-8C73-DA387F36EC5F}" dt="2021-10-18T10:42:51.355" v="108" actId="20577"/>
        <pc:sldMkLst>
          <pc:docMk/>
          <pc:sldMk cId="257206945" sldId="274"/>
        </pc:sldMkLst>
        <pc:spChg chg="mod">
          <ac:chgData name="Mike Bloys" userId="1248c4d8-7b2b-4b32-b8bd-163ae845f9bb" providerId="ADAL" clId="{49856E41-3525-453F-8C73-DA387F36EC5F}" dt="2021-10-18T10:42:49.512" v="107" actId="20577"/>
          <ac:spMkLst>
            <pc:docMk/>
            <pc:sldMk cId="257206945" sldId="274"/>
            <ac:spMk id="2" creationId="{00000000-0000-0000-0000-000000000000}"/>
          </ac:spMkLst>
        </pc:spChg>
        <pc:spChg chg="mod">
          <ac:chgData name="Mike Bloys" userId="1248c4d8-7b2b-4b32-b8bd-163ae845f9bb" providerId="ADAL" clId="{49856E41-3525-453F-8C73-DA387F36EC5F}" dt="2021-10-18T10:42:51.355" v="108" actId="20577"/>
          <ac:spMkLst>
            <pc:docMk/>
            <pc:sldMk cId="257206945" sldId="274"/>
            <ac:spMk id="3" creationId="{00000000-0000-0000-0000-000000000000}"/>
          </ac:spMkLst>
        </pc:spChg>
      </pc:sldChg>
      <pc:sldChg chg="addSp delSp modSp mod">
        <pc:chgData name="Mike Bloys" userId="1248c4d8-7b2b-4b32-b8bd-163ae845f9bb" providerId="ADAL" clId="{49856E41-3525-453F-8C73-DA387F36EC5F}" dt="2021-10-18T10:25:53.955" v="87"/>
        <pc:sldMkLst>
          <pc:docMk/>
          <pc:sldMk cId="2073841052" sldId="307"/>
        </pc:sldMkLst>
        <pc:picChg chg="del">
          <ac:chgData name="Mike Bloys" userId="1248c4d8-7b2b-4b32-b8bd-163ae845f9bb" providerId="ADAL" clId="{49856E41-3525-453F-8C73-DA387F36EC5F}" dt="2021-10-18T10:25:29.904" v="83" actId="478"/>
          <ac:picMkLst>
            <pc:docMk/>
            <pc:sldMk cId="2073841052" sldId="307"/>
            <ac:picMk id="5" creationId="{5AF14284-11AE-4222-84DC-1B72BD8BF191}"/>
          </ac:picMkLst>
        </pc:picChg>
        <pc:picChg chg="add mod ord modCrop">
          <ac:chgData name="Mike Bloys" userId="1248c4d8-7b2b-4b32-b8bd-163ae845f9bb" providerId="ADAL" clId="{49856E41-3525-453F-8C73-DA387F36EC5F}" dt="2021-10-18T10:25:43.687" v="86" actId="18131"/>
          <ac:picMkLst>
            <pc:docMk/>
            <pc:sldMk cId="2073841052" sldId="307"/>
            <ac:picMk id="6" creationId="{30D8EC0C-0325-46F5-A114-E532225DF768}"/>
          </ac:picMkLst>
        </pc:picChg>
        <pc:picChg chg="add mod">
          <ac:chgData name="Mike Bloys" userId="1248c4d8-7b2b-4b32-b8bd-163ae845f9bb" providerId="ADAL" clId="{49856E41-3525-453F-8C73-DA387F36EC5F}" dt="2021-10-18T10:25:53.955" v="87"/>
          <ac:picMkLst>
            <pc:docMk/>
            <pc:sldMk cId="2073841052" sldId="307"/>
            <ac:picMk id="8" creationId="{2FD0BD54-0B62-499A-9766-7DF15B62AC38}"/>
          </ac:picMkLst>
        </pc:picChg>
        <pc:picChg chg="del">
          <ac:chgData name="Mike Bloys" userId="1248c4d8-7b2b-4b32-b8bd-163ae845f9bb" providerId="ADAL" clId="{49856E41-3525-453F-8C73-DA387F36EC5F}" dt="2021-10-18T10:25:34.031" v="85" actId="478"/>
          <ac:picMkLst>
            <pc:docMk/>
            <pc:sldMk cId="2073841052" sldId="307"/>
            <ac:picMk id="1026" creationId="{5216A8DF-5E8D-496C-9EFE-D46E56D3BCDD}"/>
          </ac:picMkLst>
        </pc:picChg>
      </pc:sldChg>
      <pc:sldChg chg="addSp delSp modSp mod">
        <pc:chgData name="Mike Bloys" userId="1248c4d8-7b2b-4b32-b8bd-163ae845f9bb" providerId="ADAL" clId="{49856E41-3525-453F-8C73-DA387F36EC5F}" dt="2021-10-18T10:32:40.937" v="101"/>
        <pc:sldMkLst>
          <pc:docMk/>
          <pc:sldMk cId="2333999487" sldId="308"/>
        </pc:sldMkLst>
        <pc:spChg chg="mod">
          <ac:chgData name="Mike Bloys" userId="1248c4d8-7b2b-4b32-b8bd-163ae845f9bb" providerId="ADAL" clId="{49856E41-3525-453F-8C73-DA387F36EC5F}" dt="2021-10-18T10:32:18.350" v="98" actId="20577"/>
          <ac:spMkLst>
            <pc:docMk/>
            <pc:sldMk cId="2333999487" sldId="308"/>
            <ac:spMk id="3" creationId="{DC1C3E04-5F9F-47CF-B87A-768AE5523337}"/>
          </ac:spMkLst>
        </pc:spChg>
        <pc:picChg chg="del">
          <ac:chgData name="Mike Bloys" userId="1248c4d8-7b2b-4b32-b8bd-163ae845f9bb" providerId="ADAL" clId="{49856E41-3525-453F-8C73-DA387F36EC5F}" dt="2021-10-18T10:32:14.207" v="96" actId="478"/>
          <ac:picMkLst>
            <pc:docMk/>
            <pc:sldMk cId="2333999487" sldId="308"/>
            <ac:picMk id="5" creationId="{2048D229-F886-446A-B9C6-F5304875923E}"/>
          </ac:picMkLst>
        </pc:picChg>
        <pc:picChg chg="add del mod">
          <ac:chgData name="Mike Bloys" userId="1248c4d8-7b2b-4b32-b8bd-163ae845f9bb" providerId="ADAL" clId="{49856E41-3525-453F-8C73-DA387F36EC5F}" dt="2021-10-18T10:31:55.282" v="89" actId="21"/>
          <ac:picMkLst>
            <pc:docMk/>
            <pc:sldMk cId="2333999487" sldId="308"/>
            <ac:picMk id="6" creationId="{2423065C-85B9-4B03-B8FD-54F4ABD11AD2}"/>
          </ac:picMkLst>
        </pc:picChg>
        <pc:picChg chg="add mod ord">
          <ac:chgData name="Mike Bloys" userId="1248c4d8-7b2b-4b32-b8bd-163ae845f9bb" providerId="ADAL" clId="{49856E41-3525-453F-8C73-DA387F36EC5F}" dt="2021-10-18T10:32:11.072" v="94" actId="167"/>
          <ac:picMkLst>
            <pc:docMk/>
            <pc:sldMk cId="2333999487" sldId="308"/>
            <ac:picMk id="8" creationId="{98D2B1CA-5749-478B-BAC1-2612FCED513E}"/>
          </ac:picMkLst>
        </pc:picChg>
        <pc:picChg chg="add mod">
          <ac:chgData name="Mike Bloys" userId="1248c4d8-7b2b-4b32-b8bd-163ae845f9bb" providerId="ADAL" clId="{49856E41-3525-453F-8C73-DA387F36EC5F}" dt="2021-10-18T10:32:40.937" v="101"/>
          <ac:picMkLst>
            <pc:docMk/>
            <pc:sldMk cId="2333999487" sldId="308"/>
            <ac:picMk id="9" creationId="{B31AE8F5-D3D0-4839-AEB3-33FC06965990}"/>
          </ac:picMkLst>
        </pc:picChg>
        <pc:picChg chg="del">
          <ac:chgData name="Mike Bloys" userId="1248c4d8-7b2b-4b32-b8bd-163ae845f9bb" providerId="ADAL" clId="{49856E41-3525-453F-8C73-DA387F36EC5F}" dt="2021-10-18T10:32:12.848" v="95" actId="478"/>
          <ac:picMkLst>
            <pc:docMk/>
            <pc:sldMk cId="2333999487" sldId="308"/>
            <ac:picMk id="3074" creationId="{A040E1A7-DC96-49B4-B682-2000D4BA0807}"/>
          </ac:picMkLst>
        </pc:picChg>
      </pc:sldChg>
      <pc:sldChg chg="addSp delSp modSp mod">
        <pc:chgData name="Mike Bloys" userId="1248c4d8-7b2b-4b32-b8bd-163ae845f9bb" providerId="ADAL" clId="{49856E41-3525-453F-8C73-DA387F36EC5F}" dt="2021-10-18T09:47:50.867" v="53" actId="207"/>
        <pc:sldMkLst>
          <pc:docMk/>
          <pc:sldMk cId="1921215181" sldId="312"/>
        </pc:sldMkLst>
        <pc:picChg chg="del">
          <ac:chgData name="Mike Bloys" userId="1248c4d8-7b2b-4b32-b8bd-163ae845f9bb" providerId="ADAL" clId="{49856E41-3525-453F-8C73-DA387F36EC5F}" dt="2021-10-18T09:47:11.749" v="45" actId="21"/>
          <ac:picMkLst>
            <pc:docMk/>
            <pc:sldMk cId="1921215181" sldId="312"/>
            <ac:picMk id="5" creationId="{B410A485-2623-4C9F-90B2-32F357E578E5}"/>
          </ac:picMkLst>
        </pc:picChg>
        <pc:picChg chg="add mod ord">
          <ac:chgData name="Mike Bloys" userId="1248c4d8-7b2b-4b32-b8bd-163ae845f9bb" providerId="ADAL" clId="{49856E41-3525-453F-8C73-DA387F36EC5F}" dt="2021-10-18T09:47:44.826" v="52" actId="167"/>
          <ac:picMkLst>
            <pc:docMk/>
            <pc:sldMk cId="1921215181" sldId="312"/>
            <ac:picMk id="6" creationId="{9B80A49E-AB70-4238-B848-ECC2A43516D2}"/>
          </ac:picMkLst>
        </pc:picChg>
        <pc:picChg chg="mod">
          <ac:chgData name="Mike Bloys" userId="1248c4d8-7b2b-4b32-b8bd-163ae845f9bb" providerId="ADAL" clId="{49856E41-3525-453F-8C73-DA387F36EC5F}" dt="2021-10-18T09:47:50.867" v="53" actId="207"/>
          <ac:picMkLst>
            <pc:docMk/>
            <pc:sldMk cId="1921215181" sldId="312"/>
            <ac:picMk id="7" creationId="{A8AC8FD1-8544-4BAF-8BF0-F63427BBE4F7}"/>
          </ac:picMkLst>
        </pc:picChg>
      </pc:sldChg>
      <pc:sldChg chg="delSp modSp mod modClrScheme chgLayout">
        <pc:chgData name="Mike Bloys" userId="1248c4d8-7b2b-4b32-b8bd-163ae845f9bb" providerId="ADAL" clId="{49856E41-3525-453F-8C73-DA387F36EC5F}" dt="2021-10-18T09:48:15.078" v="55" actId="700"/>
        <pc:sldMkLst>
          <pc:docMk/>
          <pc:sldMk cId="2064959730" sldId="313"/>
        </pc:sldMkLst>
        <pc:spChg chg="mod ord">
          <ac:chgData name="Mike Bloys" userId="1248c4d8-7b2b-4b32-b8bd-163ae845f9bb" providerId="ADAL" clId="{49856E41-3525-453F-8C73-DA387F36EC5F}" dt="2021-10-18T09:48:15.078" v="55" actId="700"/>
          <ac:spMkLst>
            <pc:docMk/>
            <pc:sldMk cId="2064959730" sldId="313"/>
            <ac:spMk id="2" creationId="{750E2163-3FD6-4ECA-8F17-84BA6E0A2A89}"/>
          </ac:spMkLst>
        </pc:spChg>
        <pc:spChg chg="mod ord">
          <ac:chgData name="Mike Bloys" userId="1248c4d8-7b2b-4b32-b8bd-163ae845f9bb" providerId="ADAL" clId="{49856E41-3525-453F-8C73-DA387F36EC5F}" dt="2021-10-18T09:48:15.078" v="55" actId="700"/>
          <ac:spMkLst>
            <pc:docMk/>
            <pc:sldMk cId="2064959730" sldId="313"/>
            <ac:spMk id="3" creationId="{6967D0CA-B638-436E-9CD5-1155D6DD6618}"/>
          </ac:spMkLst>
        </pc:spChg>
        <pc:picChg chg="del">
          <ac:chgData name="Mike Bloys" userId="1248c4d8-7b2b-4b32-b8bd-163ae845f9bb" providerId="ADAL" clId="{49856E41-3525-453F-8C73-DA387F36EC5F}" dt="2021-10-18T09:48:07.842" v="54" actId="478"/>
          <ac:picMkLst>
            <pc:docMk/>
            <pc:sldMk cId="2064959730" sldId="313"/>
            <ac:picMk id="8" creationId="{2FFC4DA1-73D8-4043-AD92-89B28AB85206}"/>
          </ac:picMkLst>
        </pc:picChg>
      </pc:sldChg>
      <pc:sldChg chg="addSp delSp modSp mod">
        <pc:chgData name="Mike Bloys" userId="1248c4d8-7b2b-4b32-b8bd-163ae845f9bb" providerId="ADAL" clId="{49856E41-3525-453F-8C73-DA387F36EC5F}" dt="2021-10-18T10:14:23.340" v="74" actId="207"/>
        <pc:sldMkLst>
          <pc:docMk/>
          <pc:sldMk cId="3069393329" sldId="332"/>
        </pc:sldMkLst>
        <pc:picChg chg="mod">
          <ac:chgData name="Mike Bloys" userId="1248c4d8-7b2b-4b32-b8bd-163ae845f9bb" providerId="ADAL" clId="{49856E41-3525-453F-8C73-DA387F36EC5F}" dt="2021-10-18T10:14:23.340" v="74" actId="207"/>
          <ac:picMkLst>
            <pc:docMk/>
            <pc:sldMk cId="3069393329" sldId="332"/>
            <ac:picMk id="6" creationId="{693518C9-A07A-4651-80A6-51F6A22ECBC8}"/>
          </ac:picMkLst>
        </pc:picChg>
        <pc:picChg chg="add mod ord">
          <ac:chgData name="Mike Bloys" userId="1248c4d8-7b2b-4b32-b8bd-163ae845f9bb" providerId="ADAL" clId="{49856E41-3525-453F-8C73-DA387F36EC5F}" dt="2021-10-18T09:59:43.763" v="62" actId="167"/>
          <ac:picMkLst>
            <pc:docMk/>
            <pc:sldMk cId="3069393329" sldId="332"/>
            <ac:picMk id="7" creationId="{55503ABB-D70E-4DE7-AF12-F24BD997E5AA}"/>
          </ac:picMkLst>
        </pc:picChg>
        <pc:picChg chg="del">
          <ac:chgData name="Mike Bloys" userId="1248c4d8-7b2b-4b32-b8bd-163ae845f9bb" providerId="ADAL" clId="{49856E41-3525-453F-8C73-DA387F36EC5F}" dt="2021-10-18T09:58:07.498" v="56" actId="21"/>
          <ac:picMkLst>
            <pc:docMk/>
            <pc:sldMk cId="3069393329" sldId="332"/>
            <ac:picMk id="8" creationId="{3AF8BD91-C4FD-4500-9564-4B241287D0F5}"/>
          </ac:picMkLst>
        </pc:picChg>
      </pc:sldChg>
      <pc:sldChg chg="modSp mod">
        <pc:chgData name="Mike Bloys" userId="1248c4d8-7b2b-4b32-b8bd-163ae845f9bb" providerId="ADAL" clId="{49856E41-3525-453F-8C73-DA387F36EC5F}" dt="2021-10-18T09:59:51.924" v="63" actId="207"/>
        <pc:sldMkLst>
          <pc:docMk/>
          <pc:sldMk cId="1630811305" sldId="333"/>
        </pc:sldMkLst>
        <pc:picChg chg="mod">
          <ac:chgData name="Mike Bloys" userId="1248c4d8-7b2b-4b32-b8bd-163ae845f9bb" providerId="ADAL" clId="{49856E41-3525-453F-8C73-DA387F36EC5F}" dt="2021-10-18T09:59:51.924" v="63" actId="207"/>
          <ac:picMkLst>
            <pc:docMk/>
            <pc:sldMk cId="1630811305" sldId="333"/>
            <ac:picMk id="7" creationId="{6FDAE0C9-A6D6-47BC-8537-E2E3571D3AE5}"/>
          </ac:picMkLst>
        </pc:picChg>
      </pc:sldChg>
      <pc:sldChg chg="modSp mod">
        <pc:chgData name="Mike Bloys" userId="1248c4d8-7b2b-4b32-b8bd-163ae845f9bb" providerId="ADAL" clId="{49856E41-3525-453F-8C73-DA387F36EC5F}" dt="2021-10-18T10:42:58.605" v="110" actId="20577"/>
        <pc:sldMkLst>
          <pc:docMk/>
          <pc:sldMk cId="1818513563" sldId="336"/>
        </pc:sldMkLst>
        <pc:spChg chg="mod">
          <ac:chgData name="Mike Bloys" userId="1248c4d8-7b2b-4b32-b8bd-163ae845f9bb" providerId="ADAL" clId="{49856E41-3525-453F-8C73-DA387F36EC5F}" dt="2021-10-18T10:42:58.605" v="110" actId="20577"/>
          <ac:spMkLst>
            <pc:docMk/>
            <pc:sldMk cId="1818513563" sldId="336"/>
            <ac:spMk id="2" creationId="{00000000-0000-0000-0000-000000000000}"/>
          </ac:spMkLst>
        </pc:spChg>
        <pc:spChg chg="mod">
          <ac:chgData name="Mike Bloys" userId="1248c4d8-7b2b-4b32-b8bd-163ae845f9bb" providerId="ADAL" clId="{49856E41-3525-453F-8C73-DA387F36EC5F}" dt="2021-10-18T10:42:57.146" v="109" actId="20577"/>
          <ac:spMkLst>
            <pc:docMk/>
            <pc:sldMk cId="1818513563" sldId="336"/>
            <ac:spMk id="3" creationId="{00000000-0000-0000-0000-000000000000}"/>
          </ac:spMkLst>
        </pc:spChg>
      </pc:sldChg>
      <pc:sldChg chg="addSp delSp modSp mod">
        <pc:chgData name="Mike Bloys" userId="1248c4d8-7b2b-4b32-b8bd-163ae845f9bb" providerId="ADAL" clId="{49856E41-3525-453F-8C73-DA387F36EC5F}" dt="2021-10-18T10:14:26.832" v="75"/>
        <pc:sldMkLst>
          <pc:docMk/>
          <pc:sldMk cId="1400405461" sldId="337"/>
        </pc:sldMkLst>
        <pc:picChg chg="del">
          <ac:chgData name="Mike Bloys" userId="1248c4d8-7b2b-4b32-b8bd-163ae845f9bb" providerId="ADAL" clId="{49856E41-3525-453F-8C73-DA387F36EC5F}" dt="2021-10-18T10:14:04.224" v="73" actId="478"/>
          <ac:picMkLst>
            <pc:docMk/>
            <pc:sldMk cId="1400405461" sldId="337"/>
            <ac:picMk id="5" creationId="{A44C3AA7-77D7-411F-A99B-DCA5608E3EE0}"/>
          </ac:picMkLst>
        </pc:picChg>
        <pc:picChg chg="add del mod">
          <ac:chgData name="Mike Bloys" userId="1248c4d8-7b2b-4b32-b8bd-163ae845f9bb" providerId="ADAL" clId="{49856E41-3525-453F-8C73-DA387F36EC5F}" dt="2021-10-18T10:13:33.036" v="65" actId="21"/>
          <ac:picMkLst>
            <pc:docMk/>
            <pc:sldMk cId="1400405461" sldId="337"/>
            <ac:picMk id="6" creationId="{7B74FF02-198C-43AD-BD6C-A40CE24E54FA}"/>
          </ac:picMkLst>
        </pc:picChg>
        <pc:picChg chg="del">
          <ac:chgData name="Mike Bloys" userId="1248c4d8-7b2b-4b32-b8bd-163ae845f9bb" providerId="ADAL" clId="{49856E41-3525-453F-8C73-DA387F36EC5F}" dt="2021-10-18T10:14:04.224" v="73" actId="478"/>
          <ac:picMkLst>
            <pc:docMk/>
            <pc:sldMk cId="1400405461" sldId="337"/>
            <ac:picMk id="7" creationId="{2B0E06ED-599E-4B8A-8CB4-2D14C4747EE0}"/>
          </ac:picMkLst>
        </pc:picChg>
        <pc:picChg chg="del">
          <ac:chgData name="Mike Bloys" userId="1248c4d8-7b2b-4b32-b8bd-163ae845f9bb" providerId="ADAL" clId="{49856E41-3525-453F-8C73-DA387F36EC5F}" dt="2021-10-18T10:13:55.744" v="72" actId="478"/>
          <ac:picMkLst>
            <pc:docMk/>
            <pc:sldMk cId="1400405461" sldId="337"/>
            <ac:picMk id="10" creationId="{F3D5EFD3-7F52-42F2-A485-705305F3B7B6}"/>
          </ac:picMkLst>
        </pc:picChg>
        <pc:picChg chg="del">
          <ac:chgData name="Mike Bloys" userId="1248c4d8-7b2b-4b32-b8bd-163ae845f9bb" providerId="ADAL" clId="{49856E41-3525-453F-8C73-DA387F36EC5F}" dt="2021-10-18T10:13:55.744" v="72" actId="478"/>
          <ac:picMkLst>
            <pc:docMk/>
            <pc:sldMk cId="1400405461" sldId="337"/>
            <ac:picMk id="11" creationId="{74D3F196-E6AD-4B9B-9A57-C063F66BAFBA}"/>
          </ac:picMkLst>
        </pc:picChg>
        <pc:picChg chg="add mod ord">
          <ac:chgData name="Mike Bloys" userId="1248c4d8-7b2b-4b32-b8bd-163ae845f9bb" providerId="ADAL" clId="{49856E41-3525-453F-8C73-DA387F36EC5F}" dt="2021-10-18T10:13:50.075" v="70" actId="167"/>
          <ac:picMkLst>
            <pc:docMk/>
            <pc:sldMk cId="1400405461" sldId="337"/>
            <ac:picMk id="12" creationId="{4FD7E85E-2437-4C40-8560-8DABC0CBC0B4}"/>
          </ac:picMkLst>
        </pc:picChg>
        <pc:picChg chg="add mod">
          <ac:chgData name="Mike Bloys" userId="1248c4d8-7b2b-4b32-b8bd-163ae845f9bb" providerId="ADAL" clId="{49856E41-3525-453F-8C73-DA387F36EC5F}" dt="2021-10-18T10:14:26.832" v="75"/>
          <ac:picMkLst>
            <pc:docMk/>
            <pc:sldMk cId="1400405461" sldId="337"/>
            <ac:picMk id="13" creationId="{5256A64A-B478-464C-912B-D325AB06E136}"/>
          </ac:picMkLst>
        </pc:picChg>
        <pc:picChg chg="del">
          <ac:chgData name="Mike Bloys" userId="1248c4d8-7b2b-4b32-b8bd-163ae845f9bb" providerId="ADAL" clId="{49856E41-3525-453F-8C73-DA387F36EC5F}" dt="2021-10-18T10:13:51.424" v="71" actId="478"/>
          <ac:picMkLst>
            <pc:docMk/>
            <pc:sldMk cId="1400405461" sldId="337"/>
            <ac:picMk id="2050" creationId="{A4AA834E-0FC9-477C-8D0B-311D7824AEE8}"/>
          </ac:picMkLst>
        </pc:picChg>
        <pc:picChg chg="del">
          <ac:chgData name="Mike Bloys" userId="1248c4d8-7b2b-4b32-b8bd-163ae845f9bb" providerId="ADAL" clId="{49856E41-3525-453F-8C73-DA387F36EC5F}" dt="2021-10-18T10:13:55.744" v="72" actId="478"/>
          <ac:picMkLst>
            <pc:docMk/>
            <pc:sldMk cId="1400405461" sldId="337"/>
            <ac:picMk id="2052" creationId="{23A1DC9C-F00B-4677-86CC-ABF83DFB808C}"/>
          </ac:picMkLst>
        </pc:picChg>
      </pc:sldChg>
      <pc:sldChg chg="modSp mod">
        <pc:chgData name="Mike Bloys" userId="1248c4d8-7b2b-4b32-b8bd-163ae845f9bb" providerId="ADAL" clId="{49856E41-3525-453F-8C73-DA387F36EC5F}" dt="2021-10-18T10:33:15.093" v="106"/>
        <pc:sldMkLst>
          <pc:docMk/>
          <pc:sldMk cId="592412493" sldId="338"/>
        </pc:sldMkLst>
        <pc:graphicFrameChg chg="mod modGraphic">
          <ac:chgData name="Mike Bloys" userId="1248c4d8-7b2b-4b32-b8bd-163ae845f9bb" providerId="ADAL" clId="{49856E41-3525-453F-8C73-DA387F36EC5F}" dt="2021-10-18T10:33:15.093" v="106"/>
          <ac:graphicFrameMkLst>
            <pc:docMk/>
            <pc:sldMk cId="592412493" sldId="338"/>
            <ac:graphicFrameMk id="4" creationId="{FBB2BAAE-5C4F-4A4E-8128-3E1CDD7EFDA3}"/>
          </ac:graphicFrameMkLst>
        </pc:graphicFrameChg>
      </pc:sldChg>
      <pc:sldChg chg="add del">
        <pc:chgData name="Mike Bloys" userId="1248c4d8-7b2b-4b32-b8bd-163ae845f9bb" providerId="ADAL" clId="{49856E41-3525-453F-8C73-DA387F36EC5F}" dt="2021-10-18T10:32:34.978" v="100"/>
        <pc:sldMkLst>
          <pc:docMk/>
          <pc:sldMk cId="1368684790" sldId="339"/>
        </pc:sldMkLst>
      </pc:sldChg>
      <pc:sldMasterChg chg="modSldLayout">
        <pc:chgData name="Mike Bloys" userId="1248c4d8-7b2b-4b32-b8bd-163ae845f9bb" providerId="ADAL" clId="{49856E41-3525-453F-8C73-DA387F36EC5F}" dt="2021-10-18T10:32:06.592" v="92" actId="21"/>
        <pc:sldMasterMkLst>
          <pc:docMk/>
          <pc:sldMasterMk cId="3316734550" sldId="2147483648"/>
        </pc:sldMasterMkLst>
        <pc:sldLayoutChg chg="modSp">
          <pc:chgData name="Mike Bloys" userId="1248c4d8-7b2b-4b32-b8bd-163ae845f9bb" providerId="ADAL" clId="{49856E41-3525-453F-8C73-DA387F36EC5F}" dt="2021-10-18T09:42:50.437" v="0" actId="14826"/>
          <pc:sldLayoutMkLst>
            <pc:docMk/>
            <pc:sldMasterMk cId="3316734550" sldId="2147483648"/>
            <pc:sldLayoutMk cId="3886385901" sldId="2147483649"/>
          </pc:sldLayoutMkLst>
          <pc:picChg chg="mod">
            <ac:chgData name="Mike Bloys" userId="1248c4d8-7b2b-4b32-b8bd-163ae845f9bb" providerId="ADAL" clId="{49856E41-3525-453F-8C73-DA387F36EC5F}" dt="2021-10-18T09:42:50.437" v="0" actId="14826"/>
            <ac:picMkLst>
              <pc:docMk/>
              <pc:sldMasterMk cId="3316734550" sldId="2147483648"/>
              <pc:sldLayoutMk cId="3886385901" sldId="2147483649"/>
              <ac:picMk id="7" creationId="{E2281923-6D9B-40D0-AA34-A0DCB6775C8B}"/>
            </ac:picMkLst>
          </pc:picChg>
        </pc:sldLayoutChg>
        <pc:sldLayoutChg chg="addSp delSp modSp mod">
          <pc:chgData name="Mike Bloys" userId="1248c4d8-7b2b-4b32-b8bd-163ae845f9bb" providerId="ADAL" clId="{49856E41-3525-453F-8C73-DA387F36EC5F}" dt="2021-10-18T09:45:43.807" v="25" actId="207"/>
          <pc:sldLayoutMkLst>
            <pc:docMk/>
            <pc:sldMasterMk cId="3316734550" sldId="2147483648"/>
            <pc:sldLayoutMk cId="2849720375" sldId="2147483652"/>
          </pc:sldLayoutMkLst>
          <pc:spChg chg="mod">
            <ac:chgData name="Mike Bloys" userId="1248c4d8-7b2b-4b32-b8bd-163ae845f9bb" providerId="ADAL" clId="{49856E41-3525-453F-8C73-DA387F36EC5F}" dt="2021-10-18T09:45:43.807" v="25" actId="207"/>
            <ac:spMkLst>
              <pc:docMk/>
              <pc:sldMasterMk cId="3316734550" sldId="2147483648"/>
              <pc:sldLayoutMk cId="2849720375" sldId="2147483652"/>
              <ac:spMk id="8" creationId="{00000000-0000-0000-0000-000000000000}"/>
            </ac:spMkLst>
          </pc:spChg>
          <pc:spChg chg="add mod">
            <ac:chgData name="Mike Bloys" userId="1248c4d8-7b2b-4b32-b8bd-163ae845f9bb" providerId="ADAL" clId="{49856E41-3525-453F-8C73-DA387F36EC5F}" dt="2021-10-18T09:45:31.686" v="22"/>
            <ac:spMkLst>
              <pc:docMk/>
              <pc:sldMasterMk cId="3316734550" sldId="2147483648"/>
              <pc:sldLayoutMk cId="2849720375" sldId="2147483652"/>
              <ac:spMk id="12" creationId="{161460CC-8002-4404-9A4F-F2D6709E49E5}"/>
            </ac:spMkLst>
          </pc:spChg>
          <pc:spChg chg="del">
            <ac:chgData name="Mike Bloys" userId="1248c4d8-7b2b-4b32-b8bd-163ae845f9bb" providerId="ADAL" clId="{49856E41-3525-453F-8C73-DA387F36EC5F}" dt="2021-10-18T09:45:30.898" v="21" actId="478"/>
            <ac:spMkLst>
              <pc:docMk/>
              <pc:sldMasterMk cId="3316734550" sldId="2147483648"/>
              <pc:sldLayoutMk cId="2849720375" sldId="2147483652"/>
              <ac:spMk id="13" creationId="{7B73D186-A78E-4DCA-9231-AF124F5D39D0}"/>
            </ac:spMkLst>
          </pc:spChg>
          <pc:picChg chg="del">
            <ac:chgData name="Mike Bloys" userId="1248c4d8-7b2b-4b32-b8bd-163ae845f9bb" providerId="ADAL" clId="{49856E41-3525-453F-8C73-DA387F36EC5F}" dt="2021-10-18T09:45:30.898" v="21" actId="478"/>
            <ac:picMkLst>
              <pc:docMk/>
              <pc:sldMasterMk cId="3316734550" sldId="2147483648"/>
              <pc:sldLayoutMk cId="2849720375" sldId="2147483652"/>
              <ac:picMk id="9" creationId="{5BF4F582-EDD1-AA4B-971B-A814D6565480}"/>
            </ac:picMkLst>
          </pc:picChg>
          <pc:picChg chg="add mod">
            <ac:chgData name="Mike Bloys" userId="1248c4d8-7b2b-4b32-b8bd-163ae845f9bb" providerId="ADAL" clId="{49856E41-3525-453F-8C73-DA387F36EC5F}" dt="2021-10-18T09:45:31.686" v="22"/>
            <ac:picMkLst>
              <pc:docMk/>
              <pc:sldMasterMk cId="3316734550" sldId="2147483648"/>
              <pc:sldLayoutMk cId="2849720375" sldId="2147483652"/>
              <ac:picMk id="10" creationId="{E40F5BA0-37EF-4BC3-90F3-7A681DDD28EA}"/>
            </ac:picMkLst>
          </pc:picChg>
          <pc:picChg chg="mod">
            <ac:chgData name="Mike Bloys" userId="1248c4d8-7b2b-4b32-b8bd-163ae845f9bb" providerId="ADAL" clId="{49856E41-3525-453F-8C73-DA387F36EC5F}" dt="2021-10-18T09:45:34.645" v="23" actId="207"/>
            <ac:picMkLst>
              <pc:docMk/>
              <pc:sldMasterMk cId="3316734550" sldId="2147483648"/>
              <pc:sldLayoutMk cId="2849720375" sldId="2147483652"/>
              <ac:picMk id="11" creationId="{A022E4C9-7ECE-5B4E-802F-BB1776982065}"/>
            </ac:picMkLst>
          </pc:picChg>
        </pc:sldLayoutChg>
        <pc:sldLayoutChg chg="addSp delSp modSp mod">
          <pc:chgData name="Mike Bloys" userId="1248c4d8-7b2b-4b32-b8bd-163ae845f9bb" providerId="ADAL" clId="{49856E41-3525-453F-8C73-DA387F36EC5F}" dt="2021-10-18T10:32:06.592" v="92" actId="21"/>
          <pc:sldLayoutMkLst>
            <pc:docMk/>
            <pc:sldMasterMk cId="3316734550" sldId="2147483648"/>
            <pc:sldLayoutMk cId="4180777422" sldId="2147483653"/>
          </pc:sldLayoutMkLst>
          <pc:spChg chg="del">
            <ac:chgData name="Mike Bloys" userId="1248c4d8-7b2b-4b32-b8bd-163ae845f9bb" providerId="ADAL" clId="{49856E41-3525-453F-8C73-DA387F36EC5F}" dt="2021-10-18T09:44:21.489" v="3" actId="478"/>
            <ac:spMkLst>
              <pc:docMk/>
              <pc:sldMasterMk cId="3316734550" sldId="2147483648"/>
              <pc:sldLayoutMk cId="4180777422" sldId="2147483653"/>
              <ac:spMk id="9" creationId="{D00F981E-CDAB-4125-995D-F2E29D1A1048}"/>
            </ac:spMkLst>
          </pc:spChg>
          <pc:spChg chg="add mod">
            <ac:chgData name="Mike Bloys" userId="1248c4d8-7b2b-4b32-b8bd-163ae845f9bb" providerId="ADAL" clId="{49856E41-3525-453F-8C73-DA387F36EC5F}" dt="2021-10-18T09:45:24.481" v="20" actId="20577"/>
            <ac:spMkLst>
              <pc:docMk/>
              <pc:sldMasterMk cId="3316734550" sldId="2147483648"/>
              <pc:sldLayoutMk cId="4180777422" sldId="2147483653"/>
              <ac:spMk id="11" creationId="{82BC9BCE-C0A0-4FDA-8BBE-617BF27001AB}"/>
            </ac:spMkLst>
          </pc:spChg>
          <pc:spChg chg="mod">
            <ac:chgData name="Mike Bloys" userId="1248c4d8-7b2b-4b32-b8bd-163ae845f9bb" providerId="ADAL" clId="{49856E41-3525-453F-8C73-DA387F36EC5F}" dt="2021-10-18T09:43:59.472" v="2" actId="207"/>
            <ac:spMkLst>
              <pc:docMk/>
              <pc:sldMasterMk cId="3316734550" sldId="2147483648"/>
              <pc:sldLayoutMk cId="4180777422" sldId="2147483653"/>
              <ac:spMk id="18" creationId="{00000000-0000-0000-0000-000000000000}"/>
            </ac:spMkLst>
          </pc:spChg>
          <pc:picChg chg="del">
            <ac:chgData name="Mike Bloys" userId="1248c4d8-7b2b-4b32-b8bd-163ae845f9bb" providerId="ADAL" clId="{49856E41-3525-453F-8C73-DA387F36EC5F}" dt="2021-10-18T09:44:21.489" v="3" actId="478"/>
            <ac:picMkLst>
              <pc:docMk/>
              <pc:sldMasterMk cId="3316734550" sldId="2147483648"/>
              <pc:sldLayoutMk cId="4180777422" sldId="2147483653"/>
              <ac:picMk id="7" creationId="{4022AF3E-9E78-6A48-AFDB-A3E4E95E725D}"/>
            </ac:picMkLst>
          </pc:picChg>
          <pc:picChg chg="add mod">
            <ac:chgData name="Mike Bloys" userId="1248c4d8-7b2b-4b32-b8bd-163ae845f9bb" providerId="ADAL" clId="{49856E41-3525-453F-8C73-DA387F36EC5F}" dt="2021-10-18T09:45:14.944" v="4"/>
            <ac:picMkLst>
              <pc:docMk/>
              <pc:sldMasterMk cId="3316734550" sldId="2147483648"/>
              <pc:sldLayoutMk cId="4180777422" sldId="2147483653"/>
              <ac:picMk id="8" creationId="{83C8AA06-EB5F-453E-8F30-2C0526F9AE77}"/>
            </ac:picMkLst>
          </pc:picChg>
          <pc:picChg chg="mod">
            <ac:chgData name="Mike Bloys" userId="1248c4d8-7b2b-4b32-b8bd-163ae845f9bb" providerId="ADAL" clId="{49856E41-3525-453F-8C73-DA387F36EC5F}" dt="2021-10-18T09:43:51.556" v="1" actId="207"/>
            <ac:picMkLst>
              <pc:docMk/>
              <pc:sldMasterMk cId="3316734550" sldId="2147483648"/>
              <pc:sldLayoutMk cId="4180777422" sldId="2147483653"/>
              <ac:picMk id="10" creationId="{607A6818-55B8-1941-BCB7-5918A4D5A70A}"/>
            </ac:picMkLst>
          </pc:picChg>
          <pc:picChg chg="add del mod modCrop">
            <ac:chgData name="Mike Bloys" userId="1248c4d8-7b2b-4b32-b8bd-163ae845f9bb" providerId="ADAL" clId="{49856E41-3525-453F-8C73-DA387F36EC5F}" dt="2021-10-18T09:47:35.996" v="50" actId="21"/>
            <ac:picMkLst>
              <pc:docMk/>
              <pc:sldMasterMk cId="3316734550" sldId="2147483648"/>
              <pc:sldLayoutMk cId="4180777422" sldId="2147483653"/>
              <ac:picMk id="12" creationId="{2342FC8E-1A13-4F7A-8F75-1955EB49BD8C}"/>
            </ac:picMkLst>
          </pc:picChg>
          <pc:picChg chg="add del mod modCrop">
            <ac:chgData name="Mike Bloys" userId="1248c4d8-7b2b-4b32-b8bd-163ae845f9bb" providerId="ADAL" clId="{49856E41-3525-453F-8C73-DA387F36EC5F}" dt="2021-10-18T09:58:21.749" v="60" actId="21"/>
            <ac:picMkLst>
              <pc:docMk/>
              <pc:sldMasterMk cId="3316734550" sldId="2147483648"/>
              <pc:sldLayoutMk cId="4180777422" sldId="2147483653"/>
              <ac:picMk id="13" creationId="{2B789892-8757-4BD1-A7FE-7F9D703417E8}"/>
            </ac:picMkLst>
          </pc:picChg>
          <pc:picChg chg="add del mod modCrop">
            <ac:chgData name="Mike Bloys" userId="1248c4d8-7b2b-4b32-b8bd-163ae845f9bb" providerId="ADAL" clId="{49856E41-3525-453F-8C73-DA387F36EC5F}" dt="2021-10-18T10:13:45.636" v="68" actId="21"/>
            <ac:picMkLst>
              <pc:docMk/>
              <pc:sldMasterMk cId="3316734550" sldId="2147483648"/>
              <pc:sldLayoutMk cId="4180777422" sldId="2147483653"/>
              <ac:picMk id="14" creationId="{0AB4E77B-9832-451F-8456-2B199018731B}"/>
            </ac:picMkLst>
          </pc:picChg>
          <pc:picChg chg="add del mod modCrop">
            <ac:chgData name="Mike Bloys" userId="1248c4d8-7b2b-4b32-b8bd-163ae845f9bb" providerId="ADAL" clId="{49856E41-3525-453F-8C73-DA387F36EC5F}" dt="2021-10-18T10:32:06.592" v="92" actId="21"/>
            <ac:picMkLst>
              <pc:docMk/>
              <pc:sldMasterMk cId="3316734550" sldId="2147483648"/>
              <pc:sldLayoutMk cId="4180777422" sldId="2147483653"/>
              <ac:picMk id="15" creationId="{396D571F-953F-49E5-92C6-D1127F74A697}"/>
            </ac:picMkLst>
          </pc:picChg>
        </pc:sldLayoutChg>
        <pc:sldLayoutChg chg="addSp delSp modSp mod">
          <pc:chgData name="Mike Bloys" userId="1248c4d8-7b2b-4b32-b8bd-163ae845f9bb" providerId="ADAL" clId="{49856E41-3525-453F-8C73-DA387F36EC5F}" dt="2021-10-18T09:46:13.078" v="35" actId="207"/>
          <pc:sldLayoutMkLst>
            <pc:docMk/>
            <pc:sldMasterMk cId="3316734550" sldId="2147483648"/>
            <pc:sldLayoutMk cId="3315833090" sldId="2147483656"/>
          </pc:sldLayoutMkLst>
          <pc:spChg chg="del">
            <ac:chgData name="Mike Bloys" userId="1248c4d8-7b2b-4b32-b8bd-163ae845f9bb" providerId="ADAL" clId="{49856E41-3525-453F-8C73-DA387F36EC5F}" dt="2021-10-18T09:46:05.604" v="31" actId="478"/>
            <ac:spMkLst>
              <pc:docMk/>
              <pc:sldMasterMk cId="3316734550" sldId="2147483648"/>
              <pc:sldLayoutMk cId="3315833090" sldId="2147483656"/>
              <ac:spMk id="7" creationId="{5E5294C1-C506-47EC-B66F-B08587ABF23D}"/>
            </ac:spMkLst>
          </pc:spChg>
          <pc:spChg chg="add mod">
            <ac:chgData name="Mike Bloys" userId="1248c4d8-7b2b-4b32-b8bd-163ae845f9bb" providerId="ADAL" clId="{49856E41-3525-453F-8C73-DA387F36EC5F}" dt="2021-10-18T09:46:06.070" v="32"/>
            <ac:spMkLst>
              <pc:docMk/>
              <pc:sldMasterMk cId="3316734550" sldId="2147483648"/>
              <pc:sldLayoutMk cId="3315833090" sldId="2147483656"/>
              <ac:spMk id="9" creationId="{2FD7728B-4DC0-409D-B752-B317ED096155}"/>
            </ac:spMkLst>
          </pc:spChg>
          <pc:spChg chg="mod">
            <ac:chgData name="Mike Bloys" userId="1248c4d8-7b2b-4b32-b8bd-163ae845f9bb" providerId="ADAL" clId="{49856E41-3525-453F-8C73-DA387F36EC5F}" dt="2021-10-18T09:46:13.078" v="35" actId="207"/>
            <ac:spMkLst>
              <pc:docMk/>
              <pc:sldMasterMk cId="3316734550" sldId="2147483648"/>
              <pc:sldLayoutMk cId="3315833090" sldId="2147483656"/>
              <ac:spMk id="16" creationId="{00000000-0000-0000-0000-000000000000}"/>
            </ac:spMkLst>
          </pc:spChg>
          <pc:picChg chg="add mod">
            <ac:chgData name="Mike Bloys" userId="1248c4d8-7b2b-4b32-b8bd-163ae845f9bb" providerId="ADAL" clId="{49856E41-3525-453F-8C73-DA387F36EC5F}" dt="2021-10-18T09:46:06.070" v="32"/>
            <ac:picMkLst>
              <pc:docMk/>
              <pc:sldMasterMk cId="3316734550" sldId="2147483648"/>
              <pc:sldLayoutMk cId="3315833090" sldId="2147483656"/>
              <ac:picMk id="6" creationId="{776A0E35-C221-4F1F-ABA6-400A9DA354AD}"/>
            </ac:picMkLst>
          </pc:picChg>
          <pc:picChg chg="del">
            <ac:chgData name="Mike Bloys" userId="1248c4d8-7b2b-4b32-b8bd-163ae845f9bb" providerId="ADAL" clId="{49856E41-3525-453F-8C73-DA387F36EC5F}" dt="2021-10-18T09:46:05.604" v="31" actId="478"/>
            <ac:picMkLst>
              <pc:docMk/>
              <pc:sldMasterMk cId="3316734550" sldId="2147483648"/>
              <pc:sldLayoutMk cId="3315833090" sldId="2147483656"/>
              <ac:picMk id="8" creationId="{81A32199-4375-624B-9D77-5033F5B3B365}"/>
            </ac:picMkLst>
          </pc:picChg>
        </pc:sldLayoutChg>
        <pc:sldLayoutChg chg="addSp delSp modSp mod">
          <pc:chgData name="Mike Bloys" userId="1248c4d8-7b2b-4b32-b8bd-163ae845f9bb" providerId="ADAL" clId="{49856E41-3525-453F-8C73-DA387F36EC5F}" dt="2021-10-18T09:46:50.258" v="44" actId="478"/>
          <pc:sldLayoutMkLst>
            <pc:docMk/>
            <pc:sldMasterMk cId="3316734550" sldId="2147483648"/>
            <pc:sldLayoutMk cId="2350194406" sldId="2147483665"/>
          </pc:sldLayoutMkLst>
          <pc:spChg chg="add del mod">
            <ac:chgData name="Mike Bloys" userId="1248c4d8-7b2b-4b32-b8bd-163ae845f9bb" providerId="ADAL" clId="{49856E41-3525-453F-8C73-DA387F36EC5F}" dt="2021-10-18T09:46:50.258" v="44" actId="478"/>
            <ac:spMkLst>
              <pc:docMk/>
              <pc:sldMasterMk cId="3316734550" sldId="2147483648"/>
              <pc:sldLayoutMk cId="2350194406" sldId="2147483665"/>
              <ac:spMk id="7" creationId="{98B2802E-410A-4FFF-A829-CC7130A015BA}"/>
            </ac:spMkLst>
          </pc:spChg>
          <pc:cxnChg chg="mod">
            <ac:chgData name="Mike Bloys" userId="1248c4d8-7b2b-4b32-b8bd-163ae845f9bb" providerId="ADAL" clId="{49856E41-3525-453F-8C73-DA387F36EC5F}" dt="2021-10-18T09:46:48.969" v="43" actId="14100"/>
            <ac:cxnSpMkLst>
              <pc:docMk/>
              <pc:sldMasterMk cId="3316734550" sldId="2147483648"/>
              <pc:sldLayoutMk cId="2350194406" sldId="2147483665"/>
              <ac:cxnSpMk id="8" creationId="{00000000-0000-0000-0000-000000000000}"/>
            </ac:cxnSpMkLst>
          </pc:cxnChg>
        </pc:sldLayoutChg>
        <pc:sldLayoutChg chg="addSp delSp modSp mod">
          <pc:chgData name="Mike Bloys" userId="1248c4d8-7b2b-4b32-b8bd-163ae845f9bb" providerId="ADAL" clId="{49856E41-3525-453F-8C73-DA387F36EC5F}" dt="2021-10-18T09:46:22.973" v="38" actId="207"/>
          <pc:sldLayoutMkLst>
            <pc:docMk/>
            <pc:sldMasterMk cId="3316734550" sldId="2147483648"/>
            <pc:sldLayoutMk cId="1268638102" sldId="2147483667"/>
          </pc:sldLayoutMkLst>
          <pc:spChg chg="del">
            <ac:chgData name="Mike Bloys" userId="1248c4d8-7b2b-4b32-b8bd-163ae845f9bb" providerId="ADAL" clId="{49856E41-3525-453F-8C73-DA387F36EC5F}" dt="2021-10-18T09:46:18.772" v="36" actId="478"/>
            <ac:spMkLst>
              <pc:docMk/>
              <pc:sldMasterMk cId="3316734550" sldId="2147483648"/>
              <pc:sldLayoutMk cId="1268638102" sldId="2147483667"/>
              <ac:spMk id="9" creationId="{8BD033CB-B1B9-4CD9-B8AC-86FC4D09B937}"/>
            </ac:spMkLst>
          </pc:spChg>
          <pc:spChg chg="add mod">
            <ac:chgData name="Mike Bloys" userId="1248c4d8-7b2b-4b32-b8bd-163ae845f9bb" providerId="ADAL" clId="{49856E41-3525-453F-8C73-DA387F36EC5F}" dt="2021-10-18T09:46:19.158" v="37"/>
            <ac:spMkLst>
              <pc:docMk/>
              <pc:sldMasterMk cId="3316734550" sldId="2147483648"/>
              <pc:sldLayoutMk cId="1268638102" sldId="2147483667"/>
              <ac:spMk id="11" creationId="{DF5C60BE-683C-4D1E-A619-7977426DC48E}"/>
            </ac:spMkLst>
          </pc:spChg>
          <pc:picChg chg="del">
            <ac:chgData name="Mike Bloys" userId="1248c4d8-7b2b-4b32-b8bd-163ae845f9bb" providerId="ADAL" clId="{49856E41-3525-453F-8C73-DA387F36EC5F}" dt="2021-10-18T09:46:18.772" v="36" actId="478"/>
            <ac:picMkLst>
              <pc:docMk/>
              <pc:sldMasterMk cId="3316734550" sldId="2147483648"/>
              <pc:sldLayoutMk cId="1268638102" sldId="2147483667"/>
              <ac:picMk id="6" creationId="{4F084E3F-88AD-0844-B4CC-EF96A5E750C8}"/>
            </ac:picMkLst>
          </pc:picChg>
          <pc:picChg chg="add mod">
            <ac:chgData name="Mike Bloys" userId="1248c4d8-7b2b-4b32-b8bd-163ae845f9bb" providerId="ADAL" clId="{49856E41-3525-453F-8C73-DA387F36EC5F}" dt="2021-10-18T09:46:19.158" v="37"/>
            <ac:picMkLst>
              <pc:docMk/>
              <pc:sldMasterMk cId="3316734550" sldId="2147483648"/>
              <pc:sldLayoutMk cId="1268638102" sldId="2147483667"/>
              <ac:picMk id="8" creationId="{DAA6B895-9ACF-433C-A545-9F8C22AA9DA7}"/>
            </ac:picMkLst>
          </pc:picChg>
          <pc:picChg chg="mod">
            <ac:chgData name="Mike Bloys" userId="1248c4d8-7b2b-4b32-b8bd-163ae845f9bb" providerId="ADAL" clId="{49856E41-3525-453F-8C73-DA387F36EC5F}" dt="2021-10-18T09:46:22.973" v="38" actId="207"/>
            <ac:picMkLst>
              <pc:docMk/>
              <pc:sldMasterMk cId="3316734550" sldId="2147483648"/>
              <pc:sldLayoutMk cId="1268638102" sldId="2147483667"/>
              <ac:picMk id="10" creationId="{7D8A00C7-A4D2-AB48-BC82-F47360F82D36}"/>
            </ac:picMkLst>
          </pc:picChg>
        </pc:sldLayoutChg>
        <pc:sldLayoutChg chg="addSp delSp modSp mod">
          <pc:chgData name="Mike Bloys" userId="1248c4d8-7b2b-4b32-b8bd-163ae845f9bb" providerId="ADAL" clId="{49856E41-3525-453F-8C73-DA387F36EC5F}" dt="2021-10-18T09:45:59.518" v="30" actId="207"/>
          <pc:sldLayoutMkLst>
            <pc:docMk/>
            <pc:sldMasterMk cId="3316734550" sldId="2147483648"/>
            <pc:sldLayoutMk cId="1973680059" sldId="2147483668"/>
          </pc:sldLayoutMkLst>
          <pc:spChg chg="del">
            <ac:chgData name="Mike Bloys" userId="1248c4d8-7b2b-4b32-b8bd-163ae845f9bb" providerId="ADAL" clId="{49856E41-3525-453F-8C73-DA387F36EC5F}" dt="2021-10-18T09:45:54.001" v="28" actId="478"/>
            <ac:spMkLst>
              <pc:docMk/>
              <pc:sldMasterMk cId="3316734550" sldId="2147483648"/>
              <pc:sldLayoutMk cId="1973680059" sldId="2147483668"/>
              <ac:spMk id="12" creationId="{E5B4244C-C293-4879-9989-56C64BA4114D}"/>
            </ac:spMkLst>
          </pc:spChg>
          <pc:spChg chg="add mod">
            <ac:chgData name="Mike Bloys" userId="1248c4d8-7b2b-4b32-b8bd-163ae845f9bb" providerId="ADAL" clId="{49856E41-3525-453F-8C73-DA387F36EC5F}" dt="2021-10-18T09:45:54.486" v="29"/>
            <ac:spMkLst>
              <pc:docMk/>
              <pc:sldMasterMk cId="3316734550" sldId="2147483648"/>
              <pc:sldLayoutMk cId="1973680059" sldId="2147483668"/>
              <ac:spMk id="13" creationId="{85389273-C1E6-4BDE-8D71-7EC841438E70}"/>
            </ac:spMkLst>
          </pc:spChg>
          <pc:spChg chg="mod">
            <ac:chgData name="Mike Bloys" userId="1248c4d8-7b2b-4b32-b8bd-163ae845f9bb" providerId="ADAL" clId="{49856E41-3525-453F-8C73-DA387F36EC5F}" dt="2021-10-18T09:45:52.190" v="27" actId="207"/>
            <ac:spMkLst>
              <pc:docMk/>
              <pc:sldMasterMk cId="3316734550" sldId="2147483648"/>
              <pc:sldLayoutMk cId="1973680059" sldId="2147483668"/>
              <ac:spMk id="18" creationId="{00000000-0000-0000-0000-000000000000}"/>
            </ac:spMkLst>
          </pc:spChg>
          <pc:picChg chg="add mod">
            <ac:chgData name="Mike Bloys" userId="1248c4d8-7b2b-4b32-b8bd-163ae845f9bb" providerId="ADAL" clId="{49856E41-3525-453F-8C73-DA387F36EC5F}" dt="2021-10-18T09:45:54.486" v="29"/>
            <ac:picMkLst>
              <pc:docMk/>
              <pc:sldMasterMk cId="3316734550" sldId="2147483648"/>
              <pc:sldLayoutMk cId="1973680059" sldId="2147483668"/>
              <ac:picMk id="9" creationId="{66AE5CC8-7404-456C-9526-9F2E59980A3F}"/>
            </ac:picMkLst>
          </pc:picChg>
          <pc:picChg chg="del">
            <ac:chgData name="Mike Bloys" userId="1248c4d8-7b2b-4b32-b8bd-163ae845f9bb" providerId="ADAL" clId="{49856E41-3525-453F-8C73-DA387F36EC5F}" dt="2021-10-18T09:45:54.001" v="28" actId="478"/>
            <ac:picMkLst>
              <pc:docMk/>
              <pc:sldMasterMk cId="3316734550" sldId="2147483648"/>
              <pc:sldLayoutMk cId="1973680059" sldId="2147483668"/>
              <ac:picMk id="10" creationId="{6E398646-A292-5343-9700-BEC5B95A6417}"/>
            </ac:picMkLst>
          </pc:picChg>
          <pc:picChg chg="mod">
            <ac:chgData name="Mike Bloys" userId="1248c4d8-7b2b-4b32-b8bd-163ae845f9bb" providerId="ADAL" clId="{49856E41-3525-453F-8C73-DA387F36EC5F}" dt="2021-10-18T09:45:59.518" v="30" actId="207"/>
            <ac:picMkLst>
              <pc:docMk/>
              <pc:sldMasterMk cId="3316734550" sldId="2147483648"/>
              <pc:sldLayoutMk cId="1973680059" sldId="2147483668"/>
              <ac:picMk id="11" creationId="{436F6A7F-22F3-B548-AF2F-EEB76B9F71A1}"/>
            </ac:picMkLst>
          </pc:picChg>
        </pc:sldLayoutChg>
      </pc:sldMasterChg>
    </pc:docChg>
  </pc:docChgLst>
  <pc:docChgLst>
    <pc:chgData name="Rob Heathcote" userId="62419938-1f1d-43ca-9327-cfd6c1894440" providerId="ADAL" clId="{7F588F5C-0C85-499D-96D6-F01CD2A958CE}"/>
    <pc:docChg chg="modSld">
      <pc:chgData name="Rob Heathcote" userId="62419938-1f1d-43ca-9327-cfd6c1894440" providerId="ADAL" clId="{7F588F5C-0C85-499D-96D6-F01CD2A958CE}" dt="2020-06-25T08:25:01.878" v="1"/>
      <pc:docMkLst>
        <pc:docMk/>
      </pc:docMkLst>
      <pc:sldChg chg="modSp">
        <pc:chgData name="Rob Heathcote" userId="62419938-1f1d-43ca-9327-cfd6c1894440" providerId="ADAL" clId="{7F588F5C-0C85-499D-96D6-F01CD2A958CE}" dt="2020-06-25T08:25:01.878" v="1"/>
        <pc:sldMkLst>
          <pc:docMk/>
          <pc:sldMk cId="592901796" sldId="293"/>
        </pc:sldMkLst>
        <pc:graphicFrameChg chg="mod">
          <ac:chgData name="Rob Heathcote" userId="62419938-1f1d-43ca-9327-cfd6c1894440" providerId="ADAL" clId="{7F588F5C-0C85-499D-96D6-F01CD2A958CE}" dt="2020-06-25T08:25:01.878" v="1"/>
          <ac:graphicFrameMkLst>
            <pc:docMk/>
            <pc:sldMk cId="592901796" sldId="293"/>
            <ac:graphicFrameMk id="10" creationId="{D3E48195-9D24-48EF-9E27-55D64D90BB35}"/>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1B8CE7-7511-4B2F-A057-949D9EA70D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F3BA32B-B743-477A-826F-3023AFCA6D2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78F40E-DFA5-4DF9-92DA-BFFE02043D64}" type="datetimeFigureOut">
              <a:rPr lang="en-GB" smtClean="0"/>
              <a:t>18/10/2021</a:t>
            </a:fld>
            <a:endParaRPr lang="en-GB"/>
          </a:p>
        </p:txBody>
      </p:sp>
      <p:sp>
        <p:nvSpPr>
          <p:cNvPr id="4" name="Footer Placeholder 3">
            <a:extLst>
              <a:ext uri="{FF2B5EF4-FFF2-40B4-BE49-F238E27FC236}">
                <a16:creationId xmlns:a16="http://schemas.microsoft.com/office/drawing/2014/main" id="{C7F45834-5318-499B-B24C-F07D89D563E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DBE8423-2717-4B77-9FA4-FA9CF61D6F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DB5F8B-58D8-4885-B0FB-38999BAFCA7A}" type="slidenum">
              <a:rPr lang="en-GB" smtClean="0"/>
              <a:t>‹#›</a:t>
            </a:fld>
            <a:endParaRPr lang="en-GB"/>
          </a:p>
        </p:txBody>
      </p:sp>
    </p:spTree>
    <p:extLst>
      <p:ext uri="{BB962C8B-B14F-4D97-AF65-F5344CB8AC3E}">
        <p14:creationId xmlns:p14="http://schemas.microsoft.com/office/powerpoint/2010/main" val="2104707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18/10/2021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7.sv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281923-6D9B-40D0-AA34-A0DCB6775C8B}"/>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00566A"/>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1187354"/>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6" name="Text Placeholder 11">
            <a:extLst>
              <a:ext uri="{FF2B5EF4-FFF2-40B4-BE49-F238E27FC236}">
                <a16:creationId xmlns:a16="http://schemas.microsoft.com/office/drawing/2014/main" id="{B13860D3-8811-6A48-81EA-99B68872ADD3}"/>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chemeClr val="bg1"/>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a:solidFill>
                  <a:schemeClr val="bg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50194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CF6529"/>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351296"/>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633992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607A6818-55B8-1941-BCB7-5918A4D5A70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sp>
        <p:nvSpPr>
          <p:cNvPr id="17"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00566A"/>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a:solidFill>
                  <a:srgbClr val="6EB2B0"/>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8" name="Picture 7">
            <a:extLst>
              <a:ext uri="{FF2B5EF4-FFF2-40B4-BE49-F238E27FC236}">
                <a16:creationId xmlns:a16="http://schemas.microsoft.com/office/drawing/2014/main" id="{83C8AA06-EB5F-453E-8F30-2C0526F9AE77}"/>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1" name="TextBox 10">
            <a:extLst>
              <a:ext uri="{FF2B5EF4-FFF2-40B4-BE49-F238E27FC236}">
                <a16:creationId xmlns:a16="http://schemas.microsoft.com/office/drawing/2014/main" id="{82BC9BCE-C0A0-4FDA-8BBE-617BF27001AB}"/>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Cloud storage</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3 Computer architecture and storage</a:t>
            </a:r>
          </a:p>
        </p:txBody>
      </p:sp>
    </p:spTree>
    <p:extLst>
      <p:ext uri="{BB962C8B-B14F-4D97-AF65-F5344CB8AC3E}">
        <p14:creationId xmlns:p14="http://schemas.microsoft.com/office/powerpoint/2010/main" val="418077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A022E4C9-7ECE-5B4E-802F-BB177698206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6" name="Picture 5" descr="Untitled-1.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00566A"/>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a:solidFill>
                  <a:srgbClr val="6EB2B0"/>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0" name="Picture 9">
            <a:extLst>
              <a:ext uri="{FF2B5EF4-FFF2-40B4-BE49-F238E27FC236}">
                <a16:creationId xmlns:a16="http://schemas.microsoft.com/office/drawing/2014/main" id="{E40F5BA0-37EF-4BC3-90F3-7A681DDD28EA}"/>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2" name="TextBox 11">
            <a:extLst>
              <a:ext uri="{FF2B5EF4-FFF2-40B4-BE49-F238E27FC236}">
                <a16:creationId xmlns:a16="http://schemas.microsoft.com/office/drawing/2014/main" id="{161460CC-8002-4404-9A4F-F2D6709E49E5}"/>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Cloud storage</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3 Computer architecture and storage</a:t>
            </a:r>
          </a:p>
        </p:txBody>
      </p:sp>
    </p:spTree>
    <p:extLst>
      <p:ext uri="{BB962C8B-B14F-4D97-AF65-F5344CB8AC3E}">
        <p14:creationId xmlns:p14="http://schemas.microsoft.com/office/powerpoint/2010/main" val="284972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436F6A7F-22F3-B548-AF2F-EEB76B9F71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sp>
        <p:nvSpPr>
          <p:cNvPr id="17"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00566A"/>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a:solidFill>
                  <a:srgbClr val="6EB2B0"/>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8" name="Graphic 7">
            <a:extLst>
              <a:ext uri="{FF2B5EF4-FFF2-40B4-BE49-F238E27FC236}">
                <a16:creationId xmlns:a16="http://schemas.microsoft.com/office/drawing/2014/main" id="{E5DE792F-92E1-472F-8F1C-772DA987310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684433" y="900257"/>
            <a:ext cx="1474704" cy="554400"/>
          </a:xfrm>
          <a:prstGeom prst="rect">
            <a:avLst/>
          </a:prstGeom>
        </p:spPr>
      </p:pic>
      <p:pic>
        <p:nvPicPr>
          <p:cNvPr id="9" name="Picture 8">
            <a:extLst>
              <a:ext uri="{FF2B5EF4-FFF2-40B4-BE49-F238E27FC236}">
                <a16:creationId xmlns:a16="http://schemas.microsoft.com/office/drawing/2014/main" id="{66AE5CC8-7404-456C-9526-9F2E59980A3F}"/>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3" name="TextBox 12">
            <a:extLst>
              <a:ext uri="{FF2B5EF4-FFF2-40B4-BE49-F238E27FC236}">
                <a16:creationId xmlns:a16="http://schemas.microsoft.com/office/drawing/2014/main" id="{85389273-C1E6-4BDE-8D71-7EC841438E70}"/>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Cloud storage</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3 Computer architecture and storage</a:t>
            </a:r>
          </a:p>
        </p:txBody>
      </p:sp>
    </p:spTree>
    <p:extLst>
      <p:ext uri="{BB962C8B-B14F-4D97-AF65-F5344CB8AC3E}">
        <p14:creationId xmlns:p14="http://schemas.microsoft.com/office/powerpoint/2010/main" val="1973680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6"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00566A"/>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a:solidFill>
                  <a:srgbClr val="6EB2B0"/>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776A0E35-C221-4F1F-ABA6-400A9DA354A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9" name="TextBox 8">
            <a:extLst>
              <a:ext uri="{FF2B5EF4-FFF2-40B4-BE49-F238E27FC236}">
                <a16:creationId xmlns:a16="http://schemas.microsoft.com/office/drawing/2014/main" id="{2FD7728B-4DC0-409D-B752-B317ED096155}"/>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Cloud storage</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3 Computer architecture and storage</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tx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7D8A00C7-A4D2-AB48-BC82-F47360F82D3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 2021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a:solidFill>
                <a:schemeClr val="bg1"/>
              </a:solidFill>
            </a:endParaRPr>
          </a:p>
        </p:txBody>
      </p:sp>
      <p:pic>
        <p:nvPicPr>
          <p:cNvPr id="8" name="Picture 7">
            <a:extLst>
              <a:ext uri="{FF2B5EF4-FFF2-40B4-BE49-F238E27FC236}">
                <a16:creationId xmlns:a16="http://schemas.microsoft.com/office/drawing/2014/main" id="{DAA6B895-9ACF-433C-A545-9F8C22AA9DA7}"/>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1" name="TextBox 10">
            <a:extLst>
              <a:ext uri="{FF2B5EF4-FFF2-40B4-BE49-F238E27FC236}">
                <a16:creationId xmlns:a16="http://schemas.microsoft.com/office/drawing/2014/main" id="{DF5C60BE-683C-4D1E-A619-7977426DC48E}"/>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Cloud storage</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3 Computer architecture and storage</a:t>
            </a:r>
          </a:p>
        </p:txBody>
      </p:sp>
    </p:spTree>
    <p:extLst>
      <p:ext uri="{BB962C8B-B14F-4D97-AF65-F5344CB8AC3E}">
        <p14:creationId xmlns:p14="http://schemas.microsoft.com/office/powerpoint/2010/main" val="1268638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6" r:id="rId3"/>
    <p:sldLayoutId id="2147483653" r:id="rId4"/>
    <p:sldLayoutId id="2147483652" r:id="rId5"/>
    <p:sldLayoutId id="2147483668" r:id="rId6"/>
    <p:sldLayoutId id="2147483656" r:id="rId7"/>
    <p:sldLayoutId id="2147483667"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Worksheet 6</a:t>
            </a:r>
          </a:p>
        </p:txBody>
      </p:sp>
      <p:sp>
        <p:nvSpPr>
          <p:cNvPr id="3" name="Text Placeholder 2"/>
          <p:cNvSpPr>
            <a:spLocks noGrp="1"/>
          </p:cNvSpPr>
          <p:nvPr>
            <p:ph type="body" sz="quarter" idx="14"/>
          </p:nvPr>
        </p:nvSpPr>
        <p:spPr/>
        <p:txBody>
          <a:bodyPr/>
          <a:lstStyle/>
          <a:p>
            <a:r>
              <a:rPr lang="en-GB" dirty="0"/>
              <a:t>Complete </a:t>
            </a:r>
            <a:r>
              <a:rPr lang="en-GB" b="1" dirty="0"/>
              <a:t>Task 1 </a:t>
            </a:r>
            <a:r>
              <a:rPr lang="en-GB" dirty="0"/>
              <a:t>and </a:t>
            </a:r>
            <a:r>
              <a:rPr lang="en-GB" b="1" dirty="0"/>
              <a:t>Task 2 </a:t>
            </a:r>
            <a:r>
              <a:rPr lang="en-GB" dirty="0"/>
              <a:t>on </a:t>
            </a:r>
            <a:r>
              <a:rPr lang="en-GB" b="1" dirty="0"/>
              <a:t>Worksheet 6</a:t>
            </a:r>
            <a:br>
              <a:rPr lang="en-GB" b="1" dirty="0"/>
            </a:br>
            <a:endParaRPr lang="en-GB" b="1" dirty="0"/>
          </a:p>
        </p:txBody>
      </p:sp>
    </p:spTree>
    <p:extLst>
      <p:ext uri="{BB962C8B-B14F-4D97-AF65-F5344CB8AC3E}">
        <p14:creationId xmlns:p14="http://schemas.microsoft.com/office/powerpoint/2010/main" val="257206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D8EC0C-0325-46F5-A114-E532225DF76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594805"/>
            <a:ext cx="9144000" cy="6263195"/>
          </a:xfrm>
          <a:prstGeom prst="rect">
            <a:avLst/>
          </a:prstGeom>
        </p:spPr>
      </p:pic>
      <p:sp>
        <p:nvSpPr>
          <p:cNvPr id="2" name="Text Placeholder 1">
            <a:extLst>
              <a:ext uri="{FF2B5EF4-FFF2-40B4-BE49-F238E27FC236}">
                <a16:creationId xmlns:a16="http://schemas.microsoft.com/office/drawing/2014/main" id="{72EC9512-467A-4AEF-AE4A-6C2015CE57FE}"/>
              </a:ext>
            </a:extLst>
          </p:cNvPr>
          <p:cNvSpPr>
            <a:spLocks noGrp="1"/>
          </p:cNvSpPr>
          <p:nvPr>
            <p:ph type="body" sz="quarter" idx="13"/>
          </p:nvPr>
        </p:nvSpPr>
        <p:spPr/>
        <p:txBody>
          <a:bodyPr/>
          <a:lstStyle/>
          <a:p>
            <a:r>
              <a:rPr lang="en-GB">
                <a:solidFill>
                  <a:schemeClr val="bg1"/>
                </a:solidFill>
              </a:rPr>
              <a:t>Privacy</a:t>
            </a:r>
          </a:p>
        </p:txBody>
      </p:sp>
      <p:sp>
        <p:nvSpPr>
          <p:cNvPr id="3" name="Text Placeholder 2">
            <a:extLst>
              <a:ext uri="{FF2B5EF4-FFF2-40B4-BE49-F238E27FC236}">
                <a16:creationId xmlns:a16="http://schemas.microsoft.com/office/drawing/2014/main" id="{DC1C3E04-5F9F-47CF-B87A-768AE5523337}"/>
              </a:ext>
            </a:extLst>
          </p:cNvPr>
          <p:cNvSpPr>
            <a:spLocks noGrp="1"/>
          </p:cNvSpPr>
          <p:nvPr>
            <p:ph type="body" sz="quarter" idx="14"/>
          </p:nvPr>
        </p:nvSpPr>
        <p:spPr/>
        <p:txBody>
          <a:bodyPr/>
          <a:lstStyle/>
          <a:p>
            <a:r>
              <a:rPr lang="en-GB">
                <a:solidFill>
                  <a:schemeClr val="bg1"/>
                </a:solidFill>
              </a:rPr>
              <a:t>If data is stored in the cloud, the </a:t>
            </a:r>
            <a:br>
              <a:rPr lang="en-GB">
                <a:solidFill>
                  <a:schemeClr val="bg1"/>
                </a:solidFill>
              </a:rPr>
            </a:br>
            <a:r>
              <a:rPr lang="en-GB">
                <a:solidFill>
                  <a:schemeClr val="bg1"/>
                </a:solidFill>
              </a:rPr>
              <a:t>security and privacy of the data </a:t>
            </a:r>
            <a:br>
              <a:rPr lang="en-GB">
                <a:solidFill>
                  <a:schemeClr val="bg1"/>
                </a:solidFill>
              </a:rPr>
            </a:br>
            <a:r>
              <a:rPr lang="en-GB">
                <a:solidFill>
                  <a:schemeClr val="bg1"/>
                </a:solidFill>
              </a:rPr>
              <a:t>is controlled by an </a:t>
            </a:r>
            <a:br>
              <a:rPr lang="en-GB">
                <a:solidFill>
                  <a:schemeClr val="bg1"/>
                </a:solidFill>
              </a:rPr>
            </a:br>
            <a:r>
              <a:rPr lang="en-GB">
                <a:solidFill>
                  <a:schemeClr val="bg1"/>
                </a:solidFill>
              </a:rPr>
              <a:t>external company</a:t>
            </a:r>
          </a:p>
          <a:p>
            <a:pPr lvl="1"/>
            <a:r>
              <a:rPr lang="en-GB">
                <a:solidFill>
                  <a:schemeClr val="bg1"/>
                </a:solidFill>
              </a:rPr>
              <a:t>Data stored locally is under the </a:t>
            </a:r>
            <a:br>
              <a:rPr lang="en-GB">
                <a:solidFill>
                  <a:schemeClr val="bg1"/>
                </a:solidFill>
              </a:rPr>
            </a:br>
            <a:r>
              <a:rPr lang="en-GB">
                <a:solidFill>
                  <a:schemeClr val="bg1"/>
                </a:solidFill>
              </a:rPr>
              <a:t>control of a single person or organisation</a:t>
            </a:r>
          </a:p>
          <a:p>
            <a:pPr lvl="1"/>
            <a:r>
              <a:rPr lang="en-GB">
                <a:solidFill>
                  <a:schemeClr val="bg1"/>
                </a:solidFill>
              </a:rPr>
              <a:t>Both cloud storage and local storage </a:t>
            </a:r>
            <a:br>
              <a:rPr lang="en-GB">
                <a:solidFill>
                  <a:schemeClr val="bg1"/>
                </a:solidFill>
              </a:rPr>
            </a:br>
            <a:r>
              <a:rPr lang="en-GB">
                <a:solidFill>
                  <a:schemeClr val="bg1"/>
                </a:solidFill>
              </a:rPr>
              <a:t>may be hacked, however, typically </a:t>
            </a:r>
            <a:br>
              <a:rPr lang="en-GB">
                <a:solidFill>
                  <a:schemeClr val="bg1"/>
                </a:solidFill>
              </a:rPr>
            </a:br>
            <a:r>
              <a:rPr lang="en-GB">
                <a:solidFill>
                  <a:schemeClr val="bg1"/>
                </a:solidFill>
              </a:rPr>
              <a:t>cloud storage will be more secure</a:t>
            </a:r>
          </a:p>
          <a:p>
            <a:pPr lvl="1"/>
            <a:r>
              <a:rPr lang="en-GB">
                <a:solidFill>
                  <a:schemeClr val="bg1"/>
                </a:solidFill>
              </a:rPr>
              <a:t>Companies and organisations will need </a:t>
            </a:r>
            <a:br>
              <a:rPr lang="en-GB">
                <a:solidFill>
                  <a:schemeClr val="bg1"/>
                </a:solidFill>
              </a:rPr>
            </a:br>
            <a:r>
              <a:rPr lang="en-GB">
                <a:solidFill>
                  <a:schemeClr val="bg1"/>
                </a:solidFill>
              </a:rPr>
              <a:t>to consider the level they trust an </a:t>
            </a:r>
            <a:br>
              <a:rPr lang="en-GB">
                <a:solidFill>
                  <a:schemeClr val="bg1"/>
                </a:solidFill>
              </a:rPr>
            </a:br>
            <a:r>
              <a:rPr lang="en-GB">
                <a:solidFill>
                  <a:schemeClr val="bg1"/>
                </a:solidFill>
              </a:rPr>
              <a:t>external company to hold their data</a:t>
            </a:r>
          </a:p>
        </p:txBody>
      </p:sp>
      <p:pic>
        <p:nvPicPr>
          <p:cNvPr id="8" name="Graphic 7">
            <a:extLst>
              <a:ext uri="{FF2B5EF4-FFF2-40B4-BE49-F238E27FC236}">
                <a16:creationId xmlns:a16="http://schemas.microsoft.com/office/drawing/2014/main" id="{2FD0BD54-0B62-499A-9766-7DF15B62AC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0830" y="6316758"/>
            <a:ext cx="1432860" cy="338190"/>
          </a:xfrm>
          <a:prstGeom prst="rect">
            <a:avLst/>
          </a:prstGeom>
        </p:spPr>
      </p:pic>
    </p:spTree>
    <p:extLst>
      <p:ext uri="{BB962C8B-B14F-4D97-AF65-F5344CB8AC3E}">
        <p14:creationId xmlns:p14="http://schemas.microsoft.com/office/powerpoint/2010/main" val="2073841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EC9512-467A-4AEF-AE4A-6C2015CE57FE}"/>
              </a:ext>
            </a:extLst>
          </p:cNvPr>
          <p:cNvSpPr>
            <a:spLocks noGrp="1"/>
          </p:cNvSpPr>
          <p:nvPr>
            <p:ph type="body" sz="quarter" idx="13"/>
          </p:nvPr>
        </p:nvSpPr>
        <p:spPr/>
        <p:txBody>
          <a:bodyPr/>
          <a:lstStyle/>
          <a:p>
            <a:r>
              <a:rPr lang="en-GB"/>
              <a:t>Data transfer speeds</a:t>
            </a:r>
          </a:p>
        </p:txBody>
      </p:sp>
      <p:sp>
        <p:nvSpPr>
          <p:cNvPr id="3" name="Text Placeholder 2">
            <a:extLst>
              <a:ext uri="{FF2B5EF4-FFF2-40B4-BE49-F238E27FC236}">
                <a16:creationId xmlns:a16="http://schemas.microsoft.com/office/drawing/2014/main" id="{DC1C3E04-5F9F-47CF-B87A-768AE5523337}"/>
              </a:ext>
            </a:extLst>
          </p:cNvPr>
          <p:cNvSpPr>
            <a:spLocks noGrp="1"/>
          </p:cNvSpPr>
          <p:nvPr>
            <p:ph type="body" sz="quarter" idx="14"/>
          </p:nvPr>
        </p:nvSpPr>
        <p:spPr/>
        <p:txBody>
          <a:bodyPr/>
          <a:lstStyle/>
          <a:p>
            <a:r>
              <a:rPr lang="en-GB"/>
              <a:t>When a file is used that is on cloud storage it must first be downloaded</a:t>
            </a:r>
          </a:p>
          <a:p>
            <a:pPr lvl="1"/>
            <a:r>
              <a:rPr lang="en-GB"/>
              <a:t>With a fast connection and a small office document this may happen in a few seconds</a:t>
            </a:r>
          </a:p>
          <a:p>
            <a:pPr lvl="1"/>
            <a:r>
              <a:rPr lang="en-GB"/>
              <a:t>However, with files such as those used in video editing it may take hours to open or save files to cloud storage</a:t>
            </a:r>
          </a:p>
          <a:p>
            <a:r>
              <a:rPr lang="en-GB"/>
              <a:t>Local storage is very fast to transfer data</a:t>
            </a:r>
          </a:p>
          <a:p>
            <a:pPr lvl="1"/>
            <a:r>
              <a:rPr lang="en-GB"/>
              <a:t>A local SATA solid state drive can read and write data at around 500 MB per second</a:t>
            </a:r>
          </a:p>
          <a:p>
            <a:pPr lvl="1"/>
            <a:r>
              <a:rPr lang="en-GB"/>
              <a:t>A typical UK internet connection operates at around 70 Mb/s giving speeds of less than 10 MB per second</a:t>
            </a:r>
          </a:p>
        </p:txBody>
      </p:sp>
    </p:spTree>
    <p:extLst>
      <p:ext uri="{BB962C8B-B14F-4D97-AF65-F5344CB8AC3E}">
        <p14:creationId xmlns:p14="http://schemas.microsoft.com/office/powerpoint/2010/main" val="2461077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Worksheet 6</a:t>
            </a:r>
          </a:p>
        </p:txBody>
      </p:sp>
      <p:sp>
        <p:nvSpPr>
          <p:cNvPr id="3" name="Text Placeholder 2"/>
          <p:cNvSpPr>
            <a:spLocks noGrp="1"/>
          </p:cNvSpPr>
          <p:nvPr>
            <p:ph type="body" sz="quarter" idx="14"/>
          </p:nvPr>
        </p:nvSpPr>
        <p:spPr/>
        <p:txBody>
          <a:bodyPr/>
          <a:lstStyle/>
          <a:p>
            <a:r>
              <a:rPr lang="en-GB" dirty="0"/>
              <a:t>Complete </a:t>
            </a:r>
            <a:r>
              <a:rPr lang="en-GB" b="1" dirty="0"/>
              <a:t>Task 3 </a:t>
            </a:r>
            <a:r>
              <a:rPr lang="en-GB" dirty="0"/>
              <a:t>on </a:t>
            </a:r>
            <a:r>
              <a:rPr lang="en-GB" b="1" dirty="0"/>
              <a:t>Worksheet 6</a:t>
            </a:r>
          </a:p>
        </p:txBody>
      </p:sp>
    </p:spTree>
    <p:extLst>
      <p:ext uri="{BB962C8B-B14F-4D97-AF65-F5344CB8AC3E}">
        <p14:creationId xmlns:p14="http://schemas.microsoft.com/office/powerpoint/2010/main" val="1818513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8D2B1CA-5749-478B-BAC1-2612FCED513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09132"/>
            <a:ext cx="9144000" cy="6248868"/>
          </a:xfrm>
          <a:prstGeom prst="rect">
            <a:avLst/>
          </a:prstGeom>
        </p:spPr>
      </p:pic>
      <p:sp>
        <p:nvSpPr>
          <p:cNvPr id="2" name="Text Placeholder 1">
            <a:extLst>
              <a:ext uri="{FF2B5EF4-FFF2-40B4-BE49-F238E27FC236}">
                <a16:creationId xmlns:a16="http://schemas.microsoft.com/office/drawing/2014/main" id="{72EC9512-467A-4AEF-AE4A-6C2015CE57FE}"/>
              </a:ext>
            </a:extLst>
          </p:cNvPr>
          <p:cNvSpPr>
            <a:spLocks noGrp="1"/>
          </p:cNvSpPr>
          <p:nvPr>
            <p:ph type="body" sz="quarter" idx="13"/>
          </p:nvPr>
        </p:nvSpPr>
        <p:spPr/>
        <p:txBody>
          <a:bodyPr/>
          <a:lstStyle/>
          <a:p>
            <a:r>
              <a:rPr lang="en-GB">
                <a:solidFill>
                  <a:schemeClr val="bg1"/>
                </a:solidFill>
              </a:rPr>
              <a:t>Plenary</a:t>
            </a:r>
          </a:p>
        </p:txBody>
      </p:sp>
      <p:sp>
        <p:nvSpPr>
          <p:cNvPr id="3" name="Text Placeholder 2">
            <a:extLst>
              <a:ext uri="{FF2B5EF4-FFF2-40B4-BE49-F238E27FC236}">
                <a16:creationId xmlns:a16="http://schemas.microsoft.com/office/drawing/2014/main" id="{DC1C3E04-5F9F-47CF-B87A-768AE5523337}"/>
              </a:ext>
            </a:extLst>
          </p:cNvPr>
          <p:cNvSpPr>
            <a:spLocks noGrp="1"/>
          </p:cNvSpPr>
          <p:nvPr>
            <p:ph type="body" sz="quarter" idx="14"/>
          </p:nvPr>
        </p:nvSpPr>
        <p:spPr/>
        <p:txBody>
          <a:bodyPr/>
          <a:lstStyle/>
          <a:p>
            <a:r>
              <a:rPr lang="en-GB">
                <a:solidFill>
                  <a:schemeClr val="bg1"/>
                </a:solidFill>
              </a:rPr>
              <a:t>Work in a pair to answer the </a:t>
            </a:r>
            <a:br>
              <a:rPr lang="en-GB">
                <a:solidFill>
                  <a:schemeClr val="bg1"/>
                </a:solidFill>
              </a:rPr>
            </a:br>
            <a:r>
              <a:rPr lang="en-GB">
                <a:solidFill>
                  <a:schemeClr val="bg1"/>
                </a:solidFill>
              </a:rPr>
              <a:t>following questions:</a:t>
            </a:r>
          </a:p>
          <a:p>
            <a:pPr lvl="1"/>
            <a:r>
              <a:rPr lang="en-GB">
                <a:solidFill>
                  <a:schemeClr val="bg1"/>
                </a:solidFill>
              </a:rPr>
              <a:t>What is cloud storage?</a:t>
            </a:r>
          </a:p>
          <a:p>
            <a:pPr lvl="1"/>
            <a:r>
              <a:rPr lang="en-GB">
                <a:solidFill>
                  <a:schemeClr val="bg1"/>
                </a:solidFill>
              </a:rPr>
              <a:t>How does it differ </a:t>
            </a:r>
            <a:br>
              <a:rPr lang="en-GB">
                <a:solidFill>
                  <a:schemeClr val="bg1"/>
                </a:solidFill>
              </a:rPr>
            </a:br>
            <a:r>
              <a:rPr lang="en-GB">
                <a:solidFill>
                  <a:schemeClr val="bg1"/>
                </a:solidFill>
              </a:rPr>
              <a:t>from local storage?</a:t>
            </a:r>
          </a:p>
          <a:p>
            <a:pPr lvl="1"/>
            <a:r>
              <a:rPr lang="en-GB">
                <a:solidFill>
                  <a:schemeClr val="bg1"/>
                </a:solidFill>
              </a:rPr>
              <a:t>What are </a:t>
            </a:r>
            <a:r>
              <a:rPr lang="en-GB" b="1">
                <a:solidFill>
                  <a:schemeClr val="bg1"/>
                </a:solidFill>
              </a:rPr>
              <a:t>two</a:t>
            </a:r>
            <a:r>
              <a:rPr lang="en-GB">
                <a:solidFill>
                  <a:schemeClr val="bg1"/>
                </a:solidFill>
              </a:rPr>
              <a:t> </a:t>
            </a:r>
            <a:br>
              <a:rPr lang="en-GB">
                <a:solidFill>
                  <a:schemeClr val="bg1"/>
                </a:solidFill>
              </a:rPr>
            </a:br>
            <a:r>
              <a:rPr lang="en-GB">
                <a:solidFill>
                  <a:schemeClr val="bg1"/>
                </a:solidFill>
              </a:rPr>
              <a:t>advantages and </a:t>
            </a:r>
            <a:br>
              <a:rPr lang="en-GB">
                <a:solidFill>
                  <a:schemeClr val="bg1"/>
                </a:solidFill>
              </a:rPr>
            </a:br>
            <a:r>
              <a:rPr lang="en-GB">
                <a:solidFill>
                  <a:schemeClr val="bg1"/>
                </a:solidFill>
              </a:rPr>
              <a:t>disadvantages of </a:t>
            </a:r>
            <a:br>
              <a:rPr lang="en-GB">
                <a:solidFill>
                  <a:schemeClr val="bg1"/>
                </a:solidFill>
              </a:rPr>
            </a:br>
            <a:r>
              <a:rPr lang="en-GB">
                <a:solidFill>
                  <a:schemeClr val="bg1"/>
                </a:solidFill>
              </a:rPr>
              <a:t>cloud storage </a:t>
            </a:r>
            <a:br>
              <a:rPr lang="en-GB">
                <a:solidFill>
                  <a:schemeClr val="bg1"/>
                </a:solidFill>
              </a:rPr>
            </a:br>
            <a:r>
              <a:rPr lang="en-GB">
                <a:solidFill>
                  <a:schemeClr val="bg1"/>
                </a:solidFill>
              </a:rPr>
              <a:t>compared to </a:t>
            </a:r>
            <a:br>
              <a:rPr lang="en-GB">
                <a:solidFill>
                  <a:schemeClr val="bg1"/>
                </a:solidFill>
              </a:rPr>
            </a:br>
            <a:r>
              <a:rPr lang="en-GB">
                <a:solidFill>
                  <a:schemeClr val="bg1"/>
                </a:solidFill>
              </a:rPr>
              <a:t>local storage?</a:t>
            </a:r>
          </a:p>
        </p:txBody>
      </p:sp>
      <p:pic>
        <p:nvPicPr>
          <p:cNvPr id="9" name="Graphic 8">
            <a:extLst>
              <a:ext uri="{FF2B5EF4-FFF2-40B4-BE49-F238E27FC236}">
                <a16:creationId xmlns:a16="http://schemas.microsoft.com/office/drawing/2014/main" id="{B31AE8F5-D3D0-4839-AEB3-33FC069659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0830" y="6316758"/>
            <a:ext cx="1432860" cy="338190"/>
          </a:xfrm>
          <a:prstGeom prst="rect">
            <a:avLst/>
          </a:prstGeom>
        </p:spPr>
      </p:pic>
    </p:spTree>
    <p:extLst>
      <p:ext uri="{BB962C8B-B14F-4D97-AF65-F5344CB8AC3E}">
        <p14:creationId xmlns:p14="http://schemas.microsoft.com/office/powerpoint/2010/main" val="2333999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EC9512-467A-4AEF-AE4A-6C2015CE57FE}"/>
              </a:ext>
            </a:extLst>
          </p:cNvPr>
          <p:cNvSpPr>
            <a:spLocks noGrp="1"/>
          </p:cNvSpPr>
          <p:nvPr>
            <p:ph type="body" sz="quarter" idx="13"/>
          </p:nvPr>
        </p:nvSpPr>
        <p:spPr/>
        <p:txBody>
          <a:bodyPr/>
          <a:lstStyle/>
          <a:p>
            <a:r>
              <a:rPr lang="en-GB"/>
              <a:t>Plenary</a:t>
            </a:r>
          </a:p>
        </p:txBody>
      </p:sp>
      <p:sp>
        <p:nvSpPr>
          <p:cNvPr id="3" name="Text Placeholder 2">
            <a:extLst>
              <a:ext uri="{FF2B5EF4-FFF2-40B4-BE49-F238E27FC236}">
                <a16:creationId xmlns:a16="http://schemas.microsoft.com/office/drawing/2014/main" id="{DC1C3E04-5F9F-47CF-B87A-768AE5523337}"/>
              </a:ext>
            </a:extLst>
          </p:cNvPr>
          <p:cNvSpPr>
            <a:spLocks noGrp="1"/>
          </p:cNvSpPr>
          <p:nvPr>
            <p:ph type="body" sz="quarter" idx="14"/>
          </p:nvPr>
        </p:nvSpPr>
        <p:spPr/>
        <p:txBody>
          <a:bodyPr/>
          <a:lstStyle/>
          <a:p>
            <a:pPr lvl="1"/>
            <a:r>
              <a:rPr lang="en-GB"/>
              <a:t>What is cloud storage? </a:t>
            </a:r>
            <a:r>
              <a:rPr lang="en-GB">
                <a:solidFill>
                  <a:srgbClr val="FF0000"/>
                </a:solidFill>
              </a:rPr>
              <a:t>Remote storage provided by a company that is bought as a service</a:t>
            </a:r>
          </a:p>
          <a:p>
            <a:pPr lvl="1"/>
            <a:r>
              <a:rPr lang="en-GB"/>
              <a:t>How does it differ from local storage? </a:t>
            </a:r>
            <a:r>
              <a:rPr lang="en-GB">
                <a:solidFill>
                  <a:srgbClr val="FF0000"/>
                </a:solidFill>
              </a:rPr>
              <a:t>Local storage consists of hard drives that are owned and maintained by the user or organisation themselves</a:t>
            </a:r>
          </a:p>
          <a:p>
            <a:pPr lvl="1"/>
            <a:r>
              <a:rPr lang="en-GB"/>
              <a:t>What are </a:t>
            </a:r>
            <a:r>
              <a:rPr lang="en-GB" b="1"/>
              <a:t>two</a:t>
            </a:r>
            <a:r>
              <a:rPr lang="en-GB"/>
              <a:t> advantages and disadvantages of cloud storage compared to local storage? </a:t>
            </a:r>
            <a:r>
              <a:rPr lang="en-GB">
                <a:solidFill>
                  <a:srgbClr val="FF0000"/>
                </a:solidFill>
              </a:rPr>
              <a:t>Some suggestions:</a:t>
            </a:r>
          </a:p>
          <a:p>
            <a:pPr lvl="1"/>
            <a:endParaRPr lang="en-GB"/>
          </a:p>
        </p:txBody>
      </p:sp>
      <p:graphicFrame>
        <p:nvGraphicFramePr>
          <p:cNvPr id="4" name="Table 4">
            <a:extLst>
              <a:ext uri="{FF2B5EF4-FFF2-40B4-BE49-F238E27FC236}">
                <a16:creationId xmlns:a16="http://schemas.microsoft.com/office/drawing/2014/main" id="{FBB2BAAE-5C4F-4A4E-8128-3E1CDD7EFDA3}"/>
              </a:ext>
            </a:extLst>
          </p:cNvPr>
          <p:cNvGraphicFramePr>
            <a:graphicFrameLocks noGrp="1"/>
          </p:cNvGraphicFramePr>
          <p:nvPr>
            <p:extLst>
              <p:ext uri="{D42A27DB-BD31-4B8C-83A1-F6EECF244321}">
                <p14:modId xmlns:p14="http://schemas.microsoft.com/office/powerpoint/2010/main" val="3924656565"/>
              </p:ext>
            </p:extLst>
          </p:nvPr>
        </p:nvGraphicFramePr>
        <p:xfrm>
          <a:off x="1390834" y="4379897"/>
          <a:ext cx="7028886" cy="1651000"/>
        </p:xfrm>
        <a:graphic>
          <a:graphicData uri="http://schemas.openxmlformats.org/drawingml/2006/table">
            <a:tbl>
              <a:tblPr firstRow="1" bandRow="1">
                <a:tableStyleId>{5C22544A-7EE6-4342-B048-85BDC9FD1C3A}</a:tableStyleId>
              </a:tblPr>
              <a:tblGrid>
                <a:gridCol w="3514443">
                  <a:extLst>
                    <a:ext uri="{9D8B030D-6E8A-4147-A177-3AD203B41FA5}">
                      <a16:colId xmlns:a16="http://schemas.microsoft.com/office/drawing/2014/main" val="3308734469"/>
                    </a:ext>
                  </a:extLst>
                </a:gridCol>
                <a:gridCol w="3514443">
                  <a:extLst>
                    <a:ext uri="{9D8B030D-6E8A-4147-A177-3AD203B41FA5}">
                      <a16:colId xmlns:a16="http://schemas.microsoft.com/office/drawing/2014/main" val="554868683"/>
                    </a:ext>
                  </a:extLst>
                </a:gridCol>
              </a:tblGrid>
              <a:tr h="370840">
                <a:tc>
                  <a:txBody>
                    <a:bodyPr/>
                    <a:lstStyle/>
                    <a:p>
                      <a:r>
                        <a:rPr lang="en-GB"/>
                        <a:t>Cloud storage advantages</a:t>
                      </a:r>
                    </a:p>
                  </a:txBody>
                  <a:tcPr>
                    <a:lnL w="12700" cap="flat" cmpd="sng" algn="ctr">
                      <a:solidFill>
                        <a:srgbClr val="CF6529"/>
                      </a:solidFill>
                      <a:prstDash val="solid"/>
                      <a:round/>
                      <a:headEnd type="none" w="med" len="med"/>
                      <a:tailEnd type="none" w="med" len="med"/>
                    </a:lnL>
                    <a:lnT w="12700" cap="flat" cmpd="sng" algn="ctr">
                      <a:solidFill>
                        <a:srgbClr val="CF6529"/>
                      </a:solidFill>
                      <a:prstDash val="solid"/>
                      <a:round/>
                      <a:headEnd type="none" w="med" len="med"/>
                      <a:tailEnd type="none" w="med" len="med"/>
                    </a:lnT>
                    <a:lnB w="12700" cap="flat" cmpd="sng" algn="ctr">
                      <a:solidFill>
                        <a:srgbClr val="CF6529"/>
                      </a:solidFill>
                      <a:prstDash val="solid"/>
                      <a:round/>
                      <a:headEnd type="none" w="med" len="med"/>
                      <a:tailEnd type="none" w="med" len="med"/>
                    </a:lnB>
                    <a:solidFill>
                      <a:srgbClr val="CF6529"/>
                    </a:solidFill>
                  </a:tcPr>
                </a:tc>
                <a:tc>
                  <a:txBody>
                    <a:bodyPr/>
                    <a:lstStyle/>
                    <a:p>
                      <a:r>
                        <a:rPr lang="en-GB"/>
                        <a:t>Cloud storage disadvantages</a:t>
                      </a:r>
                    </a:p>
                  </a:txBody>
                  <a:tcPr>
                    <a:lnR w="12700" cap="flat" cmpd="sng" algn="ctr">
                      <a:solidFill>
                        <a:srgbClr val="CF6529"/>
                      </a:solidFill>
                      <a:prstDash val="solid"/>
                      <a:round/>
                      <a:headEnd type="none" w="med" len="med"/>
                      <a:tailEnd type="none" w="med" len="med"/>
                    </a:lnR>
                    <a:lnT w="12700" cap="flat" cmpd="sng" algn="ctr">
                      <a:solidFill>
                        <a:srgbClr val="CF6529"/>
                      </a:solidFill>
                      <a:prstDash val="solid"/>
                      <a:round/>
                      <a:headEnd type="none" w="med" len="med"/>
                      <a:tailEnd type="none" w="med" len="med"/>
                    </a:lnT>
                    <a:lnB w="12700" cap="flat" cmpd="sng" algn="ctr">
                      <a:solidFill>
                        <a:srgbClr val="CF6529"/>
                      </a:solidFill>
                      <a:prstDash val="solid"/>
                      <a:round/>
                      <a:headEnd type="none" w="med" len="med"/>
                      <a:tailEnd type="none" w="med" len="med"/>
                    </a:lnB>
                    <a:solidFill>
                      <a:srgbClr val="CF6529"/>
                    </a:solidFill>
                  </a:tcPr>
                </a:tc>
                <a:extLst>
                  <a:ext uri="{0D108BD9-81ED-4DB2-BD59-A6C34878D82A}">
                    <a16:rowId xmlns:a16="http://schemas.microsoft.com/office/drawing/2014/main" val="616790021"/>
                  </a:ext>
                </a:extLst>
              </a:tr>
              <a:tr h="370840">
                <a:tc>
                  <a:txBody>
                    <a:bodyPr/>
                    <a:lstStyle/>
                    <a:p>
                      <a:r>
                        <a:rPr lang="en-GB">
                          <a:solidFill>
                            <a:srgbClr val="FF0000"/>
                          </a:solidFill>
                        </a:rPr>
                        <a:t>Redundancy in many remote locations</a:t>
                      </a:r>
                    </a:p>
                  </a:txBody>
                  <a:tcPr>
                    <a:lnL w="12700" cap="flat" cmpd="sng" algn="ctr">
                      <a:solidFill>
                        <a:srgbClr val="CF6529"/>
                      </a:solidFill>
                      <a:prstDash val="solid"/>
                      <a:round/>
                      <a:headEnd type="none" w="med" len="med"/>
                      <a:tailEnd type="none" w="med" len="med"/>
                    </a:lnL>
                    <a:lnR w="12700" cap="flat" cmpd="sng" algn="ctr">
                      <a:solidFill>
                        <a:srgbClr val="CF6529"/>
                      </a:solidFill>
                      <a:prstDash val="solid"/>
                      <a:round/>
                      <a:headEnd type="none" w="med" len="med"/>
                      <a:tailEnd type="none" w="med" len="med"/>
                    </a:lnR>
                    <a:lnT w="12700" cap="flat" cmpd="sng" algn="ctr">
                      <a:solidFill>
                        <a:srgbClr val="CF6529"/>
                      </a:solidFill>
                      <a:prstDash val="solid"/>
                      <a:round/>
                      <a:headEnd type="none" w="med" len="med"/>
                      <a:tailEnd type="none" w="med" len="med"/>
                    </a:lnT>
                    <a:lnB w="12700" cap="flat" cmpd="sng" algn="ctr">
                      <a:solidFill>
                        <a:srgbClr val="CF6529"/>
                      </a:solidFill>
                      <a:prstDash val="solid"/>
                      <a:round/>
                      <a:headEnd type="none" w="med" len="med"/>
                      <a:tailEnd type="none" w="med" len="med"/>
                    </a:lnB>
                    <a:noFill/>
                  </a:tcPr>
                </a:tc>
                <a:tc>
                  <a:txBody>
                    <a:bodyPr/>
                    <a:lstStyle/>
                    <a:p>
                      <a:r>
                        <a:rPr lang="en-GB">
                          <a:solidFill>
                            <a:srgbClr val="FF0000"/>
                          </a:solidFill>
                        </a:rPr>
                        <a:t>Takes longer to download data in the case of a full restore</a:t>
                      </a:r>
                    </a:p>
                  </a:txBody>
                  <a:tcPr>
                    <a:lnL w="12700" cap="flat" cmpd="sng" algn="ctr">
                      <a:solidFill>
                        <a:srgbClr val="CF6529"/>
                      </a:solidFill>
                      <a:prstDash val="solid"/>
                      <a:round/>
                      <a:headEnd type="none" w="med" len="med"/>
                      <a:tailEnd type="none" w="med" len="med"/>
                    </a:lnL>
                    <a:lnR w="12700" cap="flat" cmpd="sng" algn="ctr">
                      <a:solidFill>
                        <a:srgbClr val="CF6529"/>
                      </a:solidFill>
                      <a:prstDash val="solid"/>
                      <a:round/>
                      <a:headEnd type="none" w="med" len="med"/>
                      <a:tailEnd type="none" w="med" len="med"/>
                    </a:lnR>
                    <a:lnT w="12700" cap="flat" cmpd="sng" algn="ctr">
                      <a:solidFill>
                        <a:srgbClr val="CF6529"/>
                      </a:solidFill>
                      <a:prstDash val="solid"/>
                      <a:round/>
                      <a:headEnd type="none" w="med" len="med"/>
                      <a:tailEnd type="none" w="med" len="med"/>
                    </a:lnT>
                    <a:lnB w="12700" cap="flat" cmpd="sng" algn="ctr">
                      <a:solidFill>
                        <a:srgbClr val="CF6529"/>
                      </a:solidFill>
                      <a:prstDash val="solid"/>
                      <a:round/>
                      <a:headEnd type="none" w="med" len="med"/>
                      <a:tailEnd type="none" w="med" len="med"/>
                    </a:lnB>
                    <a:noFill/>
                  </a:tcPr>
                </a:tc>
                <a:extLst>
                  <a:ext uri="{0D108BD9-81ED-4DB2-BD59-A6C34878D82A}">
                    <a16:rowId xmlns:a16="http://schemas.microsoft.com/office/drawing/2014/main" val="4072168954"/>
                  </a:ext>
                </a:extLst>
              </a:tr>
              <a:tr h="370840">
                <a:tc>
                  <a:txBody>
                    <a:bodyPr/>
                    <a:lstStyle/>
                    <a:p>
                      <a:r>
                        <a:rPr lang="en-GB">
                          <a:solidFill>
                            <a:srgbClr val="FF0000"/>
                          </a:solidFill>
                        </a:rPr>
                        <a:t>Managed by the cloud storage provider</a:t>
                      </a:r>
                    </a:p>
                  </a:txBody>
                  <a:tcPr>
                    <a:lnL w="12700" cap="flat" cmpd="sng" algn="ctr">
                      <a:solidFill>
                        <a:srgbClr val="CF6529"/>
                      </a:solidFill>
                      <a:prstDash val="solid"/>
                      <a:round/>
                      <a:headEnd type="none" w="med" len="med"/>
                      <a:tailEnd type="none" w="med" len="med"/>
                    </a:lnL>
                    <a:lnR w="12700" cap="flat" cmpd="sng" algn="ctr">
                      <a:solidFill>
                        <a:srgbClr val="CF6529"/>
                      </a:solidFill>
                      <a:prstDash val="solid"/>
                      <a:round/>
                      <a:headEnd type="none" w="med" len="med"/>
                      <a:tailEnd type="none" w="med" len="med"/>
                    </a:lnR>
                    <a:lnT w="12700" cap="flat" cmpd="sng" algn="ctr">
                      <a:solidFill>
                        <a:srgbClr val="CF6529"/>
                      </a:solidFill>
                      <a:prstDash val="solid"/>
                      <a:round/>
                      <a:headEnd type="none" w="med" len="med"/>
                      <a:tailEnd type="none" w="med" len="med"/>
                    </a:lnT>
                    <a:lnB w="12700" cap="flat" cmpd="sng" algn="ctr">
                      <a:solidFill>
                        <a:srgbClr val="CF6529"/>
                      </a:solidFill>
                      <a:prstDash val="solid"/>
                      <a:round/>
                      <a:headEnd type="none" w="med" len="med"/>
                      <a:tailEnd type="none" w="med" len="med"/>
                    </a:lnB>
                    <a:noFill/>
                  </a:tcPr>
                </a:tc>
                <a:tc>
                  <a:txBody>
                    <a:bodyPr/>
                    <a:lstStyle/>
                    <a:p>
                      <a:r>
                        <a:rPr lang="en-GB">
                          <a:solidFill>
                            <a:srgbClr val="FF0000"/>
                          </a:solidFill>
                        </a:rPr>
                        <a:t>Not appropriate for large files where quick access is needed</a:t>
                      </a:r>
                    </a:p>
                  </a:txBody>
                  <a:tcPr>
                    <a:lnL w="12700" cap="flat" cmpd="sng" algn="ctr">
                      <a:solidFill>
                        <a:srgbClr val="CF6529"/>
                      </a:solidFill>
                      <a:prstDash val="solid"/>
                      <a:round/>
                      <a:headEnd type="none" w="med" len="med"/>
                      <a:tailEnd type="none" w="med" len="med"/>
                    </a:lnL>
                    <a:lnR w="12700" cap="flat" cmpd="sng" algn="ctr">
                      <a:solidFill>
                        <a:srgbClr val="CF6529"/>
                      </a:solidFill>
                      <a:prstDash val="solid"/>
                      <a:round/>
                      <a:headEnd type="none" w="med" len="med"/>
                      <a:tailEnd type="none" w="med" len="med"/>
                    </a:lnR>
                    <a:lnT w="12700" cap="flat" cmpd="sng" algn="ctr">
                      <a:solidFill>
                        <a:srgbClr val="CF6529"/>
                      </a:solidFill>
                      <a:prstDash val="solid"/>
                      <a:round/>
                      <a:headEnd type="none" w="med" len="med"/>
                      <a:tailEnd type="none" w="med" len="med"/>
                    </a:lnT>
                    <a:lnB w="12700" cap="flat" cmpd="sng" algn="ctr">
                      <a:solidFill>
                        <a:srgbClr val="CF6529"/>
                      </a:solidFill>
                      <a:prstDash val="solid"/>
                      <a:round/>
                      <a:headEnd type="none" w="med" len="med"/>
                      <a:tailEnd type="none" w="med" len="med"/>
                    </a:lnB>
                    <a:noFill/>
                  </a:tcPr>
                </a:tc>
                <a:extLst>
                  <a:ext uri="{0D108BD9-81ED-4DB2-BD59-A6C34878D82A}">
                    <a16:rowId xmlns:a16="http://schemas.microsoft.com/office/drawing/2014/main" val="1559174694"/>
                  </a:ext>
                </a:extLst>
              </a:tr>
            </a:tbl>
          </a:graphicData>
        </a:graphic>
      </p:graphicFrame>
    </p:spTree>
    <p:extLst>
      <p:ext uri="{BB962C8B-B14F-4D97-AF65-F5344CB8AC3E}">
        <p14:creationId xmlns:p14="http://schemas.microsoft.com/office/powerpoint/2010/main" val="592412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2103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724280" y="906233"/>
            <a:ext cx="7816470" cy="670772"/>
          </a:xfrm>
        </p:spPr>
        <p:txBody>
          <a:bodyPr/>
          <a:lstStyle/>
          <a:p>
            <a:r>
              <a:rPr lang="en-GB"/>
              <a:t>Objectives</a:t>
            </a:r>
          </a:p>
        </p:txBody>
      </p:sp>
      <p:sp>
        <p:nvSpPr>
          <p:cNvPr id="3" name="Text Placeholder 2"/>
          <p:cNvSpPr>
            <a:spLocks noGrp="1"/>
          </p:cNvSpPr>
          <p:nvPr>
            <p:ph type="body" sz="quarter" idx="15"/>
          </p:nvPr>
        </p:nvSpPr>
        <p:spPr/>
        <p:txBody>
          <a:bodyPr/>
          <a:lstStyle/>
          <a:p>
            <a:pPr>
              <a:spcAft>
                <a:spcPts val="600"/>
              </a:spcAft>
            </a:pPr>
            <a:r>
              <a:rPr lang="en-GB" dirty="0"/>
              <a:t>Understand what is meant by cloud storage</a:t>
            </a:r>
          </a:p>
          <a:p>
            <a:pPr lvl="1">
              <a:spcAft>
                <a:spcPts val="600"/>
              </a:spcAft>
            </a:pPr>
            <a:r>
              <a:rPr lang="en-GB" dirty="0"/>
              <a:t>Explain the advantages and disadvantages of storing data on the cloud in comparison to storing it locally</a:t>
            </a:r>
          </a:p>
        </p:txBody>
      </p:sp>
    </p:spTree>
    <p:extLst>
      <p:ext uri="{BB962C8B-B14F-4D97-AF65-F5344CB8AC3E}">
        <p14:creationId xmlns:p14="http://schemas.microsoft.com/office/powerpoint/2010/main" val="389929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B80A49E-AB70-4238-B848-ECC2A43516D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18744"/>
            <a:ext cx="9144000" cy="6239256"/>
          </a:xfrm>
          <a:prstGeom prst="rect">
            <a:avLst/>
          </a:prstGeom>
        </p:spPr>
      </p:pic>
      <p:sp>
        <p:nvSpPr>
          <p:cNvPr id="2" name="Text Placeholder 1">
            <a:extLst>
              <a:ext uri="{FF2B5EF4-FFF2-40B4-BE49-F238E27FC236}">
                <a16:creationId xmlns:a16="http://schemas.microsoft.com/office/drawing/2014/main" id="{750E2163-3FD6-4ECA-8F17-84BA6E0A2A89}"/>
              </a:ext>
            </a:extLst>
          </p:cNvPr>
          <p:cNvSpPr>
            <a:spLocks noGrp="1"/>
          </p:cNvSpPr>
          <p:nvPr>
            <p:ph type="body" sz="quarter" idx="13"/>
          </p:nvPr>
        </p:nvSpPr>
        <p:spPr/>
        <p:txBody>
          <a:bodyPr/>
          <a:lstStyle/>
          <a:p>
            <a:r>
              <a:rPr lang="en-GB">
                <a:solidFill>
                  <a:schemeClr val="bg1"/>
                </a:solidFill>
              </a:rPr>
              <a:t>Starter</a:t>
            </a:r>
          </a:p>
        </p:txBody>
      </p:sp>
      <p:sp>
        <p:nvSpPr>
          <p:cNvPr id="3" name="Text Placeholder 2">
            <a:extLst>
              <a:ext uri="{FF2B5EF4-FFF2-40B4-BE49-F238E27FC236}">
                <a16:creationId xmlns:a16="http://schemas.microsoft.com/office/drawing/2014/main" id="{6967D0CA-B638-436E-9CD5-1155D6DD6618}"/>
              </a:ext>
            </a:extLst>
          </p:cNvPr>
          <p:cNvSpPr>
            <a:spLocks noGrp="1"/>
          </p:cNvSpPr>
          <p:nvPr>
            <p:ph type="body" sz="quarter" idx="14"/>
          </p:nvPr>
        </p:nvSpPr>
        <p:spPr/>
        <p:txBody>
          <a:bodyPr/>
          <a:lstStyle/>
          <a:p>
            <a:r>
              <a:rPr lang="en-GB">
                <a:solidFill>
                  <a:schemeClr val="bg1"/>
                </a:solidFill>
              </a:rPr>
              <a:t>Many people and companies</a:t>
            </a:r>
            <a:br>
              <a:rPr lang="en-GB">
                <a:solidFill>
                  <a:schemeClr val="bg1"/>
                </a:solidFill>
              </a:rPr>
            </a:br>
            <a:r>
              <a:rPr lang="en-GB">
                <a:solidFill>
                  <a:schemeClr val="bg1"/>
                </a:solidFill>
              </a:rPr>
              <a:t>now use </a:t>
            </a:r>
            <a:r>
              <a:rPr lang="en-GB" b="1">
                <a:solidFill>
                  <a:schemeClr val="bg1"/>
                </a:solidFill>
              </a:rPr>
              <a:t>the cloud</a:t>
            </a:r>
          </a:p>
          <a:p>
            <a:pPr lvl="1"/>
            <a:r>
              <a:rPr lang="en-GB">
                <a:solidFill>
                  <a:schemeClr val="bg1"/>
                </a:solidFill>
              </a:rPr>
              <a:t>What is the cloud?</a:t>
            </a:r>
          </a:p>
        </p:txBody>
      </p:sp>
      <p:pic>
        <p:nvPicPr>
          <p:cNvPr id="7" name="Graphic 6">
            <a:extLst>
              <a:ext uri="{FF2B5EF4-FFF2-40B4-BE49-F238E27FC236}">
                <a16:creationId xmlns:a16="http://schemas.microsoft.com/office/drawing/2014/main" id="{A8AC8FD1-8544-4BAF-8BF0-F63427BBE4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3271" y="6306819"/>
            <a:ext cx="1432860" cy="338190"/>
          </a:xfrm>
          <a:prstGeom prst="rect">
            <a:avLst/>
          </a:prstGeom>
        </p:spPr>
      </p:pic>
    </p:spTree>
    <p:extLst>
      <p:ext uri="{BB962C8B-B14F-4D97-AF65-F5344CB8AC3E}">
        <p14:creationId xmlns:p14="http://schemas.microsoft.com/office/powerpoint/2010/main" val="1921215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0E2163-3FD6-4ECA-8F17-84BA6E0A2A89}"/>
              </a:ext>
            </a:extLst>
          </p:cNvPr>
          <p:cNvSpPr>
            <a:spLocks noGrp="1"/>
          </p:cNvSpPr>
          <p:nvPr>
            <p:ph type="body" sz="quarter" idx="13"/>
          </p:nvPr>
        </p:nvSpPr>
        <p:spPr/>
        <p:txBody>
          <a:bodyPr/>
          <a:lstStyle/>
          <a:p>
            <a:r>
              <a:rPr lang="en-GB"/>
              <a:t>The cloud</a:t>
            </a:r>
            <a:endParaRPr lang="en-GB">
              <a:solidFill>
                <a:srgbClr val="FF0000"/>
              </a:solidFill>
            </a:endParaRPr>
          </a:p>
        </p:txBody>
      </p:sp>
      <p:sp>
        <p:nvSpPr>
          <p:cNvPr id="3" name="Text Placeholder 2">
            <a:extLst>
              <a:ext uri="{FF2B5EF4-FFF2-40B4-BE49-F238E27FC236}">
                <a16:creationId xmlns:a16="http://schemas.microsoft.com/office/drawing/2014/main" id="{6967D0CA-B638-436E-9CD5-1155D6DD6618}"/>
              </a:ext>
            </a:extLst>
          </p:cNvPr>
          <p:cNvSpPr>
            <a:spLocks noGrp="1"/>
          </p:cNvSpPr>
          <p:nvPr>
            <p:ph type="body" sz="quarter" idx="14"/>
          </p:nvPr>
        </p:nvSpPr>
        <p:spPr/>
        <p:txBody>
          <a:bodyPr/>
          <a:lstStyle/>
          <a:p>
            <a:r>
              <a:rPr lang="en-GB">
                <a:solidFill>
                  <a:srgbClr val="FF0000"/>
                </a:solidFill>
              </a:rPr>
              <a:t>The cloud is another name for services </a:t>
            </a:r>
            <a:br>
              <a:rPr lang="en-GB">
                <a:solidFill>
                  <a:srgbClr val="FF0000"/>
                </a:solidFill>
              </a:rPr>
            </a:br>
            <a:r>
              <a:rPr lang="en-GB">
                <a:solidFill>
                  <a:srgbClr val="FF0000"/>
                </a:solidFill>
              </a:rPr>
              <a:t>offered via the Internet</a:t>
            </a:r>
          </a:p>
          <a:p>
            <a:pPr lvl="1"/>
            <a:r>
              <a:rPr lang="en-GB">
                <a:solidFill>
                  <a:srgbClr val="FF0000"/>
                </a:solidFill>
              </a:rPr>
              <a:t>The name comes from network diagrams </a:t>
            </a:r>
            <a:br>
              <a:rPr lang="en-GB">
                <a:solidFill>
                  <a:srgbClr val="FF0000"/>
                </a:solidFill>
              </a:rPr>
            </a:br>
            <a:r>
              <a:rPr lang="en-GB">
                <a:solidFill>
                  <a:srgbClr val="FF0000"/>
                </a:solidFill>
              </a:rPr>
              <a:t>that use a cloud symbol to represent </a:t>
            </a:r>
            <a:br>
              <a:rPr lang="en-GB">
                <a:solidFill>
                  <a:srgbClr val="FF0000"/>
                </a:solidFill>
              </a:rPr>
            </a:br>
            <a:r>
              <a:rPr lang="en-GB">
                <a:solidFill>
                  <a:srgbClr val="FF0000"/>
                </a:solidFill>
              </a:rPr>
              <a:t>the Internet</a:t>
            </a:r>
          </a:p>
          <a:p>
            <a:r>
              <a:rPr lang="en-GB">
                <a:solidFill>
                  <a:srgbClr val="FF0000"/>
                </a:solidFill>
              </a:rPr>
              <a:t>The cloud can be split into two </a:t>
            </a:r>
            <a:br>
              <a:rPr lang="en-GB">
                <a:solidFill>
                  <a:srgbClr val="FF0000"/>
                </a:solidFill>
              </a:rPr>
            </a:br>
            <a:r>
              <a:rPr lang="en-GB">
                <a:solidFill>
                  <a:srgbClr val="FF0000"/>
                </a:solidFill>
              </a:rPr>
              <a:t>major areas:</a:t>
            </a:r>
          </a:p>
          <a:p>
            <a:pPr lvl="1"/>
            <a:r>
              <a:rPr lang="en-GB">
                <a:solidFill>
                  <a:srgbClr val="FF0000"/>
                </a:solidFill>
              </a:rPr>
              <a:t>Cloud storage</a:t>
            </a:r>
          </a:p>
          <a:p>
            <a:pPr lvl="1"/>
            <a:r>
              <a:rPr lang="en-GB">
                <a:solidFill>
                  <a:srgbClr val="FF0000"/>
                </a:solidFill>
              </a:rPr>
              <a:t>Cloud computing</a:t>
            </a:r>
          </a:p>
          <a:p>
            <a:r>
              <a:rPr lang="en-GB"/>
              <a:t>What is cloud storage?</a:t>
            </a:r>
          </a:p>
        </p:txBody>
      </p:sp>
      <p:pic>
        <p:nvPicPr>
          <p:cNvPr id="6" name="Picture 5">
            <a:extLst>
              <a:ext uri="{FF2B5EF4-FFF2-40B4-BE49-F238E27FC236}">
                <a16:creationId xmlns:a16="http://schemas.microsoft.com/office/drawing/2014/main" id="{63CBD183-9072-42F5-8AB9-09AEE2F1018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76823" y="2477139"/>
            <a:ext cx="3393907" cy="3393907"/>
          </a:xfrm>
          <a:prstGeom prst="rect">
            <a:avLst/>
          </a:prstGeom>
        </p:spPr>
      </p:pic>
    </p:spTree>
    <p:extLst>
      <p:ext uri="{BB962C8B-B14F-4D97-AF65-F5344CB8AC3E}">
        <p14:creationId xmlns:p14="http://schemas.microsoft.com/office/powerpoint/2010/main" val="2064959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503ABB-D70E-4DE7-AF12-F24BD997E5A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 r="495"/>
          <a:stretch/>
        </p:blipFill>
        <p:spPr>
          <a:xfrm>
            <a:off x="0" y="618744"/>
            <a:ext cx="9144000" cy="6239257"/>
          </a:xfrm>
          <a:prstGeom prst="rect">
            <a:avLst/>
          </a:prstGeom>
        </p:spPr>
      </p:pic>
      <p:sp>
        <p:nvSpPr>
          <p:cNvPr id="2" name="Text Placeholder 1">
            <a:extLst>
              <a:ext uri="{FF2B5EF4-FFF2-40B4-BE49-F238E27FC236}">
                <a16:creationId xmlns:a16="http://schemas.microsoft.com/office/drawing/2014/main" id="{750E2163-3FD6-4ECA-8F17-84BA6E0A2A89}"/>
              </a:ext>
            </a:extLst>
          </p:cNvPr>
          <p:cNvSpPr>
            <a:spLocks noGrp="1"/>
          </p:cNvSpPr>
          <p:nvPr>
            <p:ph type="body" sz="quarter" idx="13"/>
          </p:nvPr>
        </p:nvSpPr>
        <p:spPr/>
        <p:txBody>
          <a:bodyPr/>
          <a:lstStyle/>
          <a:p>
            <a:r>
              <a:rPr lang="en-GB">
                <a:solidFill>
                  <a:schemeClr val="bg1"/>
                </a:solidFill>
              </a:rPr>
              <a:t>Cloud storage</a:t>
            </a:r>
          </a:p>
        </p:txBody>
      </p:sp>
      <p:sp>
        <p:nvSpPr>
          <p:cNvPr id="3" name="Text Placeholder 2">
            <a:extLst>
              <a:ext uri="{FF2B5EF4-FFF2-40B4-BE49-F238E27FC236}">
                <a16:creationId xmlns:a16="http://schemas.microsoft.com/office/drawing/2014/main" id="{6967D0CA-B638-436E-9CD5-1155D6DD6618}"/>
              </a:ext>
            </a:extLst>
          </p:cNvPr>
          <p:cNvSpPr>
            <a:spLocks noGrp="1"/>
          </p:cNvSpPr>
          <p:nvPr>
            <p:ph type="body" sz="quarter" idx="14"/>
          </p:nvPr>
        </p:nvSpPr>
        <p:spPr/>
        <p:txBody>
          <a:bodyPr/>
          <a:lstStyle/>
          <a:p>
            <a:r>
              <a:rPr lang="en-GB">
                <a:solidFill>
                  <a:schemeClr val="bg1"/>
                </a:solidFill>
              </a:rPr>
              <a:t>Cloud storage allows users to </a:t>
            </a:r>
            <a:br>
              <a:rPr lang="en-GB">
                <a:solidFill>
                  <a:schemeClr val="bg1"/>
                </a:solidFill>
              </a:rPr>
            </a:br>
            <a:r>
              <a:rPr lang="en-GB">
                <a:solidFill>
                  <a:schemeClr val="bg1"/>
                </a:solidFill>
              </a:rPr>
              <a:t>store files and data on </a:t>
            </a:r>
            <a:br>
              <a:rPr lang="en-GB">
                <a:solidFill>
                  <a:schemeClr val="bg1"/>
                </a:solidFill>
              </a:rPr>
            </a:br>
            <a:r>
              <a:rPr lang="en-GB">
                <a:solidFill>
                  <a:schemeClr val="bg1"/>
                </a:solidFill>
              </a:rPr>
              <a:t>the Internet</a:t>
            </a:r>
          </a:p>
          <a:p>
            <a:r>
              <a:rPr lang="en-GB">
                <a:solidFill>
                  <a:schemeClr val="bg1"/>
                </a:solidFill>
              </a:rPr>
              <a:t>The files are accessed remotely</a:t>
            </a:r>
            <a:br>
              <a:rPr lang="en-GB">
                <a:solidFill>
                  <a:schemeClr val="bg1"/>
                </a:solidFill>
              </a:rPr>
            </a:br>
            <a:r>
              <a:rPr lang="en-GB">
                <a:solidFill>
                  <a:schemeClr val="bg1"/>
                </a:solidFill>
              </a:rPr>
              <a:t>by users</a:t>
            </a:r>
          </a:p>
          <a:p>
            <a:r>
              <a:rPr lang="en-GB">
                <a:solidFill>
                  <a:schemeClr val="bg1"/>
                </a:solidFill>
              </a:rPr>
              <a:t>Data may be stored in </a:t>
            </a:r>
            <a:br>
              <a:rPr lang="en-GB">
                <a:solidFill>
                  <a:schemeClr val="bg1"/>
                </a:solidFill>
              </a:rPr>
            </a:br>
            <a:r>
              <a:rPr lang="en-GB">
                <a:solidFill>
                  <a:schemeClr val="bg1"/>
                </a:solidFill>
              </a:rPr>
              <a:t>multiple locations</a:t>
            </a:r>
          </a:p>
          <a:p>
            <a:pPr lvl="1"/>
            <a:r>
              <a:rPr lang="en-GB">
                <a:solidFill>
                  <a:schemeClr val="bg1"/>
                </a:solidFill>
              </a:rPr>
              <a:t>A professional company will manage </a:t>
            </a:r>
            <a:br>
              <a:rPr lang="en-GB">
                <a:solidFill>
                  <a:schemeClr val="bg1"/>
                </a:solidFill>
              </a:rPr>
            </a:br>
            <a:r>
              <a:rPr lang="en-GB">
                <a:solidFill>
                  <a:schemeClr val="bg1"/>
                </a:solidFill>
              </a:rPr>
              <a:t>the data storage</a:t>
            </a:r>
          </a:p>
          <a:p>
            <a:r>
              <a:rPr lang="en-GB">
                <a:solidFill>
                  <a:schemeClr val="bg1"/>
                </a:solidFill>
              </a:rPr>
              <a:t>What are </a:t>
            </a:r>
            <a:r>
              <a:rPr lang="en-GB" b="1">
                <a:solidFill>
                  <a:schemeClr val="bg1"/>
                </a:solidFill>
              </a:rPr>
              <a:t>two </a:t>
            </a:r>
            <a:r>
              <a:rPr lang="en-GB">
                <a:solidFill>
                  <a:schemeClr val="bg1"/>
                </a:solidFill>
              </a:rPr>
              <a:t>other cloud storage features?</a:t>
            </a:r>
          </a:p>
          <a:p>
            <a:pPr marL="0" indent="0">
              <a:buNone/>
            </a:pPr>
            <a:endParaRPr lang="en-GB">
              <a:solidFill>
                <a:schemeClr val="bg1"/>
              </a:solidFill>
            </a:endParaRPr>
          </a:p>
        </p:txBody>
      </p:sp>
      <p:pic>
        <p:nvPicPr>
          <p:cNvPr id="6" name="Graphic 5">
            <a:extLst>
              <a:ext uri="{FF2B5EF4-FFF2-40B4-BE49-F238E27FC236}">
                <a16:creationId xmlns:a16="http://schemas.microsoft.com/office/drawing/2014/main" id="{693518C9-A07A-4651-80A6-51F6A22ECB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0830" y="6316758"/>
            <a:ext cx="1432860" cy="338190"/>
          </a:xfrm>
          <a:prstGeom prst="rect">
            <a:avLst/>
          </a:prstGeom>
        </p:spPr>
      </p:pic>
    </p:spTree>
    <p:extLst>
      <p:ext uri="{BB962C8B-B14F-4D97-AF65-F5344CB8AC3E}">
        <p14:creationId xmlns:p14="http://schemas.microsoft.com/office/powerpoint/2010/main" val="3069393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70707"/>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DCC22C2-4D04-4510-A3F7-1120275CF5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51282" y="1516365"/>
            <a:ext cx="4792717" cy="5138372"/>
          </a:xfrm>
          <a:prstGeom prst="rect">
            <a:avLst/>
          </a:prstGeom>
        </p:spPr>
      </p:pic>
      <p:sp>
        <p:nvSpPr>
          <p:cNvPr id="2" name="Text Placeholder 1">
            <a:extLst>
              <a:ext uri="{FF2B5EF4-FFF2-40B4-BE49-F238E27FC236}">
                <a16:creationId xmlns:a16="http://schemas.microsoft.com/office/drawing/2014/main" id="{750E2163-3FD6-4ECA-8F17-84BA6E0A2A89}"/>
              </a:ext>
            </a:extLst>
          </p:cNvPr>
          <p:cNvSpPr>
            <a:spLocks noGrp="1"/>
          </p:cNvSpPr>
          <p:nvPr>
            <p:ph type="body" sz="quarter" idx="13"/>
          </p:nvPr>
        </p:nvSpPr>
        <p:spPr/>
        <p:txBody>
          <a:bodyPr/>
          <a:lstStyle/>
          <a:p>
            <a:r>
              <a:rPr lang="en-GB">
                <a:solidFill>
                  <a:schemeClr val="bg1"/>
                </a:solidFill>
              </a:rPr>
              <a:t>Cloud storage features</a:t>
            </a:r>
            <a:endParaRPr lang="en-GB">
              <a:solidFill>
                <a:srgbClr val="FF0000"/>
              </a:solidFill>
            </a:endParaRPr>
          </a:p>
        </p:txBody>
      </p:sp>
      <p:sp>
        <p:nvSpPr>
          <p:cNvPr id="3" name="Text Placeholder 2">
            <a:extLst>
              <a:ext uri="{FF2B5EF4-FFF2-40B4-BE49-F238E27FC236}">
                <a16:creationId xmlns:a16="http://schemas.microsoft.com/office/drawing/2014/main" id="{6967D0CA-B638-436E-9CD5-1155D6DD6618}"/>
              </a:ext>
            </a:extLst>
          </p:cNvPr>
          <p:cNvSpPr>
            <a:spLocks noGrp="1"/>
          </p:cNvSpPr>
          <p:nvPr>
            <p:ph type="body" sz="quarter" idx="14"/>
          </p:nvPr>
        </p:nvSpPr>
        <p:spPr/>
        <p:txBody>
          <a:bodyPr/>
          <a:lstStyle/>
          <a:p>
            <a:r>
              <a:rPr lang="en-GB">
                <a:solidFill>
                  <a:schemeClr val="bg1"/>
                </a:solidFill>
              </a:rPr>
              <a:t>Further features include:</a:t>
            </a:r>
          </a:p>
          <a:p>
            <a:pPr lvl="1"/>
            <a:r>
              <a:rPr lang="en-GB">
                <a:solidFill>
                  <a:schemeClr val="bg1"/>
                </a:solidFill>
              </a:rPr>
              <a:t>Synchronisation of devices </a:t>
            </a:r>
            <a:br>
              <a:rPr lang="en-GB">
                <a:solidFill>
                  <a:schemeClr val="bg1"/>
                </a:solidFill>
              </a:rPr>
            </a:br>
            <a:r>
              <a:rPr lang="en-GB">
                <a:solidFill>
                  <a:schemeClr val="bg1"/>
                </a:solidFill>
              </a:rPr>
              <a:t>with the cloud storage</a:t>
            </a:r>
          </a:p>
          <a:p>
            <a:pPr lvl="1"/>
            <a:r>
              <a:rPr lang="en-GB">
                <a:solidFill>
                  <a:schemeClr val="bg1"/>
                </a:solidFill>
              </a:rPr>
              <a:t>24/7 Availability</a:t>
            </a:r>
          </a:p>
          <a:p>
            <a:pPr lvl="1"/>
            <a:r>
              <a:rPr lang="en-GB">
                <a:solidFill>
                  <a:schemeClr val="bg1"/>
                </a:solidFill>
              </a:rPr>
              <a:t>Redundancy</a:t>
            </a:r>
          </a:p>
          <a:p>
            <a:pPr lvl="1"/>
            <a:r>
              <a:rPr lang="en-GB">
                <a:solidFill>
                  <a:schemeClr val="bg1"/>
                </a:solidFill>
              </a:rPr>
              <a:t>Multiple file versions</a:t>
            </a:r>
          </a:p>
          <a:p>
            <a:pPr lvl="1"/>
            <a:r>
              <a:rPr lang="en-GB">
                <a:solidFill>
                  <a:schemeClr val="bg1"/>
                </a:solidFill>
              </a:rPr>
              <a:t>Only pay for storage used</a:t>
            </a:r>
          </a:p>
          <a:p>
            <a:pPr lvl="1"/>
            <a:r>
              <a:rPr lang="en-GB">
                <a:solidFill>
                  <a:schemeClr val="bg1"/>
                </a:solidFill>
              </a:rPr>
              <a:t>Scalability</a:t>
            </a:r>
          </a:p>
          <a:p>
            <a:r>
              <a:rPr lang="en-GB">
                <a:solidFill>
                  <a:schemeClr val="bg1"/>
                </a:solidFill>
              </a:rPr>
              <a:t>What do each of these </a:t>
            </a:r>
            <a:br>
              <a:rPr lang="en-GB">
                <a:solidFill>
                  <a:schemeClr val="bg1"/>
                </a:solidFill>
              </a:rPr>
            </a:br>
            <a:r>
              <a:rPr lang="en-GB">
                <a:solidFill>
                  <a:schemeClr val="bg1"/>
                </a:solidFill>
              </a:rPr>
              <a:t>features mean?</a:t>
            </a:r>
          </a:p>
          <a:p>
            <a:endParaRPr lang="en-GB">
              <a:solidFill>
                <a:schemeClr val="bg1"/>
              </a:solidFill>
            </a:endParaRPr>
          </a:p>
        </p:txBody>
      </p:sp>
      <p:pic>
        <p:nvPicPr>
          <p:cNvPr id="7" name="Graphic 6">
            <a:extLst>
              <a:ext uri="{FF2B5EF4-FFF2-40B4-BE49-F238E27FC236}">
                <a16:creationId xmlns:a16="http://schemas.microsoft.com/office/drawing/2014/main" id="{6FDAE0C9-A6D6-47BC-8537-E2E3571D3A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630811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9103E"/>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FD7E85E-2437-4C40-8560-8DABC0CBC0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18744"/>
            <a:ext cx="9144000" cy="6239256"/>
          </a:xfrm>
          <a:prstGeom prst="rect">
            <a:avLst/>
          </a:prstGeom>
        </p:spPr>
      </p:pic>
      <p:sp>
        <p:nvSpPr>
          <p:cNvPr id="2" name="Text Placeholder 1">
            <a:extLst>
              <a:ext uri="{FF2B5EF4-FFF2-40B4-BE49-F238E27FC236}">
                <a16:creationId xmlns:a16="http://schemas.microsoft.com/office/drawing/2014/main" id="{EE7CD9AE-9251-4319-945B-CFE0C6F29322}"/>
              </a:ext>
            </a:extLst>
          </p:cNvPr>
          <p:cNvSpPr>
            <a:spLocks noGrp="1"/>
          </p:cNvSpPr>
          <p:nvPr>
            <p:ph type="body" sz="quarter" idx="13"/>
          </p:nvPr>
        </p:nvSpPr>
        <p:spPr/>
        <p:txBody>
          <a:bodyPr/>
          <a:lstStyle/>
          <a:p>
            <a:r>
              <a:rPr lang="en-GB">
                <a:solidFill>
                  <a:schemeClr val="bg1"/>
                </a:solidFill>
              </a:rPr>
              <a:t>Redundancy</a:t>
            </a:r>
          </a:p>
        </p:txBody>
      </p:sp>
      <p:sp>
        <p:nvSpPr>
          <p:cNvPr id="3" name="Text Placeholder 2">
            <a:extLst>
              <a:ext uri="{FF2B5EF4-FFF2-40B4-BE49-F238E27FC236}">
                <a16:creationId xmlns:a16="http://schemas.microsoft.com/office/drawing/2014/main" id="{5D3FAFA0-F05A-47FE-A28E-9705F6D5BEF8}"/>
              </a:ext>
            </a:extLst>
          </p:cNvPr>
          <p:cNvSpPr>
            <a:spLocks noGrp="1"/>
          </p:cNvSpPr>
          <p:nvPr>
            <p:ph type="body" sz="quarter" idx="14"/>
          </p:nvPr>
        </p:nvSpPr>
        <p:spPr/>
        <p:txBody>
          <a:bodyPr/>
          <a:lstStyle/>
          <a:p>
            <a:r>
              <a:rPr lang="en-GB">
                <a:solidFill>
                  <a:schemeClr val="bg1"/>
                </a:solidFill>
              </a:rPr>
              <a:t>Storage redundancy is where multiple copies of files are stored in different locations</a:t>
            </a:r>
          </a:p>
          <a:p>
            <a:pPr lvl="1"/>
            <a:r>
              <a:rPr lang="en-GB">
                <a:solidFill>
                  <a:schemeClr val="bg1"/>
                </a:solidFill>
              </a:rPr>
              <a:t>In local storage this is normally carried out by having multiple copies of files on two different hard drives in one server</a:t>
            </a:r>
          </a:p>
          <a:p>
            <a:pPr lvl="1"/>
            <a:r>
              <a:rPr lang="en-GB">
                <a:solidFill>
                  <a:schemeClr val="bg1"/>
                </a:solidFill>
              </a:rPr>
              <a:t>In cloud storage the locations that store redundant files may be anywhere in the world</a:t>
            </a:r>
          </a:p>
        </p:txBody>
      </p:sp>
      <p:pic>
        <p:nvPicPr>
          <p:cNvPr id="13" name="Graphic 12">
            <a:extLst>
              <a:ext uri="{FF2B5EF4-FFF2-40B4-BE49-F238E27FC236}">
                <a16:creationId xmlns:a16="http://schemas.microsoft.com/office/drawing/2014/main" id="{5256A64A-B478-464C-912B-D325AB06E1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0830" y="6316758"/>
            <a:ext cx="1432860" cy="338190"/>
          </a:xfrm>
          <a:prstGeom prst="rect">
            <a:avLst/>
          </a:prstGeom>
        </p:spPr>
      </p:pic>
    </p:spTree>
    <p:extLst>
      <p:ext uri="{BB962C8B-B14F-4D97-AF65-F5344CB8AC3E}">
        <p14:creationId xmlns:p14="http://schemas.microsoft.com/office/powerpoint/2010/main" val="1400405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DD5F1D-1378-4D86-9E93-5BD84C13D28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756744"/>
            <a:ext cx="9144000" cy="6101256"/>
          </a:xfrm>
          <a:prstGeom prst="rect">
            <a:avLst/>
          </a:prstGeom>
        </p:spPr>
      </p:pic>
      <p:sp>
        <p:nvSpPr>
          <p:cNvPr id="2" name="Text Placeholder 1">
            <a:extLst>
              <a:ext uri="{FF2B5EF4-FFF2-40B4-BE49-F238E27FC236}">
                <a16:creationId xmlns:a16="http://schemas.microsoft.com/office/drawing/2014/main" id="{750E2163-3FD6-4ECA-8F17-84BA6E0A2A89}"/>
              </a:ext>
            </a:extLst>
          </p:cNvPr>
          <p:cNvSpPr>
            <a:spLocks noGrp="1"/>
          </p:cNvSpPr>
          <p:nvPr>
            <p:ph type="body" sz="quarter" idx="13"/>
          </p:nvPr>
        </p:nvSpPr>
        <p:spPr/>
        <p:txBody>
          <a:bodyPr/>
          <a:lstStyle/>
          <a:p>
            <a:r>
              <a:rPr lang="en-GB"/>
              <a:t>Scalability</a:t>
            </a:r>
          </a:p>
        </p:txBody>
      </p:sp>
      <p:sp>
        <p:nvSpPr>
          <p:cNvPr id="3" name="Text Placeholder 2">
            <a:extLst>
              <a:ext uri="{FF2B5EF4-FFF2-40B4-BE49-F238E27FC236}">
                <a16:creationId xmlns:a16="http://schemas.microsoft.com/office/drawing/2014/main" id="{6967D0CA-B638-436E-9CD5-1155D6DD6618}"/>
              </a:ext>
            </a:extLst>
          </p:cNvPr>
          <p:cNvSpPr>
            <a:spLocks noGrp="1"/>
          </p:cNvSpPr>
          <p:nvPr>
            <p:ph type="body" sz="quarter" idx="14"/>
          </p:nvPr>
        </p:nvSpPr>
        <p:spPr/>
        <p:txBody>
          <a:bodyPr/>
          <a:lstStyle/>
          <a:p>
            <a:r>
              <a:rPr lang="en-GB"/>
              <a:t>Scalability is the ability of the storage system or cloud computing resources to increase in size</a:t>
            </a:r>
          </a:p>
          <a:p>
            <a:pPr lvl="1"/>
            <a:r>
              <a:rPr lang="en-GB"/>
              <a:t>A home PC doesn’t have scalable storage. It may be possible to have two or three hard disks, but not two or three hundred</a:t>
            </a:r>
          </a:p>
          <a:p>
            <a:r>
              <a:rPr lang="en-GB"/>
              <a:t>Cloud storage normally charges for the amount of </a:t>
            </a:r>
            <a:br>
              <a:rPr lang="en-GB"/>
            </a:br>
            <a:r>
              <a:rPr lang="en-GB"/>
              <a:t>storage used</a:t>
            </a:r>
          </a:p>
          <a:p>
            <a:pPr lvl="1"/>
            <a:r>
              <a:rPr lang="en-GB"/>
              <a:t>Increasing offline storage usually requires </a:t>
            </a:r>
            <a:br>
              <a:rPr lang="en-GB"/>
            </a:br>
            <a:r>
              <a:rPr lang="en-GB"/>
              <a:t>the purchase of new disks</a:t>
            </a:r>
          </a:p>
        </p:txBody>
      </p:sp>
    </p:spTree>
    <p:extLst>
      <p:ext uri="{BB962C8B-B14F-4D97-AF65-F5344CB8AC3E}">
        <p14:creationId xmlns:p14="http://schemas.microsoft.com/office/powerpoint/2010/main" val="256632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29D96-0AB8-4407-8D0E-C299E6137D8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54567" y="651641"/>
            <a:ext cx="3489434" cy="6206359"/>
          </a:xfrm>
          <a:prstGeom prst="rect">
            <a:avLst/>
          </a:prstGeom>
        </p:spPr>
      </p:pic>
      <p:sp>
        <p:nvSpPr>
          <p:cNvPr id="2" name="Text Placeholder 1">
            <a:extLst>
              <a:ext uri="{FF2B5EF4-FFF2-40B4-BE49-F238E27FC236}">
                <a16:creationId xmlns:a16="http://schemas.microsoft.com/office/drawing/2014/main" id="{750E2163-3FD6-4ECA-8F17-84BA6E0A2A89}"/>
              </a:ext>
            </a:extLst>
          </p:cNvPr>
          <p:cNvSpPr>
            <a:spLocks noGrp="1"/>
          </p:cNvSpPr>
          <p:nvPr>
            <p:ph type="body" sz="quarter" idx="13"/>
          </p:nvPr>
        </p:nvSpPr>
        <p:spPr/>
        <p:txBody>
          <a:bodyPr/>
          <a:lstStyle/>
          <a:p>
            <a:r>
              <a:rPr lang="en-GB"/>
              <a:t>Data centres</a:t>
            </a:r>
          </a:p>
        </p:txBody>
      </p:sp>
      <p:sp>
        <p:nvSpPr>
          <p:cNvPr id="3" name="Text Placeholder 2">
            <a:extLst>
              <a:ext uri="{FF2B5EF4-FFF2-40B4-BE49-F238E27FC236}">
                <a16:creationId xmlns:a16="http://schemas.microsoft.com/office/drawing/2014/main" id="{6967D0CA-B638-436E-9CD5-1155D6DD6618}"/>
              </a:ext>
            </a:extLst>
          </p:cNvPr>
          <p:cNvSpPr>
            <a:spLocks noGrp="1"/>
          </p:cNvSpPr>
          <p:nvPr>
            <p:ph type="body" sz="quarter" idx="14"/>
          </p:nvPr>
        </p:nvSpPr>
        <p:spPr/>
        <p:txBody>
          <a:bodyPr/>
          <a:lstStyle/>
          <a:p>
            <a:r>
              <a:rPr lang="en-GB"/>
              <a:t>Data centres are buildings that </a:t>
            </a:r>
            <a:br>
              <a:rPr lang="en-GB"/>
            </a:br>
            <a:r>
              <a:rPr lang="en-GB"/>
              <a:t>are dedicated to storing </a:t>
            </a:r>
            <a:br>
              <a:rPr lang="en-GB"/>
            </a:br>
            <a:r>
              <a:rPr lang="en-GB"/>
              <a:t>physical servers</a:t>
            </a:r>
          </a:p>
          <a:p>
            <a:pPr lvl="1"/>
            <a:r>
              <a:rPr lang="en-GB"/>
              <a:t>Each server will contain an array </a:t>
            </a:r>
            <a:br>
              <a:rPr lang="en-GB"/>
            </a:br>
            <a:r>
              <a:rPr lang="en-GB"/>
              <a:t>of hard drives</a:t>
            </a:r>
          </a:p>
          <a:p>
            <a:pPr lvl="1"/>
            <a:r>
              <a:rPr lang="en-GB"/>
              <a:t>Professional engineers will manage </a:t>
            </a:r>
            <a:br>
              <a:rPr lang="en-GB"/>
            </a:br>
            <a:r>
              <a:rPr lang="en-GB"/>
              <a:t>the computers</a:t>
            </a:r>
          </a:p>
          <a:p>
            <a:pPr lvl="1"/>
            <a:r>
              <a:rPr lang="en-GB"/>
              <a:t>The buildings will have temperature </a:t>
            </a:r>
            <a:br>
              <a:rPr lang="en-GB"/>
            </a:br>
            <a:r>
              <a:rPr lang="en-GB"/>
              <a:t>control and air conditioning</a:t>
            </a:r>
          </a:p>
          <a:p>
            <a:pPr lvl="1"/>
            <a:r>
              <a:rPr lang="en-GB"/>
              <a:t>Uptimes for data centres are often </a:t>
            </a:r>
            <a:br>
              <a:rPr lang="en-GB"/>
            </a:br>
            <a:r>
              <a:rPr lang="en-GB"/>
              <a:t>better than 99.99%</a:t>
            </a:r>
          </a:p>
        </p:txBody>
      </p:sp>
    </p:spTree>
    <p:extLst>
      <p:ext uri="{BB962C8B-B14F-4D97-AF65-F5344CB8AC3E}">
        <p14:creationId xmlns:p14="http://schemas.microsoft.com/office/powerpoint/2010/main" val="2174942856"/>
      </p:ext>
    </p:extLst>
  </p:cSld>
  <p:clrMapOvr>
    <a:masterClrMapping/>
  </p:clrMapOvr>
</p:sld>
</file>

<file path=ppt/theme/theme1.xml><?xml version="1.0" encoding="utf-8"?>
<a:theme xmlns:a="http://schemas.openxmlformats.org/drawingml/2006/main" name="Unit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3" ma:contentTypeDescription="Create a new document." ma:contentTypeScope="" ma:versionID="f785eec6e2c67b839315347a29dc3713">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a0c82b207cdf2da5c092e9a40fe5e576"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E82CC0-B83D-4CB6-87B6-9D3B093F6C9A}">
  <ds:schemaRefs>
    <ds:schemaRef ds:uri="1ef05dc5-97a2-498b-bf7c-bd189143a1ff"/>
    <ds:schemaRef ds:uri="94dce8ab-38ff-4714-b1ed-1fc5e4d9abd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DF44C13-C787-409C-BEC0-B52D7F0E091E}">
  <ds:schemaRefs>
    <ds:schemaRef ds:uri="http://schemas.microsoft.com/sharepoint/v3/contenttype/forms"/>
  </ds:schemaRefs>
</ds:datastoreItem>
</file>

<file path=customXml/itemProps3.xml><?xml version="1.0" encoding="utf-8"?>
<ds:datastoreItem xmlns:ds="http://schemas.openxmlformats.org/officeDocument/2006/customXml" ds:itemID="{7A18BD95-ED55-4953-987F-09483F16D932}">
  <ds:schemaRefs>
    <ds:schemaRef ds:uri="1ef05dc5-97a2-498b-bf7c-bd189143a1ff"/>
    <ds:schemaRef ds:uri="94dce8ab-38ff-4714-b1ed-1fc5e4d9ab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Unit 6</Template>
  <TotalTime>40</TotalTime>
  <Words>692</Words>
  <Application>Microsoft Office PowerPoint</Application>
  <PresentationFormat>On-screen Show (4:3)</PresentationFormat>
  <Paragraphs>74</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Calibri</vt:lpstr>
      <vt:lpstr>Arial</vt:lpstr>
      <vt:lpstr>Unit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James Franklin</cp:lastModifiedBy>
  <cp:revision>2</cp:revision>
  <dcterms:created xsi:type="dcterms:W3CDTF">2014-10-03T10:16:11Z</dcterms:created>
  <dcterms:modified xsi:type="dcterms:W3CDTF">2021-10-18T15:26:47Z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