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580"/>
  </p:normalViewPr>
  <p:slideViewPr>
    <p:cSldViewPr snapToGrid="0" snapToObjects="1">
      <p:cViewPr varScale="1">
        <p:scale>
          <a:sx n="91" d="100"/>
          <a:sy n="91" d="100"/>
        </p:scale>
        <p:origin x="96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E4EF3-5FD5-1349-ADD4-1FE713CB4CF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468498-926F-1D4C-94C5-4EA420E5755E}">
      <dgm:prSet phldrT="[Text]" custT="1"/>
      <dgm:spPr/>
      <dgm:t>
        <a:bodyPr/>
        <a:lstStyle/>
        <a:p>
          <a:r>
            <a:rPr lang="en-US" sz="1400" b="1" dirty="0"/>
            <a:t>Melody</a:t>
          </a:r>
        </a:p>
      </dgm:t>
    </dgm:pt>
    <dgm:pt modelId="{FF188DBB-8CC4-AC48-BF58-CAD10C9667E0}" type="parTrans" cxnId="{012BDECF-8C90-E843-97A7-1499C1DF50B8}">
      <dgm:prSet/>
      <dgm:spPr/>
      <dgm:t>
        <a:bodyPr/>
        <a:lstStyle/>
        <a:p>
          <a:endParaRPr lang="en-US"/>
        </a:p>
      </dgm:t>
    </dgm:pt>
    <dgm:pt modelId="{CAF4372D-544F-0148-9F96-A44193AA0332}" type="sibTrans" cxnId="{012BDECF-8C90-E843-97A7-1499C1DF50B8}">
      <dgm:prSet/>
      <dgm:spPr/>
      <dgm:t>
        <a:bodyPr/>
        <a:lstStyle/>
        <a:p>
          <a:endParaRPr lang="en-US"/>
        </a:p>
      </dgm:t>
    </dgm:pt>
    <dgm:pt modelId="{1B06D0A3-ACD4-864F-9A30-55EC22410789}">
      <dgm:prSet phldrT="[Text]" custT="1"/>
      <dgm:spPr/>
      <dgm:t>
        <a:bodyPr/>
        <a:lstStyle/>
        <a:p>
          <a:r>
            <a:rPr lang="en-US" sz="1200" b="1" dirty="0"/>
            <a:t>Harmony</a:t>
          </a:r>
        </a:p>
      </dgm:t>
    </dgm:pt>
    <dgm:pt modelId="{E5BDC781-61C7-674C-8AE3-0AE43CE11AEB}" type="parTrans" cxnId="{2774DA29-8569-0843-BFDB-F5F588F85807}">
      <dgm:prSet/>
      <dgm:spPr/>
      <dgm:t>
        <a:bodyPr/>
        <a:lstStyle/>
        <a:p>
          <a:endParaRPr lang="en-US"/>
        </a:p>
      </dgm:t>
    </dgm:pt>
    <dgm:pt modelId="{4704030C-0C76-EC44-A5A0-613C7C21475F}" type="sibTrans" cxnId="{2774DA29-8569-0843-BFDB-F5F588F85807}">
      <dgm:prSet/>
      <dgm:spPr/>
      <dgm:t>
        <a:bodyPr/>
        <a:lstStyle/>
        <a:p>
          <a:endParaRPr lang="en-US"/>
        </a:p>
      </dgm:t>
    </dgm:pt>
    <dgm:pt modelId="{EE2197D8-5F35-DA4A-B16C-76A69499FB1D}">
      <dgm:prSet/>
      <dgm:spPr/>
      <dgm:t>
        <a:bodyPr/>
        <a:lstStyle/>
        <a:p>
          <a:endParaRPr lang="en-US" sz="400" dirty="0"/>
        </a:p>
      </dgm:t>
    </dgm:pt>
    <dgm:pt modelId="{EB1C33FA-3CF4-1942-8768-710A027A4B66}" type="parTrans" cxnId="{B8AFF226-3E31-9841-865E-1E11BF7DF056}">
      <dgm:prSet/>
      <dgm:spPr/>
      <dgm:t>
        <a:bodyPr/>
        <a:lstStyle/>
        <a:p>
          <a:endParaRPr lang="en-US"/>
        </a:p>
      </dgm:t>
    </dgm:pt>
    <dgm:pt modelId="{6B87BF7B-6AD8-9C44-B10C-61B1EC67413A}" type="sibTrans" cxnId="{B8AFF226-3E31-9841-865E-1E11BF7DF056}">
      <dgm:prSet/>
      <dgm:spPr/>
      <dgm:t>
        <a:bodyPr/>
        <a:lstStyle/>
        <a:p>
          <a:endParaRPr lang="en-US"/>
        </a:p>
      </dgm:t>
    </dgm:pt>
    <dgm:pt modelId="{88C2E491-2DDA-C34C-9636-EAE0EA544878}">
      <dgm:prSet phldrT="[Text]"/>
      <dgm:spPr/>
      <dgm:t>
        <a:bodyPr/>
        <a:lstStyle/>
        <a:p>
          <a:r>
            <a:rPr lang="en-US" b="1" dirty="0"/>
            <a:t>Performing</a:t>
          </a:r>
        </a:p>
        <a:p>
          <a:r>
            <a:rPr lang="en-US" b="1" dirty="0"/>
            <a:t>Forces</a:t>
          </a:r>
        </a:p>
      </dgm:t>
    </dgm:pt>
    <dgm:pt modelId="{D0966E42-3996-3748-82B9-9EA384BA7C9C}" type="parTrans" cxnId="{9301D48B-A463-494E-85D6-C9BEBC94FF0F}">
      <dgm:prSet/>
      <dgm:spPr/>
      <dgm:t>
        <a:bodyPr/>
        <a:lstStyle/>
        <a:p>
          <a:endParaRPr lang="en-US"/>
        </a:p>
      </dgm:t>
    </dgm:pt>
    <dgm:pt modelId="{627987CF-C404-764C-9920-A3D105E35909}" type="sibTrans" cxnId="{9301D48B-A463-494E-85D6-C9BEBC94FF0F}">
      <dgm:prSet/>
      <dgm:spPr/>
      <dgm:t>
        <a:bodyPr/>
        <a:lstStyle/>
        <a:p>
          <a:endParaRPr lang="en-US"/>
        </a:p>
      </dgm:t>
    </dgm:pt>
    <dgm:pt modelId="{12E19C63-850E-754E-8A71-C799C9FB3E82}">
      <dgm:prSet custT="1"/>
      <dgm:spPr/>
      <dgm:t>
        <a:bodyPr/>
        <a:lstStyle/>
        <a:p>
          <a:r>
            <a:rPr lang="en-US" sz="800" dirty="0"/>
            <a:t>Use of sequences </a:t>
          </a:r>
          <a:r>
            <a:rPr lang="en-US" sz="800" dirty="0" err="1"/>
            <a:t>e.g</a:t>
          </a:r>
          <a:r>
            <a:rPr lang="en-US" sz="800" dirty="0"/>
            <a:t> b.20</a:t>
          </a:r>
        </a:p>
      </dgm:t>
    </dgm:pt>
    <dgm:pt modelId="{2DEE6D8A-4695-8544-BF86-3CB0EB500225}" type="parTrans" cxnId="{D78C9D5E-44AC-A54F-BA71-C218035D8D0B}">
      <dgm:prSet/>
      <dgm:spPr/>
      <dgm:t>
        <a:bodyPr/>
        <a:lstStyle/>
        <a:p>
          <a:endParaRPr lang="en-US"/>
        </a:p>
      </dgm:t>
    </dgm:pt>
    <dgm:pt modelId="{0DA1696D-CB81-3045-B743-1AEFDDEBA158}" type="sibTrans" cxnId="{D78C9D5E-44AC-A54F-BA71-C218035D8D0B}">
      <dgm:prSet/>
      <dgm:spPr/>
      <dgm:t>
        <a:bodyPr/>
        <a:lstStyle/>
        <a:p>
          <a:endParaRPr lang="en-US"/>
        </a:p>
      </dgm:t>
    </dgm:pt>
    <dgm:pt modelId="{A606779B-4422-0540-9B0A-A58F15838B4A}">
      <dgm:prSet custT="1"/>
      <dgm:spPr/>
      <dgm:t>
        <a:bodyPr lIns="28800" tIns="0" bIns="28800" anchor="t" anchorCtr="1"/>
        <a:lstStyle/>
        <a:p>
          <a:r>
            <a:rPr lang="en-US" sz="800" dirty="0"/>
            <a:t>Jangle piano</a:t>
          </a:r>
        </a:p>
      </dgm:t>
    </dgm:pt>
    <dgm:pt modelId="{DEFB6E48-8ABE-DD48-ADC6-AB1CEFB29474}" type="parTrans" cxnId="{B8CB38F8-BF63-A34A-A956-032008D9F177}">
      <dgm:prSet/>
      <dgm:spPr/>
      <dgm:t>
        <a:bodyPr/>
        <a:lstStyle/>
        <a:p>
          <a:endParaRPr lang="en-US"/>
        </a:p>
      </dgm:t>
    </dgm:pt>
    <dgm:pt modelId="{CD3C3AAE-6BB6-2A4A-96C7-D4EB9CBBAFDA}" type="sibTrans" cxnId="{B8CB38F8-BF63-A34A-A956-032008D9F177}">
      <dgm:prSet/>
      <dgm:spPr/>
      <dgm:t>
        <a:bodyPr/>
        <a:lstStyle/>
        <a:p>
          <a:endParaRPr lang="en-US"/>
        </a:p>
      </dgm:t>
    </dgm:pt>
    <dgm:pt modelId="{B4057516-11ED-3D41-BAD7-7FC5B7D79886}">
      <dgm:prSet custT="1"/>
      <dgm:spPr/>
      <dgm:t>
        <a:bodyPr tIns="0"/>
        <a:lstStyle/>
        <a:p>
          <a:pPr algn="l"/>
          <a:r>
            <a:rPr lang="en-US" sz="800" dirty="0"/>
            <a:t>Occasional inversions and 7</a:t>
          </a:r>
          <a:r>
            <a:rPr lang="en-US" sz="800" baseline="30000" dirty="0"/>
            <a:t>th</a:t>
          </a:r>
          <a:r>
            <a:rPr lang="en-US" sz="800" dirty="0"/>
            <a:t> chords</a:t>
          </a:r>
        </a:p>
      </dgm:t>
    </dgm:pt>
    <dgm:pt modelId="{B497093F-E6D0-304F-841D-F7E92AE80991}" type="parTrans" cxnId="{DEDB6E0A-A362-054A-8C34-6A64D751EE76}">
      <dgm:prSet/>
      <dgm:spPr/>
      <dgm:t>
        <a:bodyPr/>
        <a:lstStyle/>
        <a:p>
          <a:endParaRPr lang="en-US"/>
        </a:p>
      </dgm:t>
    </dgm:pt>
    <dgm:pt modelId="{3A6054CB-EA01-A44B-A2A5-C53E932259F5}" type="sibTrans" cxnId="{DEDB6E0A-A362-054A-8C34-6A64D751EE76}">
      <dgm:prSet/>
      <dgm:spPr/>
      <dgm:t>
        <a:bodyPr/>
        <a:lstStyle/>
        <a:p>
          <a:endParaRPr lang="en-US"/>
        </a:p>
      </dgm:t>
    </dgm:pt>
    <dgm:pt modelId="{943568CA-500F-6F48-9C70-6EE547F8CFD9}">
      <dgm:prSet custT="1"/>
      <dgm:spPr/>
      <dgm:t>
        <a:bodyPr lIns="28800" tIns="0" bIns="28800" anchor="t" anchorCtr="1"/>
        <a:lstStyle/>
        <a:p>
          <a:r>
            <a:rPr lang="en-US" sz="800" dirty="0"/>
            <a:t>Overdubbed guitar (Brian May)</a:t>
          </a:r>
        </a:p>
      </dgm:t>
    </dgm:pt>
    <dgm:pt modelId="{4DB6C92A-AFD0-9D44-A860-4FF75D7E2FA1}" type="parTrans" cxnId="{55C3D90F-2178-634D-8B4B-3EC7FAC8032D}">
      <dgm:prSet/>
      <dgm:spPr/>
      <dgm:t>
        <a:bodyPr/>
        <a:lstStyle/>
        <a:p>
          <a:endParaRPr lang="en-US"/>
        </a:p>
      </dgm:t>
    </dgm:pt>
    <dgm:pt modelId="{5DFD36DF-7E40-964F-AB9A-B341DC739404}" type="sibTrans" cxnId="{55C3D90F-2178-634D-8B4B-3EC7FAC8032D}">
      <dgm:prSet/>
      <dgm:spPr/>
      <dgm:t>
        <a:bodyPr/>
        <a:lstStyle/>
        <a:p>
          <a:endParaRPr lang="en-US"/>
        </a:p>
      </dgm:t>
    </dgm:pt>
    <dgm:pt modelId="{D979FAAF-6093-DB49-9F1C-D6381321BD22}">
      <dgm:prSet custT="1"/>
      <dgm:spPr/>
      <dgm:t>
        <a:bodyPr lIns="28800" tIns="0" bIns="28800" anchor="t" anchorCtr="1"/>
        <a:lstStyle/>
        <a:p>
          <a:r>
            <a:rPr lang="en-US" sz="800" dirty="0"/>
            <a:t>Triangle and Wind Chimes</a:t>
          </a:r>
        </a:p>
      </dgm:t>
    </dgm:pt>
    <dgm:pt modelId="{6892C248-7AD7-0346-96FB-86FD7730437B}" type="parTrans" cxnId="{98E89242-72C8-B545-A2AC-671402345099}">
      <dgm:prSet/>
      <dgm:spPr/>
      <dgm:t>
        <a:bodyPr/>
        <a:lstStyle/>
        <a:p>
          <a:endParaRPr lang="en-US"/>
        </a:p>
      </dgm:t>
    </dgm:pt>
    <dgm:pt modelId="{3FF85647-FA28-2449-9F90-10C5A4F6541B}" type="sibTrans" cxnId="{98E89242-72C8-B545-A2AC-671402345099}">
      <dgm:prSet/>
      <dgm:spPr/>
      <dgm:t>
        <a:bodyPr/>
        <a:lstStyle/>
        <a:p>
          <a:endParaRPr lang="en-US"/>
        </a:p>
      </dgm:t>
    </dgm:pt>
    <dgm:pt modelId="{8D993D29-10F1-CB45-B8A4-A8F847C13AAE}">
      <dgm:prSet/>
      <dgm:spPr/>
      <dgm:t>
        <a:bodyPr lIns="28800" tIns="0" bIns="28800" anchor="t" anchorCtr="1"/>
        <a:lstStyle/>
        <a:p>
          <a:endParaRPr lang="en-US" sz="500" dirty="0"/>
        </a:p>
      </dgm:t>
    </dgm:pt>
    <dgm:pt modelId="{CDAACB45-E9CD-3F41-A213-A68D5B5DAEF9}" type="parTrans" cxnId="{25AC17C7-C7BA-1948-A58D-9B97B2B00AD0}">
      <dgm:prSet/>
      <dgm:spPr/>
      <dgm:t>
        <a:bodyPr/>
        <a:lstStyle/>
        <a:p>
          <a:endParaRPr lang="en-US"/>
        </a:p>
      </dgm:t>
    </dgm:pt>
    <dgm:pt modelId="{C0F97063-DE28-4E4D-BF3C-C94111E13001}" type="sibTrans" cxnId="{25AC17C7-C7BA-1948-A58D-9B97B2B00AD0}">
      <dgm:prSet/>
      <dgm:spPr/>
      <dgm:t>
        <a:bodyPr/>
        <a:lstStyle/>
        <a:p>
          <a:endParaRPr lang="en-US"/>
        </a:p>
      </dgm:t>
    </dgm:pt>
    <dgm:pt modelId="{A98A0074-FCED-414D-8853-639002FCEFD4}">
      <dgm:prSet custT="1"/>
      <dgm:spPr/>
      <dgm:t>
        <a:bodyPr tIns="0"/>
        <a:lstStyle/>
        <a:p>
          <a:pPr algn="l"/>
          <a:r>
            <a:rPr lang="en-US" sz="800" dirty="0"/>
            <a:t>Mainly diatonic</a:t>
          </a:r>
        </a:p>
      </dgm:t>
    </dgm:pt>
    <dgm:pt modelId="{AD38746C-8DDE-8145-832B-2A6EC5EE6F9D}" type="parTrans" cxnId="{445A3F41-28D4-2E43-B0D0-F440DE0D265E}">
      <dgm:prSet/>
      <dgm:spPr/>
      <dgm:t>
        <a:bodyPr/>
        <a:lstStyle/>
        <a:p>
          <a:endParaRPr lang="en-US"/>
        </a:p>
      </dgm:t>
    </dgm:pt>
    <dgm:pt modelId="{CA1D42EF-D1F9-C54E-B046-59749D490594}" type="sibTrans" cxnId="{445A3F41-28D4-2E43-B0D0-F440DE0D265E}">
      <dgm:prSet/>
      <dgm:spPr/>
      <dgm:t>
        <a:bodyPr/>
        <a:lstStyle/>
        <a:p>
          <a:endParaRPr lang="en-US"/>
        </a:p>
      </dgm:t>
    </dgm:pt>
    <dgm:pt modelId="{FC8E9D9A-A215-3A47-A1FA-CF605483A6B3}">
      <dgm:prSet custT="1"/>
      <dgm:spPr/>
      <dgm:t>
        <a:bodyPr tIns="0"/>
        <a:lstStyle/>
        <a:p>
          <a:pPr algn="l"/>
          <a:r>
            <a:rPr lang="en-US" sz="800" dirty="0"/>
            <a:t>Occasional chromatic chords</a:t>
          </a:r>
        </a:p>
      </dgm:t>
    </dgm:pt>
    <dgm:pt modelId="{14B94C55-DB59-C24F-A8D7-B0853BD55D6D}" type="parTrans" cxnId="{151FE07C-578A-244A-902F-A77AED809C2B}">
      <dgm:prSet/>
      <dgm:spPr/>
      <dgm:t>
        <a:bodyPr/>
        <a:lstStyle/>
        <a:p>
          <a:endParaRPr lang="en-US"/>
        </a:p>
      </dgm:t>
    </dgm:pt>
    <dgm:pt modelId="{76A38A04-85BA-1148-84D0-232236B9D686}" type="sibTrans" cxnId="{151FE07C-578A-244A-902F-A77AED809C2B}">
      <dgm:prSet/>
      <dgm:spPr/>
      <dgm:t>
        <a:bodyPr/>
        <a:lstStyle/>
        <a:p>
          <a:endParaRPr lang="en-US"/>
        </a:p>
      </dgm:t>
    </dgm:pt>
    <dgm:pt modelId="{86F52AFF-CAF2-834E-B3B9-4BE4AAD766B7}">
      <dgm:prSet custT="1"/>
      <dgm:spPr/>
      <dgm:t>
        <a:bodyPr tIns="0"/>
        <a:lstStyle/>
        <a:p>
          <a:pPr algn="l"/>
          <a:r>
            <a:rPr lang="en-US" sz="800" dirty="0"/>
            <a:t>Melodic decoration of harmony includes prominent </a:t>
          </a:r>
          <a:r>
            <a:rPr lang="en-US" sz="800" dirty="0" err="1"/>
            <a:t>appogiaturas</a:t>
          </a:r>
          <a:endParaRPr lang="en-US" sz="800" dirty="0"/>
        </a:p>
      </dgm:t>
    </dgm:pt>
    <dgm:pt modelId="{ACC601C5-23A0-3743-AE54-32145CDA1143}" type="parTrans" cxnId="{F9B446E9-D7CB-B648-84E7-A7F032E61379}">
      <dgm:prSet/>
      <dgm:spPr/>
      <dgm:t>
        <a:bodyPr/>
        <a:lstStyle/>
        <a:p>
          <a:endParaRPr lang="en-US"/>
        </a:p>
      </dgm:t>
    </dgm:pt>
    <dgm:pt modelId="{959247D2-26DF-E244-95F7-884913CD23C9}" type="sibTrans" cxnId="{F9B446E9-D7CB-B648-84E7-A7F032E61379}">
      <dgm:prSet/>
      <dgm:spPr/>
      <dgm:t>
        <a:bodyPr/>
        <a:lstStyle/>
        <a:p>
          <a:endParaRPr lang="en-US"/>
        </a:p>
      </dgm:t>
    </dgm:pt>
    <dgm:pt modelId="{046CCD00-98F6-ED42-B6ED-88D37B945E70}">
      <dgm:prSet/>
      <dgm:spPr/>
      <dgm:t>
        <a:bodyPr/>
        <a:lstStyle/>
        <a:p>
          <a:endParaRPr lang="en-US" sz="400" dirty="0"/>
        </a:p>
      </dgm:t>
    </dgm:pt>
    <dgm:pt modelId="{372D51A5-7A45-9340-9C72-82FEC57B6D0B}" type="parTrans" cxnId="{45AD7A7F-7C54-EB4D-8EBB-05F5016E81F9}">
      <dgm:prSet/>
      <dgm:spPr/>
      <dgm:t>
        <a:bodyPr/>
        <a:lstStyle/>
        <a:p>
          <a:endParaRPr lang="en-US"/>
        </a:p>
      </dgm:t>
    </dgm:pt>
    <dgm:pt modelId="{BA98BAD7-6A49-7549-BFE7-2CCAB17B1CA3}" type="sibTrans" cxnId="{45AD7A7F-7C54-EB4D-8EBB-05F5016E81F9}">
      <dgm:prSet/>
      <dgm:spPr/>
      <dgm:t>
        <a:bodyPr/>
        <a:lstStyle/>
        <a:p>
          <a:endParaRPr lang="en-US"/>
        </a:p>
      </dgm:t>
    </dgm:pt>
    <dgm:pt modelId="{570FAE57-7250-B44C-BD5C-858A77635A73}">
      <dgm:prSet/>
      <dgm:spPr/>
      <dgm:t>
        <a:bodyPr/>
        <a:lstStyle/>
        <a:p>
          <a:endParaRPr lang="en-US" sz="400" dirty="0"/>
        </a:p>
      </dgm:t>
    </dgm:pt>
    <dgm:pt modelId="{EBAFCED0-9B2A-574A-8B7A-C77D47113410}" type="parTrans" cxnId="{53B23B53-268D-CE4F-8DEB-14E818458E9D}">
      <dgm:prSet/>
      <dgm:spPr/>
      <dgm:t>
        <a:bodyPr/>
        <a:lstStyle/>
        <a:p>
          <a:endParaRPr lang="en-US"/>
        </a:p>
      </dgm:t>
    </dgm:pt>
    <dgm:pt modelId="{B40D7A77-0475-944D-A322-F5EAE5BE843D}" type="sibTrans" cxnId="{53B23B53-268D-CE4F-8DEB-14E818458E9D}">
      <dgm:prSet/>
      <dgm:spPr/>
      <dgm:t>
        <a:bodyPr/>
        <a:lstStyle/>
        <a:p>
          <a:endParaRPr lang="en-US"/>
        </a:p>
      </dgm:t>
    </dgm:pt>
    <dgm:pt modelId="{D5663284-F3EA-F447-A145-EEB7F8DD21C6}">
      <dgm:prSet custT="1"/>
      <dgm:spPr/>
      <dgm:t>
        <a:bodyPr tIns="0"/>
        <a:lstStyle/>
        <a:p>
          <a:pPr algn="l"/>
          <a:r>
            <a:rPr lang="en-US" sz="800" dirty="0"/>
            <a:t>Dominant pedal on F in the chorus at b.23-26</a:t>
          </a:r>
        </a:p>
      </dgm:t>
    </dgm:pt>
    <dgm:pt modelId="{84B80177-4CBC-2E46-9BC1-C42FA74FA900}" type="parTrans" cxnId="{3E41D0FF-F9CA-3D4D-9709-F6CA5F449942}">
      <dgm:prSet/>
      <dgm:spPr/>
      <dgm:t>
        <a:bodyPr/>
        <a:lstStyle/>
        <a:p>
          <a:endParaRPr lang="en-US"/>
        </a:p>
      </dgm:t>
    </dgm:pt>
    <dgm:pt modelId="{3E0456E8-3184-1C4F-95C7-783BC52BB9A9}" type="sibTrans" cxnId="{3E41D0FF-F9CA-3D4D-9709-F6CA5F449942}">
      <dgm:prSet/>
      <dgm:spPr/>
      <dgm:t>
        <a:bodyPr/>
        <a:lstStyle/>
        <a:p>
          <a:endParaRPr lang="en-US"/>
        </a:p>
      </dgm:t>
    </dgm:pt>
    <dgm:pt modelId="{D4BA786D-14F6-8E48-9748-3414887C8D74}">
      <dgm:prSet custT="1"/>
      <dgm:spPr/>
      <dgm:t>
        <a:bodyPr lIns="28800" tIns="0" bIns="28800" anchor="t" anchorCtr="1"/>
        <a:lstStyle/>
        <a:p>
          <a:pPr>
            <a:buFont typeface="Arial" panose="020B0604020202020204" pitchFamily="34" charset="0"/>
            <a:buChar char="•"/>
          </a:pPr>
          <a:r>
            <a:rPr lang="en-US" sz="800" dirty="0"/>
            <a:t>Extreme panning of backing vocals left b.17 right b.18)</a:t>
          </a:r>
        </a:p>
      </dgm:t>
    </dgm:pt>
    <dgm:pt modelId="{3E4EA56B-D101-B849-91CC-A464F83CAC96}" type="parTrans" cxnId="{49EB3F5F-9D0D-0B49-A1A7-699C83716F09}">
      <dgm:prSet/>
      <dgm:spPr/>
      <dgm:t>
        <a:bodyPr/>
        <a:lstStyle/>
        <a:p>
          <a:endParaRPr lang="en-US"/>
        </a:p>
      </dgm:t>
    </dgm:pt>
    <dgm:pt modelId="{1876F487-38FE-A444-9958-C0AA5599FDDF}" type="sibTrans" cxnId="{49EB3F5F-9D0D-0B49-A1A7-699C83716F09}">
      <dgm:prSet/>
      <dgm:spPr/>
      <dgm:t>
        <a:bodyPr/>
        <a:lstStyle/>
        <a:p>
          <a:endParaRPr lang="en-US"/>
        </a:p>
      </dgm:t>
    </dgm:pt>
    <dgm:pt modelId="{DC88EB20-7A18-314A-AA23-3B63D27C8A09}">
      <dgm:prSet custT="1"/>
      <dgm:spPr/>
      <dgm:t>
        <a:bodyPr/>
        <a:lstStyle/>
        <a:p>
          <a:r>
            <a:rPr lang="en-US" sz="800" b="1" dirty="0"/>
            <a:t>Compound</a:t>
          </a:r>
          <a:r>
            <a:rPr lang="en-US" sz="800" dirty="0"/>
            <a:t> 12/8 time signature</a:t>
          </a:r>
        </a:p>
      </dgm:t>
    </dgm:pt>
    <dgm:pt modelId="{58A1B1A2-1156-EE47-A381-07E0A0A1A4C8}" type="parTrans" cxnId="{D9CE8677-6E87-0149-8F31-97833DFA9248}">
      <dgm:prSet/>
      <dgm:spPr/>
      <dgm:t>
        <a:bodyPr/>
        <a:lstStyle/>
        <a:p>
          <a:endParaRPr lang="en-US"/>
        </a:p>
      </dgm:t>
    </dgm:pt>
    <dgm:pt modelId="{70D54752-12C9-0A48-9160-CB07AACBC8B4}" type="sibTrans" cxnId="{D9CE8677-6E87-0149-8F31-97833DFA9248}">
      <dgm:prSet/>
      <dgm:spPr/>
      <dgm:t>
        <a:bodyPr/>
        <a:lstStyle/>
        <a:p>
          <a:endParaRPr lang="en-US"/>
        </a:p>
      </dgm:t>
    </dgm:pt>
    <dgm:pt modelId="{FFC938A6-51DB-324D-A7E3-02559C98D121}">
      <dgm:prSet/>
      <dgm:spPr/>
      <dgm:t>
        <a:bodyPr/>
        <a:lstStyle/>
        <a:p>
          <a:endParaRPr lang="en-US" sz="500" dirty="0"/>
        </a:p>
      </dgm:t>
    </dgm:pt>
    <dgm:pt modelId="{00FE378F-8139-5E43-8B71-4E27DD679A0F}" type="parTrans" cxnId="{F8EF4605-6F9B-6945-A4D0-792D285897F2}">
      <dgm:prSet/>
      <dgm:spPr/>
      <dgm:t>
        <a:bodyPr/>
        <a:lstStyle/>
        <a:p>
          <a:endParaRPr lang="en-US"/>
        </a:p>
      </dgm:t>
    </dgm:pt>
    <dgm:pt modelId="{22AFAD37-1E69-964B-8276-E60EBE8E33F3}" type="sibTrans" cxnId="{F8EF4605-6F9B-6945-A4D0-792D285897F2}">
      <dgm:prSet/>
      <dgm:spPr/>
      <dgm:t>
        <a:bodyPr/>
        <a:lstStyle/>
        <a:p>
          <a:endParaRPr lang="en-US"/>
        </a:p>
      </dgm:t>
    </dgm:pt>
    <dgm:pt modelId="{016B321B-DC9E-8B48-826C-301C82E41BD9}">
      <dgm:prSet custT="1"/>
      <dgm:spPr/>
      <dgm:t>
        <a:bodyPr tIns="0"/>
        <a:lstStyle/>
        <a:p>
          <a:pPr algn="l"/>
          <a:r>
            <a:rPr lang="en-US" sz="800" dirty="0"/>
            <a:t>Mainly root position triads</a:t>
          </a:r>
        </a:p>
      </dgm:t>
    </dgm:pt>
    <dgm:pt modelId="{AC0EBCD1-86D0-784C-BCCF-A3BFE471A79F}" type="parTrans" cxnId="{6784622E-953E-C242-93F7-C541E62FE96C}">
      <dgm:prSet/>
      <dgm:spPr/>
      <dgm:t>
        <a:bodyPr/>
        <a:lstStyle/>
        <a:p>
          <a:endParaRPr lang="en-US"/>
        </a:p>
      </dgm:t>
    </dgm:pt>
    <dgm:pt modelId="{ACA7D194-2FA4-3644-836E-3E8260BB0EBA}" type="sibTrans" cxnId="{6784622E-953E-C242-93F7-C541E62FE96C}">
      <dgm:prSet/>
      <dgm:spPr/>
      <dgm:t>
        <a:bodyPr/>
        <a:lstStyle/>
        <a:p>
          <a:endParaRPr lang="en-US"/>
        </a:p>
      </dgm:t>
    </dgm:pt>
    <dgm:pt modelId="{422A3E82-8A99-0840-A168-F49BC81B9EAA}">
      <dgm:prSet custT="1"/>
      <dgm:spPr/>
      <dgm:t>
        <a:bodyPr tIns="0"/>
        <a:lstStyle/>
        <a:p>
          <a:pPr algn="l"/>
          <a:endParaRPr lang="en-US" sz="800" dirty="0"/>
        </a:p>
      </dgm:t>
    </dgm:pt>
    <dgm:pt modelId="{2F00DCE5-6721-EF4F-BF79-E1CDCF6E4D28}" type="parTrans" cxnId="{04EE77DF-A7CD-CD48-87C7-A2605071CFE6}">
      <dgm:prSet/>
      <dgm:spPr/>
      <dgm:t>
        <a:bodyPr/>
        <a:lstStyle/>
        <a:p>
          <a:endParaRPr lang="en-US"/>
        </a:p>
      </dgm:t>
    </dgm:pt>
    <dgm:pt modelId="{567EA51D-1D83-F044-988C-0929A6C287E8}" type="sibTrans" cxnId="{04EE77DF-A7CD-CD48-87C7-A2605071CFE6}">
      <dgm:prSet/>
      <dgm:spPr/>
      <dgm:t>
        <a:bodyPr/>
        <a:lstStyle/>
        <a:p>
          <a:endParaRPr lang="en-US"/>
        </a:p>
      </dgm:t>
    </dgm:pt>
    <dgm:pt modelId="{0A8616C1-0B5D-034D-A45F-B98BC5A79DDB}">
      <dgm:prSet custT="1"/>
      <dgm:spPr/>
      <dgm:t>
        <a:bodyPr/>
        <a:lstStyle/>
        <a:p>
          <a:r>
            <a:rPr lang="en-US" sz="800" dirty="0"/>
            <a:t>Guitar in parallel 3rds</a:t>
          </a:r>
        </a:p>
      </dgm:t>
    </dgm:pt>
    <dgm:pt modelId="{724C12D9-C42A-7141-81EB-1CA156446385}" type="parTrans" cxnId="{812CAD0E-8F44-5040-A4CD-AC2878451530}">
      <dgm:prSet/>
      <dgm:spPr/>
      <dgm:t>
        <a:bodyPr/>
        <a:lstStyle/>
        <a:p>
          <a:endParaRPr lang="en-US"/>
        </a:p>
      </dgm:t>
    </dgm:pt>
    <dgm:pt modelId="{65250943-8799-E840-90EA-7099942ED33C}" type="sibTrans" cxnId="{812CAD0E-8F44-5040-A4CD-AC2878451530}">
      <dgm:prSet/>
      <dgm:spPr/>
      <dgm:t>
        <a:bodyPr/>
        <a:lstStyle/>
        <a:p>
          <a:endParaRPr lang="en-US"/>
        </a:p>
      </dgm:t>
    </dgm:pt>
    <dgm:pt modelId="{4662CA51-74AD-9E49-83D6-75DA400487CB}">
      <dgm:prSet custT="1"/>
      <dgm:spPr/>
      <dgm:t>
        <a:bodyPr/>
        <a:lstStyle/>
        <a:p>
          <a:r>
            <a:rPr lang="en-US" sz="800" dirty="0"/>
            <a:t>Brief </a:t>
          </a:r>
          <a:r>
            <a:rPr lang="en-US" sz="800" b="1" dirty="0"/>
            <a:t>contrapuntal</a:t>
          </a:r>
          <a:r>
            <a:rPr lang="en-US" sz="800" dirty="0"/>
            <a:t> sections </a:t>
          </a:r>
          <a:r>
            <a:rPr lang="en-US" sz="800" dirty="0" err="1"/>
            <a:t>e.g</a:t>
          </a:r>
          <a:r>
            <a:rPr lang="en-US" sz="800" dirty="0"/>
            <a:t> b.62</a:t>
          </a:r>
        </a:p>
      </dgm:t>
    </dgm:pt>
    <dgm:pt modelId="{0BEFB65C-4B3C-1947-B7DE-8BA72969A3E0}" type="parTrans" cxnId="{E5D1FA51-31CF-4C45-B81A-1F606672926F}">
      <dgm:prSet/>
      <dgm:spPr/>
      <dgm:t>
        <a:bodyPr/>
        <a:lstStyle/>
        <a:p>
          <a:endParaRPr lang="en-US"/>
        </a:p>
      </dgm:t>
    </dgm:pt>
    <dgm:pt modelId="{3440D67A-7C24-AA49-8C98-1731F6DAF0C4}" type="sibTrans" cxnId="{E5D1FA51-31CF-4C45-B81A-1F606672926F}">
      <dgm:prSet/>
      <dgm:spPr/>
      <dgm:t>
        <a:bodyPr/>
        <a:lstStyle/>
        <a:p>
          <a:endParaRPr lang="en-US"/>
        </a:p>
      </dgm:t>
    </dgm:pt>
    <dgm:pt modelId="{DE89AE1E-EB82-0B43-9FD9-31CE0AFDCBCF}">
      <dgm:prSet custT="1"/>
      <dgm:spPr/>
      <dgm:t>
        <a:bodyPr/>
        <a:lstStyle/>
        <a:p>
          <a:r>
            <a:rPr lang="en-US" sz="800" b="1" dirty="0"/>
            <a:t>Shuffle</a:t>
          </a:r>
          <a:r>
            <a:rPr lang="en-US" sz="800" dirty="0"/>
            <a:t> rhythms</a:t>
          </a:r>
        </a:p>
      </dgm:t>
    </dgm:pt>
    <dgm:pt modelId="{2B28892A-CA9E-CB4F-AFE2-7B5D9A7DEFCA}" type="parTrans" cxnId="{A85F59EB-09F6-374D-9B49-0E6AA1BDFBEC}">
      <dgm:prSet/>
      <dgm:spPr/>
      <dgm:t>
        <a:bodyPr/>
        <a:lstStyle/>
        <a:p>
          <a:endParaRPr lang="en-US"/>
        </a:p>
      </dgm:t>
    </dgm:pt>
    <dgm:pt modelId="{050C4765-5195-BA47-98E2-8EAB53842158}" type="sibTrans" cxnId="{A85F59EB-09F6-374D-9B49-0E6AA1BDFBEC}">
      <dgm:prSet/>
      <dgm:spPr/>
      <dgm:t>
        <a:bodyPr/>
        <a:lstStyle/>
        <a:p>
          <a:endParaRPr lang="en-US"/>
        </a:p>
      </dgm:t>
    </dgm:pt>
    <dgm:pt modelId="{44F0FC7A-7A4C-1D48-818E-31E724942CD4}">
      <dgm:prSet custT="1"/>
      <dgm:spPr/>
      <dgm:t>
        <a:bodyPr/>
        <a:lstStyle/>
        <a:p>
          <a:r>
            <a:rPr lang="en-US" sz="800" dirty="0"/>
            <a:t>Every verse and chorus starts with an anacrusis</a:t>
          </a:r>
        </a:p>
      </dgm:t>
    </dgm:pt>
    <dgm:pt modelId="{3DA49963-F137-2244-9813-384796288176}" type="parTrans" cxnId="{B1B0D5E0-19F3-5047-A4A9-C585528E9E02}">
      <dgm:prSet/>
      <dgm:spPr/>
      <dgm:t>
        <a:bodyPr/>
        <a:lstStyle/>
        <a:p>
          <a:endParaRPr lang="en-US"/>
        </a:p>
      </dgm:t>
    </dgm:pt>
    <dgm:pt modelId="{30908813-12F6-3D42-A000-516B4F594BB0}" type="sibTrans" cxnId="{B1B0D5E0-19F3-5047-A4A9-C585528E9E02}">
      <dgm:prSet/>
      <dgm:spPr/>
      <dgm:t>
        <a:bodyPr/>
        <a:lstStyle/>
        <a:p>
          <a:endParaRPr lang="en-US"/>
        </a:p>
      </dgm:t>
    </dgm:pt>
    <dgm:pt modelId="{E2B6FF77-AA4F-9042-BE29-12584B0B7DEC}">
      <dgm:prSet custT="1"/>
      <dgm:spPr/>
      <dgm:t>
        <a:bodyPr/>
        <a:lstStyle/>
        <a:p>
          <a:r>
            <a:rPr lang="en-US" sz="800" dirty="0"/>
            <a:t>Frequent syncopation </a:t>
          </a:r>
          <a:r>
            <a:rPr lang="en-US" sz="800" dirty="0" err="1"/>
            <a:t>e.g</a:t>
          </a:r>
          <a:r>
            <a:rPr lang="en-US" sz="800" dirty="0"/>
            <a:t> b.3</a:t>
          </a:r>
        </a:p>
      </dgm:t>
    </dgm:pt>
    <dgm:pt modelId="{9CF139A5-83BE-7549-BA64-AEB57D1A5CF4}" type="parTrans" cxnId="{C4230E74-D180-D641-AC18-963C6A144EB8}">
      <dgm:prSet/>
      <dgm:spPr/>
      <dgm:t>
        <a:bodyPr/>
        <a:lstStyle/>
        <a:p>
          <a:endParaRPr lang="en-US"/>
        </a:p>
      </dgm:t>
    </dgm:pt>
    <dgm:pt modelId="{83B0BE3B-6DAC-1D47-A4B2-66EE76D16AA2}" type="sibTrans" cxnId="{C4230E74-D180-D641-AC18-963C6A144EB8}">
      <dgm:prSet/>
      <dgm:spPr/>
      <dgm:t>
        <a:bodyPr/>
        <a:lstStyle/>
        <a:p>
          <a:endParaRPr lang="en-US"/>
        </a:p>
      </dgm:t>
    </dgm:pt>
    <dgm:pt modelId="{B7C0DDE8-9EFF-5341-8B4A-B66477AFB72B}">
      <dgm:prSet custT="1"/>
      <dgm:spPr/>
      <dgm:t>
        <a:bodyPr/>
        <a:lstStyle/>
        <a:p>
          <a:r>
            <a:rPr lang="en-US" sz="800" dirty="0"/>
            <a:t>Steady 112 BPM throughout</a:t>
          </a:r>
        </a:p>
      </dgm:t>
    </dgm:pt>
    <dgm:pt modelId="{0AB2C3AC-E01A-2C49-BC7F-1FEE13E6762D}" type="parTrans" cxnId="{28F82083-723B-6340-B695-414106B6A0CA}">
      <dgm:prSet/>
      <dgm:spPr/>
      <dgm:t>
        <a:bodyPr/>
        <a:lstStyle/>
        <a:p>
          <a:endParaRPr lang="en-US"/>
        </a:p>
      </dgm:t>
    </dgm:pt>
    <dgm:pt modelId="{A66B53AF-90DF-4C4F-A650-F6C0D2BEDB8D}" type="sibTrans" cxnId="{28F82083-723B-6340-B695-414106B6A0CA}">
      <dgm:prSet/>
      <dgm:spPr/>
      <dgm:t>
        <a:bodyPr/>
        <a:lstStyle/>
        <a:p>
          <a:endParaRPr lang="en-US"/>
        </a:p>
      </dgm:t>
    </dgm:pt>
    <dgm:pt modelId="{C78DBA3C-0160-FF48-82CF-F6E20F664EDE}">
      <dgm:prSet custT="1"/>
      <dgm:spPr/>
      <dgm:t>
        <a:bodyPr/>
        <a:lstStyle/>
        <a:p>
          <a:r>
            <a:rPr lang="en-US" sz="800" dirty="0"/>
            <a:t>Large range</a:t>
          </a:r>
        </a:p>
      </dgm:t>
    </dgm:pt>
    <dgm:pt modelId="{ED26185F-C43A-6149-8628-D5B6461803D3}" type="parTrans" cxnId="{12353D97-039C-4446-96C6-50209CC9CBCB}">
      <dgm:prSet/>
      <dgm:spPr/>
      <dgm:t>
        <a:bodyPr/>
        <a:lstStyle/>
        <a:p>
          <a:endParaRPr lang="en-US"/>
        </a:p>
      </dgm:t>
    </dgm:pt>
    <dgm:pt modelId="{C2EEB5E9-70CF-0848-BDC9-3F40BBE7056B}" type="sibTrans" cxnId="{12353D97-039C-4446-96C6-50209CC9CBCB}">
      <dgm:prSet/>
      <dgm:spPr/>
      <dgm:t>
        <a:bodyPr/>
        <a:lstStyle/>
        <a:p>
          <a:endParaRPr lang="en-US"/>
        </a:p>
      </dgm:t>
    </dgm:pt>
    <dgm:pt modelId="{F6284594-236E-724C-BEC5-F20618D56A77}">
      <dgm:prSet custT="1"/>
      <dgm:spPr/>
      <dgm:t>
        <a:bodyPr/>
        <a:lstStyle/>
        <a:p>
          <a:r>
            <a:rPr lang="en-US" sz="800" dirty="0"/>
            <a:t>Use of circle of 5ths</a:t>
          </a:r>
        </a:p>
      </dgm:t>
    </dgm:pt>
    <dgm:pt modelId="{3BEA5E66-B1B7-A641-B2D7-6CD9700A72BF}" type="parTrans" cxnId="{92573565-1374-7649-9DA8-B5045C507D6A}">
      <dgm:prSet/>
      <dgm:spPr/>
      <dgm:t>
        <a:bodyPr/>
        <a:lstStyle/>
        <a:p>
          <a:endParaRPr lang="en-US"/>
        </a:p>
      </dgm:t>
    </dgm:pt>
    <dgm:pt modelId="{FA7A8CE9-7EDA-0548-ABFC-B9ABDB36526B}" type="sibTrans" cxnId="{92573565-1374-7649-9DA8-B5045C507D6A}">
      <dgm:prSet/>
      <dgm:spPr/>
      <dgm:t>
        <a:bodyPr/>
        <a:lstStyle/>
        <a:p>
          <a:endParaRPr lang="en-US"/>
        </a:p>
      </dgm:t>
    </dgm:pt>
    <dgm:pt modelId="{6B19B262-FB26-F247-8A42-65A99369E92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BE1708A0-30BE-014F-8574-914841425680}" type="parTrans" cxnId="{BAF2F478-6397-C545-8CC4-9C837BFA175F}">
      <dgm:prSet/>
      <dgm:spPr/>
      <dgm:t>
        <a:bodyPr/>
        <a:lstStyle/>
        <a:p>
          <a:endParaRPr lang="en-US"/>
        </a:p>
      </dgm:t>
    </dgm:pt>
    <dgm:pt modelId="{309CDE0B-77F0-4843-8C8B-512F2EEFD2D3}" type="sibTrans" cxnId="{BAF2F478-6397-C545-8CC4-9C837BFA175F}">
      <dgm:prSet/>
      <dgm:spPr/>
      <dgm:t>
        <a:bodyPr/>
        <a:lstStyle/>
        <a:p>
          <a:endParaRPr lang="en-US"/>
        </a:p>
      </dgm:t>
    </dgm:pt>
    <dgm:pt modelId="{75FA37FA-DF7F-7542-ACBF-04F29CD864EB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1DCF19A3-402A-D043-9E15-B5101035638A}" type="parTrans" cxnId="{55C75744-0046-624F-9D62-4D4B5BE736FC}">
      <dgm:prSet/>
      <dgm:spPr/>
      <dgm:t>
        <a:bodyPr/>
        <a:lstStyle/>
        <a:p>
          <a:endParaRPr lang="en-US"/>
        </a:p>
      </dgm:t>
    </dgm:pt>
    <dgm:pt modelId="{8A839CDE-BC0A-5C4C-AF4B-BFDC41702A07}" type="sibTrans" cxnId="{55C75744-0046-624F-9D62-4D4B5BE736FC}">
      <dgm:prSet/>
      <dgm:spPr/>
      <dgm:t>
        <a:bodyPr/>
        <a:lstStyle/>
        <a:p>
          <a:endParaRPr lang="en-US"/>
        </a:p>
      </dgm:t>
    </dgm:pt>
    <dgm:pt modelId="{FA38ED7D-ABD9-6940-8E9F-59CC050D868C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0CC6B751-F844-BA4D-9A2C-012DFF9AF83C}" type="parTrans" cxnId="{63811A29-AAC2-0541-B1E4-430473EFC737}">
      <dgm:prSet/>
      <dgm:spPr/>
      <dgm:t>
        <a:bodyPr/>
        <a:lstStyle/>
        <a:p>
          <a:endParaRPr lang="en-US"/>
        </a:p>
      </dgm:t>
    </dgm:pt>
    <dgm:pt modelId="{3B4D97A3-6D6A-0444-8D4F-27FE70DC6002}" type="sibTrans" cxnId="{63811A29-AAC2-0541-B1E4-430473EFC737}">
      <dgm:prSet/>
      <dgm:spPr/>
      <dgm:t>
        <a:bodyPr/>
        <a:lstStyle/>
        <a:p>
          <a:endParaRPr lang="en-US"/>
        </a:p>
      </dgm:t>
    </dgm:pt>
    <dgm:pt modelId="{4980AAEE-2D1A-1B49-86D2-FA7E75435B8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DFD84FB5-2693-FA4B-A02E-071BAE6C321E}" type="parTrans" cxnId="{C764B327-B4F8-EC42-9667-379DD453DE58}">
      <dgm:prSet/>
      <dgm:spPr/>
      <dgm:t>
        <a:bodyPr/>
        <a:lstStyle/>
        <a:p>
          <a:endParaRPr lang="en-US"/>
        </a:p>
      </dgm:t>
    </dgm:pt>
    <dgm:pt modelId="{ABFD1CE2-DBCE-784F-96E4-8C95F0848C14}" type="sibTrans" cxnId="{C764B327-B4F8-EC42-9667-379DD453DE58}">
      <dgm:prSet/>
      <dgm:spPr/>
      <dgm:t>
        <a:bodyPr/>
        <a:lstStyle/>
        <a:p>
          <a:endParaRPr lang="en-US"/>
        </a:p>
      </dgm:t>
    </dgm:pt>
    <dgm:pt modelId="{38E2273A-BBC1-1147-8B18-2DBF47DFA72E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7250494B-87F7-664C-A49E-2A8FEB976849}" type="parTrans" cxnId="{D8950A3C-229D-624F-B519-F5EF29D40AF8}">
      <dgm:prSet/>
      <dgm:spPr/>
      <dgm:t>
        <a:bodyPr/>
        <a:lstStyle/>
        <a:p>
          <a:endParaRPr lang="en-US"/>
        </a:p>
      </dgm:t>
    </dgm:pt>
    <dgm:pt modelId="{5F437434-8C47-8645-BB1C-5EC4469C00B1}" type="sibTrans" cxnId="{D8950A3C-229D-624F-B519-F5EF29D40AF8}">
      <dgm:prSet/>
      <dgm:spPr/>
      <dgm:t>
        <a:bodyPr/>
        <a:lstStyle/>
        <a:p>
          <a:endParaRPr lang="en-US"/>
        </a:p>
      </dgm:t>
    </dgm:pt>
    <dgm:pt modelId="{6DC71D83-577C-7941-A6A3-035F60B834D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69E06D4A-95E8-9D48-A928-630A432449C1}" type="parTrans" cxnId="{1958B715-8BD8-E043-9374-C17848D4F29D}">
      <dgm:prSet/>
      <dgm:spPr/>
      <dgm:t>
        <a:bodyPr/>
        <a:lstStyle/>
        <a:p>
          <a:endParaRPr lang="en-US"/>
        </a:p>
      </dgm:t>
    </dgm:pt>
    <dgm:pt modelId="{47A85558-FAD2-0240-AD55-A7A9AFA10467}" type="sibTrans" cxnId="{1958B715-8BD8-E043-9374-C17848D4F29D}">
      <dgm:prSet/>
      <dgm:spPr/>
      <dgm:t>
        <a:bodyPr/>
        <a:lstStyle/>
        <a:p>
          <a:endParaRPr lang="en-US"/>
        </a:p>
      </dgm:t>
    </dgm:pt>
    <dgm:pt modelId="{E967CECC-14D2-D547-B800-E5B297CC9F40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1C18C3B8-9617-5245-AA3B-DA8F9A6C4AAA}" type="parTrans" cxnId="{75992AF8-78D1-B649-B69D-B577A2E60C52}">
      <dgm:prSet/>
      <dgm:spPr/>
      <dgm:t>
        <a:bodyPr/>
        <a:lstStyle/>
        <a:p>
          <a:endParaRPr lang="en-US"/>
        </a:p>
      </dgm:t>
    </dgm:pt>
    <dgm:pt modelId="{23117816-F879-D441-9C09-2E1FEF5BECF1}" type="sibTrans" cxnId="{75992AF8-78D1-B649-B69D-B577A2E60C52}">
      <dgm:prSet/>
      <dgm:spPr/>
      <dgm:t>
        <a:bodyPr/>
        <a:lstStyle/>
        <a:p>
          <a:endParaRPr lang="en-US"/>
        </a:p>
      </dgm:t>
    </dgm:pt>
    <dgm:pt modelId="{0B135B8D-C3AB-8A4B-8771-C99A0DB964E6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3B6984EB-34C9-D742-BE58-384DC245834A}" type="parTrans" cxnId="{85B2706E-D9CC-D747-9AE0-ACA7AEDE7F48}">
      <dgm:prSet/>
      <dgm:spPr/>
      <dgm:t>
        <a:bodyPr/>
        <a:lstStyle/>
        <a:p>
          <a:endParaRPr lang="en-US"/>
        </a:p>
      </dgm:t>
    </dgm:pt>
    <dgm:pt modelId="{5824CAC3-E29D-764B-B7E6-E58FA8B11D1B}" type="sibTrans" cxnId="{85B2706E-D9CC-D747-9AE0-ACA7AEDE7F48}">
      <dgm:prSet/>
      <dgm:spPr/>
      <dgm:t>
        <a:bodyPr/>
        <a:lstStyle/>
        <a:p>
          <a:endParaRPr lang="en-US"/>
        </a:p>
      </dgm:t>
    </dgm:pt>
    <dgm:pt modelId="{063941B3-14FA-EE4B-9BF1-205F2D1DE0E6}">
      <dgm:prSet custFlipHor="1" custScaleX="153271" custScaleY="139026" custLinFactNeighborX="-8693" custLinFactNeighborY="30809"/>
      <dgm:spPr/>
      <dgm:t>
        <a:bodyPr/>
        <a:lstStyle/>
        <a:p>
          <a:endParaRPr lang="en-US" dirty="0"/>
        </a:p>
      </dgm:t>
    </dgm:pt>
    <dgm:pt modelId="{E3F5BE44-0956-B84D-B408-A4979F769B53}" type="parTrans" cxnId="{D4629D42-FC51-4F4A-8FDB-EAE64502B755}">
      <dgm:prSet/>
      <dgm:spPr/>
      <dgm:t>
        <a:bodyPr/>
        <a:lstStyle/>
        <a:p>
          <a:endParaRPr lang="en-US"/>
        </a:p>
      </dgm:t>
    </dgm:pt>
    <dgm:pt modelId="{710DA539-F21B-604F-A397-1628D65A82F6}" type="sibTrans" cxnId="{D4629D42-FC51-4F4A-8FDB-EAE64502B755}">
      <dgm:prSet/>
      <dgm:spPr/>
      <dgm:t>
        <a:bodyPr/>
        <a:lstStyle/>
        <a:p>
          <a:endParaRPr lang="en-US"/>
        </a:p>
      </dgm:t>
    </dgm:pt>
    <dgm:pt modelId="{36706EFD-6009-3743-B6A4-F9609B56F5F5}">
      <dgm:prSet custT="1"/>
      <dgm:spPr/>
      <dgm:t>
        <a:bodyPr/>
        <a:lstStyle/>
        <a:p>
          <a:r>
            <a:rPr lang="en-US" sz="800" dirty="0"/>
            <a:t>Mainly </a:t>
          </a:r>
          <a:r>
            <a:rPr lang="en-US" sz="800" b="1" dirty="0"/>
            <a:t>chordal </a:t>
          </a:r>
          <a:r>
            <a:rPr lang="en-US" sz="800" dirty="0" err="1"/>
            <a:t>e.g</a:t>
          </a:r>
          <a:r>
            <a:rPr lang="en-US" sz="800" dirty="0"/>
            <a:t> opening</a:t>
          </a:r>
        </a:p>
      </dgm:t>
    </dgm:pt>
    <dgm:pt modelId="{B427DC2A-7E26-2D44-BBCB-8FA3C4114D9F}" type="sibTrans" cxnId="{29311516-3E45-F141-BFF9-B5EBB3817202}">
      <dgm:prSet/>
      <dgm:spPr/>
      <dgm:t>
        <a:bodyPr/>
        <a:lstStyle/>
        <a:p>
          <a:endParaRPr lang="en-US"/>
        </a:p>
      </dgm:t>
    </dgm:pt>
    <dgm:pt modelId="{E1ACEB19-874B-4C4E-8971-EA78E047B891}" type="parTrans" cxnId="{29311516-3E45-F141-BFF9-B5EBB3817202}">
      <dgm:prSet/>
      <dgm:spPr/>
      <dgm:t>
        <a:bodyPr/>
        <a:lstStyle/>
        <a:p>
          <a:endParaRPr lang="en-US"/>
        </a:p>
      </dgm:t>
    </dgm:pt>
    <dgm:pt modelId="{2B752A73-3230-B24A-8DDA-C2165FD063FD}">
      <dgm:prSet phldrT="[Text]" custT="1"/>
      <dgm:spPr/>
      <dgm:t>
        <a:bodyPr/>
        <a:lstStyle/>
        <a:p>
          <a:r>
            <a:rPr lang="en-US" sz="1200" b="1" dirty="0"/>
            <a:t>Texture &amp; Rhythm</a:t>
          </a:r>
        </a:p>
      </dgm:t>
    </dgm:pt>
    <dgm:pt modelId="{D3CB0ECE-1BA7-8143-9AED-EC1DDC6D885F}" type="sibTrans" cxnId="{C504068F-A997-DB4B-B276-401509C08A04}">
      <dgm:prSet/>
      <dgm:spPr/>
      <dgm:t>
        <a:bodyPr/>
        <a:lstStyle/>
        <a:p>
          <a:endParaRPr lang="en-US"/>
        </a:p>
      </dgm:t>
    </dgm:pt>
    <dgm:pt modelId="{51622BB6-9D68-5F4A-92EE-6FEC2FCFF4E1}" type="parTrans" cxnId="{C504068F-A997-DB4B-B276-401509C08A04}">
      <dgm:prSet/>
      <dgm:spPr/>
      <dgm:t>
        <a:bodyPr/>
        <a:lstStyle/>
        <a:p>
          <a:endParaRPr lang="en-US"/>
        </a:p>
      </dgm:t>
    </dgm:pt>
    <dgm:pt modelId="{6A90C0B1-49EE-294A-84B2-0B6CDA6E2894}" type="pres">
      <dgm:prSet presAssocID="{F0BE4EF3-5FD5-1349-ADD4-1FE713CB4CF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6D572-476A-FE44-87DB-CC5DA65635DF}" type="pres">
      <dgm:prSet presAssocID="{F0BE4EF3-5FD5-1349-ADD4-1FE713CB4CFA}" presName="children" presStyleCnt="0"/>
      <dgm:spPr/>
    </dgm:pt>
    <dgm:pt modelId="{0BBF586E-40AC-9340-9AA6-05C317167B45}" type="pres">
      <dgm:prSet presAssocID="{F0BE4EF3-5FD5-1349-ADD4-1FE713CB4CFA}" presName="child1group" presStyleCnt="0"/>
      <dgm:spPr/>
    </dgm:pt>
    <dgm:pt modelId="{5192F668-CC7D-1741-AD19-FFF7F85772D1}" type="pres">
      <dgm:prSet presAssocID="{F0BE4EF3-5FD5-1349-ADD4-1FE713CB4CFA}" presName="child1" presStyleLbl="bgAcc1" presStyleIdx="0" presStyleCnt="4"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CF3A242B-CAA4-A34C-A751-5E7FF25BDD1E}" type="pres">
      <dgm:prSet presAssocID="{F0BE4EF3-5FD5-1349-ADD4-1FE713CB4CF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DEB2E-37B2-0A47-A660-F1BD753CC6EE}" type="pres">
      <dgm:prSet presAssocID="{F0BE4EF3-5FD5-1349-ADD4-1FE713CB4CFA}" presName="child2group" presStyleCnt="0"/>
      <dgm:spPr/>
    </dgm:pt>
    <dgm:pt modelId="{1C6E93D4-CD9D-B840-89E7-49BD03722547}" type="pres">
      <dgm:prSet presAssocID="{F0BE4EF3-5FD5-1349-ADD4-1FE713CB4CFA}" presName="child2" presStyleLbl="bgAcc1" presStyleIdx="1" presStyleCnt="4" custScaleX="123652" custScaleY="57975" custLinFactNeighborX="24335" custLinFactNeighborY="13531"/>
      <dgm:spPr/>
      <dgm:t>
        <a:bodyPr/>
        <a:lstStyle/>
        <a:p>
          <a:endParaRPr lang="en-US"/>
        </a:p>
      </dgm:t>
    </dgm:pt>
    <dgm:pt modelId="{CF8A43C4-557C-9642-BF3E-DB671D54B323}" type="pres">
      <dgm:prSet presAssocID="{F0BE4EF3-5FD5-1349-ADD4-1FE713CB4CF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B3A83-2292-7843-8045-75B82D466CB0}" type="pres">
      <dgm:prSet presAssocID="{F0BE4EF3-5FD5-1349-ADD4-1FE713CB4CFA}" presName="child3group" presStyleCnt="0"/>
      <dgm:spPr/>
    </dgm:pt>
    <dgm:pt modelId="{5FFA91DF-A337-B04C-8CAA-CE63CAAD74BC}" type="pres">
      <dgm:prSet presAssocID="{F0BE4EF3-5FD5-1349-ADD4-1FE713CB4CFA}" presName="child3" presStyleLbl="bgAcc1" presStyleIdx="2" presStyleCnt="4" custFlipHor="1" custScaleX="157826" custScaleY="151673" custLinFactNeighborX="40136" custLinFactNeighborY="-66749"/>
      <dgm:spPr/>
      <dgm:t>
        <a:bodyPr/>
        <a:lstStyle/>
        <a:p>
          <a:endParaRPr lang="en-US"/>
        </a:p>
      </dgm:t>
    </dgm:pt>
    <dgm:pt modelId="{AC4EEEB0-9C0E-2B4E-BFDA-A3FFAB53DA55}" type="pres">
      <dgm:prSet presAssocID="{F0BE4EF3-5FD5-1349-ADD4-1FE713CB4CF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310E9-F43C-854E-BF95-4E76B693B325}" type="pres">
      <dgm:prSet presAssocID="{F0BE4EF3-5FD5-1349-ADD4-1FE713CB4CFA}" presName="child4group" presStyleCnt="0"/>
      <dgm:spPr/>
    </dgm:pt>
    <dgm:pt modelId="{655A98CF-0FF6-DD4A-9C7C-F7C4741DD2BE}" type="pres">
      <dgm:prSet presAssocID="{F0BE4EF3-5FD5-1349-ADD4-1FE713CB4CFA}" presName="child4" presStyleLbl="bgAcc1" presStyleIdx="3" presStyleCnt="4" custScaleX="124464" custScaleY="100403" custLinFactNeighborX="-22811" custLinFactNeighborY="-37168"/>
      <dgm:spPr/>
      <dgm:t>
        <a:bodyPr/>
        <a:lstStyle/>
        <a:p>
          <a:endParaRPr lang="en-US"/>
        </a:p>
      </dgm:t>
    </dgm:pt>
    <dgm:pt modelId="{4B1A2D5B-6E48-D749-AE10-9A9DE727711E}" type="pres">
      <dgm:prSet presAssocID="{F0BE4EF3-5FD5-1349-ADD4-1FE713CB4CF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D421D-7C02-0342-B659-9633797E8215}" type="pres">
      <dgm:prSet presAssocID="{F0BE4EF3-5FD5-1349-ADD4-1FE713CB4CFA}" presName="childPlaceholder" presStyleCnt="0"/>
      <dgm:spPr/>
    </dgm:pt>
    <dgm:pt modelId="{1C74757B-5A87-894B-AEBD-02E316105ECE}" type="pres">
      <dgm:prSet presAssocID="{F0BE4EF3-5FD5-1349-ADD4-1FE713CB4CFA}" presName="circle" presStyleCnt="0"/>
      <dgm:spPr/>
    </dgm:pt>
    <dgm:pt modelId="{31AA47AE-12B8-4342-8F21-FEA36729C6BB}" type="pres">
      <dgm:prSet presAssocID="{F0BE4EF3-5FD5-1349-ADD4-1FE713CB4CFA}" presName="quadrant1" presStyleLbl="node1" presStyleIdx="0" presStyleCnt="4" custScaleX="83738" custScaleY="86001" custLinFactNeighborX="3469" custLinFactNeighborY="16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76032-540F-8344-9A8C-598B21316433}" type="pres">
      <dgm:prSet presAssocID="{F0BE4EF3-5FD5-1349-ADD4-1FE713CB4CFA}" presName="quadrant2" presStyleLbl="node1" presStyleIdx="1" presStyleCnt="4" custScaleX="83877" custScaleY="82726" custLinFactNeighborX="-4349" custLinFactNeighborY="108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2627A-DCCC-CC41-A7BB-F5A6C028FF34}" type="pres">
      <dgm:prSet presAssocID="{F0BE4EF3-5FD5-1349-ADD4-1FE713CB4CFA}" presName="quadrant3" presStyleLbl="node1" presStyleIdx="2" presStyleCnt="4" custScaleX="85850" custScaleY="83504" custLinFactNeighborX="-744" custLinFactNeighborY="2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112E9-9342-B24C-A7BC-95C52EC06130}" type="pres">
      <dgm:prSet presAssocID="{F0BE4EF3-5FD5-1349-ADD4-1FE713CB4CFA}" presName="quadrant4" presStyleLbl="node1" presStyleIdx="3" presStyleCnt="4" custScaleX="86828" custScaleY="84948" custLinFactNeighborX="2310" custLinFactNeighborY="-4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99AF7-8027-984B-821F-4F711B505EE4}" type="pres">
      <dgm:prSet presAssocID="{F0BE4EF3-5FD5-1349-ADD4-1FE713CB4CFA}" presName="quadrantPlaceholder" presStyleCnt="0"/>
      <dgm:spPr/>
    </dgm:pt>
    <dgm:pt modelId="{AA51EA7E-773E-1847-B70C-1F742E8806A6}" type="pres">
      <dgm:prSet presAssocID="{F0BE4EF3-5FD5-1349-ADD4-1FE713CB4CFA}" presName="center1" presStyleLbl="fgShp" presStyleIdx="0" presStyleCnt="2" custFlipHor="1" custScaleX="23702" custScaleY="17031"/>
      <dgm:spPr/>
    </dgm:pt>
    <dgm:pt modelId="{9E02FDD2-AABB-6642-AAE4-B77F452723E1}" type="pres">
      <dgm:prSet presAssocID="{F0BE4EF3-5FD5-1349-ADD4-1FE713CB4CFA}" presName="center2" presStyleLbl="fgShp" presStyleIdx="1" presStyleCnt="2" custFlipVert="1" custFlipHor="0" custScaleX="10773" custScaleY="10407"/>
      <dgm:spPr/>
    </dgm:pt>
  </dgm:ptLst>
  <dgm:cxnLst>
    <dgm:cxn modelId="{445A3F41-28D4-2E43-B0D0-F440DE0D265E}" srcId="{1B06D0A3-ACD4-864F-9A30-55EC22410789}" destId="{A98A0074-FCED-414D-8853-639002FCEFD4}" srcOrd="3" destOrd="0" parTransId="{AD38746C-8DDE-8145-832B-2A6EC5EE6F9D}" sibTransId="{CA1D42EF-D1F9-C54E-B046-59749D490594}"/>
    <dgm:cxn modelId="{11210B29-BBC4-E74E-B328-063C6D0E8D8E}" type="presOf" srcId="{422A3E82-8A99-0840-A168-F49BC81B9EAA}" destId="{AC4EEEB0-9C0E-2B4E-BFDA-A3FFAB53DA55}" srcOrd="1" destOrd="1" presId="urn:microsoft.com/office/officeart/2005/8/layout/cycle4"/>
    <dgm:cxn modelId="{990BD0DA-48C0-9746-A4D1-C0A7AC8C7114}" type="presOf" srcId="{DC88EB20-7A18-314A-AA23-3B63D27C8A09}" destId="{CF3A242B-CAA4-A34C-A751-5E7FF25BDD1E}" srcOrd="1" destOrd="3" presId="urn:microsoft.com/office/officeart/2005/8/layout/cycle4"/>
    <dgm:cxn modelId="{AC9D2CAC-3A4E-7349-BE8F-8759BE05C573}" type="presOf" srcId="{D5663284-F3EA-F447-A145-EEB7F8DD21C6}" destId="{AC4EEEB0-9C0E-2B4E-BFDA-A3FFAB53DA55}" srcOrd="1" destOrd="6" presId="urn:microsoft.com/office/officeart/2005/8/layout/cycle4"/>
    <dgm:cxn modelId="{28F82083-723B-6340-B695-414106B6A0CA}" srcId="{2B752A73-3230-B24A-8DDA-C2165FD063FD}" destId="{B7C0DDE8-9EFF-5341-8B4A-B66477AFB72B}" srcOrd="7" destOrd="0" parTransId="{0AB2C3AC-E01A-2C49-BC7F-1FEE13E6762D}" sibTransId="{A66B53AF-90DF-4C4F-A650-F6C0D2BEDB8D}"/>
    <dgm:cxn modelId="{25AC17C7-C7BA-1948-A58D-9B97B2B00AD0}" srcId="{88C2E491-2DDA-C34C-9636-EAE0EA544878}" destId="{8D993D29-10F1-CB45-B8A4-A8F847C13AAE}" srcOrd="4" destOrd="0" parTransId="{CDAACB45-E9CD-3F41-A213-A68D5B5DAEF9}" sibTransId="{C0F97063-DE28-4E4D-BF3C-C94111E13001}"/>
    <dgm:cxn modelId="{617AE9E5-6F8D-BD4D-9B90-217344350911}" type="presOf" srcId="{EE2197D8-5F35-DA4A-B16C-76A69499FB1D}" destId="{1C6E93D4-CD9D-B840-89E7-49BD03722547}" srcOrd="0" destOrd="0" presId="urn:microsoft.com/office/officeart/2005/8/layout/cycle4"/>
    <dgm:cxn modelId="{D3AEA2FB-82AE-8440-AB77-2F158D766435}" type="presOf" srcId="{36706EFD-6009-3743-B6A4-F9609B56F5F5}" destId="{5192F668-CC7D-1741-AD19-FFF7F85772D1}" srcOrd="0" destOrd="0" presId="urn:microsoft.com/office/officeart/2005/8/layout/cycle4"/>
    <dgm:cxn modelId="{2B52EF94-FFB8-CF49-8C6B-1C4261B8B0CC}" type="presOf" srcId="{44F0FC7A-7A4C-1D48-818E-31E724942CD4}" destId="{5192F668-CC7D-1741-AD19-FFF7F85772D1}" srcOrd="0" destOrd="5" presId="urn:microsoft.com/office/officeart/2005/8/layout/cycle4"/>
    <dgm:cxn modelId="{49EB3F5F-9D0D-0B49-A1A7-699C83716F09}" srcId="{88C2E491-2DDA-C34C-9636-EAE0EA544878}" destId="{D4BA786D-14F6-8E48-9748-3414887C8D74}" srcOrd="3" destOrd="0" parTransId="{3E4EA56B-D101-B849-91CC-A464F83CAC96}" sibTransId="{1876F487-38FE-A444-9958-C0AA5599FDDF}"/>
    <dgm:cxn modelId="{B1B0D5E0-19F3-5047-A4A9-C585528E9E02}" srcId="{2B752A73-3230-B24A-8DDA-C2165FD063FD}" destId="{44F0FC7A-7A4C-1D48-818E-31E724942CD4}" srcOrd="5" destOrd="0" parTransId="{3DA49963-F137-2244-9813-384796288176}" sibTransId="{30908813-12F6-3D42-A000-516B4F594BB0}"/>
    <dgm:cxn modelId="{1CC39C0D-0B05-1D40-932C-D5C06CC28DFB}" type="presOf" srcId="{A606779B-4422-0540-9B0A-A58F15838B4A}" destId="{4B1A2D5B-6E48-D749-AE10-9A9DE727711E}" srcOrd="1" destOrd="0" presId="urn:microsoft.com/office/officeart/2005/8/layout/cycle4"/>
    <dgm:cxn modelId="{E0F3DDFE-C2B5-F148-8C6D-E39122CA7B47}" type="presOf" srcId="{016B321B-DC9E-8B48-826C-301C82E41BD9}" destId="{AC4EEEB0-9C0E-2B4E-BFDA-A3FFAB53DA55}" srcOrd="1" destOrd="0" presId="urn:microsoft.com/office/officeart/2005/8/layout/cycle4"/>
    <dgm:cxn modelId="{69AD16E0-B4A6-D64C-9ADB-7BC07E70BAE5}" type="presOf" srcId="{FFC938A6-51DB-324D-A7E3-02559C98D121}" destId="{CF3A242B-CAA4-A34C-A751-5E7FF25BDD1E}" srcOrd="1" destOrd="8" presId="urn:microsoft.com/office/officeart/2005/8/layout/cycle4"/>
    <dgm:cxn modelId="{CCBBB3DC-6A74-8645-AEB4-C07160606DFD}" type="presOf" srcId="{2B752A73-3230-B24A-8DDA-C2165FD063FD}" destId="{31AA47AE-12B8-4342-8F21-FEA36729C6BB}" srcOrd="0" destOrd="0" presId="urn:microsoft.com/office/officeart/2005/8/layout/cycle4"/>
    <dgm:cxn modelId="{C504068F-A997-DB4B-B276-401509C08A04}" srcId="{F0BE4EF3-5FD5-1349-ADD4-1FE713CB4CFA}" destId="{2B752A73-3230-B24A-8DDA-C2165FD063FD}" srcOrd="0" destOrd="0" parTransId="{51622BB6-9D68-5F4A-92EE-6FEC2FCFF4E1}" sibTransId="{D3CB0ECE-1BA7-8143-9AED-EC1DDC6D885F}"/>
    <dgm:cxn modelId="{12353D97-039C-4446-96C6-50209CC9CBCB}" srcId="{83468498-926F-1D4C-94C5-4EA420E5755E}" destId="{C78DBA3C-0160-FF48-82CF-F6E20F664EDE}" srcOrd="2" destOrd="0" parTransId="{ED26185F-C43A-6149-8628-D5B6461803D3}" sibTransId="{C2EEB5E9-70CF-0848-BDC9-3F40BBE7056B}"/>
    <dgm:cxn modelId="{9B66EAE7-E8AE-8541-BB3D-C610DD659A60}" type="presOf" srcId="{046CCD00-98F6-ED42-B6ED-88D37B945E70}" destId="{CF8A43C4-557C-9642-BF3E-DB671D54B323}" srcOrd="1" destOrd="5" presId="urn:microsoft.com/office/officeart/2005/8/layout/cycle4"/>
    <dgm:cxn modelId="{B8CB38F8-BF63-A34A-A956-032008D9F177}" srcId="{88C2E491-2DDA-C34C-9636-EAE0EA544878}" destId="{A606779B-4422-0540-9B0A-A58F15838B4A}" srcOrd="0" destOrd="0" parTransId="{DEFB6E48-8ABE-DD48-ADC6-AB1CEFB29474}" sibTransId="{CD3C3AAE-6BB6-2A4A-96C7-D4EB9CBBAFDA}"/>
    <dgm:cxn modelId="{38775B44-BCF2-ED4B-8CAE-CD46C9D6B260}" type="presOf" srcId="{943568CA-500F-6F48-9C70-6EE547F8CFD9}" destId="{655A98CF-0FF6-DD4A-9C7C-F7C4741DD2BE}" srcOrd="0" destOrd="1" presId="urn:microsoft.com/office/officeart/2005/8/layout/cycle4"/>
    <dgm:cxn modelId="{151FE07C-578A-244A-902F-A77AED809C2B}" srcId="{1B06D0A3-ACD4-864F-9A30-55EC22410789}" destId="{FC8E9D9A-A215-3A47-A1FA-CF605483A6B3}" srcOrd="4" destOrd="0" parTransId="{14B94C55-DB59-C24F-A8D7-B0853BD55D6D}" sibTransId="{76A38A04-85BA-1148-84D0-232236B9D686}"/>
    <dgm:cxn modelId="{DEDB6E0A-A362-054A-8C34-6A64D751EE76}" srcId="{1B06D0A3-ACD4-864F-9A30-55EC22410789}" destId="{B4057516-11ED-3D41-BAD7-7FC5B7D79886}" srcOrd="2" destOrd="0" parTransId="{B497093F-E6D0-304F-841D-F7E92AE80991}" sibTransId="{3A6054CB-EA01-A44B-A2A5-C53E932259F5}"/>
    <dgm:cxn modelId="{E3EE2FFC-B9D7-A947-A095-465A0F7D93E5}" type="presOf" srcId="{F0BE4EF3-5FD5-1349-ADD4-1FE713CB4CFA}" destId="{6A90C0B1-49EE-294A-84B2-0B6CDA6E2894}" srcOrd="0" destOrd="0" presId="urn:microsoft.com/office/officeart/2005/8/layout/cycle4"/>
    <dgm:cxn modelId="{CEE12B83-8EE1-9949-8790-6A7E192BBEF8}" type="presOf" srcId="{0A8616C1-0B5D-034D-A45F-B98BC5A79DDB}" destId="{CF3A242B-CAA4-A34C-A751-5E7FF25BDD1E}" srcOrd="1" destOrd="1" presId="urn:microsoft.com/office/officeart/2005/8/layout/cycle4"/>
    <dgm:cxn modelId="{70B571EA-8E80-974A-83FE-0F8F95098740}" type="presOf" srcId="{E2B6FF77-AA4F-9042-BE29-12584B0B7DEC}" destId="{CF3A242B-CAA4-A34C-A751-5E7FF25BDD1E}" srcOrd="1" destOrd="6" presId="urn:microsoft.com/office/officeart/2005/8/layout/cycle4"/>
    <dgm:cxn modelId="{B36EB928-737A-3C40-A3BE-2A9EE5AD085B}" type="presOf" srcId="{B4057516-11ED-3D41-BAD7-7FC5B7D79886}" destId="{5FFA91DF-A337-B04C-8CAA-CE63CAAD74BC}" srcOrd="0" destOrd="2" presId="urn:microsoft.com/office/officeart/2005/8/layout/cycle4"/>
    <dgm:cxn modelId="{129A11D5-1BAB-EF49-9870-53BCD92B0119}" type="presOf" srcId="{F6284594-236E-724C-BEC5-F20618D56A77}" destId="{CF8A43C4-557C-9642-BF3E-DB671D54B323}" srcOrd="1" destOrd="3" presId="urn:microsoft.com/office/officeart/2005/8/layout/cycle4"/>
    <dgm:cxn modelId="{9439FB1D-3ED2-5A4B-AAB1-7799E0F33F10}" type="presOf" srcId="{D4BA786D-14F6-8E48-9748-3414887C8D74}" destId="{4B1A2D5B-6E48-D749-AE10-9A9DE727711E}" srcOrd="1" destOrd="3" presId="urn:microsoft.com/office/officeart/2005/8/layout/cycle4"/>
    <dgm:cxn modelId="{E61E5CA2-6C3A-B449-AB74-66EB3B00FC30}" type="presOf" srcId="{8D993D29-10F1-CB45-B8A4-A8F847C13AAE}" destId="{4B1A2D5B-6E48-D749-AE10-9A9DE727711E}" srcOrd="1" destOrd="4" presId="urn:microsoft.com/office/officeart/2005/8/layout/cycle4"/>
    <dgm:cxn modelId="{1958B715-8BD8-E043-9374-C17848D4F29D}" srcId="{F0BE4EF3-5FD5-1349-ADD4-1FE713CB4CFA}" destId="{6DC71D83-577C-7941-A6A3-035F60B834D3}" srcOrd="9" destOrd="0" parTransId="{69E06D4A-95E8-9D48-A928-630A432449C1}" sibTransId="{47A85558-FAD2-0240-AD55-A7A9AFA10467}"/>
    <dgm:cxn modelId="{A85F59EB-09F6-374D-9B49-0E6AA1BDFBEC}" srcId="{2B752A73-3230-B24A-8DDA-C2165FD063FD}" destId="{DE89AE1E-EB82-0B43-9FD9-31CE0AFDCBCF}" srcOrd="4" destOrd="0" parTransId="{2B28892A-CA9E-CB4F-AFE2-7B5D9A7DEFCA}" sibTransId="{050C4765-5195-BA47-98E2-8EAB53842158}"/>
    <dgm:cxn modelId="{BAF2F478-6397-C545-8CC4-9C837BFA175F}" srcId="{F0BE4EF3-5FD5-1349-ADD4-1FE713CB4CFA}" destId="{6B19B262-FB26-F247-8A42-65A99369E923}" srcOrd="4" destOrd="0" parTransId="{BE1708A0-30BE-014F-8574-914841425680}" sibTransId="{309CDE0B-77F0-4843-8C8B-512F2EEFD2D3}"/>
    <dgm:cxn modelId="{84A2F234-1991-8C41-B479-96436D2B0DAE}" type="presOf" srcId="{8D993D29-10F1-CB45-B8A4-A8F847C13AAE}" destId="{655A98CF-0FF6-DD4A-9C7C-F7C4741DD2BE}" srcOrd="0" destOrd="4" presId="urn:microsoft.com/office/officeart/2005/8/layout/cycle4"/>
    <dgm:cxn modelId="{52008320-152C-9542-9FEF-4164A5BEA572}" type="presOf" srcId="{12E19C63-850E-754E-8A71-C799C9FB3E82}" destId="{CF8A43C4-557C-9642-BF3E-DB671D54B323}" srcOrd="1" destOrd="1" presId="urn:microsoft.com/office/officeart/2005/8/layout/cycle4"/>
    <dgm:cxn modelId="{78E0CEBD-08C4-F742-BE7F-3484C4C6507C}" type="presOf" srcId="{4662CA51-74AD-9E49-83D6-75DA400487CB}" destId="{CF3A242B-CAA4-A34C-A751-5E7FF25BDD1E}" srcOrd="1" destOrd="2" presId="urn:microsoft.com/office/officeart/2005/8/layout/cycle4"/>
    <dgm:cxn modelId="{53B23B53-268D-CE4F-8DEB-14E818458E9D}" srcId="{83468498-926F-1D4C-94C5-4EA420E5755E}" destId="{570FAE57-7250-B44C-BD5C-858A77635A73}" srcOrd="4" destOrd="0" parTransId="{EBAFCED0-9B2A-574A-8B7A-C77D47113410}" sibTransId="{B40D7A77-0475-944D-A322-F5EAE5BE843D}"/>
    <dgm:cxn modelId="{812CAD0E-8F44-5040-A4CD-AC2878451530}" srcId="{2B752A73-3230-B24A-8DDA-C2165FD063FD}" destId="{0A8616C1-0B5D-034D-A45F-B98BC5A79DDB}" srcOrd="1" destOrd="0" parTransId="{724C12D9-C42A-7141-81EB-1CA156446385}" sibTransId="{65250943-8799-E840-90EA-7099942ED33C}"/>
    <dgm:cxn modelId="{9B1E1D29-CF42-FC4D-97EE-89A33F4B790A}" type="presOf" srcId="{A98A0074-FCED-414D-8853-639002FCEFD4}" destId="{5FFA91DF-A337-B04C-8CAA-CE63CAAD74BC}" srcOrd="0" destOrd="3" presId="urn:microsoft.com/office/officeart/2005/8/layout/cycle4"/>
    <dgm:cxn modelId="{95C84846-B1F3-C042-B42A-DFD709E799AA}" type="presOf" srcId="{DC88EB20-7A18-314A-AA23-3B63D27C8A09}" destId="{5192F668-CC7D-1741-AD19-FFF7F85772D1}" srcOrd="0" destOrd="3" presId="urn:microsoft.com/office/officeart/2005/8/layout/cycle4"/>
    <dgm:cxn modelId="{3E41D0FF-F9CA-3D4D-9709-F6CA5F449942}" srcId="{1B06D0A3-ACD4-864F-9A30-55EC22410789}" destId="{D5663284-F3EA-F447-A145-EEB7F8DD21C6}" srcOrd="6" destOrd="0" parTransId="{84B80177-4CBC-2E46-9BC1-C42FA74FA900}" sibTransId="{3E0456E8-3184-1C4F-95C7-783BC52BB9A9}"/>
    <dgm:cxn modelId="{29311516-3E45-F141-BFF9-B5EBB3817202}" srcId="{2B752A73-3230-B24A-8DDA-C2165FD063FD}" destId="{36706EFD-6009-3743-B6A4-F9609B56F5F5}" srcOrd="0" destOrd="0" parTransId="{E1ACEB19-874B-4C4E-8971-EA78E047B891}" sibTransId="{B427DC2A-7E26-2D44-BBCB-8FA3C4114D9F}"/>
    <dgm:cxn modelId="{98E89242-72C8-B545-A2AC-671402345099}" srcId="{88C2E491-2DDA-C34C-9636-EAE0EA544878}" destId="{D979FAAF-6093-DB49-9F1C-D6381321BD22}" srcOrd="2" destOrd="0" parTransId="{6892C248-7AD7-0346-96FB-86FD7730437B}" sibTransId="{3FF85647-FA28-2449-9F90-10C5A4F6541B}"/>
    <dgm:cxn modelId="{6784622E-953E-C242-93F7-C541E62FE96C}" srcId="{1B06D0A3-ACD4-864F-9A30-55EC22410789}" destId="{016B321B-DC9E-8B48-826C-301C82E41BD9}" srcOrd="0" destOrd="0" parTransId="{AC0EBCD1-86D0-784C-BCCF-A3BFE471A79F}" sibTransId="{ACA7D194-2FA4-3644-836E-3E8260BB0EBA}"/>
    <dgm:cxn modelId="{1FF2CD57-8971-9D4B-BECF-99652DBB3010}" type="presOf" srcId="{FFC938A6-51DB-324D-A7E3-02559C98D121}" destId="{5192F668-CC7D-1741-AD19-FFF7F85772D1}" srcOrd="0" destOrd="8" presId="urn:microsoft.com/office/officeart/2005/8/layout/cycle4"/>
    <dgm:cxn modelId="{D9CE8677-6E87-0149-8F31-97833DFA9248}" srcId="{2B752A73-3230-B24A-8DDA-C2165FD063FD}" destId="{DC88EB20-7A18-314A-AA23-3B63D27C8A09}" srcOrd="3" destOrd="0" parTransId="{58A1B1A2-1156-EE47-A381-07E0A0A1A4C8}" sibTransId="{70D54752-12C9-0A48-9160-CB07AACBC8B4}"/>
    <dgm:cxn modelId="{AC35B862-C412-9E47-BAE8-EED728E3B124}" type="presOf" srcId="{86F52AFF-CAF2-834E-B3B9-4BE4AAD766B7}" destId="{5FFA91DF-A337-B04C-8CAA-CE63CAAD74BC}" srcOrd="0" destOrd="5" presId="urn:microsoft.com/office/officeart/2005/8/layout/cycle4"/>
    <dgm:cxn modelId="{3CF512C4-BD9C-694B-9D78-6407625DA1CC}" type="presOf" srcId="{36706EFD-6009-3743-B6A4-F9609B56F5F5}" destId="{CF3A242B-CAA4-A34C-A751-5E7FF25BDD1E}" srcOrd="1" destOrd="0" presId="urn:microsoft.com/office/officeart/2005/8/layout/cycle4"/>
    <dgm:cxn modelId="{B082EF7D-91BA-A34A-99CA-90DE1F7DE85C}" type="presOf" srcId="{E2B6FF77-AA4F-9042-BE29-12584B0B7DEC}" destId="{5192F668-CC7D-1741-AD19-FFF7F85772D1}" srcOrd="0" destOrd="6" presId="urn:microsoft.com/office/officeart/2005/8/layout/cycle4"/>
    <dgm:cxn modelId="{138BAA9C-DF04-DB4E-84E2-67AC581DEF02}" type="presOf" srcId="{DE89AE1E-EB82-0B43-9FD9-31CE0AFDCBCF}" destId="{5192F668-CC7D-1741-AD19-FFF7F85772D1}" srcOrd="0" destOrd="4" presId="urn:microsoft.com/office/officeart/2005/8/layout/cycle4"/>
    <dgm:cxn modelId="{BFFED66D-A231-EC4C-9615-F0F246358C93}" type="presOf" srcId="{4662CA51-74AD-9E49-83D6-75DA400487CB}" destId="{5192F668-CC7D-1741-AD19-FFF7F85772D1}" srcOrd="0" destOrd="2" presId="urn:microsoft.com/office/officeart/2005/8/layout/cycle4"/>
    <dgm:cxn modelId="{C4230E74-D180-D641-AC18-963C6A144EB8}" srcId="{2B752A73-3230-B24A-8DDA-C2165FD063FD}" destId="{E2B6FF77-AA4F-9042-BE29-12584B0B7DEC}" srcOrd="6" destOrd="0" parTransId="{9CF139A5-83BE-7549-BA64-AEB57D1A5CF4}" sibTransId="{83B0BE3B-6DAC-1D47-A4B2-66EE76D16AA2}"/>
    <dgm:cxn modelId="{18C64D03-5FED-D647-8ECC-3B4F01578828}" type="presOf" srcId="{86F52AFF-CAF2-834E-B3B9-4BE4AAD766B7}" destId="{AC4EEEB0-9C0E-2B4E-BFDA-A3FFAB53DA55}" srcOrd="1" destOrd="5" presId="urn:microsoft.com/office/officeart/2005/8/layout/cycle4"/>
    <dgm:cxn modelId="{75992AF8-78D1-B649-B69D-B577A2E60C52}" srcId="{F0BE4EF3-5FD5-1349-ADD4-1FE713CB4CFA}" destId="{E967CECC-14D2-D547-B800-E5B297CC9F40}" srcOrd="10" destOrd="0" parTransId="{1C18C3B8-9617-5245-AA3B-DA8F9A6C4AAA}" sibTransId="{23117816-F879-D441-9C09-2E1FEF5BECF1}"/>
    <dgm:cxn modelId="{96FEE8C5-8143-5242-9764-6831402EE1AD}" type="presOf" srcId="{D979FAAF-6093-DB49-9F1C-D6381321BD22}" destId="{4B1A2D5B-6E48-D749-AE10-9A9DE727711E}" srcOrd="1" destOrd="2" presId="urn:microsoft.com/office/officeart/2005/8/layout/cycle4"/>
    <dgm:cxn modelId="{760CD198-28A7-5B4B-826B-D7CD9C4B8B25}" type="presOf" srcId="{44F0FC7A-7A4C-1D48-818E-31E724942CD4}" destId="{CF3A242B-CAA4-A34C-A751-5E7FF25BDD1E}" srcOrd="1" destOrd="5" presId="urn:microsoft.com/office/officeart/2005/8/layout/cycle4"/>
    <dgm:cxn modelId="{B64E091E-BBF9-8A40-AAA6-8F1866D73DAA}" type="presOf" srcId="{570FAE57-7250-B44C-BD5C-858A77635A73}" destId="{CF8A43C4-557C-9642-BF3E-DB671D54B323}" srcOrd="1" destOrd="4" presId="urn:microsoft.com/office/officeart/2005/8/layout/cycle4"/>
    <dgm:cxn modelId="{815F0A98-253C-3648-B6B5-84C667B448E9}" type="presOf" srcId="{1B06D0A3-ACD4-864F-9A30-55EC22410789}" destId="{21F2627A-DCCC-CC41-A7BB-F5A6C028FF34}" srcOrd="0" destOrd="0" presId="urn:microsoft.com/office/officeart/2005/8/layout/cycle4"/>
    <dgm:cxn modelId="{E5D1FA51-31CF-4C45-B81A-1F606672926F}" srcId="{2B752A73-3230-B24A-8DDA-C2165FD063FD}" destId="{4662CA51-74AD-9E49-83D6-75DA400487CB}" srcOrd="2" destOrd="0" parTransId="{0BEFB65C-4B3C-1947-B7DE-8BA72969A3E0}" sibTransId="{3440D67A-7C24-AA49-8C98-1731F6DAF0C4}"/>
    <dgm:cxn modelId="{54514B59-F2BB-3F4F-A830-C86CAC9DCBDA}" type="presOf" srcId="{0A8616C1-0B5D-034D-A45F-B98BC5A79DDB}" destId="{5192F668-CC7D-1741-AD19-FFF7F85772D1}" srcOrd="0" destOrd="1" presId="urn:microsoft.com/office/officeart/2005/8/layout/cycle4"/>
    <dgm:cxn modelId="{2774DA29-8569-0843-BFDB-F5F588F85807}" srcId="{F0BE4EF3-5FD5-1349-ADD4-1FE713CB4CFA}" destId="{1B06D0A3-ACD4-864F-9A30-55EC22410789}" srcOrd="2" destOrd="0" parTransId="{E5BDC781-61C7-674C-8AE3-0AE43CE11AEB}" sibTransId="{4704030C-0C76-EC44-A5A0-613C7C21475F}"/>
    <dgm:cxn modelId="{6FACB05E-5F6A-0A4A-BA1A-1E98B285E973}" type="presOf" srcId="{FC8E9D9A-A215-3A47-A1FA-CF605483A6B3}" destId="{5FFA91DF-A337-B04C-8CAA-CE63CAAD74BC}" srcOrd="0" destOrd="4" presId="urn:microsoft.com/office/officeart/2005/8/layout/cycle4"/>
    <dgm:cxn modelId="{D78C9D5E-44AC-A54F-BA71-C218035D8D0B}" srcId="{83468498-926F-1D4C-94C5-4EA420E5755E}" destId="{12E19C63-850E-754E-8A71-C799C9FB3E82}" srcOrd="1" destOrd="0" parTransId="{2DEE6D8A-4695-8544-BF86-3CB0EB500225}" sibTransId="{0DA1696D-CB81-3045-B743-1AEFDDEBA158}"/>
    <dgm:cxn modelId="{0E644B6D-FEFF-1341-8FBB-6188474EF3C4}" type="presOf" srcId="{12E19C63-850E-754E-8A71-C799C9FB3E82}" destId="{1C6E93D4-CD9D-B840-89E7-49BD03722547}" srcOrd="0" destOrd="1" presId="urn:microsoft.com/office/officeart/2005/8/layout/cycle4"/>
    <dgm:cxn modelId="{ED0C0541-703E-8941-8376-2B56FDDA34DE}" type="presOf" srcId="{B7C0DDE8-9EFF-5341-8B4A-B66477AFB72B}" destId="{CF3A242B-CAA4-A34C-A751-5E7FF25BDD1E}" srcOrd="1" destOrd="7" presId="urn:microsoft.com/office/officeart/2005/8/layout/cycle4"/>
    <dgm:cxn modelId="{0C3AD5A7-06ED-3A45-AB3F-00053A1DBDC7}" type="presOf" srcId="{570FAE57-7250-B44C-BD5C-858A77635A73}" destId="{1C6E93D4-CD9D-B840-89E7-49BD03722547}" srcOrd="0" destOrd="4" presId="urn:microsoft.com/office/officeart/2005/8/layout/cycle4"/>
    <dgm:cxn modelId="{DD3EE494-7EA4-3448-9C33-9A23B5350A9C}" type="presOf" srcId="{D5663284-F3EA-F447-A145-EEB7F8DD21C6}" destId="{5FFA91DF-A337-B04C-8CAA-CE63CAAD74BC}" srcOrd="0" destOrd="6" presId="urn:microsoft.com/office/officeart/2005/8/layout/cycle4"/>
    <dgm:cxn modelId="{012BDECF-8C90-E843-97A7-1499C1DF50B8}" srcId="{F0BE4EF3-5FD5-1349-ADD4-1FE713CB4CFA}" destId="{83468498-926F-1D4C-94C5-4EA420E5755E}" srcOrd="1" destOrd="0" parTransId="{FF188DBB-8CC4-AC48-BF58-CAD10C9667E0}" sibTransId="{CAF4372D-544F-0148-9F96-A44193AA0332}"/>
    <dgm:cxn modelId="{B9719498-F10B-4249-9F34-B2EC44069A02}" type="presOf" srcId="{C78DBA3C-0160-FF48-82CF-F6E20F664EDE}" destId="{1C6E93D4-CD9D-B840-89E7-49BD03722547}" srcOrd="0" destOrd="2" presId="urn:microsoft.com/office/officeart/2005/8/layout/cycle4"/>
    <dgm:cxn modelId="{F73DC8C8-B78D-104A-87CB-68DBF0A9E861}" type="presOf" srcId="{88C2E491-2DDA-C34C-9636-EAE0EA544878}" destId="{516112E9-9342-B24C-A7BC-95C52EC06130}" srcOrd="0" destOrd="0" presId="urn:microsoft.com/office/officeart/2005/8/layout/cycle4"/>
    <dgm:cxn modelId="{92573565-1374-7649-9DA8-B5045C507D6A}" srcId="{83468498-926F-1D4C-94C5-4EA420E5755E}" destId="{F6284594-236E-724C-BEC5-F20618D56A77}" srcOrd="3" destOrd="0" parTransId="{3BEA5E66-B1B7-A641-B2D7-6CD9700A72BF}" sibTransId="{FA7A8CE9-7EDA-0548-ABFC-B9ABDB36526B}"/>
    <dgm:cxn modelId="{D8950A3C-229D-624F-B519-F5EF29D40AF8}" srcId="{F0BE4EF3-5FD5-1349-ADD4-1FE713CB4CFA}" destId="{38E2273A-BBC1-1147-8B18-2DBF47DFA72E}" srcOrd="8" destOrd="0" parTransId="{7250494B-87F7-664C-A49E-2A8FEB976849}" sibTransId="{5F437434-8C47-8645-BB1C-5EC4469C00B1}"/>
    <dgm:cxn modelId="{4D00F1A0-1D26-4941-8B0F-AE17CD9FA3E1}" type="presOf" srcId="{C78DBA3C-0160-FF48-82CF-F6E20F664EDE}" destId="{CF8A43C4-557C-9642-BF3E-DB671D54B323}" srcOrd="1" destOrd="2" presId="urn:microsoft.com/office/officeart/2005/8/layout/cycle4"/>
    <dgm:cxn modelId="{D4629D42-FC51-4F4A-8FDB-EAE64502B755}" srcId="{F0BE4EF3-5FD5-1349-ADD4-1FE713CB4CFA}" destId="{063941B3-14FA-EE4B-9BF1-205F2D1DE0E6}" srcOrd="12" destOrd="0" parTransId="{E3F5BE44-0956-B84D-B408-A4979F769B53}" sibTransId="{710DA539-F21B-604F-A397-1628D65A82F6}"/>
    <dgm:cxn modelId="{63811A29-AAC2-0541-B1E4-430473EFC737}" srcId="{F0BE4EF3-5FD5-1349-ADD4-1FE713CB4CFA}" destId="{FA38ED7D-ABD9-6940-8E9F-59CC050D868C}" srcOrd="6" destOrd="0" parTransId="{0CC6B751-F844-BA4D-9A2C-012DFF9AF83C}" sibTransId="{3B4D97A3-6D6A-0444-8D4F-27FE70DC6002}"/>
    <dgm:cxn modelId="{B8AFF226-3E31-9841-865E-1E11BF7DF056}" srcId="{83468498-926F-1D4C-94C5-4EA420E5755E}" destId="{EE2197D8-5F35-DA4A-B16C-76A69499FB1D}" srcOrd="0" destOrd="0" parTransId="{EB1C33FA-3CF4-1942-8768-710A027A4B66}" sibTransId="{6B87BF7B-6AD8-9C44-B10C-61B1EC67413A}"/>
    <dgm:cxn modelId="{B5A068F2-F9BD-8B4D-ACCD-1C89261240CF}" type="presOf" srcId="{F6284594-236E-724C-BEC5-F20618D56A77}" destId="{1C6E93D4-CD9D-B840-89E7-49BD03722547}" srcOrd="0" destOrd="3" presId="urn:microsoft.com/office/officeart/2005/8/layout/cycle4"/>
    <dgm:cxn modelId="{1D2AD1E9-DF46-A249-A641-876E2A1E6374}" type="presOf" srcId="{FC8E9D9A-A215-3A47-A1FA-CF605483A6B3}" destId="{AC4EEEB0-9C0E-2B4E-BFDA-A3FFAB53DA55}" srcOrd="1" destOrd="4" presId="urn:microsoft.com/office/officeart/2005/8/layout/cycle4"/>
    <dgm:cxn modelId="{F8EF4605-6F9B-6945-A4D0-792D285897F2}" srcId="{2B752A73-3230-B24A-8DDA-C2165FD063FD}" destId="{FFC938A6-51DB-324D-A7E3-02559C98D121}" srcOrd="8" destOrd="0" parTransId="{00FE378F-8139-5E43-8B71-4E27DD679A0F}" sibTransId="{22AFAD37-1E69-964B-8276-E60EBE8E33F3}"/>
    <dgm:cxn modelId="{FE03E527-B622-E245-9DFB-0ED3A59BBAB9}" type="presOf" srcId="{D4BA786D-14F6-8E48-9748-3414887C8D74}" destId="{655A98CF-0FF6-DD4A-9C7C-F7C4741DD2BE}" srcOrd="0" destOrd="3" presId="urn:microsoft.com/office/officeart/2005/8/layout/cycle4"/>
    <dgm:cxn modelId="{55C3D90F-2178-634D-8B4B-3EC7FAC8032D}" srcId="{88C2E491-2DDA-C34C-9636-EAE0EA544878}" destId="{943568CA-500F-6F48-9C70-6EE547F8CFD9}" srcOrd="1" destOrd="0" parTransId="{4DB6C92A-AFD0-9D44-A860-4FF75D7E2FA1}" sibTransId="{5DFD36DF-7E40-964F-AB9A-B341DC739404}"/>
    <dgm:cxn modelId="{9301D48B-A463-494E-85D6-C9BEBC94FF0F}" srcId="{F0BE4EF3-5FD5-1349-ADD4-1FE713CB4CFA}" destId="{88C2E491-2DDA-C34C-9636-EAE0EA544878}" srcOrd="3" destOrd="0" parTransId="{D0966E42-3996-3748-82B9-9EA384BA7C9C}" sibTransId="{627987CF-C404-764C-9920-A3D105E35909}"/>
    <dgm:cxn modelId="{EFD74FF5-C2DB-734C-A147-DEB54567E550}" type="presOf" srcId="{A606779B-4422-0540-9B0A-A58F15838B4A}" destId="{655A98CF-0FF6-DD4A-9C7C-F7C4741DD2BE}" srcOrd="0" destOrd="0" presId="urn:microsoft.com/office/officeart/2005/8/layout/cycle4"/>
    <dgm:cxn modelId="{55C75744-0046-624F-9D62-4D4B5BE736FC}" srcId="{F0BE4EF3-5FD5-1349-ADD4-1FE713CB4CFA}" destId="{75FA37FA-DF7F-7542-ACBF-04F29CD864EB}" srcOrd="5" destOrd="0" parTransId="{1DCF19A3-402A-D043-9E15-B5101035638A}" sibTransId="{8A839CDE-BC0A-5C4C-AF4B-BFDC41702A07}"/>
    <dgm:cxn modelId="{C764B327-B4F8-EC42-9667-379DD453DE58}" srcId="{F0BE4EF3-5FD5-1349-ADD4-1FE713CB4CFA}" destId="{4980AAEE-2D1A-1B49-86D2-FA7E75435B83}" srcOrd="7" destOrd="0" parTransId="{DFD84FB5-2693-FA4B-A02E-071BAE6C321E}" sibTransId="{ABFD1CE2-DBCE-784F-96E4-8C95F0848C14}"/>
    <dgm:cxn modelId="{B6DBC740-C0D4-844B-9104-9565A00FCC58}" type="presOf" srcId="{EE2197D8-5F35-DA4A-B16C-76A69499FB1D}" destId="{CF8A43C4-557C-9642-BF3E-DB671D54B323}" srcOrd="1" destOrd="0" presId="urn:microsoft.com/office/officeart/2005/8/layout/cycle4"/>
    <dgm:cxn modelId="{0F047976-B731-7141-9DB3-01A312840D90}" type="presOf" srcId="{046CCD00-98F6-ED42-B6ED-88D37B945E70}" destId="{1C6E93D4-CD9D-B840-89E7-49BD03722547}" srcOrd="0" destOrd="5" presId="urn:microsoft.com/office/officeart/2005/8/layout/cycle4"/>
    <dgm:cxn modelId="{7064CAC3-F95D-9B48-8ABC-B9CAE678DB49}" type="presOf" srcId="{A98A0074-FCED-414D-8853-639002FCEFD4}" destId="{AC4EEEB0-9C0E-2B4E-BFDA-A3FFAB53DA55}" srcOrd="1" destOrd="3" presId="urn:microsoft.com/office/officeart/2005/8/layout/cycle4"/>
    <dgm:cxn modelId="{3C70B509-37B5-B747-AAD1-D538497D8080}" type="presOf" srcId="{B4057516-11ED-3D41-BAD7-7FC5B7D79886}" destId="{AC4EEEB0-9C0E-2B4E-BFDA-A3FFAB53DA55}" srcOrd="1" destOrd="2" presId="urn:microsoft.com/office/officeart/2005/8/layout/cycle4"/>
    <dgm:cxn modelId="{E0676C86-F343-404C-B7D9-79E329DD23CB}" type="presOf" srcId="{016B321B-DC9E-8B48-826C-301C82E41BD9}" destId="{5FFA91DF-A337-B04C-8CAA-CE63CAAD74BC}" srcOrd="0" destOrd="0" presId="urn:microsoft.com/office/officeart/2005/8/layout/cycle4"/>
    <dgm:cxn modelId="{F9B446E9-D7CB-B648-84E7-A7F032E61379}" srcId="{1B06D0A3-ACD4-864F-9A30-55EC22410789}" destId="{86F52AFF-CAF2-834E-B3B9-4BE4AAD766B7}" srcOrd="5" destOrd="0" parTransId="{ACC601C5-23A0-3743-AE54-32145CDA1143}" sibTransId="{959247D2-26DF-E244-95F7-884913CD23C9}"/>
    <dgm:cxn modelId="{3B8F107D-A558-0845-BC05-DD3492B95225}" type="presOf" srcId="{943568CA-500F-6F48-9C70-6EE547F8CFD9}" destId="{4B1A2D5B-6E48-D749-AE10-9A9DE727711E}" srcOrd="1" destOrd="1" presId="urn:microsoft.com/office/officeart/2005/8/layout/cycle4"/>
    <dgm:cxn modelId="{0F88212D-99F2-B94B-A2EB-07B3B5B19D55}" type="presOf" srcId="{422A3E82-8A99-0840-A168-F49BC81B9EAA}" destId="{5FFA91DF-A337-B04C-8CAA-CE63CAAD74BC}" srcOrd="0" destOrd="1" presId="urn:microsoft.com/office/officeart/2005/8/layout/cycle4"/>
    <dgm:cxn modelId="{81CAB339-6044-5043-9816-5A3EDDBD0253}" type="presOf" srcId="{83468498-926F-1D4C-94C5-4EA420E5755E}" destId="{8EB76032-540F-8344-9A8C-598B21316433}" srcOrd="0" destOrd="0" presId="urn:microsoft.com/office/officeart/2005/8/layout/cycle4"/>
    <dgm:cxn modelId="{45AD7A7F-7C54-EB4D-8EBB-05F5016E81F9}" srcId="{83468498-926F-1D4C-94C5-4EA420E5755E}" destId="{046CCD00-98F6-ED42-B6ED-88D37B945E70}" srcOrd="5" destOrd="0" parTransId="{372D51A5-7A45-9340-9C72-82FEC57B6D0B}" sibTransId="{BA98BAD7-6A49-7549-BFE7-2CCAB17B1CA3}"/>
    <dgm:cxn modelId="{85B2706E-D9CC-D747-9AE0-ACA7AEDE7F48}" srcId="{F0BE4EF3-5FD5-1349-ADD4-1FE713CB4CFA}" destId="{0B135B8D-C3AB-8A4B-8771-C99A0DB964E6}" srcOrd="11" destOrd="0" parTransId="{3B6984EB-34C9-D742-BE58-384DC245834A}" sibTransId="{5824CAC3-E29D-764B-B7E6-E58FA8B11D1B}"/>
    <dgm:cxn modelId="{04EE77DF-A7CD-CD48-87C7-A2605071CFE6}" srcId="{1B06D0A3-ACD4-864F-9A30-55EC22410789}" destId="{422A3E82-8A99-0840-A168-F49BC81B9EAA}" srcOrd="1" destOrd="0" parTransId="{2F00DCE5-6721-EF4F-BF79-E1CDCF6E4D28}" sibTransId="{567EA51D-1D83-F044-988C-0929A6C287E8}"/>
    <dgm:cxn modelId="{F7063D8D-295B-CB4E-A589-D8C01D3D8782}" type="presOf" srcId="{DE89AE1E-EB82-0B43-9FD9-31CE0AFDCBCF}" destId="{CF3A242B-CAA4-A34C-A751-5E7FF25BDD1E}" srcOrd="1" destOrd="4" presId="urn:microsoft.com/office/officeart/2005/8/layout/cycle4"/>
    <dgm:cxn modelId="{9A656067-981D-004A-9A0A-B6068A528EC7}" type="presOf" srcId="{B7C0DDE8-9EFF-5341-8B4A-B66477AFB72B}" destId="{5192F668-CC7D-1741-AD19-FFF7F85772D1}" srcOrd="0" destOrd="7" presId="urn:microsoft.com/office/officeart/2005/8/layout/cycle4"/>
    <dgm:cxn modelId="{8A3255C2-404F-D340-80BE-E3B6D0AC39E4}" type="presOf" srcId="{D979FAAF-6093-DB49-9F1C-D6381321BD22}" destId="{655A98CF-0FF6-DD4A-9C7C-F7C4741DD2BE}" srcOrd="0" destOrd="2" presId="urn:microsoft.com/office/officeart/2005/8/layout/cycle4"/>
    <dgm:cxn modelId="{A0413D23-AE1B-7E49-BDC5-6656384BDDCA}" type="presParOf" srcId="{6A90C0B1-49EE-294A-84B2-0B6CDA6E2894}" destId="{6E96D572-476A-FE44-87DB-CC5DA65635DF}" srcOrd="0" destOrd="0" presId="urn:microsoft.com/office/officeart/2005/8/layout/cycle4"/>
    <dgm:cxn modelId="{CDD4BDB3-4418-3441-A54E-B1C00CC68276}" type="presParOf" srcId="{6E96D572-476A-FE44-87DB-CC5DA65635DF}" destId="{0BBF586E-40AC-9340-9AA6-05C317167B45}" srcOrd="0" destOrd="0" presId="urn:microsoft.com/office/officeart/2005/8/layout/cycle4"/>
    <dgm:cxn modelId="{B566AEB7-1AAA-3642-9797-3B05DF10F589}" type="presParOf" srcId="{0BBF586E-40AC-9340-9AA6-05C317167B45}" destId="{5192F668-CC7D-1741-AD19-FFF7F85772D1}" srcOrd="0" destOrd="0" presId="urn:microsoft.com/office/officeart/2005/8/layout/cycle4"/>
    <dgm:cxn modelId="{CFDD229C-6EF2-BB4C-BE96-654C8DC3C85B}" type="presParOf" srcId="{0BBF586E-40AC-9340-9AA6-05C317167B45}" destId="{CF3A242B-CAA4-A34C-A751-5E7FF25BDD1E}" srcOrd="1" destOrd="0" presId="urn:microsoft.com/office/officeart/2005/8/layout/cycle4"/>
    <dgm:cxn modelId="{2068FE75-90B8-9F47-B2C6-2092B7F27158}" type="presParOf" srcId="{6E96D572-476A-FE44-87DB-CC5DA65635DF}" destId="{3E2DEB2E-37B2-0A47-A660-F1BD753CC6EE}" srcOrd="1" destOrd="0" presId="urn:microsoft.com/office/officeart/2005/8/layout/cycle4"/>
    <dgm:cxn modelId="{793EF159-7F81-9E4A-9459-8FE48D5EDB70}" type="presParOf" srcId="{3E2DEB2E-37B2-0A47-A660-F1BD753CC6EE}" destId="{1C6E93D4-CD9D-B840-89E7-49BD03722547}" srcOrd="0" destOrd="0" presId="urn:microsoft.com/office/officeart/2005/8/layout/cycle4"/>
    <dgm:cxn modelId="{3D7EB543-675D-EF43-8E2C-93E74530A553}" type="presParOf" srcId="{3E2DEB2E-37B2-0A47-A660-F1BD753CC6EE}" destId="{CF8A43C4-557C-9642-BF3E-DB671D54B323}" srcOrd="1" destOrd="0" presId="urn:microsoft.com/office/officeart/2005/8/layout/cycle4"/>
    <dgm:cxn modelId="{6B4A3D35-1EFD-DB44-8249-7C9DA842E77A}" type="presParOf" srcId="{6E96D572-476A-FE44-87DB-CC5DA65635DF}" destId="{283B3A83-2292-7843-8045-75B82D466CB0}" srcOrd="2" destOrd="0" presId="urn:microsoft.com/office/officeart/2005/8/layout/cycle4"/>
    <dgm:cxn modelId="{671767A5-41D4-6E4D-A4A7-FCAB397B507C}" type="presParOf" srcId="{283B3A83-2292-7843-8045-75B82D466CB0}" destId="{5FFA91DF-A337-B04C-8CAA-CE63CAAD74BC}" srcOrd="0" destOrd="0" presId="urn:microsoft.com/office/officeart/2005/8/layout/cycle4"/>
    <dgm:cxn modelId="{415022D5-0CAA-3D4A-A86C-BFB904CD1C33}" type="presParOf" srcId="{283B3A83-2292-7843-8045-75B82D466CB0}" destId="{AC4EEEB0-9C0E-2B4E-BFDA-A3FFAB53DA55}" srcOrd="1" destOrd="0" presId="urn:microsoft.com/office/officeart/2005/8/layout/cycle4"/>
    <dgm:cxn modelId="{9DCCFDA2-6AC2-124D-BB61-811CA0BBC784}" type="presParOf" srcId="{6E96D572-476A-FE44-87DB-CC5DA65635DF}" destId="{445310E9-F43C-854E-BF95-4E76B693B325}" srcOrd="3" destOrd="0" presId="urn:microsoft.com/office/officeart/2005/8/layout/cycle4"/>
    <dgm:cxn modelId="{EC45D2B8-1517-A649-A23A-1EDB0F6D8EC0}" type="presParOf" srcId="{445310E9-F43C-854E-BF95-4E76B693B325}" destId="{655A98CF-0FF6-DD4A-9C7C-F7C4741DD2BE}" srcOrd="0" destOrd="0" presId="urn:microsoft.com/office/officeart/2005/8/layout/cycle4"/>
    <dgm:cxn modelId="{00E459BA-B9AB-7144-978B-51888C41D665}" type="presParOf" srcId="{445310E9-F43C-854E-BF95-4E76B693B325}" destId="{4B1A2D5B-6E48-D749-AE10-9A9DE727711E}" srcOrd="1" destOrd="0" presId="urn:microsoft.com/office/officeart/2005/8/layout/cycle4"/>
    <dgm:cxn modelId="{E142E7F2-7C7E-D14B-960A-9B3B9B74A693}" type="presParOf" srcId="{6E96D572-476A-FE44-87DB-CC5DA65635DF}" destId="{43CD421D-7C02-0342-B659-9633797E8215}" srcOrd="4" destOrd="0" presId="urn:microsoft.com/office/officeart/2005/8/layout/cycle4"/>
    <dgm:cxn modelId="{96B80140-FB8B-D14C-9560-7F42C2C497CA}" type="presParOf" srcId="{6A90C0B1-49EE-294A-84B2-0B6CDA6E2894}" destId="{1C74757B-5A87-894B-AEBD-02E316105ECE}" srcOrd="1" destOrd="0" presId="urn:microsoft.com/office/officeart/2005/8/layout/cycle4"/>
    <dgm:cxn modelId="{42D3384D-C99B-F14F-9AE8-0AB14ABD3C60}" type="presParOf" srcId="{1C74757B-5A87-894B-AEBD-02E316105ECE}" destId="{31AA47AE-12B8-4342-8F21-FEA36729C6BB}" srcOrd="0" destOrd="0" presId="urn:microsoft.com/office/officeart/2005/8/layout/cycle4"/>
    <dgm:cxn modelId="{0A6BB174-8C7E-BB48-B442-88863E4A774E}" type="presParOf" srcId="{1C74757B-5A87-894B-AEBD-02E316105ECE}" destId="{8EB76032-540F-8344-9A8C-598B21316433}" srcOrd="1" destOrd="0" presId="urn:microsoft.com/office/officeart/2005/8/layout/cycle4"/>
    <dgm:cxn modelId="{20B8579F-A680-4241-A96F-93A7DD22DFAA}" type="presParOf" srcId="{1C74757B-5A87-894B-AEBD-02E316105ECE}" destId="{21F2627A-DCCC-CC41-A7BB-F5A6C028FF34}" srcOrd="2" destOrd="0" presId="urn:microsoft.com/office/officeart/2005/8/layout/cycle4"/>
    <dgm:cxn modelId="{0EE39E85-59EA-D440-BB99-E9AF32C61247}" type="presParOf" srcId="{1C74757B-5A87-894B-AEBD-02E316105ECE}" destId="{516112E9-9342-B24C-A7BC-95C52EC06130}" srcOrd="3" destOrd="0" presId="urn:microsoft.com/office/officeart/2005/8/layout/cycle4"/>
    <dgm:cxn modelId="{D91987E4-3E9F-434D-BC39-2DB9011A8A59}" type="presParOf" srcId="{1C74757B-5A87-894B-AEBD-02E316105ECE}" destId="{2A399AF7-8027-984B-821F-4F711B505EE4}" srcOrd="4" destOrd="0" presId="urn:microsoft.com/office/officeart/2005/8/layout/cycle4"/>
    <dgm:cxn modelId="{7A57CE13-6A5F-0240-80EA-40DAB53B0F7A}" type="presParOf" srcId="{6A90C0B1-49EE-294A-84B2-0B6CDA6E2894}" destId="{AA51EA7E-773E-1847-B70C-1F742E8806A6}" srcOrd="2" destOrd="0" presId="urn:microsoft.com/office/officeart/2005/8/layout/cycle4"/>
    <dgm:cxn modelId="{A5884427-FA80-564A-9410-9AAA294BF43D}" type="presParOf" srcId="{6A90C0B1-49EE-294A-84B2-0B6CDA6E2894}" destId="{9E02FDD2-AABB-6642-AAE4-B77F452723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4EF3-5FD5-1349-ADD4-1FE713CB4CF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52A73-3230-B24A-8DDA-C2165FD063FD}">
      <dgm:prSet phldrT="[Text]" custT="1"/>
      <dgm:spPr/>
      <dgm:t>
        <a:bodyPr/>
        <a:lstStyle/>
        <a:p>
          <a:r>
            <a:rPr lang="en-US" sz="1200" b="1" dirty="0"/>
            <a:t>Texture &amp; Rhythm</a:t>
          </a:r>
        </a:p>
      </dgm:t>
    </dgm:pt>
    <dgm:pt modelId="{51622BB6-9D68-5F4A-92EE-6FEC2FCFF4E1}" type="parTrans" cxnId="{C504068F-A997-DB4B-B276-401509C08A04}">
      <dgm:prSet/>
      <dgm:spPr/>
      <dgm:t>
        <a:bodyPr/>
        <a:lstStyle/>
        <a:p>
          <a:endParaRPr lang="en-US"/>
        </a:p>
      </dgm:t>
    </dgm:pt>
    <dgm:pt modelId="{D3CB0ECE-1BA7-8143-9AED-EC1DDC6D885F}" type="sibTrans" cxnId="{C504068F-A997-DB4B-B276-401509C08A04}">
      <dgm:prSet/>
      <dgm:spPr/>
      <dgm:t>
        <a:bodyPr/>
        <a:lstStyle/>
        <a:p>
          <a:endParaRPr lang="en-US"/>
        </a:p>
      </dgm:t>
    </dgm:pt>
    <dgm:pt modelId="{83468498-926F-1D4C-94C5-4EA420E5755E}">
      <dgm:prSet phldrT="[Text]" custT="1"/>
      <dgm:spPr/>
      <dgm:t>
        <a:bodyPr/>
        <a:lstStyle/>
        <a:p>
          <a:r>
            <a:rPr lang="en-US" sz="1200" b="1" dirty="0"/>
            <a:t>Melody</a:t>
          </a:r>
        </a:p>
      </dgm:t>
    </dgm:pt>
    <dgm:pt modelId="{FF188DBB-8CC4-AC48-BF58-CAD10C9667E0}" type="parTrans" cxnId="{012BDECF-8C90-E843-97A7-1499C1DF50B8}">
      <dgm:prSet/>
      <dgm:spPr/>
      <dgm:t>
        <a:bodyPr/>
        <a:lstStyle/>
        <a:p>
          <a:endParaRPr lang="en-US"/>
        </a:p>
      </dgm:t>
    </dgm:pt>
    <dgm:pt modelId="{CAF4372D-544F-0148-9F96-A44193AA0332}" type="sibTrans" cxnId="{012BDECF-8C90-E843-97A7-1499C1DF50B8}">
      <dgm:prSet/>
      <dgm:spPr/>
      <dgm:t>
        <a:bodyPr/>
        <a:lstStyle/>
        <a:p>
          <a:endParaRPr lang="en-US"/>
        </a:p>
      </dgm:t>
    </dgm:pt>
    <dgm:pt modelId="{1B06D0A3-ACD4-864F-9A30-55EC22410789}">
      <dgm:prSet phldrT="[Text]" custT="1"/>
      <dgm:spPr/>
      <dgm:t>
        <a:bodyPr/>
        <a:lstStyle/>
        <a:p>
          <a:r>
            <a:rPr lang="en-US" sz="1200" b="1" dirty="0"/>
            <a:t>Harmony</a:t>
          </a:r>
        </a:p>
      </dgm:t>
    </dgm:pt>
    <dgm:pt modelId="{E5BDC781-61C7-674C-8AE3-0AE43CE11AEB}" type="parTrans" cxnId="{2774DA29-8569-0843-BFDB-F5F588F85807}">
      <dgm:prSet/>
      <dgm:spPr/>
      <dgm:t>
        <a:bodyPr/>
        <a:lstStyle/>
        <a:p>
          <a:endParaRPr lang="en-US"/>
        </a:p>
      </dgm:t>
    </dgm:pt>
    <dgm:pt modelId="{4704030C-0C76-EC44-A5A0-613C7C21475F}" type="sibTrans" cxnId="{2774DA29-8569-0843-BFDB-F5F588F85807}">
      <dgm:prSet/>
      <dgm:spPr/>
      <dgm:t>
        <a:bodyPr/>
        <a:lstStyle/>
        <a:p>
          <a:endParaRPr lang="en-US"/>
        </a:p>
      </dgm:t>
    </dgm:pt>
    <dgm:pt modelId="{EE2197D8-5F35-DA4A-B16C-76A69499FB1D}">
      <dgm:prSet/>
      <dgm:spPr/>
      <dgm:t>
        <a:bodyPr/>
        <a:lstStyle/>
        <a:p>
          <a:endParaRPr lang="en-US" sz="400" dirty="0"/>
        </a:p>
      </dgm:t>
    </dgm:pt>
    <dgm:pt modelId="{EB1C33FA-3CF4-1942-8768-710A027A4B66}" type="parTrans" cxnId="{B8AFF226-3E31-9841-865E-1E11BF7DF056}">
      <dgm:prSet/>
      <dgm:spPr/>
      <dgm:t>
        <a:bodyPr/>
        <a:lstStyle/>
        <a:p>
          <a:endParaRPr lang="en-US"/>
        </a:p>
      </dgm:t>
    </dgm:pt>
    <dgm:pt modelId="{6B87BF7B-6AD8-9C44-B10C-61B1EC67413A}" type="sibTrans" cxnId="{B8AFF226-3E31-9841-865E-1E11BF7DF056}">
      <dgm:prSet/>
      <dgm:spPr/>
      <dgm:t>
        <a:bodyPr/>
        <a:lstStyle/>
        <a:p>
          <a:endParaRPr lang="en-US"/>
        </a:p>
      </dgm:t>
    </dgm:pt>
    <dgm:pt modelId="{88C2E491-2DDA-C34C-9636-EAE0EA544878}">
      <dgm:prSet phldrT="[Text]"/>
      <dgm:spPr/>
      <dgm:t>
        <a:bodyPr/>
        <a:lstStyle/>
        <a:p>
          <a:r>
            <a:rPr lang="en-US" b="1" dirty="0"/>
            <a:t>Performing</a:t>
          </a:r>
        </a:p>
        <a:p>
          <a:r>
            <a:rPr lang="en-US" b="1" dirty="0"/>
            <a:t>Forces</a:t>
          </a:r>
        </a:p>
      </dgm:t>
    </dgm:pt>
    <dgm:pt modelId="{D0966E42-3996-3748-82B9-9EA384BA7C9C}" type="parTrans" cxnId="{9301D48B-A463-494E-85D6-C9BEBC94FF0F}">
      <dgm:prSet/>
      <dgm:spPr/>
      <dgm:t>
        <a:bodyPr/>
        <a:lstStyle/>
        <a:p>
          <a:endParaRPr lang="en-US"/>
        </a:p>
      </dgm:t>
    </dgm:pt>
    <dgm:pt modelId="{627987CF-C404-764C-9920-A3D105E35909}" type="sibTrans" cxnId="{9301D48B-A463-494E-85D6-C9BEBC94FF0F}">
      <dgm:prSet/>
      <dgm:spPr/>
      <dgm:t>
        <a:bodyPr/>
        <a:lstStyle/>
        <a:p>
          <a:endParaRPr lang="en-US"/>
        </a:p>
      </dgm:t>
    </dgm:pt>
    <dgm:pt modelId="{12E19C63-850E-754E-8A71-C799C9FB3E82}">
      <dgm:prSet custT="1"/>
      <dgm:spPr/>
      <dgm:t>
        <a:bodyPr/>
        <a:lstStyle/>
        <a:p>
          <a:r>
            <a:rPr lang="en-US" sz="800" dirty="0"/>
            <a:t>Use of s__________ </a:t>
          </a:r>
          <a:r>
            <a:rPr lang="en-US" sz="800" dirty="0" err="1"/>
            <a:t>e.g</a:t>
          </a:r>
          <a:r>
            <a:rPr lang="en-US" sz="800" dirty="0"/>
            <a:t> b.20</a:t>
          </a:r>
        </a:p>
      </dgm:t>
    </dgm:pt>
    <dgm:pt modelId="{2DEE6D8A-4695-8544-BF86-3CB0EB500225}" type="parTrans" cxnId="{D78C9D5E-44AC-A54F-BA71-C218035D8D0B}">
      <dgm:prSet/>
      <dgm:spPr/>
      <dgm:t>
        <a:bodyPr/>
        <a:lstStyle/>
        <a:p>
          <a:endParaRPr lang="en-US"/>
        </a:p>
      </dgm:t>
    </dgm:pt>
    <dgm:pt modelId="{0DA1696D-CB81-3045-B743-1AEFDDEBA158}" type="sibTrans" cxnId="{D78C9D5E-44AC-A54F-BA71-C218035D8D0B}">
      <dgm:prSet/>
      <dgm:spPr/>
      <dgm:t>
        <a:bodyPr/>
        <a:lstStyle/>
        <a:p>
          <a:endParaRPr lang="en-US"/>
        </a:p>
      </dgm:t>
    </dgm:pt>
    <dgm:pt modelId="{36706EFD-6009-3743-B6A4-F9609B56F5F5}">
      <dgm:prSet custT="1"/>
      <dgm:spPr/>
      <dgm:t>
        <a:bodyPr/>
        <a:lstStyle/>
        <a:p>
          <a:r>
            <a:rPr lang="en-US" sz="800" dirty="0"/>
            <a:t>Mainly </a:t>
          </a:r>
          <a:r>
            <a:rPr lang="en-US" sz="800" b="1" dirty="0"/>
            <a:t>chordal </a:t>
          </a:r>
          <a:r>
            <a:rPr lang="en-US" sz="800" dirty="0" err="1"/>
            <a:t>e.g</a:t>
          </a:r>
          <a:r>
            <a:rPr lang="en-US" sz="800" dirty="0"/>
            <a:t> ______________</a:t>
          </a:r>
        </a:p>
      </dgm:t>
    </dgm:pt>
    <dgm:pt modelId="{E1ACEB19-874B-4C4E-8971-EA78E047B891}" type="parTrans" cxnId="{29311516-3E45-F141-BFF9-B5EBB3817202}">
      <dgm:prSet/>
      <dgm:spPr/>
      <dgm:t>
        <a:bodyPr/>
        <a:lstStyle/>
        <a:p>
          <a:endParaRPr lang="en-US"/>
        </a:p>
      </dgm:t>
    </dgm:pt>
    <dgm:pt modelId="{B427DC2A-7E26-2D44-BBCB-8FA3C4114D9F}" type="sibTrans" cxnId="{29311516-3E45-F141-BFF9-B5EBB3817202}">
      <dgm:prSet/>
      <dgm:spPr/>
      <dgm:t>
        <a:bodyPr/>
        <a:lstStyle/>
        <a:p>
          <a:endParaRPr lang="en-US"/>
        </a:p>
      </dgm:t>
    </dgm:pt>
    <dgm:pt modelId="{A606779B-4422-0540-9B0A-A58F15838B4A}">
      <dgm:prSet custT="1"/>
      <dgm:spPr/>
      <dgm:t>
        <a:bodyPr lIns="28800" tIns="0" bIns="28800" anchor="t" anchorCtr="1"/>
        <a:lstStyle/>
        <a:p>
          <a:r>
            <a:rPr lang="en-US" sz="800" dirty="0"/>
            <a:t>J_______ piano</a:t>
          </a:r>
        </a:p>
      </dgm:t>
    </dgm:pt>
    <dgm:pt modelId="{DEFB6E48-8ABE-DD48-ADC6-AB1CEFB29474}" type="parTrans" cxnId="{B8CB38F8-BF63-A34A-A956-032008D9F177}">
      <dgm:prSet/>
      <dgm:spPr/>
      <dgm:t>
        <a:bodyPr/>
        <a:lstStyle/>
        <a:p>
          <a:endParaRPr lang="en-US"/>
        </a:p>
      </dgm:t>
    </dgm:pt>
    <dgm:pt modelId="{CD3C3AAE-6BB6-2A4A-96C7-D4EB9CBBAFDA}" type="sibTrans" cxnId="{B8CB38F8-BF63-A34A-A956-032008D9F177}">
      <dgm:prSet/>
      <dgm:spPr/>
      <dgm:t>
        <a:bodyPr/>
        <a:lstStyle/>
        <a:p>
          <a:endParaRPr lang="en-US"/>
        </a:p>
      </dgm:t>
    </dgm:pt>
    <dgm:pt modelId="{B4057516-11ED-3D41-BAD7-7FC5B7D79886}">
      <dgm:prSet custT="1"/>
      <dgm:spPr/>
      <dgm:t>
        <a:bodyPr tIns="0"/>
        <a:lstStyle/>
        <a:p>
          <a:pPr algn="l"/>
          <a:r>
            <a:rPr lang="en-US" sz="800" dirty="0"/>
            <a:t>Occasional inversions and 7</a:t>
          </a:r>
          <a:r>
            <a:rPr lang="en-US" sz="800" baseline="30000" dirty="0"/>
            <a:t>th</a:t>
          </a:r>
          <a:r>
            <a:rPr lang="en-US" sz="800" dirty="0"/>
            <a:t> chords</a:t>
          </a:r>
        </a:p>
      </dgm:t>
    </dgm:pt>
    <dgm:pt modelId="{B497093F-E6D0-304F-841D-F7E92AE80991}" type="parTrans" cxnId="{DEDB6E0A-A362-054A-8C34-6A64D751EE76}">
      <dgm:prSet/>
      <dgm:spPr/>
      <dgm:t>
        <a:bodyPr/>
        <a:lstStyle/>
        <a:p>
          <a:endParaRPr lang="en-US"/>
        </a:p>
      </dgm:t>
    </dgm:pt>
    <dgm:pt modelId="{3A6054CB-EA01-A44B-A2A5-C53E932259F5}" type="sibTrans" cxnId="{DEDB6E0A-A362-054A-8C34-6A64D751EE76}">
      <dgm:prSet/>
      <dgm:spPr/>
      <dgm:t>
        <a:bodyPr/>
        <a:lstStyle/>
        <a:p>
          <a:endParaRPr lang="en-US"/>
        </a:p>
      </dgm:t>
    </dgm:pt>
    <dgm:pt modelId="{943568CA-500F-6F48-9C70-6EE547F8CFD9}">
      <dgm:prSet custT="1"/>
      <dgm:spPr/>
      <dgm:t>
        <a:bodyPr lIns="28800" tIns="0" bIns="28800" anchor="t" anchorCtr="1"/>
        <a:lstStyle/>
        <a:p>
          <a:r>
            <a:rPr lang="en-US" sz="800" dirty="0"/>
            <a:t>O__________ guitar (Brian May)</a:t>
          </a:r>
        </a:p>
      </dgm:t>
    </dgm:pt>
    <dgm:pt modelId="{4DB6C92A-AFD0-9D44-A860-4FF75D7E2FA1}" type="parTrans" cxnId="{55C3D90F-2178-634D-8B4B-3EC7FAC8032D}">
      <dgm:prSet/>
      <dgm:spPr/>
      <dgm:t>
        <a:bodyPr/>
        <a:lstStyle/>
        <a:p>
          <a:endParaRPr lang="en-US"/>
        </a:p>
      </dgm:t>
    </dgm:pt>
    <dgm:pt modelId="{5DFD36DF-7E40-964F-AB9A-B341DC739404}" type="sibTrans" cxnId="{55C3D90F-2178-634D-8B4B-3EC7FAC8032D}">
      <dgm:prSet/>
      <dgm:spPr/>
      <dgm:t>
        <a:bodyPr/>
        <a:lstStyle/>
        <a:p>
          <a:endParaRPr lang="en-US"/>
        </a:p>
      </dgm:t>
    </dgm:pt>
    <dgm:pt modelId="{D979FAAF-6093-DB49-9F1C-D6381321BD22}">
      <dgm:prSet custT="1"/>
      <dgm:spPr/>
      <dgm:t>
        <a:bodyPr lIns="28800" tIns="0" bIns="28800" anchor="t" anchorCtr="1"/>
        <a:lstStyle/>
        <a:p>
          <a:r>
            <a:rPr lang="en-US" sz="800" dirty="0"/>
            <a:t>Triangle and Wind Chimes</a:t>
          </a:r>
        </a:p>
      </dgm:t>
    </dgm:pt>
    <dgm:pt modelId="{6892C248-7AD7-0346-96FB-86FD7730437B}" type="parTrans" cxnId="{98E89242-72C8-B545-A2AC-671402345099}">
      <dgm:prSet/>
      <dgm:spPr/>
      <dgm:t>
        <a:bodyPr/>
        <a:lstStyle/>
        <a:p>
          <a:endParaRPr lang="en-US"/>
        </a:p>
      </dgm:t>
    </dgm:pt>
    <dgm:pt modelId="{3FF85647-FA28-2449-9F90-10C5A4F6541B}" type="sibTrans" cxnId="{98E89242-72C8-B545-A2AC-671402345099}">
      <dgm:prSet/>
      <dgm:spPr/>
      <dgm:t>
        <a:bodyPr/>
        <a:lstStyle/>
        <a:p>
          <a:endParaRPr lang="en-US"/>
        </a:p>
      </dgm:t>
    </dgm:pt>
    <dgm:pt modelId="{8D993D29-10F1-CB45-B8A4-A8F847C13AAE}">
      <dgm:prSet/>
      <dgm:spPr/>
      <dgm:t>
        <a:bodyPr lIns="28800" tIns="0" bIns="28800" anchor="t" anchorCtr="1"/>
        <a:lstStyle/>
        <a:p>
          <a:endParaRPr lang="en-US" sz="500" dirty="0"/>
        </a:p>
      </dgm:t>
    </dgm:pt>
    <dgm:pt modelId="{CDAACB45-E9CD-3F41-A213-A68D5B5DAEF9}" type="parTrans" cxnId="{25AC17C7-C7BA-1948-A58D-9B97B2B00AD0}">
      <dgm:prSet/>
      <dgm:spPr/>
      <dgm:t>
        <a:bodyPr/>
        <a:lstStyle/>
        <a:p>
          <a:endParaRPr lang="en-US"/>
        </a:p>
      </dgm:t>
    </dgm:pt>
    <dgm:pt modelId="{C0F97063-DE28-4E4D-BF3C-C94111E13001}" type="sibTrans" cxnId="{25AC17C7-C7BA-1948-A58D-9B97B2B00AD0}">
      <dgm:prSet/>
      <dgm:spPr/>
      <dgm:t>
        <a:bodyPr/>
        <a:lstStyle/>
        <a:p>
          <a:endParaRPr lang="en-US"/>
        </a:p>
      </dgm:t>
    </dgm:pt>
    <dgm:pt modelId="{A98A0074-FCED-414D-8853-639002FCEFD4}">
      <dgm:prSet custT="1"/>
      <dgm:spPr/>
      <dgm:t>
        <a:bodyPr tIns="0"/>
        <a:lstStyle/>
        <a:p>
          <a:pPr algn="l"/>
          <a:r>
            <a:rPr lang="en-US" sz="800" dirty="0"/>
            <a:t>Mainly diatonic</a:t>
          </a:r>
        </a:p>
      </dgm:t>
    </dgm:pt>
    <dgm:pt modelId="{AD38746C-8DDE-8145-832B-2A6EC5EE6F9D}" type="parTrans" cxnId="{445A3F41-28D4-2E43-B0D0-F440DE0D265E}">
      <dgm:prSet/>
      <dgm:spPr/>
      <dgm:t>
        <a:bodyPr/>
        <a:lstStyle/>
        <a:p>
          <a:endParaRPr lang="en-US"/>
        </a:p>
      </dgm:t>
    </dgm:pt>
    <dgm:pt modelId="{CA1D42EF-D1F9-C54E-B046-59749D490594}" type="sibTrans" cxnId="{445A3F41-28D4-2E43-B0D0-F440DE0D265E}">
      <dgm:prSet/>
      <dgm:spPr/>
      <dgm:t>
        <a:bodyPr/>
        <a:lstStyle/>
        <a:p>
          <a:endParaRPr lang="en-US"/>
        </a:p>
      </dgm:t>
    </dgm:pt>
    <dgm:pt modelId="{FC8E9D9A-A215-3A47-A1FA-CF605483A6B3}">
      <dgm:prSet custT="1"/>
      <dgm:spPr/>
      <dgm:t>
        <a:bodyPr tIns="0"/>
        <a:lstStyle/>
        <a:p>
          <a:pPr algn="l"/>
          <a:r>
            <a:rPr lang="en-US" sz="800" dirty="0"/>
            <a:t>Occasional c___________ chords</a:t>
          </a:r>
        </a:p>
      </dgm:t>
    </dgm:pt>
    <dgm:pt modelId="{14B94C55-DB59-C24F-A8D7-B0853BD55D6D}" type="parTrans" cxnId="{151FE07C-578A-244A-902F-A77AED809C2B}">
      <dgm:prSet/>
      <dgm:spPr/>
      <dgm:t>
        <a:bodyPr/>
        <a:lstStyle/>
        <a:p>
          <a:endParaRPr lang="en-US"/>
        </a:p>
      </dgm:t>
    </dgm:pt>
    <dgm:pt modelId="{76A38A04-85BA-1148-84D0-232236B9D686}" type="sibTrans" cxnId="{151FE07C-578A-244A-902F-A77AED809C2B}">
      <dgm:prSet/>
      <dgm:spPr/>
      <dgm:t>
        <a:bodyPr/>
        <a:lstStyle/>
        <a:p>
          <a:endParaRPr lang="en-US"/>
        </a:p>
      </dgm:t>
    </dgm:pt>
    <dgm:pt modelId="{86F52AFF-CAF2-834E-B3B9-4BE4AAD766B7}">
      <dgm:prSet custT="1"/>
      <dgm:spPr/>
      <dgm:t>
        <a:bodyPr tIns="0"/>
        <a:lstStyle/>
        <a:p>
          <a:pPr algn="l"/>
          <a:r>
            <a:rPr lang="en-US" sz="800" dirty="0"/>
            <a:t>M_______ decoration of harmony includes prominent a____________</a:t>
          </a:r>
        </a:p>
      </dgm:t>
    </dgm:pt>
    <dgm:pt modelId="{ACC601C5-23A0-3743-AE54-32145CDA1143}" type="parTrans" cxnId="{F9B446E9-D7CB-B648-84E7-A7F032E61379}">
      <dgm:prSet/>
      <dgm:spPr/>
      <dgm:t>
        <a:bodyPr/>
        <a:lstStyle/>
        <a:p>
          <a:endParaRPr lang="en-US"/>
        </a:p>
      </dgm:t>
    </dgm:pt>
    <dgm:pt modelId="{959247D2-26DF-E244-95F7-884913CD23C9}" type="sibTrans" cxnId="{F9B446E9-D7CB-B648-84E7-A7F032E61379}">
      <dgm:prSet/>
      <dgm:spPr/>
      <dgm:t>
        <a:bodyPr/>
        <a:lstStyle/>
        <a:p>
          <a:endParaRPr lang="en-US"/>
        </a:p>
      </dgm:t>
    </dgm:pt>
    <dgm:pt modelId="{046CCD00-98F6-ED42-B6ED-88D37B945E70}">
      <dgm:prSet/>
      <dgm:spPr/>
      <dgm:t>
        <a:bodyPr/>
        <a:lstStyle/>
        <a:p>
          <a:endParaRPr lang="en-US" sz="400" dirty="0"/>
        </a:p>
      </dgm:t>
    </dgm:pt>
    <dgm:pt modelId="{372D51A5-7A45-9340-9C72-82FEC57B6D0B}" type="parTrans" cxnId="{45AD7A7F-7C54-EB4D-8EBB-05F5016E81F9}">
      <dgm:prSet/>
      <dgm:spPr/>
      <dgm:t>
        <a:bodyPr/>
        <a:lstStyle/>
        <a:p>
          <a:endParaRPr lang="en-US"/>
        </a:p>
      </dgm:t>
    </dgm:pt>
    <dgm:pt modelId="{BA98BAD7-6A49-7549-BFE7-2CCAB17B1CA3}" type="sibTrans" cxnId="{45AD7A7F-7C54-EB4D-8EBB-05F5016E81F9}">
      <dgm:prSet/>
      <dgm:spPr/>
      <dgm:t>
        <a:bodyPr/>
        <a:lstStyle/>
        <a:p>
          <a:endParaRPr lang="en-US"/>
        </a:p>
      </dgm:t>
    </dgm:pt>
    <dgm:pt modelId="{570FAE57-7250-B44C-BD5C-858A77635A73}">
      <dgm:prSet/>
      <dgm:spPr/>
      <dgm:t>
        <a:bodyPr/>
        <a:lstStyle/>
        <a:p>
          <a:endParaRPr lang="en-US" sz="400" dirty="0"/>
        </a:p>
      </dgm:t>
    </dgm:pt>
    <dgm:pt modelId="{EBAFCED0-9B2A-574A-8B7A-C77D47113410}" type="parTrans" cxnId="{53B23B53-268D-CE4F-8DEB-14E818458E9D}">
      <dgm:prSet/>
      <dgm:spPr/>
      <dgm:t>
        <a:bodyPr/>
        <a:lstStyle/>
        <a:p>
          <a:endParaRPr lang="en-US"/>
        </a:p>
      </dgm:t>
    </dgm:pt>
    <dgm:pt modelId="{B40D7A77-0475-944D-A322-F5EAE5BE843D}" type="sibTrans" cxnId="{53B23B53-268D-CE4F-8DEB-14E818458E9D}">
      <dgm:prSet/>
      <dgm:spPr/>
      <dgm:t>
        <a:bodyPr/>
        <a:lstStyle/>
        <a:p>
          <a:endParaRPr lang="en-US"/>
        </a:p>
      </dgm:t>
    </dgm:pt>
    <dgm:pt modelId="{D5663284-F3EA-F447-A145-EEB7F8DD21C6}">
      <dgm:prSet custT="1"/>
      <dgm:spPr/>
      <dgm:t>
        <a:bodyPr tIns="0"/>
        <a:lstStyle/>
        <a:p>
          <a:pPr algn="l"/>
          <a:r>
            <a:rPr lang="en-US" sz="800" dirty="0"/>
            <a:t>Dominant pedal on ___ in the chorus at b.23-26</a:t>
          </a:r>
        </a:p>
      </dgm:t>
    </dgm:pt>
    <dgm:pt modelId="{84B80177-4CBC-2E46-9BC1-C42FA74FA900}" type="parTrans" cxnId="{3E41D0FF-F9CA-3D4D-9709-F6CA5F449942}">
      <dgm:prSet/>
      <dgm:spPr/>
      <dgm:t>
        <a:bodyPr/>
        <a:lstStyle/>
        <a:p>
          <a:endParaRPr lang="en-US"/>
        </a:p>
      </dgm:t>
    </dgm:pt>
    <dgm:pt modelId="{3E0456E8-3184-1C4F-95C7-783BC52BB9A9}" type="sibTrans" cxnId="{3E41D0FF-F9CA-3D4D-9709-F6CA5F449942}">
      <dgm:prSet/>
      <dgm:spPr/>
      <dgm:t>
        <a:bodyPr/>
        <a:lstStyle/>
        <a:p>
          <a:endParaRPr lang="en-US"/>
        </a:p>
      </dgm:t>
    </dgm:pt>
    <dgm:pt modelId="{D4BA786D-14F6-8E48-9748-3414887C8D74}">
      <dgm:prSet custT="1"/>
      <dgm:spPr/>
      <dgm:t>
        <a:bodyPr lIns="28800" tIns="0" bIns="28800" anchor="t" anchorCtr="1"/>
        <a:lstStyle/>
        <a:p>
          <a:pPr>
            <a:buFont typeface="Arial" panose="020B0604020202020204" pitchFamily="34" charset="0"/>
            <a:buChar char="•"/>
          </a:pPr>
          <a:r>
            <a:rPr lang="en-US" sz="800" dirty="0"/>
            <a:t>Extreme panning of backing vocals left b.____ right b.__)</a:t>
          </a:r>
        </a:p>
      </dgm:t>
    </dgm:pt>
    <dgm:pt modelId="{3E4EA56B-D101-B849-91CC-A464F83CAC96}" type="parTrans" cxnId="{49EB3F5F-9D0D-0B49-A1A7-699C83716F09}">
      <dgm:prSet/>
      <dgm:spPr/>
      <dgm:t>
        <a:bodyPr/>
        <a:lstStyle/>
        <a:p>
          <a:endParaRPr lang="en-US"/>
        </a:p>
      </dgm:t>
    </dgm:pt>
    <dgm:pt modelId="{1876F487-38FE-A444-9958-C0AA5599FDDF}" type="sibTrans" cxnId="{49EB3F5F-9D0D-0B49-A1A7-699C83716F09}">
      <dgm:prSet/>
      <dgm:spPr/>
      <dgm:t>
        <a:bodyPr/>
        <a:lstStyle/>
        <a:p>
          <a:endParaRPr lang="en-US"/>
        </a:p>
      </dgm:t>
    </dgm:pt>
    <dgm:pt modelId="{DC88EB20-7A18-314A-AA23-3B63D27C8A09}">
      <dgm:prSet custT="1"/>
      <dgm:spPr/>
      <dgm:t>
        <a:bodyPr/>
        <a:lstStyle/>
        <a:p>
          <a:r>
            <a:rPr lang="en-US" sz="800" dirty="0"/>
            <a:t>C__________ 12/8 time signature</a:t>
          </a:r>
        </a:p>
      </dgm:t>
    </dgm:pt>
    <dgm:pt modelId="{58A1B1A2-1156-EE47-A381-07E0A0A1A4C8}" type="parTrans" cxnId="{D9CE8677-6E87-0149-8F31-97833DFA9248}">
      <dgm:prSet/>
      <dgm:spPr/>
      <dgm:t>
        <a:bodyPr/>
        <a:lstStyle/>
        <a:p>
          <a:endParaRPr lang="en-US"/>
        </a:p>
      </dgm:t>
    </dgm:pt>
    <dgm:pt modelId="{70D54752-12C9-0A48-9160-CB07AACBC8B4}" type="sibTrans" cxnId="{D9CE8677-6E87-0149-8F31-97833DFA9248}">
      <dgm:prSet/>
      <dgm:spPr/>
      <dgm:t>
        <a:bodyPr/>
        <a:lstStyle/>
        <a:p>
          <a:endParaRPr lang="en-US"/>
        </a:p>
      </dgm:t>
    </dgm:pt>
    <dgm:pt modelId="{FFC938A6-51DB-324D-A7E3-02559C98D121}">
      <dgm:prSet/>
      <dgm:spPr/>
      <dgm:t>
        <a:bodyPr/>
        <a:lstStyle/>
        <a:p>
          <a:endParaRPr lang="en-US" sz="500" dirty="0"/>
        </a:p>
      </dgm:t>
    </dgm:pt>
    <dgm:pt modelId="{00FE378F-8139-5E43-8B71-4E27DD679A0F}" type="parTrans" cxnId="{F8EF4605-6F9B-6945-A4D0-792D285897F2}">
      <dgm:prSet/>
      <dgm:spPr/>
      <dgm:t>
        <a:bodyPr/>
        <a:lstStyle/>
        <a:p>
          <a:endParaRPr lang="en-US"/>
        </a:p>
      </dgm:t>
    </dgm:pt>
    <dgm:pt modelId="{22AFAD37-1E69-964B-8276-E60EBE8E33F3}" type="sibTrans" cxnId="{F8EF4605-6F9B-6945-A4D0-792D285897F2}">
      <dgm:prSet/>
      <dgm:spPr/>
      <dgm:t>
        <a:bodyPr/>
        <a:lstStyle/>
        <a:p>
          <a:endParaRPr lang="en-US"/>
        </a:p>
      </dgm:t>
    </dgm:pt>
    <dgm:pt modelId="{016B321B-DC9E-8B48-826C-301C82E41BD9}">
      <dgm:prSet custT="1"/>
      <dgm:spPr/>
      <dgm:t>
        <a:bodyPr tIns="0"/>
        <a:lstStyle/>
        <a:p>
          <a:pPr algn="l"/>
          <a:r>
            <a:rPr lang="en-US" sz="800" dirty="0"/>
            <a:t>Mainly r_____ ________triads</a:t>
          </a:r>
        </a:p>
      </dgm:t>
    </dgm:pt>
    <dgm:pt modelId="{AC0EBCD1-86D0-784C-BCCF-A3BFE471A79F}" type="parTrans" cxnId="{6784622E-953E-C242-93F7-C541E62FE96C}">
      <dgm:prSet/>
      <dgm:spPr/>
      <dgm:t>
        <a:bodyPr/>
        <a:lstStyle/>
        <a:p>
          <a:endParaRPr lang="en-US"/>
        </a:p>
      </dgm:t>
    </dgm:pt>
    <dgm:pt modelId="{ACA7D194-2FA4-3644-836E-3E8260BB0EBA}" type="sibTrans" cxnId="{6784622E-953E-C242-93F7-C541E62FE96C}">
      <dgm:prSet/>
      <dgm:spPr/>
      <dgm:t>
        <a:bodyPr/>
        <a:lstStyle/>
        <a:p>
          <a:endParaRPr lang="en-US"/>
        </a:p>
      </dgm:t>
    </dgm:pt>
    <dgm:pt modelId="{422A3E82-8A99-0840-A168-F49BC81B9EAA}">
      <dgm:prSet custT="1"/>
      <dgm:spPr/>
      <dgm:t>
        <a:bodyPr tIns="0"/>
        <a:lstStyle/>
        <a:p>
          <a:pPr algn="l"/>
          <a:endParaRPr lang="en-US" sz="800" dirty="0"/>
        </a:p>
      </dgm:t>
    </dgm:pt>
    <dgm:pt modelId="{2F00DCE5-6721-EF4F-BF79-E1CDCF6E4D28}" type="parTrans" cxnId="{04EE77DF-A7CD-CD48-87C7-A2605071CFE6}">
      <dgm:prSet/>
      <dgm:spPr/>
      <dgm:t>
        <a:bodyPr/>
        <a:lstStyle/>
        <a:p>
          <a:endParaRPr lang="en-US"/>
        </a:p>
      </dgm:t>
    </dgm:pt>
    <dgm:pt modelId="{567EA51D-1D83-F044-988C-0929A6C287E8}" type="sibTrans" cxnId="{04EE77DF-A7CD-CD48-87C7-A2605071CFE6}">
      <dgm:prSet/>
      <dgm:spPr/>
      <dgm:t>
        <a:bodyPr/>
        <a:lstStyle/>
        <a:p>
          <a:endParaRPr lang="en-US"/>
        </a:p>
      </dgm:t>
    </dgm:pt>
    <dgm:pt modelId="{0A8616C1-0B5D-034D-A45F-B98BC5A79DDB}">
      <dgm:prSet custT="1"/>
      <dgm:spPr/>
      <dgm:t>
        <a:bodyPr/>
        <a:lstStyle/>
        <a:p>
          <a:r>
            <a:rPr lang="en-US" sz="800" dirty="0"/>
            <a:t>Guitar in p_________ 3rds</a:t>
          </a:r>
        </a:p>
      </dgm:t>
    </dgm:pt>
    <dgm:pt modelId="{724C12D9-C42A-7141-81EB-1CA156446385}" type="parTrans" cxnId="{812CAD0E-8F44-5040-A4CD-AC2878451530}">
      <dgm:prSet/>
      <dgm:spPr/>
      <dgm:t>
        <a:bodyPr/>
        <a:lstStyle/>
        <a:p>
          <a:endParaRPr lang="en-US"/>
        </a:p>
      </dgm:t>
    </dgm:pt>
    <dgm:pt modelId="{65250943-8799-E840-90EA-7099942ED33C}" type="sibTrans" cxnId="{812CAD0E-8F44-5040-A4CD-AC2878451530}">
      <dgm:prSet/>
      <dgm:spPr/>
      <dgm:t>
        <a:bodyPr/>
        <a:lstStyle/>
        <a:p>
          <a:endParaRPr lang="en-US"/>
        </a:p>
      </dgm:t>
    </dgm:pt>
    <dgm:pt modelId="{4662CA51-74AD-9E49-83D6-75DA400487CB}">
      <dgm:prSet custT="1"/>
      <dgm:spPr/>
      <dgm:t>
        <a:bodyPr/>
        <a:lstStyle/>
        <a:p>
          <a:r>
            <a:rPr lang="en-US" sz="800" dirty="0"/>
            <a:t>Brief </a:t>
          </a:r>
          <a:r>
            <a:rPr lang="en-US" sz="800" b="1" dirty="0"/>
            <a:t>___________ </a:t>
          </a:r>
          <a:r>
            <a:rPr lang="en-US" sz="800" dirty="0"/>
            <a:t>sections </a:t>
          </a:r>
          <a:r>
            <a:rPr lang="en-US" sz="800" dirty="0" err="1"/>
            <a:t>e.g</a:t>
          </a:r>
          <a:r>
            <a:rPr lang="en-US" sz="800" dirty="0"/>
            <a:t> b.62 (texture)</a:t>
          </a:r>
        </a:p>
      </dgm:t>
    </dgm:pt>
    <dgm:pt modelId="{0BEFB65C-4B3C-1947-B7DE-8BA72969A3E0}" type="parTrans" cxnId="{E5D1FA51-31CF-4C45-B81A-1F606672926F}">
      <dgm:prSet/>
      <dgm:spPr/>
      <dgm:t>
        <a:bodyPr/>
        <a:lstStyle/>
        <a:p>
          <a:endParaRPr lang="en-US"/>
        </a:p>
      </dgm:t>
    </dgm:pt>
    <dgm:pt modelId="{3440D67A-7C24-AA49-8C98-1731F6DAF0C4}" type="sibTrans" cxnId="{E5D1FA51-31CF-4C45-B81A-1F606672926F}">
      <dgm:prSet/>
      <dgm:spPr/>
      <dgm:t>
        <a:bodyPr/>
        <a:lstStyle/>
        <a:p>
          <a:endParaRPr lang="en-US"/>
        </a:p>
      </dgm:t>
    </dgm:pt>
    <dgm:pt modelId="{DE89AE1E-EB82-0B43-9FD9-31CE0AFDCBCF}">
      <dgm:prSet custT="1"/>
      <dgm:spPr/>
      <dgm:t>
        <a:bodyPr/>
        <a:lstStyle/>
        <a:p>
          <a:r>
            <a:rPr lang="en-US" sz="800" b="1" dirty="0"/>
            <a:t>S_______ </a:t>
          </a:r>
          <a:r>
            <a:rPr lang="en-US" sz="800" dirty="0"/>
            <a:t>rhythms</a:t>
          </a:r>
        </a:p>
      </dgm:t>
    </dgm:pt>
    <dgm:pt modelId="{2B28892A-CA9E-CB4F-AFE2-7B5D9A7DEFCA}" type="parTrans" cxnId="{A85F59EB-09F6-374D-9B49-0E6AA1BDFBEC}">
      <dgm:prSet/>
      <dgm:spPr/>
      <dgm:t>
        <a:bodyPr/>
        <a:lstStyle/>
        <a:p>
          <a:endParaRPr lang="en-US"/>
        </a:p>
      </dgm:t>
    </dgm:pt>
    <dgm:pt modelId="{050C4765-5195-BA47-98E2-8EAB53842158}" type="sibTrans" cxnId="{A85F59EB-09F6-374D-9B49-0E6AA1BDFBEC}">
      <dgm:prSet/>
      <dgm:spPr/>
      <dgm:t>
        <a:bodyPr/>
        <a:lstStyle/>
        <a:p>
          <a:endParaRPr lang="en-US"/>
        </a:p>
      </dgm:t>
    </dgm:pt>
    <dgm:pt modelId="{44F0FC7A-7A4C-1D48-818E-31E724942CD4}">
      <dgm:prSet custT="1"/>
      <dgm:spPr/>
      <dgm:t>
        <a:bodyPr/>
        <a:lstStyle/>
        <a:p>
          <a:r>
            <a:rPr lang="en-US" sz="800" dirty="0"/>
            <a:t>Every verse and chorus starts with an a___________</a:t>
          </a:r>
        </a:p>
      </dgm:t>
    </dgm:pt>
    <dgm:pt modelId="{3DA49963-F137-2244-9813-384796288176}" type="parTrans" cxnId="{B1B0D5E0-19F3-5047-A4A9-C585528E9E02}">
      <dgm:prSet/>
      <dgm:spPr/>
      <dgm:t>
        <a:bodyPr/>
        <a:lstStyle/>
        <a:p>
          <a:endParaRPr lang="en-US"/>
        </a:p>
      </dgm:t>
    </dgm:pt>
    <dgm:pt modelId="{30908813-12F6-3D42-A000-516B4F594BB0}" type="sibTrans" cxnId="{B1B0D5E0-19F3-5047-A4A9-C585528E9E02}">
      <dgm:prSet/>
      <dgm:spPr/>
      <dgm:t>
        <a:bodyPr/>
        <a:lstStyle/>
        <a:p>
          <a:endParaRPr lang="en-US"/>
        </a:p>
      </dgm:t>
    </dgm:pt>
    <dgm:pt modelId="{E2B6FF77-AA4F-9042-BE29-12584B0B7DEC}">
      <dgm:prSet custT="1"/>
      <dgm:spPr/>
      <dgm:t>
        <a:bodyPr/>
        <a:lstStyle/>
        <a:p>
          <a:r>
            <a:rPr lang="en-US" sz="800" dirty="0"/>
            <a:t>Frequent s___________ </a:t>
          </a:r>
          <a:r>
            <a:rPr lang="en-US" sz="800" dirty="0" err="1"/>
            <a:t>e.g</a:t>
          </a:r>
          <a:r>
            <a:rPr lang="en-US" sz="800" dirty="0"/>
            <a:t> b.3</a:t>
          </a:r>
        </a:p>
      </dgm:t>
    </dgm:pt>
    <dgm:pt modelId="{9CF139A5-83BE-7549-BA64-AEB57D1A5CF4}" type="parTrans" cxnId="{C4230E74-D180-D641-AC18-963C6A144EB8}">
      <dgm:prSet/>
      <dgm:spPr/>
      <dgm:t>
        <a:bodyPr/>
        <a:lstStyle/>
        <a:p>
          <a:endParaRPr lang="en-US"/>
        </a:p>
      </dgm:t>
    </dgm:pt>
    <dgm:pt modelId="{83B0BE3B-6DAC-1D47-A4B2-66EE76D16AA2}" type="sibTrans" cxnId="{C4230E74-D180-D641-AC18-963C6A144EB8}">
      <dgm:prSet/>
      <dgm:spPr/>
      <dgm:t>
        <a:bodyPr/>
        <a:lstStyle/>
        <a:p>
          <a:endParaRPr lang="en-US"/>
        </a:p>
      </dgm:t>
    </dgm:pt>
    <dgm:pt modelId="{B7C0DDE8-9EFF-5341-8B4A-B66477AFB72B}">
      <dgm:prSet custT="1"/>
      <dgm:spPr/>
      <dgm:t>
        <a:bodyPr/>
        <a:lstStyle/>
        <a:p>
          <a:r>
            <a:rPr lang="en-US" sz="800" dirty="0"/>
            <a:t>Steady 112 _ _ _  throughout</a:t>
          </a:r>
        </a:p>
      </dgm:t>
    </dgm:pt>
    <dgm:pt modelId="{0AB2C3AC-E01A-2C49-BC7F-1FEE13E6762D}" type="parTrans" cxnId="{28F82083-723B-6340-B695-414106B6A0CA}">
      <dgm:prSet/>
      <dgm:spPr/>
      <dgm:t>
        <a:bodyPr/>
        <a:lstStyle/>
        <a:p>
          <a:endParaRPr lang="en-US"/>
        </a:p>
      </dgm:t>
    </dgm:pt>
    <dgm:pt modelId="{A66B53AF-90DF-4C4F-A650-F6C0D2BEDB8D}" type="sibTrans" cxnId="{28F82083-723B-6340-B695-414106B6A0CA}">
      <dgm:prSet/>
      <dgm:spPr/>
      <dgm:t>
        <a:bodyPr/>
        <a:lstStyle/>
        <a:p>
          <a:endParaRPr lang="en-US"/>
        </a:p>
      </dgm:t>
    </dgm:pt>
    <dgm:pt modelId="{C78DBA3C-0160-FF48-82CF-F6E20F664EDE}">
      <dgm:prSet custT="1"/>
      <dgm:spPr/>
      <dgm:t>
        <a:bodyPr/>
        <a:lstStyle/>
        <a:p>
          <a:r>
            <a:rPr lang="en-US" sz="800" dirty="0"/>
            <a:t>Large range</a:t>
          </a:r>
        </a:p>
      </dgm:t>
    </dgm:pt>
    <dgm:pt modelId="{ED26185F-C43A-6149-8628-D5B6461803D3}" type="parTrans" cxnId="{12353D97-039C-4446-96C6-50209CC9CBCB}">
      <dgm:prSet/>
      <dgm:spPr/>
      <dgm:t>
        <a:bodyPr/>
        <a:lstStyle/>
        <a:p>
          <a:endParaRPr lang="en-US"/>
        </a:p>
      </dgm:t>
    </dgm:pt>
    <dgm:pt modelId="{C2EEB5E9-70CF-0848-BDC9-3F40BBE7056B}" type="sibTrans" cxnId="{12353D97-039C-4446-96C6-50209CC9CBCB}">
      <dgm:prSet/>
      <dgm:spPr/>
      <dgm:t>
        <a:bodyPr/>
        <a:lstStyle/>
        <a:p>
          <a:endParaRPr lang="en-US"/>
        </a:p>
      </dgm:t>
    </dgm:pt>
    <dgm:pt modelId="{F6284594-236E-724C-BEC5-F20618D56A77}">
      <dgm:prSet custT="1"/>
      <dgm:spPr/>
      <dgm:t>
        <a:bodyPr/>
        <a:lstStyle/>
        <a:p>
          <a:r>
            <a:rPr lang="en-US" sz="800" dirty="0"/>
            <a:t>Use of circle of _____ </a:t>
          </a:r>
          <a:r>
            <a:rPr lang="en-US" sz="800" dirty="0" err="1"/>
            <a:t>e.g</a:t>
          </a:r>
          <a:r>
            <a:rPr lang="en-US" sz="800" dirty="0"/>
            <a:t> ___</a:t>
          </a:r>
        </a:p>
      </dgm:t>
    </dgm:pt>
    <dgm:pt modelId="{3BEA5E66-B1B7-A641-B2D7-6CD9700A72BF}" type="parTrans" cxnId="{92573565-1374-7649-9DA8-B5045C507D6A}">
      <dgm:prSet/>
      <dgm:spPr/>
      <dgm:t>
        <a:bodyPr/>
        <a:lstStyle/>
        <a:p>
          <a:endParaRPr lang="en-US"/>
        </a:p>
      </dgm:t>
    </dgm:pt>
    <dgm:pt modelId="{FA7A8CE9-7EDA-0548-ABFC-B9ABDB36526B}" type="sibTrans" cxnId="{92573565-1374-7649-9DA8-B5045C507D6A}">
      <dgm:prSet/>
      <dgm:spPr/>
      <dgm:t>
        <a:bodyPr/>
        <a:lstStyle/>
        <a:p>
          <a:endParaRPr lang="en-US"/>
        </a:p>
      </dgm:t>
    </dgm:pt>
    <dgm:pt modelId="{6B19B262-FB26-F247-8A42-65A99369E92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BE1708A0-30BE-014F-8574-914841425680}" type="parTrans" cxnId="{BAF2F478-6397-C545-8CC4-9C837BFA175F}">
      <dgm:prSet/>
      <dgm:spPr/>
      <dgm:t>
        <a:bodyPr/>
        <a:lstStyle/>
        <a:p>
          <a:endParaRPr lang="en-US"/>
        </a:p>
      </dgm:t>
    </dgm:pt>
    <dgm:pt modelId="{309CDE0B-77F0-4843-8C8B-512F2EEFD2D3}" type="sibTrans" cxnId="{BAF2F478-6397-C545-8CC4-9C837BFA175F}">
      <dgm:prSet/>
      <dgm:spPr/>
      <dgm:t>
        <a:bodyPr/>
        <a:lstStyle/>
        <a:p>
          <a:endParaRPr lang="en-US"/>
        </a:p>
      </dgm:t>
    </dgm:pt>
    <dgm:pt modelId="{75FA37FA-DF7F-7542-ACBF-04F29CD864EB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1DCF19A3-402A-D043-9E15-B5101035638A}" type="parTrans" cxnId="{55C75744-0046-624F-9D62-4D4B5BE736FC}">
      <dgm:prSet/>
      <dgm:spPr/>
      <dgm:t>
        <a:bodyPr/>
        <a:lstStyle/>
        <a:p>
          <a:endParaRPr lang="en-US"/>
        </a:p>
      </dgm:t>
    </dgm:pt>
    <dgm:pt modelId="{8A839CDE-BC0A-5C4C-AF4B-BFDC41702A07}" type="sibTrans" cxnId="{55C75744-0046-624F-9D62-4D4B5BE736FC}">
      <dgm:prSet/>
      <dgm:spPr/>
      <dgm:t>
        <a:bodyPr/>
        <a:lstStyle/>
        <a:p>
          <a:endParaRPr lang="en-US"/>
        </a:p>
      </dgm:t>
    </dgm:pt>
    <dgm:pt modelId="{FA38ED7D-ABD9-6940-8E9F-59CC050D868C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0CC6B751-F844-BA4D-9A2C-012DFF9AF83C}" type="parTrans" cxnId="{63811A29-AAC2-0541-B1E4-430473EFC737}">
      <dgm:prSet/>
      <dgm:spPr/>
      <dgm:t>
        <a:bodyPr/>
        <a:lstStyle/>
        <a:p>
          <a:endParaRPr lang="en-US"/>
        </a:p>
      </dgm:t>
    </dgm:pt>
    <dgm:pt modelId="{3B4D97A3-6D6A-0444-8D4F-27FE70DC6002}" type="sibTrans" cxnId="{63811A29-AAC2-0541-B1E4-430473EFC737}">
      <dgm:prSet/>
      <dgm:spPr/>
      <dgm:t>
        <a:bodyPr/>
        <a:lstStyle/>
        <a:p>
          <a:endParaRPr lang="en-US"/>
        </a:p>
      </dgm:t>
    </dgm:pt>
    <dgm:pt modelId="{4980AAEE-2D1A-1B49-86D2-FA7E75435B8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DFD84FB5-2693-FA4B-A02E-071BAE6C321E}" type="parTrans" cxnId="{C764B327-B4F8-EC42-9667-379DD453DE58}">
      <dgm:prSet/>
      <dgm:spPr/>
      <dgm:t>
        <a:bodyPr/>
        <a:lstStyle/>
        <a:p>
          <a:endParaRPr lang="en-US"/>
        </a:p>
      </dgm:t>
    </dgm:pt>
    <dgm:pt modelId="{ABFD1CE2-DBCE-784F-96E4-8C95F0848C14}" type="sibTrans" cxnId="{C764B327-B4F8-EC42-9667-379DD453DE58}">
      <dgm:prSet/>
      <dgm:spPr/>
      <dgm:t>
        <a:bodyPr/>
        <a:lstStyle/>
        <a:p>
          <a:endParaRPr lang="en-US"/>
        </a:p>
      </dgm:t>
    </dgm:pt>
    <dgm:pt modelId="{38E2273A-BBC1-1147-8B18-2DBF47DFA72E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7250494B-87F7-664C-A49E-2A8FEB976849}" type="parTrans" cxnId="{D8950A3C-229D-624F-B519-F5EF29D40AF8}">
      <dgm:prSet/>
      <dgm:spPr/>
      <dgm:t>
        <a:bodyPr/>
        <a:lstStyle/>
        <a:p>
          <a:endParaRPr lang="en-US"/>
        </a:p>
      </dgm:t>
    </dgm:pt>
    <dgm:pt modelId="{5F437434-8C47-8645-BB1C-5EC4469C00B1}" type="sibTrans" cxnId="{D8950A3C-229D-624F-B519-F5EF29D40AF8}">
      <dgm:prSet/>
      <dgm:spPr/>
      <dgm:t>
        <a:bodyPr/>
        <a:lstStyle/>
        <a:p>
          <a:endParaRPr lang="en-US"/>
        </a:p>
      </dgm:t>
    </dgm:pt>
    <dgm:pt modelId="{6DC71D83-577C-7941-A6A3-035F60B834D3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69E06D4A-95E8-9D48-A928-630A432449C1}" type="parTrans" cxnId="{1958B715-8BD8-E043-9374-C17848D4F29D}">
      <dgm:prSet/>
      <dgm:spPr/>
      <dgm:t>
        <a:bodyPr/>
        <a:lstStyle/>
        <a:p>
          <a:endParaRPr lang="en-US"/>
        </a:p>
      </dgm:t>
    </dgm:pt>
    <dgm:pt modelId="{47A85558-FAD2-0240-AD55-A7A9AFA10467}" type="sibTrans" cxnId="{1958B715-8BD8-E043-9374-C17848D4F29D}">
      <dgm:prSet/>
      <dgm:spPr/>
      <dgm:t>
        <a:bodyPr/>
        <a:lstStyle/>
        <a:p>
          <a:endParaRPr lang="en-US"/>
        </a:p>
      </dgm:t>
    </dgm:pt>
    <dgm:pt modelId="{E967CECC-14D2-D547-B800-E5B297CC9F40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1C18C3B8-9617-5245-AA3B-DA8F9A6C4AAA}" type="parTrans" cxnId="{75992AF8-78D1-B649-B69D-B577A2E60C52}">
      <dgm:prSet/>
      <dgm:spPr/>
      <dgm:t>
        <a:bodyPr/>
        <a:lstStyle/>
        <a:p>
          <a:endParaRPr lang="en-US"/>
        </a:p>
      </dgm:t>
    </dgm:pt>
    <dgm:pt modelId="{23117816-F879-D441-9C09-2E1FEF5BECF1}" type="sibTrans" cxnId="{75992AF8-78D1-B649-B69D-B577A2E60C52}">
      <dgm:prSet/>
      <dgm:spPr/>
      <dgm:t>
        <a:bodyPr/>
        <a:lstStyle/>
        <a:p>
          <a:endParaRPr lang="en-US"/>
        </a:p>
      </dgm:t>
    </dgm:pt>
    <dgm:pt modelId="{0B135B8D-C3AB-8A4B-8771-C99A0DB964E6}">
      <dgm:prSet custFlipHor="1" custScaleX="153271" custScaleY="139026" custLinFactNeighborX="-8693" custLinFactNeighborY="30809"/>
      <dgm:spPr/>
      <dgm:t>
        <a:bodyPr/>
        <a:lstStyle/>
        <a:p>
          <a:endParaRPr lang="en-US"/>
        </a:p>
      </dgm:t>
    </dgm:pt>
    <dgm:pt modelId="{3B6984EB-34C9-D742-BE58-384DC245834A}" type="parTrans" cxnId="{85B2706E-D9CC-D747-9AE0-ACA7AEDE7F48}">
      <dgm:prSet/>
      <dgm:spPr/>
      <dgm:t>
        <a:bodyPr/>
        <a:lstStyle/>
        <a:p>
          <a:endParaRPr lang="en-US"/>
        </a:p>
      </dgm:t>
    </dgm:pt>
    <dgm:pt modelId="{5824CAC3-E29D-764B-B7E6-E58FA8B11D1B}" type="sibTrans" cxnId="{85B2706E-D9CC-D747-9AE0-ACA7AEDE7F48}">
      <dgm:prSet/>
      <dgm:spPr/>
      <dgm:t>
        <a:bodyPr/>
        <a:lstStyle/>
        <a:p>
          <a:endParaRPr lang="en-US"/>
        </a:p>
      </dgm:t>
    </dgm:pt>
    <dgm:pt modelId="{063941B3-14FA-EE4B-9BF1-205F2D1DE0E6}">
      <dgm:prSet custFlipHor="1" custScaleX="153271" custScaleY="139026" custLinFactNeighborX="-8693" custLinFactNeighborY="30809"/>
      <dgm:spPr/>
      <dgm:t>
        <a:bodyPr/>
        <a:lstStyle/>
        <a:p>
          <a:endParaRPr lang="en-US" dirty="0"/>
        </a:p>
      </dgm:t>
    </dgm:pt>
    <dgm:pt modelId="{E3F5BE44-0956-B84D-B408-A4979F769B53}" type="parTrans" cxnId="{D4629D42-FC51-4F4A-8FDB-EAE64502B755}">
      <dgm:prSet/>
      <dgm:spPr/>
      <dgm:t>
        <a:bodyPr/>
        <a:lstStyle/>
        <a:p>
          <a:endParaRPr lang="en-US"/>
        </a:p>
      </dgm:t>
    </dgm:pt>
    <dgm:pt modelId="{710DA539-F21B-604F-A397-1628D65A82F6}" type="sibTrans" cxnId="{D4629D42-FC51-4F4A-8FDB-EAE64502B755}">
      <dgm:prSet/>
      <dgm:spPr/>
      <dgm:t>
        <a:bodyPr/>
        <a:lstStyle/>
        <a:p>
          <a:endParaRPr lang="en-US"/>
        </a:p>
      </dgm:t>
    </dgm:pt>
    <dgm:pt modelId="{6A90C0B1-49EE-294A-84B2-0B6CDA6E2894}" type="pres">
      <dgm:prSet presAssocID="{F0BE4EF3-5FD5-1349-ADD4-1FE713CB4CF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96D572-476A-FE44-87DB-CC5DA65635DF}" type="pres">
      <dgm:prSet presAssocID="{F0BE4EF3-5FD5-1349-ADD4-1FE713CB4CFA}" presName="children" presStyleCnt="0"/>
      <dgm:spPr/>
    </dgm:pt>
    <dgm:pt modelId="{0BBF586E-40AC-9340-9AA6-05C317167B45}" type="pres">
      <dgm:prSet presAssocID="{F0BE4EF3-5FD5-1349-ADD4-1FE713CB4CFA}" presName="child1group" presStyleCnt="0"/>
      <dgm:spPr/>
    </dgm:pt>
    <dgm:pt modelId="{5192F668-CC7D-1741-AD19-FFF7F85772D1}" type="pres">
      <dgm:prSet presAssocID="{F0BE4EF3-5FD5-1349-ADD4-1FE713CB4CFA}" presName="child1" presStyleLbl="bgAcc1" presStyleIdx="0" presStyleCnt="4" custFlipHor="1" custScaleX="166508" custScaleY="139026" custLinFactNeighborX="-10677" custLinFactNeighborY="28072"/>
      <dgm:spPr/>
      <dgm:t>
        <a:bodyPr/>
        <a:lstStyle/>
        <a:p>
          <a:endParaRPr lang="en-US"/>
        </a:p>
      </dgm:t>
    </dgm:pt>
    <dgm:pt modelId="{CF3A242B-CAA4-A34C-A751-5E7FF25BDD1E}" type="pres">
      <dgm:prSet presAssocID="{F0BE4EF3-5FD5-1349-ADD4-1FE713CB4CF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DEB2E-37B2-0A47-A660-F1BD753CC6EE}" type="pres">
      <dgm:prSet presAssocID="{F0BE4EF3-5FD5-1349-ADD4-1FE713CB4CFA}" presName="child2group" presStyleCnt="0"/>
      <dgm:spPr/>
    </dgm:pt>
    <dgm:pt modelId="{1C6E93D4-CD9D-B840-89E7-49BD03722547}" type="pres">
      <dgm:prSet presAssocID="{F0BE4EF3-5FD5-1349-ADD4-1FE713CB4CFA}" presName="child2" presStyleLbl="bgAcc1" presStyleIdx="1" presStyleCnt="4" custScaleX="152269" custScaleY="77690" custLinFactNeighborX="24335" custLinFactNeighborY="13531"/>
      <dgm:spPr/>
      <dgm:t>
        <a:bodyPr/>
        <a:lstStyle/>
        <a:p>
          <a:endParaRPr lang="en-US"/>
        </a:p>
      </dgm:t>
    </dgm:pt>
    <dgm:pt modelId="{CF8A43C4-557C-9642-BF3E-DB671D54B323}" type="pres">
      <dgm:prSet presAssocID="{F0BE4EF3-5FD5-1349-ADD4-1FE713CB4CF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B3A83-2292-7843-8045-75B82D466CB0}" type="pres">
      <dgm:prSet presAssocID="{F0BE4EF3-5FD5-1349-ADD4-1FE713CB4CFA}" presName="child3group" presStyleCnt="0"/>
      <dgm:spPr/>
    </dgm:pt>
    <dgm:pt modelId="{5FFA91DF-A337-B04C-8CAA-CE63CAAD74BC}" type="pres">
      <dgm:prSet presAssocID="{F0BE4EF3-5FD5-1349-ADD4-1FE713CB4CFA}" presName="child3" presStyleLbl="bgAcc1" presStyleIdx="2" presStyleCnt="4" custFlipHor="1" custScaleX="154772" custScaleY="205587" custLinFactNeighborX="30656" custLinFactNeighborY="-43886"/>
      <dgm:spPr/>
      <dgm:t>
        <a:bodyPr/>
        <a:lstStyle/>
        <a:p>
          <a:endParaRPr lang="en-US"/>
        </a:p>
      </dgm:t>
    </dgm:pt>
    <dgm:pt modelId="{AC4EEEB0-9C0E-2B4E-BFDA-A3FFAB53DA55}" type="pres">
      <dgm:prSet presAssocID="{F0BE4EF3-5FD5-1349-ADD4-1FE713CB4CF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310E9-F43C-854E-BF95-4E76B693B325}" type="pres">
      <dgm:prSet presAssocID="{F0BE4EF3-5FD5-1349-ADD4-1FE713CB4CFA}" presName="child4group" presStyleCnt="0"/>
      <dgm:spPr/>
    </dgm:pt>
    <dgm:pt modelId="{655A98CF-0FF6-DD4A-9C7C-F7C4741DD2BE}" type="pres">
      <dgm:prSet presAssocID="{F0BE4EF3-5FD5-1349-ADD4-1FE713CB4CFA}" presName="child4" presStyleLbl="bgAcc1" presStyleIdx="3" presStyleCnt="4" custScaleX="138964" custScaleY="137882" custLinFactNeighborX="-22811" custLinFactNeighborY="-37168"/>
      <dgm:spPr/>
      <dgm:t>
        <a:bodyPr/>
        <a:lstStyle/>
        <a:p>
          <a:endParaRPr lang="en-US"/>
        </a:p>
      </dgm:t>
    </dgm:pt>
    <dgm:pt modelId="{4B1A2D5B-6E48-D749-AE10-9A9DE727711E}" type="pres">
      <dgm:prSet presAssocID="{F0BE4EF3-5FD5-1349-ADD4-1FE713CB4CF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D421D-7C02-0342-B659-9633797E8215}" type="pres">
      <dgm:prSet presAssocID="{F0BE4EF3-5FD5-1349-ADD4-1FE713CB4CFA}" presName="childPlaceholder" presStyleCnt="0"/>
      <dgm:spPr/>
    </dgm:pt>
    <dgm:pt modelId="{1C74757B-5A87-894B-AEBD-02E316105ECE}" type="pres">
      <dgm:prSet presAssocID="{F0BE4EF3-5FD5-1349-ADD4-1FE713CB4CFA}" presName="circle" presStyleCnt="0"/>
      <dgm:spPr/>
    </dgm:pt>
    <dgm:pt modelId="{31AA47AE-12B8-4342-8F21-FEA36729C6BB}" type="pres">
      <dgm:prSet presAssocID="{F0BE4EF3-5FD5-1349-ADD4-1FE713CB4CFA}" presName="quadrant1" presStyleLbl="node1" presStyleIdx="0" presStyleCnt="4" custFlipHor="1" custScaleX="94635" custScaleY="82313" custLinFactNeighborX="26505" custLinFactNeighborY="1637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8EB76032-540F-8344-9A8C-598B21316433}" type="pres">
      <dgm:prSet presAssocID="{F0BE4EF3-5FD5-1349-ADD4-1FE713CB4CFA}" presName="quadrant2" presStyleLbl="node1" presStyleIdx="1" presStyleCnt="4" custFlipVert="0" custFlipHor="0" custScaleX="88729" custScaleY="86237" custLinFactNeighborX="769" custLinFactNeighborY="-8301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21F2627A-DCCC-CC41-A7BB-F5A6C028FF34}" type="pres">
      <dgm:prSet presAssocID="{F0BE4EF3-5FD5-1349-ADD4-1FE713CB4CFA}" presName="quadrant3" presStyleLbl="node1" presStyleIdx="2" presStyleCnt="4" custScaleX="98785" custScaleY="88883" custLinFactNeighborX="-5956" custLinFactNeighborY="-19350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516112E9-9342-B24C-A7BC-95C52EC06130}" type="pres">
      <dgm:prSet presAssocID="{F0BE4EF3-5FD5-1349-ADD4-1FE713CB4CFA}" presName="quadrant4" presStyleLbl="node1" presStyleIdx="3" presStyleCnt="4" custScaleX="81594" custScaleY="87519" custLinFactNeighborX="12549" custLinFactNeighborY="-9651">
        <dgm:presLayoutVars>
          <dgm:chMax val="1"/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en-US"/>
        </a:p>
      </dgm:t>
    </dgm:pt>
    <dgm:pt modelId="{2A399AF7-8027-984B-821F-4F711B505EE4}" type="pres">
      <dgm:prSet presAssocID="{F0BE4EF3-5FD5-1349-ADD4-1FE713CB4CFA}" presName="quadrantPlaceholder" presStyleCnt="0"/>
      <dgm:spPr/>
    </dgm:pt>
    <dgm:pt modelId="{AA51EA7E-773E-1847-B70C-1F742E8806A6}" type="pres">
      <dgm:prSet presAssocID="{F0BE4EF3-5FD5-1349-ADD4-1FE713CB4CFA}" presName="center1" presStyleLbl="fgShp" presStyleIdx="0" presStyleCnt="2" custFlipHor="1" custScaleX="23702" custScaleY="17031"/>
      <dgm:spPr/>
    </dgm:pt>
    <dgm:pt modelId="{9E02FDD2-AABB-6642-AAE4-B77F452723E1}" type="pres">
      <dgm:prSet presAssocID="{F0BE4EF3-5FD5-1349-ADD4-1FE713CB4CFA}" presName="center2" presStyleLbl="fgShp" presStyleIdx="1" presStyleCnt="2" custFlipVert="1" custFlipHor="0" custScaleX="10773" custScaleY="10407"/>
      <dgm:spPr/>
    </dgm:pt>
  </dgm:ptLst>
  <dgm:cxnLst>
    <dgm:cxn modelId="{445A3F41-28D4-2E43-B0D0-F440DE0D265E}" srcId="{1B06D0A3-ACD4-864F-9A30-55EC22410789}" destId="{A98A0074-FCED-414D-8853-639002FCEFD4}" srcOrd="3" destOrd="0" parTransId="{AD38746C-8DDE-8145-832B-2A6EC5EE6F9D}" sibTransId="{CA1D42EF-D1F9-C54E-B046-59749D490594}"/>
    <dgm:cxn modelId="{11210B29-BBC4-E74E-B328-063C6D0E8D8E}" type="presOf" srcId="{422A3E82-8A99-0840-A168-F49BC81B9EAA}" destId="{AC4EEEB0-9C0E-2B4E-BFDA-A3FFAB53DA55}" srcOrd="1" destOrd="1" presId="urn:microsoft.com/office/officeart/2005/8/layout/cycle4"/>
    <dgm:cxn modelId="{990BD0DA-48C0-9746-A4D1-C0A7AC8C7114}" type="presOf" srcId="{DC88EB20-7A18-314A-AA23-3B63D27C8A09}" destId="{CF3A242B-CAA4-A34C-A751-5E7FF25BDD1E}" srcOrd="1" destOrd="3" presId="urn:microsoft.com/office/officeart/2005/8/layout/cycle4"/>
    <dgm:cxn modelId="{AC9D2CAC-3A4E-7349-BE8F-8759BE05C573}" type="presOf" srcId="{D5663284-F3EA-F447-A145-EEB7F8DD21C6}" destId="{AC4EEEB0-9C0E-2B4E-BFDA-A3FFAB53DA55}" srcOrd="1" destOrd="6" presId="urn:microsoft.com/office/officeart/2005/8/layout/cycle4"/>
    <dgm:cxn modelId="{28F82083-723B-6340-B695-414106B6A0CA}" srcId="{2B752A73-3230-B24A-8DDA-C2165FD063FD}" destId="{B7C0DDE8-9EFF-5341-8B4A-B66477AFB72B}" srcOrd="7" destOrd="0" parTransId="{0AB2C3AC-E01A-2C49-BC7F-1FEE13E6762D}" sibTransId="{A66B53AF-90DF-4C4F-A650-F6C0D2BEDB8D}"/>
    <dgm:cxn modelId="{25AC17C7-C7BA-1948-A58D-9B97B2B00AD0}" srcId="{88C2E491-2DDA-C34C-9636-EAE0EA544878}" destId="{8D993D29-10F1-CB45-B8A4-A8F847C13AAE}" srcOrd="4" destOrd="0" parTransId="{CDAACB45-E9CD-3F41-A213-A68D5B5DAEF9}" sibTransId="{C0F97063-DE28-4E4D-BF3C-C94111E13001}"/>
    <dgm:cxn modelId="{617AE9E5-6F8D-BD4D-9B90-217344350911}" type="presOf" srcId="{EE2197D8-5F35-DA4A-B16C-76A69499FB1D}" destId="{1C6E93D4-CD9D-B840-89E7-49BD03722547}" srcOrd="0" destOrd="0" presId="urn:microsoft.com/office/officeart/2005/8/layout/cycle4"/>
    <dgm:cxn modelId="{D3AEA2FB-82AE-8440-AB77-2F158D766435}" type="presOf" srcId="{36706EFD-6009-3743-B6A4-F9609B56F5F5}" destId="{5192F668-CC7D-1741-AD19-FFF7F85772D1}" srcOrd="0" destOrd="0" presId="urn:microsoft.com/office/officeart/2005/8/layout/cycle4"/>
    <dgm:cxn modelId="{2B52EF94-FFB8-CF49-8C6B-1C4261B8B0CC}" type="presOf" srcId="{44F0FC7A-7A4C-1D48-818E-31E724942CD4}" destId="{5192F668-CC7D-1741-AD19-FFF7F85772D1}" srcOrd="0" destOrd="5" presId="urn:microsoft.com/office/officeart/2005/8/layout/cycle4"/>
    <dgm:cxn modelId="{49EB3F5F-9D0D-0B49-A1A7-699C83716F09}" srcId="{88C2E491-2DDA-C34C-9636-EAE0EA544878}" destId="{D4BA786D-14F6-8E48-9748-3414887C8D74}" srcOrd="3" destOrd="0" parTransId="{3E4EA56B-D101-B849-91CC-A464F83CAC96}" sibTransId="{1876F487-38FE-A444-9958-C0AA5599FDDF}"/>
    <dgm:cxn modelId="{B1B0D5E0-19F3-5047-A4A9-C585528E9E02}" srcId="{2B752A73-3230-B24A-8DDA-C2165FD063FD}" destId="{44F0FC7A-7A4C-1D48-818E-31E724942CD4}" srcOrd="5" destOrd="0" parTransId="{3DA49963-F137-2244-9813-384796288176}" sibTransId="{30908813-12F6-3D42-A000-516B4F594BB0}"/>
    <dgm:cxn modelId="{1CC39C0D-0B05-1D40-932C-D5C06CC28DFB}" type="presOf" srcId="{A606779B-4422-0540-9B0A-A58F15838B4A}" destId="{4B1A2D5B-6E48-D749-AE10-9A9DE727711E}" srcOrd="1" destOrd="0" presId="urn:microsoft.com/office/officeart/2005/8/layout/cycle4"/>
    <dgm:cxn modelId="{E0F3DDFE-C2B5-F148-8C6D-E39122CA7B47}" type="presOf" srcId="{016B321B-DC9E-8B48-826C-301C82E41BD9}" destId="{AC4EEEB0-9C0E-2B4E-BFDA-A3FFAB53DA55}" srcOrd="1" destOrd="0" presId="urn:microsoft.com/office/officeart/2005/8/layout/cycle4"/>
    <dgm:cxn modelId="{69AD16E0-B4A6-D64C-9ADB-7BC07E70BAE5}" type="presOf" srcId="{FFC938A6-51DB-324D-A7E3-02559C98D121}" destId="{CF3A242B-CAA4-A34C-A751-5E7FF25BDD1E}" srcOrd="1" destOrd="8" presId="urn:microsoft.com/office/officeart/2005/8/layout/cycle4"/>
    <dgm:cxn modelId="{CCBBB3DC-6A74-8645-AEB4-C07160606DFD}" type="presOf" srcId="{2B752A73-3230-B24A-8DDA-C2165FD063FD}" destId="{31AA47AE-12B8-4342-8F21-FEA36729C6BB}" srcOrd="0" destOrd="0" presId="urn:microsoft.com/office/officeart/2005/8/layout/cycle4"/>
    <dgm:cxn modelId="{C504068F-A997-DB4B-B276-401509C08A04}" srcId="{F0BE4EF3-5FD5-1349-ADD4-1FE713CB4CFA}" destId="{2B752A73-3230-B24A-8DDA-C2165FD063FD}" srcOrd="0" destOrd="0" parTransId="{51622BB6-9D68-5F4A-92EE-6FEC2FCFF4E1}" sibTransId="{D3CB0ECE-1BA7-8143-9AED-EC1DDC6D885F}"/>
    <dgm:cxn modelId="{12353D97-039C-4446-96C6-50209CC9CBCB}" srcId="{83468498-926F-1D4C-94C5-4EA420E5755E}" destId="{C78DBA3C-0160-FF48-82CF-F6E20F664EDE}" srcOrd="2" destOrd="0" parTransId="{ED26185F-C43A-6149-8628-D5B6461803D3}" sibTransId="{C2EEB5E9-70CF-0848-BDC9-3F40BBE7056B}"/>
    <dgm:cxn modelId="{9B66EAE7-E8AE-8541-BB3D-C610DD659A60}" type="presOf" srcId="{046CCD00-98F6-ED42-B6ED-88D37B945E70}" destId="{CF8A43C4-557C-9642-BF3E-DB671D54B323}" srcOrd="1" destOrd="5" presId="urn:microsoft.com/office/officeart/2005/8/layout/cycle4"/>
    <dgm:cxn modelId="{B8CB38F8-BF63-A34A-A956-032008D9F177}" srcId="{88C2E491-2DDA-C34C-9636-EAE0EA544878}" destId="{A606779B-4422-0540-9B0A-A58F15838B4A}" srcOrd="0" destOrd="0" parTransId="{DEFB6E48-8ABE-DD48-ADC6-AB1CEFB29474}" sibTransId="{CD3C3AAE-6BB6-2A4A-96C7-D4EB9CBBAFDA}"/>
    <dgm:cxn modelId="{38775B44-BCF2-ED4B-8CAE-CD46C9D6B260}" type="presOf" srcId="{943568CA-500F-6F48-9C70-6EE547F8CFD9}" destId="{655A98CF-0FF6-DD4A-9C7C-F7C4741DD2BE}" srcOrd="0" destOrd="1" presId="urn:microsoft.com/office/officeart/2005/8/layout/cycle4"/>
    <dgm:cxn modelId="{151FE07C-578A-244A-902F-A77AED809C2B}" srcId="{1B06D0A3-ACD4-864F-9A30-55EC22410789}" destId="{FC8E9D9A-A215-3A47-A1FA-CF605483A6B3}" srcOrd="4" destOrd="0" parTransId="{14B94C55-DB59-C24F-A8D7-B0853BD55D6D}" sibTransId="{76A38A04-85BA-1148-84D0-232236B9D686}"/>
    <dgm:cxn modelId="{DEDB6E0A-A362-054A-8C34-6A64D751EE76}" srcId="{1B06D0A3-ACD4-864F-9A30-55EC22410789}" destId="{B4057516-11ED-3D41-BAD7-7FC5B7D79886}" srcOrd="2" destOrd="0" parTransId="{B497093F-E6D0-304F-841D-F7E92AE80991}" sibTransId="{3A6054CB-EA01-A44B-A2A5-C53E932259F5}"/>
    <dgm:cxn modelId="{E3EE2FFC-B9D7-A947-A095-465A0F7D93E5}" type="presOf" srcId="{F0BE4EF3-5FD5-1349-ADD4-1FE713CB4CFA}" destId="{6A90C0B1-49EE-294A-84B2-0B6CDA6E2894}" srcOrd="0" destOrd="0" presId="urn:microsoft.com/office/officeart/2005/8/layout/cycle4"/>
    <dgm:cxn modelId="{CEE12B83-8EE1-9949-8790-6A7E192BBEF8}" type="presOf" srcId="{0A8616C1-0B5D-034D-A45F-B98BC5A79DDB}" destId="{CF3A242B-CAA4-A34C-A751-5E7FF25BDD1E}" srcOrd="1" destOrd="1" presId="urn:microsoft.com/office/officeart/2005/8/layout/cycle4"/>
    <dgm:cxn modelId="{70B571EA-8E80-974A-83FE-0F8F95098740}" type="presOf" srcId="{E2B6FF77-AA4F-9042-BE29-12584B0B7DEC}" destId="{CF3A242B-CAA4-A34C-A751-5E7FF25BDD1E}" srcOrd="1" destOrd="6" presId="urn:microsoft.com/office/officeart/2005/8/layout/cycle4"/>
    <dgm:cxn modelId="{B36EB928-737A-3C40-A3BE-2A9EE5AD085B}" type="presOf" srcId="{B4057516-11ED-3D41-BAD7-7FC5B7D79886}" destId="{5FFA91DF-A337-B04C-8CAA-CE63CAAD74BC}" srcOrd="0" destOrd="2" presId="urn:microsoft.com/office/officeart/2005/8/layout/cycle4"/>
    <dgm:cxn modelId="{129A11D5-1BAB-EF49-9870-53BCD92B0119}" type="presOf" srcId="{F6284594-236E-724C-BEC5-F20618D56A77}" destId="{CF8A43C4-557C-9642-BF3E-DB671D54B323}" srcOrd="1" destOrd="3" presId="urn:microsoft.com/office/officeart/2005/8/layout/cycle4"/>
    <dgm:cxn modelId="{9439FB1D-3ED2-5A4B-AAB1-7799E0F33F10}" type="presOf" srcId="{D4BA786D-14F6-8E48-9748-3414887C8D74}" destId="{4B1A2D5B-6E48-D749-AE10-9A9DE727711E}" srcOrd="1" destOrd="3" presId="urn:microsoft.com/office/officeart/2005/8/layout/cycle4"/>
    <dgm:cxn modelId="{E61E5CA2-6C3A-B449-AB74-66EB3B00FC30}" type="presOf" srcId="{8D993D29-10F1-CB45-B8A4-A8F847C13AAE}" destId="{4B1A2D5B-6E48-D749-AE10-9A9DE727711E}" srcOrd="1" destOrd="4" presId="urn:microsoft.com/office/officeart/2005/8/layout/cycle4"/>
    <dgm:cxn modelId="{1958B715-8BD8-E043-9374-C17848D4F29D}" srcId="{F0BE4EF3-5FD5-1349-ADD4-1FE713CB4CFA}" destId="{6DC71D83-577C-7941-A6A3-035F60B834D3}" srcOrd="9" destOrd="0" parTransId="{69E06D4A-95E8-9D48-A928-630A432449C1}" sibTransId="{47A85558-FAD2-0240-AD55-A7A9AFA10467}"/>
    <dgm:cxn modelId="{A85F59EB-09F6-374D-9B49-0E6AA1BDFBEC}" srcId="{2B752A73-3230-B24A-8DDA-C2165FD063FD}" destId="{DE89AE1E-EB82-0B43-9FD9-31CE0AFDCBCF}" srcOrd="4" destOrd="0" parTransId="{2B28892A-CA9E-CB4F-AFE2-7B5D9A7DEFCA}" sibTransId="{050C4765-5195-BA47-98E2-8EAB53842158}"/>
    <dgm:cxn modelId="{BAF2F478-6397-C545-8CC4-9C837BFA175F}" srcId="{F0BE4EF3-5FD5-1349-ADD4-1FE713CB4CFA}" destId="{6B19B262-FB26-F247-8A42-65A99369E923}" srcOrd="4" destOrd="0" parTransId="{BE1708A0-30BE-014F-8574-914841425680}" sibTransId="{309CDE0B-77F0-4843-8C8B-512F2EEFD2D3}"/>
    <dgm:cxn modelId="{84A2F234-1991-8C41-B479-96436D2B0DAE}" type="presOf" srcId="{8D993D29-10F1-CB45-B8A4-A8F847C13AAE}" destId="{655A98CF-0FF6-DD4A-9C7C-F7C4741DD2BE}" srcOrd="0" destOrd="4" presId="urn:microsoft.com/office/officeart/2005/8/layout/cycle4"/>
    <dgm:cxn modelId="{52008320-152C-9542-9FEF-4164A5BEA572}" type="presOf" srcId="{12E19C63-850E-754E-8A71-C799C9FB3E82}" destId="{CF8A43C4-557C-9642-BF3E-DB671D54B323}" srcOrd="1" destOrd="1" presId="urn:microsoft.com/office/officeart/2005/8/layout/cycle4"/>
    <dgm:cxn modelId="{78E0CEBD-08C4-F742-BE7F-3484C4C6507C}" type="presOf" srcId="{4662CA51-74AD-9E49-83D6-75DA400487CB}" destId="{CF3A242B-CAA4-A34C-A751-5E7FF25BDD1E}" srcOrd="1" destOrd="2" presId="urn:microsoft.com/office/officeart/2005/8/layout/cycle4"/>
    <dgm:cxn modelId="{53B23B53-268D-CE4F-8DEB-14E818458E9D}" srcId="{83468498-926F-1D4C-94C5-4EA420E5755E}" destId="{570FAE57-7250-B44C-BD5C-858A77635A73}" srcOrd="4" destOrd="0" parTransId="{EBAFCED0-9B2A-574A-8B7A-C77D47113410}" sibTransId="{B40D7A77-0475-944D-A322-F5EAE5BE843D}"/>
    <dgm:cxn modelId="{812CAD0E-8F44-5040-A4CD-AC2878451530}" srcId="{2B752A73-3230-B24A-8DDA-C2165FD063FD}" destId="{0A8616C1-0B5D-034D-A45F-B98BC5A79DDB}" srcOrd="1" destOrd="0" parTransId="{724C12D9-C42A-7141-81EB-1CA156446385}" sibTransId="{65250943-8799-E840-90EA-7099942ED33C}"/>
    <dgm:cxn modelId="{9B1E1D29-CF42-FC4D-97EE-89A33F4B790A}" type="presOf" srcId="{A98A0074-FCED-414D-8853-639002FCEFD4}" destId="{5FFA91DF-A337-B04C-8CAA-CE63CAAD74BC}" srcOrd="0" destOrd="3" presId="urn:microsoft.com/office/officeart/2005/8/layout/cycle4"/>
    <dgm:cxn modelId="{95C84846-B1F3-C042-B42A-DFD709E799AA}" type="presOf" srcId="{DC88EB20-7A18-314A-AA23-3B63D27C8A09}" destId="{5192F668-CC7D-1741-AD19-FFF7F85772D1}" srcOrd="0" destOrd="3" presId="urn:microsoft.com/office/officeart/2005/8/layout/cycle4"/>
    <dgm:cxn modelId="{3E41D0FF-F9CA-3D4D-9709-F6CA5F449942}" srcId="{1B06D0A3-ACD4-864F-9A30-55EC22410789}" destId="{D5663284-F3EA-F447-A145-EEB7F8DD21C6}" srcOrd="6" destOrd="0" parTransId="{84B80177-4CBC-2E46-9BC1-C42FA74FA900}" sibTransId="{3E0456E8-3184-1C4F-95C7-783BC52BB9A9}"/>
    <dgm:cxn modelId="{29311516-3E45-F141-BFF9-B5EBB3817202}" srcId="{2B752A73-3230-B24A-8DDA-C2165FD063FD}" destId="{36706EFD-6009-3743-B6A4-F9609B56F5F5}" srcOrd="0" destOrd="0" parTransId="{E1ACEB19-874B-4C4E-8971-EA78E047B891}" sibTransId="{B427DC2A-7E26-2D44-BBCB-8FA3C4114D9F}"/>
    <dgm:cxn modelId="{98E89242-72C8-B545-A2AC-671402345099}" srcId="{88C2E491-2DDA-C34C-9636-EAE0EA544878}" destId="{D979FAAF-6093-DB49-9F1C-D6381321BD22}" srcOrd="2" destOrd="0" parTransId="{6892C248-7AD7-0346-96FB-86FD7730437B}" sibTransId="{3FF85647-FA28-2449-9F90-10C5A4F6541B}"/>
    <dgm:cxn modelId="{6784622E-953E-C242-93F7-C541E62FE96C}" srcId="{1B06D0A3-ACD4-864F-9A30-55EC22410789}" destId="{016B321B-DC9E-8B48-826C-301C82E41BD9}" srcOrd="0" destOrd="0" parTransId="{AC0EBCD1-86D0-784C-BCCF-A3BFE471A79F}" sibTransId="{ACA7D194-2FA4-3644-836E-3E8260BB0EBA}"/>
    <dgm:cxn modelId="{1FF2CD57-8971-9D4B-BECF-99652DBB3010}" type="presOf" srcId="{FFC938A6-51DB-324D-A7E3-02559C98D121}" destId="{5192F668-CC7D-1741-AD19-FFF7F85772D1}" srcOrd="0" destOrd="8" presId="urn:microsoft.com/office/officeart/2005/8/layout/cycle4"/>
    <dgm:cxn modelId="{D9CE8677-6E87-0149-8F31-97833DFA9248}" srcId="{2B752A73-3230-B24A-8DDA-C2165FD063FD}" destId="{DC88EB20-7A18-314A-AA23-3B63D27C8A09}" srcOrd="3" destOrd="0" parTransId="{58A1B1A2-1156-EE47-A381-07E0A0A1A4C8}" sibTransId="{70D54752-12C9-0A48-9160-CB07AACBC8B4}"/>
    <dgm:cxn modelId="{AC35B862-C412-9E47-BAE8-EED728E3B124}" type="presOf" srcId="{86F52AFF-CAF2-834E-B3B9-4BE4AAD766B7}" destId="{5FFA91DF-A337-B04C-8CAA-CE63CAAD74BC}" srcOrd="0" destOrd="5" presId="urn:microsoft.com/office/officeart/2005/8/layout/cycle4"/>
    <dgm:cxn modelId="{3CF512C4-BD9C-694B-9D78-6407625DA1CC}" type="presOf" srcId="{36706EFD-6009-3743-B6A4-F9609B56F5F5}" destId="{CF3A242B-CAA4-A34C-A751-5E7FF25BDD1E}" srcOrd="1" destOrd="0" presId="urn:microsoft.com/office/officeart/2005/8/layout/cycle4"/>
    <dgm:cxn modelId="{B082EF7D-91BA-A34A-99CA-90DE1F7DE85C}" type="presOf" srcId="{E2B6FF77-AA4F-9042-BE29-12584B0B7DEC}" destId="{5192F668-CC7D-1741-AD19-FFF7F85772D1}" srcOrd="0" destOrd="6" presId="urn:microsoft.com/office/officeart/2005/8/layout/cycle4"/>
    <dgm:cxn modelId="{138BAA9C-DF04-DB4E-84E2-67AC581DEF02}" type="presOf" srcId="{DE89AE1E-EB82-0B43-9FD9-31CE0AFDCBCF}" destId="{5192F668-CC7D-1741-AD19-FFF7F85772D1}" srcOrd="0" destOrd="4" presId="urn:microsoft.com/office/officeart/2005/8/layout/cycle4"/>
    <dgm:cxn modelId="{BFFED66D-A231-EC4C-9615-F0F246358C93}" type="presOf" srcId="{4662CA51-74AD-9E49-83D6-75DA400487CB}" destId="{5192F668-CC7D-1741-AD19-FFF7F85772D1}" srcOrd="0" destOrd="2" presId="urn:microsoft.com/office/officeart/2005/8/layout/cycle4"/>
    <dgm:cxn modelId="{C4230E74-D180-D641-AC18-963C6A144EB8}" srcId="{2B752A73-3230-B24A-8DDA-C2165FD063FD}" destId="{E2B6FF77-AA4F-9042-BE29-12584B0B7DEC}" srcOrd="6" destOrd="0" parTransId="{9CF139A5-83BE-7549-BA64-AEB57D1A5CF4}" sibTransId="{83B0BE3B-6DAC-1D47-A4B2-66EE76D16AA2}"/>
    <dgm:cxn modelId="{18C64D03-5FED-D647-8ECC-3B4F01578828}" type="presOf" srcId="{86F52AFF-CAF2-834E-B3B9-4BE4AAD766B7}" destId="{AC4EEEB0-9C0E-2B4E-BFDA-A3FFAB53DA55}" srcOrd="1" destOrd="5" presId="urn:microsoft.com/office/officeart/2005/8/layout/cycle4"/>
    <dgm:cxn modelId="{75992AF8-78D1-B649-B69D-B577A2E60C52}" srcId="{F0BE4EF3-5FD5-1349-ADD4-1FE713CB4CFA}" destId="{E967CECC-14D2-D547-B800-E5B297CC9F40}" srcOrd="10" destOrd="0" parTransId="{1C18C3B8-9617-5245-AA3B-DA8F9A6C4AAA}" sibTransId="{23117816-F879-D441-9C09-2E1FEF5BECF1}"/>
    <dgm:cxn modelId="{96FEE8C5-8143-5242-9764-6831402EE1AD}" type="presOf" srcId="{D979FAAF-6093-DB49-9F1C-D6381321BD22}" destId="{4B1A2D5B-6E48-D749-AE10-9A9DE727711E}" srcOrd="1" destOrd="2" presId="urn:microsoft.com/office/officeart/2005/8/layout/cycle4"/>
    <dgm:cxn modelId="{760CD198-28A7-5B4B-826B-D7CD9C4B8B25}" type="presOf" srcId="{44F0FC7A-7A4C-1D48-818E-31E724942CD4}" destId="{CF3A242B-CAA4-A34C-A751-5E7FF25BDD1E}" srcOrd="1" destOrd="5" presId="urn:microsoft.com/office/officeart/2005/8/layout/cycle4"/>
    <dgm:cxn modelId="{B64E091E-BBF9-8A40-AAA6-8F1866D73DAA}" type="presOf" srcId="{570FAE57-7250-B44C-BD5C-858A77635A73}" destId="{CF8A43C4-557C-9642-BF3E-DB671D54B323}" srcOrd="1" destOrd="4" presId="urn:microsoft.com/office/officeart/2005/8/layout/cycle4"/>
    <dgm:cxn modelId="{815F0A98-253C-3648-B6B5-84C667B448E9}" type="presOf" srcId="{1B06D0A3-ACD4-864F-9A30-55EC22410789}" destId="{21F2627A-DCCC-CC41-A7BB-F5A6C028FF34}" srcOrd="0" destOrd="0" presId="urn:microsoft.com/office/officeart/2005/8/layout/cycle4"/>
    <dgm:cxn modelId="{E5D1FA51-31CF-4C45-B81A-1F606672926F}" srcId="{2B752A73-3230-B24A-8DDA-C2165FD063FD}" destId="{4662CA51-74AD-9E49-83D6-75DA400487CB}" srcOrd="2" destOrd="0" parTransId="{0BEFB65C-4B3C-1947-B7DE-8BA72969A3E0}" sibTransId="{3440D67A-7C24-AA49-8C98-1731F6DAF0C4}"/>
    <dgm:cxn modelId="{54514B59-F2BB-3F4F-A830-C86CAC9DCBDA}" type="presOf" srcId="{0A8616C1-0B5D-034D-A45F-B98BC5A79DDB}" destId="{5192F668-CC7D-1741-AD19-FFF7F85772D1}" srcOrd="0" destOrd="1" presId="urn:microsoft.com/office/officeart/2005/8/layout/cycle4"/>
    <dgm:cxn modelId="{2774DA29-8569-0843-BFDB-F5F588F85807}" srcId="{F0BE4EF3-5FD5-1349-ADD4-1FE713CB4CFA}" destId="{1B06D0A3-ACD4-864F-9A30-55EC22410789}" srcOrd="2" destOrd="0" parTransId="{E5BDC781-61C7-674C-8AE3-0AE43CE11AEB}" sibTransId="{4704030C-0C76-EC44-A5A0-613C7C21475F}"/>
    <dgm:cxn modelId="{6FACB05E-5F6A-0A4A-BA1A-1E98B285E973}" type="presOf" srcId="{FC8E9D9A-A215-3A47-A1FA-CF605483A6B3}" destId="{5FFA91DF-A337-B04C-8CAA-CE63CAAD74BC}" srcOrd="0" destOrd="4" presId="urn:microsoft.com/office/officeart/2005/8/layout/cycle4"/>
    <dgm:cxn modelId="{D78C9D5E-44AC-A54F-BA71-C218035D8D0B}" srcId="{83468498-926F-1D4C-94C5-4EA420E5755E}" destId="{12E19C63-850E-754E-8A71-C799C9FB3E82}" srcOrd="1" destOrd="0" parTransId="{2DEE6D8A-4695-8544-BF86-3CB0EB500225}" sibTransId="{0DA1696D-CB81-3045-B743-1AEFDDEBA158}"/>
    <dgm:cxn modelId="{0E644B6D-FEFF-1341-8FBB-6188474EF3C4}" type="presOf" srcId="{12E19C63-850E-754E-8A71-C799C9FB3E82}" destId="{1C6E93D4-CD9D-B840-89E7-49BD03722547}" srcOrd="0" destOrd="1" presId="urn:microsoft.com/office/officeart/2005/8/layout/cycle4"/>
    <dgm:cxn modelId="{ED0C0541-703E-8941-8376-2B56FDDA34DE}" type="presOf" srcId="{B7C0DDE8-9EFF-5341-8B4A-B66477AFB72B}" destId="{CF3A242B-CAA4-A34C-A751-5E7FF25BDD1E}" srcOrd="1" destOrd="7" presId="urn:microsoft.com/office/officeart/2005/8/layout/cycle4"/>
    <dgm:cxn modelId="{0C3AD5A7-06ED-3A45-AB3F-00053A1DBDC7}" type="presOf" srcId="{570FAE57-7250-B44C-BD5C-858A77635A73}" destId="{1C6E93D4-CD9D-B840-89E7-49BD03722547}" srcOrd="0" destOrd="4" presId="urn:microsoft.com/office/officeart/2005/8/layout/cycle4"/>
    <dgm:cxn modelId="{DD3EE494-7EA4-3448-9C33-9A23B5350A9C}" type="presOf" srcId="{D5663284-F3EA-F447-A145-EEB7F8DD21C6}" destId="{5FFA91DF-A337-B04C-8CAA-CE63CAAD74BC}" srcOrd="0" destOrd="6" presId="urn:microsoft.com/office/officeart/2005/8/layout/cycle4"/>
    <dgm:cxn modelId="{012BDECF-8C90-E843-97A7-1499C1DF50B8}" srcId="{F0BE4EF3-5FD5-1349-ADD4-1FE713CB4CFA}" destId="{83468498-926F-1D4C-94C5-4EA420E5755E}" srcOrd="1" destOrd="0" parTransId="{FF188DBB-8CC4-AC48-BF58-CAD10C9667E0}" sibTransId="{CAF4372D-544F-0148-9F96-A44193AA0332}"/>
    <dgm:cxn modelId="{B9719498-F10B-4249-9F34-B2EC44069A02}" type="presOf" srcId="{C78DBA3C-0160-FF48-82CF-F6E20F664EDE}" destId="{1C6E93D4-CD9D-B840-89E7-49BD03722547}" srcOrd="0" destOrd="2" presId="urn:microsoft.com/office/officeart/2005/8/layout/cycle4"/>
    <dgm:cxn modelId="{F73DC8C8-B78D-104A-87CB-68DBF0A9E861}" type="presOf" srcId="{88C2E491-2DDA-C34C-9636-EAE0EA544878}" destId="{516112E9-9342-B24C-A7BC-95C52EC06130}" srcOrd="0" destOrd="0" presId="urn:microsoft.com/office/officeart/2005/8/layout/cycle4"/>
    <dgm:cxn modelId="{92573565-1374-7649-9DA8-B5045C507D6A}" srcId="{83468498-926F-1D4C-94C5-4EA420E5755E}" destId="{F6284594-236E-724C-BEC5-F20618D56A77}" srcOrd="3" destOrd="0" parTransId="{3BEA5E66-B1B7-A641-B2D7-6CD9700A72BF}" sibTransId="{FA7A8CE9-7EDA-0548-ABFC-B9ABDB36526B}"/>
    <dgm:cxn modelId="{D8950A3C-229D-624F-B519-F5EF29D40AF8}" srcId="{F0BE4EF3-5FD5-1349-ADD4-1FE713CB4CFA}" destId="{38E2273A-BBC1-1147-8B18-2DBF47DFA72E}" srcOrd="8" destOrd="0" parTransId="{7250494B-87F7-664C-A49E-2A8FEB976849}" sibTransId="{5F437434-8C47-8645-BB1C-5EC4469C00B1}"/>
    <dgm:cxn modelId="{4D00F1A0-1D26-4941-8B0F-AE17CD9FA3E1}" type="presOf" srcId="{C78DBA3C-0160-FF48-82CF-F6E20F664EDE}" destId="{CF8A43C4-557C-9642-BF3E-DB671D54B323}" srcOrd="1" destOrd="2" presId="urn:microsoft.com/office/officeart/2005/8/layout/cycle4"/>
    <dgm:cxn modelId="{D4629D42-FC51-4F4A-8FDB-EAE64502B755}" srcId="{F0BE4EF3-5FD5-1349-ADD4-1FE713CB4CFA}" destId="{063941B3-14FA-EE4B-9BF1-205F2D1DE0E6}" srcOrd="12" destOrd="0" parTransId="{E3F5BE44-0956-B84D-B408-A4979F769B53}" sibTransId="{710DA539-F21B-604F-A397-1628D65A82F6}"/>
    <dgm:cxn modelId="{63811A29-AAC2-0541-B1E4-430473EFC737}" srcId="{F0BE4EF3-5FD5-1349-ADD4-1FE713CB4CFA}" destId="{FA38ED7D-ABD9-6940-8E9F-59CC050D868C}" srcOrd="6" destOrd="0" parTransId="{0CC6B751-F844-BA4D-9A2C-012DFF9AF83C}" sibTransId="{3B4D97A3-6D6A-0444-8D4F-27FE70DC6002}"/>
    <dgm:cxn modelId="{B8AFF226-3E31-9841-865E-1E11BF7DF056}" srcId="{83468498-926F-1D4C-94C5-4EA420E5755E}" destId="{EE2197D8-5F35-DA4A-B16C-76A69499FB1D}" srcOrd="0" destOrd="0" parTransId="{EB1C33FA-3CF4-1942-8768-710A027A4B66}" sibTransId="{6B87BF7B-6AD8-9C44-B10C-61B1EC67413A}"/>
    <dgm:cxn modelId="{B5A068F2-F9BD-8B4D-ACCD-1C89261240CF}" type="presOf" srcId="{F6284594-236E-724C-BEC5-F20618D56A77}" destId="{1C6E93D4-CD9D-B840-89E7-49BD03722547}" srcOrd="0" destOrd="3" presId="urn:microsoft.com/office/officeart/2005/8/layout/cycle4"/>
    <dgm:cxn modelId="{1D2AD1E9-DF46-A249-A641-876E2A1E6374}" type="presOf" srcId="{FC8E9D9A-A215-3A47-A1FA-CF605483A6B3}" destId="{AC4EEEB0-9C0E-2B4E-BFDA-A3FFAB53DA55}" srcOrd="1" destOrd="4" presId="urn:microsoft.com/office/officeart/2005/8/layout/cycle4"/>
    <dgm:cxn modelId="{F8EF4605-6F9B-6945-A4D0-792D285897F2}" srcId="{2B752A73-3230-B24A-8DDA-C2165FD063FD}" destId="{FFC938A6-51DB-324D-A7E3-02559C98D121}" srcOrd="8" destOrd="0" parTransId="{00FE378F-8139-5E43-8B71-4E27DD679A0F}" sibTransId="{22AFAD37-1E69-964B-8276-E60EBE8E33F3}"/>
    <dgm:cxn modelId="{FE03E527-B622-E245-9DFB-0ED3A59BBAB9}" type="presOf" srcId="{D4BA786D-14F6-8E48-9748-3414887C8D74}" destId="{655A98CF-0FF6-DD4A-9C7C-F7C4741DD2BE}" srcOrd="0" destOrd="3" presId="urn:microsoft.com/office/officeart/2005/8/layout/cycle4"/>
    <dgm:cxn modelId="{55C3D90F-2178-634D-8B4B-3EC7FAC8032D}" srcId="{88C2E491-2DDA-C34C-9636-EAE0EA544878}" destId="{943568CA-500F-6F48-9C70-6EE547F8CFD9}" srcOrd="1" destOrd="0" parTransId="{4DB6C92A-AFD0-9D44-A860-4FF75D7E2FA1}" sibTransId="{5DFD36DF-7E40-964F-AB9A-B341DC739404}"/>
    <dgm:cxn modelId="{9301D48B-A463-494E-85D6-C9BEBC94FF0F}" srcId="{F0BE4EF3-5FD5-1349-ADD4-1FE713CB4CFA}" destId="{88C2E491-2DDA-C34C-9636-EAE0EA544878}" srcOrd="3" destOrd="0" parTransId="{D0966E42-3996-3748-82B9-9EA384BA7C9C}" sibTransId="{627987CF-C404-764C-9920-A3D105E35909}"/>
    <dgm:cxn modelId="{EFD74FF5-C2DB-734C-A147-DEB54567E550}" type="presOf" srcId="{A606779B-4422-0540-9B0A-A58F15838B4A}" destId="{655A98CF-0FF6-DD4A-9C7C-F7C4741DD2BE}" srcOrd="0" destOrd="0" presId="urn:microsoft.com/office/officeart/2005/8/layout/cycle4"/>
    <dgm:cxn modelId="{55C75744-0046-624F-9D62-4D4B5BE736FC}" srcId="{F0BE4EF3-5FD5-1349-ADD4-1FE713CB4CFA}" destId="{75FA37FA-DF7F-7542-ACBF-04F29CD864EB}" srcOrd="5" destOrd="0" parTransId="{1DCF19A3-402A-D043-9E15-B5101035638A}" sibTransId="{8A839CDE-BC0A-5C4C-AF4B-BFDC41702A07}"/>
    <dgm:cxn modelId="{C764B327-B4F8-EC42-9667-379DD453DE58}" srcId="{F0BE4EF3-5FD5-1349-ADD4-1FE713CB4CFA}" destId="{4980AAEE-2D1A-1B49-86D2-FA7E75435B83}" srcOrd="7" destOrd="0" parTransId="{DFD84FB5-2693-FA4B-A02E-071BAE6C321E}" sibTransId="{ABFD1CE2-DBCE-784F-96E4-8C95F0848C14}"/>
    <dgm:cxn modelId="{B6DBC740-C0D4-844B-9104-9565A00FCC58}" type="presOf" srcId="{EE2197D8-5F35-DA4A-B16C-76A69499FB1D}" destId="{CF8A43C4-557C-9642-BF3E-DB671D54B323}" srcOrd="1" destOrd="0" presId="urn:microsoft.com/office/officeart/2005/8/layout/cycle4"/>
    <dgm:cxn modelId="{0F047976-B731-7141-9DB3-01A312840D90}" type="presOf" srcId="{046CCD00-98F6-ED42-B6ED-88D37B945E70}" destId="{1C6E93D4-CD9D-B840-89E7-49BD03722547}" srcOrd="0" destOrd="5" presId="urn:microsoft.com/office/officeart/2005/8/layout/cycle4"/>
    <dgm:cxn modelId="{7064CAC3-F95D-9B48-8ABC-B9CAE678DB49}" type="presOf" srcId="{A98A0074-FCED-414D-8853-639002FCEFD4}" destId="{AC4EEEB0-9C0E-2B4E-BFDA-A3FFAB53DA55}" srcOrd="1" destOrd="3" presId="urn:microsoft.com/office/officeart/2005/8/layout/cycle4"/>
    <dgm:cxn modelId="{3C70B509-37B5-B747-AAD1-D538497D8080}" type="presOf" srcId="{B4057516-11ED-3D41-BAD7-7FC5B7D79886}" destId="{AC4EEEB0-9C0E-2B4E-BFDA-A3FFAB53DA55}" srcOrd="1" destOrd="2" presId="urn:microsoft.com/office/officeart/2005/8/layout/cycle4"/>
    <dgm:cxn modelId="{E0676C86-F343-404C-B7D9-79E329DD23CB}" type="presOf" srcId="{016B321B-DC9E-8B48-826C-301C82E41BD9}" destId="{5FFA91DF-A337-B04C-8CAA-CE63CAAD74BC}" srcOrd="0" destOrd="0" presId="urn:microsoft.com/office/officeart/2005/8/layout/cycle4"/>
    <dgm:cxn modelId="{F9B446E9-D7CB-B648-84E7-A7F032E61379}" srcId="{1B06D0A3-ACD4-864F-9A30-55EC22410789}" destId="{86F52AFF-CAF2-834E-B3B9-4BE4AAD766B7}" srcOrd="5" destOrd="0" parTransId="{ACC601C5-23A0-3743-AE54-32145CDA1143}" sibTransId="{959247D2-26DF-E244-95F7-884913CD23C9}"/>
    <dgm:cxn modelId="{3B8F107D-A558-0845-BC05-DD3492B95225}" type="presOf" srcId="{943568CA-500F-6F48-9C70-6EE547F8CFD9}" destId="{4B1A2D5B-6E48-D749-AE10-9A9DE727711E}" srcOrd="1" destOrd="1" presId="urn:microsoft.com/office/officeart/2005/8/layout/cycle4"/>
    <dgm:cxn modelId="{0F88212D-99F2-B94B-A2EB-07B3B5B19D55}" type="presOf" srcId="{422A3E82-8A99-0840-A168-F49BC81B9EAA}" destId="{5FFA91DF-A337-B04C-8CAA-CE63CAAD74BC}" srcOrd="0" destOrd="1" presId="urn:microsoft.com/office/officeart/2005/8/layout/cycle4"/>
    <dgm:cxn modelId="{81CAB339-6044-5043-9816-5A3EDDBD0253}" type="presOf" srcId="{83468498-926F-1D4C-94C5-4EA420E5755E}" destId="{8EB76032-540F-8344-9A8C-598B21316433}" srcOrd="0" destOrd="0" presId="urn:microsoft.com/office/officeart/2005/8/layout/cycle4"/>
    <dgm:cxn modelId="{45AD7A7F-7C54-EB4D-8EBB-05F5016E81F9}" srcId="{83468498-926F-1D4C-94C5-4EA420E5755E}" destId="{046CCD00-98F6-ED42-B6ED-88D37B945E70}" srcOrd="5" destOrd="0" parTransId="{372D51A5-7A45-9340-9C72-82FEC57B6D0B}" sibTransId="{BA98BAD7-6A49-7549-BFE7-2CCAB17B1CA3}"/>
    <dgm:cxn modelId="{85B2706E-D9CC-D747-9AE0-ACA7AEDE7F48}" srcId="{F0BE4EF3-5FD5-1349-ADD4-1FE713CB4CFA}" destId="{0B135B8D-C3AB-8A4B-8771-C99A0DB964E6}" srcOrd="11" destOrd="0" parTransId="{3B6984EB-34C9-D742-BE58-384DC245834A}" sibTransId="{5824CAC3-E29D-764B-B7E6-E58FA8B11D1B}"/>
    <dgm:cxn modelId="{04EE77DF-A7CD-CD48-87C7-A2605071CFE6}" srcId="{1B06D0A3-ACD4-864F-9A30-55EC22410789}" destId="{422A3E82-8A99-0840-A168-F49BC81B9EAA}" srcOrd="1" destOrd="0" parTransId="{2F00DCE5-6721-EF4F-BF79-E1CDCF6E4D28}" sibTransId="{567EA51D-1D83-F044-988C-0929A6C287E8}"/>
    <dgm:cxn modelId="{F7063D8D-295B-CB4E-A589-D8C01D3D8782}" type="presOf" srcId="{DE89AE1E-EB82-0B43-9FD9-31CE0AFDCBCF}" destId="{CF3A242B-CAA4-A34C-A751-5E7FF25BDD1E}" srcOrd="1" destOrd="4" presId="urn:microsoft.com/office/officeart/2005/8/layout/cycle4"/>
    <dgm:cxn modelId="{9A656067-981D-004A-9A0A-B6068A528EC7}" type="presOf" srcId="{B7C0DDE8-9EFF-5341-8B4A-B66477AFB72B}" destId="{5192F668-CC7D-1741-AD19-FFF7F85772D1}" srcOrd="0" destOrd="7" presId="urn:microsoft.com/office/officeart/2005/8/layout/cycle4"/>
    <dgm:cxn modelId="{8A3255C2-404F-D340-80BE-E3B6D0AC39E4}" type="presOf" srcId="{D979FAAF-6093-DB49-9F1C-D6381321BD22}" destId="{655A98CF-0FF6-DD4A-9C7C-F7C4741DD2BE}" srcOrd="0" destOrd="2" presId="urn:microsoft.com/office/officeart/2005/8/layout/cycle4"/>
    <dgm:cxn modelId="{A0413D23-AE1B-7E49-BDC5-6656384BDDCA}" type="presParOf" srcId="{6A90C0B1-49EE-294A-84B2-0B6CDA6E2894}" destId="{6E96D572-476A-FE44-87DB-CC5DA65635DF}" srcOrd="0" destOrd="0" presId="urn:microsoft.com/office/officeart/2005/8/layout/cycle4"/>
    <dgm:cxn modelId="{CDD4BDB3-4418-3441-A54E-B1C00CC68276}" type="presParOf" srcId="{6E96D572-476A-FE44-87DB-CC5DA65635DF}" destId="{0BBF586E-40AC-9340-9AA6-05C317167B45}" srcOrd="0" destOrd="0" presId="urn:microsoft.com/office/officeart/2005/8/layout/cycle4"/>
    <dgm:cxn modelId="{B566AEB7-1AAA-3642-9797-3B05DF10F589}" type="presParOf" srcId="{0BBF586E-40AC-9340-9AA6-05C317167B45}" destId="{5192F668-CC7D-1741-AD19-FFF7F85772D1}" srcOrd="0" destOrd="0" presId="urn:microsoft.com/office/officeart/2005/8/layout/cycle4"/>
    <dgm:cxn modelId="{CFDD229C-6EF2-BB4C-BE96-654C8DC3C85B}" type="presParOf" srcId="{0BBF586E-40AC-9340-9AA6-05C317167B45}" destId="{CF3A242B-CAA4-A34C-A751-5E7FF25BDD1E}" srcOrd="1" destOrd="0" presId="urn:microsoft.com/office/officeart/2005/8/layout/cycle4"/>
    <dgm:cxn modelId="{2068FE75-90B8-9F47-B2C6-2092B7F27158}" type="presParOf" srcId="{6E96D572-476A-FE44-87DB-CC5DA65635DF}" destId="{3E2DEB2E-37B2-0A47-A660-F1BD753CC6EE}" srcOrd="1" destOrd="0" presId="urn:microsoft.com/office/officeart/2005/8/layout/cycle4"/>
    <dgm:cxn modelId="{793EF159-7F81-9E4A-9459-8FE48D5EDB70}" type="presParOf" srcId="{3E2DEB2E-37B2-0A47-A660-F1BD753CC6EE}" destId="{1C6E93D4-CD9D-B840-89E7-49BD03722547}" srcOrd="0" destOrd="0" presId="urn:microsoft.com/office/officeart/2005/8/layout/cycle4"/>
    <dgm:cxn modelId="{3D7EB543-675D-EF43-8E2C-93E74530A553}" type="presParOf" srcId="{3E2DEB2E-37B2-0A47-A660-F1BD753CC6EE}" destId="{CF8A43C4-557C-9642-BF3E-DB671D54B323}" srcOrd="1" destOrd="0" presId="urn:microsoft.com/office/officeart/2005/8/layout/cycle4"/>
    <dgm:cxn modelId="{6B4A3D35-1EFD-DB44-8249-7C9DA842E77A}" type="presParOf" srcId="{6E96D572-476A-FE44-87DB-CC5DA65635DF}" destId="{283B3A83-2292-7843-8045-75B82D466CB0}" srcOrd="2" destOrd="0" presId="urn:microsoft.com/office/officeart/2005/8/layout/cycle4"/>
    <dgm:cxn modelId="{671767A5-41D4-6E4D-A4A7-FCAB397B507C}" type="presParOf" srcId="{283B3A83-2292-7843-8045-75B82D466CB0}" destId="{5FFA91DF-A337-B04C-8CAA-CE63CAAD74BC}" srcOrd="0" destOrd="0" presId="urn:microsoft.com/office/officeart/2005/8/layout/cycle4"/>
    <dgm:cxn modelId="{415022D5-0CAA-3D4A-A86C-BFB904CD1C33}" type="presParOf" srcId="{283B3A83-2292-7843-8045-75B82D466CB0}" destId="{AC4EEEB0-9C0E-2B4E-BFDA-A3FFAB53DA55}" srcOrd="1" destOrd="0" presId="urn:microsoft.com/office/officeart/2005/8/layout/cycle4"/>
    <dgm:cxn modelId="{9DCCFDA2-6AC2-124D-BB61-811CA0BBC784}" type="presParOf" srcId="{6E96D572-476A-FE44-87DB-CC5DA65635DF}" destId="{445310E9-F43C-854E-BF95-4E76B693B325}" srcOrd="3" destOrd="0" presId="urn:microsoft.com/office/officeart/2005/8/layout/cycle4"/>
    <dgm:cxn modelId="{EC45D2B8-1517-A649-A23A-1EDB0F6D8EC0}" type="presParOf" srcId="{445310E9-F43C-854E-BF95-4E76B693B325}" destId="{655A98CF-0FF6-DD4A-9C7C-F7C4741DD2BE}" srcOrd="0" destOrd="0" presId="urn:microsoft.com/office/officeart/2005/8/layout/cycle4"/>
    <dgm:cxn modelId="{00E459BA-B9AB-7144-978B-51888C41D665}" type="presParOf" srcId="{445310E9-F43C-854E-BF95-4E76B693B325}" destId="{4B1A2D5B-6E48-D749-AE10-9A9DE727711E}" srcOrd="1" destOrd="0" presId="urn:microsoft.com/office/officeart/2005/8/layout/cycle4"/>
    <dgm:cxn modelId="{E142E7F2-7C7E-D14B-960A-9B3B9B74A693}" type="presParOf" srcId="{6E96D572-476A-FE44-87DB-CC5DA65635DF}" destId="{43CD421D-7C02-0342-B659-9633797E8215}" srcOrd="4" destOrd="0" presId="urn:microsoft.com/office/officeart/2005/8/layout/cycle4"/>
    <dgm:cxn modelId="{96B80140-FB8B-D14C-9560-7F42C2C497CA}" type="presParOf" srcId="{6A90C0B1-49EE-294A-84B2-0B6CDA6E2894}" destId="{1C74757B-5A87-894B-AEBD-02E316105ECE}" srcOrd="1" destOrd="0" presId="urn:microsoft.com/office/officeart/2005/8/layout/cycle4"/>
    <dgm:cxn modelId="{42D3384D-C99B-F14F-9AE8-0AB14ABD3C60}" type="presParOf" srcId="{1C74757B-5A87-894B-AEBD-02E316105ECE}" destId="{31AA47AE-12B8-4342-8F21-FEA36729C6BB}" srcOrd="0" destOrd="0" presId="urn:microsoft.com/office/officeart/2005/8/layout/cycle4"/>
    <dgm:cxn modelId="{0A6BB174-8C7E-BB48-B442-88863E4A774E}" type="presParOf" srcId="{1C74757B-5A87-894B-AEBD-02E316105ECE}" destId="{8EB76032-540F-8344-9A8C-598B21316433}" srcOrd="1" destOrd="0" presId="urn:microsoft.com/office/officeart/2005/8/layout/cycle4"/>
    <dgm:cxn modelId="{20B8579F-A680-4241-A96F-93A7DD22DFAA}" type="presParOf" srcId="{1C74757B-5A87-894B-AEBD-02E316105ECE}" destId="{21F2627A-DCCC-CC41-A7BB-F5A6C028FF34}" srcOrd="2" destOrd="0" presId="urn:microsoft.com/office/officeart/2005/8/layout/cycle4"/>
    <dgm:cxn modelId="{0EE39E85-59EA-D440-BB99-E9AF32C61247}" type="presParOf" srcId="{1C74757B-5A87-894B-AEBD-02E316105ECE}" destId="{516112E9-9342-B24C-A7BC-95C52EC06130}" srcOrd="3" destOrd="0" presId="urn:microsoft.com/office/officeart/2005/8/layout/cycle4"/>
    <dgm:cxn modelId="{D91987E4-3E9F-434D-BC39-2DB9011A8A59}" type="presParOf" srcId="{1C74757B-5A87-894B-AEBD-02E316105ECE}" destId="{2A399AF7-8027-984B-821F-4F711B505EE4}" srcOrd="4" destOrd="0" presId="urn:microsoft.com/office/officeart/2005/8/layout/cycle4"/>
    <dgm:cxn modelId="{7A57CE13-6A5F-0240-80EA-40DAB53B0F7A}" type="presParOf" srcId="{6A90C0B1-49EE-294A-84B2-0B6CDA6E2894}" destId="{AA51EA7E-773E-1847-B70C-1F742E8806A6}" srcOrd="2" destOrd="0" presId="urn:microsoft.com/office/officeart/2005/8/layout/cycle4"/>
    <dgm:cxn modelId="{A5884427-FA80-564A-9410-9AAA294BF43D}" type="presParOf" srcId="{6A90C0B1-49EE-294A-84B2-0B6CDA6E2894}" destId="{9E02FDD2-AABB-6642-AAE4-B77F452723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A91DF-A337-B04C-8CAA-CE63CAAD74BC}">
      <dsp:nvSpPr>
        <dsp:cNvPr id="0" name=""/>
        <dsp:cNvSpPr/>
      </dsp:nvSpPr>
      <dsp:spPr>
        <a:xfrm flipH="1">
          <a:off x="3481371" y="1206437"/>
          <a:ext cx="2484003" cy="1546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root position triads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Occasional inversions and 7</a:t>
          </a:r>
          <a:r>
            <a:rPr lang="en-US" sz="800" kern="1200" baseline="30000" dirty="0"/>
            <a:t>th</a:t>
          </a:r>
          <a:r>
            <a:rPr lang="en-US" sz="800" kern="1200" dirty="0"/>
            <a:t> chords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diatonic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Occasional chromatic chords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Melodic decoration of harmony includes prominent </a:t>
          </a:r>
          <a:r>
            <a:rPr lang="en-US" sz="800" kern="1200" dirty="0" err="1"/>
            <a:t>appogiaturas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Dominant pedal on F in the chorus at b.23-26</a:t>
          </a:r>
        </a:p>
      </dsp:txBody>
      <dsp:txXfrm>
        <a:off x="4260540" y="1626990"/>
        <a:ext cx="1670866" cy="1091818"/>
      </dsp:txXfrm>
    </dsp:sp>
    <dsp:sp modelId="{655A98CF-0FF6-DD4A-9C7C-F7C4741DD2BE}">
      <dsp:nvSpPr>
        <dsp:cNvPr id="0" name=""/>
        <dsp:cNvSpPr/>
      </dsp:nvSpPr>
      <dsp:spPr>
        <a:xfrm>
          <a:off x="342323" y="1769376"/>
          <a:ext cx="1958922" cy="1023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" tIns="0" rIns="30480" bIns="28800" numCol="1" spcCol="1270" anchor="t" anchorCtr="1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Jangle piano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Overdubbed guitar (Brian May)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Triangle and Wind Chimes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800" kern="1200" dirty="0"/>
            <a:t>Extreme panning of backing vocals left b.17 right b.18)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364809" y="2047770"/>
        <a:ext cx="1326273" cy="722751"/>
      </dsp:txXfrm>
    </dsp:sp>
    <dsp:sp modelId="{1C6E93D4-CD9D-B840-89E7-49BD03722547}">
      <dsp:nvSpPr>
        <dsp:cNvPr id="0" name=""/>
        <dsp:cNvSpPr/>
      </dsp:nvSpPr>
      <dsp:spPr>
        <a:xfrm>
          <a:off x="3658659" y="336061"/>
          <a:ext cx="1946142" cy="591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Use of sequences </a:t>
          </a:r>
          <a:r>
            <a:rPr lang="en-US" sz="800" kern="1200" dirty="0" err="1"/>
            <a:t>e.g</a:t>
          </a:r>
          <a:r>
            <a:rPr lang="en-US" sz="800" kern="1200" dirty="0"/>
            <a:t> b.20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Large range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Use of circle of 5ths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</dsp:txBody>
      <dsp:txXfrm>
        <a:off x="4255486" y="349045"/>
        <a:ext cx="1336332" cy="417332"/>
      </dsp:txXfrm>
    </dsp:sp>
    <dsp:sp modelId="{5192F668-CC7D-1741-AD19-FFF7F85772D1}">
      <dsp:nvSpPr>
        <dsp:cNvPr id="0" name=""/>
        <dsp:cNvSpPr/>
      </dsp:nvSpPr>
      <dsp:spPr>
        <a:xfrm flipH="1">
          <a:off x="337830" y="99047"/>
          <a:ext cx="2412312" cy="1417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</a:t>
          </a:r>
          <a:r>
            <a:rPr lang="en-US" sz="800" b="1" kern="1200" dirty="0"/>
            <a:t>chordal </a:t>
          </a:r>
          <a:r>
            <a:rPr lang="en-US" sz="800" kern="1200" dirty="0" err="1"/>
            <a:t>e.g</a:t>
          </a:r>
          <a:r>
            <a:rPr lang="en-US" sz="800" kern="1200" dirty="0"/>
            <a:t> opening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Guitar in parallel 3rds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Brief </a:t>
          </a:r>
          <a:r>
            <a:rPr lang="en-US" sz="800" b="1" kern="1200" dirty="0"/>
            <a:t>contrapuntal</a:t>
          </a:r>
          <a:r>
            <a:rPr lang="en-US" sz="800" kern="1200" dirty="0"/>
            <a:t> sections </a:t>
          </a:r>
          <a:r>
            <a:rPr lang="en-US" sz="800" kern="1200" dirty="0" err="1"/>
            <a:t>e.g</a:t>
          </a:r>
          <a:r>
            <a:rPr lang="en-US" sz="800" kern="1200" dirty="0"/>
            <a:t> b.62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/>
            <a:t>Compound</a:t>
          </a:r>
          <a:r>
            <a:rPr lang="en-US" sz="800" kern="1200" dirty="0"/>
            <a:t> 12/8 time signature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/>
            <a:t>Shuffle</a:t>
          </a:r>
          <a:r>
            <a:rPr lang="en-US" sz="800" kern="1200" dirty="0"/>
            <a:t> rhythms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Every verse and chorus starts with an anacrusis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Frequent syncopation </a:t>
          </a:r>
          <a:r>
            <a:rPr lang="en-US" sz="800" kern="1200" dirty="0" err="1"/>
            <a:t>e.g</a:t>
          </a:r>
          <a:r>
            <a:rPr lang="en-US" sz="800" kern="1200" dirty="0"/>
            <a:t> b.3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Steady 112 BPM throughout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368966" y="130183"/>
        <a:ext cx="1626346" cy="1000778"/>
      </dsp:txXfrm>
    </dsp:sp>
    <dsp:sp modelId="{31AA47AE-12B8-4342-8F21-FEA36729C6BB}">
      <dsp:nvSpPr>
        <dsp:cNvPr id="0" name=""/>
        <dsp:cNvSpPr/>
      </dsp:nvSpPr>
      <dsp:spPr>
        <a:xfrm>
          <a:off x="1731313" y="316863"/>
          <a:ext cx="1155199" cy="118641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Texture &amp; Rhythm</a:t>
          </a:r>
        </a:p>
      </dsp:txBody>
      <dsp:txXfrm>
        <a:off x="2069663" y="664357"/>
        <a:ext cx="816849" cy="838924"/>
      </dsp:txXfrm>
    </dsp:sp>
    <dsp:sp modelId="{8EB76032-540F-8344-9A8C-598B21316433}">
      <dsp:nvSpPr>
        <dsp:cNvPr id="0" name=""/>
        <dsp:cNvSpPr/>
      </dsp:nvSpPr>
      <dsp:spPr>
        <a:xfrm rot="5400000">
          <a:off x="3073702" y="323844"/>
          <a:ext cx="1141238" cy="115711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/>
            <a:t>Melody</a:t>
          </a:r>
        </a:p>
      </dsp:txBody>
      <dsp:txXfrm rot="-5400000">
        <a:off x="3065763" y="666045"/>
        <a:ext cx="818205" cy="806977"/>
      </dsp:txXfrm>
    </dsp:sp>
    <dsp:sp modelId="{21F2627A-DCCC-CC41-A7BB-F5A6C028FF34}">
      <dsp:nvSpPr>
        <dsp:cNvPr id="0" name=""/>
        <dsp:cNvSpPr/>
      </dsp:nvSpPr>
      <dsp:spPr>
        <a:xfrm rot="10800000">
          <a:off x="3101886" y="1758531"/>
          <a:ext cx="1184335" cy="115197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Harmony</a:t>
          </a:r>
        </a:p>
      </dsp:txBody>
      <dsp:txXfrm rot="10800000">
        <a:off x="3101886" y="1758531"/>
        <a:ext cx="837451" cy="814567"/>
      </dsp:txXfrm>
    </dsp:sp>
    <dsp:sp modelId="{516112E9-9342-B24C-A7BC-95C52EC06130}">
      <dsp:nvSpPr>
        <dsp:cNvPr id="0" name=""/>
        <dsp:cNvSpPr/>
      </dsp:nvSpPr>
      <dsp:spPr>
        <a:xfrm rot="16200000">
          <a:off x="1706978" y="1725642"/>
          <a:ext cx="1171892" cy="119782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Performing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/>
            <a:t>Forces</a:t>
          </a:r>
        </a:p>
      </dsp:txBody>
      <dsp:txXfrm rot="5400000">
        <a:off x="2044846" y="1738609"/>
        <a:ext cx="846992" cy="828653"/>
      </dsp:txXfrm>
    </dsp:sp>
    <dsp:sp modelId="{AA51EA7E-773E-1847-B70C-1F742E8806A6}">
      <dsp:nvSpPr>
        <dsp:cNvPr id="0" name=""/>
        <dsp:cNvSpPr/>
      </dsp:nvSpPr>
      <dsp:spPr>
        <a:xfrm flipH="1">
          <a:off x="2926240" y="1494200"/>
          <a:ext cx="112894" cy="7053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2FDD2-AABB-6642-AAE4-B77F452723E1}">
      <dsp:nvSpPr>
        <dsp:cNvPr id="0" name=""/>
        <dsp:cNvSpPr/>
      </dsp:nvSpPr>
      <dsp:spPr>
        <a:xfrm rot="10800000" flipV="1">
          <a:off x="2957031" y="1667218"/>
          <a:ext cx="51312" cy="4310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A91DF-A337-B04C-8CAA-CE63CAAD74BC}">
      <dsp:nvSpPr>
        <dsp:cNvPr id="0" name=""/>
        <dsp:cNvSpPr/>
      </dsp:nvSpPr>
      <dsp:spPr>
        <a:xfrm flipH="1">
          <a:off x="3552996" y="1051108"/>
          <a:ext cx="2336183" cy="2010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r_____ ________triads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Occasional inversions and 7</a:t>
          </a:r>
          <a:r>
            <a:rPr lang="en-US" sz="800" kern="1200" baseline="30000" dirty="0"/>
            <a:t>th</a:t>
          </a:r>
          <a:r>
            <a:rPr lang="en-US" sz="800" kern="1200" dirty="0"/>
            <a:t> chords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diatonic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Occasional c___________ chords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M_______ decoration of harmony includes prominent a____________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Dominant pedal on ___ in the chorus at b.23-26</a:t>
          </a:r>
        </a:p>
      </dsp:txBody>
      <dsp:txXfrm>
        <a:off x="4298008" y="1597808"/>
        <a:ext cx="1547014" cy="1419314"/>
      </dsp:txXfrm>
    </dsp:sp>
    <dsp:sp modelId="{655A98CF-0FF6-DD4A-9C7C-F7C4741DD2BE}">
      <dsp:nvSpPr>
        <dsp:cNvPr id="0" name=""/>
        <dsp:cNvSpPr/>
      </dsp:nvSpPr>
      <dsp:spPr>
        <a:xfrm>
          <a:off x="402489" y="1447795"/>
          <a:ext cx="2097571" cy="13481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" tIns="0" rIns="30480" bIns="28800" numCol="1" spcCol="1270" anchor="t" anchorCtr="1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J_______ piano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O__________ guitar (Brian May)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Triangle and Wind Chimes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800" kern="1200" dirty="0"/>
            <a:t>Extreme panning of backing vocals left b.____ right b.__)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432104" y="1814453"/>
        <a:ext cx="1409070" cy="951898"/>
      </dsp:txXfrm>
    </dsp:sp>
    <dsp:sp modelId="{1C6E93D4-CD9D-B840-89E7-49BD03722547}">
      <dsp:nvSpPr>
        <dsp:cNvPr id="0" name=""/>
        <dsp:cNvSpPr/>
      </dsp:nvSpPr>
      <dsp:spPr>
        <a:xfrm>
          <a:off x="3476475" y="160020"/>
          <a:ext cx="2298402" cy="759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Use of s__________ </a:t>
          </a:r>
          <a:r>
            <a:rPr lang="en-US" sz="800" kern="1200" dirty="0" err="1"/>
            <a:t>e.g</a:t>
          </a:r>
          <a:r>
            <a:rPr lang="en-US" sz="800" kern="1200" dirty="0"/>
            <a:t> b.20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Large range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Use of circle of _____ </a:t>
          </a:r>
          <a:r>
            <a:rPr lang="en-US" sz="800" kern="1200" dirty="0" err="1"/>
            <a:t>e.g</a:t>
          </a:r>
          <a:r>
            <a:rPr lang="en-US" sz="800" kern="1200" dirty="0"/>
            <a:t> ___</a:t>
          </a:r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00" kern="1200" dirty="0"/>
        </a:p>
      </dsp:txBody>
      <dsp:txXfrm>
        <a:off x="4182683" y="176707"/>
        <a:ext cx="1575507" cy="536349"/>
      </dsp:txXfrm>
    </dsp:sp>
    <dsp:sp modelId="{5192F668-CC7D-1741-AD19-FFF7F85772D1}">
      <dsp:nvSpPr>
        <dsp:cNvPr id="0" name=""/>
        <dsp:cNvSpPr/>
      </dsp:nvSpPr>
      <dsp:spPr>
        <a:xfrm flipH="1">
          <a:off x="377765" y="2335"/>
          <a:ext cx="2513330" cy="1359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Mainly </a:t>
          </a:r>
          <a:r>
            <a:rPr lang="en-US" sz="800" b="1" kern="1200" dirty="0"/>
            <a:t>chordal </a:t>
          </a:r>
          <a:r>
            <a:rPr lang="en-US" sz="800" kern="1200" dirty="0" err="1"/>
            <a:t>e.g</a:t>
          </a:r>
          <a:r>
            <a:rPr lang="en-US" sz="800" kern="1200" dirty="0"/>
            <a:t> ______________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Guitar in p_________ 3rds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Brief </a:t>
          </a:r>
          <a:r>
            <a:rPr lang="en-US" sz="800" b="1" kern="1200" dirty="0"/>
            <a:t>___________ </a:t>
          </a:r>
          <a:r>
            <a:rPr lang="en-US" sz="800" kern="1200" dirty="0"/>
            <a:t>sections </a:t>
          </a:r>
          <a:r>
            <a:rPr lang="en-US" sz="800" kern="1200" dirty="0" err="1"/>
            <a:t>e.g</a:t>
          </a:r>
          <a:r>
            <a:rPr lang="en-US" sz="800" kern="1200" dirty="0"/>
            <a:t> b.62 (texture)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C__________ 12/8 time signature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b="1" kern="1200" dirty="0"/>
            <a:t>S_______ </a:t>
          </a:r>
          <a:r>
            <a:rPr lang="en-US" sz="800" kern="1200" dirty="0"/>
            <a:t>rhythms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Every verse and chorus starts with an a___________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Frequent s___________ </a:t>
          </a:r>
          <a:r>
            <a:rPr lang="en-US" sz="800" kern="1200" dirty="0" err="1"/>
            <a:t>e.g</a:t>
          </a:r>
          <a:r>
            <a:rPr lang="en-US" sz="800" kern="1200" dirty="0"/>
            <a:t> b.3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/>
            <a:t>Steady 112 _ _ _  throughout</a:t>
          </a:r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00" kern="1200" dirty="0"/>
        </a:p>
      </dsp:txBody>
      <dsp:txXfrm>
        <a:off x="407626" y="32196"/>
        <a:ext cx="1699609" cy="959795"/>
      </dsp:txXfrm>
    </dsp:sp>
    <dsp:sp modelId="{31AA47AE-12B8-4342-8F21-FEA36729C6BB}">
      <dsp:nvSpPr>
        <dsp:cNvPr id="0" name=""/>
        <dsp:cNvSpPr/>
      </dsp:nvSpPr>
      <dsp:spPr>
        <a:xfrm flipH="1">
          <a:off x="2015249" y="394179"/>
          <a:ext cx="1252066" cy="1089040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Texture &amp; Rhythm</a:t>
          </a:r>
        </a:p>
      </dsp:txBody>
      <dsp:txXfrm>
        <a:off x="2276850" y="558644"/>
        <a:ext cx="817900" cy="709641"/>
      </dsp:txXfrm>
    </dsp:sp>
    <dsp:sp modelId="{8EB76032-540F-8344-9A8C-598B21316433}">
      <dsp:nvSpPr>
        <dsp:cNvPr id="0" name=""/>
        <dsp:cNvSpPr/>
      </dsp:nvSpPr>
      <dsp:spPr>
        <a:xfrm rot="5400000">
          <a:off x="3114462" y="220251"/>
          <a:ext cx="1140956" cy="1173926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Melody</a:t>
          </a:r>
        </a:p>
      </dsp:txBody>
      <dsp:txXfrm rot="-5400000">
        <a:off x="3329665" y="393987"/>
        <a:ext cx="764954" cy="745319"/>
      </dsp:txXfrm>
    </dsp:sp>
    <dsp:sp modelId="{21F2627A-DCCC-CC41-A7BB-F5A6C028FF34}">
      <dsp:nvSpPr>
        <dsp:cNvPr id="0" name=""/>
        <dsp:cNvSpPr/>
      </dsp:nvSpPr>
      <dsp:spPr>
        <a:xfrm rot="10800000">
          <a:off x="2942479" y="1457207"/>
          <a:ext cx="1306972" cy="1175964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/>
            <a:t>Harmony</a:t>
          </a:r>
        </a:p>
      </dsp:txBody>
      <dsp:txXfrm rot="10800000">
        <a:off x="3215551" y="1689297"/>
        <a:ext cx="853768" cy="766282"/>
      </dsp:txXfrm>
    </dsp:sp>
    <dsp:sp modelId="{516112E9-9342-B24C-A7BC-95C52EC06130}">
      <dsp:nvSpPr>
        <dsp:cNvPr id="0" name=""/>
        <dsp:cNvSpPr/>
      </dsp:nvSpPr>
      <dsp:spPr>
        <a:xfrm rot="16200000">
          <a:off x="1877678" y="1633748"/>
          <a:ext cx="1157918" cy="1079527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Performing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/>
            <a:t>Forces</a:t>
          </a:r>
        </a:p>
      </dsp:txBody>
      <dsp:txXfrm rot="5400000">
        <a:off x="2079903" y="1836483"/>
        <a:ext cx="703441" cy="756399"/>
      </dsp:txXfrm>
    </dsp:sp>
    <dsp:sp modelId="{AA51EA7E-773E-1847-B70C-1F742E8806A6}">
      <dsp:nvSpPr>
        <dsp:cNvPr id="0" name=""/>
        <dsp:cNvSpPr/>
      </dsp:nvSpPr>
      <dsp:spPr>
        <a:xfrm flipH="1">
          <a:off x="2928551" y="1498906"/>
          <a:ext cx="108271" cy="676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2FDD2-AABB-6642-AAE4-B77F452723E1}">
      <dsp:nvSpPr>
        <dsp:cNvPr id="0" name=""/>
        <dsp:cNvSpPr/>
      </dsp:nvSpPr>
      <dsp:spPr>
        <a:xfrm rot="10800000" flipV="1">
          <a:off x="2958081" y="1664839"/>
          <a:ext cx="49211" cy="4133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0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7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8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6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648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7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3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23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5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2E84EB0-32AB-944D-AFB6-74A15BE6A5C6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7DDE9560-42E0-E140-9B76-82DE0AC05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B31F3FF-7107-D640-90F7-A760A4C66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50" y="0"/>
            <a:ext cx="6665045" cy="499878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2DA775-EC4C-4D4A-9021-40D6C759C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70391"/>
              </p:ext>
            </p:extLst>
          </p:nvPr>
        </p:nvGraphicFramePr>
        <p:xfrm>
          <a:off x="115481" y="206830"/>
          <a:ext cx="2910748" cy="649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243">
                  <a:extLst>
                    <a:ext uri="{9D8B030D-6E8A-4147-A177-3AD203B41FA5}">
                      <a16:colId xmlns:a16="http://schemas.microsoft.com/office/drawing/2014/main" val="3207661774"/>
                    </a:ext>
                  </a:extLst>
                </a:gridCol>
                <a:gridCol w="1851505">
                  <a:extLst>
                    <a:ext uri="{9D8B030D-6E8A-4147-A177-3AD203B41FA5}">
                      <a16:colId xmlns:a16="http://schemas.microsoft.com/office/drawing/2014/main" val="2484373285"/>
                    </a:ext>
                  </a:extLst>
                </a:gridCol>
              </a:tblGrid>
              <a:tr h="35691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GLOSSARY TERMS give </a:t>
                      </a:r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for each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409314"/>
                  </a:ext>
                </a:extLst>
              </a:tr>
              <a:tr h="340437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Bossa</a:t>
                      </a:r>
                      <a:r>
                        <a:rPr lang="en-US" sz="1200" b="1" dirty="0"/>
                        <a:t> 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89082"/>
                  </a:ext>
                </a:extLst>
              </a:tr>
              <a:tr h="295046">
                <a:tc>
                  <a:txBody>
                    <a:bodyPr/>
                    <a:lstStyle/>
                    <a:p>
                      <a:r>
                        <a:rPr lang="en-US" sz="1200" b="1" dirty="0"/>
                        <a:t>Samba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04311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Glissando/</a:t>
                      </a:r>
                      <a:r>
                        <a:rPr lang="en-US" sz="1200" b="1" dirty="0" err="1"/>
                        <a:t>Portamento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99751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Double Stopping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0068"/>
                  </a:ext>
                </a:extLst>
              </a:tr>
              <a:tr h="340437">
                <a:tc>
                  <a:txBody>
                    <a:bodyPr/>
                    <a:lstStyle/>
                    <a:p>
                      <a:r>
                        <a:rPr lang="en-US" sz="1200" b="1" dirty="0"/>
                        <a:t>Harmonics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585"/>
                  </a:ext>
                </a:extLst>
              </a:tr>
              <a:tr h="373252">
                <a:tc>
                  <a:txBody>
                    <a:bodyPr/>
                    <a:lstStyle/>
                    <a:p>
                      <a:r>
                        <a:rPr lang="en-US" sz="1200" b="1" dirty="0"/>
                        <a:t>Mordent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33022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Acciacatura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22544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/>
                        <a:t>Pause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30262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Diminished 7th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48186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Sylabbic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44516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/>
                        <a:t>Counterpoint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67898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Broken Chord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7154"/>
                  </a:ext>
                </a:extLst>
              </a:tr>
              <a:tr h="476612">
                <a:tc>
                  <a:txBody>
                    <a:bodyPr/>
                    <a:lstStyle/>
                    <a:p>
                      <a:r>
                        <a:rPr lang="en-US" sz="1200" b="1" dirty="0"/>
                        <a:t>Rubato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6102"/>
                  </a:ext>
                </a:extLst>
              </a:tr>
              <a:tr h="481866">
                <a:tc>
                  <a:txBody>
                    <a:bodyPr/>
                    <a:lstStyle/>
                    <a:p>
                      <a:r>
                        <a:rPr lang="en-US" sz="1200" b="1" dirty="0"/>
                        <a:t>Texture (H, M, 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1121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71051E-DCB1-3B45-A46D-677A4D901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571928"/>
              </p:ext>
            </p:extLst>
          </p:nvPr>
        </p:nvGraphicFramePr>
        <p:xfrm>
          <a:off x="3160111" y="3153608"/>
          <a:ext cx="8841389" cy="35516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3364">
                  <a:extLst>
                    <a:ext uri="{9D8B030D-6E8A-4147-A177-3AD203B41FA5}">
                      <a16:colId xmlns:a16="http://schemas.microsoft.com/office/drawing/2014/main" val="165585472"/>
                    </a:ext>
                  </a:extLst>
                </a:gridCol>
                <a:gridCol w="3559906">
                  <a:extLst>
                    <a:ext uri="{9D8B030D-6E8A-4147-A177-3AD203B41FA5}">
                      <a16:colId xmlns:a16="http://schemas.microsoft.com/office/drawing/2014/main" val="3030589633"/>
                    </a:ext>
                  </a:extLst>
                </a:gridCol>
                <a:gridCol w="3498119">
                  <a:extLst>
                    <a:ext uri="{9D8B030D-6E8A-4147-A177-3AD203B41FA5}">
                      <a16:colId xmlns:a16="http://schemas.microsoft.com/office/drawing/2014/main" val="323894416"/>
                    </a:ext>
                  </a:extLst>
                </a:gridCol>
              </a:tblGrid>
              <a:tr h="39595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Commentary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65855"/>
                  </a:ext>
                </a:extLst>
              </a:tr>
              <a:tr h="692920">
                <a:tc>
                  <a:txBody>
                    <a:bodyPr/>
                    <a:lstStyle/>
                    <a:p>
                      <a:r>
                        <a:rPr lang="en-US" sz="1200" dirty="0"/>
                        <a:t>Melody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38403"/>
                  </a:ext>
                </a:extLst>
              </a:tr>
              <a:tr h="494942">
                <a:tc>
                  <a:txBody>
                    <a:bodyPr/>
                    <a:lstStyle/>
                    <a:p>
                      <a:r>
                        <a:rPr lang="en-US" sz="1200" dirty="0"/>
                        <a:t>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662377"/>
                  </a:ext>
                </a:extLst>
              </a:tr>
              <a:tr h="890896">
                <a:tc>
                  <a:txBody>
                    <a:bodyPr/>
                    <a:lstStyle/>
                    <a:p>
                      <a:r>
                        <a:rPr lang="en-US" sz="1200" dirty="0"/>
                        <a:t>Tonality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54575"/>
                  </a:ext>
                </a:extLst>
              </a:tr>
              <a:tr h="319512">
                <a:tc>
                  <a:txBody>
                    <a:bodyPr/>
                    <a:lstStyle/>
                    <a:p>
                      <a:r>
                        <a:rPr lang="en-US" sz="1200" dirty="0" err="1"/>
                        <a:t>Metre</a:t>
                      </a:r>
                      <a:r>
                        <a:rPr lang="en-US" sz="1200" dirty="0"/>
                        <a:t>, Tempo &amp;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31967"/>
                  </a:ext>
                </a:extLst>
              </a:tr>
              <a:tr h="378737">
                <a:tc>
                  <a:txBody>
                    <a:bodyPr/>
                    <a:lstStyle/>
                    <a:p>
                      <a:r>
                        <a:rPr lang="en-US" sz="1200" dirty="0"/>
                        <a:t>Performing Forces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88135"/>
                  </a:ext>
                </a:extLst>
              </a:tr>
              <a:tr h="378737">
                <a:tc>
                  <a:txBody>
                    <a:bodyPr/>
                    <a:lstStyle/>
                    <a:p>
                      <a:r>
                        <a:rPr lang="en-US" sz="1200" dirty="0"/>
                        <a:t>Texture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540515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3881F0A-9F40-A04A-9EAF-01602A090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234247"/>
              </p:ext>
            </p:extLst>
          </p:nvPr>
        </p:nvGraphicFramePr>
        <p:xfrm>
          <a:off x="3160111" y="206830"/>
          <a:ext cx="3729790" cy="28639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9002">
                  <a:extLst>
                    <a:ext uri="{9D8B030D-6E8A-4147-A177-3AD203B41FA5}">
                      <a16:colId xmlns:a16="http://schemas.microsoft.com/office/drawing/2014/main" val="1258022255"/>
                    </a:ext>
                  </a:extLst>
                </a:gridCol>
                <a:gridCol w="2560788">
                  <a:extLst>
                    <a:ext uri="{9D8B030D-6E8A-4147-A177-3AD203B41FA5}">
                      <a16:colId xmlns:a16="http://schemas.microsoft.com/office/drawing/2014/main" val="521446945"/>
                    </a:ext>
                  </a:extLst>
                </a:gridCol>
              </a:tblGrid>
              <a:tr h="40111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Structure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36145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Solo in Free tempo for acoustic bass guitar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6524459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4-22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12266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23-54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90296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55-87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689920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88-103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40386"/>
                  </a:ext>
                </a:extLst>
              </a:tr>
              <a:tr h="401119">
                <a:tc>
                  <a:txBody>
                    <a:bodyPr/>
                    <a:lstStyle/>
                    <a:p>
                      <a:r>
                        <a:rPr lang="en-US" sz="1200" dirty="0"/>
                        <a:t>104-114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259217"/>
                  </a:ext>
                </a:extLst>
              </a:tr>
            </a:tbl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CB25503-B227-D743-A428-D894EF4F25D4}"/>
              </a:ext>
            </a:extLst>
          </p:cNvPr>
          <p:cNvSpPr/>
          <p:nvPr/>
        </p:nvSpPr>
        <p:spPr>
          <a:xfrm>
            <a:off x="7023783" y="281661"/>
            <a:ext cx="2185616" cy="2424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COOL JAZZ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Tone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Relaxed Tempo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Behind Beat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Effortless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Rich Harmonic Vocabulary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2E593A7-73DC-A349-96A8-7E41CB3C0124}"/>
              </a:ext>
            </a:extLst>
          </p:cNvPr>
          <p:cNvSpPr/>
          <p:nvPr/>
        </p:nvSpPr>
        <p:spPr>
          <a:xfrm>
            <a:off x="9268210" y="281661"/>
            <a:ext cx="2220842" cy="27890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BOSSA NOVA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NEW TREND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Slower &amp; more lyrical than SAMBA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Rich, Complex Harmonies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E.g</a:t>
            </a:r>
            <a:r>
              <a:rPr lang="en-US" dirty="0">
                <a:solidFill>
                  <a:schemeClr val="bg1"/>
                </a:solidFill>
              </a:rPr>
              <a:t> Girl from Ipanema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A31998-A0A7-094A-9096-1B5C9FD04877}"/>
              </a:ext>
            </a:extLst>
          </p:cNvPr>
          <p:cNvSpPr/>
          <p:nvPr/>
        </p:nvSpPr>
        <p:spPr>
          <a:xfrm rot="5400000">
            <a:off x="9428321" y="1728788"/>
            <a:ext cx="4767794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Samba </a:t>
            </a:r>
            <a:r>
              <a:rPr lang="en-US" sz="3600" b="1" cap="none" spc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em</a:t>
            </a:r>
            <a:r>
              <a:rPr lang="en-US" sz="3600" b="1" cap="none" spc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600" b="1" cap="none" spc="0" dirty="0" err="1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Preludio</a:t>
            </a:r>
            <a:endParaRPr lang="en-US" sz="36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4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C1C8A6-CAAE-204E-9C36-30BF3F24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02" y="206829"/>
            <a:ext cx="4793819" cy="43144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6F25B9-0136-9048-BAD8-61F677EF2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662262"/>
              </p:ext>
            </p:extLst>
          </p:nvPr>
        </p:nvGraphicFramePr>
        <p:xfrm>
          <a:off x="6226625" y="381004"/>
          <a:ext cx="5965375" cy="321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2DA775-EC4C-4D4A-9021-40D6C759C9D8}"/>
              </a:ext>
            </a:extLst>
          </p:cNvPr>
          <p:cNvGraphicFramePr>
            <a:graphicFrameLocks noGrp="1"/>
          </p:cNvGraphicFramePr>
          <p:nvPr/>
        </p:nvGraphicFramePr>
        <p:xfrm>
          <a:off x="115481" y="206830"/>
          <a:ext cx="2910748" cy="649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243">
                  <a:extLst>
                    <a:ext uri="{9D8B030D-6E8A-4147-A177-3AD203B41FA5}">
                      <a16:colId xmlns:a16="http://schemas.microsoft.com/office/drawing/2014/main" val="3207661774"/>
                    </a:ext>
                  </a:extLst>
                </a:gridCol>
                <a:gridCol w="1851505">
                  <a:extLst>
                    <a:ext uri="{9D8B030D-6E8A-4147-A177-3AD203B41FA5}">
                      <a16:colId xmlns:a16="http://schemas.microsoft.com/office/drawing/2014/main" val="2484373285"/>
                    </a:ext>
                  </a:extLst>
                </a:gridCol>
              </a:tblGrid>
              <a:tr h="3386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GLOSSARY TERMS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409314"/>
                  </a:ext>
                </a:extLst>
              </a:tr>
              <a:tr h="323011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Sylabbic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89082"/>
                  </a:ext>
                </a:extLst>
              </a:tr>
              <a:tr h="279943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Bvox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04311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en-US" sz="1100" b="1" dirty="0"/>
                        <a:t>Overdubbing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99751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Close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0068"/>
                  </a:ext>
                </a:extLst>
              </a:tr>
              <a:tr h="323011">
                <a:tc>
                  <a:txBody>
                    <a:bodyPr/>
                    <a:lstStyle/>
                    <a:p>
                      <a:r>
                        <a:rPr lang="en-US" sz="1100" b="1" dirty="0"/>
                        <a:t>Panning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585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en-US" sz="1100" b="1" dirty="0"/>
                        <a:t>Phase Shifter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3302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Parallel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22544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Transposed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3026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Circle of 5ths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48186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Shuffle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44516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Anacrusis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67898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Middle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7154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Swing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610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Bell Chord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1121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Appogiaturas</a:t>
                      </a:r>
                      <a:r>
                        <a:rPr lang="en-US" sz="11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95081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3A31998-A0A7-094A-9096-1B5C9FD04877}"/>
              </a:ext>
            </a:extLst>
          </p:cNvPr>
          <p:cNvSpPr/>
          <p:nvPr/>
        </p:nvSpPr>
        <p:spPr>
          <a:xfrm>
            <a:off x="7044008" y="-51020"/>
            <a:ext cx="520444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Killer Queen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71051E-DCB1-3B45-A46D-677A4D9013C4}"/>
              </a:ext>
            </a:extLst>
          </p:cNvPr>
          <p:cNvGraphicFramePr>
            <a:graphicFrameLocks noGrp="1"/>
          </p:cNvGraphicFramePr>
          <p:nvPr/>
        </p:nvGraphicFramePr>
        <p:xfrm>
          <a:off x="3145824" y="3385003"/>
          <a:ext cx="8969974" cy="33168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7393">
                  <a:extLst>
                    <a:ext uri="{9D8B030D-6E8A-4147-A177-3AD203B41FA5}">
                      <a16:colId xmlns:a16="http://schemas.microsoft.com/office/drawing/2014/main" val="165585472"/>
                    </a:ext>
                  </a:extLst>
                </a:gridCol>
                <a:gridCol w="4273587">
                  <a:extLst>
                    <a:ext uri="{9D8B030D-6E8A-4147-A177-3AD203B41FA5}">
                      <a16:colId xmlns:a16="http://schemas.microsoft.com/office/drawing/2014/main" val="3030589633"/>
                    </a:ext>
                  </a:extLst>
                </a:gridCol>
                <a:gridCol w="3548994">
                  <a:extLst>
                    <a:ext uri="{9D8B030D-6E8A-4147-A177-3AD203B41FA5}">
                      <a16:colId xmlns:a16="http://schemas.microsoft.com/office/drawing/2014/main" val="323894416"/>
                    </a:ext>
                  </a:extLst>
                </a:gridCol>
              </a:tblGrid>
              <a:tr h="33994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65855"/>
                  </a:ext>
                </a:extLst>
              </a:tr>
              <a:tr h="594912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1 </a:t>
                      </a:r>
                      <a:r>
                        <a:rPr lang="en-US" sz="1200" dirty="0"/>
                        <a:t>1-14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6 Finger Clicks set Tempo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Opening accompaniment is dry detached piano chords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12-14 could be a </a:t>
                      </a:r>
                      <a:r>
                        <a:rPr lang="en-US" sz="1200" b="1" dirty="0"/>
                        <a:t>PRE-CHORUS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Key is E flat major but tonally ambiguous bring based on C and 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B.8 Backing vocals = </a:t>
                      </a:r>
                      <a:r>
                        <a:rPr lang="en-US" sz="1200" dirty="0" err="1"/>
                        <a:t>vocables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38403"/>
                  </a:ext>
                </a:extLst>
              </a:tr>
              <a:tr h="424937">
                <a:tc>
                  <a:txBody>
                    <a:bodyPr/>
                    <a:lstStyle/>
                    <a:p>
                      <a:r>
                        <a:rPr lang="en-US" sz="1200" b="1" dirty="0"/>
                        <a:t>Chorus </a:t>
                      </a:r>
                      <a:r>
                        <a:rPr lang="en-US" sz="1200" dirty="0"/>
                        <a:t>14-26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Starts with a falling 5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progression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Circle of 5ths b.21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Perfect cadence in b.17 Parallel harmonies at bar 15 (in 3 and 4 parts)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662377"/>
                  </a:ext>
                </a:extLst>
              </a:tr>
              <a:tr h="764886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2 </a:t>
                      </a:r>
                      <a:r>
                        <a:rPr lang="en-US" sz="1200" dirty="0"/>
                        <a:t>26-38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Addition of a snare drum b.28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New guitar fragment b.30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Single triangle note b.29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New backing vocals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Vocal line octave lower (decorated by descending chromatic bass guitar scale)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54575"/>
                  </a:ext>
                </a:extLst>
              </a:tr>
              <a:tr h="254962">
                <a:tc>
                  <a:txBody>
                    <a:bodyPr/>
                    <a:lstStyle/>
                    <a:p>
                      <a:r>
                        <a:rPr lang="en-US" sz="1200" b="1" dirty="0"/>
                        <a:t>Chorus </a:t>
                      </a:r>
                      <a:r>
                        <a:rPr lang="en-US" sz="1200" dirty="0"/>
                        <a:t>38-50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Moves to B flat major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31967"/>
                  </a:ext>
                </a:extLst>
              </a:tr>
              <a:tr h="325168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3 </a:t>
                      </a:r>
                      <a:r>
                        <a:rPr lang="en-US" sz="1200" dirty="0"/>
                        <a:t>51-61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Starts like v.1 but with melody on high register guitar not 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(</a:t>
                      </a:r>
                      <a:r>
                        <a:rPr lang="en-US" sz="1200" b="1" dirty="0"/>
                        <a:t>Chorus</a:t>
                      </a:r>
                      <a:r>
                        <a:rPr lang="en-US" sz="1200" dirty="0"/>
                        <a:t> 69-78) is a repeat of the first chorus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88135"/>
                  </a:ext>
                </a:extLst>
              </a:tr>
              <a:tr h="424937">
                <a:tc>
                  <a:txBody>
                    <a:bodyPr/>
                    <a:lstStyle/>
                    <a:p>
                      <a:r>
                        <a:rPr lang="en-US" sz="1200" b="1" dirty="0"/>
                        <a:t>Outro </a:t>
                      </a:r>
                      <a:r>
                        <a:rPr lang="en-US" sz="1200" dirty="0"/>
                        <a:t>79-end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Panned guitar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Contrapuntal texture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Perfect cadence leads to tonic chord to end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18897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038A17-83D0-F745-B9ED-B5CC892542F8}"/>
              </a:ext>
            </a:extLst>
          </p:cNvPr>
          <p:cNvGraphicFramePr>
            <a:graphicFrameLocks noGrp="1"/>
          </p:cNvGraphicFramePr>
          <p:nvPr/>
        </p:nvGraphicFramePr>
        <p:xfrm>
          <a:off x="3145827" y="206829"/>
          <a:ext cx="3363687" cy="30493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0193">
                  <a:extLst>
                    <a:ext uri="{9D8B030D-6E8A-4147-A177-3AD203B41FA5}">
                      <a16:colId xmlns:a16="http://schemas.microsoft.com/office/drawing/2014/main" val="3747530485"/>
                    </a:ext>
                  </a:extLst>
                </a:gridCol>
                <a:gridCol w="716800">
                  <a:extLst>
                    <a:ext uri="{9D8B030D-6E8A-4147-A177-3AD203B41FA5}">
                      <a16:colId xmlns:a16="http://schemas.microsoft.com/office/drawing/2014/main" val="3818847587"/>
                    </a:ext>
                  </a:extLst>
                </a:gridCol>
                <a:gridCol w="1956694">
                  <a:extLst>
                    <a:ext uri="{9D8B030D-6E8A-4147-A177-3AD203B41FA5}">
                      <a16:colId xmlns:a16="http://schemas.microsoft.com/office/drawing/2014/main" val="3956683682"/>
                    </a:ext>
                  </a:extLst>
                </a:gridCol>
              </a:tblGrid>
              <a:tr h="37143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Signs and abbreviations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84585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b.7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Vibrato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41329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b.19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Ottova</a:t>
                      </a:r>
                      <a:r>
                        <a:rPr lang="en-US" sz="1200" b="1" dirty="0"/>
                        <a:t> 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69407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Tremolo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03918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Pitch Bend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895169"/>
                  </a:ext>
                </a:extLst>
              </a:tr>
              <a:tr h="65000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Slide</a:t>
                      </a:r>
                      <a:r>
                        <a:rPr lang="en-US" sz="1200" dirty="0"/>
                        <a:t>: smooth glide from one note to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86624"/>
                  </a:ext>
                </a:extLst>
              </a:tr>
              <a:tr h="65000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Palm Mute</a:t>
                      </a:r>
                      <a:r>
                        <a:rPr lang="en-US" sz="1200" dirty="0"/>
                        <a:t>: damping strings with side of hand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8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92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0C1C8A6-CAAE-204E-9C36-30BF3F242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402" y="95552"/>
            <a:ext cx="4793819" cy="43144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6F25B9-0136-9048-BAD8-61F677EF2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78536"/>
              </p:ext>
            </p:extLst>
          </p:nvPr>
        </p:nvGraphicFramePr>
        <p:xfrm>
          <a:off x="6226625" y="381004"/>
          <a:ext cx="5965375" cy="321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72DA775-EC4C-4D4A-9021-40D6C759C9D8}"/>
              </a:ext>
            </a:extLst>
          </p:cNvPr>
          <p:cNvGraphicFramePr>
            <a:graphicFrameLocks noGrp="1"/>
          </p:cNvGraphicFramePr>
          <p:nvPr/>
        </p:nvGraphicFramePr>
        <p:xfrm>
          <a:off x="115481" y="206830"/>
          <a:ext cx="2910748" cy="649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243">
                  <a:extLst>
                    <a:ext uri="{9D8B030D-6E8A-4147-A177-3AD203B41FA5}">
                      <a16:colId xmlns:a16="http://schemas.microsoft.com/office/drawing/2014/main" val="3207661774"/>
                    </a:ext>
                  </a:extLst>
                </a:gridCol>
                <a:gridCol w="1851505">
                  <a:extLst>
                    <a:ext uri="{9D8B030D-6E8A-4147-A177-3AD203B41FA5}">
                      <a16:colId xmlns:a16="http://schemas.microsoft.com/office/drawing/2014/main" val="2484373285"/>
                    </a:ext>
                  </a:extLst>
                </a:gridCol>
              </a:tblGrid>
              <a:tr h="33864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GLOSSARY TERMS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409314"/>
                  </a:ext>
                </a:extLst>
              </a:tr>
              <a:tr h="323011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Sylabbic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889082"/>
                  </a:ext>
                </a:extLst>
              </a:tr>
              <a:tr h="279943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Bvox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04311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en-US" sz="1100" b="1" dirty="0"/>
                        <a:t>Overdubbing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199751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Close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0068"/>
                  </a:ext>
                </a:extLst>
              </a:tr>
              <a:tr h="323011">
                <a:tc>
                  <a:txBody>
                    <a:bodyPr/>
                    <a:lstStyle/>
                    <a:p>
                      <a:r>
                        <a:rPr lang="en-US" sz="1100" b="1" dirty="0"/>
                        <a:t>Panning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997585"/>
                  </a:ext>
                </a:extLst>
              </a:tr>
              <a:tr h="354146">
                <a:tc>
                  <a:txBody>
                    <a:bodyPr/>
                    <a:lstStyle/>
                    <a:p>
                      <a:r>
                        <a:rPr lang="en-US" sz="1100" b="1" dirty="0"/>
                        <a:t>Phase Shifter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43302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Parallel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22544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Transposed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43026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Circle of 5ths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848186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Shuffle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44516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Anacrusis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67898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Middle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97154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Swing Rhythm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87610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/>
                        <a:t>Bell Chord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311212"/>
                  </a:ext>
                </a:extLst>
              </a:tr>
              <a:tr h="452215">
                <a:tc>
                  <a:txBody>
                    <a:bodyPr/>
                    <a:lstStyle/>
                    <a:p>
                      <a:r>
                        <a:rPr lang="en-US" sz="1100" b="1" dirty="0" err="1"/>
                        <a:t>Appogiaturas</a:t>
                      </a:r>
                      <a:r>
                        <a:rPr lang="en-US" sz="11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95081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C3A31998-A0A7-094A-9096-1B5C9FD04877}"/>
              </a:ext>
            </a:extLst>
          </p:cNvPr>
          <p:cNvSpPr/>
          <p:nvPr/>
        </p:nvSpPr>
        <p:spPr>
          <a:xfrm>
            <a:off x="7362890" y="0"/>
            <a:ext cx="482911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30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</a:rPr>
              <a:t>Killer Queen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071051E-DCB1-3B45-A46D-677A4D901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760608"/>
              </p:ext>
            </p:extLst>
          </p:nvPr>
        </p:nvGraphicFramePr>
        <p:xfrm>
          <a:off x="3145824" y="3385003"/>
          <a:ext cx="8969974" cy="31339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7393">
                  <a:extLst>
                    <a:ext uri="{9D8B030D-6E8A-4147-A177-3AD203B41FA5}">
                      <a16:colId xmlns:a16="http://schemas.microsoft.com/office/drawing/2014/main" val="165585472"/>
                    </a:ext>
                  </a:extLst>
                </a:gridCol>
                <a:gridCol w="4273587">
                  <a:extLst>
                    <a:ext uri="{9D8B030D-6E8A-4147-A177-3AD203B41FA5}">
                      <a16:colId xmlns:a16="http://schemas.microsoft.com/office/drawing/2014/main" val="3030589633"/>
                    </a:ext>
                  </a:extLst>
                </a:gridCol>
                <a:gridCol w="3548994">
                  <a:extLst>
                    <a:ext uri="{9D8B030D-6E8A-4147-A177-3AD203B41FA5}">
                      <a16:colId xmlns:a16="http://schemas.microsoft.com/office/drawing/2014/main" val="323894416"/>
                    </a:ext>
                  </a:extLst>
                </a:gridCol>
              </a:tblGrid>
              <a:tr h="33994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Structure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365855"/>
                  </a:ext>
                </a:extLst>
              </a:tr>
              <a:tr h="594912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1 </a:t>
                      </a:r>
                      <a:r>
                        <a:rPr lang="en-US" sz="1200" dirty="0"/>
                        <a:t>1-14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6 Finger Clicks set ________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Opening accompaniment is dry _________ piano chords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_______ could be a </a:t>
                      </a:r>
                      <a:r>
                        <a:rPr lang="en-US" sz="1200" b="1" dirty="0"/>
                        <a:t>PRE-CHORUS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Key is E flat major but tonally ________ being based on C and 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B.8 Backing vocals = v_________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538403"/>
                  </a:ext>
                </a:extLst>
              </a:tr>
              <a:tr h="424937">
                <a:tc>
                  <a:txBody>
                    <a:bodyPr/>
                    <a:lstStyle/>
                    <a:p>
                      <a:r>
                        <a:rPr lang="en-US" sz="1200" b="1" dirty="0"/>
                        <a:t>Chorus </a:t>
                      </a:r>
                      <a:r>
                        <a:rPr lang="en-US" sz="1200" dirty="0"/>
                        <a:t>14-26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Starts with a falling 5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progression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Circle of 5ths b._______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Perfect cadence in b.___ Parallel harmonies at bar _____ (in 3 and 4 parts)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662377"/>
                  </a:ext>
                </a:extLst>
              </a:tr>
              <a:tr h="607018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2 </a:t>
                      </a:r>
                      <a:r>
                        <a:rPr lang="en-US" sz="1200" dirty="0"/>
                        <a:t>26-38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Addition of a snare drum b._____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New guitar fragment b._____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Single triangle note b._____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New backing vocals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Vocal line octave _______(decorated by descending _________ bass guitar scale)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54575"/>
                  </a:ext>
                </a:extLst>
              </a:tr>
              <a:tr h="254962">
                <a:tc>
                  <a:txBody>
                    <a:bodyPr/>
                    <a:lstStyle/>
                    <a:p>
                      <a:r>
                        <a:rPr lang="en-US" sz="1200" b="1" dirty="0"/>
                        <a:t>Chorus </a:t>
                      </a:r>
                      <a:r>
                        <a:rPr lang="en-US" sz="1200" dirty="0"/>
                        <a:t>38-50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Moves to B ________ (key)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031967"/>
                  </a:ext>
                </a:extLst>
              </a:tr>
              <a:tr h="325168">
                <a:tc>
                  <a:txBody>
                    <a:bodyPr/>
                    <a:lstStyle/>
                    <a:p>
                      <a:r>
                        <a:rPr lang="en-US" sz="1200" b="1" dirty="0"/>
                        <a:t>Verse 3 </a:t>
                      </a:r>
                      <a:r>
                        <a:rPr lang="en-US" sz="1200" dirty="0"/>
                        <a:t>51-61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Starts like v.1 but with melody on high register _____ not voice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(</a:t>
                      </a:r>
                      <a:r>
                        <a:rPr lang="en-US" sz="1200" b="1" dirty="0"/>
                        <a:t>Chorus</a:t>
                      </a:r>
                      <a:r>
                        <a:rPr lang="en-US" sz="1200" dirty="0"/>
                        <a:t> 69-78) is a repeat of the first chorus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88135"/>
                  </a:ext>
                </a:extLst>
              </a:tr>
              <a:tr h="424937">
                <a:tc>
                  <a:txBody>
                    <a:bodyPr/>
                    <a:lstStyle/>
                    <a:p>
                      <a:r>
                        <a:rPr lang="en-US" sz="1200" b="1" dirty="0"/>
                        <a:t>Outro </a:t>
                      </a:r>
                      <a:r>
                        <a:rPr lang="en-US" sz="1200" dirty="0"/>
                        <a:t>79-end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Panned ___________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C__________ texture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________ cadence leads to tonic chord to end 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18897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038A17-83D0-F745-B9ED-B5CC892542F8}"/>
              </a:ext>
            </a:extLst>
          </p:cNvPr>
          <p:cNvGraphicFramePr>
            <a:graphicFrameLocks noGrp="1"/>
          </p:cNvGraphicFramePr>
          <p:nvPr/>
        </p:nvGraphicFramePr>
        <p:xfrm>
          <a:off x="3145827" y="206829"/>
          <a:ext cx="3363687" cy="30493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90193">
                  <a:extLst>
                    <a:ext uri="{9D8B030D-6E8A-4147-A177-3AD203B41FA5}">
                      <a16:colId xmlns:a16="http://schemas.microsoft.com/office/drawing/2014/main" val="3747530485"/>
                    </a:ext>
                  </a:extLst>
                </a:gridCol>
                <a:gridCol w="716800">
                  <a:extLst>
                    <a:ext uri="{9D8B030D-6E8A-4147-A177-3AD203B41FA5}">
                      <a16:colId xmlns:a16="http://schemas.microsoft.com/office/drawing/2014/main" val="3818847587"/>
                    </a:ext>
                  </a:extLst>
                </a:gridCol>
                <a:gridCol w="1956694">
                  <a:extLst>
                    <a:ext uri="{9D8B030D-6E8A-4147-A177-3AD203B41FA5}">
                      <a16:colId xmlns:a16="http://schemas.microsoft.com/office/drawing/2014/main" val="3956683682"/>
                    </a:ext>
                  </a:extLst>
                </a:gridCol>
              </a:tblGrid>
              <a:tr h="37143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Signs and abbreviations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84585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b.7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Vibrato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41329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e.g</a:t>
                      </a:r>
                      <a:r>
                        <a:rPr lang="en-US" sz="1200" dirty="0"/>
                        <a:t> b.19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Ottova</a:t>
                      </a:r>
                      <a:r>
                        <a:rPr lang="en-US" sz="1200" b="1" dirty="0"/>
                        <a:t> 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269407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Tremolo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03918"/>
                  </a:ext>
                </a:extLst>
              </a:tr>
              <a:tr h="34447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Pitch Bend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895169"/>
                  </a:ext>
                </a:extLst>
              </a:tr>
              <a:tr h="65000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Slide</a:t>
                      </a:r>
                      <a:r>
                        <a:rPr lang="en-US" sz="1200" dirty="0"/>
                        <a:t>: smooth glide from one note to next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586624"/>
                  </a:ext>
                </a:extLst>
              </a:tr>
              <a:tr h="65000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Palm Mute</a:t>
                      </a:r>
                      <a:r>
                        <a:rPr lang="en-US" sz="1200" dirty="0"/>
                        <a:t>: damping strings with side of hand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8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51803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{36CBA35B-3348-6647-A834-9D3013D1C7E6}tf10001124</Template>
  <TotalTime>1238</TotalTime>
  <Words>748</Words>
  <Application>Microsoft Office PowerPoint</Application>
  <PresentationFormat>Widescreen</PresentationFormat>
  <Paragraphs>198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Corbel</vt:lpstr>
      <vt:lpstr>Wingdings 2</vt:lpstr>
      <vt:lpstr>Frame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Robinson</dc:creator>
  <cp:lastModifiedBy>Caroline Robinson</cp:lastModifiedBy>
  <cp:revision>18</cp:revision>
  <dcterms:created xsi:type="dcterms:W3CDTF">2018-02-17T16:48:58Z</dcterms:created>
  <dcterms:modified xsi:type="dcterms:W3CDTF">2018-05-16T14:02:50Z</dcterms:modified>
</cp:coreProperties>
</file>