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7" r:id="rId5"/>
    <p:sldId id="262" r:id="rId6"/>
    <p:sldId id="263" r:id="rId7"/>
    <p:sldId id="264" r:id="rId8"/>
    <p:sldId id="265" r:id="rId9"/>
    <p:sldId id="282" r:id="rId10"/>
    <p:sldId id="266" r:id="rId11"/>
    <p:sldId id="279" r:id="rId12"/>
    <p:sldId id="267" r:id="rId13"/>
    <p:sldId id="271" r:id="rId14"/>
    <p:sldId id="281" r:id="rId15"/>
    <p:sldId id="280" r:id="rId16"/>
    <p:sldId id="270" r:id="rId17"/>
    <p:sldId id="283" r:id="rId18"/>
    <p:sldId id="272" r:id="rId19"/>
    <p:sldId id="273" r:id="rId20"/>
    <p:sldId id="284" r:id="rId21"/>
    <p:sldId id="274" r:id="rId22"/>
    <p:sldId id="285" r:id="rId23"/>
    <p:sldId id="289" r:id="rId24"/>
    <p:sldId id="286" r:id="rId25"/>
    <p:sldId id="276" r:id="rId26"/>
    <p:sldId id="288" r:id="rId27"/>
    <p:sldId id="259" r:id="rId28"/>
  </p:sldIdLst>
  <p:sldSz cx="9144000" cy="6858000" type="screen4x3"/>
  <p:notesSz cx="6797675" cy="9926638"/>
  <p:embeddedFontLst>
    <p:embeddedFont>
      <p:font typeface="Calibri" panose="020F0502020204030204" pitchFamily="34" charset="0"/>
      <p:regular r:id="rId30"/>
      <p:bold r:id="rId31"/>
      <p:italic r:id="rId32"/>
      <p:boldItalic r:id="rId33"/>
    </p:embeddedFont>
    <p:embeddedFont>
      <p:font typeface="Museo 100" panose="02000000000000000000" pitchFamily="2" charset="0"/>
      <p:regular r:id="rId34"/>
    </p:embeddedFont>
    <p:embeddedFont>
      <p:font typeface="Museo 500" panose="02000000000000000000" pitchFamily="2" charset="0"/>
      <p:regular r:id="rId35"/>
    </p:embeddedFont>
    <p:embeddedFont>
      <p:font typeface="Museo 700" panose="02000000000000000000" pitchFamily="2" charset="0"/>
      <p:bold r:id="rId36"/>
    </p:embeddedFont>
    <p:embeddedFont>
      <p:font typeface="Museo 900" panose="02000000000000000000" pitchFamily="2" charset="0"/>
      <p:bold r:id="rId37"/>
    </p:embeddedFont>
    <p:embeddedFont>
      <p:font typeface="Museo900-Regular" panose="02000000000000000000" pitchFamily="2"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8F5"/>
    <a:srgbClr val="F6F6F6"/>
    <a:srgbClr val="EBEBE8"/>
    <a:srgbClr val="F6F6F3"/>
    <a:srgbClr val="247393"/>
    <a:srgbClr val="221815"/>
    <a:srgbClr val="7C664F"/>
    <a:srgbClr val="A19484"/>
    <a:srgbClr val="001822"/>
    <a:srgbClr val="DB7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1733A-796D-4642-A1EE-383921F2C176}" v="19" dt="2019-08-27T11:33:13.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0" autoAdjust="0"/>
  </p:normalViewPr>
  <p:slideViewPr>
    <p:cSldViewPr snapToGrid="0">
      <p:cViewPr varScale="1">
        <p:scale>
          <a:sx n="159" d="100"/>
          <a:sy n="159" d="100"/>
        </p:scale>
        <p:origin x="17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517BF529-95BA-43B1-883F-C15B348788E2}"/>
    <pc:docChg chg="undo custSel modSld">
      <pc:chgData name="Leonora Sheppard" userId="3688f6d8-1f97-408e-a4fe-cc859c551ddb" providerId="ADAL" clId="{517BF529-95BA-43B1-883F-C15B348788E2}" dt="2019-08-22T11:05:41.787" v="164" actId="20577"/>
      <pc:docMkLst>
        <pc:docMk/>
      </pc:docMkLst>
      <pc:sldChg chg="modSp">
        <pc:chgData name="Leonora Sheppard" userId="3688f6d8-1f97-408e-a4fe-cc859c551ddb" providerId="ADAL" clId="{517BF529-95BA-43B1-883F-C15B348788E2}" dt="2019-08-22T10:30:58.301" v="0" actId="20577"/>
        <pc:sldMkLst>
          <pc:docMk/>
          <pc:sldMk cId="1370724233" sldId="263"/>
        </pc:sldMkLst>
        <pc:spChg chg="mod">
          <ac:chgData name="Leonora Sheppard" userId="3688f6d8-1f97-408e-a4fe-cc859c551ddb" providerId="ADAL" clId="{517BF529-95BA-43B1-883F-C15B348788E2}" dt="2019-08-22T10:30:58.301" v="0" actId="20577"/>
          <ac:spMkLst>
            <pc:docMk/>
            <pc:sldMk cId="1370724233" sldId="263"/>
            <ac:spMk id="3" creationId="{76AB8E7A-A6C2-450A-9E27-9038DD65D762}"/>
          </ac:spMkLst>
        </pc:spChg>
      </pc:sldChg>
      <pc:sldChg chg="modSp">
        <pc:chgData name="Leonora Sheppard" userId="3688f6d8-1f97-408e-a4fe-cc859c551ddb" providerId="ADAL" clId="{517BF529-95BA-43B1-883F-C15B348788E2}" dt="2019-08-22T10:31:27.378" v="4" actId="20577"/>
        <pc:sldMkLst>
          <pc:docMk/>
          <pc:sldMk cId="2518379531" sldId="265"/>
        </pc:sldMkLst>
        <pc:spChg chg="mod">
          <ac:chgData name="Leonora Sheppard" userId="3688f6d8-1f97-408e-a4fe-cc859c551ddb" providerId="ADAL" clId="{517BF529-95BA-43B1-883F-C15B348788E2}" dt="2019-08-22T10:31:27.378" v="4" actId="20577"/>
          <ac:spMkLst>
            <pc:docMk/>
            <pc:sldMk cId="2518379531" sldId="265"/>
            <ac:spMk id="3" creationId="{00000000-0000-0000-0000-000000000000}"/>
          </ac:spMkLst>
        </pc:spChg>
      </pc:sldChg>
      <pc:sldChg chg="modSp">
        <pc:chgData name="Leonora Sheppard" userId="3688f6d8-1f97-408e-a4fe-cc859c551ddb" providerId="ADAL" clId="{517BF529-95BA-43B1-883F-C15B348788E2}" dt="2019-08-22T10:41:54.073" v="115" actId="20577"/>
        <pc:sldMkLst>
          <pc:docMk/>
          <pc:sldMk cId="1837344731" sldId="267"/>
        </pc:sldMkLst>
        <pc:spChg chg="mod">
          <ac:chgData name="Leonora Sheppard" userId="3688f6d8-1f97-408e-a4fe-cc859c551ddb" providerId="ADAL" clId="{517BF529-95BA-43B1-883F-C15B348788E2}" dt="2019-08-22T10:41:54.073" v="115" actId="20577"/>
          <ac:spMkLst>
            <pc:docMk/>
            <pc:sldMk cId="1837344731" sldId="267"/>
            <ac:spMk id="3" creationId="{00000000-0000-0000-0000-000000000000}"/>
          </ac:spMkLst>
        </pc:spChg>
      </pc:sldChg>
      <pc:sldChg chg="modSp">
        <pc:chgData name="Leonora Sheppard" userId="3688f6d8-1f97-408e-a4fe-cc859c551ddb" providerId="ADAL" clId="{517BF529-95BA-43B1-883F-C15B348788E2}" dt="2019-08-22T10:44:15.008" v="146" actId="14100"/>
        <pc:sldMkLst>
          <pc:docMk/>
          <pc:sldMk cId="147995652" sldId="271"/>
        </pc:sldMkLst>
        <pc:spChg chg="mod">
          <ac:chgData name="Leonora Sheppard" userId="3688f6d8-1f97-408e-a4fe-cc859c551ddb" providerId="ADAL" clId="{517BF529-95BA-43B1-883F-C15B348788E2}" dt="2019-08-22T10:44:00.273" v="134" actId="20577"/>
          <ac:spMkLst>
            <pc:docMk/>
            <pc:sldMk cId="147995652" sldId="271"/>
            <ac:spMk id="3" creationId="{00000000-0000-0000-0000-000000000000}"/>
          </ac:spMkLst>
        </pc:spChg>
        <pc:picChg chg="mod">
          <ac:chgData name="Leonora Sheppard" userId="3688f6d8-1f97-408e-a4fe-cc859c551ddb" providerId="ADAL" clId="{517BF529-95BA-43B1-883F-C15B348788E2}" dt="2019-08-22T10:44:15.008" v="146" actId="14100"/>
          <ac:picMkLst>
            <pc:docMk/>
            <pc:sldMk cId="147995652" sldId="271"/>
            <ac:picMk id="5" creationId="{E05CEFE6-6CF1-400F-B269-EC5741FAC8A0}"/>
          </ac:picMkLst>
        </pc:picChg>
      </pc:sldChg>
      <pc:sldChg chg="modSp">
        <pc:chgData name="Leonora Sheppard" userId="3688f6d8-1f97-408e-a4fe-cc859c551ddb" providerId="ADAL" clId="{517BF529-95BA-43B1-883F-C15B348788E2}" dt="2019-08-22T10:51:45.258" v="156" actId="20577"/>
        <pc:sldMkLst>
          <pc:docMk/>
          <pc:sldMk cId="4021897924" sldId="273"/>
        </pc:sldMkLst>
        <pc:spChg chg="mod">
          <ac:chgData name="Leonora Sheppard" userId="3688f6d8-1f97-408e-a4fe-cc859c551ddb" providerId="ADAL" clId="{517BF529-95BA-43B1-883F-C15B348788E2}" dt="2019-08-22T10:51:45.258" v="156" actId="20577"/>
          <ac:spMkLst>
            <pc:docMk/>
            <pc:sldMk cId="4021897924" sldId="273"/>
            <ac:spMk id="3" creationId="{00000000-0000-0000-0000-000000000000}"/>
          </ac:spMkLst>
        </pc:spChg>
      </pc:sldChg>
      <pc:sldChg chg="modSp">
        <pc:chgData name="Leonora Sheppard" userId="3688f6d8-1f97-408e-a4fe-cc859c551ddb" providerId="ADAL" clId="{517BF529-95BA-43B1-883F-C15B348788E2}" dt="2019-08-22T10:45:18.965" v="149" actId="6549"/>
        <pc:sldMkLst>
          <pc:docMk/>
          <pc:sldMk cId="1648487380" sldId="280"/>
        </pc:sldMkLst>
        <pc:spChg chg="mod">
          <ac:chgData name="Leonora Sheppard" userId="3688f6d8-1f97-408e-a4fe-cc859c551ddb" providerId="ADAL" clId="{517BF529-95BA-43B1-883F-C15B348788E2}" dt="2019-08-22T10:45:18.965" v="149" actId="6549"/>
          <ac:spMkLst>
            <pc:docMk/>
            <pc:sldMk cId="1648487380" sldId="280"/>
            <ac:spMk id="3" creationId="{00000000-0000-0000-0000-000000000000}"/>
          </ac:spMkLst>
        </pc:spChg>
      </pc:sldChg>
      <pc:sldChg chg="modSp">
        <pc:chgData name="Leonora Sheppard" userId="3688f6d8-1f97-408e-a4fe-cc859c551ddb" providerId="ADAL" clId="{517BF529-95BA-43B1-883F-C15B348788E2}" dt="2019-08-22T10:44:59.946" v="148" actId="20577"/>
        <pc:sldMkLst>
          <pc:docMk/>
          <pc:sldMk cId="2783435095" sldId="281"/>
        </pc:sldMkLst>
        <pc:spChg chg="mod">
          <ac:chgData name="Leonora Sheppard" userId="3688f6d8-1f97-408e-a4fe-cc859c551ddb" providerId="ADAL" clId="{517BF529-95BA-43B1-883F-C15B348788E2}" dt="2019-08-22T10:44:59.946" v="148" actId="20577"/>
          <ac:spMkLst>
            <pc:docMk/>
            <pc:sldMk cId="2783435095" sldId="281"/>
            <ac:spMk id="3" creationId="{00000000-0000-0000-0000-000000000000}"/>
          </ac:spMkLst>
        </pc:spChg>
      </pc:sldChg>
      <pc:sldChg chg="modSp">
        <pc:chgData name="Leonora Sheppard" userId="3688f6d8-1f97-408e-a4fe-cc859c551ddb" providerId="ADAL" clId="{517BF529-95BA-43B1-883F-C15B348788E2}" dt="2019-08-22T10:39:56.609" v="96" actId="14100"/>
        <pc:sldMkLst>
          <pc:docMk/>
          <pc:sldMk cId="1077279385" sldId="282"/>
        </pc:sldMkLst>
        <pc:spChg chg="mod">
          <ac:chgData name="Leonora Sheppard" userId="3688f6d8-1f97-408e-a4fe-cc859c551ddb" providerId="ADAL" clId="{517BF529-95BA-43B1-883F-C15B348788E2}" dt="2019-08-22T10:39:25.462" v="84" actId="15"/>
          <ac:spMkLst>
            <pc:docMk/>
            <pc:sldMk cId="1077279385" sldId="282"/>
            <ac:spMk id="3" creationId="{00000000-0000-0000-0000-000000000000}"/>
          </ac:spMkLst>
        </pc:spChg>
        <pc:spChg chg="mod">
          <ac:chgData name="Leonora Sheppard" userId="3688f6d8-1f97-408e-a4fe-cc859c551ddb" providerId="ADAL" clId="{517BF529-95BA-43B1-883F-C15B348788E2}" dt="2019-08-22T10:39:39.369" v="89" actId="1036"/>
          <ac:spMkLst>
            <pc:docMk/>
            <pc:sldMk cId="1077279385" sldId="282"/>
            <ac:spMk id="13" creationId="{21833047-46BD-45DA-A84D-2184DB59D642}"/>
          </ac:spMkLst>
        </pc:spChg>
        <pc:picChg chg="mod">
          <ac:chgData name="Leonora Sheppard" userId="3688f6d8-1f97-408e-a4fe-cc859c551ddb" providerId="ADAL" clId="{517BF529-95BA-43B1-883F-C15B348788E2}" dt="2019-08-22T10:39:56.609" v="96" actId="14100"/>
          <ac:picMkLst>
            <pc:docMk/>
            <pc:sldMk cId="1077279385" sldId="282"/>
            <ac:picMk id="5" creationId="{C2E1DF0C-E33B-40B3-8B7D-BE35CDC5DFE4}"/>
          </ac:picMkLst>
        </pc:picChg>
      </pc:sldChg>
      <pc:sldChg chg="modSp">
        <pc:chgData name="Leonora Sheppard" userId="3688f6d8-1f97-408e-a4fe-cc859c551ddb" providerId="ADAL" clId="{517BF529-95BA-43B1-883F-C15B348788E2}" dt="2019-08-22T10:46:06.319" v="152" actId="20577"/>
        <pc:sldMkLst>
          <pc:docMk/>
          <pc:sldMk cId="1213986095" sldId="283"/>
        </pc:sldMkLst>
        <pc:spChg chg="mod">
          <ac:chgData name="Leonora Sheppard" userId="3688f6d8-1f97-408e-a4fe-cc859c551ddb" providerId="ADAL" clId="{517BF529-95BA-43B1-883F-C15B348788E2}" dt="2019-08-22T10:45:53.615" v="151" actId="20577"/>
          <ac:spMkLst>
            <pc:docMk/>
            <pc:sldMk cId="1213986095" sldId="283"/>
            <ac:spMk id="2" creationId="{00000000-0000-0000-0000-000000000000}"/>
          </ac:spMkLst>
        </pc:spChg>
        <pc:spChg chg="mod">
          <ac:chgData name="Leonora Sheppard" userId="3688f6d8-1f97-408e-a4fe-cc859c551ddb" providerId="ADAL" clId="{517BF529-95BA-43B1-883F-C15B348788E2}" dt="2019-08-22T10:46:06.319" v="152" actId="20577"/>
          <ac:spMkLst>
            <pc:docMk/>
            <pc:sldMk cId="1213986095" sldId="283"/>
            <ac:spMk id="3" creationId="{00000000-0000-0000-0000-000000000000}"/>
          </ac:spMkLst>
        </pc:spChg>
      </pc:sldChg>
      <pc:sldChg chg="modSp">
        <pc:chgData name="Leonora Sheppard" userId="3688f6d8-1f97-408e-a4fe-cc859c551ddb" providerId="ADAL" clId="{517BF529-95BA-43B1-883F-C15B348788E2}" dt="2019-08-22T11:05:41.787" v="164" actId="20577"/>
        <pc:sldMkLst>
          <pc:docMk/>
          <pc:sldMk cId="2118410208" sldId="288"/>
        </pc:sldMkLst>
        <pc:spChg chg="mod">
          <ac:chgData name="Leonora Sheppard" userId="3688f6d8-1f97-408e-a4fe-cc859c551ddb" providerId="ADAL" clId="{517BF529-95BA-43B1-883F-C15B348788E2}" dt="2019-08-22T11:05:41.787" v="164" actId="20577"/>
          <ac:spMkLst>
            <pc:docMk/>
            <pc:sldMk cId="2118410208" sldId="288"/>
            <ac:spMk id="3" creationId="{B26ED33E-F08E-4B79-8D1B-216A191CBDC0}"/>
          </ac:spMkLst>
        </pc:spChg>
      </pc:sldChg>
      <pc:sldChg chg="modSp">
        <pc:chgData name="Leonora Sheppard" userId="3688f6d8-1f97-408e-a4fe-cc859c551ddb" providerId="ADAL" clId="{517BF529-95BA-43B1-883F-C15B348788E2}" dt="2019-08-22T11:03:59.069" v="163" actId="20577"/>
        <pc:sldMkLst>
          <pc:docMk/>
          <pc:sldMk cId="1680107680" sldId="289"/>
        </pc:sldMkLst>
        <pc:spChg chg="mod">
          <ac:chgData name="Leonora Sheppard" userId="3688f6d8-1f97-408e-a4fe-cc859c551ddb" providerId="ADAL" clId="{517BF529-95BA-43B1-883F-C15B348788E2}" dt="2019-08-22T11:03:59.069" v="163" actId="20577"/>
          <ac:spMkLst>
            <pc:docMk/>
            <pc:sldMk cId="1680107680" sldId="289"/>
            <ac:spMk id="3" creationId="{00000000-0000-0000-0000-000000000000}"/>
          </ac:spMkLst>
        </pc:spChg>
      </pc:sldChg>
    </pc:docChg>
  </pc:docChgLst>
  <pc:docChgLst>
    <pc:chgData name="Emma Arnold" userId="S::emma.arnold@pgonline.co.uk::8993a44a-1dde-43d4-879e-84867f47ccd8" providerId="AD" clId="Web-{9942C677-0806-F3C0-EF72-8F6ACFEA636B}"/>
    <pc:docChg chg="modSld">
      <pc:chgData name="Emma Arnold" userId="S::emma.arnold@pgonline.co.uk::8993a44a-1dde-43d4-879e-84867f47ccd8" providerId="AD" clId="Web-{9942C677-0806-F3C0-EF72-8F6ACFEA636B}" dt="2019-08-02T11:21:08.708" v="8"/>
      <pc:docMkLst>
        <pc:docMk/>
      </pc:docMkLst>
      <pc:sldChg chg="delSp">
        <pc:chgData name="Emma Arnold" userId="S::emma.arnold@pgonline.co.uk::8993a44a-1dde-43d4-879e-84867f47ccd8" providerId="AD" clId="Web-{9942C677-0806-F3C0-EF72-8F6ACFEA636B}" dt="2019-08-02T11:15:08.863" v="0"/>
        <pc:sldMkLst>
          <pc:docMk/>
          <pc:sldMk cId="1609933020" sldId="264"/>
        </pc:sldMkLst>
        <pc:spChg chg="del">
          <ac:chgData name="Emma Arnold" userId="S::emma.arnold@pgonline.co.uk::8993a44a-1dde-43d4-879e-84867f47ccd8" providerId="AD" clId="Web-{9942C677-0806-F3C0-EF72-8F6ACFEA636B}" dt="2019-08-02T11:15:08.863" v="0"/>
          <ac:spMkLst>
            <pc:docMk/>
            <pc:sldMk cId="1609933020" sldId="264"/>
            <ac:spMk id="6" creationId="{F7CC7F9B-D833-48CE-A290-C5882E40F195}"/>
          </ac:spMkLst>
        </pc:spChg>
      </pc:sldChg>
      <pc:sldChg chg="delSp">
        <pc:chgData name="Emma Arnold" userId="S::emma.arnold@pgonline.co.uk::8993a44a-1dde-43d4-879e-84867f47ccd8" providerId="AD" clId="Web-{9942C677-0806-F3C0-EF72-8F6ACFEA636B}" dt="2019-08-02T11:17:18.223" v="2"/>
        <pc:sldMkLst>
          <pc:docMk/>
          <pc:sldMk cId="4021897924" sldId="273"/>
        </pc:sldMkLst>
        <pc:spChg chg="del">
          <ac:chgData name="Emma Arnold" userId="S::emma.arnold@pgonline.co.uk::8993a44a-1dde-43d4-879e-84867f47ccd8" providerId="AD" clId="Web-{9942C677-0806-F3C0-EF72-8F6ACFEA636B}" dt="2019-08-02T11:17:18.223" v="2"/>
          <ac:spMkLst>
            <pc:docMk/>
            <pc:sldMk cId="4021897924" sldId="273"/>
            <ac:spMk id="6" creationId="{98CF455A-103C-412A-842F-F4C8970E1390}"/>
          </ac:spMkLst>
        </pc:spChg>
      </pc:sldChg>
      <pc:sldChg chg="delSp">
        <pc:chgData name="Emma Arnold" userId="S::emma.arnold@pgonline.co.uk::8993a44a-1dde-43d4-879e-84867f47ccd8" providerId="AD" clId="Web-{9942C677-0806-F3C0-EF72-8F6ACFEA636B}" dt="2019-08-02T11:18:16.364" v="3"/>
        <pc:sldMkLst>
          <pc:docMk/>
          <pc:sldMk cId="4000642889" sldId="274"/>
        </pc:sldMkLst>
        <pc:spChg chg="del">
          <ac:chgData name="Emma Arnold" userId="S::emma.arnold@pgonline.co.uk::8993a44a-1dde-43d4-879e-84867f47ccd8" providerId="AD" clId="Web-{9942C677-0806-F3C0-EF72-8F6ACFEA636B}" dt="2019-08-02T11:18:16.364" v="3"/>
          <ac:spMkLst>
            <pc:docMk/>
            <pc:sldMk cId="4000642889" sldId="274"/>
            <ac:spMk id="6" creationId="{CFD4A617-B8BE-4FDE-BB25-5C84FDCD8CFC}"/>
          </ac:spMkLst>
        </pc:spChg>
      </pc:sldChg>
      <pc:sldChg chg="delSp">
        <pc:chgData name="Emma Arnold" userId="S::emma.arnold@pgonline.co.uk::8993a44a-1dde-43d4-879e-84867f47ccd8" providerId="AD" clId="Web-{9942C677-0806-F3C0-EF72-8F6ACFEA636B}" dt="2019-08-02T11:16:11.411" v="1"/>
        <pc:sldMkLst>
          <pc:docMk/>
          <pc:sldMk cId="1648487380" sldId="280"/>
        </pc:sldMkLst>
        <pc:spChg chg="del">
          <ac:chgData name="Emma Arnold" userId="S::emma.arnold@pgonline.co.uk::8993a44a-1dde-43d4-879e-84867f47ccd8" providerId="AD" clId="Web-{9942C677-0806-F3C0-EF72-8F6ACFEA636B}" dt="2019-08-02T11:16:11.411" v="1"/>
          <ac:spMkLst>
            <pc:docMk/>
            <pc:sldMk cId="1648487380" sldId="280"/>
            <ac:spMk id="11" creationId="{3CF4BC6E-F8C0-4F72-A7CD-F8BCB4C5BA77}"/>
          </ac:spMkLst>
        </pc:spChg>
      </pc:sldChg>
      <pc:sldChg chg="delSp">
        <pc:chgData name="Emma Arnold" userId="S::emma.arnold@pgonline.co.uk::8993a44a-1dde-43d4-879e-84867f47ccd8" providerId="AD" clId="Web-{9942C677-0806-F3C0-EF72-8F6ACFEA636B}" dt="2019-08-02T11:19:17.176" v="4"/>
        <pc:sldMkLst>
          <pc:docMk/>
          <pc:sldMk cId="652916210" sldId="285"/>
        </pc:sldMkLst>
        <pc:spChg chg="del">
          <ac:chgData name="Emma Arnold" userId="S::emma.arnold@pgonline.co.uk::8993a44a-1dde-43d4-879e-84867f47ccd8" providerId="AD" clId="Web-{9942C677-0806-F3C0-EF72-8F6ACFEA636B}" dt="2019-08-02T11:19:17.176" v="4"/>
          <ac:spMkLst>
            <pc:docMk/>
            <pc:sldMk cId="652916210" sldId="285"/>
            <ac:spMk id="4" creationId="{102668F6-9464-4DB6-9CFA-5CE6051C74CC}"/>
          </ac:spMkLst>
        </pc:spChg>
      </pc:sldChg>
      <pc:sldChg chg="delSp modSp">
        <pc:chgData name="Emma Arnold" userId="S::emma.arnold@pgonline.co.uk::8993a44a-1dde-43d4-879e-84867f47ccd8" providerId="AD" clId="Web-{9942C677-0806-F3C0-EF72-8F6ACFEA636B}" dt="2019-08-02T11:21:08.708" v="8"/>
        <pc:sldMkLst>
          <pc:docMk/>
          <pc:sldMk cId="2118410208" sldId="288"/>
        </pc:sldMkLst>
        <pc:spChg chg="del mod">
          <ac:chgData name="Emma Arnold" userId="S::emma.arnold@pgonline.co.uk::8993a44a-1dde-43d4-879e-84867f47ccd8" providerId="AD" clId="Web-{9942C677-0806-F3C0-EF72-8F6ACFEA636B}" dt="2019-08-02T11:21:08.708" v="8"/>
          <ac:spMkLst>
            <pc:docMk/>
            <pc:sldMk cId="2118410208" sldId="288"/>
            <ac:spMk id="4" creationId="{ED0A4E67-129E-4376-8EB0-8B1BD322AFB3}"/>
          </ac:spMkLst>
        </pc:spChg>
      </pc:sldChg>
    </pc:docChg>
  </pc:docChgLst>
  <pc:docChgLst>
    <pc:chgData name="Emma Arnold" userId="8993a44a-1dde-43d4-879e-84867f47ccd8" providerId="ADAL" clId="{23188DCE-9226-43C0-A7D0-3EF04B78E9DE}"/>
    <pc:docChg chg="custSel modSld sldOrd">
      <pc:chgData name="Emma Arnold" userId="8993a44a-1dde-43d4-879e-84867f47ccd8" providerId="ADAL" clId="{23188DCE-9226-43C0-A7D0-3EF04B78E9DE}" dt="2019-08-01T12:27:07.614" v="228" actId="20577"/>
      <pc:docMkLst>
        <pc:docMk/>
      </pc:docMkLst>
      <pc:sldChg chg="addSp delSp modSp">
        <pc:chgData name="Emma Arnold" userId="8993a44a-1dde-43d4-879e-84867f47ccd8" providerId="ADAL" clId="{23188DCE-9226-43C0-A7D0-3EF04B78E9DE}" dt="2019-08-01T10:36:34.960" v="1"/>
        <pc:sldMkLst>
          <pc:docMk/>
          <pc:sldMk cId="723711843" sldId="262"/>
        </pc:sldMkLst>
        <pc:spChg chg="add del mod">
          <ac:chgData name="Emma Arnold" userId="8993a44a-1dde-43d4-879e-84867f47ccd8" providerId="ADAL" clId="{23188DCE-9226-43C0-A7D0-3EF04B78E9DE}" dt="2019-08-01T10:36:34.960" v="1"/>
          <ac:spMkLst>
            <pc:docMk/>
            <pc:sldMk cId="723711843" sldId="262"/>
            <ac:spMk id="3" creationId="{156C6E20-2385-4CC8-80C7-AECA087DFCBF}"/>
          </ac:spMkLst>
        </pc:spChg>
        <pc:spChg chg="add del mod">
          <ac:chgData name="Emma Arnold" userId="8993a44a-1dde-43d4-879e-84867f47ccd8" providerId="ADAL" clId="{23188DCE-9226-43C0-A7D0-3EF04B78E9DE}" dt="2019-08-01T10:36:34.960" v="1"/>
          <ac:spMkLst>
            <pc:docMk/>
            <pc:sldMk cId="723711843" sldId="262"/>
            <ac:spMk id="6" creationId="{80F3FD92-65B8-4405-A633-E7F9322E64DD}"/>
          </ac:spMkLst>
        </pc:spChg>
        <pc:picChg chg="del">
          <ac:chgData name="Emma Arnold" userId="8993a44a-1dde-43d4-879e-84867f47ccd8" providerId="ADAL" clId="{23188DCE-9226-43C0-A7D0-3EF04B78E9DE}" dt="2019-08-01T10:36:26.991" v="0" actId="478"/>
          <ac:picMkLst>
            <pc:docMk/>
            <pc:sldMk cId="723711843" sldId="262"/>
            <ac:picMk id="2" creationId="{00000000-0000-0000-0000-000000000000}"/>
          </ac:picMkLst>
        </pc:picChg>
      </pc:sldChg>
      <pc:sldChg chg="delSp modSp">
        <pc:chgData name="Emma Arnold" userId="8993a44a-1dde-43d4-879e-84867f47ccd8" providerId="ADAL" clId="{23188DCE-9226-43C0-A7D0-3EF04B78E9DE}" dt="2019-08-01T11:13:45.813" v="12" actId="20577"/>
        <pc:sldMkLst>
          <pc:docMk/>
          <pc:sldMk cId="1370724233" sldId="263"/>
        </pc:sldMkLst>
        <pc:spChg chg="mod">
          <ac:chgData name="Emma Arnold" userId="8993a44a-1dde-43d4-879e-84867f47ccd8" providerId="ADAL" clId="{23188DCE-9226-43C0-A7D0-3EF04B78E9DE}" dt="2019-08-01T11:13:45.813" v="12" actId="20577"/>
          <ac:spMkLst>
            <pc:docMk/>
            <pc:sldMk cId="1370724233" sldId="263"/>
            <ac:spMk id="3" creationId="{76AB8E7A-A6C2-450A-9E27-9038DD65D762}"/>
          </ac:spMkLst>
        </pc:spChg>
        <pc:spChg chg="del">
          <ac:chgData name="Emma Arnold" userId="8993a44a-1dde-43d4-879e-84867f47ccd8" providerId="ADAL" clId="{23188DCE-9226-43C0-A7D0-3EF04B78E9DE}" dt="2019-08-01T11:11:38.069" v="2" actId="478"/>
          <ac:spMkLst>
            <pc:docMk/>
            <pc:sldMk cId="1370724233" sldId="263"/>
            <ac:spMk id="10" creationId="{00000000-0000-0000-0000-000000000000}"/>
          </ac:spMkLst>
        </pc:spChg>
      </pc:sldChg>
      <pc:sldChg chg="modNotesTx">
        <pc:chgData name="Emma Arnold" userId="8993a44a-1dde-43d4-879e-84867f47ccd8" providerId="ADAL" clId="{23188DCE-9226-43C0-A7D0-3EF04B78E9DE}" dt="2019-08-01T11:20:22.017" v="13" actId="20577"/>
        <pc:sldMkLst>
          <pc:docMk/>
          <pc:sldMk cId="1953169065" sldId="266"/>
        </pc:sldMkLst>
      </pc:sldChg>
      <pc:sldChg chg="modNotesTx">
        <pc:chgData name="Emma Arnold" userId="8993a44a-1dde-43d4-879e-84867f47ccd8" providerId="ADAL" clId="{23188DCE-9226-43C0-A7D0-3EF04B78E9DE}" dt="2019-08-01T11:23:33.804" v="14" actId="20577"/>
        <pc:sldMkLst>
          <pc:docMk/>
          <pc:sldMk cId="1837344731" sldId="267"/>
        </pc:sldMkLst>
      </pc:sldChg>
      <pc:sldChg chg="modSp">
        <pc:chgData name="Emma Arnold" userId="8993a44a-1dde-43d4-879e-84867f47ccd8" providerId="ADAL" clId="{23188DCE-9226-43C0-A7D0-3EF04B78E9DE}" dt="2019-08-01T11:25:03.507" v="16" actId="20577"/>
        <pc:sldMkLst>
          <pc:docMk/>
          <pc:sldMk cId="147995652" sldId="271"/>
        </pc:sldMkLst>
        <pc:spChg chg="mod">
          <ac:chgData name="Emma Arnold" userId="8993a44a-1dde-43d4-879e-84867f47ccd8" providerId="ADAL" clId="{23188DCE-9226-43C0-A7D0-3EF04B78E9DE}" dt="2019-08-01T11:25:03.507" v="16" actId="20577"/>
          <ac:spMkLst>
            <pc:docMk/>
            <pc:sldMk cId="147995652" sldId="271"/>
            <ac:spMk id="3" creationId="{00000000-0000-0000-0000-000000000000}"/>
          </ac:spMkLst>
        </pc:spChg>
      </pc:sldChg>
      <pc:sldChg chg="modSp">
        <pc:chgData name="Emma Arnold" userId="8993a44a-1dde-43d4-879e-84867f47ccd8" providerId="ADAL" clId="{23188DCE-9226-43C0-A7D0-3EF04B78E9DE}" dt="2019-08-01T11:48:33.043" v="65" actId="20577"/>
        <pc:sldMkLst>
          <pc:docMk/>
          <pc:sldMk cId="1224885726" sldId="284"/>
        </pc:sldMkLst>
        <pc:spChg chg="mod">
          <ac:chgData name="Emma Arnold" userId="8993a44a-1dde-43d4-879e-84867f47ccd8" providerId="ADAL" clId="{23188DCE-9226-43C0-A7D0-3EF04B78E9DE}" dt="2019-08-01T11:48:33.043" v="65" actId="20577"/>
          <ac:spMkLst>
            <pc:docMk/>
            <pc:sldMk cId="1224885726" sldId="284"/>
            <ac:spMk id="3" creationId="{00000000-0000-0000-0000-000000000000}"/>
          </ac:spMkLst>
        </pc:spChg>
      </pc:sldChg>
      <pc:sldChg chg="addSp modSp">
        <pc:chgData name="Emma Arnold" userId="8993a44a-1dde-43d4-879e-84867f47ccd8" providerId="ADAL" clId="{23188DCE-9226-43C0-A7D0-3EF04B78E9DE}" dt="2019-08-01T11:56:23.401" v="91" actId="20577"/>
        <pc:sldMkLst>
          <pc:docMk/>
          <pc:sldMk cId="652916210" sldId="285"/>
        </pc:sldMkLst>
        <pc:spChg chg="add mod">
          <ac:chgData name="Emma Arnold" userId="8993a44a-1dde-43d4-879e-84867f47ccd8" providerId="ADAL" clId="{23188DCE-9226-43C0-A7D0-3EF04B78E9DE}" dt="2019-08-01T11:56:23.401" v="91" actId="20577"/>
          <ac:spMkLst>
            <pc:docMk/>
            <pc:sldMk cId="652916210" sldId="285"/>
            <ac:spMk id="4" creationId="{102668F6-9464-4DB6-9CFA-5CE6051C74CC}"/>
          </ac:spMkLst>
        </pc:spChg>
      </pc:sldChg>
      <pc:sldChg chg="addSp modSp ord">
        <pc:chgData name="Emma Arnold" userId="8993a44a-1dde-43d4-879e-84867f47ccd8" providerId="ADAL" clId="{23188DCE-9226-43C0-A7D0-3EF04B78E9DE}" dt="2019-08-01T12:27:07.614" v="228" actId="20577"/>
        <pc:sldMkLst>
          <pc:docMk/>
          <pc:sldMk cId="2118410208" sldId="288"/>
        </pc:sldMkLst>
        <pc:spChg chg="mod">
          <ac:chgData name="Emma Arnold" userId="8993a44a-1dde-43d4-879e-84867f47ccd8" providerId="ADAL" clId="{23188DCE-9226-43C0-A7D0-3EF04B78E9DE}" dt="2019-08-01T12:17:31.412" v="195" actId="20577"/>
          <ac:spMkLst>
            <pc:docMk/>
            <pc:sldMk cId="2118410208" sldId="288"/>
            <ac:spMk id="3" creationId="{B26ED33E-F08E-4B79-8D1B-216A191CBDC0}"/>
          </ac:spMkLst>
        </pc:spChg>
        <pc:spChg chg="add mod">
          <ac:chgData name="Emma Arnold" userId="8993a44a-1dde-43d4-879e-84867f47ccd8" providerId="ADAL" clId="{23188DCE-9226-43C0-A7D0-3EF04B78E9DE}" dt="2019-08-01T12:27:07.614" v="228" actId="20577"/>
          <ac:spMkLst>
            <pc:docMk/>
            <pc:sldMk cId="2118410208" sldId="288"/>
            <ac:spMk id="4" creationId="{ED0A4E67-129E-4376-8EB0-8B1BD322AFB3}"/>
          </ac:spMkLst>
        </pc:spChg>
      </pc:sldChg>
    </pc:docChg>
  </pc:docChgLst>
  <pc:docChgLst>
    <pc:chgData name="Emma Arnold" userId="8993a44a-1dde-43d4-879e-84867f47ccd8" providerId="ADAL" clId="{6D891AFD-B20E-42D4-86CF-8DD68E73E44C}"/>
    <pc:docChg chg="delSld">
      <pc:chgData name="Emma Arnold" userId="8993a44a-1dde-43d4-879e-84867f47ccd8" providerId="ADAL" clId="{6D891AFD-B20E-42D4-86CF-8DD68E73E44C}" dt="2019-06-11T13:19:29.228" v="0" actId="2696"/>
      <pc:docMkLst>
        <pc:docMk/>
      </pc:docMkLst>
    </pc:docChg>
  </pc:docChgLst>
  <pc:docChgLst>
    <pc:chgData name="Leonora Sheppard" userId="3688f6d8-1f97-408e-a4fe-cc859c551ddb" providerId="ADAL" clId="{734EA47C-F198-4B0B-8A63-29F5657F71B6}"/>
    <pc:docChg chg="undo custSel addSld modSld">
      <pc:chgData name="Leonora Sheppard" userId="3688f6d8-1f97-408e-a4fe-cc859c551ddb" providerId="ADAL" clId="{734EA47C-F198-4B0B-8A63-29F5657F71B6}" dt="2019-08-08T08:22:05.589" v="165" actId="1036"/>
      <pc:docMkLst>
        <pc:docMk/>
      </pc:docMkLst>
      <pc:sldChg chg="addSp delSp modSp add setBg">
        <pc:chgData name="Leonora Sheppard" userId="3688f6d8-1f97-408e-a4fe-cc859c551ddb" providerId="ADAL" clId="{734EA47C-F198-4B0B-8A63-29F5657F71B6}" dt="2019-08-08T08:22:05.589" v="165" actId="1036"/>
        <pc:sldMkLst>
          <pc:docMk/>
          <pc:sldMk cId="1680107680" sldId="289"/>
        </pc:sldMkLst>
        <pc:spChg chg="mod">
          <ac:chgData name="Leonora Sheppard" userId="3688f6d8-1f97-408e-a4fe-cc859c551ddb" providerId="ADAL" clId="{734EA47C-F198-4B0B-8A63-29F5657F71B6}" dt="2019-08-08T08:18:25.326" v="62" actId="20577"/>
          <ac:spMkLst>
            <pc:docMk/>
            <pc:sldMk cId="1680107680" sldId="289"/>
            <ac:spMk id="3" creationId="{00000000-0000-0000-0000-000000000000}"/>
          </ac:spMkLst>
        </pc:spChg>
        <pc:spChg chg="mod">
          <ac:chgData name="Leonora Sheppard" userId="3688f6d8-1f97-408e-a4fe-cc859c551ddb" providerId="ADAL" clId="{734EA47C-F198-4B0B-8A63-29F5657F71B6}" dt="2019-08-08T08:19:56.327" v="158" actId="207"/>
          <ac:spMkLst>
            <pc:docMk/>
            <pc:sldMk cId="1680107680" sldId="289"/>
            <ac:spMk id="7" creationId="{8A0A1C68-C4CA-4835-882D-8A37C9A06912}"/>
          </ac:spMkLst>
        </pc:spChg>
        <pc:picChg chg="add mod ord">
          <ac:chgData name="Leonora Sheppard" userId="3688f6d8-1f97-408e-a4fe-cc859c551ddb" providerId="ADAL" clId="{734EA47C-F198-4B0B-8A63-29F5657F71B6}" dt="2019-08-08T08:22:05.589" v="165" actId="1036"/>
          <ac:picMkLst>
            <pc:docMk/>
            <pc:sldMk cId="1680107680" sldId="289"/>
            <ac:picMk id="4" creationId="{83C3FBCB-0B4F-4601-9661-51FC25D47709}"/>
          </ac:picMkLst>
        </pc:picChg>
        <pc:picChg chg="del">
          <ac:chgData name="Leonora Sheppard" userId="3688f6d8-1f97-408e-a4fe-cc859c551ddb" providerId="ADAL" clId="{734EA47C-F198-4B0B-8A63-29F5657F71B6}" dt="2019-08-08T08:15:30.911" v="1" actId="478"/>
          <ac:picMkLst>
            <pc:docMk/>
            <pc:sldMk cId="1680107680" sldId="289"/>
            <ac:picMk id="6" creationId="{CCFD9B5E-87DD-491D-9F13-5C64CB8C3857}"/>
          </ac:picMkLst>
        </pc:picChg>
      </pc:sldChg>
    </pc:docChg>
  </pc:docChgLst>
  <pc:docChgLst>
    <pc:chgData name="Andy Gray" userId="3900aca3-aa6e-4813-b4e0-c02f9e48a0aa" providerId="ADAL" clId="{6324788C-7BAE-406A-B3EB-95B83140D3C4}"/>
    <pc:docChg chg="undo custSel modSld">
      <pc:chgData name="Andy Gray" userId="3900aca3-aa6e-4813-b4e0-c02f9e48a0aa" providerId="ADAL" clId="{6324788C-7BAE-406A-B3EB-95B83140D3C4}" dt="2019-08-27T15:58:34.622" v="594" actId="948"/>
      <pc:docMkLst>
        <pc:docMk/>
      </pc:docMkLst>
      <pc:sldChg chg="modSp">
        <pc:chgData name="Andy Gray" userId="3900aca3-aa6e-4813-b4e0-c02f9e48a0aa" providerId="ADAL" clId="{6324788C-7BAE-406A-B3EB-95B83140D3C4}" dt="2019-08-27T15:58:34.622" v="594" actId="948"/>
        <pc:sldMkLst>
          <pc:docMk/>
          <pc:sldMk cId="2819996977" sldId="257"/>
        </pc:sldMkLst>
        <pc:spChg chg="mod">
          <ac:chgData name="Andy Gray" userId="3900aca3-aa6e-4813-b4e0-c02f9e48a0aa" providerId="ADAL" clId="{6324788C-7BAE-406A-B3EB-95B83140D3C4}" dt="2019-08-27T15:58:34.622" v="594" actId="948"/>
          <ac:spMkLst>
            <pc:docMk/>
            <pc:sldMk cId="2819996977" sldId="257"/>
            <ac:spMk id="9" creationId="{9B940526-E652-49E9-80CD-519D5A66C408}"/>
          </ac:spMkLst>
        </pc:spChg>
      </pc:sldChg>
      <pc:sldChg chg="addSp delSp modSp">
        <pc:chgData name="Andy Gray" userId="3900aca3-aa6e-4813-b4e0-c02f9e48a0aa" providerId="ADAL" clId="{6324788C-7BAE-406A-B3EB-95B83140D3C4}" dt="2019-08-20T15:16:32.925" v="19" actId="478"/>
        <pc:sldMkLst>
          <pc:docMk/>
          <pc:sldMk cId="1370724233" sldId="263"/>
        </pc:sldMkLst>
        <pc:picChg chg="add mod ord modCrop">
          <ac:chgData name="Andy Gray" userId="3900aca3-aa6e-4813-b4e0-c02f9e48a0aa" providerId="ADAL" clId="{6324788C-7BAE-406A-B3EB-95B83140D3C4}" dt="2019-08-20T15:16:29.663" v="18" actId="167"/>
          <ac:picMkLst>
            <pc:docMk/>
            <pc:sldMk cId="1370724233" sldId="263"/>
            <ac:picMk id="5" creationId="{C849ECDC-CDCC-418F-BC37-DDF7F83C41C7}"/>
          </ac:picMkLst>
        </pc:picChg>
        <pc:picChg chg="add mod ord modCrop">
          <ac:chgData name="Andy Gray" userId="3900aca3-aa6e-4813-b4e0-c02f9e48a0aa" providerId="ADAL" clId="{6324788C-7BAE-406A-B3EB-95B83140D3C4}" dt="2019-08-20T15:16:29.663" v="18" actId="167"/>
          <ac:picMkLst>
            <pc:docMk/>
            <pc:sldMk cId="1370724233" sldId="263"/>
            <ac:picMk id="8" creationId="{F446A867-192B-4968-BD5A-AFE050F20160}"/>
          </ac:picMkLst>
        </pc:picChg>
        <pc:picChg chg="del mod">
          <ac:chgData name="Andy Gray" userId="3900aca3-aa6e-4813-b4e0-c02f9e48a0aa" providerId="ADAL" clId="{6324788C-7BAE-406A-B3EB-95B83140D3C4}" dt="2019-08-20T15:16:32.925" v="19" actId="478"/>
          <ac:picMkLst>
            <pc:docMk/>
            <pc:sldMk cId="1370724233" sldId="263"/>
            <ac:picMk id="1034" creationId="{00000000-0000-0000-0000-000000000000}"/>
          </ac:picMkLst>
        </pc:picChg>
        <pc:picChg chg="del">
          <ac:chgData name="Andy Gray" userId="3900aca3-aa6e-4813-b4e0-c02f9e48a0aa" providerId="ADAL" clId="{6324788C-7BAE-406A-B3EB-95B83140D3C4}" dt="2019-08-20T15:16:32.925" v="19" actId="478"/>
          <ac:picMkLst>
            <pc:docMk/>
            <pc:sldMk cId="1370724233" sldId="263"/>
            <ac:picMk id="1036" creationId="{00000000-0000-0000-0000-000000000000}"/>
          </ac:picMkLst>
        </pc:picChg>
      </pc:sldChg>
      <pc:sldChg chg="addSp delSp modSp">
        <pc:chgData name="Andy Gray" userId="3900aca3-aa6e-4813-b4e0-c02f9e48a0aa" providerId="ADAL" clId="{6324788C-7BAE-406A-B3EB-95B83140D3C4}" dt="2019-08-20T15:19:56.063" v="37" actId="732"/>
        <pc:sldMkLst>
          <pc:docMk/>
          <pc:sldMk cId="1609933020" sldId="264"/>
        </pc:sldMkLst>
        <pc:picChg chg="add mod ord modCrop">
          <ac:chgData name="Andy Gray" userId="3900aca3-aa6e-4813-b4e0-c02f9e48a0aa" providerId="ADAL" clId="{6324788C-7BAE-406A-B3EB-95B83140D3C4}" dt="2019-08-20T15:19:56.063" v="37" actId="732"/>
          <ac:picMkLst>
            <pc:docMk/>
            <pc:sldMk cId="1609933020" sldId="264"/>
            <ac:picMk id="5" creationId="{C46BE79F-A686-401E-9554-094D5383FFF7}"/>
          </ac:picMkLst>
        </pc:picChg>
        <pc:picChg chg="del mod">
          <ac:chgData name="Andy Gray" userId="3900aca3-aa6e-4813-b4e0-c02f9e48a0aa" providerId="ADAL" clId="{6324788C-7BAE-406A-B3EB-95B83140D3C4}" dt="2019-08-20T15:19:32.034" v="34" actId="478"/>
          <ac:picMkLst>
            <pc:docMk/>
            <pc:sldMk cId="1609933020" sldId="264"/>
            <ac:picMk id="2052" creationId="{00000000-0000-0000-0000-000000000000}"/>
          </ac:picMkLst>
        </pc:picChg>
      </pc:sldChg>
      <pc:sldChg chg="addSp delSp modSp">
        <pc:chgData name="Andy Gray" userId="3900aca3-aa6e-4813-b4e0-c02f9e48a0aa" providerId="ADAL" clId="{6324788C-7BAE-406A-B3EB-95B83140D3C4}" dt="2019-08-20T15:21:29.876" v="56" actId="1076"/>
        <pc:sldMkLst>
          <pc:docMk/>
          <pc:sldMk cId="2518379531" sldId="265"/>
        </pc:sldMkLst>
        <pc:picChg chg="add mod ord modCrop">
          <ac:chgData name="Andy Gray" userId="3900aca3-aa6e-4813-b4e0-c02f9e48a0aa" providerId="ADAL" clId="{6324788C-7BAE-406A-B3EB-95B83140D3C4}" dt="2019-08-20T15:21:29.876" v="56" actId="1076"/>
          <ac:picMkLst>
            <pc:docMk/>
            <pc:sldMk cId="2518379531" sldId="265"/>
            <ac:picMk id="5" creationId="{6C32E203-A5A3-40AD-966B-C0A94BCD0FC9}"/>
          </ac:picMkLst>
        </pc:picChg>
        <pc:picChg chg="add">
          <ac:chgData name="Andy Gray" userId="3900aca3-aa6e-4813-b4e0-c02f9e48a0aa" providerId="ADAL" clId="{6324788C-7BAE-406A-B3EB-95B83140D3C4}" dt="2019-08-20T15:21:12.626" v="51"/>
          <ac:picMkLst>
            <pc:docMk/>
            <pc:sldMk cId="2518379531" sldId="265"/>
            <ac:picMk id="7" creationId="{6F7FEB08-EFBC-4642-A7E1-92700961D55B}"/>
          </ac:picMkLst>
        </pc:picChg>
        <pc:picChg chg="del mod">
          <ac:chgData name="Andy Gray" userId="3900aca3-aa6e-4813-b4e0-c02f9e48a0aa" providerId="ADAL" clId="{6324788C-7BAE-406A-B3EB-95B83140D3C4}" dt="2019-08-20T15:20:34.770" v="46" actId="478"/>
          <ac:picMkLst>
            <pc:docMk/>
            <pc:sldMk cId="2518379531" sldId="265"/>
            <ac:picMk id="3086" creationId="{00000000-0000-0000-0000-000000000000}"/>
          </ac:picMkLst>
        </pc:picChg>
      </pc:sldChg>
      <pc:sldChg chg="addSp delSp modSp">
        <pc:chgData name="Andy Gray" userId="3900aca3-aa6e-4813-b4e0-c02f9e48a0aa" providerId="ADAL" clId="{6324788C-7BAE-406A-B3EB-95B83140D3C4}" dt="2019-08-20T15:28:36.058" v="103" actId="1076"/>
        <pc:sldMkLst>
          <pc:docMk/>
          <pc:sldMk cId="1837344731" sldId="267"/>
        </pc:sldMkLst>
        <pc:picChg chg="add mod ord modCrop">
          <ac:chgData name="Andy Gray" userId="3900aca3-aa6e-4813-b4e0-c02f9e48a0aa" providerId="ADAL" clId="{6324788C-7BAE-406A-B3EB-95B83140D3C4}" dt="2019-08-20T15:28:36.058" v="103" actId="1076"/>
          <ac:picMkLst>
            <pc:docMk/>
            <pc:sldMk cId="1837344731" sldId="267"/>
            <ac:picMk id="5" creationId="{63266149-A2C8-4DC4-BF87-7A42036BFDFD}"/>
          </ac:picMkLst>
        </pc:picChg>
        <pc:picChg chg="del mod modCrop">
          <ac:chgData name="Andy Gray" userId="3900aca3-aa6e-4813-b4e0-c02f9e48a0aa" providerId="ADAL" clId="{6324788C-7BAE-406A-B3EB-95B83140D3C4}" dt="2019-08-20T15:28:27.323" v="101" actId="478"/>
          <ac:picMkLst>
            <pc:docMk/>
            <pc:sldMk cId="1837344731" sldId="267"/>
            <ac:picMk id="7" creationId="{6A829815-70AC-42CF-8A28-E26DA4CBB5A3}"/>
          </ac:picMkLst>
        </pc:picChg>
      </pc:sldChg>
      <pc:sldChg chg="addSp delSp modSp">
        <pc:chgData name="Andy Gray" userId="3900aca3-aa6e-4813-b4e0-c02f9e48a0aa" providerId="ADAL" clId="{6324788C-7BAE-406A-B3EB-95B83140D3C4}" dt="2019-08-20T15:30:50.235" v="114" actId="732"/>
        <pc:sldMkLst>
          <pc:docMk/>
          <pc:sldMk cId="147995652" sldId="271"/>
        </pc:sldMkLst>
        <pc:picChg chg="add mod ord modCrop">
          <ac:chgData name="Andy Gray" userId="3900aca3-aa6e-4813-b4e0-c02f9e48a0aa" providerId="ADAL" clId="{6324788C-7BAE-406A-B3EB-95B83140D3C4}" dt="2019-08-20T15:30:50.235" v="114" actId="732"/>
          <ac:picMkLst>
            <pc:docMk/>
            <pc:sldMk cId="147995652" sldId="271"/>
            <ac:picMk id="5" creationId="{E05CEFE6-6CF1-400F-B269-EC5741FAC8A0}"/>
          </ac:picMkLst>
        </pc:picChg>
        <pc:picChg chg="del mod">
          <ac:chgData name="Andy Gray" userId="3900aca3-aa6e-4813-b4e0-c02f9e48a0aa" providerId="ADAL" clId="{6324788C-7BAE-406A-B3EB-95B83140D3C4}" dt="2019-08-20T15:30:35.254" v="111" actId="478"/>
          <ac:picMkLst>
            <pc:docMk/>
            <pc:sldMk cId="147995652" sldId="271"/>
            <ac:picMk id="1026" creationId="{00000000-0000-0000-0000-000000000000}"/>
          </ac:picMkLst>
        </pc:picChg>
      </pc:sldChg>
      <pc:sldChg chg="addSp delSp modSp">
        <pc:chgData name="Andy Gray" userId="3900aca3-aa6e-4813-b4e0-c02f9e48a0aa" providerId="ADAL" clId="{6324788C-7BAE-406A-B3EB-95B83140D3C4}" dt="2019-08-20T15:43:55.606" v="177" actId="167"/>
        <pc:sldMkLst>
          <pc:docMk/>
          <pc:sldMk cId="2341465593" sldId="272"/>
        </pc:sldMkLst>
        <pc:grpChg chg="add mod ord">
          <ac:chgData name="Andy Gray" userId="3900aca3-aa6e-4813-b4e0-c02f9e48a0aa" providerId="ADAL" clId="{6324788C-7BAE-406A-B3EB-95B83140D3C4}" dt="2019-08-20T15:43:55.606" v="177" actId="167"/>
          <ac:grpSpMkLst>
            <pc:docMk/>
            <pc:sldMk cId="2341465593" sldId="272"/>
            <ac:grpSpMk id="8" creationId="{A89E134E-21DD-4522-88B6-5D50ECB8C7A6}"/>
          </ac:grpSpMkLst>
        </pc:grpChg>
        <pc:picChg chg="add mod ord">
          <ac:chgData name="Andy Gray" userId="3900aca3-aa6e-4813-b4e0-c02f9e48a0aa" providerId="ADAL" clId="{6324788C-7BAE-406A-B3EB-95B83140D3C4}" dt="2019-08-20T15:43:51.288" v="176" actId="164"/>
          <ac:picMkLst>
            <pc:docMk/>
            <pc:sldMk cId="2341465593" sldId="272"/>
            <ac:picMk id="5" creationId="{DA6752C3-0ABF-4636-B5F0-50C72E5460BE}"/>
          </ac:picMkLst>
        </pc:picChg>
        <pc:picChg chg="del mod modCrop">
          <ac:chgData name="Andy Gray" userId="3900aca3-aa6e-4813-b4e0-c02f9e48a0aa" providerId="ADAL" clId="{6324788C-7BAE-406A-B3EB-95B83140D3C4}" dt="2019-08-20T15:43:44.109" v="174" actId="478"/>
          <ac:picMkLst>
            <pc:docMk/>
            <pc:sldMk cId="2341465593" sldId="272"/>
            <ac:picMk id="6" creationId="{8CD3899D-559E-4C04-A79E-256967CDE9AD}"/>
          </ac:picMkLst>
        </pc:picChg>
        <pc:picChg chg="mod modCrop">
          <ac:chgData name="Andy Gray" userId="3900aca3-aa6e-4813-b4e0-c02f9e48a0aa" providerId="ADAL" clId="{6324788C-7BAE-406A-B3EB-95B83140D3C4}" dt="2019-08-20T15:43:51.288" v="176" actId="164"/>
          <ac:picMkLst>
            <pc:docMk/>
            <pc:sldMk cId="2341465593" sldId="272"/>
            <ac:picMk id="7" creationId="{98C3FFA3-F3BA-42B1-9FA8-4674173C1CE5}"/>
          </ac:picMkLst>
        </pc:picChg>
      </pc:sldChg>
      <pc:sldChg chg="addSp delSp modSp">
        <pc:chgData name="Andy Gray" userId="3900aca3-aa6e-4813-b4e0-c02f9e48a0aa" providerId="ADAL" clId="{6324788C-7BAE-406A-B3EB-95B83140D3C4}" dt="2019-08-20T15:49:19.484" v="211"/>
        <pc:sldMkLst>
          <pc:docMk/>
          <pc:sldMk cId="4021897924" sldId="273"/>
        </pc:sldMkLst>
        <pc:picChg chg="add mod ord modCrop">
          <ac:chgData name="Andy Gray" userId="3900aca3-aa6e-4813-b4e0-c02f9e48a0aa" providerId="ADAL" clId="{6324788C-7BAE-406A-B3EB-95B83140D3C4}" dt="2019-08-20T15:47:01.413" v="194" actId="732"/>
          <ac:picMkLst>
            <pc:docMk/>
            <pc:sldMk cId="4021897924" sldId="273"/>
            <ac:picMk id="5" creationId="{A8618122-154B-4201-99C1-4C1A4F819097}"/>
          </ac:picMkLst>
        </pc:picChg>
        <pc:picChg chg="add">
          <ac:chgData name="Andy Gray" userId="3900aca3-aa6e-4813-b4e0-c02f9e48a0aa" providerId="ADAL" clId="{6324788C-7BAE-406A-B3EB-95B83140D3C4}" dt="2019-08-20T15:49:19.484" v="211"/>
          <ac:picMkLst>
            <pc:docMk/>
            <pc:sldMk cId="4021897924" sldId="273"/>
            <ac:picMk id="7" creationId="{902EA0BC-3429-4C7D-B957-6E37C178C002}"/>
          </ac:picMkLst>
        </pc:picChg>
        <pc:picChg chg="del mod">
          <ac:chgData name="Andy Gray" userId="3900aca3-aa6e-4813-b4e0-c02f9e48a0aa" providerId="ADAL" clId="{6324788C-7BAE-406A-B3EB-95B83140D3C4}" dt="2019-08-20T15:46:44.197" v="188" actId="478"/>
          <ac:picMkLst>
            <pc:docMk/>
            <pc:sldMk cId="4021897924" sldId="273"/>
            <ac:picMk id="2050" creationId="{00000000-0000-0000-0000-000000000000}"/>
          </ac:picMkLst>
        </pc:picChg>
      </pc:sldChg>
      <pc:sldChg chg="addSp delSp modSp">
        <pc:chgData name="Andy Gray" userId="3900aca3-aa6e-4813-b4e0-c02f9e48a0aa" providerId="ADAL" clId="{6324788C-7BAE-406A-B3EB-95B83140D3C4}" dt="2019-08-20T15:52:24.614" v="228"/>
        <pc:sldMkLst>
          <pc:docMk/>
          <pc:sldMk cId="4000642889" sldId="274"/>
        </pc:sldMkLst>
        <pc:picChg chg="add mod ord modCrop">
          <ac:chgData name="Andy Gray" userId="3900aca3-aa6e-4813-b4e0-c02f9e48a0aa" providerId="ADAL" clId="{6324788C-7BAE-406A-B3EB-95B83140D3C4}" dt="2019-08-20T15:52:23.350" v="227" actId="1076"/>
          <ac:picMkLst>
            <pc:docMk/>
            <pc:sldMk cId="4000642889" sldId="274"/>
            <ac:picMk id="5" creationId="{32F67A63-65DB-4336-832C-ADCF85537FC6}"/>
          </ac:picMkLst>
        </pc:picChg>
        <pc:picChg chg="add">
          <ac:chgData name="Andy Gray" userId="3900aca3-aa6e-4813-b4e0-c02f9e48a0aa" providerId="ADAL" clId="{6324788C-7BAE-406A-B3EB-95B83140D3C4}" dt="2019-08-20T15:52:24.614" v="228"/>
          <ac:picMkLst>
            <pc:docMk/>
            <pc:sldMk cId="4000642889" sldId="274"/>
            <ac:picMk id="7" creationId="{86A46616-7C32-4AEB-823C-C8AB8B818CE4}"/>
          </ac:picMkLst>
        </pc:picChg>
        <pc:picChg chg="del mod modCrop">
          <ac:chgData name="Andy Gray" userId="3900aca3-aa6e-4813-b4e0-c02f9e48a0aa" providerId="ADAL" clId="{6324788C-7BAE-406A-B3EB-95B83140D3C4}" dt="2019-08-20T15:52:19.893" v="226" actId="478"/>
          <ac:picMkLst>
            <pc:docMk/>
            <pc:sldMk cId="4000642889" sldId="274"/>
            <ac:picMk id="8" creationId="{98AADF88-1E7B-4956-A528-868EE86D39C6}"/>
          </ac:picMkLst>
        </pc:picChg>
      </pc:sldChg>
      <pc:sldChg chg="delSp modSp setBg">
        <pc:chgData name="Andy Gray" userId="3900aca3-aa6e-4813-b4e0-c02f9e48a0aa" providerId="ADAL" clId="{6324788C-7BAE-406A-B3EB-95B83140D3C4}" dt="2019-08-22T13:57:33.354" v="582"/>
        <pc:sldMkLst>
          <pc:docMk/>
          <pc:sldMk cId="3100003979" sldId="279"/>
        </pc:sldMkLst>
        <pc:spChg chg="mod">
          <ac:chgData name="Andy Gray" userId="3900aca3-aa6e-4813-b4e0-c02f9e48a0aa" providerId="ADAL" clId="{6324788C-7BAE-406A-B3EB-95B83140D3C4}" dt="2019-08-22T13:49:06.581" v="574" actId="20577"/>
          <ac:spMkLst>
            <pc:docMk/>
            <pc:sldMk cId="3100003979" sldId="279"/>
            <ac:spMk id="3" creationId="{00000000-0000-0000-0000-000000000000}"/>
          </ac:spMkLst>
        </pc:spChg>
        <pc:spChg chg="del mod">
          <ac:chgData name="Andy Gray" userId="3900aca3-aa6e-4813-b4e0-c02f9e48a0aa" providerId="ADAL" clId="{6324788C-7BAE-406A-B3EB-95B83140D3C4}" dt="2019-08-22T13:57:03.564" v="578" actId="478"/>
          <ac:spMkLst>
            <pc:docMk/>
            <pc:sldMk cId="3100003979" sldId="279"/>
            <ac:spMk id="10" creationId="{C7B2DB1B-5D65-4302-9B6D-B3426C2F9A54}"/>
          </ac:spMkLst>
        </pc:spChg>
        <pc:picChg chg="del mod modCrop">
          <ac:chgData name="Andy Gray" userId="3900aca3-aa6e-4813-b4e0-c02f9e48a0aa" providerId="ADAL" clId="{6324788C-7BAE-406A-B3EB-95B83140D3C4}" dt="2019-08-22T13:57:06.837" v="579" actId="478"/>
          <ac:picMkLst>
            <pc:docMk/>
            <pc:sldMk cId="3100003979" sldId="279"/>
            <ac:picMk id="9" creationId="{58A60BB3-3002-4021-A36E-A4554C846561}"/>
          </ac:picMkLst>
        </pc:picChg>
      </pc:sldChg>
      <pc:sldChg chg="addSp delSp modSp setBg">
        <pc:chgData name="Andy Gray" userId="3900aca3-aa6e-4813-b4e0-c02f9e48a0aa" providerId="ADAL" clId="{6324788C-7BAE-406A-B3EB-95B83140D3C4}" dt="2019-08-22T14:01:49.112" v="589"/>
        <pc:sldMkLst>
          <pc:docMk/>
          <pc:sldMk cId="1648487380" sldId="280"/>
        </pc:sldMkLst>
        <pc:spChg chg="del mod">
          <ac:chgData name="Andy Gray" userId="3900aca3-aa6e-4813-b4e0-c02f9e48a0aa" providerId="ADAL" clId="{6324788C-7BAE-406A-B3EB-95B83140D3C4}" dt="2019-08-22T14:01:31.942" v="585" actId="478"/>
          <ac:spMkLst>
            <pc:docMk/>
            <pc:sldMk cId="1648487380" sldId="280"/>
            <ac:spMk id="9" creationId="{380D16A4-F605-480C-9909-BED25B3855A6}"/>
          </ac:spMkLst>
        </pc:spChg>
        <pc:spChg chg="add del mod">
          <ac:chgData name="Andy Gray" userId="3900aca3-aa6e-4813-b4e0-c02f9e48a0aa" providerId="ADAL" clId="{6324788C-7BAE-406A-B3EB-95B83140D3C4}" dt="2019-08-22T14:01:29.790" v="584" actId="478"/>
          <ac:spMkLst>
            <pc:docMk/>
            <pc:sldMk cId="1648487380" sldId="280"/>
            <ac:spMk id="10" creationId="{71B0FDDA-7716-40EB-BAE3-B4F4EB5B9ED5}"/>
          </ac:spMkLst>
        </pc:spChg>
        <pc:picChg chg="del mod modCrop">
          <ac:chgData name="Andy Gray" userId="3900aca3-aa6e-4813-b4e0-c02f9e48a0aa" providerId="ADAL" clId="{6324788C-7BAE-406A-B3EB-95B83140D3C4}" dt="2019-08-22T14:01:33.837" v="586" actId="478"/>
          <ac:picMkLst>
            <pc:docMk/>
            <pc:sldMk cId="1648487380" sldId="280"/>
            <ac:picMk id="8" creationId="{47FEB357-6A9C-4F40-927F-97D8FA8EE2B7}"/>
          </ac:picMkLst>
        </pc:picChg>
      </pc:sldChg>
      <pc:sldChg chg="addSp delSp modSp">
        <pc:chgData name="Andy Gray" userId="3900aca3-aa6e-4813-b4e0-c02f9e48a0aa" providerId="ADAL" clId="{6324788C-7BAE-406A-B3EB-95B83140D3C4}" dt="2019-08-20T15:34:34.018" v="138" actId="14100"/>
        <pc:sldMkLst>
          <pc:docMk/>
          <pc:sldMk cId="2783435095" sldId="281"/>
        </pc:sldMkLst>
        <pc:spChg chg="mod">
          <ac:chgData name="Andy Gray" userId="3900aca3-aa6e-4813-b4e0-c02f9e48a0aa" providerId="ADAL" clId="{6324788C-7BAE-406A-B3EB-95B83140D3C4}" dt="2019-08-20T15:32:22.726" v="122" actId="1076"/>
          <ac:spMkLst>
            <pc:docMk/>
            <pc:sldMk cId="2783435095" sldId="281"/>
            <ac:spMk id="18" creationId="{CD365CF3-C668-47E3-8481-7CAFB53C3D25}"/>
          </ac:spMkLst>
        </pc:spChg>
        <pc:spChg chg="del">
          <ac:chgData name="Andy Gray" userId="3900aca3-aa6e-4813-b4e0-c02f9e48a0aa" providerId="ADAL" clId="{6324788C-7BAE-406A-B3EB-95B83140D3C4}" dt="2019-08-20T15:33:33.219" v="134" actId="478"/>
          <ac:spMkLst>
            <pc:docMk/>
            <pc:sldMk cId="2783435095" sldId="281"/>
            <ac:spMk id="19" creationId="{79CF3E42-5F43-4402-B563-8E747493108B}"/>
          </ac:spMkLst>
        </pc:spChg>
        <pc:picChg chg="add mod ord modCrop">
          <ac:chgData name="Andy Gray" userId="3900aca3-aa6e-4813-b4e0-c02f9e48a0aa" providerId="ADAL" clId="{6324788C-7BAE-406A-B3EB-95B83140D3C4}" dt="2019-08-20T15:34:34.018" v="138" actId="14100"/>
          <ac:picMkLst>
            <pc:docMk/>
            <pc:sldMk cId="2783435095" sldId="281"/>
            <ac:picMk id="5" creationId="{E8069EFE-8430-4C51-AC01-C94D3D5B7ADC}"/>
          </ac:picMkLst>
        </pc:picChg>
        <pc:picChg chg="add">
          <ac:chgData name="Andy Gray" userId="3900aca3-aa6e-4813-b4e0-c02f9e48a0aa" providerId="ADAL" clId="{6324788C-7BAE-406A-B3EB-95B83140D3C4}" dt="2019-08-20T15:34:05.328" v="136"/>
          <ac:picMkLst>
            <pc:docMk/>
            <pc:sldMk cId="2783435095" sldId="281"/>
            <ac:picMk id="9" creationId="{2A3DB02D-9E24-4AF9-88D7-CBEDA9840BBD}"/>
          </ac:picMkLst>
        </pc:picChg>
        <pc:picChg chg="del mod modCrop">
          <ac:chgData name="Andy Gray" userId="3900aca3-aa6e-4813-b4e0-c02f9e48a0aa" providerId="ADAL" clId="{6324788C-7BAE-406A-B3EB-95B83140D3C4}" dt="2019-08-20T15:33:09.204" v="133" actId="478"/>
          <ac:picMkLst>
            <pc:docMk/>
            <pc:sldMk cId="2783435095" sldId="281"/>
            <ac:picMk id="17" creationId="{FB15D5B0-8DD6-4EF1-B029-0FF799CE1197}"/>
          </ac:picMkLst>
        </pc:picChg>
      </pc:sldChg>
      <pc:sldChg chg="addSp delSp modSp">
        <pc:chgData name="Andy Gray" userId="3900aca3-aa6e-4813-b4e0-c02f9e48a0aa" providerId="ADAL" clId="{6324788C-7BAE-406A-B3EB-95B83140D3C4}" dt="2019-08-21T13:03:56.132" v="306" actId="1076"/>
        <pc:sldMkLst>
          <pc:docMk/>
          <pc:sldMk cId="1077279385" sldId="282"/>
        </pc:sldMkLst>
        <pc:spChg chg="mod">
          <ac:chgData name="Andy Gray" userId="3900aca3-aa6e-4813-b4e0-c02f9e48a0aa" providerId="ADAL" clId="{6324788C-7BAE-406A-B3EB-95B83140D3C4}" dt="2019-08-21T13:03:56.132" v="306" actId="1076"/>
          <ac:spMkLst>
            <pc:docMk/>
            <pc:sldMk cId="1077279385" sldId="282"/>
            <ac:spMk id="13" creationId="{21833047-46BD-45DA-A84D-2184DB59D642}"/>
          </ac:spMkLst>
        </pc:spChg>
        <pc:picChg chg="add mod ord">
          <ac:chgData name="Andy Gray" userId="3900aca3-aa6e-4813-b4e0-c02f9e48a0aa" providerId="ADAL" clId="{6324788C-7BAE-406A-B3EB-95B83140D3C4}" dt="2019-08-20T15:25:20.616" v="76" actId="167"/>
          <ac:picMkLst>
            <pc:docMk/>
            <pc:sldMk cId="1077279385" sldId="282"/>
            <ac:picMk id="5" creationId="{C2E1DF0C-E33B-40B3-8B7D-BE35CDC5DFE4}"/>
          </ac:picMkLst>
        </pc:picChg>
        <pc:picChg chg="del mod ord modCrop">
          <ac:chgData name="Andy Gray" userId="3900aca3-aa6e-4813-b4e0-c02f9e48a0aa" providerId="ADAL" clId="{6324788C-7BAE-406A-B3EB-95B83140D3C4}" dt="2019-08-21T13:03:52.316" v="305" actId="478"/>
          <ac:picMkLst>
            <pc:docMk/>
            <pc:sldMk cId="1077279385" sldId="282"/>
            <ac:picMk id="12" creationId="{AEC07B23-9859-477E-9FA1-9267BE2F21BA}"/>
          </ac:picMkLst>
        </pc:picChg>
      </pc:sldChg>
      <pc:sldChg chg="addSp delSp modSp setBg">
        <pc:chgData name="Andy Gray" userId="3900aca3-aa6e-4813-b4e0-c02f9e48a0aa" providerId="ADAL" clId="{6324788C-7BAE-406A-B3EB-95B83140D3C4}" dt="2019-08-21T14:52:44.284" v="555"/>
        <pc:sldMkLst>
          <pc:docMk/>
          <pc:sldMk cId="1213986095" sldId="283"/>
        </pc:sldMkLst>
        <pc:grpChg chg="del mod">
          <ac:chgData name="Andy Gray" userId="3900aca3-aa6e-4813-b4e0-c02f9e48a0aa" providerId="ADAL" clId="{6324788C-7BAE-406A-B3EB-95B83140D3C4}" dt="2019-08-21T14:52:35.168" v="552" actId="478"/>
          <ac:grpSpMkLst>
            <pc:docMk/>
            <pc:sldMk cId="1213986095" sldId="283"/>
            <ac:grpSpMk id="12" creationId="{E36C8E91-5DD8-48B3-A768-3540E4417AE4}"/>
          </ac:grpSpMkLst>
        </pc:grpChg>
        <pc:picChg chg="mod modCrop">
          <ac:chgData name="Andy Gray" userId="3900aca3-aa6e-4813-b4e0-c02f9e48a0aa" providerId="ADAL" clId="{6324788C-7BAE-406A-B3EB-95B83140D3C4}" dt="2019-08-20T15:38:37.260" v="156" actId="18131"/>
          <ac:picMkLst>
            <pc:docMk/>
            <pc:sldMk cId="1213986095" sldId="283"/>
            <ac:picMk id="5" creationId="{47DEC7C8-98F0-495A-83DE-EA192C4D7378}"/>
          </ac:picMkLst>
        </pc:picChg>
        <pc:picChg chg="add del mod">
          <ac:chgData name="Andy Gray" userId="3900aca3-aa6e-4813-b4e0-c02f9e48a0aa" providerId="ADAL" clId="{6324788C-7BAE-406A-B3EB-95B83140D3C4}" dt="2019-08-20T15:37:08.007" v="150" actId="478"/>
          <ac:picMkLst>
            <pc:docMk/>
            <pc:sldMk cId="1213986095" sldId="283"/>
            <ac:picMk id="10" creationId="{78D19C90-3633-4504-8999-47650486E0E2}"/>
          </ac:picMkLst>
        </pc:picChg>
        <pc:picChg chg="add del mod">
          <ac:chgData name="Andy Gray" userId="3900aca3-aa6e-4813-b4e0-c02f9e48a0aa" providerId="ADAL" clId="{6324788C-7BAE-406A-B3EB-95B83140D3C4}" dt="2019-08-21T14:52:34.220" v="551" actId="478"/>
          <ac:picMkLst>
            <pc:docMk/>
            <pc:sldMk cId="1213986095" sldId="283"/>
            <ac:picMk id="13" creationId="{AE1BB8FB-E4E6-4FCD-A4A4-E0559FCF5D58}"/>
          </ac:picMkLst>
        </pc:picChg>
      </pc:sldChg>
      <pc:sldChg chg="addSp delSp modSp">
        <pc:chgData name="Andy Gray" userId="3900aca3-aa6e-4813-b4e0-c02f9e48a0aa" providerId="ADAL" clId="{6324788C-7BAE-406A-B3EB-95B83140D3C4}" dt="2019-08-20T15:49:13.545" v="210"/>
        <pc:sldMkLst>
          <pc:docMk/>
          <pc:sldMk cId="1224885726" sldId="284"/>
        </pc:sldMkLst>
        <pc:picChg chg="add mod ord modCrop">
          <ac:chgData name="Andy Gray" userId="3900aca3-aa6e-4813-b4e0-c02f9e48a0aa" providerId="ADAL" clId="{6324788C-7BAE-406A-B3EB-95B83140D3C4}" dt="2019-08-20T15:49:02.405" v="209" actId="14100"/>
          <ac:picMkLst>
            <pc:docMk/>
            <pc:sldMk cId="1224885726" sldId="284"/>
            <ac:picMk id="5" creationId="{4F5F9E17-ABDF-4402-843D-190F8A75D804}"/>
          </ac:picMkLst>
        </pc:picChg>
        <pc:picChg chg="del mod modCrop">
          <ac:chgData name="Andy Gray" userId="3900aca3-aa6e-4813-b4e0-c02f9e48a0aa" providerId="ADAL" clId="{6324788C-7BAE-406A-B3EB-95B83140D3C4}" dt="2019-08-20T15:48:41.606" v="206" actId="478"/>
          <ac:picMkLst>
            <pc:docMk/>
            <pc:sldMk cId="1224885726" sldId="284"/>
            <ac:picMk id="6" creationId="{630DEAA1-A805-40B8-9E4A-224E448DF6F2}"/>
          </ac:picMkLst>
        </pc:picChg>
        <pc:picChg chg="add">
          <ac:chgData name="Andy Gray" userId="3900aca3-aa6e-4813-b4e0-c02f9e48a0aa" providerId="ADAL" clId="{6324788C-7BAE-406A-B3EB-95B83140D3C4}" dt="2019-08-20T15:49:13.545" v="210"/>
          <ac:picMkLst>
            <pc:docMk/>
            <pc:sldMk cId="1224885726" sldId="284"/>
            <ac:picMk id="7" creationId="{A87C67F1-AE25-48FB-8548-0F56D5B24525}"/>
          </ac:picMkLst>
        </pc:picChg>
      </pc:sldChg>
      <pc:sldChg chg="addSp delSp modSp setBg">
        <pc:chgData name="Andy Gray" userId="3900aca3-aa6e-4813-b4e0-c02f9e48a0aa" providerId="ADAL" clId="{6324788C-7BAE-406A-B3EB-95B83140D3C4}" dt="2019-08-21T13:55:55.506" v="550" actId="1076"/>
        <pc:sldMkLst>
          <pc:docMk/>
          <pc:sldMk cId="652916210" sldId="285"/>
        </pc:sldMkLst>
        <pc:spChg chg="mod">
          <ac:chgData name="Andy Gray" userId="3900aca3-aa6e-4813-b4e0-c02f9e48a0aa" providerId="ADAL" clId="{6324788C-7BAE-406A-B3EB-95B83140D3C4}" dt="2019-08-20T15:55:03.103" v="247" actId="20577"/>
          <ac:spMkLst>
            <pc:docMk/>
            <pc:sldMk cId="652916210" sldId="285"/>
            <ac:spMk id="3" creationId="{00000000-0000-0000-0000-000000000000}"/>
          </ac:spMkLst>
        </pc:spChg>
        <pc:picChg chg="add del mod ord modCrop">
          <ac:chgData name="Andy Gray" userId="3900aca3-aa6e-4813-b4e0-c02f9e48a0aa" providerId="ADAL" clId="{6324788C-7BAE-406A-B3EB-95B83140D3C4}" dt="2019-08-21T13:52:47.178" v="541" actId="478"/>
          <ac:picMkLst>
            <pc:docMk/>
            <pc:sldMk cId="652916210" sldId="285"/>
            <ac:picMk id="5" creationId="{CAEA73E9-10BB-41F9-A211-11854B726736}"/>
          </ac:picMkLst>
        </pc:picChg>
        <pc:picChg chg="add mod ord">
          <ac:chgData name="Andy Gray" userId="3900aca3-aa6e-4813-b4e0-c02f9e48a0aa" providerId="ADAL" clId="{6324788C-7BAE-406A-B3EB-95B83140D3C4}" dt="2019-08-21T13:55:55.506" v="550" actId="1076"/>
          <ac:picMkLst>
            <pc:docMk/>
            <pc:sldMk cId="652916210" sldId="285"/>
            <ac:picMk id="6" creationId="{244119DF-971D-48CB-ACA1-B18BA26902AA}"/>
          </ac:picMkLst>
        </pc:picChg>
        <pc:picChg chg="add">
          <ac:chgData name="Andy Gray" userId="3900aca3-aa6e-4813-b4e0-c02f9e48a0aa" providerId="ADAL" clId="{6324788C-7BAE-406A-B3EB-95B83140D3C4}" dt="2019-08-20T15:55:22.910" v="248"/>
          <ac:picMkLst>
            <pc:docMk/>
            <pc:sldMk cId="652916210" sldId="285"/>
            <ac:picMk id="7" creationId="{75397D90-7342-4D10-B7EF-5E8C97B2021C}"/>
          </ac:picMkLst>
        </pc:picChg>
        <pc:picChg chg="del mod">
          <ac:chgData name="Andy Gray" userId="3900aca3-aa6e-4813-b4e0-c02f9e48a0aa" providerId="ADAL" clId="{6324788C-7BAE-406A-B3EB-95B83140D3C4}" dt="2019-08-20T15:54:00.718" v="231" actId="478"/>
          <ac:picMkLst>
            <pc:docMk/>
            <pc:sldMk cId="652916210" sldId="285"/>
            <ac:picMk id="2052" creationId="{00000000-0000-0000-0000-000000000000}"/>
          </ac:picMkLst>
        </pc:picChg>
      </pc:sldChg>
      <pc:sldChg chg="addSp delSp modSp setBg">
        <pc:chgData name="Andy Gray" userId="3900aca3-aa6e-4813-b4e0-c02f9e48a0aa" providerId="ADAL" clId="{6324788C-7BAE-406A-B3EB-95B83140D3C4}" dt="2019-08-21T13:39:26.270" v="350" actId="478"/>
        <pc:sldMkLst>
          <pc:docMk/>
          <pc:sldMk cId="2785471361" sldId="286"/>
        </pc:sldMkLst>
        <pc:spChg chg="mod">
          <ac:chgData name="Andy Gray" userId="3900aca3-aa6e-4813-b4e0-c02f9e48a0aa" providerId="ADAL" clId="{6324788C-7BAE-406A-B3EB-95B83140D3C4}" dt="2019-08-21T13:34:53.573" v="334" actId="20577"/>
          <ac:spMkLst>
            <pc:docMk/>
            <pc:sldMk cId="2785471361" sldId="286"/>
            <ac:spMk id="3" creationId="{00000000-0000-0000-0000-000000000000}"/>
          </ac:spMkLst>
        </pc:spChg>
        <pc:spChg chg="add del mod">
          <ac:chgData name="Andy Gray" userId="3900aca3-aa6e-4813-b4e0-c02f9e48a0aa" providerId="ADAL" clId="{6324788C-7BAE-406A-B3EB-95B83140D3C4}" dt="2019-08-21T13:38:05.539" v="342" actId="14100"/>
          <ac:spMkLst>
            <pc:docMk/>
            <pc:sldMk cId="2785471361" sldId="286"/>
            <ac:spMk id="9" creationId="{A3A57843-D917-496B-8C80-D563D5F47F79}"/>
          </ac:spMkLst>
        </pc:spChg>
        <pc:spChg chg="del mod">
          <ac:chgData name="Andy Gray" userId="3900aca3-aa6e-4813-b4e0-c02f9e48a0aa" providerId="ADAL" clId="{6324788C-7BAE-406A-B3EB-95B83140D3C4}" dt="2019-08-21T13:37:33.643" v="335" actId="478"/>
          <ac:spMkLst>
            <pc:docMk/>
            <pc:sldMk cId="2785471361" sldId="286"/>
            <ac:spMk id="10" creationId="{0043F294-3C5D-4C69-B98C-984BE2159C8F}"/>
          </ac:spMkLst>
        </pc:spChg>
        <pc:picChg chg="add del mod">
          <ac:chgData name="Andy Gray" userId="3900aca3-aa6e-4813-b4e0-c02f9e48a0aa" providerId="ADAL" clId="{6324788C-7BAE-406A-B3EB-95B83140D3C4}" dt="2019-08-21T13:39:11.460" v="346"/>
          <ac:picMkLst>
            <pc:docMk/>
            <pc:sldMk cId="2785471361" sldId="286"/>
            <ac:picMk id="5" creationId="{E6232D8E-79B1-4113-8330-6922613B3CB1}"/>
          </ac:picMkLst>
        </pc:picChg>
        <pc:picChg chg="del mod modCrop">
          <ac:chgData name="Andy Gray" userId="3900aca3-aa6e-4813-b4e0-c02f9e48a0aa" providerId="ADAL" clId="{6324788C-7BAE-406A-B3EB-95B83140D3C4}" dt="2019-08-21T13:39:26.270" v="350" actId="478"/>
          <ac:picMkLst>
            <pc:docMk/>
            <pc:sldMk cId="2785471361" sldId="286"/>
            <ac:picMk id="8" creationId="{96AEC9BC-8168-49F0-B44F-64DD66655684}"/>
          </ac:picMkLst>
        </pc:picChg>
      </pc:sldChg>
      <pc:sldChg chg="delSp modSp setBg">
        <pc:chgData name="Andy Gray" userId="3900aca3-aa6e-4813-b4e0-c02f9e48a0aa" providerId="ADAL" clId="{6324788C-7BAE-406A-B3EB-95B83140D3C4}" dt="2019-08-21T13:14:30.335" v="322"/>
        <pc:sldMkLst>
          <pc:docMk/>
          <pc:sldMk cId="2118410208" sldId="288"/>
        </pc:sldMkLst>
        <pc:spChg chg="del mod ord">
          <ac:chgData name="Andy Gray" userId="3900aca3-aa6e-4813-b4e0-c02f9e48a0aa" providerId="ADAL" clId="{6324788C-7BAE-406A-B3EB-95B83140D3C4}" dt="2019-08-21T13:13:49.716" v="317" actId="478"/>
          <ac:spMkLst>
            <pc:docMk/>
            <pc:sldMk cId="2118410208" sldId="288"/>
            <ac:spMk id="7" creationId="{974FC917-B8B6-4D3E-9113-34CD0DE85711}"/>
          </ac:spMkLst>
        </pc:spChg>
        <pc:spChg chg="del mod">
          <ac:chgData name="Andy Gray" userId="3900aca3-aa6e-4813-b4e0-c02f9e48a0aa" providerId="ADAL" clId="{6324788C-7BAE-406A-B3EB-95B83140D3C4}" dt="2019-08-21T13:13:50.764" v="318" actId="478"/>
          <ac:spMkLst>
            <pc:docMk/>
            <pc:sldMk cId="2118410208" sldId="288"/>
            <ac:spMk id="8" creationId="{D63EB7E7-B2C5-4F79-BF34-DBA5C45E8514}"/>
          </ac:spMkLst>
        </pc:spChg>
        <pc:picChg chg="del mod modCrop">
          <ac:chgData name="Andy Gray" userId="3900aca3-aa6e-4813-b4e0-c02f9e48a0aa" providerId="ADAL" clId="{6324788C-7BAE-406A-B3EB-95B83140D3C4}" dt="2019-08-21T13:13:53.100" v="319" actId="478"/>
          <ac:picMkLst>
            <pc:docMk/>
            <pc:sldMk cId="2118410208" sldId="288"/>
            <ac:picMk id="6" creationId="{DC39CAB4-A446-4A92-B246-E1C1D10E8447}"/>
          </ac:picMkLst>
        </pc:picChg>
      </pc:sldChg>
      <pc:sldChg chg="modSp setBg">
        <pc:chgData name="Andy Gray" userId="3900aca3-aa6e-4813-b4e0-c02f9e48a0aa" providerId="ADAL" clId="{6324788C-7BAE-406A-B3EB-95B83140D3C4}" dt="2019-08-21T13:44:40.661" v="537" actId="1076"/>
        <pc:sldMkLst>
          <pc:docMk/>
          <pc:sldMk cId="1680107680" sldId="289"/>
        </pc:sldMkLst>
        <pc:spChg chg="mod">
          <ac:chgData name="Andy Gray" userId="3900aca3-aa6e-4813-b4e0-c02f9e48a0aa" providerId="ADAL" clId="{6324788C-7BAE-406A-B3EB-95B83140D3C4}" dt="2019-08-21T13:42:30.043" v="365" actId="14100"/>
          <ac:spMkLst>
            <pc:docMk/>
            <pc:sldMk cId="1680107680" sldId="289"/>
            <ac:spMk id="3" creationId="{00000000-0000-0000-0000-000000000000}"/>
          </ac:spMkLst>
        </pc:spChg>
        <pc:picChg chg="mod modCrop">
          <ac:chgData name="Andy Gray" userId="3900aca3-aa6e-4813-b4e0-c02f9e48a0aa" providerId="ADAL" clId="{6324788C-7BAE-406A-B3EB-95B83140D3C4}" dt="2019-08-21T13:44:40.661" v="537" actId="1076"/>
          <ac:picMkLst>
            <pc:docMk/>
            <pc:sldMk cId="1680107680" sldId="289"/>
            <ac:picMk id="4" creationId="{83C3FBCB-0B4F-4601-9661-51FC25D47709}"/>
          </ac:picMkLst>
        </pc:picChg>
      </pc:sldChg>
    </pc:docChg>
  </pc:docChgLst>
  <pc:docChgLst>
    <pc:chgData name="Emma Arnold" userId="8993a44a-1dde-43d4-879e-84867f47ccd8" providerId="ADAL" clId="{A09F2862-9086-4D0A-AEB6-DB10256A562B}"/>
    <pc:docChg chg="undo custSel addSld delSld modSld sldOrd modMainMaster">
      <pc:chgData name="Emma Arnold" userId="8993a44a-1dde-43d4-879e-84867f47ccd8" providerId="ADAL" clId="{A09F2862-9086-4D0A-AEB6-DB10256A562B}" dt="2019-07-09T13:55:21.506" v="8180"/>
      <pc:docMkLst>
        <pc:docMk/>
      </pc:docMkLst>
      <pc:sldChg chg="addSp delSp modSp">
        <pc:chgData name="Emma Arnold" userId="8993a44a-1dde-43d4-879e-84867f47ccd8" providerId="ADAL" clId="{A09F2862-9086-4D0A-AEB6-DB10256A562B}" dt="2019-07-09T13:47:13.798" v="8156" actId="478"/>
        <pc:sldMkLst>
          <pc:docMk/>
          <pc:sldMk cId="723711843" sldId="262"/>
        </pc:sldMkLst>
        <pc:spChg chg="add del mod">
          <ac:chgData name="Emma Arnold" userId="8993a44a-1dde-43d4-879e-84867f47ccd8" providerId="ADAL" clId="{A09F2862-9086-4D0A-AEB6-DB10256A562B}" dt="2019-07-08T07:43:35.634" v="4"/>
          <ac:spMkLst>
            <pc:docMk/>
            <pc:sldMk cId="723711843" sldId="262"/>
            <ac:spMk id="3" creationId="{DBE03970-48F0-4293-82C8-43F590A121B4}"/>
          </ac:spMkLst>
        </pc:spChg>
        <pc:spChg chg="mod">
          <ac:chgData name="Emma Arnold" userId="8993a44a-1dde-43d4-879e-84867f47ccd8" providerId="ADAL" clId="{A09F2862-9086-4D0A-AEB6-DB10256A562B}" dt="2019-07-08T07:45:58.890" v="122" actId="20577"/>
          <ac:spMkLst>
            <pc:docMk/>
            <pc:sldMk cId="723711843" sldId="262"/>
            <ac:spMk id="4" creationId="{245A97A3-DD2B-451A-8609-3F837D622E99}"/>
          </ac:spMkLst>
        </pc:spChg>
        <pc:spChg chg="add del mod">
          <ac:chgData name="Emma Arnold" userId="8993a44a-1dde-43d4-879e-84867f47ccd8" providerId="ADAL" clId="{A09F2862-9086-4D0A-AEB6-DB10256A562B}" dt="2019-07-08T07:43:35.634" v="4"/>
          <ac:spMkLst>
            <pc:docMk/>
            <pc:sldMk cId="723711843" sldId="262"/>
            <ac:spMk id="6" creationId="{DC470DF3-2BC8-486B-8AD2-97D5CF29603D}"/>
          </ac:spMkLst>
        </pc:spChg>
        <pc:picChg chg="add del mod">
          <ac:chgData name="Emma Arnold" userId="8993a44a-1dde-43d4-879e-84867f47ccd8" providerId="ADAL" clId="{A09F2862-9086-4D0A-AEB6-DB10256A562B}" dt="2019-07-09T13:47:13.798" v="8156" actId="478"/>
          <ac:picMkLst>
            <pc:docMk/>
            <pc:sldMk cId="723711843" sldId="262"/>
            <ac:picMk id="2" creationId="{00000000-0000-0000-0000-000000000000}"/>
          </ac:picMkLst>
        </pc:picChg>
      </pc:sldChg>
      <pc:sldChg chg="addSp delSp modSp">
        <pc:chgData name="Emma Arnold" userId="8993a44a-1dde-43d4-879e-84867f47ccd8" providerId="ADAL" clId="{A09F2862-9086-4D0A-AEB6-DB10256A562B}" dt="2019-07-08T07:43:25.845" v="3" actId="732"/>
        <pc:sldMkLst>
          <pc:docMk/>
          <pc:sldMk cId="1370724233" sldId="263"/>
        </pc:sldMkLst>
        <pc:spChg chg="add del mod">
          <ac:chgData name="Emma Arnold" userId="8993a44a-1dde-43d4-879e-84867f47ccd8" providerId="ADAL" clId="{A09F2862-9086-4D0A-AEB6-DB10256A562B}" dt="2019-07-08T07:42:43.316" v="0"/>
          <ac:spMkLst>
            <pc:docMk/>
            <pc:sldMk cId="1370724233" sldId="263"/>
            <ac:spMk id="4" creationId="{1DD59179-A181-4BE5-9186-2747E7F34E02}"/>
          </ac:spMkLst>
        </pc:spChg>
        <pc:spChg chg="add del mod">
          <ac:chgData name="Emma Arnold" userId="8993a44a-1dde-43d4-879e-84867f47ccd8" providerId="ADAL" clId="{A09F2862-9086-4D0A-AEB6-DB10256A562B}" dt="2019-07-08T07:42:43.316" v="0"/>
          <ac:spMkLst>
            <pc:docMk/>
            <pc:sldMk cId="1370724233" sldId="263"/>
            <ac:spMk id="5" creationId="{6876265D-709C-423D-8790-8CF7DD80CA6C}"/>
          </ac:spMkLst>
        </pc:spChg>
        <pc:spChg chg="mod">
          <ac:chgData name="Emma Arnold" userId="8993a44a-1dde-43d4-879e-84867f47ccd8" providerId="ADAL" clId="{A09F2862-9086-4D0A-AEB6-DB10256A562B}" dt="2019-07-08T07:43:00.319" v="1" actId="1076"/>
          <ac:spMkLst>
            <pc:docMk/>
            <pc:sldMk cId="1370724233" sldId="263"/>
            <ac:spMk id="10" creationId="{00000000-0000-0000-0000-000000000000}"/>
          </ac:spMkLst>
        </pc:spChg>
        <pc:picChg chg="mod modCrop">
          <ac:chgData name="Emma Arnold" userId="8993a44a-1dde-43d4-879e-84867f47ccd8" providerId="ADAL" clId="{A09F2862-9086-4D0A-AEB6-DB10256A562B}" dt="2019-07-08T07:43:25.845" v="3" actId="732"/>
          <ac:picMkLst>
            <pc:docMk/>
            <pc:sldMk cId="1370724233" sldId="263"/>
            <ac:picMk id="1036" creationId="{00000000-0000-0000-0000-000000000000}"/>
          </ac:picMkLst>
        </pc:picChg>
      </pc:sldChg>
      <pc:sldChg chg="addSp delSp modSp">
        <pc:chgData name="Emma Arnold" userId="8993a44a-1dde-43d4-879e-84867f47ccd8" providerId="ADAL" clId="{A09F2862-9086-4D0A-AEB6-DB10256A562B}" dt="2019-07-08T14:27:11.935" v="3498" actId="20577"/>
        <pc:sldMkLst>
          <pc:docMk/>
          <pc:sldMk cId="1609933020" sldId="264"/>
        </pc:sldMkLst>
        <pc:spChg chg="mod">
          <ac:chgData name="Emma Arnold" userId="8993a44a-1dde-43d4-879e-84867f47ccd8" providerId="ADAL" clId="{A09F2862-9086-4D0A-AEB6-DB10256A562B}" dt="2019-07-08T07:49:52.734" v="204" actId="20577"/>
          <ac:spMkLst>
            <pc:docMk/>
            <pc:sldMk cId="1609933020" sldId="264"/>
            <ac:spMk id="3" creationId="{00000000-0000-0000-0000-000000000000}"/>
          </ac:spMkLst>
        </pc:spChg>
        <pc:spChg chg="add del mod">
          <ac:chgData name="Emma Arnold" userId="8993a44a-1dde-43d4-879e-84867f47ccd8" providerId="ADAL" clId="{A09F2862-9086-4D0A-AEB6-DB10256A562B}" dt="2019-07-08T07:46:30.797" v="124"/>
          <ac:spMkLst>
            <pc:docMk/>
            <pc:sldMk cId="1609933020" sldId="264"/>
            <ac:spMk id="4" creationId="{68F36FDC-C651-4BFA-9635-B66418584E8A}"/>
          </ac:spMkLst>
        </pc:spChg>
        <pc:spChg chg="add del mod">
          <ac:chgData name="Emma Arnold" userId="8993a44a-1dde-43d4-879e-84867f47ccd8" providerId="ADAL" clId="{A09F2862-9086-4D0A-AEB6-DB10256A562B}" dt="2019-07-08T07:46:30.797" v="124"/>
          <ac:spMkLst>
            <pc:docMk/>
            <pc:sldMk cId="1609933020" sldId="264"/>
            <ac:spMk id="5" creationId="{3BEAE0DA-A558-47DB-929F-97B8A236432F}"/>
          </ac:spMkLst>
        </pc:spChg>
        <pc:spChg chg="add mod">
          <ac:chgData name="Emma Arnold" userId="8993a44a-1dde-43d4-879e-84867f47ccd8" providerId="ADAL" clId="{A09F2862-9086-4D0A-AEB6-DB10256A562B}" dt="2019-07-08T14:27:11.935" v="3498" actId="20577"/>
          <ac:spMkLst>
            <pc:docMk/>
            <pc:sldMk cId="1609933020" sldId="264"/>
            <ac:spMk id="6" creationId="{F7CC7F9B-D833-48CE-A290-C5882E40F195}"/>
          </ac:spMkLst>
        </pc:spChg>
        <pc:picChg chg="mod modCrop">
          <ac:chgData name="Emma Arnold" userId="8993a44a-1dde-43d4-879e-84867f47ccd8" providerId="ADAL" clId="{A09F2862-9086-4D0A-AEB6-DB10256A562B}" dt="2019-07-08T07:49:17.767" v="196" actId="1076"/>
          <ac:picMkLst>
            <pc:docMk/>
            <pc:sldMk cId="1609933020" sldId="264"/>
            <ac:picMk id="2052" creationId="{00000000-0000-0000-0000-000000000000}"/>
          </ac:picMkLst>
        </pc:picChg>
      </pc:sldChg>
      <pc:sldChg chg="addSp delSp modSp">
        <pc:chgData name="Emma Arnold" userId="8993a44a-1dde-43d4-879e-84867f47ccd8" providerId="ADAL" clId="{A09F2862-9086-4D0A-AEB6-DB10256A562B}" dt="2019-07-08T09:29:50.204" v="1127" actId="20577"/>
        <pc:sldMkLst>
          <pc:docMk/>
          <pc:sldMk cId="2518379531" sldId="265"/>
        </pc:sldMkLst>
        <pc:spChg chg="mod">
          <ac:chgData name="Emma Arnold" userId="8993a44a-1dde-43d4-879e-84867f47ccd8" providerId="ADAL" clId="{A09F2862-9086-4D0A-AEB6-DB10256A562B}" dt="2019-07-08T09:29:50.204" v="1127" actId="20577"/>
          <ac:spMkLst>
            <pc:docMk/>
            <pc:sldMk cId="2518379531" sldId="265"/>
            <ac:spMk id="3" creationId="{00000000-0000-0000-0000-000000000000}"/>
          </ac:spMkLst>
        </pc:spChg>
        <pc:spChg chg="add del mod">
          <ac:chgData name="Emma Arnold" userId="8993a44a-1dde-43d4-879e-84867f47ccd8" providerId="ADAL" clId="{A09F2862-9086-4D0A-AEB6-DB10256A562B}" dt="2019-07-08T07:50:23.129" v="205"/>
          <ac:spMkLst>
            <pc:docMk/>
            <pc:sldMk cId="2518379531" sldId="265"/>
            <ac:spMk id="4" creationId="{0E3A6C58-DD75-463C-91A1-F948857F4B5B}"/>
          </ac:spMkLst>
        </pc:spChg>
        <pc:spChg chg="add del mod">
          <ac:chgData name="Emma Arnold" userId="8993a44a-1dde-43d4-879e-84867f47ccd8" providerId="ADAL" clId="{A09F2862-9086-4D0A-AEB6-DB10256A562B}" dt="2019-07-08T07:50:23.129" v="205"/>
          <ac:spMkLst>
            <pc:docMk/>
            <pc:sldMk cId="2518379531" sldId="265"/>
            <ac:spMk id="5" creationId="{6975FCB8-CF0C-4B97-9827-021EDEA29C49}"/>
          </ac:spMkLst>
        </pc:spChg>
        <pc:picChg chg="mod modCrop">
          <ac:chgData name="Emma Arnold" userId="8993a44a-1dde-43d4-879e-84867f47ccd8" providerId="ADAL" clId="{A09F2862-9086-4D0A-AEB6-DB10256A562B}" dt="2019-07-08T07:51:48.033" v="258" actId="732"/>
          <ac:picMkLst>
            <pc:docMk/>
            <pc:sldMk cId="2518379531" sldId="265"/>
            <ac:picMk id="3086" creationId="{00000000-0000-0000-0000-000000000000}"/>
          </ac:picMkLst>
        </pc:picChg>
      </pc:sldChg>
      <pc:sldChg chg="addSp delSp modSp">
        <pc:chgData name="Emma Arnold" userId="8993a44a-1dde-43d4-879e-84867f47ccd8" providerId="ADAL" clId="{A09F2862-9086-4D0A-AEB6-DB10256A562B}" dt="2019-07-08T10:41:30.479" v="1761" actId="20577"/>
        <pc:sldMkLst>
          <pc:docMk/>
          <pc:sldMk cId="1953169065" sldId="266"/>
        </pc:sldMkLst>
        <pc:spChg chg="mod">
          <ac:chgData name="Emma Arnold" userId="8993a44a-1dde-43d4-879e-84867f47ccd8" providerId="ADAL" clId="{A09F2862-9086-4D0A-AEB6-DB10256A562B}" dt="2019-07-08T10:41:30.479" v="1761" actId="20577"/>
          <ac:spMkLst>
            <pc:docMk/>
            <pc:sldMk cId="1953169065" sldId="266"/>
            <ac:spMk id="2" creationId="{00000000-0000-0000-0000-000000000000}"/>
          </ac:spMkLst>
        </pc:spChg>
        <pc:spChg chg="mod">
          <ac:chgData name="Emma Arnold" userId="8993a44a-1dde-43d4-879e-84867f47ccd8" providerId="ADAL" clId="{A09F2862-9086-4D0A-AEB6-DB10256A562B}" dt="2019-07-08T09:19:07.377" v="1066" actId="20577"/>
          <ac:spMkLst>
            <pc:docMk/>
            <pc:sldMk cId="1953169065" sldId="266"/>
            <ac:spMk id="3" creationId="{00000000-0000-0000-0000-000000000000}"/>
          </ac:spMkLst>
        </pc:spChg>
        <pc:spChg chg="add del mod">
          <ac:chgData name="Emma Arnold" userId="8993a44a-1dde-43d4-879e-84867f47ccd8" providerId="ADAL" clId="{A09F2862-9086-4D0A-AEB6-DB10256A562B}" dt="2019-07-08T07:53:04.904" v="270"/>
          <ac:spMkLst>
            <pc:docMk/>
            <pc:sldMk cId="1953169065" sldId="266"/>
            <ac:spMk id="4" creationId="{DAFE22C8-1699-4B2C-B8E1-603752C5904B}"/>
          </ac:spMkLst>
        </pc:spChg>
        <pc:spChg chg="add del mod">
          <ac:chgData name="Emma Arnold" userId="8993a44a-1dde-43d4-879e-84867f47ccd8" providerId="ADAL" clId="{A09F2862-9086-4D0A-AEB6-DB10256A562B}" dt="2019-07-08T07:53:04.904" v="270"/>
          <ac:spMkLst>
            <pc:docMk/>
            <pc:sldMk cId="1953169065" sldId="266"/>
            <ac:spMk id="5" creationId="{DF9ABFB6-65AA-4663-B9E9-D1772CA685E2}"/>
          </ac:spMkLst>
        </pc:spChg>
        <pc:spChg chg="add del mod">
          <ac:chgData name="Emma Arnold" userId="8993a44a-1dde-43d4-879e-84867f47ccd8" providerId="ADAL" clId="{A09F2862-9086-4D0A-AEB6-DB10256A562B}" dt="2019-07-08T08:49:10.629" v="446"/>
          <ac:spMkLst>
            <pc:docMk/>
            <pc:sldMk cId="1953169065" sldId="266"/>
            <ac:spMk id="6" creationId="{1FA29017-BD16-47F6-BC1D-D39F006CFE3C}"/>
          </ac:spMkLst>
        </pc:spChg>
        <pc:spChg chg="add del mod">
          <ac:chgData name="Emma Arnold" userId="8993a44a-1dde-43d4-879e-84867f47ccd8" providerId="ADAL" clId="{A09F2862-9086-4D0A-AEB6-DB10256A562B}" dt="2019-07-08T08:49:10.629" v="446"/>
          <ac:spMkLst>
            <pc:docMk/>
            <pc:sldMk cId="1953169065" sldId="266"/>
            <ac:spMk id="7" creationId="{1C2E131C-C561-4EE8-B498-FACF7F09C8A5}"/>
          </ac:spMkLst>
        </pc:spChg>
        <pc:picChg chg="del mod">
          <ac:chgData name="Emma Arnold" userId="8993a44a-1dde-43d4-879e-84867f47ccd8" providerId="ADAL" clId="{A09F2862-9086-4D0A-AEB6-DB10256A562B}" dt="2019-07-08T09:00:06.466" v="781" actId="478"/>
          <ac:picMkLst>
            <pc:docMk/>
            <pc:sldMk cId="1953169065" sldId="266"/>
            <ac:picMk id="4102" creationId="{00000000-0000-0000-0000-000000000000}"/>
          </ac:picMkLst>
        </pc:picChg>
      </pc:sldChg>
      <pc:sldChg chg="addSp delSp modSp ord">
        <pc:chgData name="Emma Arnold" userId="8993a44a-1dde-43d4-879e-84867f47ccd8" providerId="ADAL" clId="{A09F2862-9086-4D0A-AEB6-DB10256A562B}" dt="2019-07-08T11:16:24.585" v="2384" actId="20577"/>
        <pc:sldMkLst>
          <pc:docMk/>
          <pc:sldMk cId="1837344731" sldId="267"/>
        </pc:sldMkLst>
        <pc:spChg chg="mod">
          <ac:chgData name="Emma Arnold" userId="8993a44a-1dde-43d4-879e-84867f47ccd8" providerId="ADAL" clId="{A09F2862-9086-4D0A-AEB6-DB10256A562B}" dt="2019-07-08T10:33:41.741" v="1622" actId="20577"/>
          <ac:spMkLst>
            <pc:docMk/>
            <pc:sldMk cId="1837344731" sldId="267"/>
            <ac:spMk id="2" creationId="{00000000-0000-0000-0000-000000000000}"/>
          </ac:spMkLst>
        </pc:spChg>
        <pc:spChg chg="mod">
          <ac:chgData name="Emma Arnold" userId="8993a44a-1dde-43d4-879e-84867f47ccd8" providerId="ADAL" clId="{A09F2862-9086-4D0A-AEB6-DB10256A562B}" dt="2019-07-08T11:16:24.585" v="2384" actId="20577"/>
          <ac:spMkLst>
            <pc:docMk/>
            <pc:sldMk cId="1837344731" sldId="267"/>
            <ac:spMk id="3" creationId="{00000000-0000-0000-0000-000000000000}"/>
          </ac:spMkLst>
        </pc:spChg>
        <pc:spChg chg="add del mod">
          <ac:chgData name="Emma Arnold" userId="8993a44a-1dde-43d4-879e-84867f47ccd8" providerId="ADAL" clId="{A09F2862-9086-4D0A-AEB6-DB10256A562B}" dt="2019-07-08T10:26:59.061" v="1478"/>
          <ac:spMkLst>
            <pc:docMk/>
            <pc:sldMk cId="1837344731" sldId="267"/>
            <ac:spMk id="4" creationId="{907CC782-4760-49FF-AF30-D43017D75A4D}"/>
          </ac:spMkLst>
        </pc:spChg>
        <pc:spChg chg="add del mod">
          <ac:chgData name="Emma Arnold" userId="8993a44a-1dde-43d4-879e-84867f47ccd8" providerId="ADAL" clId="{A09F2862-9086-4D0A-AEB6-DB10256A562B}" dt="2019-07-08T10:26:59.061" v="1478"/>
          <ac:spMkLst>
            <pc:docMk/>
            <pc:sldMk cId="1837344731" sldId="267"/>
            <ac:spMk id="5" creationId="{077C4560-6C4D-4548-A369-8C85036A4CA3}"/>
          </ac:spMkLst>
        </pc:spChg>
        <pc:picChg chg="add del mod">
          <ac:chgData name="Emma Arnold" userId="8993a44a-1dde-43d4-879e-84867f47ccd8" providerId="ADAL" clId="{A09F2862-9086-4D0A-AEB6-DB10256A562B}" dt="2019-07-08T10:46:36.710" v="1765" actId="478"/>
          <ac:picMkLst>
            <pc:docMk/>
            <pc:sldMk cId="1837344731" sldId="267"/>
            <ac:picMk id="6" creationId="{9464EC08-7336-4E61-BF4B-B987B3896616}"/>
          </ac:picMkLst>
        </pc:picChg>
        <pc:picChg chg="add mod ord modCrop">
          <ac:chgData name="Emma Arnold" userId="8993a44a-1dde-43d4-879e-84867f47ccd8" providerId="ADAL" clId="{A09F2862-9086-4D0A-AEB6-DB10256A562B}" dt="2019-07-08T11:14:25.779" v="2323" actId="1076"/>
          <ac:picMkLst>
            <pc:docMk/>
            <pc:sldMk cId="1837344731" sldId="267"/>
            <ac:picMk id="7" creationId="{6A829815-70AC-42CF-8A28-E26DA4CBB5A3}"/>
          </ac:picMkLst>
        </pc:picChg>
        <pc:picChg chg="del">
          <ac:chgData name="Emma Arnold" userId="8993a44a-1dde-43d4-879e-84867f47ccd8" providerId="ADAL" clId="{A09F2862-9086-4D0A-AEB6-DB10256A562B}" dt="2019-07-08T10:25:34.664" v="1475" actId="478"/>
          <ac:picMkLst>
            <pc:docMk/>
            <pc:sldMk cId="1837344731" sldId="267"/>
            <ac:picMk id="5130" creationId="{00000000-0000-0000-0000-000000000000}"/>
          </ac:picMkLst>
        </pc:picChg>
      </pc:sldChg>
      <pc:sldChg chg="addSp delSp modSp">
        <pc:chgData name="Emma Arnold" userId="8993a44a-1dde-43d4-879e-84867f47ccd8" providerId="ADAL" clId="{A09F2862-9086-4D0A-AEB6-DB10256A562B}" dt="2019-07-09T13:54:53.507" v="8171" actId="113"/>
        <pc:sldMkLst>
          <pc:docMk/>
          <pc:sldMk cId="2837678350" sldId="270"/>
        </pc:sldMkLst>
        <pc:spChg chg="mod">
          <ac:chgData name="Emma Arnold" userId="8993a44a-1dde-43d4-879e-84867f47ccd8" providerId="ADAL" clId="{A09F2862-9086-4D0A-AEB6-DB10256A562B}" dt="2019-07-09T13:54:53.507" v="8171" actId="113"/>
          <ac:spMkLst>
            <pc:docMk/>
            <pc:sldMk cId="2837678350" sldId="270"/>
            <ac:spMk id="3" creationId="{00000000-0000-0000-0000-000000000000}"/>
          </ac:spMkLst>
        </pc:spChg>
        <pc:spChg chg="add del mod">
          <ac:chgData name="Emma Arnold" userId="8993a44a-1dde-43d4-879e-84867f47ccd8" providerId="ADAL" clId="{A09F2862-9086-4D0A-AEB6-DB10256A562B}" dt="2019-07-09T13:54:37.333" v="8163"/>
          <ac:spMkLst>
            <pc:docMk/>
            <pc:sldMk cId="2837678350" sldId="270"/>
            <ac:spMk id="4" creationId="{DEB7007C-9F46-4239-8F3E-162C1217039B}"/>
          </ac:spMkLst>
        </pc:spChg>
        <pc:spChg chg="add del mod">
          <ac:chgData name="Emma Arnold" userId="8993a44a-1dde-43d4-879e-84867f47ccd8" providerId="ADAL" clId="{A09F2862-9086-4D0A-AEB6-DB10256A562B}" dt="2019-07-09T13:54:37.333" v="8163"/>
          <ac:spMkLst>
            <pc:docMk/>
            <pc:sldMk cId="2837678350" sldId="270"/>
            <ac:spMk id="5" creationId="{4D8087EB-502F-4985-906B-91DECADD712C}"/>
          </ac:spMkLst>
        </pc:spChg>
      </pc:sldChg>
      <pc:sldChg chg="addSp delSp modSp">
        <pc:chgData name="Emma Arnold" userId="8993a44a-1dde-43d4-879e-84867f47ccd8" providerId="ADAL" clId="{A09F2862-9086-4D0A-AEB6-DB10256A562B}" dt="2019-07-08T15:11:22.355" v="4091" actId="20577"/>
        <pc:sldMkLst>
          <pc:docMk/>
          <pc:sldMk cId="147995652" sldId="271"/>
        </pc:sldMkLst>
        <pc:spChg chg="mod">
          <ac:chgData name="Emma Arnold" userId="8993a44a-1dde-43d4-879e-84867f47ccd8" providerId="ADAL" clId="{A09F2862-9086-4D0A-AEB6-DB10256A562B}" dt="2019-07-08T15:11:22.355" v="4091" actId="20577"/>
          <ac:spMkLst>
            <pc:docMk/>
            <pc:sldMk cId="147995652" sldId="271"/>
            <ac:spMk id="3" creationId="{00000000-0000-0000-0000-000000000000}"/>
          </ac:spMkLst>
        </pc:spChg>
        <pc:spChg chg="add del mod">
          <ac:chgData name="Emma Arnold" userId="8993a44a-1dde-43d4-879e-84867f47ccd8" providerId="ADAL" clId="{A09F2862-9086-4D0A-AEB6-DB10256A562B}" dt="2019-07-08T11:04:11.614" v="2163"/>
          <ac:spMkLst>
            <pc:docMk/>
            <pc:sldMk cId="147995652" sldId="271"/>
            <ac:spMk id="4" creationId="{8CA92EDE-B269-416C-987D-B17ADCDBC70E}"/>
          </ac:spMkLst>
        </pc:spChg>
        <pc:spChg chg="add del mod">
          <ac:chgData name="Emma Arnold" userId="8993a44a-1dde-43d4-879e-84867f47ccd8" providerId="ADAL" clId="{A09F2862-9086-4D0A-AEB6-DB10256A562B}" dt="2019-07-08T11:04:11.614" v="2163"/>
          <ac:spMkLst>
            <pc:docMk/>
            <pc:sldMk cId="147995652" sldId="271"/>
            <ac:spMk id="5" creationId="{333304D2-3577-45AA-8F30-52A9B8272A6E}"/>
          </ac:spMkLst>
        </pc:spChg>
        <pc:picChg chg="mod modCrop">
          <ac:chgData name="Emma Arnold" userId="8993a44a-1dde-43d4-879e-84867f47ccd8" providerId="ADAL" clId="{A09F2862-9086-4D0A-AEB6-DB10256A562B}" dt="2019-07-08T13:18:19.685" v="2496" actId="1076"/>
          <ac:picMkLst>
            <pc:docMk/>
            <pc:sldMk cId="147995652" sldId="271"/>
            <ac:picMk id="1026" creationId="{00000000-0000-0000-0000-000000000000}"/>
          </ac:picMkLst>
        </pc:picChg>
      </pc:sldChg>
      <pc:sldChg chg="addSp delSp modSp">
        <pc:chgData name="Emma Arnold" userId="8993a44a-1dde-43d4-879e-84867f47ccd8" providerId="ADAL" clId="{A09F2862-9086-4D0A-AEB6-DB10256A562B}" dt="2019-07-09T08:01:02.192" v="4474" actId="20577"/>
        <pc:sldMkLst>
          <pc:docMk/>
          <pc:sldMk cId="2341465593" sldId="272"/>
        </pc:sldMkLst>
        <pc:spChg chg="mod">
          <ac:chgData name="Emma Arnold" userId="8993a44a-1dde-43d4-879e-84867f47ccd8" providerId="ADAL" clId="{A09F2862-9086-4D0A-AEB6-DB10256A562B}" dt="2019-07-08T15:20:04.109" v="4220" actId="20577"/>
          <ac:spMkLst>
            <pc:docMk/>
            <pc:sldMk cId="2341465593" sldId="272"/>
            <ac:spMk id="2" creationId="{00000000-0000-0000-0000-000000000000}"/>
          </ac:spMkLst>
        </pc:spChg>
        <pc:spChg chg="mod">
          <ac:chgData name="Emma Arnold" userId="8993a44a-1dde-43d4-879e-84867f47ccd8" providerId="ADAL" clId="{A09F2862-9086-4D0A-AEB6-DB10256A562B}" dt="2019-07-09T08:01:02.192" v="4474" actId="20577"/>
          <ac:spMkLst>
            <pc:docMk/>
            <pc:sldMk cId="2341465593" sldId="272"/>
            <ac:spMk id="3" creationId="{00000000-0000-0000-0000-000000000000}"/>
          </ac:spMkLst>
        </pc:spChg>
        <pc:spChg chg="add del mod">
          <ac:chgData name="Emma Arnold" userId="8993a44a-1dde-43d4-879e-84867f47ccd8" providerId="ADAL" clId="{A09F2862-9086-4D0A-AEB6-DB10256A562B}" dt="2019-07-08T15:04:39.987" v="3920"/>
          <ac:spMkLst>
            <pc:docMk/>
            <pc:sldMk cId="2341465593" sldId="272"/>
            <ac:spMk id="4" creationId="{06959D05-0592-4DDE-8EF5-DF3FD7C3A72F}"/>
          </ac:spMkLst>
        </pc:spChg>
        <pc:spChg chg="add del mod">
          <ac:chgData name="Emma Arnold" userId="8993a44a-1dde-43d4-879e-84867f47ccd8" providerId="ADAL" clId="{A09F2862-9086-4D0A-AEB6-DB10256A562B}" dt="2019-07-08T15:04:39.987" v="3920"/>
          <ac:spMkLst>
            <pc:docMk/>
            <pc:sldMk cId="2341465593" sldId="272"/>
            <ac:spMk id="5" creationId="{97C9BCB8-219E-48F9-91B7-EAAD347E34AB}"/>
          </ac:spMkLst>
        </pc:spChg>
        <pc:picChg chg="add mod ord modCrop">
          <ac:chgData name="Emma Arnold" userId="8993a44a-1dde-43d4-879e-84867f47ccd8" providerId="ADAL" clId="{A09F2862-9086-4D0A-AEB6-DB10256A562B}" dt="2019-07-08T15:27:58.637" v="4400" actId="14100"/>
          <ac:picMkLst>
            <pc:docMk/>
            <pc:sldMk cId="2341465593" sldId="272"/>
            <ac:picMk id="6" creationId="{8CD3899D-559E-4C04-A79E-256967CDE9AD}"/>
          </ac:picMkLst>
        </pc:picChg>
        <pc:picChg chg="add mod modCrop">
          <ac:chgData name="Emma Arnold" userId="8993a44a-1dde-43d4-879e-84867f47ccd8" providerId="ADAL" clId="{A09F2862-9086-4D0A-AEB6-DB10256A562B}" dt="2019-07-08T15:28:30.509" v="4406" actId="14100"/>
          <ac:picMkLst>
            <pc:docMk/>
            <pc:sldMk cId="2341465593" sldId="272"/>
            <ac:picMk id="7" creationId="{98C3FFA3-F3BA-42B1-9FA8-4674173C1CE5}"/>
          </ac:picMkLst>
        </pc:picChg>
        <pc:picChg chg="del">
          <ac:chgData name="Emma Arnold" userId="8993a44a-1dde-43d4-879e-84867f47ccd8" providerId="ADAL" clId="{A09F2862-9086-4D0A-AEB6-DB10256A562B}" dt="2019-07-08T15:19:49.293" v="4204" actId="478"/>
          <ac:picMkLst>
            <pc:docMk/>
            <pc:sldMk cId="2341465593" sldId="272"/>
            <ac:picMk id="1038" creationId="{00000000-0000-0000-0000-000000000000}"/>
          </ac:picMkLst>
        </pc:picChg>
      </pc:sldChg>
      <pc:sldChg chg="addSp delSp modSp">
        <pc:chgData name="Emma Arnold" userId="8993a44a-1dde-43d4-879e-84867f47ccd8" providerId="ADAL" clId="{A09F2862-9086-4D0A-AEB6-DB10256A562B}" dt="2019-07-09T08:21:13.783" v="4685" actId="20577"/>
        <pc:sldMkLst>
          <pc:docMk/>
          <pc:sldMk cId="4021897924" sldId="273"/>
        </pc:sldMkLst>
        <pc:spChg chg="mod">
          <ac:chgData name="Emma Arnold" userId="8993a44a-1dde-43d4-879e-84867f47ccd8" providerId="ADAL" clId="{A09F2862-9086-4D0A-AEB6-DB10256A562B}" dt="2019-07-09T08:17:24.913" v="4652" actId="20577"/>
          <ac:spMkLst>
            <pc:docMk/>
            <pc:sldMk cId="4021897924" sldId="273"/>
            <ac:spMk id="3" creationId="{00000000-0000-0000-0000-000000000000}"/>
          </ac:spMkLst>
        </pc:spChg>
        <pc:spChg chg="add del mod">
          <ac:chgData name="Emma Arnold" userId="8993a44a-1dde-43d4-879e-84867f47ccd8" providerId="ADAL" clId="{A09F2862-9086-4D0A-AEB6-DB10256A562B}" dt="2019-07-09T08:02:24.298" v="4475"/>
          <ac:spMkLst>
            <pc:docMk/>
            <pc:sldMk cId="4021897924" sldId="273"/>
            <ac:spMk id="4" creationId="{B1BE7709-C32C-4700-B152-C939B6CA5CC4}"/>
          </ac:spMkLst>
        </pc:spChg>
        <pc:spChg chg="add del mod">
          <ac:chgData name="Emma Arnold" userId="8993a44a-1dde-43d4-879e-84867f47ccd8" providerId="ADAL" clId="{A09F2862-9086-4D0A-AEB6-DB10256A562B}" dt="2019-07-09T08:02:24.298" v="4475"/>
          <ac:spMkLst>
            <pc:docMk/>
            <pc:sldMk cId="4021897924" sldId="273"/>
            <ac:spMk id="5" creationId="{19DF2DC8-DA6D-463F-887D-AB7162C1BA75}"/>
          </ac:spMkLst>
        </pc:spChg>
        <pc:spChg chg="add mod">
          <ac:chgData name="Emma Arnold" userId="8993a44a-1dde-43d4-879e-84867f47ccd8" providerId="ADAL" clId="{A09F2862-9086-4D0A-AEB6-DB10256A562B}" dt="2019-07-09T08:21:13.783" v="4685" actId="20577"/>
          <ac:spMkLst>
            <pc:docMk/>
            <pc:sldMk cId="4021897924" sldId="273"/>
            <ac:spMk id="6" creationId="{98CF455A-103C-412A-842F-F4C8970E1390}"/>
          </ac:spMkLst>
        </pc:spChg>
        <pc:picChg chg="mod modCrop">
          <ac:chgData name="Emma Arnold" userId="8993a44a-1dde-43d4-879e-84867f47ccd8" providerId="ADAL" clId="{A09F2862-9086-4D0A-AEB6-DB10256A562B}" dt="2019-07-09T08:17:34.163" v="4655" actId="1076"/>
          <ac:picMkLst>
            <pc:docMk/>
            <pc:sldMk cId="4021897924" sldId="273"/>
            <ac:picMk id="2050" creationId="{00000000-0000-0000-0000-000000000000}"/>
          </ac:picMkLst>
        </pc:picChg>
      </pc:sldChg>
      <pc:sldChg chg="addSp delSp modSp">
        <pc:chgData name="Emma Arnold" userId="8993a44a-1dde-43d4-879e-84867f47ccd8" providerId="ADAL" clId="{A09F2862-9086-4D0A-AEB6-DB10256A562B}" dt="2019-07-09T09:34:59.828" v="5548" actId="20577"/>
        <pc:sldMkLst>
          <pc:docMk/>
          <pc:sldMk cId="4000642889" sldId="274"/>
        </pc:sldMkLst>
        <pc:spChg chg="mod">
          <ac:chgData name="Emma Arnold" userId="8993a44a-1dde-43d4-879e-84867f47ccd8" providerId="ADAL" clId="{A09F2862-9086-4D0A-AEB6-DB10256A562B}" dt="2019-07-09T09:34:59.828" v="5548" actId="20577"/>
          <ac:spMkLst>
            <pc:docMk/>
            <pc:sldMk cId="4000642889" sldId="274"/>
            <ac:spMk id="3" creationId="{00000000-0000-0000-0000-000000000000}"/>
          </ac:spMkLst>
        </pc:spChg>
        <pc:spChg chg="add del mod">
          <ac:chgData name="Emma Arnold" userId="8993a44a-1dde-43d4-879e-84867f47ccd8" providerId="ADAL" clId="{A09F2862-9086-4D0A-AEB6-DB10256A562B}" dt="2019-07-09T08:25:08.963" v="4736"/>
          <ac:spMkLst>
            <pc:docMk/>
            <pc:sldMk cId="4000642889" sldId="274"/>
            <ac:spMk id="4" creationId="{C5170A4C-C647-4F36-A5CA-0DFB1B228F91}"/>
          </ac:spMkLst>
        </pc:spChg>
        <pc:spChg chg="add del mod">
          <ac:chgData name="Emma Arnold" userId="8993a44a-1dde-43d4-879e-84867f47ccd8" providerId="ADAL" clId="{A09F2862-9086-4D0A-AEB6-DB10256A562B}" dt="2019-07-09T08:25:08.963" v="4736"/>
          <ac:spMkLst>
            <pc:docMk/>
            <pc:sldMk cId="4000642889" sldId="274"/>
            <ac:spMk id="5" creationId="{83CB0E81-ADC4-44A2-A83E-779EAE89B58C}"/>
          </ac:spMkLst>
        </pc:spChg>
        <pc:spChg chg="add mod">
          <ac:chgData name="Emma Arnold" userId="8993a44a-1dde-43d4-879e-84867f47ccd8" providerId="ADAL" clId="{A09F2862-9086-4D0A-AEB6-DB10256A562B}" dt="2019-07-09T08:40:38.669" v="4976" actId="20577"/>
          <ac:spMkLst>
            <pc:docMk/>
            <pc:sldMk cId="4000642889" sldId="274"/>
            <ac:spMk id="6" creationId="{CFD4A617-B8BE-4FDE-BB25-5C84FDCD8CFC}"/>
          </ac:spMkLst>
        </pc:spChg>
        <pc:picChg chg="add del mod ord modCrop">
          <ac:chgData name="Emma Arnold" userId="8993a44a-1dde-43d4-879e-84867f47ccd8" providerId="ADAL" clId="{A09F2862-9086-4D0A-AEB6-DB10256A562B}" dt="2019-07-09T09:08:36.894" v="4985" actId="478"/>
          <ac:picMkLst>
            <pc:docMk/>
            <pc:sldMk cId="4000642889" sldId="274"/>
            <ac:picMk id="7" creationId="{413BD184-DC47-497A-AE47-2E4A104C0233}"/>
          </ac:picMkLst>
        </pc:picChg>
        <pc:picChg chg="add mod ord modCrop">
          <ac:chgData name="Emma Arnold" userId="8993a44a-1dde-43d4-879e-84867f47ccd8" providerId="ADAL" clId="{A09F2862-9086-4D0A-AEB6-DB10256A562B}" dt="2019-07-09T09:34:56.853" v="5547" actId="1076"/>
          <ac:picMkLst>
            <pc:docMk/>
            <pc:sldMk cId="4000642889" sldId="274"/>
            <ac:picMk id="8" creationId="{98AADF88-1E7B-4956-A528-868EE86D39C6}"/>
          </ac:picMkLst>
        </pc:picChg>
        <pc:picChg chg="del">
          <ac:chgData name="Emma Arnold" userId="8993a44a-1dde-43d4-879e-84867f47ccd8" providerId="ADAL" clId="{A09F2862-9086-4D0A-AEB6-DB10256A562B}" dt="2019-07-09T08:25:07.599" v="4735" actId="478"/>
          <ac:picMkLst>
            <pc:docMk/>
            <pc:sldMk cId="4000642889" sldId="274"/>
            <ac:picMk id="1026" creationId="{00000000-0000-0000-0000-000000000000}"/>
          </ac:picMkLst>
        </pc:picChg>
      </pc:sldChg>
      <pc:sldChg chg="addSp delSp modSp">
        <pc:chgData name="Emma Arnold" userId="8993a44a-1dde-43d4-879e-84867f47ccd8" providerId="ADAL" clId="{A09F2862-9086-4D0A-AEB6-DB10256A562B}" dt="2019-07-09T13:55:21.506" v="8180"/>
        <pc:sldMkLst>
          <pc:docMk/>
          <pc:sldMk cId="3483335651" sldId="276"/>
        </pc:sldMkLst>
        <pc:spChg chg="mod">
          <ac:chgData name="Emma Arnold" userId="8993a44a-1dde-43d4-879e-84867f47ccd8" providerId="ADAL" clId="{A09F2862-9086-4D0A-AEB6-DB10256A562B}" dt="2019-07-09T13:55:16.425" v="8178" actId="113"/>
          <ac:spMkLst>
            <pc:docMk/>
            <pc:sldMk cId="3483335651" sldId="276"/>
            <ac:spMk id="3" creationId="{00000000-0000-0000-0000-000000000000}"/>
          </ac:spMkLst>
        </pc:spChg>
        <pc:spChg chg="add del mod">
          <ac:chgData name="Emma Arnold" userId="8993a44a-1dde-43d4-879e-84867f47ccd8" providerId="ADAL" clId="{A09F2862-9086-4D0A-AEB6-DB10256A562B}" dt="2019-07-09T13:55:21.506" v="8180"/>
          <ac:spMkLst>
            <pc:docMk/>
            <pc:sldMk cId="3483335651" sldId="276"/>
            <ac:spMk id="4" creationId="{CB22F889-97D6-4A99-9B25-A232DA62B06A}"/>
          </ac:spMkLst>
        </pc:spChg>
        <pc:spChg chg="add del mod">
          <ac:chgData name="Emma Arnold" userId="8993a44a-1dde-43d4-879e-84867f47ccd8" providerId="ADAL" clId="{A09F2862-9086-4D0A-AEB6-DB10256A562B}" dt="2019-07-09T13:55:21.506" v="8180"/>
          <ac:spMkLst>
            <pc:docMk/>
            <pc:sldMk cId="3483335651" sldId="276"/>
            <ac:spMk id="5" creationId="{CB63663E-E30F-407D-BEEC-53AED1563A45}"/>
          </ac:spMkLst>
        </pc:spChg>
      </pc:sldChg>
      <pc:sldChg chg="addSp delSp modSp add">
        <pc:chgData name="Emma Arnold" userId="8993a44a-1dde-43d4-879e-84867f47ccd8" providerId="ADAL" clId="{A09F2862-9086-4D0A-AEB6-DB10256A562B}" dt="2019-07-08T11:12:33.240" v="2254" actId="20577"/>
        <pc:sldMkLst>
          <pc:docMk/>
          <pc:sldMk cId="3100003979" sldId="279"/>
        </pc:sldMkLst>
        <pc:spChg chg="mod">
          <ac:chgData name="Emma Arnold" userId="8993a44a-1dde-43d4-879e-84867f47ccd8" providerId="ADAL" clId="{A09F2862-9086-4D0A-AEB6-DB10256A562B}" dt="2019-07-08T11:12:33.240" v="2254" actId="20577"/>
          <ac:spMkLst>
            <pc:docMk/>
            <pc:sldMk cId="3100003979" sldId="279"/>
            <ac:spMk id="3" creationId="{00000000-0000-0000-0000-000000000000}"/>
          </ac:spMkLst>
        </pc:spChg>
        <pc:spChg chg="add del mod">
          <ac:chgData name="Emma Arnold" userId="8993a44a-1dde-43d4-879e-84867f47ccd8" providerId="ADAL" clId="{A09F2862-9086-4D0A-AEB6-DB10256A562B}" dt="2019-07-08T09:56:02.195" v="1345"/>
          <ac:spMkLst>
            <pc:docMk/>
            <pc:sldMk cId="3100003979" sldId="279"/>
            <ac:spMk id="4" creationId="{C6D3375D-3EF3-44F1-9D68-CCAF342D0D56}"/>
          </ac:spMkLst>
        </pc:spChg>
        <pc:spChg chg="add del mod">
          <ac:chgData name="Emma Arnold" userId="8993a44a-1dde-43d4-879e-84867f47ccd8" providerId="ADAL" clId="{A09F2862-9086-4D0A-AEB6-DB10256A562B}" dt="2019-07-08T09:56:02.195" v="1345"/>
          <ac:spMkLst>
            <pc:docMk/>
            <pc:sldMk cId="3100003979" sldId="279"/>
            <ac:spMk id="5" creationId="{5F2A8957-E3FE-4840-BCAD-EBA1BB6639D7}"/>
          </ac:spMkLst>
        </pc:spChg>
        <pc:spChg chg="add mod ord">
          <ac:chgData name="Emma Arnold" userId="8993a44a-1dde-43d4-879e-84867f47ccd8" providerId="ADAL" clId="{A09F2862-9086-4D0A-AEB6-DB10256A562B}" dt="2019-07-08T10:24:39.056" v="1471" actId="171"/>
          <ac:spMkLst>
            <pc:docMk/>
            <pc:sldMk cId="3100003979" sldId="279"/>
            <ac:spMk id="10" creationId="{C7B2DB1B-5D65-4302-9B6D-B3426C2F9A54}"/>
          </ac:spMkLst>
        </pc:spChg>
        <pc:picChg chg="add del mod ord modCrop">
          <ac:chgData name="Emma Arnold" userId="8993a44a-1dde-43d4-879e-84867f47ccd8" providerId="ADAL" clId="{A09F2862-9086-4D0A-AEB6-DB10256A562B}" dt="2019-07-08T10:13:29.552" v="1416" actId="478"/>
          <ac:picMkLst>
            <pc:docMk/>
            <pc:sldMk cId="3100003979" sldId="279"/>
            <ac:picMk id="6" creationId="{81F52FAC-F7FD-41C9-824B-26B814E15350}"/>
          </ac:picMkLst>
        </pc:picChg>
        <pc:picChg chg="add del mod ord modCrop">
          <ac:chgData name="Emma Arnold" userId="8993a44a-1dde-43d4-879e-84867f47ccd8" providerId="ADAL" clId="{A09F2862-9086-4D0A-AEB6-DB10256A562B}" dt="2019-07-08T10:14:45.538" v="1429" actId="478"/>
          <ac:picMkLst>
            <pc:docMk/>
            <pc:sldMk cId="3100003979" sldId="279"/>
            <ac:picMk id="7" creationId="{F3E1FDB6-0979-43BF-870F-F33806A3CCEF}"/>
          </ac:picMkLst>
        </pc:picChg>
        <pc:picChg chg="add del mod ord modCrop">
          <ac:chgData name="Emma Arnold" userId="8993a44a-1dde-43d4-879e-84867f47ccd8" providerId="ADAL" clId="{A09F2862-9086-4D0A-AEB6-DB10256A562B}" dt="2019-07-08T10:18:20.458" v="1436" actId="478"/>
          <ac:picMkLst>
            <pc:docMk/>
            <pc:sldMk cId="3100003979" sldId="279"/>
            <ac:picMk id="8" creationId="{8A52189F-6C34-414A-8B49-697EB6B77B50}"/>
          </ac:picMkLst>
        </pc:picChg>
        <pc:picChg chg="add mod ord modCrop">
          <ac:chgData name="Emma Arnold" userId="8993a44a-1dde-43d4-879e-84867f47ccd8" providerId="ADAL" clId="{A09F2862-9086-4D0A-AEB6-DB10256A562B}" dt="2019-07-08T10:23:32.767" v="1443" actId="167"/>
          <ac:picMkLst>
            <pc:docMk/>
            <pc:sldMk cId="3100003979" sldId="279"/>
            <ac:picMk id="9" creationId="{58A60BB3-3002-4021-A36E-A4554C846561}"/>
          </ac:picMkLst>
        </pc:picChg>
        <pc:picChg chg="del mod">
          <ac:chgData name="Emma Arnold" userId="8993a44a-1dde-43d4-879e-84867f47ccd8" providerId="ADAL" clId="{A09F2862-9086-4D0A-AEB6-DB10256A562B}" dt="2019-07-08T10:00:54.073" v="1405" actId="478"/>
          <ac:picMkLst>
            <pc:docMk/>
            <pc:sldMk cId="3100003979" sldId="279"/>
            <ac:picMk id="5130" creationId="{00000000-0000-0000-0000-000000000000}"/>
          </ac:picMkLst>
        </pc:picChg>
      </pc:sldChg>
      <pc:sldChg chg="addSp delSp modSp add">
        <pc:chgData name="Emma Arnold" userId="8993a44a-1dde-43d4-879e-84867f47ccd8" providerId="ADAL" clId="{A09F2862-9086-4D0A-AEB6-DB10256A562B}" dt="2019-07-08T15:02:38.476" v="3918" actId="20577"/>
        <pc:sldMkLst>
          <pc:docMk/>
          <pc:sldMk cId="1648487380" sldId="280"/>
        </pc:sldMkLst>
        <pc:spChg chg="mod">
          <ac:chgData name="Emma Arnold" userId="8993a44a-1dde-43d4-879e-84867f47ccd8" providerId="ADAL" clId="{A09F2862-9086-4D0A-AEB6-DB10256A562B}" dt="2019-07-08T14:28:19.150" v="3516" actId="20578"/>
          <ac:spMkLst>
            <pc:docMk/>
            <pc:sldMk cId="1648487380" sldId="280"/>
            <ac:spMk id="3" creationId="{00000000-0000-0000-0000-000000000000}"/>
          </ac:spMkLst>
        </pc:spChg>
        <pc:spChg chg="add del mod">
          <ac:chgData name="Emma Arnold" userId="8993a44a-1dde-43d4-879e-84867f47ccd8" providerId="ADAL" clId="{A09F2862-9086-4D0A-AEB6-DB10256A562B}" dt="2019-07-08T14:15:20.742" v="3252"/>
          <ac:spMkLst>
            <pc:docMk/>
            <pc:sldMk cId="1648487380" sldId="280"/>
            <ac:spMk id="4" creationId="{A4CF572D-F573-4777-8408-3E787B53354D}"/>
          </ac:spMkLst>
        </pc:spChg>
        <pc:spChg chg="add del mod">
          <ac:chgData name="Emma Arnold" userId="8993a44a-1dde-43d4-879e-84867f47ccd8" providerId="ADAL" clId="{A09F2862-9086-4D0A-AEB6-DB10256A562B}" dt="2019-07-08T14:15:20.742" v="3252"/>
          <ac:spMkLst>
            <pc:docMk/>
            <pc:sldMk cId="1648487380" sldId="280"/>
            <ac:spMk id="5" creationId="{2C93651A-DCB0-4066-AE02-5DF64A427855}"/>
          </ac:spMkLst>
        </pc:spChg>
        <pc:spChg chg="add mod ord">
          <ac:chgData name="Emma Arnold" userId="8993a44a-1dde-43d4-879e-84867f47ccd8" providerId="ADAL" clId="{A09F2862-9086-4D0A-AEB6-DB10256A562B}" dt="2019-07-08T14:58:16.928" v="3778" actId="171"/>
          <ac:spMkLst>
            <pc:docMk/>
            <pc:sldMk cId="1648487380" sldId="280"/>
            <ac:spMk id="9" creationId="{380D16A4-F605-480C-9909-BED25B3855A6}"/>
          </ac:spMkLst>
        </pc:spChg>
        <pc:spChg chg="add mod ord">
          <ac:chgData name="Emma Arnold" userId="8993a44a-1dde-43d4-879e-84867f47ccd8" providerId="ADAL" clId="{A09F2862-9086-4D0A-AEB6-DB10256A562B}" dt="2019-07-08T15:00:41.555" v="3888" actId="207"/>
          <ac:spMkLst>
            <pc:docMk/>
            <pc:sldMk cId="1648487380" sldId="280"/>
            <ac:spMk id="10" creationId="{71B0FDDA-7716-40EB-BAE3-B4F4EB5B9ED5}"/>
          </ac:spMkLst>
        </pc:spChg>
        <pc:spChg chg="add mod">
          <ac:chgData name="Emma Arnold" userId="8993a44a-1dde-43d4-879e-84867f47ccd8" providerId="ADAL" clId="{A09F2862-9086-4D0A-AEB6-DB10256A562B}" dt="2019-07-08T15:02:38.476" v="3918" actId="20577"/>
          <ac:spMkLst>
            <pc:docMk/>
            <pc:sldMk cId="1648487380" sldId="280"/>
            <ac:spMk id="11" creationId="{3CF4BC6E-F8C0-4F72-A7CD-F8BCB4C5BA77}"/>
          </ac:spMkLst>
        </pc:spChg>
        <pc:picChg chg="add del mod ord modCrop">
          <ac:chgData name="Emma Arnold" userId="8993a44a-1dde-43d4-879e-84867f47ccd8" providerId="ADAL" clId="{A09F2862-9086-4D0A-AEB6-DB10256A562B}" dt="2019-07-08T14:33:09.957" v="3526" actId="478"/>
          <ac:picMkLst>
            <pc:docMk/>
            <pc:sldMk cId="1648487380" sldId="280"/>
            <ac:picMk id="6" creationId="{6E34A16A-61F8-4EDC-BB51-4FFF432D894C}"/>
          </ac:picMkLst>
        </pc:picChg>
        <pc:picChg chg="add del mod ord modCrop">
          <ac:chgData name="Emma Arnold" userId="8993a44a-1dde-43d4-879e-84867f47ccd8" providerId="ADAL" clId="{A09F2862-9086-4D0A-AEB6-DB10256A562B}" dt="2019-07-08T14:48:59.376" v="3695" actId="478"/>
          <ac:picMkLst>
            <pc:docMk/>
            <pc:sldMk cId="1648487380" sldId="280"/>
            <ac:picMk id="7" creationId="{BDF29577-C4DE-4833-BE0F-3D484EF3F8D8}"/>
          </ac:picMkLst>
        </pc:picChg>
        <pc:picChg chg="add mod ord modCrop">
          <ac:chgData name="Emma Arnold" userId="8993a44a-1dde-43d4-879e-84867f47ccd8" providerId="ADAL" clId="{A09F2862-9086-4D0A-AEB6-DB10256A562B}" dt="2019-07-08T14:56:58.113" v="3703" actId="732"/>
          <ac:picMkLst>
            <pc:docMk/>
            <pc:sldMk cId="1648487380" sldId="280"/>
            <ac:picMk id="8" creationId="{47FEB357-6A9C-4F40-927F-97D8FA8EE2B7}"/>
          </ac:picMkLst>
        </pc:picChg>
        <pc:picChg chg="del">
          <ac:chgData name="Emma Arnold" userId="8993a44a-1dde-43d4-879e-84867f47ccd8" providerId="ADAL" clId="{A09F2862-9086-4D0A-AEB6-DB10256A562B}" dt="2019-07-08T14:27:20.640" v="3499" actId="478"/>
          <ac:picMkLst>
            <pc:docMk/>
            <pc:sldMk cId="1648487380" sldId="280"/>
            <ac:picMk id="2052" creationId="{00000000-0000-0000-0000-000000000000}"/>
          </ac:picMkLst>
        </pc:picChg>
      </pc:sldChg>
      <pc:sldChg chg="addSp delSp modSp add">
        <pc:chgData name="Emma Arnold" userId="8993a44a-1dde-43d4-879e-84867f47ccd8" providerId="ADAL" clId="{A09F2862-9086-4D0A-AEB6-DB10256A562B}" dt="2019-07-08T14:12:01.719" v="3209" actId="167"/>
        <pc:sldMkLst>
          <pc:docMk/>
          <pc:sldMk cId="2783435095" sldId="281"/>
        </pc:sldMkLst>
        <pc:spChg chg="mod">
          <ac:chgData name="Emma Arnold" userId="8993a44a-1dde-43d4-879e-84867f47ccd8" providerId="ADAL" clId="{A09F2862-9086-4D0A-AEB6-DB10256A562B}" dt="2019-07-08T14:08:06.936" v="2910" actId="207"/>
          <ac:spMkLst>
            <pc:docMk/>
            <pc:sldMk cId="2783435095" sldId="281"/>
            <ac:spMk id="2" creationId="{00000000-0000-0000-0000-000000000000}"/>
          </ac:spMkLst>
        </pc:spChg>
        <pc:spChg chg="mod">
          <ac:chgData name="Emma Arnold" userId="8993a44a-1dde-43d4-879e-84867f47ccd8" providerId="ADAL" clId="{A09F2862-9086-4D0A-AEB6-DB10256A562B}" dt="2019-07-08T14:08:14.116" v="2912" actId="207"/>
          <ac:spMkLst>
            <pc:docMk/>
            <pc:sldMk cId="2783435095" sldId="281"/>
            <ac:spMk id="3" creationId="{00000000-0000-0000-0000-000000000000}"/>
          </ac:spMkLst>
        </pc:spChg>
        <pc:spChg chg="add del mod">
          <ac:chgData name="Emma Arnold" userId="8993a44a-1dde-43d4-879e-84867f47ccd8" providerId="ADAL" clId="{A09F2862-9086-4D0A-AEB6-DB10256A562B}" dt="2019-07-08T14:05:41.579" v="2894"/>
          <ac:spMkLst>
            <pc:docMk/>
            <pc:sldMk cId="2783435095" sldId="281"/>
            <ac:spMk id="4" creationId="{72977183-A635-434D-B094-7CDF3CF4FDC5}"/>
          </ac:spMkLst>
        </pc:spChg>
        <pc:spChg chg="add del mod">
          <ac:chgData name="Emma Arnold" userId="8993a44a-1dde-43d4-879e-84867f47ccd8" providerId="ADAL" clId="{A09F2862-9086-4D0A-AEB6-DB10256A562B}" dt="2019-07-08T14:05:41.579" v="2894"/>
          <ac:spMkLst>
            <pc:docMk/>
            <pc:sldMk cId="2783435095" sldId="281"/>
            <ac:spMk id="5" creationId="{FE8A1B3A-7115-478F-AD19-BBAAEF82071E}"/>
          </ac:spMkLst>
        </pc:spChg>
        <pc:spChg chg="del">
          <ac:chgData name="Emma Arnold" userId="8993a44a-1dde-43d4-879e-84867f47ccd8" providerId="ADAL" clId="{A09F2862-9086-4D0A-AEB6-DB10256A562B}" dt="2019-07-08T14:05:34.339" v="2888" actId="478"/>
          <ac:spMkLst>
            <pc:docMk/>
            <pc:sldMk cId="2783435095" sldId="281"/>
            <ac:spMk id="16" creationId="{08B0D52D-3682-48D9-B6EF-9A42381BE486}"/>
          </ac:spMkLst>
        </pc:spChg>
        <pc:spChg chg="add mod ord">
          <ac:chgData name="Emma Arnold" userId="8993a44a-1dde-43d4-879e-84867f47ccd8" providerId="ADAL" clId="{A09F2862-9086-4D0A-AEB6-DB10256A562B}" dt="2019-07-08T14:11:46.321" v="3207" actId="207"/>
          <ac:spMkLst>
            <pc:docMk/>
            <pc:sldMk cId="2783435095" sldId="281"/>
            <ac:spMk id="18" creationId="{CD365CF3-C668-47E3-8481-7CAFB53C3D25}"/>
          </ac:spMkLst>
        </pc:spChg>
        <pc:spChg chg="add mod ord">
          <ac:chgData name="Emma Arnold" userId="8993a44a-1dde-43d4-879e-84867f47ccd8" providerId="ADAL" clId="{A09F2862-9086-4D0A-AEB6-DB10256A562B}" dt="2019-07-08T14:12:01.719" v="3209" actId="167"/>
          <ac:spMkLst>
            <pc:docMk/>
            <pc:sldMk cId="2783435095" sldId="281"/>
            <ac:spMk id="19" creationId="{79CF3E42-5F43-4402-B563-8E747493108B}"/>
          </ac:spMkLst>
        </pc:spChg>
        <pc:grpChg chg="del">
          <ac:chgData name="Emma Arnold" userId="8993a44a-1dde-43d4-879e-84867f47ccd8" providerId="ADAL" clId="{A09F2862-9086-4D0A-AEB6-DB10256A562B}" dt="2019-07-08T14:05:39.159" v="2893" actId="478"/>
          <ac:grpSpMkLst>
            <pc:docMk/>
            <pc:sldMk cId="2783435095" sldId="281"/>
            <ac:grpSpMk id="12" creationId="{DF042182-E45F-43EB-A5D7-DD5FDEA70096}"/>
          </ac:grpSpMkLst>
        </pc:grpChg>
        <pc:picChg chg="del">
          <ac:chgData name="Emma Arnold" userId="8993a44a-1dde-43d4-879e-84867f47ccd8" providerId="ADAL" clId="{A09F2862-9086-4D0A-AEB6-DB10256A562B}" dt="2019-07-08T14:05:36.340" v="2889" actId="478"/>
          <ac:picMkLst>
            <pc:docMk/>
            <pc:sldMk cId="2783435095" sldId="281"/>
            <ac:picMk id="6" creationId="{EC580512-49E0-4135-92C1-04C23068345D}"/>
          </ac:picMkLst>
        </pc:picChg>
        <pc:picChg chg="add del mod ord modCrop">
          <ac:chgData name="Emma Arnold" userId="8993a44a-1dde-43d4-879e-84867f47ccd8" providerId="ADAL" clId="{A09F2862-9086-4D0A-AEB6-DB10256A562B}" dt="2019-07-08T14:06:27" v="2901" actId="478"/>
          <ac:picMkLst>
            <pc:docMk/>
            <pc:sldMk cId="2783435095" sldId="281"/>
            <ac:picMk id="13" creationId="{ED265726-83EC-4063-9148-C07F05620C6E}"/>
          </ac:picMkLst>
        </pc:picChg>
        <pc:picChg chg="del mod">
          <ac:chgData name="Emma Arnold" userId="8993a44a-1dde-43d4-879e-84867f47ccd8" providerId="ADAL" clId="{A09F2862-9086-4D0A-AEB6-DB10256A562B}" dt="2019-07-08T14:05:38.258" v="2892" actId="478"/>
          <ac:picMkLst>
            <pc:docMk/>
            <pc:sldMk cId="2783435095" sldId="281"/>
            <ac:picMk id="14" creationId="{15868972-DEF5-46DB-8ED9-DD4A0C955276}"/>
          </ac:picMkLst>
        </pc:picChg>
        <pc:picChg chg="del">
          <ac:chgData name="Emma Arnold" userId="8993a44a-1dde-43d4-879e-84867f47ccd8" providerId="ADAL" clId="{A09F2862-9086-4D0A-AEB6-DB10256A562B}" dt="2019-07-08T14:05:36.925" v="2890" actId="478"/>
          <ac:picMkLst>
            <pc:docMk/>
            <pc:sldMk cId="2783435095" sldId="281"/>
            <ac:picMk id="15" creationId="{333703CC-62A7-4E78-B8F0-836805823B45}"/>
          </ac:picMkLst>
        </pc:picChg>
        <pc:picChg chg="add mod ord modCrop">
          <ac:chgData name="Emma Arnold" userId="8993a44a-1dde-43d4-879e-84867f47ccd8" providerId="ADAL" clId="{A09F2862-9086-4D0A-AEB6-DB10256A562B}" dt="2019-07-08T14:07:57.647" v="2909" actId="14100"/>
          <ac:picMkLst>
            <pc:docMk/>
            <pc:sldMk cId="2783435095" sldId="281"/>
            <ac:picMk id="17" creationId="{FB15D5B0-8DD6-4EF1-B029-0FF799CE1197}"/>
          </ac:picMkLst>
        </pc:picChg>
      </pc:sldChg>
      <pc:sldChg chg="addSp delSp modSp add">
        <pc:chgData name="Emma Arnold" userId="8993a44a-1dde-43d4-879e-84867f47ccd8" providerId="ADAL" clId="{A09F2862-9086-4D0A-AEB6-DB10256A562B}" dt="2019-07-08T14:48:35.267" v="3693" actId="171"/>
        <pc:sldMkLst>
          <pc:docMk/>
          <pc:sldMk cId="1077279385" sldId="282"/>
        </pc:sldMkLst>
        <pc:spChg chg="mod">
          <ac:chgData name="Emma Arnold" userId="8993a44a-1dde-43d4-879e-84867f47ccd8" providerId="ADAL" clId="{A09F2862-9086-4D0A-AEB6-DB10256A562B}" dt="2019-07-08T14:43:07.095" v="3572" actId="20577"/>
          <ac:spMkLst>
            <pc:docMk/>
            <pc:sldMk cId="1077279385" sldId="282"/>
            <ac:spMk id="3" creationId="{00000000-0000-0000-0000-000000000000}"/>
          </ac:spMkLst>
        </pc:spChg>
        <pc:spChg chg="add mod ord">
          <ac:chgData name="Emma Arnold" userId="8993a44a-1dde-43d4-879e-84867f47ccd8" providerId="ADAL" clId="{A09F2862-9086-4D0A-AEB6-DB10256A562B}" dt="2019-07-08T14:48:35.267" v="3693" actId="171"/>
          <ac:spMkLst>
            <pc:docMk/>
            <pc:sldMk cId="1077279385" sldId="282"/>
            <ac:spMk id="13" creationId="{21833047-46BD-45DA-A84D-2184DB59D642}"/>
          </ac:spMkLst>
        </pc:spChg>
        <pc:grpChg chg="add del mod">
          <ac:chgData name="Emma Arnold" userId="8993a44a-1dde-43d4-879e-84867f47ccd8" providerId="ADAL" clId="{A09F2862-9086-4D0A-AEB6-DB10256A562B}" dt="2019-07-08T14:42:12.357" v="3559" actId="165"/>
          <ac:grpSpMkLst>
            <pc:docMk/>
            <pc:sldMk cId="1077279385" sldId="282"/>
            <ac:grpSpMk id="10" creationId="{3ACA3ACA-2892-42EF-B368-602A07339222}"/>
          </ac:grpSpMkLst>
        </pc:grpChg>
        <pc:grpChg chg="add del mod ord">
          <ac:chgData name="Emma Arnold" userId="8993a44a-1dde-43d4-879e-84867f47ccd8" providerId="ADAL" clId="{A09F2862-9086-4D0A-AEB6-DB10256A562B}" dt="2019-07-08T14:46:34.558" v="3580" actId="478"/>
          <ac:grpSpMkLst>
            <pc:docMk/>
            <pc:sldMk cId="1077279385" sldId="282"/>
            <ac:grpSpMk id="11" creationId="{F473C760-37FE-4B23-A263-2E436F22A6E5}"/>
          </ac:grpSpMkLst>
        </pc:grpChg>
        <pc:picChg chg="add del mod ord modCrop">
          <ac:chgData name="Emma Arnold" userId="8993a44a-1dde-43d4-879e-84867f47ccd8" providerId="ADAL" clId="{A09F2862-9086-4D0A-AEB6-DB10256A562B}" dt="2019-07-08T14:46:33.709" v="3579" actId="478"/>
          <ac:picMkLst>
            <pc:docMk/>
            <pc:sldMk cId="1077279385" sldId="282"/>
            <ac:picMk id="4" creationId="{30B63067-0909-49B4-A1A0-1EEE013FA0AF}"/>
          </ac:picMkLst>
        </pc:picChg>
        <pc:picChg chg="add mod topLvl modCrop">
          <ac:chgData name="Emma Arnold" userId="8993a44a-1dde-43d4-879e-84867f47ccd8" providerId="ADAL" clId="{A09F2862-9086-4D0A-AEB6-DB10256A562B}" dt="2019-07-08T14:42:37.985" v="3562" actId="164"/>
          <ac:picMkLst>
            <pc:docMk/>
            <pc:sldMk cId="1077279385" sldId="282"/>
            <ac:picMk id="5" creationId="{ACEBC0E6-9C92-4361-9A99-E0E67B19768E}"/>
          </ac:picMkLst>
        </pc:picChg>
        <pc:picChg chg="add del">
          <ac:chgData name="Emma Arnold" userId="8993a44a-1dde-43d4-879e-84867f47ccd8" providerId="ADAL" clId="{A09F2862-9086-4D0A-AEB6-DB10256A562B}" dt="2019-07-08T14:41:03.986" v="3550"/>
          <ac:picMkLst>
            <pc:docMk/>
            <pc:sldMk cId="1077279385" sldId="282"/>
            <ac:picMk id="6" creationId="{00C8DA5F-5E8E-4ED1-BCF6-A07F1950B08D}"/>
          </ac:picMkLst>
        </pc:picChg>
        <pc:picChg chg="del">
          <ac:chgData name="Emma Arnold" userId="8993a44a-1dde-43d4-879e-84867f47ccd8" providerId="ADAL" clId="{A09F2862-9086-4D0A-AEB6-DB10256A562B}" dt="2019-07-08T14:39:47.725" v="3537" actId="478"/>
          <ac:picMkLst>
            <pc:docMk/>
            <pc:sldMk cId="1077279385" sldId="282"/>
            <ac:picMk id="7" creationId="{B2B55176-9C3D-4960-BD05-7194C8DB7F3A}"/>
          </ac:picMkLst>
        </pc:picChg>
        <pc:picChg chg="add mod topLvl">
          <ac:chgData name="Emma Arnold" userId="8993a44a-1dde-43d4-879e-84867f47ccd8" providerId="ADAL" clId="{A09F2862-9086-4D0A-AEB6-DB10256A562B}" dt="2019-07-08T14:42:37.985" v="3562" actId="164"/>
          <ac:picMkLst>
            <pc:docMk/>
            <pc:sldMk cId="1077279385" sldId="282"/>
            <ac:picMk id="8" creationId="{2B91FB05-1FA7-4A39-BC55-72C95C9BA949}"/>
          </ac:picMkLst>
        </pc:picChg>
        <pc:picChg chg="add mod topLvl modCrop">
          <ac:chgData name="Emma Arnold" userId="8993a44a-1dde-43d4-879e-84867f47ccd8" providerId="ADAL" clId="{A09F2862-9086-4D0A-AEB6-DB10256A562B}" dt="2019-07-08T14:42:37.985" v="3562" actId="164"/>
          <ac:picMkLst>
            <pc:docMk/>
            <pc:sldMk cId="1077279385" sldId="282"/>
            <ac:picMk id="9" creationId="{BC1C55E9-8194-458B-B87D-E7921542FD59}"/>
          </ac:picMkLst>
        </pc:picChg>
        <pc:picChg chg="add mod ord modCrop">
          <ac:chgData name="Emma Arnold" userId="8993a44a-1dde-43d4-879e-84867f47ccd8" providerId="ADAL" clId="{A09F2862-9086-4D0A-AEB6-DB10256A562B}" dt="2019-07-08T14:47:04.886" v="3586" actId="14100"/>
          <ac:picMkLst>
            <pc:docMk/>
            <pc:sldMk cId="1077279385" sldId="282"/>
            <ac:picMk id="12" creationId="{AEC07B23-9859-477E-9FA1-9267BE2F21BA}"/>
          </ac:picMkLst>
        </pc:picChg>
      </pc:sldChg>
      <pc:sldChg chg="addSp delSp modSp add ord">
        <pc:chgData name="Emma Arnold" userId="8993a44a-1dde-43d4-879e-84867f47ccd8" providerId="ADAL" clId="{A09F2862-9086-4D0A-AEB6-DB10256A562B}" dt="2019-07-08T15:19:36.577" v="4202" actId="20577"/>
        <pc:sldMkLst>
          <pc:docMk/>
          <pc:sldMk cId="1213986095" sldId="283"/>
        </pc:sldMkLst>
        <pc:spChg chg="mod">
          <ac:chgData name="Emma Arnold" userId="8993a44a-1dde-43d4-879e-84867f47ccd8" providerId="ADAL" clId="{A09F2862-9086-4D0A-AEB6-DB10256A562B}" dt="2019-07-08T15:19:36.577" v="4202" actId="20577"/>
          <ac:spMkLst>
            <pc:docMk/>
            <pc:sldMk cId="1213986095" sldId="283"/>
            <ac:spMk id="3" creationId="{00000000-0000-0000-0000-000000000000}"/>
          </ac:spMkLst>
        </pc:spChg>
        <pc:grpChg chg="add del mod">
          <ac:chgData name="Emma Arnold" userId="8993a44a-1dde-43d4-879e-84867f47ccd8" providerId="ADAL" clId="{A09F2862-9086-4D0A-AEB6-DB10256A562B}" dt="2019-07-08T15:17:33.522" v="4138" actId="165"/>
          <ac:grpSpMkLst>
            <pc:docMk/>
            <pc:sldMk cId="1213986095" sldId="283"/>
            <ac:grpSpMk id="10" creationId="{0E7D9E4B-A697-4700-AFC9-1220F7D941ED}"/>
          </ac:grpSpMkLst>
        </pc:grpChg>
        <pc:grpChg chg="add mod">
          <ac:chgData name="Emma Arnold" userId="8993a44a-1dde-43d4-879e-84867f47ccd8" providerId="ADAL" clId="{A09F2862-9086-4D0A-AEB6-DB10256A562B}" dt="2019-07-08T15:18:23.269" v="4153" actId="164"/>
          <ac:grpSpMkLst>
            <pc:docMk/>
            <pc:sldMk cId="1213986095" sldId="283"/>
            <ac:grpSpMk id="12" creationId="{E36C8E91-5DD8-48B3-A768-3540E4417AE4}"/>
          </ac:grpSpMkLst>
        </pc:grpChg>
        <pc:picChg chg="add del mod ord modCrop">
          <ac:chgData name="Emma Arnold" userId="8993a44a-1dde-43d4-879e-84867f47ccd8" providerId="ADAL" clId="{A09F2862-9086-4D0A-AEB6-DB10256A562B}" dt="2019-07-08T15:14:45.583" v="4108" actId="478"/>
          <ac:picMkLst>
            <pc:docMk/>
            <pc:sldMk cId="1213986095" sldId="283"/>
            <ac:picMk id="4" creationId="{31D665EF-41A1-4626-AC9C-FE33868E4C22}"/>
          </ac:picMkLst>
        </pc:picChg>
        <pc:picChg chg="add del mod ord topLvl modCrop">
          <ac:chgData name="Emma Arnold" userId="8993a44a-1dde-43d4-879e-84867f47ccd8" providerId="ADAL" clId="{A09F2862-9086-4D0A-AEB6-DB10256A562B}" dt="2019-07-08T15:18:23.269" v="4153" actId="164"/>
          <ac:picMkLst>
            <pc:docMk/>
            <pc:sldMk cId="1213986095" sldId="283"/>
            <ac:picMk id="5" creationId="{47DEC7C8-98F0-495A-83DE-EA192C4D7378}"/>
          </ac:picMkLst>
        </pc:picChg>
        <pc:picChg chg="add mod ord topLvl modCrop">
          <ac:chgData name="Emma Arnold" userId="8993a44a-1dde-43d4-879e-84867f47ccd8" providerId="ADAL" clId="{A09F2862-9086-4D0A-AEB6-DB10256A562B}" dt="2019-07-08T15:18:23.269" v="4153" actId="164"/>
          <ac:picMkLst>
            <pc:docMk/>
            <pc:sldMk cId="1213986095" sldId="283"/>
            <ac:picMk id="6" creationId="{6FA0D1EC-52A2-4049-9DB7-9A1D2FBA23CE}"/>
          </ac:picMkLst>
        </pc:picChg>
        <pc:picChg chg="add mod ord topLvl">
          <ac:chgData name="Emma Arnold" userId="8993a44a-1dde-43d4-879e-84867f47ccd8" providerId="ADAL" clId="{A09F2862-9086-4D0A-AEB6-DB10256A562B}" dt="2019-07-08T15:18:23.269" v="4153" actId="164"/>
          <ac:picMkLst>
            <pc:docMk/>
            <pc:sldMk cId="1213986095" sldId="283"/>
            <ac:picMk id="7" creationId="{05DC8646-44F0-4ACC-905C-42734BA02D81}"/>
          </ac:picMkLst>
        </pc:picChg>
        <pc:picChg chg="add mod ord topLvl modCrop">
          <ac:chgData name="Emma Arnold" userId="8993a44a-1dde-43d4-879e-84867f47ccd8" providerId="ADAL" clId="{A09F2862-9086-4D0A-AEB6-DB10256A562B}" dt="2019-07-08T15:18:23.269" v="4153" actId="164"/>
          <ac:picMkLst>
            <pc:docMk/>
            <pc:sldMk cId="1213986095" sldId="283"/>
            <ac:picMk id="8" creationId="{4EA8154A-34B1-4AFC-9286-4B17AFB59BF8}"/>
          </ac:picMkLst>
        </pc:picChg>
        <pc:picChg chg="add del">
          <ac:chgData name="Emma Arnold" userId="8993a44a-1dde-43d4-879e-84867f47ccd8" providerId="ADAL" clId="{A09F2862-9086-4D0A-AEB6-DB10256A562B}" dt="2019-07-08T15:16:55.432" v="4131" actId="478"/>
          <ac:picMkLst>
            <pc:docMk/>
            <pc:sldMk cId="1213986095" sldId="283"/>
            <ac:picMk id="9" creationId="{4D01FE8F-1359-4937-BCC6-BF53B0B29206}"/>
          </ac:picMkLst>
        </pc:picChg>
        <pc:picChg chg="add del mod">
          <ac:chgData name="Emma Arnold" userId="8993a44a-1dde-43d4-879e-84867f47ccd8" providerId="ADAL" clId="{A09F2862-9086-4D0A-AEB6-DB10256A562B}" dt="2019-07-08T15:17:29.060" v="4137" actId="478"/>
          <ac:picMkLst>
            <pc:docMk/>
            <pc:sldMk cId="1213986095" sldId="283"/>
            <ac:picMk id="11" creationId="{E7275B84-9773-40B5-A529-804E0C34DC34}"/>
          </ac:picMkLst>
        </pc:picChg>
        <pc:picChg chg="add mod ord modCrop">
          <ac:chgData name="Emma Arnold" userId="8993a44a-1dde-43d4-879e-84867f47ccd8" providerId="ADAL" clId="{A09F2862-9086-4D0A-AEB6-DB10256A562B}" dt="2019-07-08T15:18:47.471" v="4158" actId="167"/>
          <ac:picMkLst>
            <pc:docMk/>
            <pc:sldMk cId="1213986095" sldId="283"/>
            <ac:picMk id="13" creationId="{AE1BB8FB-E4E6-4FCD-A4A4-E0559FCF5D58}"/>
          </ac:picMkLst>
        </pc:picChg>
        <pc:picChg chg="del mod modCrop">
          <ac:chgData name="Emma Arnold" userId="8993a44a-1dde-43d4-879e-84867f47ccd8" providerId="ADAL" clId="{A09F2862-9086-4D0A-AEB6-DB10256A562B}" dt="2019-07-08T15:13:07.581" v="4099" actId="478"/>
          <ac:picMkLst>
            <pc:docMk/>
            <pc:sldMk cId="1213986095" sldId="283"/>
            <ac:picMk id="1038" creationId="{00000000-0000-0000-0000-000000000000}"/>
          </ac:picMkLst>
        </pc:picChg>
      </pc:sldChg>
      <pc:sldChg chg="addSp delSp modSp add ord">
        <pc:chgData name="Emma Arnold" userId="8993a44a-1dde-43d4-879e-84867f47ccd8" providerId="ADAL" clId="{A09F2862-9086-4D0A-AEB6-DB10256A562B}" dt="2019-07-09T09:31:50.580" v="5456" actId="14100"/>
        <pc:sldMkLst>
          <pc:docMk/>
          <pc:sldMk cId="1224885726" sldId="284"/>
        </pc:sldMkLst>
        <pc:spChg chg="mod">
          <ac:chgData name="Emma Arnold" userId="8993a44a-1dde-43d4-879e-84867f47ccd8" providerId="ADAL" clId="{A09F2862-9086-4D0A-AEB6-DB10256A562B}" dt="2019-07-09T09:12:17.355" v="5010" actId="20577"/>
          <ac:spMkLst>
            <pc:docMk/>
            <pc:sldMk cId="1224885726" sldId="284"/>
            <ac:spMk id="2" creationId="{00000000-0000-0000-0000-000000000000}"/>
          </ac:spMkLst>
        </pc:spChg>
        <pc:spChg chg="mod">
          <ac:chgData name="Emma Arnold" userId="8993a44a-1dde-43d4-879e-84867f47ccd8" providerId="ADAL" clId="{A09F2862-9086-4D0A-AEB6-DB10256A562B}" dt="2019-07-09T09:22:24.009" v="5446" actId="20577"/>
          <ac:spMkLst>
            <pc:docMk/>
            <pc:sldMk cId="1224885726" sldId="284"/>
            <ac:spMk id="3" creationId="{00000000-0000-0000-0000-000000000000}"/>
          </ac:spMkLst>
        </pc:spChg>
        <pc:spChg chg="add del mod">
          <ac:chgData name="Emma Arnold" userId="8993a44a-1dde-43d4-879e-84867f47ccd8" providerId="ADAL" clId="{A09F2862-9086-4D0A-AEB6-DB10256A562B}" dt="2019-07-09T09:13:08.523" v="5012"/>
          <ac:spMkLst>
            <pc:docMk/>
            <pc:sldMk cId="1224885726" sldId="284"/>
            <ac:spMk id="4" creationId="{8F3C25A4-F01B-493A-BEC8-4CA5860D8057}"/>
          </ac:spMkLst>
        </pc:spChg>
        <pc:spChg chg="add del mod">
          <ac:chgData name="Emma Arnold" userId="8993a44a-1dde-43d4-879e-84867f47ccd8" providerId="ADAL" clId="{A09F2862-9086-4D0A-AEB6-DB10256A562B}" dt="2019-07-09T09:13:08.523" v="5012"/>
          <ac:spMkLst>
            <pc:docMk/>
            <pc:sldMk cId="1224885726" sldId="284"/>
            <ac:spMk id="5" creationId="{4E9AC0F4-0CB0-4E45-8CEA-84E9D60AFC31}"/>
          </ac:spMkLst>
        </pc:spChg>
        <pc:picChg chg="add mod ord modCrop">
          <ac:chgData name="Emma Arnold" userId="8993a44a-1dde-43d4-879e-84867f47ccd8" providerId="ADAL" clId="{A09F2862-9086-4D0A-AEB6-DB10256A562B}" dt="2019-07-09T09:31:50.580" v="5456" actId="14100"/>
          <ac:picMkLst>
            <pc:docMk/>
            <pc:sldMk cId="1224885726" sldId="284"/>
            <ac:picMk id="6" creationId="{630DEAA1-A805-40B8-9E4A-224E448DF6F2}"/>
          </ac:picMkLst>
        </pc:picChg>
        <pc:picChg chg="del">
          <ac:chgData name="Emma Arnold" userId="8993a44a-1dde-43d4-879e-84867f47ccd8" providerId="ADAL" clId="{A09F2862-9086-4D0A-AEB6-DB10256A562B}" dt="2019-07-09T09:31:15.439" v="5447" actId="478"/>
          <ac:picMkLst>
            <pc:docMk/>
            <pc:sldMk cId="1224885726" sldId="284"/>
            <ac:picMk id="1026" creationId="{00000000-0000-0000-0000-000000000000}"/>
          </ac:picMkLst>
        </pc:picChg>
      </pc:sldChg>
      <pc:sldChg chg="addSp delSp modSp add ord">
        <pc:chgData name="Emma Arnold" userId="8993a44a-1dde-43d4-879e-84867f47ccd8" providerId="ADAL" clId="{A09F2862-9086-4D0A-AEB6-DB10256A562B}" dt="2019-07-09T11:49:18.478" v="7445"/>
        <pc:sldMkLst>
          <pc:docMk/>
          <pc:sldMk cId="652916210" sldId="285"/>
        </pc:sldMkLst>
        <pc:spChg chg="mod">
          <ac:chgData name="Emma Arnold" userId="8993a44a-1dde-43d4-879e-84867f47ccd8" providerId="ADAL" clId="{A09F2862-9086-4D0A-AEB6-DB10256A562B}" dt="2019-07-09T10:25:24.881" v="5942" actId="20577"/>
          <ac:spMkLst>
            <pc:docMk/>
            <pc:sldMk cId="652916210" sldId="285"/>
            <ac:spMk id="3" creationId="{00000000-0000-0000-0000-000000000000}"/>
          </ac:spMkLst>
        </pc:spChg>
        <pc:picChg chg="add del mod">
          <ac:chgData name="Emma Arnold" userId="8993a44a-1dde-43d4-879e-84867f47ccd8" providerId="ADAL" clId="{A09F2862-9086-4D0A-AEB6-DB10256A562B}" dt="2019-07-09T11:49:18.478" v="7445"/>
          <ac:picMkLst>
            <pc:docMk/>
            <pc:sldMk cId="652916210" sldId="285"/>
            <ac:picMk id="4" creationId="{F43BC501-B236-4040-BA71-09149AFB0772}"/>
          </ac:picMkLst>
        </pc:picChg>
        <pc:picChg chg="mod modCrop">
          <ac:chgData name="Emma Arnold" userId="8993a44a-1dde-43d4-879e-84867f47ccd8" providerId="ADAL" clId="{A09F2862-9086-4D0A-AEB6-DB10256A562B}" dt="2019-07-09T10:25:36.474" v="5944" actId="1076"/>
          <ac:picMkLst>
            <pc:docMk/>
            <pc:sldMk cId="652916210" sldId="285"/>
            <ac:picMk id="2052" creationId="{00000000-0000-0000-0000-000000000000}"/>
          </ac:picMkLst>
        </pc:picChg>
      </pc:sldChg>
      <pc:sldChg chg="addSp delSp modSp add">
        <pc:chgData name="Emma Arnold" userId="8993a44a-1dde-43d4-879e-84867f47ccd8" providerId="ADAL" clId="{A09F2862-9086-4D0A-AEB6-DB10256A562B}" dt="2019-07-09T11:48:45.582" v="7423" actId="20577"/>
        <pc:sldMkLst>
          <pc:docMk/>
          <pc:sldMk cId="2785471361" sldId="286"/>
        </pc:sldMkLst>
        <pc:spChg chg="mod">
          <ac:chgData name="Emma Arnold" userId="8993a44a-1dde-43d4-879e-84867f47ccd8" providerId="ADAL" clId="{A09F2862-9086-4D0A-AEB6-DB10256A562B}" dt="2019-07-09T11:13:32.443" v="6562" actId="20577"/>
          <ac:spMkLst>
            <pc:docMk/>
            <pc:sldMk cId="2785471361" sldId="286"/>
            <ac:spMk id="2" creationId="{00000000-0000-0000-0000-000000000000}"/>
          </ac:spMkLst>
        </pc:spChg>
        <pc:spChg chg="mod">
          <ac:chgData name="Emma Arnold" userId="8993a44a-1dde-43d4-879e-84867f47ccd8" providerId="ADAL" clId="{A09F2862-9086-4D0A-AEB6-DB10256A562B}" dt="2019-07-09T11:48:45.582" v="7423" actId="20577"/>
          <ac:spMkLst>
            <pc:docMk/>
            <pc:sldMk cId="2785471361" sldId="286"/>
            <ac:spMk id="3" creationId="{00000000-0000-0000-0000-000000000000}"/>
          </ac:spMkLst>
        </pc:spChg>
        <pc:spChg chg="add mod ord">
          <ac:chgData name="Emma Arnold" userId="8993a44a-1dde-43d4-879e-84867f47ccd8" providerId="ADAL" clId="{A09F2862-9086-4D0A-AEB6-DB10256A562B}" dt="2019-07-09T11:47:26.034" v="7377" actId="14100"/>
          <ac:spMkLst>
            <pc:docMk/>
            <pc:sldMk cId="2785471361" sldId="286"/>
            <ac:spMk id="9" creationId="{A3A57843-D917-496B-8C80-D563D5F47F79}"/>
          </ac:spMkLst>
        </pc:spChg>
        <pc:spChg chg="add mod ord">
          <ac:chgData name="Emma Arnold" userId="8993a44a-1dde-43d4-879e-84867f47ccd8" providerId="ADAL" clId="{A09F2862-9086-4D0A-AEB6-DB10256A562B}" dt="2019-07-09T11:47:31.568" v="7378" actId="171"/>
          <ac:spMkLst>
            <pc:docMk/>
            <pc:sldMk cId="2785471361" sldId="286"/>
            <ac:spMk id="10" creationId="{0043F294-3C5D-4C69-B98C-984BE2159C8F}"/>
          </ac:spMkLst>
        </pc:spChg>
        <pc:picChg chg="add del mod ord modCrop">
          <ac:chgData name="Emma Arnold" userId="8993a44a-1dde-43d4-879e-84867f47ccd8" providerId="ADAL" clId="{A09F2862-9086-4D0A-AEB6-DB10256A562B}" dt="2019-07-09T11:31:33.245" v="6960" actId="478"/>
          <ac:picMkLst>
            <pc:docMk/>
            <pc:sldMk cId="2785471361" sldId="286"/>
            <ac:picMk id="4" creationId="{58D3176E-2AFE-491A-8591-11DE3EC0D5E1}"/>
          </ac:picMkLst>
        </pc:picChg>
        <pc:picChg chg="add del mod">
          <ac:chgData name="Emma Arnold" userId="8993a44a-1dde-43d4-879e-84867f47ccd8" providerId="ADAL" clId="{A09F2862-9086-4D0A-AEB6-DB10256A562B}" dt="2019-07-09T11:32:54.245" v="6964" actId="478"/>
          <ac:picMkLst>
            <pc:docMk/>
            <pc:sldMk cId="2785471361" sldId="286"/>
            <ac:picMk id="5" creationId="{422A6C0A-590F-454B-90E1-5EAB0200EEEC}"/>
          </ac:picMkLst>
        </pc:picChg>
        <pc:picChg chg="add del mod ord modCrop">
          <ac:chgData name="Emma Arnold" userId="8993a44a-1dde-43d4-879e-84867f47ccd8" providerId="ADAL" clId="{A09F2862-9086-4D0A-AEB6-DB10256A562B}" dt="2019-07-09T11:37:01.233" v="6975" actId="478"/>
          <ac:picMkLst>
            <pc:docMk/>
            <pc:sldMk cId="2785471361" sldId="286"/>
            <ac:picMk id="6" creationId="{096604DF-4143-4E55-8D57-0EE7C1F79DD1}"/>
          </ac:picMkLst>
        </pc:picChg>
        <pc:picChg chg="add del mod ord modCrop">
          <ac:chgData name="Emma Arnold" userId="8993a44a-1dde-43d4-879e-84867f47ccd8" providerId="ADAL" clId="{A09F2862-9086-4D0A-AEB6-DB10256A562B}" dt="2019-07-09T11:37:55.431" v="6983" actId="478"/>
          <ac:picMkLst>
            <pc:docMk/>
            <pc:sldMk cId="2785471361" sldId="286"/>
            <ac:picMk id="7" creationId="{AB4B3F94-D607-4EF0-A367-F5536049B4E9}"/>
          </ac:picMkLst>
        </pc:picChg>
        <pc:picChg chg="add mod ord modCrop">
          <ac:chgData name="Emma Arnold" userId="8993a44a-1dde-43d4-879e-84867f47ccd8" providerId="ADAL" clId="{A09F2862-9086-4D0A-AEB6-DB10256A562B}" dt="2019-07-09T11:42:50.954" v="6988" actId="167"/>
          <ac:picMkLst>
            <pc:docMk/>
            <pc:sldMk cId="2785471361" sldId="286"/>
            <ac:picMk id="8" creationId="{96AEC9BC-8168-49F0-B44F-64DD66655684}"/>
          </ac:picMkLst>
        </pc:picChg>
        <pc:picChg chg="del">
          <ac:chgData name="Emma Arnold" userId="8993a44a-1dde-43d4-879e-84867f47ccd8" providerId="ADAL" clId="{A09F2862-9086-4D0A-AEB6-DB10256A562B}" dt="2019-07-09T11:18:58.140" v="6630" actId="478"/>
          <ac:picMkLst>
            <pc:docMk/>
            <pc:sldMk cId="2785471361" sldId="286"/>
            <ac:picMk id="2052" creationId="{00000000-0000-0000-0000-000000000000}"/>
          </ac:picMkLst>
        </pc:picChg>
      </pc:sldChg>
      <pc:sldChg chg="addSp delSp modSp add">
        <pc:chgData name="Emma Arnold" userId="8993a44a-1dde-43d4-879e-84867f47ccd8" providerId="ADAL" clId="{A09F2862-9086-4D0A-AEB6-DB10256A562B}" dt="2019-07-09T13:46:02.001" v="8153" actId="478"/>
        <pc:sldMkLst>
          <pc:docMk/>
          <pc:sldMk cId="2118410208" sldId="288"/>
        </pc:sldMkLst>
        <pc:spChg chg="mod">
          <ac:chgData name="Emma Arnold" userId="8993a44a-1dde-43d4-879e-84867f47ccd8" providerId="ADAL" clId="{A09F2862-9086-4D0A-AEB6-DB10256A562B}" dt="2019-07-09T12:15:58.966" v="8147" actId="207"/>
          <ac:spMkLst>
            <pc:docMk/>
            <pc:sldMk cId="2118410208" sldId="288"/>
            <ac:spMk id="2" creationId="{0261C403-456B-4F6E-ADE5-4392CC590E93}"/>
          </ac:spMkLst>
        </pc:spChg>
        <pc:spChg chg="mod">
          <ac:chgData name="Emma Arnold" userId="8993a44a-1dde-43d4-879e-84867f47ccd8" providerId="ADAL" clId="{A09F2862-9086-4D0A-AEB6-DB10256A562B}" dt="2019-07-09T12:16:02.574" v="8148" actId="207"/>
          <ac:spMkLst>
            <pc:docMk/>
            <pc:sldMk cId="2118410208" sldId="288"/>
            <ac:spMk id="3" creationId="{B26ED33E-F08E-4B79-8D1B-216A191CBDC0}"/>
          </ac:spMkLst>
        </pc:spChg>
        <pc:spChg chg="add mod ord">
          <ac:chgData name="Emma Arnold" userId="8993a44a-1dde-43d4-879e-84867f47ccd8" providerId="ADAL" clId="{A09F2862-9086-4D0A-AEB6-DB10256A562B}" dt="2019-07-09T12:14:34.249" v="8037" actId="171"/>
          <ac:spMkLst>
            <pc:docMk/>
            <pc:sldMk cId="2118410208" sldId="288"/>
            <ac:spMk id="7" creationId="{974FC917-B8B6-4D3E-9113-34CD0DE85711}"/>
          </ac:spMkLst>
        </pc:spChg>
        <pc:spChg chg="add mod ord">
          <ac:chgData name="Emma Arnold" userId="8993a44a-1dde-43d4-879e-84867f47ccd8" providerId="ADAL" clId="{A09F2862-9086-4D0A-AEB6-DB10256A562B}" dt="2019-07-09T12:15:52.103" v="8146" actId="171"/>
          <ac:spMkLst>
            <pc:docMk/>
            <pc:sldMk cId="2118410208" sldId="288"/>
            <ac:spMk id="8" creationId="{D63EB7E7-B2C5-4F79-BF34-DBA5C45E8514}"/>
          </ac:spMkLst>
        </pc:spChg>
        <pc:picChg chg="add del mod">
          <ac:chgData name="Emma Arnold" userId="8993a44a-1dde-43d4-879e-84867f47ccd8" providerId="ADAL" clId="{A09F2862-9086-4D0A-AEB6-DB10256A562B}" dt="2019-07-09T13:46:02.001" v="8153" actId="478"/>
          <ac:picMkLst>
            <pc:docMk/>
            <pc:sldMk cId="2118410208" sldId="288"/>
            <ac:picMk id="4" creationId="{2C85EAA1-2A86-481C-AC2F-CD351CB9BF5D}"/>
          </ac:picMkLst>
        </pc:picChg>
        <pc:picChg chg="add del mod">
          <ac:chgData name="Emma Arnold" userId="8993a44a-1dde-43d4-879e-84867f47ccd8" providerId="ADAL" clId="{A09F2862-9086-4D0A-AEB6-DB10256A562B}" dt="2019-07-09T12:09:30.228" v="7938" actId="478"/>
          <ac:picMkLst>
            <pc:docMk/>
            <pc:sldMk cId="2118410208" sldId="288"/>
            <ac:picMk id="5" creationId="{9E7D6918-E7AE-4B2E-B861-6B8220009651}"/>
          </ac:picMkLst>
        </pc:picChg>
        <pc:picChg chg="add mod ord modCrop">
          <ac:chgData name="Emma Arnold" userId="8993a44a-1dde-43d4-879e-84867f47ccd8" providerId="ADAL" clId="{A09F2862-9086-4D0A-AEB6-DB10256A562B}" dt="2019-07-09T12:12:51.043" v="7942" actId="167"/>
          <ac:picMkLst>
            <pc:docMk/>
            <pc:sldMk cId="2118410208" sldId="288"/>
            <ac:picMk id="6" creationId="{DC39CAB4-A446-4A92-B246-E1C1D10E8447}"/>
          </ac:picMkLst>
        </pc:picChg>
      </pc:sldChg>
      <pc:sldMasterChg chg="modSldLayout">
        <pc:chgData name="Emma Arnold" userId="8993a44a-1dde-43d4-879e-84867f47ccd8" providerId="ADAL" clId="{A09F2862-9086-4D0A-AEB6-DB10256A562B}" dt="2019-07-09T12:16:43.327" v="8152" actId="20577"/>
        <pc:sldMasterMkLst>
          <pc:docMk/>
          <pc:sldMasterMk cId="1310585009" sldId="2147483648"/>
        </pc:sldMasterMkLst>
        <pc:sldLayoutChg chg="modSp">
          <pc:chgData name="Emma Arnold" userId="8993a44a-1dde-43d4-879e-84867f47ccd8" providerId="ADAL" clId="{A09F2862-9086-4D0A-AEB6-DB10256A562B}" dt="2019-07-08T07:46:10.272" v="123" actId="14100"/>
          <pc:sldLayoutMkLst>
            <pc:docMk/>
            <pc:sldMasterMk cId="1310585009" sldId="2147483648"/>
            <pc:sldLayoutMk cId="3599343734" sldId="2147483650"/>
          </pc:sldLayoutMkLst>
          <pc:cxnChg chg="mod">
            <ac:chgData name="Emma Arnold" userId="8993a44a-1dde-43d4-879e-84867f47ccd8" providerId="ADAL" clId="{A09F2862-9086-4D0A-AEB6-DB10256A562B}" dt="2019-07-08T07:46:10.272" v="123"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A09F2862-9086-4D0A-AEB6-DB10256A562B}" dt="2019-07-09T12:16:43.327" v="8152" actId="20577"/>
          <pc:sldLayoutMkLst>
            <pc:docMk/>
            <pc:sldMasterMk cId="1310585009" sldId="2147483648"/>
            <pc:sldLayoutMk cId="1343773056" sldId="2147483656"/>
          </pc:sldLayoutMkLst>
          <pc:spChg chg="mod">
            <ac:chgData name="Emma Arnold" userId="8993a44a-1dde-43d4-879e-84867f47ccd8" providerId="ADAL" clId="{A09F2862-9086-4D0A-AEB6-DB10256A562B}" dt="2019-07-09T12:16:43.327" v="8152" actId="20577"/>
            <ac:spMkLst>
              <pc:docMk/>
              <pc:sldMasterMk cId="1310585009" sldId="2147483648"/>
              <pc:sldLayoutMk cId="1343773056" sldId="2147483656"/>
              <ac:spMk id="2" creationId="{00000000-0000-0000-0000-000000000000}"/>
            </ac:spMkLst>
          </pc:spChg>
        </pc:sldLayoutChg>
      </pc:sldMasterChg>
    </pc:docChg>
  </pc:docChgLst>
  <pc:docChgLst>
    <pc:chgData name="Mike Ross" userId="7954c944-6085-4b08-be0b-82a8f61afa5b" providerId="ADAL" clId="{5E01733A-796D-4642-A1EE-383921F2C176}"/>
    <pc:docChg chg="undo custSel delSld modSld modMainMaster">
      <pc:chgData name="Mike Ross" userId="7954c944-6085-4b08-be0b-82a8f61afa5b" providerId="ADAL" clId="{5E01733A-796D-4642-A1EE-383921F2C176}" dt="2019-08-27T11:33:13.638" v="395" actId="20577"/>
      <pc:docMkLst>
        <pc:docMk/>
      </pc:docMkLst>
      <pc:sldChg chg="modSp">
        <pc:chgData name="Mike Ross" userId="7954c944-6085-4b08-be0b-82a8f61afa5b" providerId="ADAL" clId="{5E01733A-796D-4642-A1EE-383921F2C176}" dt="2019-08-07T15:01:46.846" v="29" actId="313"/>
        <pc:sldMkLst>
          <pc:docMk/>
          <pc:sldMk cId="723711843" sldId="262"/>
        </pc:sldMkLst>
        <pc:spChg chg="mod">
          <ac:chgData name="Mike Ross" userId="7954c944-6085-4b08-be0b-82a8f61afa5b" providerId="ADAL" clId="{5E01733A-796D-4642-A1EE-383921F2C176}" dt="2019-08-07T15:01:46.846" v="29" actId="313"/>
          <ac:spMkLst>
            <pc:docMk/>
            <pc:sldMk cId="723711843" sldId="262"/>
            <ac:spMk id="4" creationId="{245A97A3-DD2B-451A-8609-3F837D622E99}"/>
          </ac:spMkLst>
        </pc:spChg>
      </pc:sldChg>
      <pc:sldChg chg="modSp">
        <pc:chgData name="Mike Ross" userId="7954c944-6085-4b08-be0b-82a8f61afa5b" providerId="ADAL" clId="{5E01733A-796D-4642-A1EE-383921F2C176}" dt="2019-08-07T15:03:10.093" v="115" actId="20577"/>
        <pc:sldMkLst>
          <pc:docMk/>
          <pc:sldMk cId="1370724233" sldId="263"/>
        </pc:sldMkLst>
        <pc:spChg chg="mod">
          <ac:chgData name="Mike Ross" userId="7954c944-6085-4b08-be0b-82a8f61afa5b" providerId="ADAL" clId="{5E01733A-796D-4642-A1EE-383921F2C176}" dt="2019-08-07T15:03:10.093" v="115" actId="20577"/>
          <ac:spMkLst>
            <pc:docMk/>
            <pc:sldMk cId="1370724233" sldId="263"/>
            <ac:spMk id="3" creationId="{76AB8E7A-A6C2-450A-9E27-9038DD65D762}"/>
          </ac:spMkLst>
        </pc:spChg>
        <pc:picChg chg="mod">
          <ac:chgData name="Mike Ross" userId="7954c944-6085-4b08-be0b-82a8f61afa5b" providerId="ADAL" clId="{5E01733A-796D-4642-A1EE-383921F2C176}" dt="2019-08-07T15:02:23.336" v="32" actId="1076"/>
          <ac:picMkLst>
            <pc:docMk/>
            <pc:sldMk cId="1370724233" sldId="263"/>
            <ac:picMk id="1034" creationId="{00000000-0000-0000-0000-000000000000}"/>
          </ac:picMkLst>
        </pc:picChg>
        <pc:picChg chg="mod">
          <ac:chgData name="Mike Ross" userId="7954c944-6085-4b08-be0b-82a8f61afa5b" providerId="ADAL" clId="{5E01733A-796D-4642-A1EE-383921F2C176}" dt="2019-08-07T15:02:21.009" v="31" actId="1076"/>
          <ac:picMkLst>
            <pc:docMk/>
            <pc:sldMk cId="1370724233" sldId="263"/>
            <ac:picMk id="1036" creationId="{00000000-0000-0000-0000-000000000000}"/>
          </ac:picMkLst>
        </pc:picChg>
      </pc:sldChg>
      <pc:sldChg chg="addSp delSp modSp">
        <pc:chgData name="Mike Ross" userId="7954c944-6085-4b08-be0b-82a8f61afa5b" providerId="ADAL" clId="{5E01733A-796D-4642-A1EE-383921F2C176}" dt="2019-08-19T10:44:45.240" v="346" actId="20577"/>
        <pc:sldMkLst>
          <pc:docMk/>
          <pc:sldMk cId="1609933020" sldId="264"/>
        </pc:sldMkLst>
        <pc:spChg chg="mod">
          <ac:chgData name="Mike Ross" userId="7954c944-6085-4b08-be0b-82a8f61afa5b" providerId="ADAL" clId="{5E01733A-796D-4642-A1EE-383921F2C176}" dt="2019-08-19T10:44:45.240" v="346" actId="20577"/>
          <ac:spMkLst>
            <pc:docMk/>
            <pc:sldMk cId="1609933020" sldId="264"/>
            <ac:spMk id="3" creationId="{00000000-0000-0000-0000-000000000000}"/>
          </ac:spMkLst>
        </pc:spChg>
        <pc:spChg chg="add del mod">
          <ac:chgData name="Mike Ross" userId="7954c944-6085-4b08-be0b-82a8f61afa5b" providerId="ADAL" clId="{5E01733A-796D-4642-A1EE-383921F2C176}" dt="2019-08-07T15:53:24.113" v="116"/>
          <ac:spMkLst>
            <pc:docMk/>
            <pc:sldMk cId="1609933020" sldId="264"/>
            <ac:spMk id="4" creationId="{C86A93AD-3FE7-44D1-AA19-98DC0A2C438E}"/>
          </ac:spMkLst>
        </pc:spChg>
        <pc:spChg chg="add del mod">
          <ac:chgData name="Mike Ross" userId="7954c944-6085-4b08-be0b-82a8f61afa5b" providerId="ADAL" clId="{5E01733A-796D-4642-A1EE-383921F2C176}" dt="2019-08-19T10:44:34.922" v="338"/>
          <ac:spMkLst>
            <pc:docMk/>
            <pc:sldMk cId="1609933020" sldId="264"/>
            <ac:spMk id="4" creationId="{F4988CEC-3AE7-4B36-A0C2-8A312F981AB7}"/>
          </ac:spMkLst>
        </pc:spChg>
        <pc:spChg chg="add del mod">
          <ac:chgData name="Mike Ross" userId="7954c944-6085-4b08-be0b-82a8f61afa5b" providerId="ADAL" clId="{5E01733A-796D-4642-A1EE-383921F2C176}" dt="2019-08-07T15:53:24.113" v="116"/>
          <ac:spMkLst>
            <pc:docMk/>
            <pc:sldMk cId="1609933020" sldId="264"/>
            <ac:spMk id="5" creationId="{C583889E-28D6-4DA7-A306-884AE1DEB9DE}"/>
          </ac:spMkLst>
        </pc:spChg>
        <pc:spChg chg="add del mod">
          <ac:chgData name="Mike Ross" userId="7954c944-6085-4b08-be0b-82a8f61afa5b" providerId="ADAL" clId="{5E01733A-796D-4642-A1EE-383921F2C176}" dt="2019-08-19T10:44:34.922" v="338"/>
          <ac:spMkLst>
            <pc:docMk/>
            <pc:sldMk cId="1609933020" sldId="264"/>
            <ac:spMk id="5" creationId="{C5FCEEB6-2C5E-4956-985B-FCABE7978EA7}"/>
          </ac:spMkLst>
        </pc:spChg>
      </pc:sldChg>
      <pc:sldChg chg="modSp">
        <pc:chgData name="Mike Ross" userId="7954c944-6085-4b08-be0b-82a8f61afa5b" providerId="ADAL" clId="{5E01733A-796D-4642-A1EE-383921F2C176}" dt="2019-08-27T11:26:29.911" v="354" actId="20577"/>
        <pc:sldMkLst>
          <pc:docMk/>
          <pc:sldMk cId="2518379531" sldId="265"/>
        </pc:sldMkLst>
        <pc:spChg chg="mod">
          <ac:chgData name="Mike Ross" userId="7954c944-6085-4b08-be0b-82a8f61afa5b" providerId="ADAL" clId="{5E01733A-796D-4642-A1EE-383921F2C176}" dt="2019-08-27T11:26:29.911" v="354" actId="20577"/>
          <ac:spMkLst>
            <pc:docMk/>
            <pc:sldMk cId="2518379531" sldId="265"/>
            <ac:spMk id="3" creationId="{00000000-0000-0000-0000-000000000000}"/>
          </ac:spMkLst>
        </pc:spChg>
      </pc:sldChg>
      <pc:sldChg chg="modSp">
        <pc:chgData name="Mike Ross" userId="7954c944-6085-4b08-be0b-82a8f61afa5b" providerId="ADAL" clId="{5E01733A-796D-4642-A1EE-383921F2C176}" dt="2019-08-07T16:00:40.453" v="148" actId="20577"/>
        <pc:sldMkLst>
          <pc:docMk/>
          <pc:sldMk cId="1953169065" sldId="266"/>
        </pc:sldMkLst>
        <pc:spChg chg="mod">
          <ac:chgData name="Mike Ross" userId="7954c944-6085-4b08-be0b-82a8f61afa5b" providerId="ADAL" clId="{5E01733A-796D-4642-A1EE-383921F2C176}" dt="2019-08-07T16:00:40.453" v="148" actId="20577"/>
          <ac:spMkLst>
            <pc:docMk/>
            <pc:sldMk cId="1953169065" sldId="266"/>
            <ac:spMk id="3" creationId="{00000000-0000-0000-0000-000000000000}"/>
          </ac:spMkLst>
        </pc:spChg>
      </pc:sldChg>
      <pc:sldChg chg="modSp">
        <pc:chgData name="Mike Ross" userId="7954c944-6085-4b08-be0b-82a8f61afa5b" providerId="ADAL" clId="{5E01733A-796D-4642-A1EE-383921F2C176}" dt="2019-08-07T16:08:23.421" v="156" actId="207"/>
        <pc:sldMkLst>
          <pc:docMk/>
          <pc:sldMk cId="1837344731" sldId="267"/>
        </pc:sldMkLst>
        <pc:spChg chg="mod">
          <ac:chgData name="Mike Ross" userId="7954c944-6085-4b08-be0b-82a8f61afa5b" providerId="ADAL" clId="{5E01733A-796D-4642-A1EE-383921F2C176}" dt="2019-08-07T16:08:23.421" v="156" actId="207"/>
          <ac:spMkLst>
            <pc:docMk/>
            <pc:sldMk cId="1837344731" sldId="267"/>
            <ac:spMk id="3" creationId="{00000000-0000-0000-0000-000000000000}"/>
          </ac:spMkLst>
        </pc:spChg>
      </pc:sldChg>
      <pc:sldChg chg="modSp">
        <pc:chgData name="Mike Ross" userId="7954c944-6085-4b08-be0b-82a8f61afa5b" providerId="ADAL" clId="{5E01733A-796D-4642-A1EE-383921F2C176}" dt="2019-08-07T16:13:58.592" v="226" actId="20577"/>
        <pc:sldMkLst>
          <pc:docMk/>
          <pc:sldMk cId="2837678350" sldId="270"/>
        </pc:sldMkLst>
        <pc:spChg chg="mod">
          <ac:chgData name="Mike Ross" userId="7954c944-6085-4b08-be0b-82a8f61afa5b" providerId="ADAL" clId="{5E01733A-796D-4642-A1EE-383921F2C176}" dt="2019-08-07T16:13:58.592" v="226" actId="20577"/>
          <ac:spMkLst>
            <pc:docMk/>
            <pc:sldMk cId="2837678350" sldId="270"/>
            <ac:spMk id="2" creationId="{00000000-0000-0000-0000-000000000000}"/>
          </ac:spMkLst>
        </pc:spChg>
        <pc:spChg chg="mod">
          <ac:chgData name="Mike Ross" userId="7954c944-6085-4b08-be0b-82a8f61afa5b" providerId="ADAL" clId="{5E01733A-796D-4642-A1EE-383921F2C176}" dt="2019-08-07T16:13:54.758" v="224" actId="6549"/>
          <ac:spMkLst>
            <pc:docMk/>
            <pc:sldMk cId="2837678350" sldId="270"/>
            <ac:spMk id="3" creationId="{00000000-0000-0000-0000-000000000000}"/>
          </ac:spMkLst>
        </pc:spChg>
      </pc:sldChg>
      <pc:sldChg chg="modSp">
        <pc:chgData name="Mike Ross" userId="7954c944-6085-4b08-be0b-82a8f61afa5b" providerId="ADAL" clId="{5E01733A-796D-4642-A1EE-383921F2C176}" dt="2019-08-07T16:10:47.442" v="200" actId="20577"/>
        <pc:sldMkLst>
          <pc:docMk/>
          <pc:sldMk cId="147995652" sldId="271"/>
        </pc:sldMkLst>
        <pc:spChg chg="mod">
          <ac:chgData name="Mike Ross" userId="7954c944-6085-4b08-be0b-82a8f61afa5b" providerId="ADAL" clId="{5E01733A-796D-4642-A1EE-383921F2C176}" dt="2019-08-07T16:09:15.890" v="158" actId="20577"/>
          <ac:spMkLst>
            <pc:docMk/>
            <pc:sldMk cId="147995652" sldId="271"/>
            <ac:spMk id="2" creationId="{00000000-0000-0000-0000-000000000000}"/>
          </ac:spMkLst>
        </pc:spChg>
        <pc:spChg chg="mod">
          <ac:chgData name="Mike Ross" userId="7954c944-6085-4b08-be0b-82a8f61afa5b" providerId="ADAL" clId="{5E01733A-796D-4642-A1EE-383921F2C176}" dt="2019-08-07T16:10:47.442" v="200" actId="20577"/>
          <ac:spMkLst>
            <pc:docMk/>
            <pc:sldMk cId="147995652" sldId="271"/>
            <ac:spMk id="3" creationId="{00000000-0000-0000-0000-000000000000}"/>
          </ac:spMkLst>
        </pc:spChg>
      </pc:sldChg>
      <pc:sldChg chg="modSp">
        <pc:chgData name="Mike Ross" userId="7954c944-6085-4b08-be0b-82a8f61afa5b" providerId="ADAL" clId="{5E01733A-796D-4642-A1EE-383921F2C176}" dt="2019-08-27T11:33:13.638" v="395" actId="20577"/>
        <pc:sldMkLst>
          <pc:docMk/>
          <pc:sldMk cId="2341465593" sldId="272"/>
        </pc:sldMkLst>
        <pc:spChg chg="mod">
          <ac:chgData name="Mike Ross" userId="7954c944-6085-4b08-be0b-82a8f61afa5b" providerId="ADAL" clId="{5E01733A-796D-4642-A1EE-383921F2C176}" dt="2019-08-27T11:33:13.638" v="395" actId="20577"/>
          <ac:spMkLst>
            <pc:docMk/>
            <pc:sldMk cId="2341465593" sldId="272"/>
            <ac:spMk id="3" creationId="{00000000-0000-0000-0000-000000000000}"/>
          </ac:spMkLst>
        </pc:spChg>
      </pc:sldChg>
      <pc:sldChg chg="modSp">
        <pc:chgData name="Mike Ross" userId="7954c944-6085-4b08-be0b-82a8f61afa5b" providerId="ADAL" clId="{5E01733A-796D-4642-A1EE-383921F2C176}" dt="2019-08-07T16:22:02.717" v="245" actId="732"/>
        <pc:sldMkLst>
          <pc:docMk/>
          <pc:sldMk cId="4021897924" sldId="273"/>
        </pc:sldMkLst>
        <pc:spChg chg="mod">
          <ac:chgData name="Mike Ross" userId="7954c944-6085-4b08-be0b-82a8f61afa5b" providerId="ADAL" clId="{5E01733A-796D-4642-A1EE-383921F2C176}" dt="2019-08-07T16:21:43.622" v="242" actId="6549"/>
          <ac:spMkLst>
            <pc:docMk/>
            <pc:sldMk cId="4021897924" sldId="273"/>
            <ac:spMk id="3" creationId="{00000000-0000-0000-0000-000000000000}"/>
          </ac:spMkLst>
        </pc:spChg>
        <pc:picChg chg="mod">
          <ac:chgData name="Mike Ross" userId="7954c944-6085-4b08-be0b-82a8f61afa5b" providerId="ADAL" clId="{5E01733A-796D-4642-A1EE-383921F2C176}" dt="2019-08-07T16:22:02.717" v="245" actId="732"/>
          <ac:picMkLst>
            <pc:docMk/>
            <pc:sldMk cId="4021897924" sldId="273"/>
            <ac:picMk id="2050" creationId="{00000000-0000-0000-0000-000000000000}"/>
          </ac:picMkLst>
        </pc:picChg>
      </pc:sldChg>
      <pc:sldChg chg="modSp">
        <pc:chgData name="Mike Ross" userId="7954c944-6085-4b08-be0b-82a8f61afa5b" providerId="ADAL" clId="{5E01733A-796D-4642-A1EE-383921F2C176}" dt="2019-08-07T16:39:40.152" v="252" actId="207"/>
        <pc:sldMkLst>
          <pc:docMk/>
          <pc:sldMk cId="4000642889" sldId="274"/>
        </pc:sldMkLst>
        <pc:spChg chg="mod">
          <ac:chgData name="Mike Ross" userId="7954c944-6085-4b08-be0b-82a8f61afa5b" providerId="ADAL" clId="{5E01733A-796D-4642-A1EE-383921F2C176}" dt="2019-08-07T16:39:40.152" v="252" actId="207"/>
          <ac:spMkLst>
            <pc:docMk/>
            <pc:sldMk cId="4000642889" sldId="274"/>
            <ac:spMk id="3" creationId="{00000000-0000-0000-0000-000000000000}"/>
          </ac:spMkLst>
        </pc:spChg>
      </pc:sldChg>
      <pc:sldChg chg="modSp">
        <pc:chgData name="Mike Ross" userId="7954c944-6085-4b08-be0b-82a8f61afa5b" providerId="ADAL" clId="{5E01733A-796D-4642-A1EE-383921F2C176}" dt="2019-08-07T16:52:51.583" v="301" actId="20577"/>
        <pc:sldMkLst>
          <pc:docMk/>
          <pc:sldMk cId="3483335651" sldId="276"/>
        </pc:sldMkLst>
        <pc:spChg chg="mod">
          <ac:chgData name="Mike Ross" userId="7954c944-6085-4b08-be0b-82a8f61afa5b" providerId="ADAL" clId="{5E01733A-796D-4642-A1EE-383921F2C176}" dt="2019-08-07T16:52:51.583" v="301" actId="20577"/>
          <ac:spMkLst>
            <pc:docMk/>
            <pc:sldMk cId="3483335651" sldId="276"/>
            <ac:spMk id="2" creationId="{00000000-0000-0000-0000-000000000000}"/>
          </ac:spMkLst>
        </pc:spChg>
      </pc:sldChg>
      <pc:sldChg chg="modSp">
        <pc:chgData name="Mike Ross" userId="7954c944-6085-4b08-be0b-82a8f61afa5b" providerId="ADAL" clId="{5E01733A-796D-4642-A1EE-383921F2C176}" dt="2019-08-07T16:02:32.783" v="154" actId="33524"/>
        <pc:sldMkLst>
          <pc:docMk/>
          <pc:sldMk cId="3100003979" sldId="279"/>
        </pc:sldMkLst>
        <pc:spChg chg="mod">
          <ac:chgData name="Mike Ross" userId="7954c944-6085-4b08-be0b-82a8f61afa5b" providerId="ADAL" clId="{5E01733A-796D-4642-A1EE-383921F2C176}" dt="2019-08-07T16:01:19.077" v="150" actId="20577"/>
          <ac:spMkLst>
            <pc:docMk/>
            <pc:sldMk cId="3100003979" sldId="279"/>
            <ac:spMk id="2" creationId="{00000000-0000-0000-0000-000000000000}"/>
          </ac:spMkLst>
        </pc:spChg>
        <pc:spChg chg="mod">
          <ac:chgData name="Mike Ross" userId="7954c944-6085-4b08-be0b-82a8f61afa5b" providerId="ADAL" clId="{5E01733A-796D-4642-A1EE-383921F2C176}" dt="2019-08-07T16:02:32.783" v="154" actId="33524"/>
          <ac:spMkLst>
            <pc:docMk/>
            <pc:sldMk cId="3100003979" sldId="279"/>
            <ac:spMk id="3" creationId="{00000000-0000-0000-0000-000000000000}"/>
          </ac:spMkLst>
        </pc:spChg>
      </pc:sldChg>
      <pc:sldChg chg="modSp modNotesTx">
        <pc:chgData name="Mike Ross" userId="7954c944-6085-4b08-be0b-82a8f61afa5b" providerId="ADAL" clId="{5E01733A-796D-4642-A1EE-383921F2C176}" dt="2019-08-07T16:13:37.477" v="222" actId="207"/>
        <pc:sldMkLst>
          <pc:docMk/>
          <pc:sldMk cId="1648487380" sldId="280"/>
        </pc:sldMkLst>
        <pc:spChg chg="mod">
          <ac:chgData name="Mike Ross" userId="7954c944-6085-4b08-be0b-82a8f61afa5b" providerId="ADAL" clId="{5E01733A-796D-4642-A1EE-383921F2C176}" dt="2019-08-07T16:13:37.477" v="222" actId="207"/>
          <ac:spMkLst>
            <pc:docMk/>
            <pc:sldMk cId="1648487380" sldId="280"/>
            <ac:spMk id="3" creationId="{00000000-0000-0000-0000-000000000000}"/>
          </ac:spMkLst>
        </pc:spChg>
      </pc:sldChg>
      <pc:sldChg chg="modSp">
        <pc:chgData name="Mike Ross" userId="7954c944-6085-4b08-be0b-82a8f61afa5b" providerId="ADAL" clId="{5E01733A-796D-4642-A1EE-383921F2C176}" dt="2019-08-07T16:11:51.121" v="216" actId="20577"/>
        <pc:sldMkLst>
          <pc:docMk/>
          <pc:sldMk cId="2783435095" sldId="281"/>
        </pc:sldMkLst>
        <pc:spChg chg="mod">
          <ac:chgData name="Mike Ross" userId="7954c944-6085-4b08-be0b-82a8f61afa5b" providerId="ADAL" clId="{5E01733A-796D-4642-A1EE-383921F2C176}" dt="2019-08-07T16:11:51.121" v="216" actId="20577"/>
          <ac:spMkLst>
            <pc:docMk/>
            <pc:sldMk cId="2783435095" sldId="281"/>
            <ac:spMk id="3" creationId="{00000000-0000-0000-0000-000000000000}"/>
          </ac:spMkLst>
        </pc:spChg>
      </pc:sldChg>
      <pc:sldChg chg="modSp">
        <pc:chgData name="Mike Ross" userId="7954c944-6085-4b08-be0b-82a8f61afa5b" providerId="ADAL" clId="{5E01733A-796D-4642-A1EE-383921F2C176}" dt="2019-08-07T15:58:05.051" v="124" actId="6549"/>
        <pc:sldMkLst>
          <pc:docMk/>
          <pc:sldMk cId="1077279385" sldId="282"/>
        </pc:sldMkLst>
        <pc:spChg chg="mod">
          <ac:chgData name="Mike Ross" userId="7954c944-6085-4b08-be0b-82a8f61afa5b" providerId="ADAL" clId="{5E01733A-796D-4642-A1EE-383921F2C176}" dt="2019-08-07T15:58:05.051" v="124" actId="6549"/>
          <ac:spMkLst>
            <pc:docMk/>
            <pc:sldMk cId="1077279385" sldId="282"/>
            <ac:spMk id="3" creationId="{00000000-0000-0000-0000-000000000000}"/>
          </ac:spMkLst>
        </pc:spChg>
      </pc:sldChg>
      <pc:sldChg chg="modSp">
        <pc:chgData name="Mike Ross" userId="7954c944-6085-4b08-be0b-82a8f61afa5b" providerId="ADAL" clId="{5E01733A-796D-4642-A1EE-383921F2C176}" dt="2019-08-07T16:17:51.582" v="228" actId="207"/>
        <pc:sldMkLst>
          <pc:docMk/>
          <pc:sldMk cId="1213986095" sldId="283"/>
        </pc:sldMkLst>
        <pc:spChg chg="mod">
          <ac:chgData name="Mike Ross" userId="7954c944-6085-4b08-be0b-82a8f61afa5b" providerId="ADAL" clId="{5E01733A-796D-4642-A1EE-383921F2C176}" dt="2019-08-07T16:17:51.582" v="228" actId="207"/>
          <ac:spMkLst>
            <pc:docMk/>
            <pc:sldMk cId="1213986095" sldId="283"/>
            <ac:spMk id="3" creationId="{00000000-0000-0000-0000-000000000000}"/>
          </ac:spMkLst>
        </pc:spChg>
      </pc:sldChg>
      <pc:sldChg chg="modSp">
        <pc:chgData name="Mike Ross" userId="7954c944-6085-4b08-be0b-82a8f61afa5b" providerId="ADAL" clId="{5E01733A-796D-4642-A1EE-383921F2C176}" dt="2019-08-07T16:30:43.423" v="250" actId="1076"/>
        <pc:sldMkLst>
          <pc:docMk/>
          <pc:sldMk cId="1224885726" sldId="284"/>
        </pc:sldMkLst>
        <pc:spChg chg="mod">
          <ac:chgData name="Mike Ross" userId="7954c944-6085-4b08-be0b-82a8f61afa5b" providerId="ADAL" clId="{5E01733A-796D-4642-A1EE-383921F2C176}" dt="2019-08-07T16:30:33.591" v="249" actId="6549"/>
          <ac:spMkLst>
            <pc:docMk/>
            <pc:sldMk cId="1224885726" sldId="284"/>
            <ac:spMk id="3" creationId="{00000000-0000-0000-0000-000000000000}"/>
          </ac:spMkLst>
        </pc:spChg>
        <pc:picChg chg="mod">
          <ac:chgData name="Mike Ross" userId="7954c944-6085-4b08-be0b-82a8f61afa5b" providerId="ADAL" clId="{5E01733A-796D-4642-A1EE-383921F2C176}" dt="2019-08-07T16:30:43.423" v="250" actId="1076"/>
          <ac:picMkLst>
            <pc:docMk/>
            <pc:sldMk cId="1224885726" sldId="284"/>
            <ac:picMk id="6" creationId="{630DEAA1-A805-40B8-9E4A-224E448DF6F2}"/>
          </ac:picMkLst>
        </pc:picChg>
      </pc:sldChg>
      <pc:sldChg chg="modSp">
        <pc:chgData name="Mike Ross" userId="7954c944-6085-4b08-be0b-82a8f61afa5b" providerId="ADAL" clId="{5E01733A-796D-4642-A1EE-383921F2C176}" dt="2019-08-07T16:40:20.928" v="255" actId="179"/>
        <pc:sldMkLst>
          <pc:docMk/>
          <pc:sldMk cId="652916210" sldId="285"/>
        </pc:sldMkLst>
        <pc:spChg chg="mod">
          <ac:chgData name="Mike Ross" userId="7954c944-6085-4b08-be0b-82a8f61afa5b" providerId="ADAL" clId="{5E01733A-796D-4642-A1EE-383921F2C176}" dt="2019-08-07T16:40:20.928" v="255" actId="179"/>
          <ac:spMkLst>
            <pc:docMk/>
            <pc:sldMk cId="652916210" sldId="285"/>
            <ac:spMk id="3" creationId="{00000000-0000-0000-0000-000000000000}"/>
          </ac:spMkLst>
        </pc:spChg>
      </pc:sldChg>
      <pc:sldChg chg="modSp">
        <pc:chgData name="Mike Ross" userId="7954c944-6085-4b08-be0b-82a8f61afa5b" providerId="ADAL" clId="{5E01733A-796D-4642-A1EE-383921F2C176}" dt="2019-08-19T09:35:04.046" v="306" actId="14"/>
        <pc:sldMkLst>
          <pc:docMk/>
          <pc:sldMk cId="2785471361" sldId="286"/>
        </pc:sldMkLst>
        <pc:spChg chg="mod">
          <ac:chgData name="Mike Ross" userId="7954c944-6085-4b08-be0b-82a8f61afa5b" providerId="ADAL" clId="{5E01733A-796D-4642-A1EE-383921F2C176}" dt="2019-08-19T09:35:04.046" v="306" actId="14"/>
          <ac:spMkLst>
            <pc:docMk/>
            <pc:sldMk cId="2785471361" sldId="286"/>
            <ac:spMk id="3" creationId="{00000000-0000-0000-0000-000000000000}"/>
          </ac:spMkLst>
        </pc:spChg>
        <pc:spChg chg="mod ord">
          <ac:chgData name="Mike Ross" userId="7954c944-6085-4b08-be0b-82a8f61afa5b" providerId="ADAL" clId="{5E01733A-796D-4642-A1EE-383921F2C176}" dt="2019-08-07T16:51:59.115" v="294" actId="1076"/>
          <ac:spMkLst>
            <pc:docMk/>
            <pc:sldMk cId="2785471361" sldId="286"/>
            <ac:spMk id="9" creationId="{A3A57843-D917-496B-8C80-D563D5F47F79}"/>
          </ac:spMkLst>
        </pc:spChg>
        <pc:spChg chg="mod">
          <ac:chgData name="Mike Ross" userId="7954c944-6085-4b08-be0b-82a8f61afa5b" providerId="ADAL" clId="{5E01733A-796D-4642-A1EE-383921F2C176}" dt="2019-08-07T16:51:25.179" v="283" actId="14100"/>
          <ac:spMkLst>
            <pc:docMk/>
            <pc:sldMk cId="2785471361" sldId="286"/>
            <ac:spMk id="10" creationId="{0043F294-3C5D-4C69-B98C-984BE2159C8F}"/>
          </ac:spMkLst>
        </pc:spChg>
        <pc:picChg chg="mod ord modCrop">
          <ac:chgData name="Mike Ross" userId="7954c944-6085-4b08-be0b-82a8f61afa5b" providerId="ADAL" clId="{5E01733A-796D-4642-A1EE-383921F2C176}" dt="2019-08-07T16:51:55.856" v="293" actId="167"/>
          <ac:picMkLst>
            <pc:docMk/>
            <pc:sldMk cId="2785471361" sldId="286"/>
            <ac:picMk id="8" creationId="{96AEC9BC-8168-49F0-B44F-64DD66655684}"/>
          </ac:picMkLst>
        </pc:picChg>
      </pc:sldChg>
      <pc:sldChg chg="modSp">
        <pc:chgData name="Mike Ross" userId="7954c944-6085-4b08-be0b-82a8f61afa5b" providerId="ADAL" clId="{5E01733A-796D-4642-A1EE-383921F2C176}" dt="2019-08-19T10:59:41.065" v="353" actId="20577"/>
        <pc:sldMkLst>
          <pc:docMk/>
          <pc:sldMk cId="2118410208" sldId="288"/>
        </pc:sldMkLst>
        <pc:spChg chg="mod">
          <ac:chgData name="Mike Ross" userId="7954c944-6085-4b08-be0b-82a8f61afa5b" providerId="ADAL" clId="{5E01733A-796D-4642-A1EE-383921F2C176}" dt="2019-08-19T10:59:41.065" v="353" actId="20577"/>
          <ac:spMkLst>
            <pc:docMk/>
            <pc:sldMk cId="2118410208" sldId="288"/>
            <ac:spMk id="3" creationId="{B26ED33E-F08E-4B79-8D1B-216A191CBDC0}"/>
          </ac:spMkLst>
        </pc:spChg>
      </pc:sldChg>
      <pc:sldChg chg="delSp modSp setBg">
        <pc:chgData name="Mike Ross" userId="7954c944-6085-4b08-be0b-82a8f61afa5b" providerId="ADAL" clId="{5E01733A-796D-4642-A1EE-383921F2C176}" dt="2019-08-19T10:59:12.723" v="348" actId="20577"/>
        <pc:sldMkLst>
          <pc:docMk/>
          <pc:sldMk cId="1680107680" sldId="289"/>
        </pc:sldMkLst>
        <pc:spChg chg="mod">
          <ac:chgData name="Mike Ross" userId="7954c944-6085-4b08-be0b-82a8f61afa5b" providerId="ADAL" clId="{5E01733A-796D-4642-A1EE-383921F2C176}" dt="2019-08-19T10:59:12.723" v="348" actId="20577"/>
          <ac:spMkLst>
            <pc:docMk/>
            <pc:sldMk cId="1680107680" sldId="289"/>
            <ac:spMk id="3" creationId="{00000000-0000-0000-0000-000000000000}"/>
          </ac:spMkLst>
        </pc:spChg>
        <pc:spChg chg="del mod">
          <ac:chgData name="Mike Ross" userId="7954c944-6085-4b08-be0b-82a8f61afa5b" providerId="ADAL" clId="{5E01733A-796D-4642-A1EE-383921F2C176}" dt="2019-08-19T09:38:02.138" v="337"/>
          <ac:spMkLst>
            <pc:docMk/>
            <pc:sldMk cId="1680107680" sldId="289"/>
            <ac:spMk id="7" creationId="{8A0A1C68-C4CA-4835-882D-8A37C9A06912}"/>
          </ac:spMkLst>
        </pc:spChg>
        <pc:picChg chg="mod modCrop">
          <ac:chgData name="Mike Ross" userId="7954c944-6085-4b08-be0b-82a8f61afa5b" providerId="ADAL" clId="{5E01733A-796D-4642-A1EE-383921F2C176}" dt="2019-08-19T09:37:44.475" v="335" actId="14100"/>
          <ac:picMkLst>
            <pc:docMk/>
            <pc:sldMk cId="1680107680" sldId="289"/>
            <ac:picMk id="4" creationId="{83C3FBCB-0B4F-4601-9661-51FC25D47709}"/>
          </ac:picMkLst>
        </pc:picChg>
      </pc:sldChg>
      <pc:sldMasterChg chg="modSldLayout">
        <pc:chgData name="Mike Ross" userId="7954c944-6085-4b08-be0b-82a8f61afa5b" providerId="ADAL" clId="{5E01733A-796D-4642-A1EE-383921F2C176}" dt="2019-08-07T15:02:13.130" v="30" actId="14100"/>
        <pc:sldMasterMkLst>
          <pc:docMk/>
          <pc:sldMasterMk cId="1310585009" sldId="2147483648"/>
        </pc:sldMasterMkLst>
        <pc:sldLayoutChg chg="modSp">
          <pc:chgData name="Mike Ross" userId="7954c944-6085-4b08-be0b-82a8f61afa5b" providerId="ADAL" clId="{5E01733A-796D-4642-A1EE-383921F2C176}" dt="2019-08-07T15:02:13.130" v="30" actId="14100"/>
          <pc:sldLayoutMkLst>
            <pc:docMk/>
            <pc:sldMasterMk cId="1310585009" sldId="2147483648"/>
            <pc:sldLayoutMk cId="3599343734" sldId="2147483650"/>
          </pc:sldLayoutMkLst>
          <pc:cxnChg chg="mod">
            <ac:chgData name="Mike Ross" userId="7954c944-6085-4b08-be0b-82a8f61afa5b" providerId="ADAL" clId="{5E01733A-796D-4642-A1EE-383921F2C176}" dt="2019-08-07T15:02:13.130" v="30" actId="14100"/>
            <ac:cxnSpMkLst>
              <pc:docMk/>
              <pc:sldMasterMk cId="1310585009" sldId="2147483648"/>
              <pc:sldLayoutMk cId="3599343734" sldId="2147483650"/>
              <ac:cxnSpMk id="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8/27/2019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169DF5-1076-41F9-AD7F-99C0E564EF6A}" type="slidenum">
              <a:rPr lang="en-US" smtClean="0"/>
              <a:t>4</a:t>
            </a:fld>
            <a:endParaRPr lang="en-US"/>
          </a:p>
        </p:txBody>
      </p:sp>
    </p:spTree>
    <p:extLst>
      <p:ext uri="{BB962C8B-B14F-4D97-AF65-F5344CB8AC3E}">
        <p14:creationId xmlns:p14="http://schemas.microsoft.com/office/powerpoint/2010/main" val="31009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48434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214781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169DF5-1076-41F9-AD7F-99C0E564EF6A}" type="slidenum">
              <a:rPr lang="en-US" smtClean="0"/>
              <a:t>12</a:t>
            </a:fld>
            <a:endParaRPr lang="en-US"/>
          </a:p>
        </p:txBody>
      </p:sp>
    </p:spTree>
    <p:extLst>
      <p:ext uri="{BB962C8B-B14F-4D97-AF65-F5344CB8AC3E}">
        <p14:creationId xmlns:p14="http://schemas.microsoft.com/office/powerpoint/2010/main" val="85265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169DF5-1076-41F9-AD7F-99C0E564EF6A}" type="slidenum">
              <a:rPr lang="en-US" smtClean="0"/>
              <a:t>17</a:t>
            </a:fld>
            <a:endParaRPr lang="en-US"/>
          </a:p>
        </p:txBody>
      </p:sp>
    </p:spTree>
    <p:extLst>
      <p:ext uri="{BB962C8B-B14F-4D97-AF65-F5344CB8AC3E}">
        <p14:creationId xmlns:p14="http://schemas.microsoft.com/office/powerpoint/2010/main" val="201422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169DF5-1076-41F9-AD7F-99C0E564EF6A}" type="slidenum">
              <a:rPr lang="en-US" smtClean="0"/>
              <a:t>18</a:t>
            </a:fld>
            <a:endParaRPr lang="en-US"/>
          </a:p>
        </p:txBody>
      </p:sp>
    </p:spTree>
    <p:extLst>
      <p:ext uri="{BB962C8B-B14F-4D97-AF65-F5344CB8AC3E}">
        <p14:creationId xmlns:p14="http://schemas.microsoft.com/office/powerpoint/2010/main" val="382742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169DF5-1076-41F9-AD7F-99C0E564EF6A}" type="slidenum">
              <a:rPr lang="en-US" smtClean="0"/>
              <a:t>19</a:t>
            </a:fld>
            <a:endParaRPr lang="en-US"/>
          </a:p>
        </p:txBody>
      </p:sp>
    </p:spTree>
    <p:extLst>
      <p:ext uri="{BB962C8B-B14F-4D97-AF65-F5344CB8AC3E}">
        <p14:creationId xmlns:p14="http://schemas.microsoft.com/office/powerpoint/2010/main" val="164627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169DF5-1076-41F9-AD7F-99C0E564EF6A}" type="slidenum">
              <a:rPr lang="en-US" smtClean="0"/>
              <a:t>20</a:t>
            </a:fld>
            <a:endParaRPr lang="en-US"/>
          </a:p>
        </p:txBody>
      </p:sp>
    </p:spTree>
    <p:extLst>
      <p:ext uri="{BB962C8B-B14F-4D97-AF65-F5344CB8AC3E}">
        <p14:creationId xmlns:p14="http://schemas.microsoft.com/office/powerpoint/2010/main" val="140342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169DF5-1076-41F9-AD7F-99C0E564EF6A}" type="slidenum">
              <a:rPr lang="en-US" smtClean="0"/>
              <a:t>21</a:t>
            </a:fld>
            <a:endParaRPr lang="en-US"/>
          </a:p>
        </p:txBody>
      </p:sp>
    </p:spTree>
    <p:extLst>
      <p:ext uri="{BB962C8B-B14F-4D97-AF65-F5344CB8AC3E}">
        <p14:creationId xmlns:p14="http://schemas.microsoft.com/office/powerpoint/2010/main" val="2237206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B761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21173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4739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2488D4-70DB-4553-8B05-FE90B240EE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Protecting designs and intellectual property</a:t>
            </a:r>
          </a:p>
          <a:p>
            <a:pPr>
              <a:spcBef>
                <a:spcPts val="288"/>
              </a:spcBef>
            </a:pPr>
            <a:r>
              <a:rPr lang="en-GB" sz="1200" b="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0F5E89CC-B39F-4BF2-9980-A086E1E1D7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E242288C-956B-4294-8325-2FFA212AC08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50B9B36F-DDA4-44C2-A623-C5417AAF6511}"/>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Protecting designs and intellectual property</a:t>
            </a:r>
          </a:p>
          <a:p>
            <a:pPr>
              <a:spcBef>
                <a:spcPts val="288"/>
              </a:spcBef>
            </a:pPr>
            <a:r>
              <a:rPr lang="en-GB" sz="1200" b="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670D3E42-E5F5-46E3-A483-AD6E6C85A4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15EC25AE-894F-4F70-902A-F3EA9260CB7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Protecting designs and intellectual property</a:t>
            </a:r>
          </a:p>
          <a:p>
            <a:pPr>
              <a:spcBef>
                <a:spcPts val="288"/>
              </a:spcBef>
            </a:pPr>
            <a:r>
              <a:rPr lang="en-GB" sz="1200" b="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B7617"/>
                </a:solidFill>
                <a:latin typeface="Arial"/>
                <a:cs typeface="Arial"/>
              </a:defRPr>
            </a:lvl2pPr>
            <a:lvl3pPr marL="723900" indent="-279400">
              <a:lnSpc>
                <a:spcPct val="100000"/>
              </a:lnSpc>
              <a:buFont typeface="Arial"/>
              <a:buChar char="•"/>
              <a:defRPr lang="en-US" sz="2000" kern="1200" baseline="0" dirty="0" smtClean="0">
                <a:solidFill>
                  <a:srgbClr val="24739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C0274D17-E91B-4FA4-9C42-A37803D3E3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2FD50C0C-4875-4121-9209-BA4475E0D36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Protecting designs and intellectual property</a:t>
            </a:r>
          </a:p>
          <a:p>
            <a:pPr>
              <a:spcBef>
                <a:spcPts val="288"/>
              </a:spcBef>
            </a:pPr>
            <a:r>
              <a:rPr lang="en-GB" sz="1200" b="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a:extLst>
              <a:ext uri="{FF2B5EF4-FFF2-40B4-BE49-F238E27FC236}">
                <a16:creationId xmlns:a16="http://schemas.microsoft.com/office/drawing/2014/main" id="{365442EF-2B39-4218-AEE5-DF0A8FD6D4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89360143-08D4-46D2-A348-B3D414C61E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7EFC564C-79CE-47B5-8C07-07C96B325EEA}"/>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a:solidFill>
                  <a:srgbClr val="FFFFFF"/>
                </a:solidFill>
                <a:effectLst>
                  <a:glow rad="228600">
                    <a:schemeClr val="tx1">
                      <a:alpha val="40000"/>
                    </a:schemeClr>
                  </a:glow>
                </a:effectLst>
                <a:latin typeface="Arial"/>
                <a:cs typeface="Arial"/>
              </a:rPr>
              <a:t>Protecting designs and intellectual property</a:t>
            </a:r>
          </a:p>
          <a:p>
            <a:pPr>
              <a:spcBef>
                <a:spcPts val="288"/>
              </a:spcBef>
            </a:pPr>
            <a:r>
              <a:rPr lang="en-GB" sz="1200" b="0">
                <a:solidFill>
                  <a:srgbClr val="FFFFFF"/>
                </a:solidFill>
                <a:effectLst>
                  <a:glow rad="228600">
                    <a:schemeClr val="tx1">
                      <a:alpha val="40000"/>
                    </a:schemeClr>
                  </a:glow>
                </a:effectLst>
                <a:latin typeface="Arial"/>
                <a:cs typeface="Arial"/>
              </a:rPr>
              <a:t>Unit 11 Product design considerations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DB7617"/>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a:solidFill>
                  <a:srgbClr val="DB7617"/>
                </a:solidFill>
                <a:latin typeface="Arial"/>
                <a:cs typeface="Arial"/>
              </a:rPr>
              <a:t>4</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DB7617"/>
                </a:solidFill>
                <a:latin typeface="Museo 100" panose="02000000000000000000" pitchFamily="50" charset="0"/>
              </a:rPr>
              <a:t>7552</a:t>
            </a:r>
            <a:endParaRPr lang="en-GB">
              <a:solidFill>
                <a:srgbClr val="DB7617"/>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89560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Protecting designs and intellectual property</a:t>
            </a:r>
          </a:p>
          <a:p>
            <a:pPr>
              <a:lnSpc>
                <a:spcPts val="2000"/>
              </a:lnSpc>
              <a:spcBef>
                <a:spcPts val="1800"/>
              </a:spcBef>
            </a:pPr>
            <a:r>
              <a:rPr lang="en-US" sz="2000" b="0" spc="0" dirty="0">
                <a:latin typeface="Museo 100" panose="02000000000000000000" pitchFamily="2" charset="0"/>
              </a:rPr>
              <a:t>Unit 11 </a:t>
            </a:r>
            <a:r>
              <a:rPr lang="en-GB" sz="2000" b="0" spc="0" dirty="0">
                <a:latin typeface="Museo 100" panose="02000000000000000000" pitchFamily="2" charset="0"/>
              </a:rPr>
              <a:t>Product design considerations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ottle&#10;&#10;Description automatically generated">
            <a:extLst>
              <a:ext uri="{FF2B5EF4-FFF2-40B4-BE49-F238E27FC236}">
                <a16:creationId xmlns:a16="http://schemas.microsoft.com/office/drawing/2014/main" id="{E05CEFE6-6CF1-400F-B269-EC5741FAC8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96645" y="2351314"/>
            <a:ext cx="3211158" cy="4506686"/>
          </a:xfrm>
          <a:prstGeom prst="rect">
            <a:avLst/>
          </a:prstGeom>
        </p:spPr>
      </p:pic>
      <p:sp>
        <p:nvSpPr>
          <p:cNvPr id="2" name="Text Placeholder 1"/>
          <p:cNvSpPr>
            <a:spLocks noGrp="1"/>
          </p:cNvSpPr>
          <p:nvPr>
            <p:ph type="body" sz="quarter" idx="13"/>
          </p:nvPr>
        </p:nvSpPr>
        <p:spPr/>
        <p:txBody>
          <a:bodyPr/>
          <a:lstStyle/>
          <a:p>
            <a:r>
              <a:rPr lang="en-GB"/>
              <a:t>Registered designs</a:t>
            </a:r>
          </a:p>
        </p:txBody>
      </p:sp>
      <p:sp>
        <p:nvSpPr>
          <p:cNvPr id="3" name="Text Placeholder 2"/>
          <p:cNvSpPr>
            <a:spLocks noGrp="1"/>
          </p:cNvSpPr>
          <p:nvPr>
            <p:ph type="body" sz="quarter" idx="14"/>
          </p:nvPr>
        </p:nvSpPr>
        <p:spPr/>
        <p:txBody>
          <a:bodyPr/>
          <a:lstStyle/>
          <a:p>
            <a:r>
              <a:rPr lang="en-GB"/>
              <a:t>A designer may also register a design with the Intellectual Property Office (IPO)</a:t>
            </a:r>
          </a:p>
          <a:p>
            <a:pPr lvl="1"/>
            <a:r>
              <a:rPr lang="en-GB"/>
              <a:t>Protection is only applicable in the countries </a:t>
            </a:r>
            <a:br>
              <a:rPr lang="en-GB"/>
            </a:br>
            <a:r>
              <a:rPr lang="en-GB"/>
              <a:t>where the design has been registered</a:t>
            </a:r>
          </a:p>
          <a:p>
            <a:pPr lvl="1"/>
            <a:r>
              <a:rPr lang="en-GB"/>
              <a:t>IPO registration lasts for 25 years but must </a:t>
            </a:r>
            <a:br>
              <a:rPr lang="en-GB"/>
            </a:br>
            <a:r>
              <a:rPr lang="en-GB"/>
              <a:t>be renewed every 5 years</a:t>
            </a:r>
          </a:p>
          <a:p>
            <a:pPr lvl="1"/>
            <a:r>
              <a:rPr lang="en-US"/>
              <a:t>A design registration is usually much less </a:t>
            </a:r>
            <a:br>
              <a:rPr lang="en-US"/>
            </a:br>
            <a:r>
              <a:rPr lang="en-US"/>
              <a:t>expensive than other forms of intellectual </a:t>
            </a:r>
            <a:br>
              <a:rPr lang="en-US"/>
            </a:br>
            <a:r>
              <a:rPr lang="en-US"/>
              <a:t>property protection</a:t>
            </a:r>
          </a:p>
          <a:p>
            <a:pPr lvl="1"/>
            <a:r>
              <a:rPr lang="en-US">
                <a:solidFill>
                  <a:srgbClr val="247393"/>
                </a:solidFill>
              </a:rPr>
              <a:t>The Coca-Cola</a:t>
            </a:r>
            <a:r>
              <a:rPr lang="en-US" baseline="30000">
                <a:solidFill>
                  <a:srgbClr val="247393"/>
                </a:solidFill>
              </a:rPr>
              <a:t>®</a:t>
            </a:r>
            <a:r>
              <a:rPr lang="en-US">
                <a:solidFill>
                  <a:srgbClr val="247393"/>
                </a:solidFill>
              </a:rPr>
              <a:t> bottle is immediately </a:t>
            </a:r>
            <a:br>
              <a:rPr lang="en-US">
                <a:solidFill>
                  <a:srgbClr val="247393"/>
                </a:solidFill>
              </a:rPr>
            </a:br>
            <a:r>
              <a:rPr lang="en-US">
                <a:solidFill>
                  <a:srgbClr val="247393"/>
                </a:solidFill>
              </a:rPr>
              <a:t>recognisable</a:t>
            </a:r>
          </a:p>
          <a:p>
            <a:pPr lvl="1"/>
            <a:r>
              <a:rPr lang="en-US">
                <a:solidFill>
                  <a:srgbClr val="247393"/>
                </a:solidFill>
              </a:rPr>
              <a:t>Name some other notable registered designs</a:t>
            </a:r>
          </a:p>
          <a:p>
            <a:endParaRPr lang="en-GB"/>
          </a:p>
        </p:txBody>
      </p:sp>
    </p:spTree>
    <p:extLst>
      <p:ext uri="{BB962C8B-B14F-4D97-AF65-F5344CB8AC3E}">
        <p14:creationId xmlns:p14="http://schemas.microsoft.com/office/powerpoint/2010/main" val="14799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table&#10;&#10;Description automatically generated">
            <a:extLst>
              <a:ext uri="{FF2B5EF4-FFF2-40B4-BE49-F238E27FC236}">
                <a16:creationId xmlns:a16="http://schemas.microsoft.com/office/drawing/2014/main" id="{E8069EFE-8430-4C51-AC01-C94D3D5B7A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764578" y="639192"/>
            <a:ext cx="5379420" cy="6218807"/>
          </a:xfrm>
          <a:prstGeom prst="rect">
            <a:avLst/>
          </a:prstGeom>
        </p:spPr>
      </p:pic>
      <p:sp>
        <p:nvSpPr>
          <p:cNvPr id="18" name="Rectangle 17">
            <a:extLst>
              <a:ext uri="{FF2B5EF4-FFF2-40B4-BE49-F238E27FC236}">
                <a16:creationId xmlns:a16="http://schemas.microsoft.com/office/drawing/2014/main" id="{CD365CF3-C668-47E3-8481-7CAFB53C3D25}"/>
              </a:ext>
            </a:extLst>
          </p:cNvPr>
          <p:cNvSpPr/>
          <p:nvPr/>
        </p:nvSpPr>
        <p:spPr>
          <a:xfrm>
            <a:off x="0" y="639192"/>
            <a:ext cx="8303342" cy="6218807"/>
          </a:xfrm>
          <a:prstGeom prst="rect">
            <a:avLst/>
          </a:prstGeom>
          <a:gradFill flip="none" rotWithShape="1">
            <a:gsLst>
              <a:gs pos="45000">
                <a:srgbClr val="001822"/>
              </a:gs>
              <a:gs pos="62000">
                <a:srgbClr val="001822">
                  <a:alpha val="93000"/>
                </a:srgbClr>
              </a:gs>
              <a:gs pos="96000">
                <a:srgbClr val="001822">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a:solidFill>
                  <a:schemeClr val="bg1"/>
                </a:solidFill>
              </a:rPr>
              <a:t>Patents</a:t>
            </a:r>
          </a:p>
        </p:txBody>
      </p:sp>
      <p:sp>
        <p:nvSpPr>
          <p:cNvPr id="3" name="Text Placeholder 2"/>
          <p:cNvSpPr>
            <a:spLocks noGrp="1"/>
          </p:cNvSpPr>
          <p:nvPr>
            <p:ph type="body" sz="quarter" idx="14"/>
          </p:nvPr>
        </p:nvSpPr>
        <p:spPr/>
        <p:txBody>
          <a:bodyPr/>
          <a:lstStyle/>
          <a:p>
            <a:r>
              <a:rPr lang="en-GB">
                <a:solidFill>
                  <a:schemeClr val="bg1"/>
                </a:solidFill>
              </a:rPr>
              <a:t>Patents are an exclusive right granted for an invention, product or process that provides </a:t>
            </a:r>
            <a:br>
              <a:rPr lang="en-GB">
                <a:solidFill>
                  <a:schemeClr val="bg1"/>
                </a:solidFill>
              </a:rPr>
            </a:br>
            <a:r>
              <a:rPr lang="en-GB">
                <a:solidFill>
                  <a:schemeClr val="bg1"/>
                </a:solidFill>
              </a:rPr>
              <a:t>a new way of doing something</a:t>
            </a:r>
          </a:p>
          <a:p>
            <a:pPr lvl="1"/>
            <a:r>
              <a:rPr lang="en-GB"/>
              <a:t>It protects a creator against unauthorised </a:t>
            </a:r>
            <a:br>
              <a:rPr lang="en-GB"/>
            </a:br>
            <a:r>
              <a:rPr lang="en-GB"/>
              <a:t>production of their invention</a:t>
            </a:r>
          </a:p>
          <a:p>
            <a:pPr lvl="1"/>
            <a:r>
              <a:rPr lang="en-GB"/>
              <a:t>It allows the creator to use, sell or </a:t>
            </a:r>
            <a:br>
              <a:rPr lang="en-GB"/>
            </a:br>
            <a:r>
              <a:rPr lang="en-GB"/>
              <a:t>manufacture the invention  </a:t>
            </a:r>
          </a:p>
          <a:p>
            <a:r>
              <a:rPr lang="en-US">
                <a:solidFill>
                  <a:schemeClr val="bg1"/>
                </a:solidFill>
              </a:rPr>
              <a:t>Online databases allow applicants to:</a:t>
            </a:r>
          </a:p>
          <a:p>
            <a:pPr lvl="1"/>
            <a:r>
              <a:rPr lang="en-US"/>
              <a:t>Check if any similar patents already exist</a:t>
            </a:r>
          </a:p>
          <a:p>
            <a:pPr lvl="1"/>
            <a:r>
              <a:rPr lang="en-US"/>
              <a:t>Track the progress of a patent application</a:t>
            </a:r>
          </a:p>
          <a:p>
            <a:pPr lvl="1"/>
            <a:r>
              <a:rPr lang="en-US"/>
              <a:t>Check for patents available to license</a:t>
            </a:r>
            <a:endParaRPr lang="en-GB"/>
          </a:p>
        </p:txBody>
      </p:sp>
      <p:pic>
        <p:nvPicPr>
          <p:cNvPr id="9" name="Picture 8">
            <a:extLst>
              <a:ext uri="{FF2B5EF4-FFF2-40B4-BE49-F238E27FC236}">
                <a16:creationId xmlns:a16="http://schemas.microsoft.com/office/drawing/2014/main" id="{2A3DB02D-9E24-4AF9-88D7-CBEDA9840B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78343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Patents</a:t>
            </a:r>
          </a:p>
        </p:txBody>
      </p:sp>
      <p:sp>
        <p:nvSpPr>
          <p:cNvPr id="3" name="Text Placeholder 2"/>
          <p:cNvSpPr>
            <a:spLocks noGrp="1"/>
          </p:cNvSpPr>
          <p:nvPr>
            <p:ph type="body" sz="quarter" idx="14"/>
          </p:nvPr>
        </p:nvSpPr>
        <p:spPr/>
        <p:txBody>
          <a:bodyPr/>
          <a:lstStyle/>
          <a:p>
            <a:r>
              <a:rPr lang="en-GB"/>
              <a:t>Patent applications are submitted to the Intellectual Property Office and take 2 to 3 years to be granted</a:t>
            </a:r>
          </a:p>
          <a:p>
            <a:pPr lvl="1"/>
            <a:r>
              <a:rPr lang="en-GB"/>
              <a:t>Patent applications and searches incur fees</a:t>
            </a:r>
          </a:p>
          <a:p>
            <a:pPr lvl="1"/>
            <a:r>
              <a:rPr lang="en-GB"/>
              <a:t>A published patent provides 20 years of legal protection </a:t>
            </a:r>
          </a:p>
          <a:p>
            <a:pPr lvl="1"/>
            <a:r>
              <a:rPr lang="en-GB"/>
              <a:t>Confidentially is vital as disclosing your </a:t>
            </a:r>
            <a:br>
              <a:rPr lang="en-GB"/>
            </a:br>
            <a:r>
              <a:rPr lang="en-GB"/>
              <a:t>idea can invalidate patenting</a:t>
            </a:r>
          </a:p>
          <a:p>
            <a:pPr lvl="1"/>
            <a:r>
              <a:rPr lang="en-GB">
                <a:solidFill>
                  <a:srgbClr val="247393"/>
                </a:solidFill>
              </a:rPr>
              <a:t>Why might it be wise to consult an </a:t>
            </a:r>
            <a:br>
              <a:rPr lang="en-GB">
                <a:solidFill>
                  <a:srgbClr val="247393"/>
                </a:solidFill>
              </a:rPr>
            </a:br>
            <a:r>
              <a:rPr lang="en-GB">
                <a:solidFill>
                  <a:srgbClr val="247393"/>
                </a:solidFill>
              </a:rPr>
              <a:t>IP lawyer before submitting a </a:t>
            </a:r>
            <a:br>
              <a:rPr lang="en-GB">
                <a:solidFill>
                  <a:srgbClr val="247393"/>
                </a:solidFill>
              </a:rPr>
            </a:br>
            <a:r>
              <a:rPr lang="en-GB">
                <a:solidFill>
                  <a:srgbClr val="247393"/>
                </a:solidFill>
              </a:rPr>
              <a:t>patent application? </a:t>
            </a:r>
          </a:p>
        </p:txBody>
      </p:sp>
    </p:spTree>
    <p:extLst>
      <p:ext uri="{BB962C8B-B14F-4D97-AF65-F5344CB8AC3E}">
        <p14:creationId xmlns:p14="http://schemas.microsoft.com/office/powerpoint/2010/main" val="164848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4</a:t>
            </a:r>
          </a:p>
        </p:txBody>
      </p:sp>
      <p:sp>
        <p:nvSpPr>
          <p:cNvPr id="3" name="Text Placeholder 2"/>
          <p:cNvSpPr>
            <a:spLocks noGrp="1"/>
          </p:cNvSpPr>
          <p:nvPr>
            <p:ph type="body" sz="quarter" idx="14"/>
          </p:nvPr>
        </p:nvSpPr>
        <p:spPr/>
        <p:txBody>
          <a:bodyPr/>
          <a:lstStyle/>
          <a:p>
            <a:r>
              <a:rPr lang="en-GB"/>
              <a:t>Complete </a:t>
            </a:r>
            <a:r>
              <a:rPr lang="en-GB" b="1"/>
              <a:t>Task 1</a:t>
            </a:r>
            <a:r>
              <a:rPr lang="en-GB"/>
              <a:t> and </a:t>
            </a:r>
            <a:r>
              <a:rPr lang="en-GB" b="1"/>
              <a:t>2</a:t>
            </a:r>
            <a:r>
              <a:rPr lang="en-GB"/>
              <a:t> of </a:t>
            </a:r>
            <a:r>
              <a:rPr lang="en-GB" b="1"/>
              <a:t>Worksheet 4 </a:t>
            </a:r>
          </a:p>
        </p:txBody>
      </p:sp>
    </p:spTree>
    <p:extLst>
      <p:ext uri="{BB962C8B-B14F-4D97-AF65-F5344CB8AC3E}">
        <p14:creationId xmlns:p14="http://schemas.microsoft.com/office/powerpoint/2010/main" val="283767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Trademarks and logos</a:t>
            </a:r>
          </a:p>
        </p:txBody>
      </p:sp>
      <p:sp>
        <p:nvSpPr>
          <p:cNvPr id="3" name="Text Placeholder 2"/>
          <p:cNvSpPr>
            <a:spLocks noGrp="1"/>
          </p:cNvSpPr>
          <p:nvPr>
            <p:ph type="body" sz="quarter" idx="14"/>
          </p:nvPr>
        </p:nvSpPr>
        <p:spPr/>
        <p:txBody>
          <a:bodyPr/>
          <a:lstStyle/>
          <a:p>
            <a:r>
              <a:rPr lang="en-GB"/>
              <a:t>Trademarks are used to distinguish goods and services from those of similar traders </a:t>
            </a:r>
          </a:p>
          <a:p>
            <a:r>
              <a:rPr lang="en-GB"/>
              <a:t>Trademarks can take the form of</a:t>
            </a:r>
          </a:p>
          <a:p>
            <a:pPr lvl="1"/>
            <a:r>
              <a:rPr lang="en-GB"/>
              <a:t>names, words, slogans, designs, symbols, </a:t>
            </a:r>
            <a:br>
              <a:rPr lang="en-GB"/>
            </a:br>
            <a:r>
              <a:rPr lang="en-GB"/>
              <a:t>numbers, phrases, letters, sounds, smells, </a:t>
            </a:r>
            <a:br>
              <a:rPr lang="en-GB"/>
            </a:br>
            <a:r>
              <a:rPr lang="en-GB"/>
              <a:t>logos, pictures or any combination of these</a:t>
            </a:r>
          </a:p>
          <a:p>
            <a:pPr lvl="1"/>
            <a:r>
              <a:rPr lang="en-GB">
                <a:solidFill>
                  <a:srgbClr val="247393"/>
                </a:solidFill>
              </a:rPr>
              <a:t>How are registered trademarks identified?</a:t>
            </a:r>
          </a:p>
          <a:p>
            <a:endParaRPr lang="en-GB"/>
          </a:p>
        </p:txBody>
      </p:sp>
    </p:spTree>
    <p:extLst>
      <p:ext uri="{BB962C8B-B14F-4D97-AF65-F5344CB8AC3E}">
        <p14:creationId xmlns:p14="http://schemas.microsoft.com/office/powerpoint/2010/main" val="121398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9E134E-21DD-4522-88B6-5D50ECB8C7A6}"/>
              </a:ext>
            </a:extLst>
          </p:cNvPr>
          <p:cNvGrpSpPr/>
          <p:nvPr/>
        </p:nvGrpSpPr>
        <p:grpSpPr>
          <a:xfrm>
            <a:off x="-2" y="3768213"/>
            <a:ext cx="9144002" cy="3089787"/>
            <a:chOff x="-2" y="3768213"/>
            <a:chExt cx="9144002" cy="3089787"/>
          </a:xfrm>
        </p:grpSpPr>
        <p:pic>
          <p:nvPicPr>
            <p:cNvPr id="5" name="Picture 4" descr="A close up of a device&#10;&#10;Description automatically generated">
              <a:extLst>
                <a:ext uri="{FF2B5EF4-FFF2-40B4-BE49-F238E27FC236}">
                  <a16:creationId xmlns:a16="http://schemas.microsoft.com/office/drawing/2014/main" id="{DA6752C3-0ABF-4636-B5F0-50C72E5460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0590" y="3768213"/>
              <a:ext cx="4643410" cy="3089787"/>
            </a:xfrm>
            <a:prstGeom prst="rect">
              <a:avLst/>
            </a:prstGeom>
          </p:spPr>
        </p:pic>
        <p:pic>
          <p:nvPicPr>
            <p:cNvPr id="7" name="Picture 6">
              <a:extLst>
                <a:ext uri="{FF2B5EF4-FFF2-40B4-BE49-F238E27FC236}">
                  <a16:creationId xmlns:a16="http://schemas.microsoft.com/office/drawing/2014/main" id="{98C3FFA3-F3BA-42B1-9FA8-4674173C1C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 y="5756976"/>
              <a:ext cx="4572001" cy="1101024"/>
            </a:xfrm>
            <a:prstGeom prst="rect">
              <a:avLst/>
            </a:prstGeom>
          </p:spPr>
        </p:pic>
      </p:grpSp>
      <p:sp>
        <p:nvSpPr>
          <p:cNvPr id="2" name="Text Placeholder 1"/>
          <p:cNvSpPr>
            <a:spLocks noGrp="1"/>
          </p:cNvSpPr>
          <p:nvPr>
            <p:ph type="body" sz="quarter" idx="13"/>
          </p:nvPr>
        </p:nvSpPr>
        <p:spPr/>
        <p:txBody>
          <a:bodyPr/>
          <a:lstStyle/>
          <a:p>
            <a:r>
              <a:rPr lang="en-GB"/>
              <a:t>Registration</a:t>
            </a:r>
          </a:p>
        </p:txBody>
      </p:sp>
      <p:sp>
        <p:nvSpPr>
          <p:cNvPr id="3" name="Text Placeholder 2"/>
          <p:cNvSpPr>
            <a:spLocks noGrp="1"/>
          </p:cNvSpPr>
          <p:nvPr>
            <p:ph type="body" sz="quarter" idx="14"/>
          </p:nvPr>
        </p:nvSpPr>
        <p:spPr/>
        <p:txBody>
          <a:bodyPr/>
          <a:lstStyle/>
          <a:p>
            <a:r>
              <a:rPr lang="en-GB"/>
              <a:t>Trademarks can be identified by the abbreviation ‘TM’ or the symbol ‘®’ once registered</a:t>
            </a:r>
          </a:p>
          <a:p>
            <a:pPr lvl="1"/>
            <a:r>
              <a:rPr lang="en-GB"/>
              <a:t>Registering a trademark can take between 6 and 18 months </a:t>
            </a:r>
          </a:p>
          <a:p>
            <a:pPr lvl="1"/>
            <a:r>
              <a:rPr lang="en-GB"/>
              <a:t>It gives exclusive legal rights to use, licence or sell the trademark within the country where it was registered</a:t>
            </a:r>
          </a:p>
          <a:p>
            <a:pPr lvl="1"/>
            <a:r>
              <a:rPr lang="en-GB"/>
              <a:t>A registered trademark lasts for 10 years </a:t>
            </a:r>
            <a:br>
              <a:rPr lang="en-GB"/>
            </a:br>
            <a:r>
              <a:rPr lang="en-GB"/>
              <a:t>however they can be revoked if they </a:t>
            </a:r>
            <a:br>
              <a:rPr lang="en-GB"/>
            </a:br>
            <a:r>
              <a:rPr lang="en-GB"/>
              <a:t>are not used within the first 5 years</a:t>
            </a:r>
          </a:p>
          <a:p>
            <a:pPr lvl="1"/>
            <a:r>
              <a:rPr lang="en-GB">
                <a:solidFill>
                  <a:srgbClr val="247393"/>
                </a:solidFill>
              </a:rPr>
              <a:t>Does the symbol TM indicate that </a:t>
            </a:r>
            <a:br>
              <a:rPr lang="en-GB">
                <a:solidFill>
                  <a:srgbClr val="247393"/>
                </a:solidFill>
              </a:rPr>
            </a:br>
            <a:r>
              <a:rPr lang="en-GB">
                <a:solidFill>
                  <a:srgbClr val="247393"/>
                </a:solidFill>
              </a:rPr>
              <a:t>the trademark is registered?</a:t>
            </a:r>
          </a:p>
          <a:p>
            <a:endParaRPr lang="en-GB"/>
          </a:p>
        </p:txBody>
      </p:sp>
    </p:spTree>
    <p:extLst>
      <p:ext uri="{BB962C8B-B14F-4D97-AF65-F5344CB8AC3E}">
        <p14:creationId xmlns:p14="http://schemas.microsoft.com/office/powerpoint/2010/main" val="234146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18122-154B-4201-99C1-4C1A4F8190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6968" y="3304969"/>
            <a:ext cx="4277032" cy="3553031"/>
          </a:xfrm>
          <a:prstGeom prst="rect">
            <a:avLst/>
          </a:prstGeom>
        </p:spPr>
      </p:pic>
      <p:sp>
        <p:nvSpPr>
          <p:cNvPr id="2" name="Text Placeholder 1"/>
          <p:cNvSpPr>
            <a:spLocks noGrp="1"/>
          </p:cNvSpPr>
          <p:nvPr>
            <p:ph type="body" sz="quarter" idx="13"/>
          </p:nvPr>
        </p:nvSpPr>
        <p:spPr/>
        <p:txBody>
          <a:bodyPr/>
          <a:lstStyle/>
          <a:p>
            <a:r>
              <a:rPr lang="en-GB"/>
              <a:t>Trademark Issues – Cadbury </a:t>
            </a:r>
          </a:p>
        </p:txBody>
      </p:sp>
      <p:sp>
        <p:nvSpPr>
          <p:cNvPr id="3" name="Text Placeholder 2"/>
          <p:cNvSpPr>
            <a:spLocks noGrp="1"/>
          </p:cNvSpPr>
          <p:nvPr>
            <p:ph type="body" sz="quarter" idx="14"/>
          </p:nvPr>
        </p:nvSpPr>
        <p:spPr>
          <a:xfrm>
            <a:off x="724280" y="1704179"/>
            <a:ext cx="7981570" cy="3453607"/>
          </a:xfrm>
        </p:spPr>
        <p:txBody>
          <a:bodyPr/>
          <a:lstStyle/>
          <a:p>
            <a:r>
              <a:rPr lang="en-GB"/>
              <a:t>In 1995, Cadbury trademarked the purple shade Pantone 2685C for use in chocolate bars &amp; tablets</a:t>
            </a:r>
          </a:p>
          <a:p>
            <a:pPr lvl="1"/>
            <a:r>
              <a:rPr lang="en-GB"/>
              <a:t>In 2004 they applied to update the existing trademark so </a:t>
            </a:r>
            <a:br>
              <a:rPr lang="en-GB"/>
            </a:br>
            <a:r>
              <a:rPr lang="en-GB"/>
              <a:t>that it would apply to other products in their range </a:t>
            </a:r>
          </a:p>
          <a:p>
            <a:pPr lvl="1"/>
            <a:r>
              <a:rPr lang="en-GB"/>
              <a:t>This was rejected by the UK Court of </a:t>
            </a:r>
            <a:br>
              <a:rPr lang="en-GB"/>
            </a:br>
            <a:r>
              <a:rPr lang="en-GB"/>
              <a:t>Appeal in December 2013 on the </a:t>
            </a:r>
            <a:br>
              <a:rPr lang="en-GB"/>
            </a:br>
            <a:r>
              <a:rPr lang="en-GB"/>
              <a:t>grounds it wasn’t clear enough</a:t>
            </a:r>
          </a:p>
          <a:p>
            <a:pPr lvl="1"/>
            <a:r>
              <a:rPr lang="en-GB"/>
              <a:t>Cadbury appealed but lost following </a:t>
            </a:r>
            <a:br>
              <a:rPr lang="en-GB"/>
            </a:br>
            <a:r>
              <a:rPr lang="en-GB"/>
              <a:t>a complaint raised by rival </a:t>
            </a:r>
            <a:br>
              <a:rPr lang="en-GB"/>
            </a:br>
            <a:r>
              <a:rPr lang="en-GB"/>
              <a:t>company Nestlé</a:t>
            </a:r>
          </a:p>
        </p:txBody>
      </p:sp>
      <p:pic>
        <p:nvPicPr>
          <p:cNvPr id="7" name="Picture 6">
            <a:extLst>
              <a:ext uri="{FF2B5EF4-FFF2-40B4-BE49-F238E27FC236}">
                <a16:creationId xmlns:a16="http://schemas.microsoft.com/office/drawing/2014/main" id="{902EA0BC-3429-4C7D-B957-6E37C178C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402189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4F5F9E17-ABDF-4402-843D-190F8A75D8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3226" y="2367116"/>
            <a:ext cx="4350774" cy="4490884"/>
          </a:xfrm>
          <a:prstGeom prst="rect">
            <a:avLst/>
          </a:prstGeom>
        </p:spPr>
      </p:pic>
      <p:sp>
        <p:nvSpPr>
          <p:cNvPr id="2" name="Text Placeholder 1"/>
          <p:cNvSpPr>
            <a:spLocks noGrp="1"/>
          </p:cNvSpPr>
          <p:nvPr>
            <p:ph type="body" sz="quarter" idx="13"/>
          </p:nvPr>
        </p:nvSpPr>
        <p:spPr/>
        <p:txBody>
          <a:bodyPr/>
          <a:lstStyle/>
          <a:p>
            <a:r>
              <a:rPr lang="en-GB"/>
              <a:t>Open Source</a:t>
            </a:r>
          </a:p>
        </p:txBody>
      </p:sp>
      <p:sp>
        <p:nvSpPr>
          <p:cNvPr id="3" name="Text Placeholder 2"/>
          <p:cNvSpPr>
            <a:spLocks noGrp="1"/>
          </p:cNvSpPr>
          <p:nvPr>
            <p:ph type="body" sz="quarter" idx="14"/>
          </p:nvPr>
        </p:nvSpPr>
        <p:spPr/>
        <p:txBody>
          <a:bodyPr/>
          <a:lstStyle/>
          <a:p>
            <a:r>
              <a:rPr lang="en-GB"/>
              <a:t>Free open source software (FOSS) allows anyone anywhere in the world to use and even copy and change the software</a:t>
            </a:r>
          </a:p>
          <a:p>
            <a:pPr lvl="1"/>
            <a:r>
              <a:rPr lang="en-GB"/>
              <a:t>There is open access to the source code</a:t>
            </a:r>
          </a:p>
          <a:p>
            <a:pPr lvl="1"/>
            <a:r>
              <a:rPr lang="en-GB"/>
              <a:t>Users can change and improve code</a:t>
            </a:r>
          </a:p>
          <a:p>
            <a:pPr lvl="1"/>
            <a:r>
              <a:rPr lang="en-GB"/>
              <a:t>It is usually free and more secure </a:t>
            </a:r>
            <a:br>
              <a:rPr lang="en-GB"/>
            </a:br>
            <a:r>
              <a:rPr lang="en-GB"/>
              <a:t>than proprietary software</a:t>
            </a:r>
          </a:p>
          <a:p>
            <a:pPr lvl="1"/>
            <a:r>
              <a:rPr lang="en-GB"/>
              <a:t>Examples include OpenOffice, </a:t>
            </a:r>
            <a:br>
              <a:rPr lang="en-GB"/>
            </a:br>
            <a:r>
              <a:rPr lang="en-GB"/>
              <a:t>Linux, Android and Mozilla Firefox</a:t>
            </a:r>
          </a:p>
          <a:p>
            <a:pPr lvl="1"/>
            <a:r>
              <a:rPr lang="en-GB">
                <a:solidFill>
                  <a:srgbClr val="247393"/>
                </a:solidFill>
              </a:rPr>
              <a:t>What is proprietary software and </a:t>
            </a:r>
            <a:br>
              <a:rPr lang="en-GB">
                <a:solidFill>
                  <a:srgbClr val="247393"/>
                </a:solidFill>
              </a:rPr>
            </a:br>
            <a:r>
              <a:rPr lang="en-GB">
                <a:solidFill>
                  <a:srgbClr val="247393"/>
                </a:solidFill>
              </a:rPr>
              <a:t>how does it differ from FOSS?</a:t>
            </a:r>
          </a:p>
          <a:p>
            <a:pPr lvl="1"/>
            <a:endParaRPr lang="en-GB"/>
          </a:p>
          <a:p>
            <a:pPr lvl="1"/>
            <a:endParaRPr lang="en-GB"/>
          </a:p>
        </p:txBody>
      </p:sp>
      <p:pic>
        <p:nvPicPr>
          <p:cNvPr id="7" name="Picture 6">
            <a:extLst>
              <a:ext uri="{FF2B5EF4-FFF2-40B4-BE49-F238E27FC236}">
                <a16:creationId xmlns:a16="http://schemas.microsoft.com/office/drawing/2014/main" id="{A87C67F1-AE25-48FB-8548-0F56D5B245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224885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n engine&#10;&#10;Description automatically generated">
            <a:extLst>
              <a:ext uri="{FF2B5EF4-FFF2-40B4-BE49-F238E27FC236}">
                <a16:creationId xmlns:a16="http://schemas.microsoft.com/office/drawing/2014/main" id="{32F67A63-65DB-4336-832C-ADCF85537F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154560" y="2539214"/>
            <a:ext cx="3989440" cy="4198374"/>
          </a:xfrm>
          <a:prstGeom prst="rect">
            <a:avLst/>
          </a:prstGeom>
        </p:spPr>
      </p:pic>
      <p:sp>
        <p:nvSpPr>
          <p:cNvPr id="2" name="Text Placeholder 1"/>
          <p:cNvSpPr>
            <a:spLocks noGrp="1"/>
          </p:cNvSpPr>
          <p:nvPr>
            <p:ph type="body" sz="quarter" idx="13"/>
          </p:nvPr>
        </p:nvSpPr>
        <p:spPr/>
        <p:txBody>
          <a:bodyPr/>
          <a:lstStyle/>
          <a:p>
            <a:r>
              <a:rPr lang="en-GB"/>
              <a:t>Open Design</a:t>
            </a:r>
          </a:p>
        </p:txBody>
      </p:sp>
      <p:sp>
        <p:nvSpPr>
          <p:cNvPr id="3" name="Text Placeholder 2"/>
          <p:cNvSpPr>
            <a:spLocks noGrp="1"/>
          </p:cNvSpPr>
          <p:nvPr>
            <p:ph type="body" sz="quarter" idx="14"/>
          </p:nvPr>
        </p:nvSpPr>
        <p:spPr>
          <a:xfrm>
            <a:off x="724279" y="1704179"/>
            <a:ext cx="7895845" cy="3453607"/>
          </a:xfrm>
        </p:spPr>
        <p:txBody>
          <a:bodyPr/>
          <a:lstStyle/>
          <a:p>
            <a:pPr lvl="0"/>
            <a:r>
              <a:rPr lang="en-GB"/>
              <a:t>Like open source, open design is an approach to developing physical products, machines and systems with no restrictions of intellectual property rights</a:t>
            </a:r>
          </a:p>
          <a:p>
            <a:pPr lvl="1"/>
            <a:r>
              <a:rPr lang="en-US"/>
              <a:t>These include 3D printed components, printed circuit </a:t>
            </a:r>
            <a:br>
              <a:rPr lang="en-US"/>
            </a:br>
            <a:r>
              <a:rPr lang="en-US"/>
              <a:t>boards (PCBs) and CNC produced products</a:t>
            </a:r>
            <a:endParaRPr lang="en-GB"/>
          </a:p>
          <a:p>
            <a:pPr lvl="1"/>
            <a:r>
              <a:rPr lang="en-GB"/>
              <a:t>Products are designed by the users</a:t>
            </a:r>
          </a:p>
          <a:p>
            <a:pPr lvl="1"/>
            <a:r>
              <a:rPr lang="en-GB"/>
              <a:t>Resources and skills are maximised</a:t>
            </a:r>
          </a:p>
          <a:p>
            <a:pPr lvl="1"/>
            <a:r>
              <a:rPr lang="en-US"/>
              <a:t>Products are publicly shared for free</a:t>
            </a:r>
          </a:p>
          <a:p>
            <a:pPr lvl="1"/>
            <a:r>
              <a:rPr lang="en-GB">
                <a:solidFill>
                  <a:srgbClr val="247393"/>
                </a:solidFill>
              </a:rPr>
              <a:t>What are the advantages to the </a:t>
            </a:r>
            <a:br>
              <a:rPr lang="en-GB">
                <a:solidFill>
                  <a:srgbClr val="247393"/>
                </a:solidFill>
              </a:rPr>
            </a:br>
            <a:r>
              <a:rPr lang="en-GB">
                <a:solidFill>
                  <a:srgbClr val="247393"/>
                </a:solidFill>
              </a:rPr>
              <a:t>designer of working in open design?</a:t>
            </a:r>
          </a:p>
          <a:p>
            <a:pPr lvl="1"/>
            <a:endParaRPr lang="en-GB"/>
          </a:p>
          <a:p>
            <a:pPr lvl="1"/>
            <a:endParaRPr lang="en-GB"/>
          </a:p>
        </p:txBody>
      </p:sp>
      <p:pic>
        <p:nvPicPr>
          <p:cNvPr id="7" name="Picture 6">
            <a:extLst>
              <a:ext uri="{FF2B5EF4-FFF2-40B4-BE49-F238E27FC236}">
                <a16:creationId xmlns:a16="http://schemas.microsoft.com/office/drawing/2014/main" id="{86A46616-7C32-4AEB-823C-C8AB8B818C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400064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indoor&#10;&#10;Description automatically generated">
            <a:extLst>
              <a:ext uri="{FF2B5EF4-FFF2-40B4-BE49-F238E27FC236}">
                <a16:creationId xmlns:a16="http://schemas.microsoft.com/office/drawing/2014/main" id="{244119DF-971D-48CB-ACA1-B18BA26902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0758" y="3548621"/>
            <a:ext cx="4283242" cy="3210399"/>
          </a:xfrm>
          <a:prstGeom prst="rect">
            <a:avLst/>
          </a:prstGeom>
        </p:spPr>
      </p:pic>
      <p:sp>
        <p:nvSpPr>
          <p:cNvPr id="2" name="Text Placeholder 1"/>
          <p:cNvSpPr>
            <a:spLocks noGrp="1"/>
          </p:cNvSpPr>
          <p:nvPr>
            <p:ph type="body" sz="quarter" idx="13"/>
          </p:nvPr>
        </p:nvSpPr>
        <p:spPr/>
        <p:txBody>
          <a:bodyPr/>
          <a:lstStyle/>
          <a:p>
            <a:r>
              <a:rPr lang="en-GB"/>
              <a:t>Share and share alike</a:t>
            </a:r>
          </a:p>
        </p:txBody>
      </p:sp>
      <p:sp>
        <p:nvSpPr>
          <p:cNvPr id="3" name="Text Placeholder 2"/>
          <p:cNvSpPr>
            <a:spLocks noGrp="1"/>
          </p:cNvSpPr>
          <p:nvPr>
            <p:ph type="body" sz="quarter" idx="14"/>
          </p:nvPr>
        </p:nvSpPr>
        <p:spPr>
          <a:xfrm>
            <a:off x="724280" y="1704179"/>
            <a:ext cx="8139304" cy="4050445"/>
          </a:xfrm>
        </p:spPr>
        <p:txBody>
          <a:bodyPr/>
          <a:lstStyle/>
          <a:p>
            <a:pPr lvl="0"/>
            <a:r>
              <a:rPr lang="en-GB" dirty="0"/>
              <a:t>The advent of the 3D printer opened up new and exciting opportunities for open design</a:t>
            </a:r>
          </a:p>
          <a:p>
            <a:pPr lvl="0"/>
            <a:r>
              <a:rPr lang="en-GB" dirty="0"/>
              <a:t>Thingiverse is an online platform where 3D files are uploaded, downloaded and shared free of charge </a:t>
            </a:r>
          </a:p>
          <a:p>
            <a:pPr lvl="1"/>
            <a:r>
              <a:rPr lang="en-GB" dirty="0">
                <a:solidFill>
                  <a:srgbClr val="247393"/>
                </a:solidFill>
              </a:rPr>
              <a:t>It allows access to a vast range of items including:</a:t>
            </a:r>
          </a:p>
          <a:p>
            <a:pPr marL="985838" lvl="1"/>
            <a:r>
              <a:rPr lang="en-GB" dirty="0"/>
              <a:t>Machine parts and accessories</a:t>
            </a:r>
          </a:p>
          <a:p>
            <a:pPr marL="985838" lvl="1"/>
            <a:r>
              <a:rPr lang="en-GB" dirty="0"/>
              <a:t>Small domestic products</a:t>
            </a:r>
          </a:p>
          <a:p>
            <a:pPr marL="985838" lvl="1"/>
            <a:r>
              <a:rPr lang="en-GB" dirty="0"/>
              <a:t>Toys and models</a:t>
            </a:r>
          </a:p>
          <a:p>
            <a:pPr lvl="2"/>
            <a:r>
              <a:rPr lang="en-GB" dirty="0"/>
              <a:t>Is 3D printing limited to small </a:t>
            </a:r>
            <a:br>
              <a:rPr lang="en-GB" dirty="0"/>
            </a:br>
            <a:r>
              <a:rPr lang="en-GB" dirty="0"/>
              <a:t>products? In what key industries </a:t>
            </a:r>
            <a:br>
              <a:rPr lang="en-GB" dirty="0"/>
            </a:br>
            <a:r>
              <a:rPr lang="en-GB" dirty="0"/>
              <a:t>is 3D printing used?</a:t>
            </a:r>
          </a:p>
        </p:txBody>
      </p:sp>
      <p:pic>
        <p:nvPicPr>
          <p:cNvPr id="7" name="Picture 6">
            <a:extLst>
              <a:ext uri="{FF2B5EF4-FFF2-40B4-BE49-F238E27FC236}">
                <a16:creationId xmlns:a16="http://schemas.microsoft.com/office/drawing/2014/main" id="{75397D90-7342-4D10-B7EF-5E8C97B202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65291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45A97A3-DD2B-451A-8609-3F837D622E99}"/>
              </a:ext>
            </a:extLst>
          </p:cNvPr>
          <p:cNvSpPr>
            <a:spLocks noGrp="1"/>
          </p:cNvSpPr>
          <p:nvPr>
            <p:ph type="body" sz="quarter" idx="14"/>
          </p:nvPr>
        </p:nvSpPr>
        <p:spPr/>
        <p:txBody>
          <a:bodyPr/>
          <a:lstStyle/>
          <a:p>
            <a:r>
              <a:rPr lang="en-GB"/>
              <a:t>Be aware of and able to explain copyright and the importance of design rights, patents, registered designs, trademarks and logos</a:t>
            </a:r>
          </a:p>
          <a:p>
            <a:r>
              <a:rPr lang="en-GB"/>
              <a:t>Understand the concept of ‘open design’, and be able to provide examples of such initiatives </a:t>
            </a:r>
          </a:p>
        </p:txBody>
      </p:sp>
      <p:sp>
        <p:nvSpPr>
          <p:cNvPr id="5" name="Text Placeholder 2">
            <a:extLst>
              <a:ext uri="{FF2B5EF4-FFF2-40B4-BE49-F238E27FC236}">
                <a16:creationId xmlns:a16="http://schemas.microsoft.com/office/drawing/2014/main" id="{0379E05F-9F3E-4922-B26C-296FDB8E6EE7}"/>
              </a:ext>
            </a:extLst>
          </p:cNvPr>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723711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F6">
            <a:alpha val="57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C3FBCB-0B4F-4601-9661-51FC25D477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40800" y="2514601"/>
            <a:ext cx="4762572" cy="3868152"/>
          </a:xfrm>
          <a:prstGeom prst="ellipse">
            <a:avLst/>
          </a:prstGeom>
          <a:ln>
            <a:noFill/>
          </a:ln>
          <a:effectLst>
            <a:softEdge rad="127000"/>
          </a:effectLst>
        </p:spPr>
      </p:pic>
      <p:sp>
        <p:nvSpPr>
          <p:cNvPr id="2" name="Text Placeholder 1"/>
          <p:cNvSpPr>
            <a:spLocks noGrp="1"/>
          </p:cNvSpPr>
          <p:nvPr>
            <p:ph type="body" sz="quarter" idx="13"/>
          </p:nvPr>
        </p:nvSpPr>
        <p:spPr/>
        <p:txBody>
          <a:bodyPr/>
          <a:lstStyle/>
          <a:p>
            <a:r>
              <a:rPr lang="en-GB"/>
              <a:t>Crowdsourcing</a:t>
            </a:r>
          </a:p>
        </p:txBody>
      </p:sp>
      <p:sp>
        <p:nvSpPr>
          <p:cNvPr id="3" name="Text Placeholder 2"/>
          <p:cNvSpPr>
            <a:spLocks noGrp="1"/>
          </p:cNvSpPr>
          <p:nvPr>
            <p:ph type="body" sz="quarter" idx="14"/>
          </p:nvPr>
        </p:nvSpPr>
        <p:spPr>
          <a:xfrm>
            <a:off x="724280" y="1704179"/>
            <a:ext cx="8088852" cy="4050445"/>
          </a:xfrm>
        </p:spPr>
        <p:txBody>
          <a:bodyPr/>
          <a:lstStyle/>
          <a:p>
            <a:pPr lvl="0"/>
            <a:r>
              <a:rPr lang="en-GB"/>
              <a:t>Local Motors is an American company that enables the manufacture of open design vehicles at local factories</a:t>
            </a:r>
          </a:p>
          <a:p>
            <a:pPr lvl="1"/>
            <a:r>
              <a:rPr lang="en-GB"/>
              <a:t>They use crowdsourcing (a way of co-funding), </a:t>
            </a:r>
            <a:br>
              <a:rPr lang="en-GB"/>
            </a:br>
            <a:r>
              <a:rPr lang="en-GB"/>
              <a:t>co-designing and co-creating </a:t>
            </a:r>
          </a:p>
          <a:p>
            <a:pPr lvl="1"/>
            <a:r>
              <a:rPr lang="en-GB"/>
              <a:t>Local motors have used </a:t>
            </a:r>
            <a:br>
              <a:rPr lang="en-GB"/>
            </a:br>
            <a:r>
              <a:rPr lang="en-GB"/>
              <a:t>this strategy to create an off </a:t>
            </a:r>
            <a:br>
              <a:rPr lang="en-GB"/>
            </a:br>
            <a:r>
              <a:rPr lang="en-GB"/>
              <a:t>road rally car, the first 3D </a:t>
            </a:r>
            <a:br>
              <a:rPr lang="en-GB"/>
            </a:br>
            <a:r>
              <a:rPr lang="en-GB"/>
              <a:t>printed electric car and an </a:t>
            </a:r>
            <a:br>
              <a:rPr lang="en-GB"/>
            </a:br>
            <a:r>
              <a:rPr lang="en-GB"/>
              <a:t>autonomous electric bus</a:t>
            </a:r>
          </a:p>
          <a:p>
            <a:pPr lvl="1"/>
            <a:r>
              <a:rPr lang="en-GB">
                <a:solidFill>
                  <a:srgbClr val="247393"/>
                </a:solidFill>
              </a:rPr>
              <a:t>The open source nature of </a:t>
            </a:r>
            <a:br>
              <a:rPr lang="en-GB">
                <a:solidFill>
                  <a:srgbClr val="247393"/>
                </a:solidFill>
              </a:rPr>
            </a:br>
            <a:r>
              <a:rPr lang="en-GB">
                <a:solidFill>
                  <a:srgbClr val="247393"/>
                </a:solidFill>
              </a:rPr>
              <a:t>their designs enables ‘hacking’</a:t>
            </a:r>
          </a:p>
          <a:p>
            <a:pPr lvl="1"/>
            <a:r>
              <a:rPr lang="en-GB">
                <a:solidFill>
                  <a:srgbClr val="247393"/>
                </a:solidFill>
              </a:rPr>
              <a:t>What are the advantages of this?</a:t>
            </a:r>
          </a:p>
        </p:txBody>
      </p:sp>
    </p:spTree>
    <p:extLst>
      <p:ext uri="{BB962C8B-B14F-4D97-AF65-F5344CB8AC3E}">
        <p14:creationId xmlns:p14="http://schemas.microsoft.com/office/powerpoint/2010/main" val="1680107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A57843-D917-496B-8C80-D563D5F47F79}"/>
              </a:ext>
            </a:extLst>
          </p:cNvPr>
          <p:cNvSpPr/>
          <p:nvPr/>
        </p:nvSpPr>
        <p:spPr>
          <a:xfrm>
            <a:off x="1997243" y="647700"/>
            <a:ext cx="5997742" cy="6210300"/>
          </a:xfrm>
          <a:prstGeom prst="rect">
            <a:avLst/>
          </a:prstGeom>
          <a:gradFill flip="none" rotWithShape="1">
            <a:gsLst>
              <a:gs pos="50000">
                <a:schemeClr val="bg1"/>
              </a:gs>
              <a:gs pos="64000">
                <a:schemeClr val="bg1">
                  <a:alpha val="88000"/>
                </a:schemeClr>
              </a:gs>
              <a:gs pos="100000">
                <a:schemeClr val="bg1">
                  <a:alpha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a:t>Working together</a:t>
            </a:r>
          </a:p>
        </p:txBody>
      </p:sp>
      <p:sp>
        <p:nvSpPr>
          <p:cNvPr id="3" name="Text Placeholder 2"/>
          <p:cNvSpPr>
            <a:spLocks noGrp="1"/>
          </p:cNvSpPr>
          <p:nvPr>
            <p:ph type="body" sz="quarter" idx="14"/>
          </p:nvPr>
        </p:nvSpPr>
        <p:spPr>
          <a:xfrm>
            <a:off x="724280" y="1704179"/>
            <a:ext cx="8139304" cy="4050445"/>
          </a:xfrm>
        </p:spPr>
        <p:txBody>
          <a:bodyPr/>
          <a:lstStyle/>
          <a:p>
            <a:pPr lvl="0"/>
            <a:r>
              <a:rPr lang="en-GB"/>
              <a:t>The mobile phone app ‘Waze’ is a free, </a:t>
            </a:r>
            <a:br>
              <a:rPr lang="en-GB"/>
            </a:br>
            <a:r>
              <a:rPr lang="en-GB"/>
              <a:t>community based navigation tool </a:t>
            </a:r>
          </a:p>
          <a:p>
            <a:pPr lvl="1"/>
            <a:r>
              <a:rPr lang="en-GB"/>
              <a:t>It enables users to report live traffic </a:t>
            </a:r>
            <a:br>
              <a:rPr lang="en-GB"/>
            </a:br>
            <a:r>
              <a:rPr lang="en-GB"/>
              <a:t>jams and road closures </a:t>
            </a:r>
          </a:p>
          <a:p>
            <a:pPr lvl="1"/>
            <a:r>
              <a:rPr lang="en-GB"/>
              <a:t>It automatically responds to updates </a:t>
            </a:r>
            <a:br>
              <a:rPr lang="en-GB"/>
            </a:br>
            <a:r>
              <a:rPr lang="en-GB"/>
              <a:t>gives directions for the best </a:t>
            </a:r>
            <a:br>
              <a:rPr lang="en-GB"/>
            </a:br>
            <a:r>
              <a:rPr lang="en-GB"/>
              <a:t>route and shortcuts</a:t>
            </a:r>
          </a:p>
          <a:p>
            <a:pPr lvl="1"/>
            <a:r>
              <a:rPr lang="en-GB"/>
              <a:t>It also allows users to share routes </a:t>
            </a:r>
            <a:br>
              <a:rPr lang="en-GB"/>
            </a:br>
            <a:r>
              <a:rPr lang="en-GB"/>
              <a:t>and so share rides and costs</a:t>
            </a:r>
          </a:p>
          <a:p>
            <a:pPr lvl="1"/>
            <a:r>
              <a:rPr lang="en-GB">
                <a:solidFill>
                  <a:srgbClr val="247393"/>
                </a:solidFill>
              </a:rPr>
              <a:t>In this case, how does a greater </a:t>
            </a:r>
            <a:br>
              <a:rPr lang="en-GB">
                <a:solidFill>
                  <a:srgbClr val="247393"/>
                </a:solidFill>
              </a:rPr>
            </a:br>
            <a:r>
              <a:rPr lang="en-GB">
                <a:solidFill>
                  <a:srgbClr val="247393"/>
                </a:solidFill>
              </a:rPr>
              <a:t>number of users improve the app?</a:t>
            </a:r>
          </a:p>
          <a:p>
            <a:pPr lvl="1"/>
            <a:endParaRPr lang="en-GB"/>
          </a:p>
        </p:txBody>
      </p:sp>
    </p:spTree>
    <p:extLst>
      <p:ext uri="{BB962C8B-B14F-4D97-AF65-F5344CB8AC3E}">
        <p14:creationId xmlns:p14="http://schemas.microsoft.com/office/powerpoint/2010/main" val="278547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Task</a:t>
            </a:r>
          </a:p>
        </p:txBody>
      </p:sp>
      <p:sp>
        <p:nvSpPr>
          <p:cNvPr id="3" name="Text Placeholder 2"/>
          <p:cNvSpPr>
            <a:spLocks noGrp="1"/>
          </p:cNvSpPr>
          <p:nvPr>
            <p:ph type="body" sz="quarter" idx="14"/>
          </p:nvPr>
        </p:nvSpPr>
        <p:spPr/>
        <p:txBody>
          <a:bodyPr/>
          <a:lstStyle/>
          <a:p>
            <a:r>
              <a:rPr lang="en-GB"/>
              <a:t>Complete </a:t>
            </a:r>
            <a:r>
              <a:rPr lang="en-GB" b="1"/>
              <a:t>Task 3</a:t>
            </a:r>
            <a:r>
              <a:rPr lang="en-GB"/>
              <a:t> of </a:t>
            </a:r>
            <a:r>
              <a:rPr lang="en-GB" b="1"/>
              <a:t>Worksheet 4</a:t>
            </a:r>
          </a:p>
        </p:txBody>
      </p:sp>
    </p:spTree>
    <p:extLst>
      <p:ext uri="{BB962C8B-B14F-4D97-AF65-F5344CB8AC3E}">
        <p14:creationId xmlns:p14="http://schemas.microsoft.com/office/powerpoint/2010/main" val="3483335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61C403-456B-4F6E-ADE5-4392CC590E93}"/>
              </a:ext>
            </a:extLst>
          </p:cNvPr>
          <p:cNvSpPr>
            <a:spLocks noGrp="1"/>
          </p:cNvSpPr>
          <p:nvPr>
            <p:ph type="body" sz="quarter" idx="13"/>
          </p:nvPr>
        </p:nvSpPr>
        <p:spPr/>
        <p:txBody>
          <a:bodyPr/>
          <a:lstStyle/>
          <a:p>
            <a:r>
              <a:rPr lang="en-GB">
                <a:solidFill>
                  <a:schemeClr val="bg1"/>
                </a:solidFill>
              </a:rPr>
              <a:t>Universal benefits</a:t>
            </a:r>
          </a:p>
        </p:txBody>
      </p:sp>
      <p:sp>
        <p:nvSpPr>
          <p:cNvPr id="3" name="Text Placeholder 2">
            <a:extLst>
              <a:ext uri="{FF2B5EF4-FFF2-40B4-BE49-F238E27FC236}">
                <a16:creationId xmlns:a16="http://schemas.microsoft.com/office/drawing/2014/main" id="{B26ED33E-F08E-4B79-8D1B-216A191CBDC0}"/>
              </a:ext>
            </a:extLst>
          </p:cNvPr>
          <p:cNvSpPr>
            <a:spLocks noGrp="1"/>
          </p:cNvSpPr>
          <p:nvPr>
            <p:ph type="body" sz="quarter" idx="14"/>
          </p:nvPr>
        </p:nvSpPr>
        <p:spPr/>
        <p:txBody>
          <a:bodyPr/>
          <a:lstStyle/>
          <a:p>
            <a:r>
              <a:rPr lang="en-GB">
                <a:solidFill>
                  <a:schemeClr val="bg1"/>
                </a:solidFill>
              </a:rPr>
              <a:t>Open design is ideally suited to use in humanitarian projects where a quick response is vital </a:t>
            </a:r>
          </a:p>
          <a:p>
            <a:r>
              <a:rPr lang="en-GB">
                <a:solidFill>
                  <a:schemeClr val="bg1"/>
                </a:solidFill>
              </a:rPr>
              <a:t>Suggest existing examples of this under </a:t>
            </a:r>
            <a:br>
              <a:rPr lang="en-GB">
                <a:solidFill>
                  <a:schemeClr val="bg1"/>
                </a:solidFill>
              </a:rPr>
            </a:br>
            <a:r>
              <a:rPr lang="en-GB">
                <a:solidFill>
                  <a:schemeClr val="bg1"/>
                </a:solidFill>
              </a:rPr>
              <a:t>the following headings</a:t>
            </a:r>
          </a:p>
          <a:p>
            <a:pPr lvl="1"/>
            <a:r>
              <a:rPr lang="en-GB">
                <a:solidFill>
                  <a:schemeClr val="bg1"/>
                </a:solidFill>
              </a:rPr>
              <a:t>Sanitation</a:t>
            </a:r>
          </a:p>
          <a:p>
            <a:pPr lvl="1"/>
            <a:r>
              <a:rPr lang="en-GB">
                <a:solidFill>
                  <a:schemeClr val="bg1"/>
                </a:solidFill>
              </a:rPr>
              <a:t>Displacement</a:t>
            </a:r>
          </a:p>
          <a:p>
            <a:pPr lvl="1"/>
            <a:r>
              <a:rPr lang="en-GB">
                <a:solidFill>
                  <a:schemeClr val="bg1"/>
                </a:solidFill>
              </a:rPr>
              <a:t>Victims of war</a:t>
            </a:r>
          </a:p>
          <a:p>
            <a:pPr lvl="1"/>
            <a:endParaRPr lang="en-GB"/>
          </a:p>
        </p:txBody>
      </p:sp>
    </p:spTree>
    <p:extLst>
      <p:ext uri="{BB962C8B-B14F-4D97-AF65-F5344CB8AC3E}">
        <p14:creationId xmlns:p14="http://schemas.microsoft.com/office/powerpoint/2010/main" val="211841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C849ECDC-CDCC-418F-BC37-DDF7F83C41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8225" y="2773267"/>
            <a:ext cx="4958796" cy="2329839"/>
          </a:xfrm>
          <a:prstGeom prst="rect">
            <a:avLst/>
          </a:prstGeom>
        </p:spPr>
      </p:pic>
      <p:pic>
        <p:nvPicPr>
          <p:cNvPr id="8" name="Picture 7" descr="A close up of a sign&#10;&#10;Description automatically generated">
            <a:extLst>
              <a:ext uri="{FF2B5EF4-FFF2-40B4-BE49-F238E27FC236}">
                <a16:creationId xmlns:a16="http://schemas.microsoft.com/office/drawing/2014/main" id="{F446A867-192B-4968-BD5A-AFE050F20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0908" y="2773267"/>
            <a:ext cx="2356474" cy="2329839"/>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Symbols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a:t>Explain the meaning of these symbols and discuss where you are likely to see them</a:t>
            </a:r>
          </a:p>
          <a:p>
            <a:endParaRPr lang="en-US"/>
          </a:p>
        </p:txBody>
      </p:sp>
    </p:spTree>
    <p:extLst>
      <p:ext uri="{BB962C8B-B14F-4D97-AF65-F5344CB8AC3E}">
        <p14:creationId xmlns:p14="http://schemas.microsoft.com/office/powerpoint/2010/main" val="137072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6BE79F-A686-401E-9554-094D5383FF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5764" y="3348733"/>
            <a:ext cx="5768236" cy="2883625"/>
          </a:xfrm>
          <a:prstGeom prst="rect">
            <a:avLst/>
          </a:prstGeom>
        </p:spPr>
      </p:pic>
      <p:sp>
        <p:nvSpPr>
          <p:cNvPr id="2" name="Text Placeholder 1"/>
          <p:cNvSpPr>
            <a:spLocks noGrp="1"/>
          </p:cNvSpPr>
          <p:nvPr>
            <p:ph type="body" sz="quarter" idx="13"/>
          </p:nvPr>
        </p:nvSpPr>
        <p:spPr/>
        <p:txBody>
          <a:bodyPr/>
          <a:lstStyle/>
          <a:p>
            <a:r>
              <a:rPr lang="en-GB"/>
              <a:t>Intellectual Property (IP)</a:t>
            </a:r>
          </a:p>
        </p:txBody>
      </p:sp>
      <p:sp>
        <p:nvSpPr>
          <p:cNvPr id="3" name="Text Placeholder 2"/>
          <p:cNvSpPr>
            <a:spLocks noGrp="1"/>
          </p:cNvSpPr>
          <p:nvPr>
            <p:ph type="body" sz="quarter" idx="14"/>
          </p:nvPr>
        </p:nvSpPr>
        <p:spPr/>
        <p:txBody>
          <a:bodyPr/>
          <a:lstStyle/>
          <a:p>
            <a:r>
              <a:rPr lang="en-GB" dirty="0"/>
              <a:t>Intellectual property can be defined as </a:t>
            </a:r>
          </a:p>
          <a:p>
            <a:pPr lvl="1"/>
            <a:r>
              <a:rPr lang="en-GB" dirty="0"/>
              <a:t>A creative and unique piece of work that takes physical form and can be treated as an asset</a:t>
            </a:r>
          </a:p>
          <a:p>
            <a:pPr lvl="1"/>
            <a:r>
              <a:rPr lang="en-GB" dirty="0"/>
              <a:t>Literary or artistic symbols, names and images</a:t>
            </a:r>
          </a:p>
          <a:p>
            <a:pPr lvl="1"/>
            <a:r>
              <a:rPr lang="en-US" dirty="0"/>
              <a:t>An idea alone is not sufficient</a:t>
            </a:r>
            <a:endParaRPr lang="en-GB" dirty="0"/>
          </a:p>
          <a:p>
            <a:r>
              <a:rPr lang="en-GB" dirty="0"/>
              <a:t>Intellectual property is protected by</a:t>
            </a:r>
          </a:p>
          <a:p>
            <a:pPr lvl="1"/>
            <a:r>
              <a:rPr lang="en-GB" dirty="0"/>
              <a:t>Copyright</a:t>
            </a:r>
          </a:p>
          <a:p>
            <a:pPr lvl="1"/>
            <a:r>
              <a:rPr lang="en-GB" dirty="0"/>
              <a:t>Design Rights</a:t>
            </a:r>
          </a:p>
          <a:p>
            <a:pPr lvl="1"/>
            <a:r>
              <a:rPr lang="en-GB" dirty="0"/>
              <a:t>Patents </a:t>
            </a:r>
          </a:p>
          <a:p>
            <a:pPr lvl="1"/>
            <a:r>
              <a:rPr lang="en-GB" dirty="0"/>
              <a:t>Trademarks</a:t>
            </a:r>
          </a:p>
        </p:txBody>
      </p:sp>
    </p:spTree>
    <p:extLst>
      <p:ext uri="{BB962C8B-B14F-4D97-AF65-F5344CB8AC3E}">
        <p14:creationId xmlns:p14="http://schemas.microsoft.com/office/powerpoint/2010/main" val="160993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s hand&#10;&#10;Description automatically generated">
            <a:extLst>
              <a:ext uri="{FF2B5EF4-FFF2-40B4-BE49-F238E27FC236}">
                <a16:creationId xmlns:a16="http://schemas.microsoft.com/office/drawing/2014/main" id="{6C32E203-A5A3-40AD-966B-C0A94BCD0F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0011" y="2235927"/>
            <a:ext cx="4453989" cy="4622073"/>
          </a:xfrm>
          <a:prstGeom prst="rect">
            <a:avLst/>
          </a:prstGeom>
        </p:spPr>
      </p:pic>
      <p:sp>
        <p:nvSpPr>
          <p:cNvPr id="2" name="Text Placeholder 1"/>
          <p:cNvSpPr>
            <a:spLocks noGrp="1"/>
          </p:cNvSpPr>
          <p:nvPr>
            <p:ph type="body" sz="quarter" idx="13"/>
          </p:nvPr>
        </p:nvSpPr>
        <p:spPr/>
        <p:txBody>
          <a:bodyPr/>
          <a:lstStyle/>
          <a:p>
            <a:r>
              <a:rPr lang="en-GB"/>
              <a:t>Ownership of IP</a:t>
            </a:r>
          </a:p>
        </p:txBody>
      </p:sp>
      <p:sp>
        <p:nvSpPr>
          <p:cNvPr id="3" name="Text Placeholder 2"/>
          <p:cNvSpPr>
            <a:spLocks noGrp="1"/>
          </p:cNvSpPr>
          <p:nvPr>
            <p:ph type="body" sz="quarter" idx="14"/>
          </p:nvPr>
        </p:nvSpPr>
        <p:spPr/>
        <p:txBody>
          <a:bodyPr/>
          <a:lstStyle/>
          <a:p>
            <a:r>
              <a:rPr lang="en-GB"/>
              <a:t>It is your intellectual property </a:t>
            </a:r>
          </a:p>
          <a:p>
            <a:pPr lvl="1"/>
            <a:r>
              <a:rPr lang="en-GB"/>
              <a:t>if you created and it meets the requirements for </a:t>
            </a:r>
            <a:br>
              <a:rPr lang="en-GB"/>
            </a:br>
            <a:r>
              <a:rPr lang="en-GB"/>
              <a:t>copyright, patent, trade mark or a design</a:t>
            </a:r>
          </a:p>
          <a:p>
            <a:pPr lvl="1"/>
            <a:r>
              <a:rPr lang="en-GB"/>
              <a:t>if you bought the IP rights from the creator </a:t>
            </a:r>
            <a:br>
              <a:rPr lang="en-GB"/>
            </a:br>
            <a:r>
              <a:rPr lang="en-GB"/>
              <a:t>or previous owner</a:t>
            </a:r>
          </a:p>
          <a:p>
            <a:r>
              <a:rPr lang="en-GB"/>
              <a:t>Intellectual property can</a:t>
            </a:r>
          </a:p>
          <a:p>
            <a:pPr lvl="1"/>
            <a:r>
              <a:rPr lang="en-GB"/>
              <a:t>belong to individuals or businesses </a:t>
            </a:r>
          </a:p>
          <a:p>
            <a:pPr lvl="1"/>
            <a:r>
              <a:rPr lang="en-GB"/>
              <a:t>have more than one owner</a:t>
            </a:r>
          </a:p>
          <a:p>
            <a:endParaRPr lang="en-GB"/>
          </a:p>
          <a:p>
            <a:endParaRPr lang="en-GB"/>
          </a:p>
        </p:txBody>
      </p:sp>
      <p:pic>
        <p:nvPicPr>
          <p:cNvPr id="7" name="Picture 6">
            <a:extLst>
              <a:ext uri="{FF2B5EF4-FFF2-40B4-BE49-F238E27FC236}">
                <a16:creationId xmlns:a16="http://schemas.microsoft.com/office/drawing/2014/main" id="{6F7FEB08-EFBC-4642-A7E1-92700961D5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51837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E1DF0C-E33B-40B3-8B7D-BE35CDC5DF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210037" y="3570513"/>
            <a:ext cx="4933961" cy="3288675"/>
          </a:xfrm>
          <a:prstGeom prst="rect">
            <a:avLst/>
          </a:prstGeom>
        </p:spPr>
      </p:pic>
      <p:sp>
        <p:nvSpPr>
          <p:cNvPr id="13" name="Rectangle 12">
            <a:extLst>
              <a:ext uri="{FF2B5EF4-FFF2-40B4-BE49-F238E27FC236}">
                <a16:creationId xmlns:a16="http://schemas.microsoft.com/office/drawing/2014/main" id="{21833047-46BD-45DA-A84D-2184DB59D642}"/>
              </a:ext>
            </a:extLst>
          </p:cNvPr>
          <p:cNvSpPr/>
          <p:nvPr/>
        </p:nvSpPr>
        <p:spPr>
          <a:xfrm>
            <a:off x="-1" y="693898"/>
            <a:ext cx="9144000" cy="5951767"/>
          </a:xfrm>
          <a:prstGeom prst="rect">
            <a:avLst/>
          </a:prstGeom>
          <a:gradFill flip="none" rotWithShape="1">
            <a:gsLst>
              <a:gs pos="47000">
                <a:schemeClr val="bg1"/>
              </a:gs>
              <a:gs pos="70000">
                <a:schemeClr val="bg1">
                  <a:alpha val="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a:t>Copyright</a:t>
            </a:r>
          </a:p>
        </p:txBody>
      </p:sp>
      <p:sp>
        <p:nvSpPr>
          <p:cNvPr id="3" name="Text Placeholder 2"/>
          <p:cNvSpPr>
            <a:spLocks noGrp="1"/>
          </p:cNvSpPr>
          <p:nvPr>
            <p:ph type="body" sz="quarter" idx="14"/>
          </p:nvPr>
        </p:nvSpPr>
        <p:spPr/>
        <p:txBody>
          <a:bodyPr/>
          <a:lstStyle/>
          <a:p>
            <a:r>
              <a:rPr lang="en-GB"/>
              <a:t>The Copyright, Designs and Patents Act (1988)</a:t>
            </a:r>
          </a:p>
          <a:p>
            <a:pPr lvl="1"/>
            <a:r>
              <a:rPr lang="en-GB"/>
              <a:t>Copyright begins the moment a work is fixed in tangible form</a:t>
            </a:r>
          </a:p>
          <a:p>
            <a:pPr lvl="1"/>
            <a:r>
              <a:rPr lang="en-GB"/>
              <a:t>protects creators and gives them rights to control the </a:t>
            </a:r>
            <a:br>
              <a:rPr lang="en-GB"/>
            </a:br>
            <a:r>
              <a:rPr lang="en-GB"/>
              <a:t>ways in which their material may be used </a:t>
            </a:r>
          </a:p>
          <a:p>
            <a:pPr lvl="1"/>
            <a:r>
              <a:rPr lang="en-GB"/>
              <a:t>allows creators to take legal action against unauthorised use</a:t>
            </a:r>
          </a:p>
          <a:p>
            <a:r>
              <a:rPr lang="en-GB"/>
              <a:t>The types of work that are protected </a:t>
            </a:r>
            <a:br>
              <a:rPr lang="en-GB"/>
            </a:br>
            <a:r>
              <a:rPr lang="en-GB"/>
              <a:t>automatically include:</a:t>
            </a:r>
          </a:p>
          <a:p>
            <a:pPr lvl="1"/>
            <a:r>
              <a:rPr lang="en-GB"/>
              <a:t>Literary, dramatic, musical and artistic </a:t>
            </a:r>
            <a:br>
              <a:rPr lang="en-GB"/>
            </a:br>
            <a:r>
              <a:rPr lang="en-GB"/>
              <a:t>works, typographical arrangement </a:t>
            </a:r>
            <a:br>
              <a:rPr lang="en-GB"/>
            </a:br>
            <a:r>
              <a:rPr lang="en-GB"/>
              <a:t>of published editions, film </a:t>
            </a:r>
            <a:br>
              <a:rPr lang="en-GB"/>
            </a:br>
            <a:r>
              <a:rPr lang="en-GB"/>
              <a:t>and sound recordings</a:t>
            </a:r>
          </a:p>
        </p:txBody>
      </p:sp>
    </p:spTree>
    <p:extLst>
      <p:ext uri="{BB962C8B-B14F-4D97-AF65-F5344CB8AC3E}">
        <p14:creationId xmlns:p14="http://schemas.microsoft.com/office/powerpoint/2010/main" val="107727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Copyright lifespan</a:t>
            </a:r>
          </a:p>
        </p:txBody>
      </p:sp>
      <p:sp>
        <p:nvSpPr>
          <p:cNvPr id="3" name="Text Placeholder 2"/>
          <p:cNvSpPr>
            <a:spLocks noGrp="1"/>
          </p:cNvSpPr>
          <p:nvPr>
            <p:ph type="body" sz="quarter" idx="14"/>
          </p:nvPr>
        </p:nvSpPr>
        <p:spPr/>
        <p:txBody>
          <a:bodyPr/>
          <a:lstStyle/>
          <a:p>
            <a:r>
              <a:rPr lang="en-GB"/>
              <a:t>Copyright material has different lifespans depending on the type of work protected</a:t>
            </a:r>
          </a:p>
          <a:p>
            <a:pPr lvl="1"/>
            <a:r>
              <a:rPr lang="en-GB"/>
              <a:t>Literary, dramatic, musical or artistic works and films – the lifetime of the creator plus 70 years after their death</a:t>
            </a:r>
          </a:p>
          <a:p>
            <a:pPr lvl="1"/>
            <a:r>
              <a:rPr lang="en-US"/>
              <a:t>Layout of published editions of written, dramatic or musical works, broadcasts and sound recordings vary from 25 to 70 years from date when first published or broadcast</a:t>
            </a:r>
          </a:p>
          <a:p>
            <a:pPr lvl="1"/>
            <a:r>
              <a:rPr lang="en-GB">
                <a:solidFill>
                  <a:srgbClr val="247393"/>
                </a:solidFill>
              </a:rPr>
              <a:t>Who will hold the copyright for the years after the death </a:t>
            </a:r>
            <a:br>
              <a:rPr lang="en-GB">
                <a:solidFill>
                  <a:srgbClr val="247393"/>
                </a:solidFill>
              </a:rPr>
            </a:br>
            <a:r>
              <a:rPr lang="en-GB">
                <a:solidFill>
                  <a:srgbClr val="247393"/>
                </a:solidFill>
              </a:rPr>
              <a:t>of the original holder?</a:t>
            </a:r>
          </a:p>
          <a:p>
            <a:pPr lvl="1"/>
            <a:r>
              <a:rPr lang="en-GB">
                <a:solidFill>
                  <a:srgbClr val="247393"/>
                </a:solidFill>
              </a:rPr>
              <a:t>Does the use of the © symbol </a:t>
            </a:r>
            <a:r>
              <a:rPr lang="en-US">
                <a:solidFill>
                  <a:srgbClr val="247393"/>
                </a:solidFill>
              </a:rPr>
              <a:t>affect the level of </a:t>
            </a:r>
            <a:br>
              <a:rPr lang="en-US">
                <a:solidFill>
                  <a:srgbClr val="247393"/>
                </a:solidFill>
              </a:rPr>
            </a:br>
            <a:r>
              <a:rPr lang="en-US">
                <a:solidFill>
                  <a:srgbClr val="247393"/>
                </a:solidFill>
              </a:rPr>
              <a:t>protection the holder has?</a:t>
            </a:r>
            <a:endParaRPr lang="en-GB">
              <a:solidFill>
                <a:srgbClr val="247393"/>
              </a:solidFill>
            </a:endParaRPr>
          </a:p>
        </p:txBody>
      </p:sp>
    </p:spTree>
    <p:extLst>
      <p:ext uri="{BB962C8B-B14F-4D97-AF65-F5344CB8AC3E}">
        <p14:creationId xmlns:p14="http://schemas.microsoft.com/office/powerpoint/2010/main" val="195316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Design rights</a:t>
            </a:r>
          </a:p>
        </p:txBody>
      </p:sp>
      <p:sp>
        <p:nvSpPr>
          <p:cNvPr id="3" name="Text Placeholder 2"/>
          <p:cNvSpPr>
            <a:spLocks noGrp="1"/>
          </p:cNvSpPr>
          <p:nvPr>
            <p:ph type="body" sz="quarter" idx="14"/>
          </p:nvPr>
        </p:nvSpPr>
        <p:spPr/>
        <p:txBody>
          <a:bodyPr/>
          <a:lstStyle/>
          <a:p>
            <a:r>
              <a:rPr lang="en-US"/>
              <a:t>Like copyright, a design right is not achieved </a:t>
            </a:r>
            <a:br>
              <a:rPr lang="en-US"/>
            </a:br>
            <a:r>
              <a:rPr lang="en-US"/>
              <a:t>via registration</a:t>
            </a:r>
            <a:endParaRPr lang="en-GB"/>
          </a:p>
          <a:p>
            <a:pPr lvl="1"/>
            <a:r>
              <a:rPr lang="en-GB"/>
              <a:t>Unregistered design rights protect designs for 10 years </a:t>
            </a:r>
            <a:br>
              <a:rPr lang="en-GB"/>
            </a:br>
            <a:r>
              <a:rPr lang="en-GB"/>
              <a:t>from first sale or up to 15 years from date of creation, </a:t>
            </a:r>
            <a:br>
              <a:rPr lang="en-GB"/>
            </a:br>
            <a:r>
              <a:rPr lang="en-GB"/>
              <a:t>which ever comes first</a:t>
            </a:r>
          </a:p>
          <a:p>
            <a:r>
              <a:rPr lang="en-GB"/>
              <a:t>Design rights apply to</a:t>
            </a:r>
          </a:p>
          <a:p>
            <a:pPr lvl="1"/>
            <a:r>
              <a:rPr lang="en-US"/>
              <a:t>the physical shape, appearance, </a:t>
            </a:r>
            <a:br>
              <a:rPr lang="en-US"/>
            </a:br>
            <a:r>
              <a:rPr lang="en-US"/>
              <a:t>decoration and configuration of a </a:t>
            </a:r>
            <a:br>
              <a:rPr lang="en-US"/>
            </a:br>
            <a:r>
              <a:rPr lang="en-US"/>
              <a:t>three-dimensional design </a:t>
            </a:r>
          </a:p>
          <a:p>
            <a:pPr lvl="1"/>
            <a:r>
              <a:rPr lang="en-US"/>
              <a:t>two-dimensional designs such as </a:t>
            </a:r>
            <a:br>
              <a:rPr lang="en-US"/>
            </a:br>
            <a:r>
              <a:rPr lang="en-US"/>
              <a:t>graphics, textiles and wallpapers</a:t>
            </a:r>
          </a:p>
          <a:p>
            <a:pPr lvl="1"/>
            <a:endParaRPr lang="en-GB"/>
          </a:p>
        </p:txBody>
      </p:sp>
    </p:spTree>
    <p:extLst>
      <p:ext uri="{BB962C8B-B14F-4D97-AF65-F5344CB8AC3E}">
        <p14:creationId xmlns:p14="http://schemas.microsoft.com/office/powerpoint/2010/main" val="310000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range, clothing, footwear&#10;&#10;Description automatically generated">
            <a:extLst>
              <a:ext uri="{FF2B5EF4-FFF2-40B4-BE49-F238E27FC236}">
                <a16:creationId xmlns:a16="http://schemas.microsoft.com/office/drawing/2014/main" id="{63266149-A2C8-4DC4-BF87-7A42036BFD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8396" y="2010685"/>
            <a:ext cx="4255604" cy="3765350"/>
          </a:xfrm>
          <a:prstGeom prst="rect">
            <a:avLst/>
          </a:prstGeom>
        </p:spPr>
      </p:pic>
      <p:sp>
        <p:nvSpPr>
          <p:cNvPr id="2" name="Text Placeholder 1"/>
          <p:cNvSpPr>
            <a:spLocks noGrp="1"/>
          </p:cNvSpPr>
          <p:nvPr>
            <p:ph type="body" sz="quarter" idx="13"/>
          </p:nvPr>
        </p:nvSpPr>
        <p:spPr/>
        <p:txBody>
          <a:bodyPr/>
          <a:lstStyle/>
          <a:p>
            <a:r>
              <a:rPr lang="en-GB"/>
              <a:t>Prove it!</a:t>
            </a:r>
          </a:p>
        </p:txBody>
      </p:sp>
      <p:sp>
        <p:nvSpPr>
          <p:cNvPr id="3" name="Text Placeholder 2"/>
          <p:cNvSpPr>
            <a:spLocks noGrp="1"/>
          </p:cNvSpPr>
          <p:nvPr>
            <p:ph type="body" sz="quarter" idx="14"/>
          </p:nvPr>
        </p:nvSpPr>
        <p:spPr/>
        <p:txBody>
          <a:bodyPr/>
          <a:lstStyle/>
          <a:p>
            <a:r>
              <a:rPr lang="en-GB"/>
              <a:t>To meet the requirements for design rights, </a:t>
            </a:r>
            <a:br>
              <a:rPr lang="en-GB"/>
            </a:br>
            <a:r>
              <a:rPr lang="en-GB"/>
              <a:t>designs must be new, original and the </a:t>
            </a:r>
            <a:br>
              <a:rPr lang="en-GB"/>
            </a:br>
            <a:r>
              <a:rPr lang="en-GB"/>
              <a:t>designer’s own IP</a:t>
            </a:r>
          </a:p>
          <a:p>
            <a:pPr lvl="1"/>
            <a:r>
              <a:rPr lang="en-GB"/>
              <a:t>They must not make use of protected emblems</a:t>
            </a:r>
          </a:p>
          <a:p>
            <a:pPr lvl="1"/>
            <a:r>
              <a:rPr lang="en-GB"/>
              <a:t>They must not be designed to match or fit </a:t>
            </a:r>
            <a:br>
              <a:rPr lang="en-GB"/>
            </a:br>
            <a:r>
              <a:rPr lang="en-GB"/>
              <a:t>an existing product such as an accessory</a:t>
            </a:r>
          </a:p>
          <a:p>
            <a:pPr lvl="1"/>
            <a:r>
              <a:rPr lang="en-GB"/>
              <a:t>They must not be offensive</a:t>
            </a:r>
          </a:p>
          <a:p>
            <a:pPr lvl="1"/>
            <a:r>
              <a:rPr lang="en-GB">
                <a:solidFill>
                  <a:srgbClr val="247393"/>
                </a:solidFill>
              </a:rPr>
              <a:t>What steps could a designer </a:t>
            </a:r>
            <a:br>
              <a:rPr lang="en-GB">
                <a:solidFill>
                  <a:srgbClr val="247393"/>
                </a:solidFill>
              </a:rPr>
            </a:br>
            <a:r>
              <a:rPr lang="en-GB">
                <a:solidFill>
                  <a:srgbClr val="247393"/>
                </a:solidFill>
              </a:rPr>
              <a:t>take to prove their work is </a:t>
            </a:r>
            <a:br>
              <a:rPr lang="en-GB">
                <a:solidFill>
                  <a:srgbClr val="247393"/>
                </a:solidFill>
              </a:rPr>
            </a:br>
            <a:r>
              <a:rPr lang="en-GB">
                <a:solidFill>
                  <a:srgbClr val="247393"/>
                </a:solidFill>
              </a:rPr>
              <a:t>their own and when it was created?</a:t>
            </a:r>
          </a:p>
        </p:txBody>
      </p:sp>
    </p:spTree>
    <p:extLst>
      <p:ext uri="{BB962C8B-B14F-4D97-AF65-F5344CB8AC3E}">
        <p14:creationId xmlns:p14="http://schemas.microsoft.com/office/powerpoint/2010/main" val="183734473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8B4444-1F68-4543-9959-B548711D7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2FB5E-C2E1-43B3-BFA5-C1A34D7C800A}">
  <ds:schemaRefs>
    <ds:schemaRef ds:uri="http://schemas.microsoft.com/sharepoint/v3/contenttype/forms"/>
  </ds:schemaRefs>
</ds:datastoreItem>
</file>

<file path=customXml/itemProps3.xml><?xml version="1.0" encoding="utf-8"?>
<ds:datastoreItem xmlns:ds="http://schemas.openxmlformats.org/officeDocument/2006/customXml" ds:itemID="{10664E96-1261-4E84-BF88-62F35F9E49BA}">
  <ds:schemaRef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TotalTime>
  <Words>703</Words>
  <Application>Microsoft Office PowerPoint</Application>
  <PresentationFormat>On-screen Show (4:3)</PresentationFormat>
  <Paragraphs>143</Paragraphs>
  <Slides>24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Museo900-Regular</vt:lpstr>
      <vt:lpstr>Calibri</vt:lpstr>
      <vt:lpstr>Museo 700</vt:lpstr>
      <vt:lpstr>Museo 100</vt:lpstr>
      <vt:lpstr>Arial</vt:lpstr>
      <vt:lpstr>Museo 900</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cp:revision>
  <cp:lastPrinted>2016-07-07T15:33:43Z</cp:lastPrinted>
  <dcterms:created xsi:type="dcterms:W3CDTF">2016-07-06T09:17:47Z</dcterms:created>
  <dcterms:modified xsi:type="dcterms:W3CDTF">2019-08-27T15:58:42Z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