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handoutMasterIdLst>
    <p:handoutMasterId r:id="rId32"/>
  </p:handoutMasterIdLst>
  <p:sldIdLst>
    <p:sldId id="257" r:id="rId5"/>
    <p:sldId id="261" r:id="rId6"/>
    <p:sldId id="402" r:id="rId7"/>
    <p:sldId id="264" r:id="rId8"/>
    <p:sldId id="403" r:id="rId9"/>
    <p:sldId id="276" r:id="rId10"/>
    <p:sldId id="377" r:id="rId11"/>
    <p:sldId id="390" r:id="rId12"/>
    <p:sldId id="274" r:id="rId13"/>
    <p:sldId id="268" r:id="rId14"/>
    <p:sldId id="404" r:id="rId15"/>
    <p:sldId id="393" r:id="rId16"/>
    <p:sldId id="395" r:id="rId17"/>
    <p:sldId id="394" r:id="rId18"/>
    <p:sldId id="396" r:id="rId19"/>
    <p:sldId id="400" r:id="rId20"/>
    <p:sldId id="346" r:id="rId21"/>
    <p:sldId id="336" r:id="rId22"/>
    <p:sldId id="277" r:id="rId23"/>
    <p:sldId id="381" r:id="rId24"/>
    <p:sldId id="382" r:id="rId25"/>
    <p:sldId id="384" r:id="rId26"/>
    <p:sldId id="273" r:id="rId27"/>
    <p:sldId id="389" r:id="rId28"/>
    <p:sldId id="397" r:id="rId29"/>
    <p:sldId id="259" r:id="rId30"/>
  </p:sldIdLst>
  <p:sldSz cx="9144000" cy="6858000" type="screen4x3"/>
  <p:notesSz cx="6797675" cy="9926638"/>
  <p:embeddedFontLst>
    <p:embeddedFont>
      <p:font typeface="Calibri" panose="020F0502020204030204" pitchFamily="34" charset="0"/>
      <p:regular r:id="rId33"/>
      <p:bold r:id="rId34"/>
      <p:italic r:id="rId35"/>
      <p:boldItalic r:id="rId36"/>
    </p:embeddedFont>
    <p:embeddedFont>
      <p:font typeface="Museo 100" panose="02000000000000000000" pitchFamily="2" charset="0"/>
      <p:regular r:id="rId37"/>
    </p:embeddedFont>
    <p:embeddedFont>
      <p:font typeface="Museo 500" panose="02000000000000000000" pitchFamily="2" charset="0"/>
      <p:regular r:id="rId38"/>
    </p:embeddedFont>
    <p:embeddedFont>
      <p:font typeface="Museo 700" panose="02000000000000000000" pitchFamily="2" charset="0"/>
      <p:bold r:id="rId39"/>
    </p:embeddedFont>
    <p:embeddedFont>
      <p:font typeface="Museo 900" panose="02000000000000000000" pitchFamily="2" charset="0"/>
      <p:bold r:id="rId40"/>
    </p:embeddedFont>
    <p:embeddedFont>
      <p:font typeface="Museo900-Regular" panose="02000000000000000000" pitchFamily="2" charset="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48" userDrawn="1">
          <p15:clr>
            <a:srgbClr val="A4A3A4"/>
          </p15:clr>
        </p15:guide>
        <p15:guide id="3"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Andy Gray" initials="AG" lastIdx="1" clrIdx="1">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DFB"/>
    <a:srgbClr val="FFFFFD"/>
    <a:srgbClr val="FCFBF9"/>
    <a:srgbClr val="FFFFFF"/>
    <a:srgbClr val="FDF9FA"/>
    <a:srgbClr val="77927D"/>
    <a:srgbClr val="77CDCF"/>
    <a:srgbClr val="B498B8"/>
    <a:srgbClr val="D87002"/>
    <a:srgbClr val="82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59" d="100"/>
          <a:sy n="159" d="100"/>
        </p:scale>
        <p:origin x="1770" y="138"/>
      </p:cViewPr>
      <p:guideLst>
        <p:guide orient="horz" pos="2160"/>
        <p:guide pos="4548"/>
        <p:guide pos="4944"/>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12" d="100"/>
          <a:sy n="112" d="100"/>
        </p:scale>
        <p:origin x="516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E7168B87-8E05-4CEC-ACA2-3C4CE96932FA}"/>
    <pc:docChg chg="undo redo custSel addSld delSld modSld sldOrd modMainMaster">
      <pc:chgData name="Mike Ross" userId="7954c944-6085-4b08-be0b-82a8f61afa5b" providerId="ADAL" clId="{E7168B87-8E05-4CEC-ACA2-3C4CE96932FA}" dt="2019-06-24T09:20:45.152" v="3298" actId="20577"/>
      <pc:docMkLst>
        <pc:docMk/>
      </pc:docMkLst>
      <pc:sldChg chg="addSp delSp modSp modNotesTx">
        <pc:chgData name="Mike Ross" userId="7954c944-6085-4b08-be0b-82a8f61afa5b" providerId="ADAL" clId="{E7168B87-8E05-4CEC-ACA2-3C4CE96932FA}" dt="2019-06-19T14:35:48.219" v="3283" actId="478"/>
        <pc:sldMkLst>
          <pc:docMk/>
          <pc:sldMk cId="3942313232" sldId="261"/>
        </pc:sldMkLst>
        <pc:spChg chg="mod">
          <ac:chgData name="Mike Ross" userId="7954c944-6085-4b08-be0b-82a8f61afa5b" providerId="ADAL" clId="{E7168B87-8E05-4CEC-ACA2-3C4CE96932FA}" dt="2019-06-14T10:47:25.732" v="2982" actId="20577"/>
          <ac:spMkLst>
            <pc:docMk/>
            <pc:sldMk cId="3942313232" sldId="261"/>
            <ac:spMk id="2" creationId="{00000000-0000-0000-0000-000000000000}"/>
          </ac:spMkLst>
        </pc:spChg>
        <pc:picChg chg="add del mod">
          <ac:chgData name="Mike Ross" userId="7954c944-6085-4b08-be0b-82a8f61afa5b" providerId="ADAL" clId="{E7168B87-8E05-4CEC-ACA2-3C4CE96932FA}" dt="2019-06-19T14:35:47.228" v="3282" actId="478"/>
          <ac:picMkLst>
            <pc:docMk/>
            <pc:sldMk cId="3942313232" sldId="261"/>
            <ac:picMk id="4" creationId="{68B2F23B-1D7A-4D2A-B847-A868F87495A9}"/>
          </ac:picMkLst>
        </pc:picChg>
        <pc:picChg chg="add del mod">
          <ac:chgData name="Mike Ross" userId="7954c944-6085-4b08-be0b-82a8f61afa5b" providerId="ADAL" clId="{E7168B87-8E05-4CEC-ACA2-3C4CE96932FA}" dt="2019-06-19T14:35:48.219" v="3283" actId="478"/>
          <ac:picMkLst>
            <pc:docMk/>
            <pc:sldMk cId="3942313232" sldId="261"/>
            <ac:picMk id="5" creationId="{65C45BFC-0EBA-449E-95B2-7882D94D1AFD}"/>
          </ac:picMkLst>
        </pc:picChg>
      </pc:sldChg>
      <pc:sldChg chg="modSp">
        <pc:chgData name="Mike Ross" userId="7954c944-6085-4b08-be0b-82a8f61afa5b" providerId="ADAL" clId="{E7168B87-8E05-4CEC-ACA2-3C4CE96932FA}" dt="2019-06-13T15:55:49.263" v="1191" actId="6549"/>
        <pc:sldMkLst>
          <pc:docMk/>
          <pc:sldMk cId="2493786536" sldId="264"/>
        </pc:sldMkLst>
        <pc:spChg chg="mod">
          <ac:chgData name="Mike Ross" userId="7954c944-6085-4b08-be0b-82a8f61afa5b" providerId="ADAL" clId="{E7168B87-8E05-4CEC-ACA2-3C4CE96932FA}" dt="2019-06-13T15:55:49.263" v="1191" actId="6549"/>
          <ac:spMkLst>
            <pc:docMk/>
            <pc:sldMk cId="2493786536" sldId="264"/>
            <ac:spMk id="3" creationId="{76AB8E7A-A6C2-450A-9E27-9038DD65D762}"/>
          </ac:spMkLst>
        </pc:spChg>
      </pc:sldChg>
      <pc:sldChg chg="modSp">
        <pc:chgData name="Mike Ross" userId="7954c944-6085-4b08-be0b-82a8f61afa5b" providerId="ADAL" clId="{E7168B87-8E05-4CEC-ACA2-3C4CE96932FA}" dt="2019-06-14T09:29:10.905" v="2315" actId="20577"/>
        <pc:sldMkLst>
          <pc:docMk/>
          <pc:sldMk cId="3499724682" sldId="268"/>
        </pc:sldMkLst>
        <pc:spChg chg="mod">
          <ac:chgData name="Mike Ross" userId="7954c944-6085-4b08-be0b-82a8f61afa5b" providerId="ADAL" clId="{E7168B87-8E05-4CEC-ACA2-3C4CE96932FA}" dt="2019-06-14T09:06:52.802" v="1788" actId="20577"/>
          <ac:spMkLst>
            <pc:docMk/>
            <pc:sldMk cId="3499724682" sldId="268"/>
            <ac:spMk id="2" creationId="{C4FB2D57-F0BE-4835-8184-BEFBC9DFEC29}"/>
          </ac:spMkLst>
        </pc:spChg>
        <pc:spChg chg="mod">
          <ac:chgData name="Mike Ross" userId="7954c944-6085-4b08-be0b-82a8f61afa5b" providerId="ADAL" clId="{E7168B87-8E05-4CEC-ACA2-3C4CE96932FA}" dt="2019-06-14T09:29:10.905" v="2315" actId="20577"/>
          <ac:spMkLst>
            <pc:docMk/>
            <pc:sldMk cId="3499724682" sldId="268"/>
            <ac:spMk id="3" creationId="{76AB8E7A-A6C2-450A-9E27-9038DD65D762}"/>
          </ac:spMkLst>
        </pc:spChg>
        <pc:picChg chg="mod">
          <ac:chgData name="Mike Ross" userId="7954c944-6085-4b08-be0b-82a8f61afa5b" providerId="ADAL" clId="{E7168B87-8E05-4CEC-ACA2-3C4CE96932FA}" dt="2019-06-14T09:22:58.552" v="2053" actId="1076"/>
          <ac:picMkLst>
            <pc:docMk/>
            <pc:sldMk cId="3499724682" sldId="268"/>
            <ac:picMk id="4" creationId="{A84431A6-4BB0-4577-8FED-420949B2D472}"/>
          </ac:picMkLst>
        </pc:picChg>
      </pc:sldChg>
      <pc:sldChg chg="modSp ord">
        <pc:chgData name="Mike Ross" userId="7954c944-6085-4b08-be0b-82a8f61afa5b" providerId="ADAL" clId="{E7168B87-8E05-4CEC-ACA2-3C4CE96932FA}" dt="2019-06-14T11:42:18.982" v="3232" actId="732"/>
        <pc:sldMkLst>
          <pc:docMk/>
          <pc:sldMk cId="811119579" sldId="273"/>
        </pc:sldMkLst>
        <pc:spChg chg="mod">
          <ac:chgData name="Mike Ross" userId="7954c944-6085-4b08-be0b-82a8f61afa5b" providerId="ADAL" clId="{E7168B87-8E05-4CEC-ACA2-3C4CE96932FA}" dt="2019-06-13T15:21:25.427" v="829" actId="313"/>
          <ac:spMkLst>
            <pc:docMk/>
            <pc:sldMk cId="811119579" sldId="273"/>
            <ac:spMk id="46" creationId="{76AB8E7A-A6C2-450A-9E27-9038DD65D762}"/>
          </ac:spMkLst>
        </pc:spChg>
        <pc:picChg chg="mod ord">
          <ac:chgData name="Mike Ross" userId="7954c944-6085-4b08-be0b-82a8f61afa5b" providerId="ADAL" clId="{E7168B87-8E05-4CEC-ACA2-3C4CE96932FA}" dt="2019-06-14T11:42:05.567" v="3229" actId="167"/>
          <ac:picMkLst>
            <pc:docMk/>
            <pc:sldMk cId="811119579" sldId="273"/>
            <ac:picMk id="9" creationId="{31BC8086-D925-4C37-B212-C2D250E36BA0}"/>
          </ac:picMkLst>
        </pc:picChg>
        <pc:picChg chg="mod modCrop">
          <ac:chgData name="Mike Ross" userId="7954c944-6085-4b08-be0b-82a8f61afa5b" providerId="ADAL" clId="{E7168B87-8E05-4CEC-ACA2-3C4CE96932FA}" dt="2019-06-14T11:42:18.982" v="3232" actId="732"/>
          <ac:picMkLst>
            <pc:docMk/>
            <pc:sldMk cId="811119579" sldId="273"/>
            <ac:picMk id="10" creationId="{B0828314-5D1C-4383-BE95-FE9BC3C03067}"/>
          </ac:picMkLst>
        </pc:picChg>
        <pc:picChg chg="mod">
          <ac:chgData name="Mike Ross" userId="7954c944-6085-4b08-be0b-82a8f61afa5b" providerId="ADAL" clId="{E7168B87-8E05-4CEC-ACA2-3C4CE96932FA}" dt="2019-06-13T15:18:26.277" v="673" actId="1036"/>
          <ac:picMkLst>
            <pc:docMk/>
            <pc:sldMk cId="811119579" sldId="273"/>
            <ac:picMk id="11" creationId="{9399D77C-3B0C-4FB5-A047-F237E57BB851}"/>
          </ac:picMkLst>
        </pc:picChg>
      </pc:sldChg>
      <pc:sldChg chg="modSp delCm">
        <pc:chgData name="Mike Ross" userId="7954c944-6085-4b08-be0b-82a8f61afa5b" providerId="ADAL" clId="{E7168B87-8E05-4CEC-ACA2-3C4CE96932FA}" dt="2019-06-24T09:18:04.114" v="3284" actId="1592"/>
        <pc:sldMkLst>
          <pc:docMk/>
          <pc:sldMk cId="1783061469" sldId="274"/>
        </pc:sldMkLst>
        <pc:spChg chg="mod">
          <ac:chgData name="Mike Ross" userId="7954c944-6085-4b08-be0b-82a8f61afa5b" providerId="ADAL" clId="{E7168B87-8E05-4CEC-ACA2-3C4CE96932FA}" dt="2019-06-12T13:18:29.914" v="11" actId="20577"/>
          <ac:spMkLst>
            <pc:docMk/>
            <pc:sldMk cId="1783061469" sldId="274"/>
            <ac:spMk id="3" creationId="{76AB8E7A-A6C2-450A-9E27-9038DD65D762}"/>
          </ac:spMkLst>
        </pc:spChg>
      </pc:sldChg>
      <pc:sldChg chg="modSp">
        <pc:chgData name="Mike Ross" userId="7954c944-6085-4b08-be0b-82a8f61afa5b" providerId="ADAL" clId="{E7168B87-8E05-4CEC-ACA2-3C4CE96932FA}" dt="2019-06-14T10:51:18.582" v="3037" actId="20577"/>
        <pc:sldMkLst>
          <pc:docMk/>
          <pc:sldMk cId="4004839726" sldId="276"/>
        </pc:sldMkLst>
        <pc:spChg chg="mod">
          <ac:chgData name="Mike Ross" userId="7954c944-6085-4b08-be0b-82a8f61afa5b" providerId="ADAL" clId="{E7168B87-8E05-4CEC-ACA2-3C4CE96932FA}" dt="2019-06-14T10:50:54.693" v="3035" actId="20577"/>
          <ac:spMkLst>
            <pc:docMk/>
            <pc:sldMk cId="4004839726" sldId="276"/>
            <ac:spMk id="2" creationId="{C4FB2D57-F0BE-4835-8184-BEFBC9DFEC29}"/>
          </ac:spMkLst>
        </pc:spChg>
        <pc:spChg chg="mod">
          <ac:chgData name="Mike Ross" userId="7954c944-6085-4b08-be0b-82a8f61afa5b" providerId="ADAL" clId="{E7168B87-8E05-4CEC-ACA2-3C4CE96932FA}" dt="2019-06-14T10:51:18.582" v="3037" actId="20577"/>
          <ac:spMkLst>
            <pc:docMk/>
            <pc:sldMk cId="4004839726" sldId="276"/>
            <ac:spMk id="4" creationId="{AB1B8926-D355-4F36-AA92-48814022ED68}"/>
          </ac:spMkLst>
        </pc:spChg>
      </pc:sldChg>
      <pc:sldChg chg="addSp delSp modSp ord">
        <pc:chgData name="Mike Ross" userId="7954c944-6085-4b08-be0b-82a8f61afa5b" providerId="ADAL" clId="{E7168B87-8E05-4CEC-ACA2-3C4CE96932FA}" dt="2019-06-24T09:20:00.880" v="3291" actId="6549"/>
        <pc:sldMkLst>
          <pc:docMk/>
          <pc:sldMk cId="1439540205" sldId="277"/>
        </pc:sldMkLst>
        <pc:spChg chg="mod">
          <ac:chgData name="Mike Ross" userId="7954c944-6085-4b08-be0b-82a8f61afa5b" providerId="ADAL" clId="{E7168B87-8E05-4CEC-ACA2-3C4CE96932FA}" dt="2019-06-24T09:20:00.880" v="3291" actId="6549"/>
          <ac:spMkLst>
            <pc:docMk/>
            <pc:sldMk cId="1439540205" sldId="277"/>
            <ac:spMk id="3" creationId="{00000000-0000-0000-0000-000000000000}"/>
          </ac:spMkLst>
        </pc:spChg>
        <pc:spChg chg="add del mod">
          <ac:chgData name="Mike Ross" userId="7954c944-6085-4b08-be0b-82a8f61afa5b" providerId="ADAL" clId="{E7168B87-8E05-4CEC-ACA2-3C4CE96932FA}" dt="2019-06-24T09:19:20.144" v="3286" actId="478"/>
          <ac:spMkLst>
            <pc:docMk/>
            <pc:sldMk cId="1439540205" sldId="277"/>
            <ac:spMk id="4" creationId="{AC2F27F8-10A7-478D-95F3-2F6F846BD9A8}"/>
          </ac:spMkLst>
        </pc:spChg>
        <pc:picChg chg="del mod">
          <ac:chgData name="Mike Ross" userId="7954c944-6085-4b08-be0b-82a8f61afa5b" providerId="ADAL" clId="{E7168B87-8E05-4CEC-ACA2-3C4CE96932FA}" dt="2019-06-24T09:19:18.511" v="3285" actId="478"/>
          <ac:picMkLst>
            <pc:docMk/>
            <pc:sldMk cId="1439540205" sldId="277"/>
            <ac:picMk id="6" creationId="{00000000-0000-0000-0000-000000000000}"/>
          </ac:picMkLst>
        </pc:picChg>
        <pc:picChg chg="add mod">
          <ac:chgData name="Mike Ross" userId="7954c944-6085-4b08-be0b-82a8f61afa5b" providerId="ADAL" clId="{E7168B87-8E05-4CEC-ACA2-3C4CE96932FA}" dt="2019-06-13T15:04:17.694" v="457" actId="1076"/>
          <ac:picMkLst>
            <pc:docMk/>
            <pc:sldMk cId="1439540205" sldId="277"/>
            <ac:picMk id="1026" creationId="{8290A3B2-9838-4278-931B-9CA89239F203}"/>
          </ac:picMkLst>
        </pc:picChg>
        <pc:picChg chg="add del">
          <ac:chgData name="Mike Ross" userId="7954c944-6085-4b08-be0b-82a8f61afa5b" providerId="ADAL" clId="{E7168B87-8E05-4CEC-ACA2-3C4CE96932FA}" dt="2019-06-13T14:54:25.830" v="418" actId="478"/>
          <ac:picMkLst>
            <pc:docMk/>
            <pc:sldMk cId="1439540205" sldId="277"/>
            <ac:picMk id="1028" creationId="{0EE3C001-EB0E-4758-9920-BE32E079A432}"/>
          </ac:picMkLst>
        </pc:picChg>
      </pc:sldChg>
      <pc:sldChg chg="modSp ord">
        <pc:chgData name="Mike Ross" userId="7954c944-6085-4b08-be0b-82a8f61afa5b" providerId="ADAL" clId="{E7168B87-8E05-4CEC-ACA2-3C4CE96932FA}" dt="2019-06-13T15:30:21.409" v="831"/>
        <pc:sldMkLst>
          <pc:docMk/>
          <pc:sldMk cId="3697138971" sldId="336"/>
        </pc:sldMkLst>
        <pc:spChg chg="mod">
          <ac:chgData name="Mike Ross" userId="7954c944-6085-4b08-be0b-82a8f61afa5b" providerId="ADAL" clId="{E7168B87-8E05-4CEC-ACA2-3C4CE96932FA}" dt="2019-06-13T14:32:27.497" v="243" actId="20577"/>
          <ac:spMkLst>
            <pc:docMk/>
            <pc:sldMk cId="3697138971" sldId="336"/>
            <ac:spMk id="2" creationId="{05E9F3E2-8E98-4AEC-832C-3341CC698CCA}"/>
          </ac:spMkLst>
        </pc:spChg>
        <pc:spChg chg="mod">
          <ac:chgData name="Mike Ross" userId="7954c944-6085-4b08-be0b-82a8f61afa5b" providerId="ADAL" clId="{E7168B87-8E05-4CEC-ACA2-3C4CE96932FA}" dt="2019-06-13T14:52:32.048" v="414" actId="20577"/>
          <ac:spMkLst>
            <pc:docMk/>
            <pc:sldMk cId="3697138971" sldId="336"/>
            <ac:spMk id="3" creationId="{E754837C-61B0-491E-8B90-D082226E05CA}"/>
          </ac:spMkLst>
        </pc:spChg>
        <pc:picChg chg="mod">
          <ac:chgData name="Mike Ross" userId="7954c944-6085-4b08-be0b-82a8f61afa5b" providerId="ADAL" clId="{E7168B87-8E05-4CEC-ACA2-3C4CE96932FA}" dt="2019-06-13T14:51:48.351" v="392" actId="14100"/>
          <ac:picMkLst>
            <pc:docMk/>
            <pc:sldMk cId="3697138971" sldId="336"/>
            <ac:picMk id="6" creationId="{EE438467-EA04-4FC6-A1BB-EBD6A84EB1E6}"/>
          </ac:picMkLst>
        </pc:picChg>
      </pc:sldChg>
      <pc:sldChg chg="delSp modSp ord">
        <pc:chgData name="Mike Ross" userId="7954c944-6085-4b08-be0b-82a8f61afa5b" providerId="ADAL" clId="{E7168B87-8E05-4CEC-ACA2-3C4CE96932FA}" dt="2019-06-13T15:30:21.409" v="831"/>
        <pc:sldMkLst>
          <pc:docMk/>
          <pc:sldMk cId="3214229066" sldId="346"/>
        </pc:sldMkLst>
        <pc:spChg chg="mod">
          <ac:chgData name="Mike Ross" userId="7954c944-6085-4b08-be0b-82a8f61afa5b" providerId="ADAL" clId="{E7168B87-8E05-4CEC-ACA2-3C4CE96932FA}" dt="2019-06-13T14:31:25.882" v="223" actId="20577"/>
          <ac:spMkLst>
            <pc:docMk/>
            <pc:sldMk cId="3214229066" sldId="346"/>
            <ac:spMk id="3" creationId="{A68E413E-3D1A-4A05-B5C7-166A5250F117}"/>
          </ac:spMkLst>
        </pc:spChg>
        <pc:picChg chg="del">
          <ac:chgData name="Mike Ross" userId="7954c944-6085-4b08-be0b-82a8f61afa5b" providerId="ADAL" clId="{E7168B87-8E05-4CEC-ACA2-3C4CE96932FA}" dt="2019-06-13T14:25:43.481" v="76" actId="478"/>
          <ac:picMkLst>
            <pc:docMk/>
            <pc:sldMk cId="3214229066" sldId="346"/>
            <ac:picMk id="4" creationId="{3E1D4349-C9A4-4B38-8307-3BAC085405F7}"/>
          </ac:picMkLst>
        </pc:picChg>
        <pc:picChg chg="del">
          <ac:chgData name="Mike Ross" userId="7954c944-6085-4b08-be0b-82a8f61afa5b" providerId="ADAL" clId="{E7168B87-8E05-4CEC-ACA2-3C4CE96932FA}" dt="2019-06-13T14:25:41.673" v="73" actId="478"/>
          <ac:picMkLst>
            <pc:docMk/>
            <pc:sldMk cId="3214229066" sldId="346"/>
            <ac:picMk id="6" creationId="{C369A009-F671-4BFC-A1AB-FAD649D42C86}"/>
          </ac:picMkLst>
        </pc:picChg>
        <pc:picChg chg="mod">
          <ac:chgData name="Mike Ross" userId="7954c944-6085-4b08-be0b-82a8f61afa5b" providerId="ADAL" clId="{E7168B87-8E05-4CEC-ACA2-3C4CE96932FA}" dt="2019-06-13T14:28:30.645" v="215" actId="14100"/>
          <ac:picMkLst>
            <pc:docMk/>
            <pc:sldMk cId="3214229066" sldId="346"/>
            <ac:picMk id="8" creationId="{AF3FBF15-AB8F-4B28-B4E7-AE90C0BD83ED}"/>
          </ac:picMkLst>
        </pc:picChg>
        <pc:picChg chg="mod">
          <ac:chgData name="Mike Ross" userId="7954c944-6085-4b08-be0b-82a8f61afa5b" providerId="ADAL" clId="{E7168B87-8E05-4CEC-ACA2-3C4CE96932FA}" dt="2019-06-13T14:28:24.853" v="213" actId="1076"/>
          <ac:picMkLst>
            <pc:docMk/>
            <pc:sldMk cId="3214229066" sldId="346"/>
            <ac:picMk id="9" creationId="{66134D3D-24E7-4DA3-B069-59651753413A}"/>
          </ac:picMkLst>
        </pc:picChg>
        <pc:picChg chg="del">
          <ac:chgData name="Mike Ross" userId="7954c944-6085-4b08-be0b-82a8f61afa5b" providerId="ADAL" clId="{E7168B87-8E05-4CEC-ACA2-3C4CE96932FA}" dt="2019-06-13T14:25:41.105" v="72" actId="478"/>
          <ac:picMkLst>
            <pc:docMk/>
            <pc:sldMk cId="3214229066" sldId="346"/>
            <ac:picMk id="31" creationId="{8E2CD6EF-EE70-42D6-92D0-8B7B194F65B0}"/>
          </ac:picMkLst>
        </pc:picChg>
        <pc:picChg chg="del">
          <ac:chgData name="Mike Ross" userId="7954c944-6085-4b08-be0b-82a8f61afa5b" providerId="ADAL" clId="{E7168B87-8E05-4CEC-ACA2-3C4CE96932FA}" dt="2019-06-13T14:25:42.209" v="74" actId="478"/>
          <ac:picMkLst>
            <pc:docMk/>
            <pc:sldMk cId="3214229066" sldId="346"/>
            <ac:picMk id="35" creationId="{D9B573A3-E455-4D7C-93F0-4B480805B18A}"/>
          </ac:picMkLst>
        </pc:picChg>
        <pc:picChg chg="del">
          <ac:chgData name="Mike Ross" userId="7954c944-6085-4b08-be0b-82a8f61afa5b" providerId="ADAL" clId="{E7168B87-8E05-4CEC-ACA2-3C4CE96932FA}" dt="2019-06-13T14:25:42.993" v="75" actId="478"/>
          <ac:picMkLst>
            <pc:docMk/>
            <pc:sldMk cId="3214229066" sldId="346"/>
            <ac:picMk id="36" creationId="{0EB6641B-5D81-4764-9BB5-CFA5C2FCB349}"/>
          </ac:picMkLst>
        </pc:picChg>
      </pc:sldChg>
      <pc:sldChg chg="modSp">
        <pc:chgData name="Mike Ross" userId="7954c944-6085-4b08-be0b-82a8f61afa5b" providerId="ADAL" clId="{E7168B87-8E05-4CEC-ACA2-3C4CE96932FA}" dt="2019-06-14T10:51:32.919" v="3039" actId="1076"/>
        <pc:sldMkLst>
          <pc:docMk/>
          <pc:sldMk cId="2527228671" sldId="377"/>
        </pc:sldMkLst>
        <pc:spChg chg="mod">
          <ac:chgData name="Mike Ross" userId="7954c944-6085-4b08-be0b-82a8f61afa5b" providerId="ADAL" clId="{E7168B87-8E05-4CEC-ACA2-3C4CE96932FA}" dt="2019-06-14T08:52:20.008" v="1482" actId="20577"/>
          <ac:spMkLst>
            <pc:docMk/>
            <pc:sldMk cId="2527228671" sldId="377"/>
            <ac:spMk id="2" creationId="{C4FB2D57-F0BE-4835-8184-BEFBC9DFEC29}"/>
          </ac:spMkLst>
        </pc:spChg>
        <pc:spChg chg="mod">
          <ac:chgData name="Mike Ross" userId="7954c944-6085-4b08-be0b-82a8f61afa5b" providerId="ADAL" clId="{E7168B87-8E05-4CEC-ACA2-3C4CE96932FA}" dt="2019-06-14T08:53:25.079" v="1510" actId="20577"/>
          <ac:spMkLst>
            <pc:docMk/>
            <pc:sldMk cId="2527228671" sldId="377"/>
            <ac:spMk id="7" creationId="{2CB7C4CF-199D-4924-90DF-7CD6ED7A73B4}"/>
          </ac:spMkLst>
        </pc:spChg>
        <pc:picChg chg="mod">
          <ac:chgData name="Mike Ross" userId="7954c944-6085-4b08-be0b-82a8f61afa5b" providerId="ADAL" clId="{E7168B87-8E05-4CEC-ACA2-3C4CE96932FA}" dt="2019-06-14T10:51:32.919" v="3039" actId="1076"/>
          <ac:picMkLst>
            <pc:docMk/>
            <pc:sldMk cId="2527228671" sldId="377"/>
            <ac:picMk id="8" creationId="{7323C049-BD41-4D73-8906-345E9E18BC80}"/>
          </ac:picMkLst>
        </pc:picChg>
      </pc:sldChg>
      <pc:sldChg chg="addSp delSp modSp ord">
        <pc:chgData name="Mike Ross" userId="7954c944-6085-4b08-be0b-82a8f61afa5b" providerId="ADAL" clId="{E7168B87-8E05-4CEC-ACA2-3C4CE96932FA}" dt="2019-06-13T15:30:21.409" v="831"/>
        <pc:sldMkLst>
          <pc:docMk/>
          <pc:sldMk cId="318892940" sldId="381"/>
        </pc:sldMkLst>
        <pc:spChg chg="mod">
          <ac:chgData name="Mike Ross" userId="7954c944-6085-4b08-be0b-82a8f61afa5b" providerId="ADAL" clId="{E7168B87-8E05-4CEC-ACA2-3C4CE96932FA}" dt="2019-06-13T15:15:31.967" v="656" actId="207"/>
          <ac:spMkLst>
            <pc:docMk/>
            <pc:sldMk cId="318892940" sldId="381"/>
            <ac:spMk id="6" creationId="{00000000-0000-0000-0000-000000000000}"/>
          </ac:spMkLst>
        </pc:spChg>
        <pc:spChg chg="mod">
          <ac:chgData name="Mike Ross" userId="7954c944-6085-4b08-be0b-82a8f61afa5b" providerId="ADAL" clId="{E7168B87-8E05-4CEC-ACA2-3C4CE96932FA}" dt="2019-06-13T15:15:19.817" v="654" actId="207"/>
          <ac:spMkLst>
            <pc:docMk/>
            <pc:sldMk cId="318892940" sldId="381"/>
            <ac:spMk id="7" creationId="{00000000-0000-0000-0000-000000000000}"/>
          </ac:spMkLst>
        </pc:spChg>
        <pc:picChg chg="del">
          <ac:chgData name="Mike Ross" userId="7954c944-6085-4b08-be0b-82a8f61afa5b" providerId="ADAL" clId="{E7168B87-8E05-4CEC-ACA2-3C4CE96932FA}" dt="2019-06-13T15:06:55.030" v="628" actId="478"/>
          <ac:picMkLst>
            <pc:docMk/>
            <pc:sldMk cId="318892940" sldId="381"/>
            <ac:picMk id="4" creationId="{0AC6FF56-665A-44C7-9F89-94C9EC0D9208}"/>
          </ac:picMkLst>
        </pc:picChg>
        <pc:picChg chg="add mod">
          <ac:chgData name="Mike Ross" userId="7954c944-6085-4b08-be0b-82a8f61afa5b" providerId="ADAL" clId="{E7168B87-8E05-4CEC-ACA2-3C4CE96932FA}" dt="2019-06-13T15:15:46.891" v="657" actId="732"/>
          <ac:picMkLst>
            <pc:docMk/>
            <pc:sldMk cId="318892940" sldId="381"/>
            <ac:picMk id="2050" creationId="{B4B7A67D-1CCA-4021-8845-7355ECA87C99}"/>
          </ac:picMkLst>
        </pc:picChg>
      </pc:sldChg>
      <pc:sldChg chg="modSp ord">
        <pc:chgData name="Mike Ross" userId="7954c944-6085-4b08-be0b-82a8f61afa5b" providerId="ADAL" clId="{E7168B87-8E05-4CEC-ACA2-3C4CE96932FA}" dt="2019-06-13T15:30:21.409" v="831"/>
        <pc:sldMkLst>
          <pc:docMk/>
          <pc:sldMk cId="2276952741" sldId="382"/>
        </pc:sldMkLst>
        <pc:spChg chg="mod">
          <ac:chgData name="Mike Ross" userId="7954c944-6085-4b08-be0b-82a8f61afa5b" providerId="ADAL" clId="{E7168B87-8E05-4CEC-ACA2-3C4CE96932FA}" dt="2019-06-13T15:16:28.596" v="660" actId="207"/>
          <ac:spMkLst>
            <pc:docMk/>
            <pc:sldMk cId="2276952741" sldId="382"/>
            <ac:spMk id="46" creationId="{76AB8E7A-A6C2-450A-9E27-9038DD65D762}"/>
          </ac:spMkLst>
        </pc:spChg>
      </pc:sldChg>
      <pc:sldChg chg="modSp ord">
        <pc:chgData name="Mike Ross" userId="7954c944-6085-4b08-be0b-82a8f61afa5b" providerId="ADAL" clId="{E7168B87-8E05-4CEC-ACA2-3C4CE96932FA}" dt="2019-06-14T14:10:29.998" v="3279" actId="6549"/>
        <pc:sldMkLst>
          <pc:docMk/>
          <pc:sldMk cId="2308969173" sldId="384"/>
        </pc:sldMkLst>
        <pc:spChg chg="mod">
          <ac:chgData name="Mike Ross" userId="7954c944-6085-4b08-be0b-82a8f61afa5b" providerId="ADAL" clId="{E7168B87-8E05-4CEC-ACA2-3C4CE96932FA}" dt="2019-06-13T15:17:31.557" v="666" actId="14100"/>
          <ac:spMkLst>
            <pc:docMk/>
            <pc:sldMk cId="2308969173" sldId="384"/>
            <ac:spMk id="6" creationId="{16DFAC3D-8A9D-477C-A99E-0129B7DC9ACA}"/>
          </ac:spMkLst>
        </pc:spChg>
        <pc:spChg chg="mod">
          <ac:chgData name="Mike Ross" userId="7954c944-6085-4b08-be0b-82a8f61afa5b" providerId="ADAL" clId="{E7168B87-8E05-4CEC-ACA2-3C4CE96932FA}" dt="2019-06-14T14:10:29.998" v="3279" actId="6549"/>
          <ac:spMkLst>
            <pc:docMk/>
            <pc:sldMk cId="2308969173" sldId="384"/>
            <ac:spMk id="46" creationId="{76AB8E7A-A6C2-450A-9E27-9038DD65D762}"/>
          </ac:spMkLst>
        </pc:spChg>
      </pc:sldChg>
      <pc:sldChg chg="modSp ord">
        <pc:chgData name="Mike Ross" userId="7954c944-6085-4b08-be0b-82a8f61afa5b" providerId="ADAL" clId="{E7168B87-8E05-4CEC-ACA2-3C4CE96932FA}" dt="2019-06-13T15:30:21.409" v="831"/>
        <pc:sldMkLst>
          <pc:docMk/>
          <pc:sldMk cId="1344730029" sldId="389"/>
        </pc:sldMkLst>
        <pc:spChg chg="mod">
          <ac:chgData name="Mike Ross" userId="7954c944-6085-4b08-be0b-82a8f61afa5b" providerId="ADAL" clId="{E7168B87-8E05-4CEC-ACA2-3C4CE96932FA}" dt="2019-06-13T15:21:58.813" v="830" actId="20577"/>
          <ac:spMkLst>
            <pc:docMk/>
            <pc:sldMk cId="1344730029" sldId="389"/>
            <ac:spMk id="46" creationId="{76AB8E7A-A6C2-450A-9E27-9038DD65D762}"/>
          </ac:spMkLst>
        </pc:spChg>
      </pc:sldChg>
      <pc:sldChg chg="modSp ord modTransition">
        <pc:chgData name="Mike Ross" userId="7954c944-6085-4b08-be0b-82a8f61afa5b" providerId="ADAL" clId="{E7168B87-8E05-4CEC-ACA2-3C4CE96932FA}" dt="2019-06-14T09:06:01.696" v="1784" actId="1076"/>
        <pc:sldMkLst>
          <pc:docMk/>
          <pc:sldMk cId="650059278" sldId="390"/>
        </pc:sldMkLst>
        <pc:spChg chg="mod">
          <ac:chgData name="Mike Ross" userId="7954c944-6085-4b08-be0b-82a8f61afa5b" providerId="ADAL" clId="{E7168B87-8E05-4CEC-ACA2-3C4CE96932FA}" dt="2019-06-14T09:03:01.591" v="1663" actId="20577"/>
          <ac:spMkLst>
            <pc:docMk/>
            <pc:sldMk cId="650059278" sldId="390"/>
            <ac:spMk id="2" creationId="{135D272D-7267-4DBF-9A43-287943BE573E}"/>
          </ac:spMkLst>
        </pc:spChg>
        <pc:spChg chg="mod">
          <ac:chgData name="Mike Ross" userId="7954c944-6085-4b08-be0b-82a8f61afa5b" providerId="ADAL" clId="{E7168B87-8E05-4CEC-ACA2-3C4CE96932FA}" dt="2019-06-14T09:05:56.548" v="1783" actId="313"/>
          <ac:spMkLst>
            <pc:docMk/>
            <pc:sldMk cId="650059278" sldId="390"/>
            <ac:spMk id="3" creationId="{090F6FCA-F109-4A9B-9156-16D5C38A43D3}"/>
          </ac:spMkLst>
        </pc:spChg>
        <pc:picChg chg="mod">
          <ac:chgData name="Mike Ross" userId="7954c944-6085-4b08-be0b-82a8f61afa5b" providerId="ADAL" clId="{E7168B87-8E05-4CEC-ACA2-3C4CE96932FA}" dt="2019-06-14T09:06:01.696" v="1784" actId="1076"/>
          <ac:picMkLst>
            <pc:docMk/>
            <pc:sldMk cId="650059278" sldId="390"/>
            <ac:picMk id="14" creationId="{B4BD1004-42AF-41C3-9DA9-3D514F8FA494}"/>
          </ac:picMkLst>
        </pc:picChg>
      </pc:sldChg>
      <pc:sldChg chg="modSp">
        <pc:chgData name="Mike Ross" userId="7954c944-6085-4b08-be0b-82a8f61afa5b" providerId="ADAL" clId="{E7168B87-8E05-4CEC-ACA2-3C4CE96932FA}" dt="2019-06-14T10:35:38.346" v="2868" actId="20577"/>
        <pc:sldMkLst>
          <pc:docMk/>
          <pc:sldMk cId="1033392745" sldId="393"/>
        </pc:sldMkLst>
        <pc:spChg chg="mod">
          <ac:chgData name="Mike Ross" userId="7954c944-6085-4b08-be0b-82a8f61afa5b" providerId="ADAL" clId="{E7168B87-8E05-4CEC-ACA2-3C4CE96932FA}" dt="2019-06-14T10:35:38.346" v="2868" actId="20577"/>
          <ac:spMkLst>
            <pc:docMk/>
            <pc:sldMk cId="1033392745" sldId="393"/>
            <ac:spMk id="5" creationId="{62490931-663E-4B1E-9DAB-2E9D95B858D6}"/>
          </ac:spMkLst>
        </pc:spChg>
      </pc:sldChg>
      <pc:sldChg chg="addSp delSp modSp">
        <pc:chgData name="Mike Ross" userId="7954c944-6085-4b08-be0b-82a8f61afa5b" providerId="ADAL" clId="{E7168B87-8E05-4CEC-ACA2-3C4CE96932FA}" dt="2019-06-14T14:15:43.525" v="3280" actId="113"/>
        <pc:sldMkLst>
          <pc:docMk/>
          <pc:sldMk cId="2995707637" sldId="394"/>
        </pc:sldMkLst>
        <pc:spChg chg="mod">
          <ac:chgData name="Mike Ross" userId="7954c944-6085-4b08-be0b-82a8f61afa5b" providerId="ADAL" clId="{E7168B87-8E05-4CEC-ACA2-3C4CE96932FA}" dt="2019-06-14T14:15:43.525" v="3280" actId="113"/>
          <ac:spMkLst>
            <pc:docMk/>
            <pc:sldMk cId="2995707637" sldId="394"/>
            <ac:spMk id="3" creationId="{3997C1A3-5176-468C-BBB9-4CC0CC259D84}"/>
          </ac:spMkLst>
        </pc:spChg>
        <pc:spChg chg="add mod">
          <ac:chgData name="Mike Ross" userId="7954c944-6085-4b08-be0b-82a8f61afa5b" providerId="ADAL" clId="{E7168B87-8E05-4CEC-ACA2-3C4CE96932FA}" dt="2019-06-14T11:19:12.155" v="3131" actId="1076"/>
          <ac:spMkLst>
            <pc:docMk/>
            <pc:sldMk cId="2995707637" sldId="394"/>
            <ac:spMk id="6" creationId="{CD3BA587-CD9B-4EE4-B4E8-9468822D5E17}"/>
          </ac:spMkLst>
        </pc:spChg>
        <pc:picChg chg="add del mod">
          <ac:chgData name="Mike Ross" userId="7954c944-6085-4b08-be0b-82a8f61afa5b" providerId="ADAL" clId="{E7168B87-8E05-4CEC-ACA2-3C4CE96932FA}" dt="2019-06-14T11:18:43.962" v="3100" actId="1076"/>
          <ac:picMkLst>
            <pc:docMk/>
            <pc:sldMk cId="2995707637" sldId="394"/>
            <ac:picMk id="4" creationId="{14E02DA8-0A0A-43A2-9375-01091128C427}"/>
          </ac:picMkLst>
        </pc:picChg>
      </pc:sldChg>
      <pc:sldChg chg="modSp">
        <pc:chgData name="Mike Ross" userId="7954c944-6085-4b08-be0b-82a8f61afa5b" providerId="ADAL" clId="{E7168B87-8E05-4CEC-ACA2-3C4CE96932FA}" dt="2019-06-14T11:17:08.424" v="3091" actId="20577"/>
        <pc:sldMkLst>
          <pc:docMk/>
          <pc:sldMk cId="3145120351" sldId="395"/>
        </pc:sldMkLst>
        <pc:spChg chg="mod">
          <ac:chgData name="Mike Ross" userId="7954c944-6085-4b08-be0b-82a8f61afa5b" providerId="ADAL" clId="{E7168B87-8E05-4CEC-ACA2-3C4CE96932FA}" dt="2019-06-14T11:17:08.424" v="3091" actId="20577"/>
          <ac:spMkLst>
            <pc:docMk/>
            <pc:sldMk cId="3145120351" sldId="395"/>
            <ac:spMk id="3" creationId="{3B1C23CB-A8EB-4165-8342-226558C1BE13}"/>
          </ac:spMkLst>
        </pc:spChg>
      </pc:sldChg>
      <pc:sldChg chg="addSp delSp modSp">
        <pc:chgData name="Mike Ross" userId="7954c944-6085-4b08-be0b-82a8f61afa5b" providerId="ADAL" clId="{E7168B87-8E05-4CEC-ACA2-3C4CE96932FA}" dt="2019-06-14T11:22:19.044" v="3222" actId="20577"/>
        <pc:sldMkLst>
          <pc:docMk/>
          <pc:sldMk cId="1310576692" sldId="396"/>
        </pc:sldMkLst>
        <pc:spChg chg="mod">
          <ac:chgData name="Mike Ross" userId="7954c944-6085-4b08-be0b-82a8f61afa5b" providerId="ADAL" clId="{E7168B87-8E05-4CEC-ACA2-3C4CE96932FA}" dt="2019-06-14T10:41:29.190" v="2890" actId="6549"/>
          <ac:spMkLst>
            <pc:docMk/>
            <pc:sldMk cId="1310576692" sldId="396"/>
            <ac:spMk id="2" creationId="{6F9E6C2A-DBEA-4330-A836-57C7CBA01FE8}"/>
          </ac:spMkLst>
        </pc:spChg>
        <pc:spChg chg="mod">
          <ac:chgData name="Mike Ross" userId="7954c944-6085-4b08-be0b-82a8f61afa5b" providerId="ADAL" clId="{E7168B87-8E05-4CEC-ACA2-3C4CE96932FA}" dt="2019-06-14T11:22:19.044" v="3222" actId="20577"/>
          <ac:spMkLst>
            <pc:docMk/>
            <pc:sldMk cId="1310576692" sldId="396"/>
            <ac:spMk id="3" creationId="{8396DEE8-50D5-458F-87BF-83DF579CFA8A}"/>
          </ac:spMkLst>
        </pc:spChg>
        <pc:spChg chg="add del mod">
          <ac:chgData name="Mike Ross" userId="7954c944-6085-4b08-be0b-82a8f61afa5b" providerId="ADAL" clId="{E7168B87-8E05-4CEC-ACA2-3C4CE96932FA}" dt="2019-06-14T10:41:37.271" v="2891"/>
          <ac:spMkLst>
            <pc:docMk/>
            <pc:sldMk cId="1310576692" sldId="396"/>
            <ac:spMk id="6" creationId="{0CD6AD32-7C81-4E24-B320-A2773C285EC6}"/>
          </ac:spMkLst>
        </pc:spChg>
        <pc:spChg chg="add del mod">
          <ac:chgData name="Mike Ross" userId="7954c944-6085-4b08-be0b-82a8f61afa5b" providerId="ADAL" clId="{E7168B87-8E05-4CEC-ACA2-3C4CE96932FA}" dt="2019-06-14T10:41:37.271" v="2891"/>
          <ac:spMkLst>
            <pc:docMk/>
            <pc:sldMk cId="1310576692" sldId="396"/>
            <ac:spMk id="7" creationId="{E6669503-7570-4561-8CB4-51A8E9872ED5}"/>
          </ac:spMkLst>
        </pc:spChg>
        <pc:spChg chg="add mod">
          <ac:chgData name="Mike Ross" userId="7954c944-6085-4b08-be0b-82a8f61afa5b" providerId="ADAL" clId="{E7168B87-8E05-4CEC-ACA2-3C4CE96932FA}" dt="2019-06-14T11:19:30.076" v="3135" actId="1076"/>
          <ac:spMkLst>
            <pc:docMk/>
            <pc:sldMk cId="1310576692" sldId="396"/>
            <ac:spMk id="8" creationId="{14E5805A-86AD-47D2-897C-9C253AA62EB2}"/>
          </ac:spMkLst>
        </pc:spChg>
        <pc:picChg chg="mod">
          <ac:chgData name="Mike Ross" userId="7954c944-6085-4b08-be0b-82a8f61afa5b" providerId="ADAL" clId="{E7168B87-8E05-4CEC-ACA2-3C4CE96932FA}" dt="2019-06-14T10:43:02.664" v="2923" actId="1076"/>
          <ac:picMkLst>
            <pc:docMk/>
            <pc:sldMk cId="1310576692" sldId="396"/>
            <ac:picMk id="4" creationId="{55E2D0AA-0032-41C2-BC1C-7A4A582783D5}"/>
          </ac:picMkLst>
        </pc:picChg>
        <pc:picChg chg="mod">
          <ac:chgData name="Mike Ross" userId="7954c944-6085-4b08-be0b-82a8f61afa5b" providerId="ADAL" clId="{E7168B87-8E05-4CEC-ACA2-3C4CE96932FA}" dt="2019-06-14T10:43:04.256" v="2924" actId="1076"/>
          <ac:picMkLst>
            <pc:docMk/>
            <pc:sldMk cId="1310576692" sldId="396"/>
            <ac:picMk id="5" creationId="{107C3DAE-BFE5-452B-803E-CBD7615EC329}"/>
          </ac:picMkLst>
        </pc:picChg>
      </pc:sldChg>
      <pc:sldChg chg="modSp ord">
        <pc:chgData name="Mike Ross" userId="7954c944-6085-4b08-be0b-82a8f61afa5b" providerId="ADAL" clId="{E7168B87-8E05-4CEC-ACA2-3C4CE96932FA}" dt="2019-06-24T09:20:45.152" v="3298" actId="20577"/>
        <pc:sldMkLst>
          <pc:docMk/>
          <pc:sldMk cId="2721314754" sldId="397"/>
        </pc:sldMkLst>
        <pc:spChg chg="mod">
          <ac:chgData name="Mike Ross" userId="7954c944-6085-4b08-be0b-82a8f61afa5b" providerId="ADAL" clId="{E7168B87-8E05-4CEC-ACA2-3C4CE96932FA}" dt="2019-06-14T13:11:22.728" v="3262" actId="6549"/>
          <ac:spMkLst>
            <pc:docMk/>
            <pc:sldMk cId="2721314754" sldId="397"/>
            <ac:spMk id="3" creationId="{DBA82382-317D-40A7-950D-0AF65C69B549}"/>
          </ac:spMkLst>
        </pc:spChg>
        <pc:spChg chg="mod">
          <ac:chgData name="Mike Ross" userId="7954c944-6085-4b08-be0b-82a8f61afa5b" providerId="ADAL" clId="{E7168B87-8E05-4CEC-ACA2-3C4CE96932FA}" dt="2019-06-24T09:20:45.152" v="3298" actId="20577"/>
          <ac:spMkLst>
            <pc:docMk/>
            <pc:sldMk cId="2721314754" sldId="397"/>
            <ac:spMk id="4" creationId="{219AEE1B-2210-4FBA-9092-CF6BEFD72554}"/>
          </ac:spMkLst>
        </pc:spChg>
      </pc:sldChg>
      <pc:sldChg chg="modSp ord">
        <pc:chgData name="Mike Ross" userId="7954c944-6085-4b08-be0b-82a8f61afa5b" providerId="ADAL" clId="{E7168B87-8E05-4CEC-ACA2-3C4CE96932FA}" dt="2019-06-14T13:10:46.400" v="3250" actId="6549"/>
        <pc:sldMkLst>
          <pc:docMk/>
          <pc:sldMk cId="1628820414" sldId="400"/>
        </pc:sldMkLst>
        <pc:spChg chg="mod">
          <ac:chgData name="Mike Ross" userId="7954c944-6085-4b08-be0b-82a8f61afa5b" providerId="ADAL" clId="{E7168B87-8E05-4CEC-ACA2-3C4CE96932FA}" dt="2019-06-14T13:10:46.400" v="3250" actId="6549"/>
          <ac:spMkLst>
            <pc:docMk/>
            <pc:sldMk cId="1628820414" sldId="400"/>
            <ac:spMk id="3" creationId="{DBA82382-317D-40A7-950D-0AF65C69B549}"/>
          </ac:spMkLst>
        </pc:spChg>
        <pc:picChg chg="mod">
          <ac:chgData name="Mike Ross" userId="7954c944-6085-4b08-be0b-82a8f61afa5b" providerId="ADAL" clId="{E7168B87-8E05-4CEC-ACA2-3C4CE96932FA}" dt="2019-06-14T13:10:24.286" v="3236" actId="1076"/>
          <ac:picMkLst>
            <pc:docMk/>
            <pc:sldMk cId="1628820414" sldId="400"/>
            <ac:picMk id="2" creationId="{17B72ACF-2551-4C03-8878-1C7AF2A79A8E}"/>
          </ac:picMkLst>
        </pc:picChg>
      </pc:sldChg>
      <pc:sldChg chg="addSp modSp add">
        <pc:chgData name="Mike Ross" userId="7954c944-6085-4b08-be0b-82a8f61afa5b" providerId="ADAL" clId="{E7168B87-8E05-4CEC-ACA2-3C4CE96932FA}" dt="2019-06-14T08:37:08.607" v="1224" actId="20577"/>
        <pc:sldMkLst>
          <pc:docMk/>
          <pc:sldMk cId="1735959367" sldId="402"/>
        </pc:sldMkLst>
        <pc:spChg chg="mod">
          <ac:chgData name="Mike Ross" userId="7954c944-6085-4b08-be0b-82a8f61afa5b" providerId="ADAL" clId="{E7168B87-8E05-4CEC-ACA2-3C4CE96932FA}" dt="2019-06-13T15:52:08.772" v="1185" actId="6549"/>
          <ac:spMkLst>
            <pc:docMk/>
            <pc:sldMk cId="1735959367" sldId="402"/>
            <ac:spMk id="2" creationId="{9DBA593D-7FF1-4383-93DF-81B29AA25261}"/>
          </ac:spMkLst>
        </pc:spChg>
        <pc:spChg chg="mod">
          <ac:chgData name="Mike Ross" userId="7954c944-6085-4b08-be0b-82a8f61afa5b" providerId="ADAL" clId="{E7168B87-8E05-4CEC-ACA2-3C4CE96932FA}" dt="2019-06-14T08:37:08.607" v="1224" actId="20577"/>
          <ac:spMkLst>
            <pc:docMk/>
            <pc:sldMk cId="1735959367" sldId="402"/>
            <ac:spMk id="3" creationId="{A0436EE5-C571-45B4-A903-9717B14BE951}"/>
          </ac:spMkLst>
        </pc:spChg>
        <pc:picChg chg="add mod">
          <ac:chgData name="Mike Ross" userId="7954c944-6085-4b08-be0b-82a8f61afa5b" providerId="ADAL" clId="{E7168B87-8E05-4CEC-ACA2-3C4CE96932FA}" dt="2019-06-13T15:51:58.819" v="1182" actId="14100"/>
          <ac:picMkLst>
            <pc:docMk/>
            <pc:sldMk cId="1735959367" sldId="402"/>
            <ac:picMk id="3074" creationId="{C582DBDD-4A1E-4C06-B3DD-6F6D2A87D390}"/>
          </ac:picMkLst>
        </pc:picChg>
        <pc:picChg chg="add mod">
          <ac:chgData name="Mike Ross" userId="7954c944-6085-4b08-be0b-82a8f61afa5b" providerId="ADAL" clId="{E7168B87-8E05-4CEC-ACA2-3C4CE96932FA}" dt="2019-06-13T15:36:10.748" v="1085" actId="1076"/>
          <ac:picMkLst>
            <pc:docMk/>
            <pc:sldMk cId="1735959367" sldId="402"/>
            <ac:picMk id="3076" creationId="{C27AE429-F672-4E80-A1F4-6DFAB6E6F2F7}"/>
          </ac:picMkLst>
        </pc:picChg>
      </pc:sldChg>
      <pc:sldChg chg="modSp add">
        <pc:chgData name="Mike Ross" userId="7954c944-6085-4b08-be0b-82a8f61afa5b" providerId="ADAL" clId="{E7168B87-8E05-4CEC-ACA2-3C4CE96932FA}" dt="2019-06-14T10:49:27.295" v="3012" actId="20577"/>
        <pc:sldMkLst>
          <pc:docMk/>
          <pc:sldMk cId="3579210742" sldId="403"/>
        </pc:sldMkLst>
        <pc:spChg chg="mod">
          <ac:chgData name="Mike Ross" userId="7954c944-6085-4b08-be0b-82a8f61afa5b" providerId="ADAL" clId="{E7168B87-8E05-4CEC-ACA2-3C4CE96932FA}" dt="2019-06-14T10:49:27.295" v="3012" actId="20577"/>
          <ac:spMkLst>
            <pc:docMk/>
            <pc:sldMk cId="3579210742" sldId="403"/>
            <ac:spMk id="2" creationId="{24B92439-119D-4144-8118-500488E1E65D}"/>
          </ac:spMkLst>
        </pc:spChg>
        <pc:spChg chg="mod">
          <ac:chgData name="Mike Ross" userId="7954c944-6085-4b08-be0b-82a8f61afa5b" providerId="ADAL" clId="{E7168B87-8E05-4CEC-ACA2-3C4CE96932FA}" dt="2019-06-14T08:50:25.739" v="1463" actId="20577"/>
          <ac:spMkLst>
            <pc:docMk/>
            <pc:sldMk cId="3579210742" sldId="403"/>
            <ac:spMk id="3" creationId="{179D2ABA-8AB8-48D0-8BA7-61551611ED30}"/>
          </ac:spMkLst>
        </pc:spChg>
      </pc:sldChg>
      <pc:sldChg chg="delSp modSp add">
        <pc:chgData name="Mike Ross" userId="7954c944-6085-4b08-be0b-82a8f61afa5b" providerId="ADAL" clId="{E7168B87-8E05-4CEC-ACA2-3C4CE96932FA}" dt="2019-06-14T11:15:30.844" v="3090" actId="20577"/>
        <pc:sldMkLst>
          <pc:docMk/>
          <pc:sldMk cId="1549834984" sldId="404"/>
        </pc:sldMkLst>
        <pc:spChg chg="mod">
          <ac:chgData name="Mike Ross" userId="7954c944-6085-4b08-be0b-82a8f61afa5b" providerId="ADAL" clId="{E7168B87-8E05-4CEC-ACA2-3C4CE96932FA}" dt="2019-06-14T09:28:06.279" v="2279" actId="20577"/>
          <ac:spMkLst>
            <pc:docMk/>
            <pc:sldMk cId="1549834984" sldId="404"/>
            <ac:spMk id="2" creationId="{C4FB2D57-F0BE-4835-8184-BEFBC9DFEC29}"/>
          </ac:spMkLst>
        </pc:spChg>
        <pc:spChg chg="mod">
          <ac:chgData name="Mike Ross" userId="7954c944-6085-4b08-be0b-82a8f61afa5b" providerId="ADAL" clId="{E7168B87-8E05-4CEC-ACA2-3C4CE96932FA}" dt="2019-06-14T11:15:30.844" v="3090" actId="20577"/>
          <ac:spMkLst>
            <pc:docMk/>
            <pc:sldMk cId="1549834984" sldId="404"/>
            <ac:spMk id="3" creationId="{76AB8E7A-A6C2-450A-9E27-9038DD65D762}"/>
          </ac:spMkLst>
        </pc:spChg>
        <pc:picChg chg="del">
          <ac:chgData name="Mike Ross" userId="7954c944-6085-4b08-be0b-82a8f61afa5b" providerId="ADAL" clId="{E7168B87-8E05-4CEC-ACA2-3C4CE96932FA}" dt="2019-06-14T09:34:38.488" v="2482" actId="478"/>
          <ac:picMkLst>
            <pc:docMk/>
            <pc:sldMk cId="1549834984" sldId="404"/>
            <ac:picMk id="4" creationId="{A84431A6-4BB0-4577-8FED-420949B2D472}"/>
          </ac:picMkLst>
        </pc:picChg>
      </pc:sldChg>
      <pc:sldMasterChg chg="modSldLayout">
        <pc:chgData name="Mike Ross" userId="7954c944-6085-4b08-be0b-82a8f61afa5b" providerId="ADAL" clId="{E7168B87-8E05-4CEC-ACA2-3C4CE96932FA}" dt="2019-06-13T14:25:23.942" v="71" actId="14100"/>
        <pc:sldMasterMkLst>
          <pc:docMk/>
          <pc:sldMasterMk cId="1310585009" sldId="2147483648"/>
        </pc:sldMasterMkLst>
        <pc:sldLayoutChg chg="modSp">
          <pc:chgData name="Mike Ross" userId="7954c944-6085-4b08-be0b-82a8f61afa5b" providerId="ADAL" clId="{E7168B87-8E05-4CEC-ACA2-3C4CE96932FA}" dt="2019-06-13T14:25:23.942" v="71" actId="14100"/>
          <pc:sldLayoutMkLst>
            <pc:docMk/>
            <pc:sldMasterMk cId="1310585009" sldId="2147483648"/>
            <pc:sldLayoutMk cId="3599343734" sldId="2147483650"/>
          </pc:sldLayoutMkLst>
          <pc:cxnChg chg="mod">
            <ac:chgData name="Mike Ross" userId="7954c944-6085-4b08-be0b-82a8f61afa5b" providerId="ADAL" clId="{E7168B87-8E05-4CEC-ACA2-3C4CE96932FA}" dt="2019-06-13T14:25:23.942" v="71" actId="14100"/>
            <ac:cxnSpMkLst>
              <pc:docMk/>
              <pc:sldMasterMk cId="1310585009" sldId="2147483648"/>
              <pc:sldLayoutMk cId="3599343734" sldId="2147483650"/>
              <ac:cxnSpMk id="8" creationId="{00000000-0000-0000-0000-000000000000}"/>
            </ac:cxnSpMkLst>
          </pc:cxnChg>
        </pc:sldLayoutChg>
      </pc:sldMasterChg>
    </pc:docChg>
  </pc:docChgLst>
  <pc:docChgLst>
    <pc:chgData name="Emma Arnold" userId="S::emma.arnold@pgonline.co.uk::8993a44a-1dde-43d4-879e-84867f47ccd8" providerId="AD" clId="Web-{EF9E379B-ABC8-0761-2440-D75D0CE22337}"/>
    <pc:docChg chg="modSld">
      <pc:chgData name="Emma Arnold" userId="S::emma.arnold@pgonline.co.uk::8993a44a-1dde-43d4-879e-84867f47ccd8" providerId="AD" clId="Web-{EF9E379B-ABC8-0761-2440-D75D0CE22337}" dt="2019-06-04T18:30:33.591" v="1" actId="1076"/>
      <pc:docMkLst>
        <pc:docMk/>
      </pc:docMkLst>
      <pc:sldChg chg="modSp">
        <pc:chgData name="Emma Arnold" userId="S::emma.arnold@pgonline.co.uk::8993a44a-1dde-43d4-879e-84867f47ccd8" providerId="AD" clId="Web-{EF9E379B-ABC8-0761-2440-D75D0CE22337}" dt="2019-06-04T18:30:29.309" v="0" actId="1076"/>
        <pc:sldMkLst>
          <pc:docMk/>
          <pc:sldMk cId="2995707637" sldId="394"/>
        </pc:sldMkLst>
        <pc:picChg chg="mod">
          <ac:chgData name="Emma Arnold" userId="S::emma.arnold@pgonline.co.uk::8993a44a-1dde-43d4-879e-84867f47ccd8" providerId="AD" clId="Web-{EF9E379B-ABC8-0761-2440-D75D0CE22337}" dt="2019-06-04T18:30:29.309" v="0" actId="1076"/>
          <ac:picMkLst>
            <pc:docMk/>
            <pc:sldMk cId="2995707637" sldId="394"/>
            <ac:picMk id="4" creationId="{14E02DA8-0A0A-43A2-9375-01091128C427}"/>
          </ac:picMkLst>
        </pc:picChg>
      </pc:sldChg>
      <pc:sldChg chg="modSp">
        <pc:chgData name="Emma Arnold" userId="S::emma.arnold@pgonline.co.uk::8993a44a-1dde-43d4-879e-84867f47ccd8" providerId="AD" clId="Web-{EF9E379B-ABC8-0761-2440-D75D0CE22337}" dt="2019-06-04T18:30:33.591" v="1" actId="1076"/>
        <pc:sldMkLst>
          <pc:docMk/>
          <pc:sldMk cId="1310576692" sldId="396"/>
        </pc:sldMkLst>
        <pc:picChg chg="mod">
          <ac:chgData name="Emma Arnold" userId="S::emma.arnold@pgonline.co.uk::8993a44a-1dde-43d4-879e-84867f47ccd8" providerId="AD" clId="Web-{EF9E379B-ABC8-0761-2440-D75D0CE22337}" dt="2019-06-04T18:30:33.591" v="1" actId="1076"/>
          <ac:picMkLst>
            <pc:docMk/>
            <pc:sldMk cId="1310576692" sldId="396"/>
            <ac:picMk id="5" creationId="{107C3DAE-BFE5-452B-803E-CBD7615EC329}"/>
          </ac:picMkLst>
        </pc:picChg>
      </pc:sldChg>
    </pc:docChg>
  </pc:docChgLst>
  <pc:docChgLst>
    <pc:chgData name="Emma Arnold" userId="S::emma.arnold@pgonline.co.uk::8993a44a-1dde-43d4-879e-84867f47ccd8" providerId="AD" clId="Web-{FF97677C-CCDE-FEAB-2501-464D39A3AD20}"/>
    <pc:docChg chg="modSld">
      <pc:chgData name="Emma Arnold" userId="S::emma.arnold@pgonline.co.uk::8993a44a-1dde-43d4-879e-84867f47ccd8" providerId="AD" clId="Web-{FF97677C-CCDE-FEAB-2501-464D39A3AD20}" dt="2019-06-24T10:50:23.939" v="1" actId="20577"/>
      <pc:docMkLst>
        <pc:docMk/>
      </pc:docMkLst>
      <pc:sldChg chg="modSp">
        <pc:chgData name="Emma Arnold" userId="S::emma.arnold@pgonline.co.uk::8993a44a-1dde-43d4-879e-84867f47ccd8" providerId="AD" clId="Web-{FF97677C-CCDE-FEAB-2501-464D39A3AD20}" dt="2019-06-24T10:50:23.939" v="1" actId="20577"/>
        <pc:sldMkLst>
          <pc:docMk/>
          <pc:sldMk cId="2819996977" sldId="257"/>
        </pc:sldMkLst>
        <pc:spChg chg="mod">
          <ac:chgData name="Emma Arnold" userId="S::emma.arnold@pgonline.co.uk::8993a44a-1dde-43d4-879e-84867f47ccd8" providerId="AD" clId="Web-{FF97677C-CCDE-FEAB-2501-464D39A3AD20}" dt="2019-06-24T10:50:23.939" v="1" actId="20577"/>
          <ac:spMkLst>
            <pc:docMk/>
            <pc:sldMk cId="2819996977" sldId="257"/>
            <ac:spMk id="5" creationId="{250BE2CA-369C-423F-951C-39A5281AF2AA}"/>
          </ac:spMkLst>
        </pc:spChg>
      </pc:sldChg>
    </pc:docChg>
  </pc:docChgLst>
  <pc:docChgLst>
    <pc:chgData name="Emma Arnold" userId="8993a44a-1dde-43d4-879e-84867f47ccd8" providerId="ADAL" clId="{73F7A31A-F06F-4BFD-B7A3-DFC776B96777}"/>
    <pc:docChg chg="undo custSel addSld delSld modSld sldOrd modMainMaster">
      <pc:chgData name="Emma Arnold" userId="8993a44a-1dde-43d4-879e-84867f47ccd8" providerId="ADAL" clId="{73F7A31A-F06F-4BFD-B7A3-DFC776B96777}" dt="2019-06-10T17:02:24.782" v="1144" actId="20577"/>
      <pc:docMkLst>
        <pc:docMk/>
      </pc:docMkLst>
      <pc:sldChg chg="modSp">
        <pc:chgData name="Emma Arnold" userId="8993a44a-1dde-43d4-879e-84867f47ccd8" providerId="ADAL" clId="{73F7A31A-F06F-4BFD-B7A3-DFC776B96777}" dt="2019-06-04T13:11:51.041" v="32" actId="20577"/>
        <pc:sldMkLst>
          <pc:docMk/>
          <pc:sldMk cId="2819996977" sldId="257"/>
        </pc:sldMkLst>
        <pc:spChg chg="mod">
          <ac:chgData name="Emma Arnold" userId="8993a44a-1dde-43d4-879e-84867f47ccd8" providerId="ADAL" clId="{73F7A31A-F06F-4BFD-B7A3-DFC776B96777}" dt="2019-06-04T13:10:24.136" v="1" actId="20577"/>
          <ac:spMkLst>
            <pc:docMk/>
            <pc:sldMk cId="2819996977" sldId="257"/>
            <ac:spMk id="5" creationId="{250BE2CA-369C-423F-951C-39A5281AF2AA}"/>
          </ac:spMkLst>
        </pc:spChg>
        <pc:spChg chg="mod">
          <ac:chgData name="Emma Arnold" userId="8993a44a-1dde-43d4-879e-84867f47ccd8" providerId="ADAL" clId="{73F7A31A-F06F-4BFD-B7A3-DFC776B96777}" dt="2019-06-04T13:11:51.041" v="32" actId="20577"/>
          <ac:spMkLst>
            <pc:docMk/>
            <pc:sldMk cId="2819996977" sldId="257"/>
            <ac:spMk id="9" creationId="{9B940526-E652-49E9-80CD-519D5A66C408}"/>
          </ac:spMkLst>
        </pc:spChg>
      </pc:sldChg>
      <pc:sldChg chg="modNotesTx">
        <pc:chgData name="Emma Arnold" userId="8993a44a-1dde-43d4-879e-84867f47ccd8" providerId="ADAL" clId="{73F7A31A-F06F-4BFD-B7A3-DFC776B96777}" dt="2019-06-04T13:19:43.660" v="115" actId="20577"/>
        <pc:sldMkLst>
          <pc:docMk/>
          <pc:sldMk cId="2493786536" sldId="264"/>
        </pc:sldMkLst>
      </pc:sldChg>
      <pc:sldChg chg="delSp modNotesTx">
        <pc:chgData name="Emma Arnold" userId="8993a44a-1dde-43d4-879e-84867f47ccd8" providerId="ADAL" clId="{73F7A31A-F06F-4BFD-B7A3-DFC776B96777}" dt="2019-06-04T14:50:29.097" v="1009" actId="478"/>
        <pc:sldMkLst>
          <pc:docMk/>
          <pc:sldMk cId="3499724682" sldId="268"/>
        </pc:sldMkLst>
        <pc:spChg chg="del">
          <ac:chgData name="Emma Arnold" userId="8993a44a-1dde-43d4-879e-84867f47ccd8" providerId="ADAL" clId="{73F7A31A-F06F-4BFD-B7A3-DFC776B96777}" dt="2019-06-04T14:49:51.918" v="1008" actId="478"/>
          <ac:spMkLst>
            <pc:docMk/>
            <pc:sldMk cId="3499724682" sldId="268"/>
            <ac:spMk id="5" creationId="{21FCCDEF-61FD-46F0-BC45-FEAB220E8E8C}"/>
          </ac:spMkLst>
        </pc:spChg>
        <pc:spChg chg="del">
          <ac:chgData name="Emma Arnold" userId="8993a44a-1dde-43d4-879e-84867f47ccd8" providerId="ADAL" clId="{73F7A31A-F06F-4BFD-B7A3-DFC776B96777}" dt="2019-06-04T14:50:29.097" v="1009" actId="478"/>
          <ac:spMkLst>
            <pc:docMk/>
            <pc:sldMk cId="3499724682" sldId="268"/>
            <ac:spMk id="7" creationId="{134DB969-015E-401A-99F5-9A248DC337D2}"/>
          </ac:spMkLst>
        </pc:spChg>
      </pc:sldChg>
      <pc:sldChg chg="delSp modNotesTx">
        <pc:chgData name="Emma Arnold" userId="8993a44a-1dde-43d4-879e-84867f47ccd8" providerId="ADAL" clId="{73F7A31A-F06F-4BFD-B7A3-DFC776B96777}" dt="2019-06-04T13:18:42.117" v="112" actId="478"/>
        <pc:sldMkLst>
          <pc:docMk/>
          <pc:sldMk cId="811119579" sldId="273"/>
        </pc:sldMkLst>
        <pc:spChg chg="del">
          <ac:chgData name="Emma Arnold" userId="8993a44a-1dde-43d4-879e-84867f47ccd8" providerId="ADAL" clId="{73F7A31A-F06F-4BFD-B7A3-DFC776B96777}" dt="2019-06-04T13:18:42.117" v="112" actId="478"/>
          <ac:spMkLst>
            <pc:docMk/>
            <pc:sldMk cId="811119579" sldId="273"/>
            <ac:spMk id="3" creationId="{6335A451-06A0-4773-BED7-A4F13D2249FA}"/>
          </ac:spMkLst>
        </pc:spChg>
      </pc:sldChg>
      <pc:sldChg chg="modNotesTx">
        <pc:chgData name="Emma Arnold" userId="8993a44a-1dde-43d4-879e-84867f47ccd8" providerId="ADAL" clId="{73F7A31A-F06F-4BFD-B7A3-DFC776B96777}" dt="2019-06-04T14:49:05.789" v="1006" actId="20577"/>
        <pc:sldMkLst>
          <pc:docMk/>
          <pc:sldMk cId="1783061469" sldId="274"/>
        </pc:sldMkLst>
      </pc:sldChg>
      <pc:sldChg chg="addSp delSp modSp modNotesTx">
        <pc:chgData name="Emma Arnold" userId="8993a44a-1dde-43d4-879e-84867f47ccd8" providerId="ADAL" clId="{73F7A31A-F06F-4BFD-B7A3-DFC776B96777}" dt="2019-06-04T14:36:43.522" v="606" actId="20577"/>
        <pc:sldMkLst>
          <pc:docMk/>
          <pc:sldMk cId="4004839726" sldId="276"/>
        </pc:sldMkLst>
        <pc:spChg chg="add del mod">
          <ac:chgData name="Emma Arnold" userId="8993a44a-1dde-43d4-879e-84867f47ccd8" providerId="ADAL" clId="{73F7A31A-F06F-4BFD-B7A3-DFC776B96777}" dt="2019-06-04T14:24:12.246" v="165"/>
          <ac:spMkLst>
            <pc:docMk/>
            <pc:sldMk cId="4004839726" sldId="276"/>
            <ac:spMk id="3" creationId="{7179B341-9564-4B7F-941B-DADBA58FA721}"/>
          </ac:spMkLst>
        </pc:spChg>
        <pc:spChg chg="add mod">
          <ac:chgData name="Emma Arnold" userId="8993a44a-1dde-43d4-879e-84867f47ccd8" providerId="ADAL" clId="{73F7A31A-F06F-4BFD-B7A3-DFC776B96777}" dt="2019-06-04T14:32:27.792" v="497" actId="20577"/>
          <ac:spMkLst>
            <pc:docMk/>
            <pc:sldMk cId="4004839726" sldId="276"/>
            <ac:spMk id="4" creationId="{AB1B8926-D355-4F36-AA92-48814022ED68}"/>
          </ac:spMkLst>
        </pc:spChg>
        <pc:grpChg chg="del mod">
          <ac:chgData name="Emma Arnold" userId="8993a44a-1dde-43d4-879e-84867f47ccd8" providerId="ADAL" clId="{73F7A31A-F06F-4BFD-B7A3-DFC776B96777}" dt="2019-06-04T14:36:37.388" v="605" actId="478"/>
          <ac:grpSpMkLst>
            <pc:docMk/>
            <pc:sldMk cId="4004839726" sldId="276"/>
            <ac:grpSpMk id="56" creationId="{00000000-0000-0000-0000-000000000000}"/>
          </ac:grpSpMkLst>
        </pc:grpChg>
        <pc:grpChg chg="mod">
          <ac:chgData name="Emma Arnold" userId="8993a44a-1dde-43d4-879e-84867f47ccd8" providerId="ADAL" clId="{73F7A31A-F06F-4BFD-B7A3-DFC776B96777}" dt="2019-06-04T14:29:30.700" v="380" actId="1076"/>
          <ac:grpSpMkLst>
            <pc:docMk/>
            <pc:sldMk cId="4004839726" sldId="276"/>
            <ac:grpSpMk id="57" creationId="{00000000-0000-0000-0000-000000000000}"/>
          </ac:grpSpMkLst>
        </pc:grpChg>
        <pc:graphicFrameChg chg="del mod modGraphic">
          <ac:chgData name="Emma Arnold" userId="8993a44a-1dde-43d4-879e-84867f47ccd8" providerId="ADAL" clId="{73F7A31A-F06F-4BFD-B7A3-DFC776B96777}" dt="2019-06-04T14:36:36.284" v="604" actId="478"/>
          <ac:graphicFrameMkLst>
            <pc:docMk/>
            <pc:sldMk cId="4004839726" sldId="276"/>
            <ac:graphicFrameMk id="36" creationId="{00000000-0000-0000-0000-000000000000}"/>
          </ac:graphicFrameMkLst>
        </pc:graphicFrameChg>
      </pc:sldChg>
      <pc:sldChg chg="modNotesTx">
        <pc:chgData name="Emma Arnold" userId="8993a44a-1dde-43d4-879e-84867f47ccd8" providerId="ADAL" clId="{73F7A31A-F06F-4BFD-B7A3-DFC776B96777}" dt="2019-06-04T13:16:52.139" v="104" actId="20577"/>
        <pc:sldMkLst>
          <pc:docMk/>
          <pc:sldMk cId="1439540205" sldId="277"/>
        </pc:sldMkLst>
      </pc:sldChg>
      <pc:sldChg chg="modNotesTx">
        <pc:chgData name="Emma Arnold" userId="8993a44a-1dde-43d4-879e-84867f47ccd8" providerId="ADAL" clId="{73F7A31A-F06F-4BFD-B7A3-DFC776B96777}" dt="2019-06-04T13:14:38.976" v="91" actId="20577"/>
        <pc:sldMkLst>
          <pc:docMk/>
          <pc:sldMk cId="3697138971" sldId="336"/>
        </pc:sldMkLst>
      </pc:sldChg>
      <pc:sldChg chg="modSp">
        <pc:chgData name="Emma Arnold" userId="8993a44a-1dde-43d4-879e-84867f47ccd8" providerId="ADAL" clId="{73F7A31A-F06F-4BFD-B7A3-DFC776B96777}" dt="2019-06-04T13:12:10.327" v="36" actId="20577"/>
        <pc:sldMkLst>
          <pc:docMk/>
          <pc:sldMk cId="3214229066" sldId="346"/>
        </pc:sldMkLst>
        <pc:spChg chg="mod">
          <ac:chgData name="Emma Arnold" userId="8993a44a-1dde-43d4-879e-84867f47ccd8" providerId="ADAL" clId="{73F7A31A-F06F-4BFD-B7A3-DFC776B96777}" dt="2019-06-04T13:12:10.327" v="36" actId="20577"/>
          <ac:spMkLst>
            <pc:docMk/>
            <pc:sldMk cId="3214229066" sldId="346"/>
            <ac:spMk id="3" creationId="{A68E413E-3D1A-4A05-B5C7-166A5250F117}"/>
          </ac:spMkLst>
        </pc:spChg>
      </pc:sldChg>
      <pc:sldChg chg="addSp delSp modSp modNotesTx">
        <pc:chgData name="Emma Arnold" userId="8993a44a-1dde-43d4-879e-84867f47ccd8" providerId="ADAL" clId="{73F7A31A-F06F-4BFD-B7A3-DFC776B96777}" dt="2019-06-04T14:46:36.221" v="1003" actId="20577"/>
        <pc:sldMkLst>
          <pc:docMk/>
          <pc:sldMk cId="2527228671" sldId="377"/>
        </pc:sldMkLst>
        <pc:spChg chg="del">
          <ac:chgData name="Emma Arnold" userId="8993a44a-1dde-43d4-879e-84867f47ccd8" providerId="ADAL" clId="{73F7A31A-F06F-4BFD-B7A3-DFC776B96777}" dt="2019-06-04T14:38:29.568" v="611" actId="478"/>
          <ac:spMkLst>
            <pc:docMk/>
            <pc:sldMk cId="2527228671" sldId="377"/>
            <ac:spMk id="3" creationId="{00000000-0000-0000-0000-000000000000}"/>
          </ac:spMkLst>
        </pc:spChg>
        <pc:spChg chg="del">
          <ac:chgData name="Emma Arnold" userId="8993a44a-1dde-43d4-879e-84867f47ccd8" providerId="ADAL" clId="{73F7A31A-F06F-4BFD-B7A3-DFC776B96777}" dt="2019-06-04T14:38:32.587" v="612" actId="478"/>
          <ac:spMkLst>
            <pc:docMk/>
            <pc:sldMk cId="2527228671" sldId="377"/>
            <ac:spMk id="4" creationId="{00000000-0000-0000-0000-000000000000}"/>
          </ac:spMkLst>
        </pc:spChg>
        <pc:spChg chg="del">
          <ac:chgData name="Emma Arnold" userId="8993a44a-1dde-43d4-879e-84867f47ccd8" providerId="ADAL" clId="{73F7A31A-F06F-4BFD-B7A3-DFC776B96777}" dt="2019-06-04T14:43:08.177" v="977" actId="478"/>
          <ac:spMkLst>
            <pc:docMk/>
            <pc:sldMk cId="2527228671" sldId="377"/>
            <ac:spMk id="5" creationId="{00000000-0000-0000-0000-000000000000}"/>
          </ac:spMkLst>
        </pc:spChg>
        <pc:spChg chg="add del mod">
          <ac:chgData name="Emma Arnold" userId="8993a44a-1dde-43d4-879e-84867f47ccd8" providerId="ADAL" clId="{73F7A31A-F06F-4BFD-B7A3-DFC776B96777}" dt="2019-06-04T14:38:54.829" v="613"/>
          <ac:spMkLst>
            <pc:docMk/>
            <pc:sldMk cId="2527228671" sldId="377"/>
            <ac:spMk id="6" creationId="{C3753C9D-C69E-4307-BF9F-832F52679724}"/>
          </ac:spMkLst>
        </pc:spChg>
        <pc:spChg chg="add mod">
          <ac:chgData name="Emma Arnold" userId="8993a44a-1dde-43d4-879e-84867f47ccd8" providerId="ADAL" clId="{73F7A31A-F06F-4BFD-B7A3-DFC776B96777}" dt="2019-06-04T14:46:36.221" v="1003" actId="20577"/>
          <ac:spMkLst>
            <pc:docMk/>
            <pc:sldMk cId="2527228671" sldId="377"/>
            <ac:spMk id="7" creationId="{2CB7C4CF-199D-4924-90DF-7CD6ED7A73B4}"/>
          </ac:spMkLst>
        </pc:spChg>
        <pc:picChg chg="add mod ord modCrop">
          <ac:chgData name="Emma Arnold" userId="8993a44a-1dde-43d4-879e-84867f47ccd8" providerId="ADAL" clId="{73F7A31A-F06F-4BFD-B7A3-DFC776B96777}" dt="2019-06-04T14:46:17.913" v="999" actId="1076"/>
          <ac:picMkLst>
            <pc:docMk/>
            <pc:sldMk cId="2527228671" sldId="377"/>
            <ac:picMk id="8" creationId="{7323C049-BD41-4D73-8906-345E9E18BC80}"/>
          </ac:picMkLst>
        </pc:picChg>
        <pc:picChg chg="del">
          <ac:chgData name="Emma Arnold" userId="8993a44a-1dde-43d4-879e-84867f47ccd8" providerId="ADAL" clId="{73F7A31A-F06F-4BFD-B7A3-DFC776B96777}" dt="2019-06-04T14:38:23.694" v="610" actId="478"/>
          <ac:picMkLst>
            <pc:docMk/>
            <pc:sldMk cId="2527228671" sldId="377"/>
            <ac:picMk id="4100" creationId="{00000000-0000-0000-0000-000000000000}"/>
          </ac:picMkLst>
        </pc:picChg>
        <pc:picChg chg="del">
          <ac:chgData name="Emma Arnold" userId="8993a44a-1dde-43d4-879e-84867f47ccd8" providerId="ADAL" clId="{73F7A31A-F06F-4BFD-B7A3-DFC776B96777}" dt="2019-06-04T14:38:21.658" v="609" actId="478"/>
          <ac:picMkLst>
            <pc:docMk/>
            <pc:sldMk cId="2527228671" sldId="377"/>
            <ac:picMk id="4102" creationId="{00000000-0000-0000-0000-000000000000}"/>
          </ac:picMkLst>
        </pc:picChg>
      </pc:sldChg>
      <pc:sldChg chg="delSp modNotesTx">
        <pc:chgData name="Emma Arnold" userId="8993a44a-1dde-43d4-879e-84867f47ccd8" providerId="ADAL" clId="{73F7A31A-F06F-4BFD-B7A3-DFC776B96777}" dt="2019-06-04T14:21:55.802" v="161" actId="478"/>
        <pc:sldMkLst>
          <pc:docMk/>
          <pc:sldMk cId="2276952741" sldId="382"/>
        </pc:sldMkLst>
        <pc:spChg chg="del">
          <ac:chgData name="Emma Arnold" userId="8993a44a-1dde-43d4-879e-84867f47ccd8" providerId="ADAL" clId="{73F7A31A-F06F-4BFD-B7A3-DFC776B96777}" dt="2019-06-04T14:21:55.802" v="161" actId="478"/>
          <ac:spMkLst>
            <pc:docMk/>
            <pc:sldMk cId="2276952741" sldId="382"/>
            <ac:spMk id="3" creationId="{596F0BD7-5A72-47A0-B276-545E149BC0CE}"/>
          </ac:spMkLst>
        </pc:spChg>
      </pc:sldChg>
      <pc:sldChg chg="modNotesTx">
        <pc:chgData name="Emma Arnold" userId="8993a44a-1dde-43d4-879e-84867f47ccd8" providerId="ADAL" clId="{73F7A31A-F06F-4BFD-B7A3-DFC776B96777}" dt="2019-06-04T13:17:39.643" v="110" actId="20577"/>
        <pc:sldMkLst>
          <pc:docMk/>
          <pc:sldMk cId="2308969173" sldId="384"/>
        </pc:sldMkLst>
      </pc:sldChg>
      <pc:sldChg chg="delSp ord modNotesTx">
        <pc:chgData name="Emma Arnold" userId="8993a44a-1dde-43d4-879e-84867f47ccd8" providerId="ADAL" clId="{73F7A31A-F06F-4BFD-B7A3-DFC776B96777}" dt="2019-06-04T14:22:27.285" v="163"/>
        <pc:sldMkLst>
          <pc:docMk/>
          <pc:sldMk cId="1344730029" sldId="389"/>
        </pc:sldMkLst>
        <pc:spChg chg="del">
          <ac:chgData name="Emma Arnold" userId="8993a44a-1dde-43d4-879e-84867f47ccd8" providerId="ADAL" clId="{73F7A31A-F06F-4BFD-B7A3-DFC776B96777}" dt="2019-06-04T13:19:30.062" v="114" actId="478"/>
          <ac:spMkLst>
            <pc:docMk/>
            <pc:sldMk cId="1344730029" sldId="389"/>
            <ac:spMk id="6" creationId="{88A54654-1BED-4011-8A0C-74809B97BE9D}"/>
          </ac:spMkLst>
        </pc:spChg>
      </pc:sldChg>
      <pc:sldChg chg="delSp">
        <pc:chgData name="Emma Arnold" userId="8993a44a-1dde-43d4-879e-84867f47ccd8" providerId="ADAL" clId="{73F7A31A-F06F-4BFD-B7A3-DFC776B96777}" dt="2019-06-04T14:48:52.950" v="1005" actId="478"/>
        <pc:sldMkLst>
          <pc:docMk/>
          <pc:sldMk cId="650059278" sldId="390"/>
        </pc:sldMkLst>
        <pc:spChg chg="del">
          <ac:chgData name="Emma Arnold" userId="8993a44a-1dde-43d4-879e-84867f47ccd8" providerId="ADAL" clId="{73F7A31A-F06F-4BFD-B7A3-DFC776B96777}" dt="2019-06-04T14:48:52.950" v="1005" actId="478"/>
          <ac:spMkLst>
            <pc:docMk/>
            <pc:sldMk cId="650059278" sldId="390"/>
            <ac:spMk id="4" creationId="{82922D18-0E07-434F-AEB0-2F5314316A04}"/>
          </ac:spMkLst>
        </pc:spChg>
      </pc:sldChg>
      <pc:sldChg chg="delSp modSp modNotesTx">
        <pc:chgData name="Emma Arnold" userId="8993a44a-1dde-43d4-879e-84867f47ccd8" providerId="ADAL" clId="{73F7A31A-F06F-4BFD-B7A3-DFC776B96777}" dt="2019-06-04T17:04:34.427" v="1126" actId="20577"/>
        <pc:sldMkLst>
          <pc:docMk/>
          <pc:sldMk cId="1033392745" sldId="393"/>
        </pc:sldMkLst>
        <pc:spChg chg="mod">
          <ac:chgData name="Emma Arnold" userId="8993a44a-1dde-43d4-879e-84867f47ccd8" providerId="ADAL" clId="{73F7A31A-F06F-4BFD-B7A3-DFC776B96777}" dt="2019-06-04T17:04:34.427" v="1126" actId="20577"/>
          <ac:spMkLst>
            <pc:docMk/>
            <pc:sldMk cId="1033392745" sldId="393"/>
            <ac:spMk id="5" creationId="{62490931-663E-4B1E-9DAB-2E9D95B858D6}"/>
          </ac:spMkLst>
        </pc:spChg>
        <pc:spChg chg="del">
          <ac:chgData name="Emma Arnold" userId="8993a44a-1dde-43d4-879e-84867f47ccd8" providerId="ADAL" clId="{73F7A31A-F06F-4BFD-B7A3-DFC776B96777}" dt="2019-06-04T14:53:09.272" v="1012" actId="478"/>
          <ac:spMkLst>
            <pc:docMk/>
            <pc:sldMk cId="1033392745" sldId="393"/>
            <ac:spMk id="6" creationId="{52463BFC-3AC0-4915-BF58-FF7BACA2B5DD}"/>
          </ac:spMkLst>
        </pc:spChg>
        <pc:spChg chg="del">
          <ac:chgData name="Emma Arnold" userId="8993a44a-1dde-43d4-879e-84867f47ccd8" providerId="ADAL" clId="{73F7A31A-F06F-4BFD-B7A3-DFC776B96777}" dt="2019-06-04T14:53:05.850" v="1011" actId="478"/>
          <ac:spMkLst>
            <pc:docMk/>
            <pc:sldMk cId="1033392745" sldId="393"/>
            <ac:spMk id="7" creationId="{624EB39C-F1AE-4837-885F-ABB016B8F2E8}"/>
          </ac:spMkLst>
        </pc:spChg>
        <pc:picChg chg="del">
          <ac:chgData name="Emma Arnold" userId="8993a44a-1dde-43d4-879e-84867f47ccd8" providerId="ADAL" clId="{73F7A31A-F06F-4BFD-B7A3-DFC776B96777}" dt="2019-06-04T16:59:03.620" v="1081" actId="478"/>
          <ac:picMkLst>
            <pc:docMk/>
            <pc:sldMk cId="1033392745" sldId="393"/>
            <ac:picMk id="9" creationId="{DC9B246A-3070-4A3C-85B9-53789867C6B8}"/>
          </ac:picMkLst>
        </pc:picChg>
      </pc:sldChg>
      <pc:sldChg chg="addSp modSp">
        <pc:chgData name="Emma Arnold" userId="8993a44a-1dde-43d4-879e-84867f47ccd8" providerId="ADAL" clId="{73F7A31A-F06F-4BFD-B7A3-DFC776B96777}" dt="2019-06-04T14:53:52.173" v="1014" actId="1076"/>
        <pc:sldMkLst>
          <pc:docMk/>
          <pc:sldMk cId="2995707637" sldId="394"/>
        </pc:sldMkLst>
        <pc:picChg chg="add mod">
          <ac:chgData name="Emma Arnold" userId="8993a44a-1dde-43d4-879e-84867f47ccd8" providerId="ADAL" clId="{73F7A31A-F06F-4BFD-B7A3-DFC776B96777}" dt="2019-06-04T14:53:52.173" v="1014" actId="1076"/>
          <ac:picMkLst>
            <pc:docMk/>
            <pc:sldMk cId="2995707637" sldId="394"/>
            <ac:picMk id="4" creationId="{14E02DA8-0A0A-43A2-9375-01091128C427}"/>
          </ac:picMkLst>
        </pc:picChg>
      </pc:sldChg>
      <pc:sldChg chg="addSp modSp">
        <pc:chgData name="Emma Arnold" userId="8993a44a-1dde-43d4-879e-84867f47ccd8" providerId="ADAL" clId="{73F7A31A-F06F-4BFD-B7A3-DFC776B96777}" dt="2019-06-10T17:02:24.782" v="1144" actId="20577"/>
        <pc:sldMkLst>
          <pc:docMk/>
          <pc:sldMk cId="1310576692" sldId="396"/>
        </pc:sldMkLst>
        <pc:spChg chg="mod">
          <ac:chgData name="Emma Arnold" userId="8993a44a-1dde-43d4-879e-84867f47ccd8" providerId="ADAL" clId="{73F7A31A-F06F-4BFD-B7A3-DFC776B96777}" dt="2019-06-10T17:02:24.782" v="1144" actId="20577"/>
          <ac:spMkLst>
            <pc:docMk/>
            <pc:sldMk cId="1310576692" sldId="396"/>
            <ac:spMk id="3" creationId="{8396DEE8-50D5-458F-87BF-83DF579CFA8A}"/>
          </ac:spMkLst>
        </pc:spChg>
        <pc:picChg chg="add mod">
          <ac:chgData name="Emma Arnold" userId="8993a44a-1dde-43d4-879e-84867f47ccd8" providerId="ADAL" clId="{73F7A31A-F06F-4BFD-B7A3-DFC776B96777}" dt="2019-06-04T14:54:50.704" v="1020" actId="1076"/>
          <ac:picMkLst>
            <pc:docMk/>
            <pc:sldMk cId="1310576692" sldId="396"/>
            <ac:picMk id="5" creationId="{107C3DAE-BFE5-452B-803E-CBD7615EC329}"/>
          </ac:picMkLst>
        </pc:picChg>
      </pc:sldChg>
      <pc:sldChg chg="addSp modSp">
        <pc:chgData name="Emma Arnold" userId="8993a44a-1dde-43d4-879e-84867f47ccd8" providerId="ADAL" clId="{73F7A31A-F06F-4BFD-B7A3-DFC776B96777}" dt="2019-06-04T17:19:47.244" v="1135" actId="20577"/>
        <pc:sldMkLst>
          <pc:docMk/>
          <pc:sldMk cId="1628820414" sldId="400"/>
        </pc:sldMkLst>
        <pc:spChg chg="mod">
          <ac:chgData name="Emma Arnold" userId="8993a44a-1dde-43d4-879e-84867f47ccd8" providerId="ADAL" clId="{73F7A31A-F06F-4BFD-B7A3-DFC776B96777}" dt="2019-06-04T17:19:47.244" v="1135" actId="20577"/>
          <ac:spMkLst>
            <pc:docMk/>
            <pc:sldMk cId="1628820414" sldId="400"/>
            <ac:spMk id="3" creationId="{DBA82382-317D-40A7-950D-0AF65C69B549}"/>
          </ac:spMkLst>
        </pc:spChg>
        <pc:picChg chg="add mod">
          <ac:chgData name="Emma Arnold" userId="8993a44a-1dde-43d4-879e-84867f47ccd8" providerId="ADAL" clId="{73F7A31A-F06F-4BFD-B7A3-DFC776B96777}" dt="2019-06-04T17:19:26.480" v="1133" actId="1076"/>
          <ac:picMkLst>
            <pc:docMk/>
            <pc:sldMk cId="1628820414" sldId="400"/>
            <ac:picMk id="2" creationId="{17B72ACF-2551-4C03-8878-1C7AF2A79A8E}"/>
          </ac:picMkLst>
        </pc:picChg>
      </pc:sldChg>
      <pc:sldMasterChg chg="modSldLayout">
        <pc:chgData name="Emma Arnold" userId="8993a44a-1dde-43d4-879e-84867f47ccd8" providerId="ADAL" clId="{73F7A31A-F06F-4BFD-B7A3-DFC776B96777}" dt="2019-06-04T13:11:39.442" v="30" actId="20577"/>
        <pc:sldMasterMkLst>
          <pc:docMk/>
          <pc:sldMasterMk cId="1310585009" sldId="2147483648"/>
        </pc:sldMasterMkLst>
        <pc:sldLayoutChg chg="modSp">
          <pc:chgData name="Emma Arnold" userId="8993a44a-1dde-43d4-879e-84867f47ccd8" providerId="ADAL" clId="{73F7A31A-F06F-4BFD-B7A3-DFC776B96777}" dt="2019-06-04T13:11:06.478" v="24" actId="20577"/>
          <pc:sldLayoutMkLst>
            <pc:docMk/>
            <pc:sldMasterMk cId="1310585009" sldId="2147483648"/>
            <pc:sldLayoutMk cId="3018863990" sldId="2147483652"/>
          </pc:sldLayoutMkLst>
          <pc:spChg chg="mod">
            <ac:chgData name="Emma Arnold" userId="8993a44a-1dde-43d4-879e-84867f47ccd8" providerId="ADAL" clId="{73F7A31A-F06F-4BFD-B7A3-DFC776B96777}" dt="2019-06-04T13:11:06.478" v="24" actId="20577"/>
            <ac:spMkLst>
              <pc:docMk/>
              <pc:sldMasterMk cId="1310585009" sldId="2147483648"/>
              <pc:sldLayoutMk cId="3018863990" sldId="2147483652"/>
              <ac:spMk id="10" creationId="{00000000-0000-0000-0000-000000000000}"/>
            </ac:spMkLst>
          </pc:spChg>
        </pc:sldLayoutChg>
        <pc:sldLayoutChg chg="modSp">
          <pc:chgData name="Emma Arnold" userId="8993a44a-1dde-43d4-879e-84867f47ccd8" providerId="ADAL" clId="{73F7A31A-F06F-4BFD-B7A3-DFC776B96777}" dt="2019-06-04T13:11:16.363" v="25"/>
          <pc:sldLayoutMkLst>
            <pc:docMk/>
            <pc:sldMasterMk cId="1310585009" sldId="2147483648"/>
            <pc:sldLayoutMk cId="842197891" sldId="2147483653"/>
          </pc:sldLayoutMkLst>
          <pc:spChg chg="mod">
            <ac:chgData name="Emma Arnold" userId="8993a44a-1dde-43d4-879e-84867f47ccd8" providerId="ADAL" clId="{73F7A31A-F06F-4BFD-B7A3-DFC776B96777}" dt="2019-06-04T13:11:16.363" v="25"/>
            <ac:spMkLst>
              <pc:docMk/>
              <pc:sldMasterMk cId="1310585009" sldId="2147483648"/>
              <pc:sldLayoutMk cId="842197891" sldId="2147483653"/>
              <ac:spMk id="12" creationId="{422A0195-B45F-46B7-9015-C4A89030BEFB}"/>
            </ac:spMkLst>
          </pc:spChg>
        </pc:sldLayoutChg>
        <pc:sldLayoutChg chg="modSp">
          <pc:chgData name="Emma Arnold" userId="8993a44a-1dde-43d4-879e-84867f47ccd8" providerId="ADAL" clId="{73F7A31A-F06F-4BFD-B7A3-DFC776B96777}" dt="2019-06-04T13:11:21.738" v="26"/>
          <pc:sldLayoutMkLst>
            <pc:docMk/>
            <pc:sldMasterMk cId="1310585009" sldId="2147483648"/>
            <pc:sldLayoutMk cId="3022966019" sldId="2147483654"/>
          </pc:sldLayoutMkLst>
          <pc:spChg chg="mod">
            <ac:chgData name="Emma Arnold" userId="8993a44a-1dde-43d4-879e-84867f47ccd8" providerId="ADAL" clId="{73F7A31A-F06F-4BFD-B7A3-DFC776B96777}" dt="2019-06-04T13:11:21.738" v="26"/>
            <ac:spMkLst>
              <pc:docMk/>
              <pc:sldMasterMk cId="1310585009" sldId="2147483648"/>
              <pc:sldLayoutMk cId="3022966019" sldId="2147483654"/>
              <ac:spMk id="14" creationId="{65A65FD1-18C6-4462-82CB-F4E19593975C}"/>
            </ac:spMkLst>
          </pc:spChg>
        </pc:sldLayoutChg>
        <pc:sldLayoutChg chg="modSp">
          <pc:chgData name="Emma Arnold" userId="8993a44a-1dde-43d4-879e-84867f47ccd8" providerId="ADAL" clId="{73F7A31A-F06F-4BFD-B7A3-DFC776B96777}" dt="2019-06-04T13:11:27.738" v="27"/>
          <pc:sldLayoutMkLst>
            <pc:docMk/>
            <pc:sldMasterMk cId="1310585009" sldId="2147483648"/>
            <pc:sldLayoutMk cId="3274687180" sldId="2147483655"/>
          </pc:sldLayoutMkLst>
          <pc:spChg chg="mod">
            <ac:chgData name="Emma Arnold" userId="8993a44a-1dde-43d4-879e-84867f47ccd8" providerId="ADAL" clId="{73F7A31A-F06F-4BFD-B7A3-DFC776B96777}" dt="2019-06-04T13:11:27.738" v="27"/>
            <ac:spMkLst>
              <pc:docMk/>
              <pc:sldMasterMk cId="1310585009" sldId="2147483648"/>
              <pc:sldLayoutMk cId="3274687180" sldId="2147483655"/>
              <ac:spMk id="11" creationId="{12BFD5B6-CA86-4D41-B1EF-46CCA8D49AEE}"/>
            </ac:spMkLst>
          </pc:spChg>
        </pc:sldLayoutChg>
        <pc:sldLayoutChg chg="modSp">
          <pc:chgData name="Emma Arnold" userId="8993a44a-1dde-43d4-879e-84867f47ccd8" providerId="ADAL" clId="{73F7A31A-F06F-4BFD-B7A3-DFC776B96777}" dt="2019-06-04T13:11:39.442" v="30" actId="20577"/>
          <pc:sldLayoutMkLst>
            <pc:docMk/>
            <pc:sldMasterMk cId="1310585009" sldId="2147483648"/>
            <pc:sldLayoutMk cId="1343773056" sldId="2147483656"/>
          </pc:sldLayoutMkLst>
          <pc:spChg chg="mod">
            <ac:chgData name="Emma Arnold" userId="8993a44a-1dde-43d4-879e-84867f47ccd8" providerId="ADAL" clId="{73F7A31A-F06F-4BFD-B7A3-DFC776B96777}" dt="2019-06-04T13:11:39.442" v="30" actId="20577"/>
            <ac:spMkLst>
              <pc:docMk/>
              <pc:sldMasterMk cId="1310585009" sldId="2147483648"/>
              <pc:sldLayoutMk cId="1343773056" sldId="2147483656"/>
              <ac:spMk id="2" creationId="{00000000-0000-0000-0000-000000000000}"/>
            </ac:spMkLst>
          </pc:spChg>
          <pc:spChg chg="mod">
            <ac:chgData name="Emma Arnold" userId="8993a44a-1dde-43d4-879e-84867f47ccd8" providerId="ADAL" clId="{73F7A31A-F06F-4BFD-B7A3-DFC776B96777}" dt="2019-06-04T13:11:35.638" v="28"/>
            <ac:spMkLst>
              <pc:docMk/>
              <pc:sldMasterMk cId="1310585009" sldId="2147483648"/>
              <pc:sldLayoutMk cId="1343773056" sldId="2147483656"/>
              <ac:spMk id="10" creationId="{1C1FAC2F-6A5C-4259-9B99-E07596693C35}"/>
            </ac:spMkLst>
          </pc:spChg>
        </pc:sldLayoutChg>
      </pc:sldMasterChg>
    </pc:docChg>
  </pc:docChgLst>
  <pc:docChgLst>
    <pc:chgData name="Andy Gray" userId="3900aca3-aa6e-4813-b4e0-c02f9e48a0aa" providerId="ADAL" clId="{D36A2582-C990-4422-B1CA-7BC2BE164DC0}"/>
    <pc:docChg chg="undo custSel modSld modMainMaster">
      <pc:chgData name="Andy Gray" userId="3900aca3-aa6e-4813-b4e0-c02f9e48a0aa" providerId="ADAL" clId="{D36A2582-C990-4422-B1CA-7BC2BE164DC0}" dt="2019-06-20T16:11:16.215" v="539" actId="478"/>
      <pc:docMkLst>
        <pc:docMk/>
      </pc:docMkLst>
      <pc:sldChg chg="addSp delSp modSp">
        <pc:chgData name="Andy Gray" userId="3900aca3-aa6e-4813-b4e0-c02f9e48a0aa" providerId="ADAL" clId="{D36A2582-C990-4422-B1CA-7BC2BE164DC0}" dt="2019-06-20T08:31:34.344" v="32" actId="732"/>
        <pc:sldMkLst>
          <pc:docMk/>
          <pc:sldMk cId="2493786536" sldId="264"/>
        </pc:sldMkLst>
        <pc:picChg chg="del mod modCrop">
          <ac:chgData name="Andy Gray" userId="3900aca3-aa6e-4813-b4e0-c02f9e48a0aa" providerId="ADAL" clId="{D36A2582-C990-4422-B1CA-7BC2BE164DC0}" dt="2019-06-20T08:31:26.953" v="30" actId="478"/>
          <ac:picMkLst>
            <pc:docMk/>
            <pc:sldMk cId="2493786536" sldId="264"/>
            <ac:picMk id="5" creationId="{D1673E09-68C3-4DE9-8837-4AAEBA521149}"/>
          </ac:picMkLst>
        </pc:picChg>
        <pc:picChg chg="add mod ord modCrop">
          <ac:chgData name="Andy Gray" userId="3900aca3-aa6e-4813-b4e0-c02f9e48a0aa" providerId="ADAL" clId="{D36A2582-C990-4422-B1CA-7BC2BE164DC0}" dt="2019-06-20T08:31:34.344" v="32" actId="732"/>
          <ac:picMkLst>
            <pc:docMk/>
            <pc:sldMk cId="2493786536" sldId="264"/>
            <ac:picMk id="6" creationId="{80973690-44F2-45D3-946F-2DC8A1294F0F}"/>
          </ac:picMkLst>
        </pc:picChg>
      </pc:sldChg>
      <pc:sldChg chg="addSp delSp modSp">
        <pc:chgData name="Andy Gray" userId="3900aca3-aa6e-4813-b4e0-c02f9e48a0aa" providerId="ADAL" clId="{D36A2582-C990-4422-B1CA-7BC2BE164DC0}" dt="2019-06-20T08:47:33.967" v="127" actId="14100"/>
        <pc:sldMkLst>
          <pc:docMk/>
          <pc:sldMk cId="3499724682" sldId="268"/>
        </pc:sldMkLst>
        <pc:spChg chg="add del">
          <ac:chgData name="Andy Gray" userId="3900aca3-aa6e-4813-b4e0-c02f9e48a0aa" providerId="ADAL" clId="{D36A2582-C990-4422-B1CA-7BC2BE164DC0}" dt="2019-06-20T08:47:17.329" v="125" actId="478"/>
          <ac:spMkLst>
            <pc:docMk/>
            <pc:sldMk cId="3499724682" sldId="268"/>
            <ac:spMk id="7" creationId="{5A78AE50-5E55-4883-A808-55D76BDAD779}"/>
          </ac:spMkLst>
        </pc:spChg>
        <pc:picChg chg="del mod modCrop">
          <ac:chgData name="Andy Gray" userId="3900aca3-aa6e-4813-b4e0-c02f9e48a0aa" providerId="ADAL" clId="{D36A2582-C990-4422-B1CA-7BC2BE164DC0}" dt="2019-06-20T08:46:27.759" v="113" actId="478"/>
          <ac:picMkLst>
            <pc:docMk/>
            <pc:sldMk cId="3499724682" sldId="268"/>
            <ac:picMk id="4" creationId="{A84431A6-4BB0-4577-8FED-420949B2D472}"/>
          </ac:picMkLst>
        </pc:picChg>
        <pc:picChg chg="add mod ord">
          <ac:chgData name="Andy Gray" userId="3900aca3-aa6e-4813-b4e0-c02f9e48a0aa" providerId="ADAL" clId="{D36A2582-C990-4422-B1CA-7BC2BE164DC0}" dt="2019-06-20T08:47:33.967" v="127" actId="14100"/>
          <ac:picMkLst>
            <pc:docMk/>
            <pc:sldMk cId="3499724682" sldId="268"/>
            <ac:picMk id="6" creationId="{256E0145-8106-46C2-B545-251AD89807C3}"/>
          </ac:picMkLst>
        </pc:picChg>
        <pc:picChg chg="add">
          <ac:chgData name="Andy Gray" userId="3900aca3-aa6e-4813-b4e0-c02f9e48a0aa" providerId="ADAL" clId="{D36A2582-C990-4422-B1CA-7BC2BE164DC0}" dt="2019-06-20T08:47:27.288" v="126"/>
          <ac:picMkLst>
            <pc:docMk/>
            <pc:sldMk cId="3499724682" sldId="268"/>
            <ac:picMk id="8" creationId="{5C93F672-D015-4094-AC6F-6F175553B183}"/>
          </ac:picMkLst>
        </pc:picChg>
      </pc:sldChg>
      <pc:sldChg chg="addSp delSp modSp setBg">
        <pc:chgData name="Andy Gray" userId="3900aca3-aa6e-4813-b4e0-c02f9e48a0aa" providerId="ADAL" clId="{D36A2582-C990-4422-B1CA-7BC2BE164DC0}" dt="2019-06-20T16:06:41.281" v="534" actId="478"/>
        <pc:sldMkLst>
          <pc:docMk/>
          <pc:sldMk cId="811119579" sldId="273"/>
        </pc:sldMkLst>
        <pc:picChg chg="add del mod ord modCrop">
          <ac:chgData name="Andy Gray" userId="3900aca3-aa6e-4813-b4e0-c02f9e48a0aa" providerId="ADAL" clId="{D36A2582-C990-4422-B1CA-7BC2BE164DC0}" dt="2019-06-20T16:06:41.281" v="534" actId="478"/>
          <ac:picMkLst>
            <pc:docMk/>
            <pc:sldMk cId="811119579" sldId="273"/>
            <ac:picMk id="4" creationId="{BDD05EE6-736B-4BBC-813D-B26AE237A2F2}"/>
          </ac:picMkLst>
        </pc:picChg>
        <pc:picChg chg="del mod modCrop">
          <ac:chgData name="Andy Gray" userId="3900aca3-aa6e-4813-b4e0-c02f9e48a0aa" providerId="ADAL" clId="{D36A2582-C990-4422-B1CA-7BC2BE164DC0}" dt="2019-06-20T09:55:31.433" v="359" actId="478"/>
          <ac:picMkLst>
            <pc:docMk/>
            <pc:sldMk cId="811119579" sldId="273"/>
            <ac:picMk id="9" creationId="{31BC8086-D925-4C37-B212-C2D250E36BA0}"/>
          </ac:picMkLst>
        </pc:picChg>
        <pc:picChg chg="del">
          <ac:chgData name="Andy Gray" userId="3900aca3-aa6e-4813-b4e0-c02f9e48a0aa" providerId="ADAL" clId="{D36A2582-C990-4422-B1CA-7BC2BE164DC0}" dt="2019-06-20T09:55:47.877" v="362" actId="478"/>
          <ac:picMkLst>
            <pc:docMk/>
            <pc:sldMk cId="811119579" sldId="273"/>
            <ac:picMk id="10" creationId="{B0828314-5D1C-4383-BE95-FE9BC3C03067}"/>
          </ac:picMkLst>
        </pc:picChg>
        <pc:picChg chg="del">
          <ac:chgData name="Andy Gray" userId="3900aca3-aa6e-4813-b4e0-c02f9e48a0aa" providerId="ADAL" clId="{D36A2582-C990-4422-B1CA-7BC2BE164DC0}" dt="2019-06-20T09:55:45.018" v="361" actId="478"/>
          <ac:picMkLst>
            <pc:docMk/>
            <pc:sldMk cId="811119579" sldId="273"/>
            <ac:picMk id="11" creationId="{9399D77C-3B0C-4FB5-A047-F237E57BB851}"/>
          </ac:picMkLst>
        </pc:picChg>
        <pc:picChg chg="add del mod ord modCrop">
          <ac:chgData name="Andy Gray" userId="3900aca3-aa6e-4813-b4e0-c02f9e48a0aa" providerId="ADAL" clId="{D36A2582-C990-4422-B1CA-7BC2BE164DC0}" dt="2019-06-20T09:56:56.522" v="371" actId="478"/>
          <ac:picMkLst>
            <pc:docMk/>
            <pc:sldMk cId="811119579" sldId="273"/>
            <ac:picMk id="12" creationId="{2AF3073D-B94A-4451-AD37-B21F1FA1B039}"/>
          </ac:picMkLst>
        </pc:picChg>
      </pc:sldChg>
      <pc:sldChg chg="addSp delSp modSp addCm modCm">
        <pc:chgData name="Andy Gray" userId="3900aca3-aa6e-4813-b4e0-c02f9e48a0aa" providerId="ADAL" clId="{D36A2582-C990-4422-B1CA-7BC2BE164DC0}" dt="2019-06-20T15:47:55.056" v="383"/>
        <pc:sldMkLst>
          <pc:docMk/>
          <pc:sldMk cId="1783061469" sldId="274"/>
        </pc:sldMkLst>
        <pc:picChg chg="del mod modCrop">
          <ac:chgData name="Andy Gray" userId="3900aca3-aa6e-4813-b4e0-c02f9e48a0aa" providerId="ADAL" clId="{D36A2582-C990-4422-B1CA-7BC2BE164DC0}" dt="2019-06-20T08:42:44.247" v="105" actId="478"/>
          <ac:picMkLst>
            <pc:docMk/>
            <pc:sldMk cId="1783061469" sldId="274"/>
            <ac:picMk id="5" creationId="{5B1351A3-8A67-491A-8AA4-E49587140391}"/>
          </ac:picMkLst>
        </pc:picChg>
        <pc:picChg chg="add mod ord modCrop">
          <ac:chgData name="Andy Gray" userId="3900aca3-aa6e-4813-b4e0-c02f9e48a0aa" providerId="ADAL" clId="{D36A2582-C990-4422-B1CA-7BC2BE164DC0}" dt="2019-06-20T08:46:23.319" v="112" actId="1076"/>
          <ac:picMkLst>
            <pc:docMk/>
            <pc:sldMk cId="1783061469" sldId="274"/>
            <ac:picMk id="6" creationId="{A844D9FC-06BC-40A3-B4AB-282B82659C7D}"/>
          </ac:picMkLst>
        </pc:picChg>
      </pc:sldChg>
      <pc:sldChg chg="addSp delSp modSp">
        <pc:chgData name="Andy Gray" userId="3900aca3-aa6e-4813-b4e0-c02f9e48a0aa" providerId="ADAL" clId="{D36A2582-C990-4422-B1CA-7BC2BE164DC0}" dt="2019-06-20T09:47:39.446" v="300" actId="1076"/>
        <pc:sldMkLst>
          <pc:docMk/>
          <pc:sldMk cId="1439540205" sldId="277"/>
        </pc:sldMkLst>
        <pc:spChg chg="mod">
          <ac:chgData name="Andy Gray" userId="3900aca3-aa6e-4813-b4e0-c02f9e48a0aa" providerId="ADAL" clId="{D36A2582-C990-4422-B1CA-7BC2BE164DC0}" dt="2019-06-20T09:46:17.156" v="283" actId="14100"/>
          <ac:spMkLst>
            <pc:docMk/>
            <pc:sldMk cId="1439540205" sldId="277"/>
            <ac:spMk id="4" creationId="{AC2F27F8-10A7-478D-95F3-2F6F846BD9A8}"/>
          </ac:spMkLst>
        </pc:spChg>
        <pc:graphicFrameChg chg="add del mod">
          <ac:chgData name="Andy Gray" userId="3900aca3-aa6e-4813-b4e0-c02f9e48a0aa" providerId="ADAL" clId="{D36A2582-C990-4422-B1CA-7BC2BE164DC0}" dt="2019-06-20T09:46:23.986" v="285" actId="478"/>
          <ac:graphicFrameMkLst>
            <pc:docMk/>
            <pc:sldMk cId="1439540205" sldId="277"/>
            <ac:graphicFrameMk id="5" creationId="{91383BB4-6C6B-45C3-A7D3-F2C22A304F1F}"/>
          </ac:graphicFrameMkLst>
        </pc:graphicFrameChg>
        <pc:picChg chg="mod">
          <ac:chgData name="Andy Gray" userId="3900aca3-aa6e-4813-b4e0-c02f9e48a0aa" providerId="ADAL" clId="{D36A2582-C990-4422-B1CA-7BC2BE164DC0}" dt="2019-06-20T09:46:08.755" v="281" actId="1076"/>
          <ac:picMkLst>
            <pc:docMk/>
            <pc:sldMk cId="1439540205" sldId="277"/>
            <ac:picMk id="6" creationId="{00000000-0000-0000-0000-000000000000}"/>
          </ac:picMkLst>
        </pc:picChg>
        <pc:picChg chg="add mod modCrop">
          <ac:chgData name="Andy Gray" userId="3900aca3-aa6e-4813-b4e0-c02f9e48a0aa" providerId="ADAL" clId="{D36A2582-C990-4422-B1CA-7BC2BE164DC0}" dt="2019-06-20T09:47:39.446" v="300" actId="1076"/>
          <ac:picMkLst>
            <pc:docMk/>
            <pc:sldMk cId="1439540205" sldId="277"/>
            <ac:picMk id="8" creationId="{6DCBECEA-1A06-4C74-AFE9-621639E8AE92}"/>
          </ac:picMkLst>
        </pc:picChg>
        <pc:picChg chg="del mod modCrop">
          <ac:chgData name="Andy Gray" userId="3900aca3-aa6e-4813-b4e0-c02f9e48a0aa" providerId="ADAL" clId="{D36A2582-C990-4422-B1CA-7BC2BE164DC0}" dt="2019-06-20T09:45:57.524" v="279" actId="478"/>
          <ac:picMkLst>
            <pc:docMk/>
            <pc:sldMk cId="1439540205" sldId="277"/>
            <ac:picMk id="1026" creationId="{8290A3B2-9838-4278-931B-9CA89239F203}"/>
          </ac:picMkLst>
        </pc:picChg>
      </pc:sldChg>
      <pc:sldChg chg="addSp delSp modSp">
        <pc:chgData name="Andy Gray" userId="3900aca3-aa6e-4813-b4e0-c02f9e48a0aa" providerId="ADAL" clId="{D36A2582-C990-4422-B1CA-7BC2BE164DC0}" dt="2019-06-20T09:03:58.965" v="252" actId="1076"/>
        <pc:sldMkLst>
          <pc:docMk/>
          <pc:sldMk cId="3214229066" sldId="346"/>
        </pc:sldMkLst>
        <pc:picChg chg="add mod ord">
          <ac:chgData name="Andy Gray" userId="3900aca3-aa6e-4813-b4e0-c02f9e48a0aa" providerId="ADAL" clId="{D36A2582-C990-4422-B1CA-7BC2BE164DC0}" dt="2019-06-20T09:03:58.965" v="252" actId="1076"/>
          <ac:picMkLst>
            <pc:docMk/>
            <pc:sldMk cId="3214229066" sldId="346"/>
            <ac:picMk id="5" creationId="{00E4EC66-1894-4C1C-B5D1-0FD470558819}"/>
          </ac:picMkLst>
        </pc:picChg>
        <pc:picChg chg="add mod ord modCrop">
          <ac:chgData name="Andy Gray" userId="3900aca3-aa6e-4813-b4e0-c02f9e48a0aa" providerId="ADAL" clId="{D36A2582-C990-4422-B1CA-7BC2BE164DC0}" dt="2019-06-20T09:03:45.774" v="249" actId="1076"/>
          <ac:picMkLst>
            <pc:docMk/>
            <pc:sldMk cId="3214229066" sldId="346"/>
            <ac:picMk id="7" creationId="{73012C20-A107-4A83-A6CA-9BCDC9018B18}"/>
          </ac:picMkLst>
        </pc:picChg>
        <pc:picChg chg="del mod modCrop">
          <ac:chgData name="Andy Gray" userId="3900aca3-aa6e-4813-b4e0-c02f9e48a0aa" providerId="ADAL" clId="{D36A2582-C990-4422-B1CA-7BC2BE164DC0}" dt="2019-06-20T09:02:49.487" v="237" actId="478"/>
          <ac:picMkLst>
            <pc:docMk/>
            <pc:sldMk cId="3214229066" sldId="346"/>
            <ac:picMk id="8" creationId="{AF3FBF15-AB8F-4B28-B4E7-AE90C0BD83ED}"/>
          </ac:picMkLst>
        </pc:picChg>
        <pc:picChg chg="del mod modCrop">
          <ac:chgData name="Andy Gray" userId="3900aca3-aa6e-4813-b4e0-c02f9e48a0aa" providerId="ADAL" clId="{D36A2582-C990-4422-B1CA-7BC2BE164DC0}" dt="2019-06-20T09:03:12.213" v="245" actId="478"/>
          <ac:picMkLst>
            <pc:docMk/>
            <pc:sldMk cId="3214229066" sldId="346"/>
            <ac:picMk id="9" creationId="{66134D3D-24E7-4DA3-B069-59651753413A}"/>
          </ac:picMkLst>
        </pc:picChg>
      </pc:sldChg>
      <pc:sldChg chg="addSp delSp modSp">
        <pc:chgData name="Andy Gray" userId="3900aca3-aa6e-4813-b4e0-c02f9e48a0aa" providerId="ADAL" clId="{D36A2582-C990-4422-B1CA-7BC2BE164DC0}" dt="2019-06-20T08:33:51.662" v="52"/>
        <pc:sldMkLst>
          <pc:docMk/>
          <pc:sldMk cId="2527228671" sldId="377"/>
        </pc:sldMkLst>
        <pc:picChg chg="add mod ord modCrop">
          <ac:chgData name="Andy Gray" userId="3900aca3-aa6e-4813-b4e0-c02f9e48a0aa" providerId="ADAL" clId="{D36A2582-C990-4422-B1CA-7BC2BE164DC0}" dt="2019-06-20T08:33:49.241" v="51" actId="732"/>
          <ac:picMkLst>
            <pc:docMk/>
            <pc:sldMk cId="2527228671" sldId="377"/>
            <ac:picMk id="4" creationId="{8E9EA4E9-FEA7-4CDA-8BA5-D146CA9EBCEF}"/>
          </ac:picMkLst>
        </pc:picChg>
        <pc:picChg chg="del mod modCrop">
          <ac:chgData name="Andy Gray" userId="3900aca3-aa6e-4813-b4e0-c02f9e48a0aa" providerId="ADAL" clId="{D36A2582-C990-4422-B1CA-7BC2BE164DC0}" dt="2019-06-20T08:33:29.944" v="47" actId="478"/>
          <ac:picMkLst>
            <pc:docMk/>
            <pc:sldMk cId="2527228671" sldId="377"/>
            <ac:picMk id="8" creationId="{7323C049-BD41-4D73-8906-345E9E18BC80}"/>
          </ac:picMkLst>
        </pc:picChg>
        <pc:picChg chg="add">
          <ac:chgData name="Andy Gray" userId="3900aca3-aa6e-4813-b4e0-c02f9e48a0aa" providerId="ADAL" clId="{D36A2582-C990-4422-B1CA-7BC2BE164DC0}" dt="2019-06-20T08:33:51.662" v="52"/>
          <ac:picMkLst>
            <pc:docMk/>
            <pc:sldMk cId="2527228671" sldId="377"/>
            <ac:picMk id="9" creationId="{25183469-94D4-4C45-8254-F76AA6D99332}"/>
          </ac:picMkLst>
        </pc:picChg>
      </pc:sldChg>
      <pc:sldChg chg="addSp delSp modSp">
        <pc:chgData name="Andy Gray" userId="3900aca3-aa6e-4813-b4e0-c02f9e48a0aa" providerId="ADAL" clId="{D36A2582-C990-4422-B1CA-7BC2BE164DC0}" dt="2019-06-20T09:23:26.237" v="278"/>
        <pc:sldMkLst>
          <pc:docMk/>
          <pc:sldMk cId="318892940" sldId="381"/>
        </pc:sldMkLst>
        <pc:spChg chg="add del">
          <ac:chgData name="Andy Gray" userId="3900aca3-aa6e-4813-b4e0-c02f9e48a0aa" providerId="ADAL" clId="{D36A2582-C990-4422-B1CA-7BC2BE164DC0}" dt="2019-06-20T09:23:12.700" v="277"/>
          <ac:spMkLst>
            <pc:docMk/>
            <pc:sldMk cId="318892940" sldId="381"/>
            <ac:spMk id="4" creationId="{BC99F8C6-E8A1-4DC3-A1BB-1D5A8138DD15}"/>
          </ac:spMkLst>
        </pc:spChg>
        <pc:picChg chg="add mod ord modCrop">
          <ac:chgData name="Andy Gray" userId="3900aca3-aa6e-4813-b4e0-c02f9e48a0aa" providerId="ADAL" clId="{D36A2582-C990-4422-B1CA-7BC2BE164DC0}" dt="2019-06-20T09:23:07.628" v="275" actId="1076"/>
          <ac:picMkLst>
            <pc:docMk/>
            <pc:sldMk cId="318892940" sldId="381"/>
            <ac:picMk id="3" creationId="{79C0441C-3DFD-45F9-B0C0-E012D28FD68C}"/>
          </ac:picMkLst>
        </pc:picChg>
        <pc:picChg chg="add">
          <ac:chgData name="Andy Gray" userId="3900aca3-aa6e-4813-b4e0-c02f9e48a0aa" providerId="ADAL" clId="{D36A2582-C990-4422-B1CA-7BC2BE164DC0}" dt="2019-06-20T09:23:26.237" v="278"/>
          <ac:picMkLst>
            <pc:docMk/>
            <pc:sldMk cId="318892940" sldId="381"/>
            <ac:picMk id="8" creationId="{57394031-5DD0-4616-ACD9-E00130E79725}"/>
          </ac:picMkLst>
        </pc:picChg>
        <pc:picChg chg="del mod modCrop">
          <ac:chgData name="Andy Gray" userId="3900aca3-aa6e-4813-b4e0-c02f9e48a0aa" providerId="ADAL" clId="{D36A2582-C990-4422-B1CA-7BC2BE164DC0}" dt="2019-06-20T09:21:52.557" v="264" actId="478"/>
          <ac:picMkLst>
            <pc:docMk/>
            <pc:sldMk cId="318892940" sldId="381"/>
            <ac:picMk id="2050" creationId="{B4B7A67D-1CCA-4021-8845-7355ECA87C99}"/>
          </ac:picMkLst>
        </pc:picChg>
      </pc:sldChg>
      <pc:sldChg chg="addSp delSp modSp">
        <pc:chgData name="Andy Gray" userId="3900aca3-aa6e-4813-b4e0-c02f9e48a0aa" providerId="ADAL" clId="{D36A2582-C990-4422-B1CA-7BC2BE164DC0}" dt="2019-06-20T09:49:47.073" v="317" actId="18131"/>
        <pc:sldMkLst>
          <pc:docMk/>
          <pc:sldMk cId="2276952741" sldId="382"/>
        </pc:sldMkLst>
        <pc:picChg chg="add mod ord modCrop">
          <ac:chgData name="Andy Gray" userId="3900aca3-aa6e-4813-b4e0-c02f9e48a0aa" providerId="ADAL" clId="{D36A2582-C990-4422-B1CA-7BC2BE164DC0}" dt="2019-06-20T09:49:47.073" v="317" actId="18131"/>
          <ac:picMkLst>
            <pc:docMk/>
            <pc:sldMk cId="2276952741" sldId="382"/>
            <ac:picMk id="4" creationId="{BF80C648-514C-4C61-A149-FB8C689F40BD}"/>
          </ac:picMkLst>
        </pc:picChg>
        <pc:picChg chg="del mod modCrop">
          <ac:chgData name="Andy Gray" userId="3900aca3-aa6e-4813-b4e0-c02f9e48a0aa" providerId="ADAL" clId="{D36A2582-C990-4422-B1CA-7BC2BE164DC0}" dt="2019-06-20T09:49:28.267" v="314" actId="478"/>
          <ac:picMkLst>
            <pc:docMk/>
            <pc:sldMk cId="2276952741" sldId="382"/>
            <ac:picMk id="6" creationId="{3290581A-6300-48CB-B23D-A1120FE6F5E7}"/>
          </ac:picMkLst>
        </pc:picChg>
      </pc:sldChg>
      <pc:sldChg chg="addSp delSp modSp">
        <pc:chgData name="Andy Gray" userId="3900aca3-aa6e-4813-b4e0-c02f9e48a0aa" providerId="ADAL" clId="{D36A2582-C990-4422-B1CA-7BC2BE164DC0}" dt="2019-06-20T09:52:58.489" v="349" actId="1076"/>
        <pc:sldMkLst>
          <pc:docMk/>
          <pc:sldMk cId="2308969173" sldId="384"/>
        </pc:sldMkLst>
        <pc:spChg chg="mod">
          <ac:chgData name="Andy Gray" userId="3900aca3-aa6e-4813-b4e0-c02f9e48a0aa" providerId="ADAL" clId="{D36A2582-C990-4422-B1CA-7BC2BE164DC0}" dt="2019-06-20T09:52:50.163" v="348" actId="20577"/>
          <ac:spMkLst>
            <pc:docMk/>
            <pc:sldMk cId="2308969173" sldId="384"/>
            <ac:spMk id="46" creationId="{76AB8E7A-A6C2-450A-9E27-9038DD65D762}"/>
          </ac:spMkLst>
        </pc:spChg>
        <pc:graphicFrameChg chg="add del mod">
          <ac:chgData name="Andy Gray" userId="3900aca3-aa6e-4813-b4e0-c02f9e48a0aa" providerId="ADAL" clId="{D36A2582-C990-4422-B1CA-7BC2BE164DC0}" dt="2019-06-20T09:52:09.369" v="336"/>
          <ac:graphicFrameMkLst>
            <pc:docMk/>
            <pc:sldMk cId="2308969173" sldId="384"/>
            <ac:graphicFrameMk id="7" creationId="{4347A05D-1A3B-4440-80E7-E88704958CBA}"/>
          </ac:graphicFrameMkLst>
        </pc:graphicFrameChg>
        <pc:picChg chg="del mod modCrop">
          <ac:chgData name="Andy Gray" userId="3900aca3-aa6e-4813-b4e0-c02f9e48a0aa" providerId="ADAL" clId="{D36A2582-C990-4422-B1CA-7BC2BE164DC0}" dt="2019-06-20T09:51:40.618" v="326" actId="478"/>
          <ac:picMkLst>
            <pc:docMk/>
            <pc:sldMk cId="2308969173" sldId="384"/>
            <ac:picMk id="4" creationId="{10319F46-E518-4DEF-AC14-924484AAB331}"/>
          </ac:picMkLst>
        </pc:picChg>
        <pc:picChg chg="add mod ord modCrop">
          <ac:chgData name="Andy Gray" userId="3900aca3-aa6e-4813-b4e0-c02f9e48a0aa" providerId="ADAL" clId="{D36A2582-C990-4422-B1CA-7BC2BE164DC0}" dt="2019-06-20T09:52:58.489" v="349" actId="1076"/>
          <ac:picMkLst>
            <pc:docMk/>
            <pc:sldMk cId="2308969173" sldId="384"/>
            <ac:picMk id="5" creationId="{E4764E04-2D9C-49F1-9C24-0F04C54E4932}"/>
          </ac:picMkLst>
        </pc:picChg>
        <pc:picChg chg="add">
          <ac:chgData name="Andy Gray" userId="3900aca3-aa6e-4813-b4e0-c02f9e48a0aa" providerId="ADAL" clId="{D36A2582-C990-4422-B1CA-7BC2BE164DC0}" dt="2019-06-20T09:52:21.296" v="339"/>
          <ac:picMkLst>
            <pc:docMk/>
            <pc:sldMk cId="2308969173" sldId="384"/>
            <ac:picMk id="9" creationId="{B59E626D-FF83-44DF-BAD0-28DDEE5BAE43}"/>
          </ac:picMkLst>
        </pc:picChg>
      </pc:sldChg>
      <pc:sldChg chg="delSp modSp setBg">
        <pc:chgData name="Andy Gray" userId="3900aca3-aa6e-4813-b4e0-c02f9e48a0aa" providerId="ADAL" clId="{D36A2582-C990-4422-B1CA-7BC2BE164DC0}" dt="2019-06-20T16:11:16.215" v="539" actId="478"/>
        <pc:sldMkLst>
          <pc:docMk/>
          <pc:sldMk cId="1344730029" sldId="389"/>
        </pc:sldMkLst>
        <pc:picChg chg="del mod modCrop">
          <ac:chgData name="Andy Gray" userId="3900aca3-aa6e-4813-b4e0-c02f9e48a0aa" providerId="ADAL" clId="{D36A2582-C990-4422-B1CA-7BC2BE164DC0}" dt="2019-06-20T16:11:16.215" v="539" actId="478"/>
          <ac:picMkLst>
            <pc:docMk/>
            <pc:sldMk cId="1344730029" sldId="389"/>
            <ac:picMk id="7" creationId="{00880954-B1C0-4768-9C3D-E59ED61EE13E}"/>
          </ac:picMkLst>
        </pc:picChg>
        <pc:picChg chg="del">
          <ac:chgData name="Andy Gray" userId="3900aca3-aa6e-4813-b4e0-c02f9e48a0aa" providerId="ADAL" clId="{D36A2582-C990-4422-B1CA-7BC2BE164DC0}" dt="2019-06-20T16:11:04.728" v="535" actId="478"/>
          <ac:picMkLst>
            <pc:docMk/>
            <pc:sldMk cId="1344730029" sldId="389"/>
            <ac:picMk id="8" creationId="{E7C56FCD-D983-4A5A-9450-0C3435E6D378}"/>
          </ac:picMkLst>
        </pc:picChg>
      </pc:sldChg>
      <pc:sldChg chg="addSp delSp modSp">
        <pc:chgData name="Andy Gray" userId="3900aca3-aa6e-4813-b4e0-c02f9e48a0aa" providerId="ADAL" clId="{D36A2582-C990-4422-B1CA-7BC2BE164DC0}" dt="2019-06-20T08:37:23.463" v="68" actId="1076"/>
        <pc:sldMkLst>
          <pc:docMk/>
          <pc:sldMk cId="650059278" sldId="390"/>
        </pc:sldMkLst>
        <pc:picChg chg="add mod ord modCrop">
          <ac:chgData name="Andy Gray" userId="3900aca3-aa6e-4813-b4e0-c02f9e48a0aa" providerId="ADAL" clId="{D36A2582-C990-4422-B1CA-7BC2BE164DC0}" dt="2019-06-20T08:37:23.463" v="68" actId="1076"/>
          <ac:picMkLst>
            <pc:docMk/>
            <pc:sldMk cId="650059278" sldId="390"/>
            <ac:picMk id="5" creationId="{4FA6DA3D-5E7C-4ECA-96D1-BEC5825541AB}"/>
          </ac:picMkLst>
        </pc:picChg>
        <pc:picChg chg="del mod modCrop">
          <ac:chgData name="Andy Gray" userId="3900aca3-aa6e-4813-b4e0-c02f9e48a0aa" providerId="ADAL" clId="{D36A2582-C990-4422-B1CA-7BC2BE164DC0}" dt="2019-06-20T08:37:14.032" v="66" actId="478"/>
          <ac:picMkLst>
            <pc:docMk/>
            <pc:sldMk cId="650059278" sldId="390"/>
            <ac:picMk id="14" creationId="{B4BD1004-42AF-41C3-9DA9-3D514F8FA494}"/>
          </ac:picMkLst>
        </pc:picChg>
      </pc:sldChg>
      <pc:sldChg chg="addSp delSp modSp setBg">
        <pc:chgData name="Andy Gray" userId="3900aca3-aa6e-4813-b4e0-c02f9e48a0aa" providerId="ADAL" clId="{D36A2582-C990-4422-B1CA-7BC2BE164DC0}" dt="2019-06-20T15:56:28.402" v="530" actId="1076"/>
        <pc:sldMkLst>
          <pc:docMk/>
          <pc:sldMk cId="2995707637" sldId="394"/>
        </pc:sldMkLst>
        <pc:spChg chg="del">
          <ac:chgData name="Andy Gray" userId="3900aca3-aa6e-4813-b4e0-c02f9e48a0aa" providerId="ADAL" clId="{D36A2582-C990-4422-B1CA-7BC2BE164DC0}" dt="2019-06-20T08:52:59.287" v="137" actId="478"/>
          <ac:spMkLst>
            <pc:docMk/>
            <pc:sldMk cId="2995707637" sldId="394"/>
            <ac:spMk id="6" creationId="{CD3BA587-CD9B-4EE4-B4E8-9468822D5E17}"/>
          </ac:spMkLst>
        </pc:spChg>
        <pc:picChg chg="del">
          <ac:chgData name="Andy Gray" userId="3900aca3-aa6e-4813-b4e0-c02f9e48a0aa" providerId="ADAL" clId="{D36A2582-C990-4422-B1CA-7BC2BE164DC0}" dt="2019-06-20T08:52:59.904" v="138" actId="478"/>
          <ac:picMkLst>
            <pc:docMk/>
            <pc:sldMk cId="2995707637" sldId="394"/>
            <ac:picMk id="4" creationId="{14E02DA8-0A0A-43A2-9375-01091128C427}"/>
          </ac:picMkLst>
        </pc:picChg>
        <pc:picChg chg="del mod modCrop">
          <ac:chgData name="Andy Gray" userId="3900aca3-aa6e-4813-b4e0-c02f9e48a0aa" providerId="ADAL" clId="{D36A2582-C990-4422-B1CA-7BC2BE164DC0}" dt="2019-06-20T08:52:56.838" v="136" actId="478"/>
          <ac:picMkLst>
            <pc:docMk/>
            <pc:sldMk cId="2995707637" sldId="394"/>
            <ac:picMk id="5" creationId="{A14F97BF-00F1-41B5-A992-B3DE1DAE4654}"/>
          </ac:picMkLst>
        </pc:picChg>
        <pc:picChg chg="add del mod modCrop">
          <ac:chgData name="Andy Gray" userId="3900aca3-aa6e-4813-b4e0-c02f9e48a0aa" providerId="ADAL" clId="{D36A2582-C990-4422-B1CA-7BC2BE164DC0}" dt="2019-06-20T15:54:18.025" v="508" actId="478"/>
          <ac:picMkLst>
            <pc:docMk/>
            <pc:sldMk cId="2995707637" sldId="394"/>
            <ac:picMk id="8" creationId="{46A12696-7BA8-48CD-8541-E5D27799BCE3}"/>
          </ac:picMkLst>
        </pc:picChg>
        <pc:picChg chg="add mod modCrop">
          <ac:chgData name="Andy Gray" userId="3900aca3-aa6e-4813-b4e0-c02f9e48a0aa" providerId="ADAL" clId="{D36A2582-C990-4422-B1CA-7BC2BE164DC0}" dt="2019-06-20T15:56:28.402" v="530" actId="1076"/>
          <ac:picMkLst>
            <pc:docMk/>
            <pc:sldMk cId="2995707637" sldId="394"/>
            <ac:picMk id="10" creationId="{6721CFA5-3367-4B9B-A358-20AB2340D210}"/>
          </ac:picMkLst>
        </pc:picChg>
      </pc:sldChg>
      <pc:sldChg chg="addSp delSp modSp">
        <pc:chgData name="Andy Gray" userId="3900aca3-aa6e-4813-b4e0-c02f9e48a0aa" providerId="ADAL" clId="{D36A2582-C990-4422-B1CA-7BC2BE164DC0}" dt="2019-06-20T08:56:27.687" v="175" actId="1076"/>
        <pc:sldMkLst>
          <pc:docMk/>
          <pc:sldMk cId="1310576692" sldId="396"/>
        </pc:sldMkLst>
        <pc:spChg chg="mod">
          <ac:chgData name="Andy Gray" userId="3900aca3-aa6e-4813-b4e0-c02f9e48a0aa" providerId="ADAL" clId="{D36A2582-C990-4422-B1CA-7BC2BE164DC0}" dt="2019-06-20T08:55:09.463" v="156" actId="20577"/>
          <ac:spMkLst>
            <pc:docMk/>
            <pc:sldMk cId="1310576692" sldId="396"/>
            <ac:spMk id="3" creationId="{8396DEE8-50D5-458F-87BF-83DF579CFA8A}"/>
          </ac:spMkLst>
        </pc:spChg>
        <pc:spChg chg="del">
          <ac:chgData name="Andy Gray" userId="3900aca3-aa6e-4813-b4e0-c02f9e48a0aa" providerId="ADAL" clId="{D36A2582-C990-4422-B1CA-7BC2BE164DC0}" dt="2019-06-20T08:51:30.848" v="130" actId="478"/>
          <ac:spMkLst>
            <pc:docMk/>
            <pc:sldMk cId="1310576692" sldId="396"/>
            <ac:spMk id="8" creationId="{14E5805A-86AD-47D2-897C-9C253AA62EB2}"/>
          </ac:spMkLst>
        </pc:spChg>
        <pc:picChg chg="del mod modCrop">
          <ac:chgData name="Andy Gray" userId="3900aca3-aa6e-4813-b4e0-c02f9e48a0aa" providerId="ADAL" clId="{D36A2582-C990-4422-B1CA-7BC2BE164DC0}" dt="2019-06-20T08:56:25" v="174" actId="478"/>
          <ac:picMkLst>
            <pc:docMk/>
            <pc:sldMk cId="1310576692" sldId="396"/>
            <ac:picMk id="4" creationId="{55E2D0AA-0032-41C2-BC1C-7A4A582783D5}"/>
          </ac:picMkLst>
        </pc:picChg>
        <pc:picChg chg="del">
          <ac:chgData name="Andy Gray" userId="3900aca3-aa6e-4813-b4e0-c02f9e48a0aa" providerId="ADAL" clId="{D36A2582-C990-4422-B1CA-7BC2BE164DC0}" dt="2019-06-20T08:51:32.920" v="131" actId="478"/>
          <ac:picMkLst>
            <pc:docMk/>
            <pc:sldMk cId="1310576692" sldId="396"/>
            <ac:picMk id="5" creationId="{107C3DAE-BFE5-452B-803E-CBD7615EC329}"/>
          </ac:picMkLst>
        </pc:picChg>
        <pc:picChg chg="add mod ord modCrop">
          <ac:chgData name="Andy Gray" userId="3900aca3-aa6e-4813-b4e0-c02f9e48a0aa" providerId="ADAL" clId="{D36A2582-C990-4422-B1CA-7BC2BE164DC0}" dt="2019-06-20T08:56:27.687" v="175" actId="1076"/>
          <ac:picMkLst>
            <pc:docMk/>
            <pc:sldMk cId="1310576692" sldId="396"/>
            <ac:picMk id="7" creationId="{1E833AC2-EDF1-4506-923E-F3B14D7A823A}"/>
          </ac:picMkLst>
        </pc:picChg>
      </pc:sldChg>
      <pc:sldChg chg="addSp delSp modSp">
        <pc:chgData name="Andy Gray" userId="3900aca3-aa6e-4813-b4e0-c02f9e48a0aa" providerId="ADAL" clId="{D36A2582-C990-4422-B1CA-7BC2BE164DC0}" dt="2019-06-20T09:01:29.366" v="225" actId="732"/>
        <pc:sldMkLst>
          <pc:docMk/>
          <pc:sldMk cId="1628820414" sldId="400"/>
        </pc:sldMkLst>
        <pc:picChg chg="del mod modCrop">
          <ac:chgData name="Andy Gray" userId="3900aca3-aa6e-4813-b4e0-c02f9e48a0aa" providerId="ADAL" clId="{D36A2582-C990-4422-B1CA-7BC2BE164DC0}" dt="2019-06-20T08:59:26.935" v="205" actId="478"/>
          <ac:picMkLst>
            <pc:docMk/>
            <pc:sldMk cId="1628820414" sldId="400"/>
            <ac:picMk id="2" creationId="{17B72ACF-2551-4C03-8878-1C7AF2A79A8E}"/>
          </ac:picMkLst>
        </pc:picChg>
        <pc:picChg chg="add del mod modCrop">
          <ac:chgData name="Andy Gray" userId="3900aca3-aa6e-4813-b4e0-c02f9e48a0aa" providerId="ADAL" clId="{D36A2582-C990-4422-B1CA-7BC2BE164DC0}" dt="2019-06-20T09:01:29.366" v="225" actId="732"/>
          <ac:picMkLst>
            <pc:docMk/>
            <pc:sldMk cId="1628820414" sldId="400"/>
            <ac:picMk id="6" creationId="{8BBE02CC-46D3-4680-A4EC-1C5920A4228C}"/>
          </ac:picMkLst>
        </pc:picChg>
      </pc:sldChg>
      <pc:sldChg chg="addSp delSp modSp">
        <pc:chgData name="Andy Gray" userId="3900aca3-aa6e-4813-b4e0-c02f9e48a0aa" providerId="ADAL" clId="{D36A2582-C990-4422-B1CA-7BC2BE164DC0}" dt="2019-06-20T15:46:47.530" v="381" actId="732"/>
        <pc:sldMkLst>
          <pc:docMk/>
          <pc:sldMk cId="1735959367" sldId="402"/>
        </pc:sldMkLst>
        <pc:picChg chg="add mod ord modCrop">
          <ac:chgData name="Andy Gray" userId="3900aca3-aa6e-4813-b4e0-c02f9e48a0aa" providerId="ADAL" clId="{D36A2582-C990-4422-B1CA-7BC2BE164DC0}" dt="2019-06-20T15:46:47.530" v="381" actId="732"/>
          <ac:picMkLst>
            <pc:docMk/>
            <pc:sldMk cId="1735959367" sldId="402"/>
            <ac:picMk id="5" creationId="{564F6186-F4E2-43F9-86DA-7905154D9FB0}"/>
          </ac:picMkLst>
        </pc:picChg>
        <pc:picChg chg="add">
          <ac:chgData name="Andy Gray" userId="3900aca3-aa6e-4813-b4e0-c02f9e48a0aa" providerId="ADAL" clId="{D36A2582-C990-4422-B1CA-7BC2BE164DC0}" dt="2019-06-20T08:31:01.394" v="20"/>
          <ac:picMkLst>
            <pc:docMk/>
            <pc:sldMk cId="1735959367" sldId="402"/>
            <ac:picMk id="8" creationId="{2EE9D6FE-7551-4350-A02F-8BCDC72A53AF}"/>
          </ac:picMkLst>
        </pc:picChg>
        <pc:picChg chg="del mod modCrop">
          <ac:chgData name="Andy Gray" userId="3900aca3-aa6e-4813-b4e0-c02f9e48a0aa" providerId="ADAL" clId="{D36A2582-C990-4422-B1CA-7BC2BE164DC0}" dt="2019-06-20T08:29:46.510" v="10" actId="478"/>
          <ac:picMkLst>
            <pc:docMk/>
            <pc:sldMk cId="1735959367" sldId="402"/>
            <ac:picMk id="3074" creationId="{C582DBDD-4A1E-4C06-B3DD-6F6D2A87D390}"/>
          </ac:picMkLst>
        </pc:picChg>
        <pc:picChg chg="del">
          <ac:chgData name="Andy Gray" userId="3900aca3-aa6e-4813-b4e0-c02f9e48a0aa" providerId="ADAL" clId="{D36A2582-C990-4422-B1CA-7BC2BE164DC0}" dt="2019-06-20T15:46:35.979" v="378" actId="478"/>
          <ac:picMkLst>
            <pc:docMk/>
            <pc:sldMk cId="1735959367" sldId="402"/>
            <ac:picMk id="3076" creationId="{C27AE429-F672-4E80-A1F4-6DFAB6E6F2F7}"/>
          </ac:picMkLst>
        </pc:picChg>
      </pc:sldChg>
      <pc:sldMasterChg chg="modSldLayout">
        <pc:chgData name="Andy Gray" userId="3900aca3-aa6e-4813-b4e0-c02f9e48a0aa" providerId="ADAL" clId="{D36A2582-C990-4422-B1CA-7BC2BE164DC0}" dt="2019-06-20T09:52:16.079" v="338" actId="1076"/>
        <pc:sldMasterMkLst>
          <pc:docMk/>
          <pc:sldMasterMk cId="1310585009" sldId="2147483648"/>
        </pc:sldMasterMkLst>
        <pc:sldLayoutChg chg="modSp">
          <pc:chgData name="Andy Gray" userId="3900aca3-aa6e-4813-b4e0-c02f9e48a0aa" providerId="ADAL" clId="{D36A2582-C990-4422-B1CA-7BC2BE164DC0}" dt="2019-06-20T09:52:16.079" v="338" actId="1076"/>
          <pc:sldLayoutMkLst>
            <pc:docMk/>
            <pc:sldMasterMk cId="1310585009" sldId="2147483648"/>
            <pc:sldLayoutMk cId="3018863990" sldId="2147483652"/>
          </pc:sldLayoutMkLst>
          <pc:picChg chg="mod">
            <ac:chgData name="Andy Gray" userId="3900aca3-aa6e-4813-b4e0-c02f9e48a0aa" providerId="ADAL" clId="{D36A2582-C990-4422-B1CA-7BC2BE164DC0}" dt="2019-06-20T09:52:16.079" v="338" actId="1076"/>
            <ac:picMkLst>
              <pc:docMk/>
              <pc:sldMasterMk cId="1310585009" sldId="2147483648"/>
              <pc:sldLayoutMk cId="3018863990" sldId="2147483652"/>
              <ac:picMk id="3" creationId="{00000000-0000-0000-0000-000000000000}"/>
            </ac:picMkLst>
          </pc:picChg>
        </pc:sldLayoutChg>
      </pc:sldMasterChg>
    </pc:docChg>
  </pc:docChgLst>
  <pc:docChgLst>
    <pc:chgData name="Andy Gray" userId="3900aca3-aa6e-4813-b4e0-c02f9e48a0aa" providerId="ADAL" clId="{C82530CB-AAD8-46A9-A9A9-2FB5999E4C41}"/>
    <pc:docChg chg="modSld">
      <pc:chgData name="Andy Gray" userId="3900aca3-aa6e-4813-b4e0-c02f9e48a0aa" providerId="ADAL" clId="{C82530CB-AAD8-46A9-A9A9-2FB5999E4C41}" dt="2019-06-25T14:22:59.427" v="12" actId="947"/>
      <pc:docMkLst>
        <pc:docMk/>
      </pc:docMkLst>
      <pc:sldChg chg="addSp modSp">
        <pc:chgData name="Andy Gray" userId="3900aca3-aa6e-4813-b4e0-c02f9e48a0aa" providerId="ADAL" clId="{C82530CB-AAD8-46A9-A9A9-2FB5999E4C41}" dt="2019-06-25T14:22:59.427" v="12" actId="947"/>
        <pc:sldMkLst>
          <pc:docMk/>
          <pc:sldMk cId="2819996977" sldId="257"/>
        </pc:sldMkLst>
        <pc:spChg chg="add mod">
          <ac:chgData name="Andy Gray" userId="3900aca3-aa6e-4813-b4e0-c02f9e48a0aa" providerId="ADAL" clId="{C82530CB-AAD8-46A9-A9A9-2FB5999E4C41}" dt="2019-06-25T14:22:59.427" v="12" actId="947"/>
          <ac:spMkLst>
            <pc:docMk/>
            <pc:sldMk cId="2819996977" sldId="257"/>
            <ac:spMk id="2" creationId="{FD4DB533-96E9-471E-A476-7D24883A38BF}"/>
          </ac:spMkLst>
        </pc:spChg>
        <pc:spChg chg="mod">
          <ac:chgData name="Andy Gray" userId="3900aca3-aa6e-4813-b4e0-c02f9e48a0aa" providerId="ADAL" clId="{C82530CB-AAD8-46A9-A9A9-2FB5999E4C41}" dt="2019-06-25T14:22:50.492" v="10" actId="947"/>
          <ac:spMkLst>
            <pc:docMk/>
            <pc:sldMk cId="2819996977" sldId="257"/>
            <ac:spMk id="9" creationId="{9B940526-E652-49E9-80CD-519D5A66C408}"/>
          </ac:spMkLst>
        </pc:spChg>
      </pc:sldChg>
    </pc:docChg>
  </pc:docChgLst>
  <pc:docChgLst>
    <pc:chgData name="Emma Arnold" userId="8993a44a-1dde-43d4-879e-84867f47ccd8" providerId="ADAL" clId="{653910B1-13E4-4596-B71A-5C0D9092A59E}"/>
    <pc:docChg chg="undo custSel addSld delSld modSld sldOrd modMainMaster">
      <pc:chgData name="Emma Arnold" userId="8993a44a-1dde-43d4-879e-84867f47ccd8" providerId="ADAL" clId="{653910B1-13E4-4596-B71A-5C0D9092A59E}" dt="2019-05-28T14:20:11.794" v="7287" actId="2696"/>
      <pc:docMkLst>
        <pc:docMk/>
      </pc:docMkLst>
      <pc:sldChg chg="modSp">
        <pc:chgData name="Emma Arnold" userId="8993a44a-1dde-43d4-879e-84867f47ccd8" providerId="ADAL" clId="{653910B1-13E4-4596-B71A-5C0D9092A59E}" dt="2019-05-21T07:51:49.748" v="401" actId="20577"/>
        <pc:sldMkLst>
          <pc:docMk/>
          <pc:sldMk cId="3942313232" sldId="261"/>
        </pc:sldMkLst>
        <pc:spChg chg="mod">
          <ac:chgData name="Emma Arnold" userId="8993a44a-1dde-43d4-879e-84867f47ccd8" providerId="ADAL" clId="{653910B1-13E4-4596-B71A-5C0D9092A59E}" dt="2019-05-21T07:51:49.748" v="401" actId="20577"/>
          <ac:spMkLst>
            <pc:docMk/>
            <pc:sldMk cId="3942313232" sldId="261"/>
            <ac:spMk id="2" creationId="{00000000-0000-0000-0000-000000000000}"/>
          </ac:spMkLst>
        </pc:spChg>
      </pc:sldChg>
      <pc:sldChg chg="addSp delSp modSp">
        <pc:chgData name="Emma Arnold" userId="8993a44a-1dde-43d4-879e-84867f47ccd8" providerId="ADAL" clId="{653910B1-13E4-4596-B71A-5C0D9092A59E}" dt="2019-05-28T10:10:53.612" v="4087" actId="732"/>
        <pc:sldMkLst>
          <pc:docMk/>
          <pc:sldMk cId="2493786536" sldId="264"/>
        </pc:sldMkLst>
        <pc:spChg chg="mod">
          <ac:chgData name="Emma Arnold" userId="8993a44a-1dde-43d4-879e-84867f47ccd8" providerId="ADAL" clId="{653910B1-13E4-4596-B71A-5C0D9092A59E}" dt="2019-05-21T14:53:07.258" v="2681" actId="20577"/>
          <ac:spMkLst>
            <pc:docMk/>
            <pc:sldMk cId="2493786536" sldId="264"/>
            <ac:spMk id="2" creationId="{C4FB2D57-F0BE-4835-8184-BEFBC9DFEC29}"/>
          </ac:spMkLst>
        </pc:spChg>
        <pc:spChg chg="mod">
          <ac:chgData name="Emma Arnold" userId="8993a44a-1dde-43d4-879e-84867f47ccd8" providerId="ADAL" clId="{653910B1-13E4-4596-B71A-5C0D9092A59E}" dt="2019-05-28T10:10:32.030" v="4083" actId="20577"/>
          <ac:spMkLst>
            <pc:docMk/>
            <pc:sldMk cId="2493786536" sldId="264"/>
            <ac:spMk id="3" creationId="{76AB8E7A-A6C2-450A-9E27-9038DD65D762}"/>
          </ac:spMkLst>
        </pc:spChg>
        <pc:spChg chg="del">
          <ac:chgData name="Emma Arnold" userId="8993a44a-1dde-43d4-879e-84867f47ccd8" providerId="ADAL" clId="{653910B1-13E4-4596-B71A-5C0D9092A59E}" dt="2019-05-21T14:53:14.452" v="2683" actId="478"/>
          <ac:spMkLst>
            <pc:docMk/>
            <pc:sldMk cId="2493786536" sldId="264"/>
            <ac:spMk id="4" creationId="{C4FB2D57-F0BE-4835-8184-BEFBC9DFEC29}"/>
          </ac:spMkLst>
        </pc:spChg>
        <pc:spChg chg="del">
          <ac:chgData name="Emma Arnold" userId="8993a44a-1dde-43d4-879e-84867f47ccd8" providerId="ADAL" clId="{653910B1-13E4-4596-B71A-5C0D9092A59E}" dt="2019-05-21T14:53:12.418" v="2682" actId="478"/>
          <ac:spMkLst>
            <pc:docMk/>
            <pc:sldMk cId="2493786536" sldId="264"/>
            <ac:spMk id="5" creationId="{76AB8E7A-A6C2-450A-9E27-9038DD65D762}"/>
          </ac:spMkLst>
        </pc:spChg>
        <pc:spChg chg="add del mod">
          <ac:chgData name="Emma Arnold" userId="8993a44a-1dde-43d4-879e-84867f47ccd8" providerId="ADAL" clId="{653910B1-13E4-4596-B71A-5C0D9092A59E}" dt="2019-05-21T14:53:15.786" v="2684"/>
          <ac:spMkLst>
            <pc:docMk/>
            <pc:sldMk cId="2493786536" sldId="264"/>
            <ac:spMk id="6" creationId="{CA71CAAA-433F-4C06-A4E7-C7F240AFC220}"/>
          </ac:spMkLst>
        </pc:spChg>
        <pc:spChg chg="add del mod">
          <ac:chgData name="Emma Arnold" userId="8993a44a-1dde-43d4-879e-84867f47ccd8" providerId="ADAL" clId="{653910B1-13E4-4596-B71A-5C0D9092A59E}" dt="2019-05-21T14:53:15.786" v="2684"/>
          <ac:spMkLst>
            <pc:docMk/>
            <pc:sldMk cId="2493786536" sldId="264"/>
            <ac:spMk id="7" creationId="{A2C39B1D-2B0F-467A-B233-561F354F58AF}"/>
          </ac:spMkLst>
        </pc:spChg>
        <pc:picChg chg="add del mod modCrop">
          <ac:chgData name="Emma Arnold" userId="8993a44a-1dde-43d4-879e-84867f47ccd8" providerId="ADAL" clId="{653910B1-13E4-4596-B71A-5C0D9092A59E}" dt="2019-05-28T10:05:38.065" v="3983" actId="478"/>
          <ac:picMkLst>
            <pc:docMk/>
            <pc:sldMk cId="2493786536" sldId="264"/>
            <ac:picMk id="4" creationId="{57F2FEA1-F90B-434D-939E-0C0E77A9CBB9}"/>
          </ac:picMkLst>
        </pc:picChg>
        <pc:picChg chg="add mod ord modCrop">
          <ac:chgData name="Emma Arnold" userId="8993a44a-1dde-43d4-879e-84867f47ccd8" providerId="ADAL" clId="{653910B1-13E4-4596-B71A-5C0D9092A59E}" dt="2019-05-28T10:10:53.612" v="4087" actId="732"/>
          <ac:picMkLst>
            <pc:docMk/>
            <pc:sldMk cId="2493786536" sldId="264"/>
            <ac:picMk id="5" creationId="{D1673E09-68C3-4DE9-8837-4AAEBA521149}"/>
          </ac:picMkLst>
        </pc:picChg>
        <pc:picChg chg="add del mod ord modCrop">
          <ac:chgData name="Emma Arnold" userId="8993a44a-1dde-43d4-879e-84867f47ccd8" providerId="ADAL" clId="{653910B1-13E4-4596-B71A-5C0D9092A59E}" dt="2019-05-21T15:43:29.061" v="2812" actId="478"/>
          <ac:picMkLst>
            <pc:docMk/>
            <pc:sldMk cId="2493786536" sldId="264"/>
            <ac:picMk id="8" creationId="{70C7A1F9-7582-4C16-9A45-247AB48ACA25}"/>
          </ac:picMkLst>
        </pc:picChg>
        <pc:picChg chg="add del mod ord modCrop">
          <ac:chgData name="Emma Arnold" userId="8993a44a-1dde-43d4-879e-84867f47ccd8" providerId="ADAL" clId="{653910B1-13E4-4596-B71A-5C0D9092A59E}" dt="2019-05-28T10:05:11.455" v="3975" actId="478"/>
          <ac:picMkLst>
            <pc:docMk/>
            <pc:sldMk cId="2493786536" sldId="264"/>
            <ac:picMk id="9" creationId="{B6CEBF1B-A87D-4596-B4BF-2117FC5C3ACB}"/>
          </ac:picMkLst>
        </pc:picChg>
        <pc:picChg chg="del">
          <ac:chgData name="Emma Arnold" userId="8993a44a-1dde-43d4-879e-84867f47ccd8" providerId="ADAL" clId="{653910B1-13E4-4596-B71A-5C0D9092A59E}" dt="2019-05-21T14:53:22.131" v="2685" actId="478"/>
          <ac:picMkLst>
            <pc:docMk/>
            <pc:sldMk cId="2493786536" sldId="264"/>
            <ac:picMk id="2050" creationId="{00000000-0000-0000-0000-000000000000}"/>
          </ac:picMkLst>
        </pc:picChg>
      </pc:sldChg>
      <pc:sldChg chg="addSp delSp modSp add del ord">
        <pc:chgData name="Emma Arnold" userId="8993a44a-1dde-43d4-879e-84867f47ccd8" providerId="ADAL" clId="{653910B1-13E4-4596-B71A-5C0D9092A59E}" dt="2019-05-28T11:28:38.415" v="4798" actId="313"/>
        <pc:sldMkLst>
          <pc:docMk/>
          <pc:sldMk cId="3499724682" sldId="268"/>
        </pc:sldMkLst>
        <pc:spChg chg="mod">
          <ac:chgData name="Emma Arnold" userId="8993a44a-1dde-43d4-879e-84867f47ccd8" providerId="ADAL" clId="{653910B1-13E4-4596-B71A-5C0D9092A59E}" dt="2019-05-28T11:28:38.415" v="4798" actId="313"/>
          <ac:spMkLst>
            <pc:docMk/>
            <pc:sldMk cId="3499724682" sldId="268"/>
            <ac:spMk id="3" creationId="{76AB8E7A-A6C2-450A-9E27-9038DD65D762}"/>
          </ac:spMkLst>
        </pc:spChg>
        <pc:spChg chg="add mod">
          <ac:chgData name="Emma Arnold" userId="8993a44a-1dde-43d4-879e-84867f47ccd8" providerId="ADAL" clId="{653910B1-13E4-4596-B71A-5C0D9092A59E}" dt="2019-05-28T11:22:20.241" v="4737" actId="20577"/>
          <ac:spMkLst>
            <pc:docMk/>
            <pc:sldMk cId="3499724682" sldId="268"/>
            <ac:spMk id="5" creationId="{21FCCDEF-61FD-46F0-BC45-FEAB220E8E8C}"/>
          </ac:spMkLst>
        </pc:spChg>
        <pc:spChg chg="del">
          <ac:chgData name="Emma Arnold" userId="8993a44a-1dde-43d4-879e-84867f47ccd8" providerId="ADAL" clId="{653910B1-13E4-4596-B71A-5C0D9092A59E}" dt="2019-05-28T10:25:55.323" v="4196" actId="478"/>
          <ac:spMkLst>
            <pc:docMk/>
            <pc:sldMk cId="3499724682" sldId="268"/>
            <ac:spMk id="6" creationId="{00000000-0000-0000-0000-000000000000}"/>
          </ac:spMkLst>
        </pc:spChg>
        <pc:spChg chg="add mod">
          <ac:chgData name="Emma Arnold" userId="8993a44a-1dde-43d4-879e-84867f47ccd8" providerId="ADAL" clId="{653910B1-13E4-4596-B71A-5C0D9092A59E}" dt="2019-05-28T11:25:57.810" v="4785" actId="20577"/>
          <ac:spMkLst>
            <pc:docMk/>
            <pc:sldMk cId="3499724682" sldId="268"/>
            <ac:spMk id="7" creationId="{134DB969-015E-401A-99F5-9A248DC337D2}"/>
          </ac:spMkLst>
        </pc:spChg>
        <pc:spChg chg="del">
          <ac:chgData name="Emma Arnold" userId="8993a44a-1dde-43d4-879e-84867f47ccd8" providerId="ADAL" clId="{653910B1-13E4-4596-B71A-5C0D9092A59E}" dt="2019-05-28T10:25:58.543" v="4197" actId="478"/>
          <ac:spMkLst>
            <pc:docMk/>
            <pc:sldMk cId="3499724682" sldId="268"/>
            <ac:spMk id="8" creationId="{00000000-0000-0000-0000-000000000000}"/>
          </ac:spMkLst>
        </pc:spChg>
        <pc:spChg chg="del">
          <ac:chgData name="Emma Arnold" userId="8993a44a-1dde-43d4-879e-84867f47ccd8" providerId="ADAL" clId="{653910B1-13E4-4596-B71A-5C0D9092A59E}" dt="2019-05-28T10:26:01.165" v="4198" actId="478"/>
          <ac:spMkLst>
            <pc:docMk/>
            <pc:sldMk cId="3499724682" sldId="268"/>
            <ac:spMk id="9" creationId="{00000000-0000-0000-0000-000000000000}"/>
          </ac:spMkLst>
        </pc:spChg>
        <pc:picChg chg="add mod ord modCrop">
          <ac:chgData name="Emma Arnold" userId="8993a44a-1dde-43d4-879e-84867f47ccd8" providerId="ADAL" clId="{653910B1-13E4-4596-B71A-5C0D9092A59E}" dt="2019-05-28T11:16:29.027" v="4693" actId="167"/>
          <ac:picMkLst>
            <pc:docMk/>
            <pc:sldMk cId="3499724682" sldId="268"/>
            <ac:picMk id="4" creationId="{A84431A6-4BB0-4577-8FED-420949B2D472}"/>
          </ac:picMkLst>
        </pc:picChg>
        <pc:picChg chg="del">
          <ac:chgData name="Emma Arnold" userId="8993a44a-1dde-43d4-879e-84867f47ccd8" providerId="ADAL" clId="{653910B1-13E4-4596-B71A-5C0D9092A59E}" dt="2019-05-28T10:25:53.135" v="4195" actId="478"/>
          <ac:picMkLst>
            <pc:docMk/>
            <pc:sldMk cId="3499724682" sldId="268"/>
            <ac:picMk id="3076" creationId="{00000000-0000-0000-0000-000000000000}"/>
          </ac:picMkLst>
        </pc:picChg>
      </pc:sldChg>
      <pc:sldChg chg="addSp delSp modSp ord">
        <pc:chgData name="Emma Arnold" userId="8993a44a-1dde-43d4-879e-84867f47ccd8" providerId="ADAL" clId="{653910B1-13E4-4596-B71A-5C0D9092A59E}" dt="2019-05-28T08:17:51.863" v="2968" actId="20577"/>
        <pc:sldMkLst>
          <pc:docMk/>
          <pc:sldMk cId="811119579" sldId="273"/>
        </pc:sldMkLst>
        <pc:spChg chg="mod">
          <ac:chgData name="Emma Arnold" userId="8993a44a-1dde-43d4-879e-84867f47ccd8" providerId="ADAL" clId="{653910B1-13E4-4596-B71A-5C0D9092A59E}" dt="2019-05-28T08:17:51.863" v="2968" actId="20577"/>
          <ac:spMkLst>
            <pc:docMk/>
            <pc:sldMk cId="811119579" sldId="273"/>
            <ac:spMk id="2" creationId="{C4FB2D57-F0BE-4835-8184-BEFBC9DFEC29}"/>
          </ac:spMkLst>
        </pc:spChg>
        <pc:spChg chg="add mod">
          <ac:chgData name="Emma Arnold" userId="8993a44a-1dde-43d4-879e-84867f47ccd8" providerId="ADAL" clId="{653910B1-13E4-4596-B71A-5C0D9092A59E}" dt="2019-05-21T13:33:33.134" v="2030" actId="14100"/>
          <ac:spMkLst>
            <pc:docMk/>
            <pc:sldMk cId="811119579" sldId="273"/>
            <ac:spMk id="3" creationId="{6335A451-06A0-4773-BED7-A4F13D2249FA}"/>
          </ac:spMkLst>
        </pc:spChg>
        <pc:spChg chg="add del mod ord">
          <ac:chgData name="Emma Arnold" userId="8993a44a-1dde-43d4-879e-84867f47ccd8" providerId="ADAL" clId="{653910B1-13E4-4596-B71A-5C0D9092A59E}" dt="2019-05-21T13:59:18.382" v="2408" actId="478"/>
          <ac:spMkLst>
            <pc:docMk/>
            <pc:sldMk cId="811119579" sldId="273"/>
            <ac:spMk id="6" creationId="{16DFAC3D-8A9D-477C-A99E-0129B7DC9ACA}"/>
          </ac:spMkLst>
        </pc:spChg>
        <pc:spChg chg="add del mod">
          <ac:chgData name="Emma Arnold" userId="8993a44a-1dde-43d4-879e-84867f47ccd8" providerId="ADAL" clId="{653910B1-13E4-4596-B71A-5C0D9092A59E}" dt="2019-05-21T13:59:22.507" v="2410"/>
          <ac:spMkLst>
            <pc:docMk/>
            <pc:sldMk cId="811119579" sldId="273"/>
            <ac:spMk id="7" creationId="{70629CBC-7B82-4750-975C-215185419D29}"/>
          </ac:spMkLst>
        </pc:spChg>
        <pc:spChg chg="add del mod">
          <ac:chgData name="Emma Arnold" userId="8993a44a-1dde-43d4-879e-84867f47ccd8" providerId="ADAL" clId="{653910B1-13E4-4596-B71A-5C0D9092A59E}" dt="2019-05-21T13:59:22.507" v="2410"/>
          <ac:spMkLst>
            <pc:docMk/>
            <pc:sldMk cId="811119579" sldId="273"/>
            <ac:spMk id="8" creationId="{137367A2-A40D-469F-931B-C9E249E7A63B}"/>
          </ac:spMkLst>
        </pc:spChg>
        <pc:spChg chg="mod">
          <ac:chgData name="Emma Arnold" userId="8993a44a-1dde-43d4-879e-84867f47ccd8" providerId="ADAL" clId="{653910B1-13E4-4596-B71A-5C0D9092A59E}" dt="2019-05-21T14:26:47.688" v="2471" actId="20577"/>
          <ac:spMkLst>
            <pc:docMk/>
            <pc:sldMk cId="811119579" sldId="273"/>
            <ac:spMk id="46" creationId="{76AB8E7A-A6C2-450A-9E27-9038DD65D762}"/>
          </ac:spMkLst>
        </pc:spChg>
        <pc:picChg chg="add del mod ord modCrop">
          <ac:chgData name="Emma Arnold" userId="8993a44a-1dde-43d4-879e-84867f47ccd8" providerId="ADAL" clId="{653910B1-13E4-4596-B71A-5C0D9092A59E}" dt="2019-05-21T13:59:20.470" v="2409" actId="478"/>
          <ac:picMkLst>
            <pc:docMk/>
            <pc:sldMk cId="811119579" sldId="273"/>
            <ac:picMk id="4" creationId="{10319F46-E518-4DEF-AC14-924484AAB331}"/>
          </ac:picMkLst>
        </pc:picChg>
        <pc:picChg chg="del mod">
          <ac:chgData name="Emma Arnold" userId="8993a44a-1dde-43d4-879e-84867f47ccd8" providerId="ADAL" clId="{653910B1-13E4-4596-B71A-5C0D9092A59E}" dt="2019-05-21T13:05:02.486" v="1494" actId="478"/>
          <ac:picMkLst>
            <pc:docMk/>
            <pc:sldMk cId="811119579" sldId="273"/>
            <ac:picMk id="5" creationId="{09A8158D-D700-49CE-AD9A-7D6F043F584A}"/>
          </ac:picMkLst>
        </pc:picChg>
        <pc:picChg chg="add mod ord modCrop">
          <ac:chgData name="Emma Arnold" userId="8993a44a-1dde-43d4-879e-84867f47ccd8" providerId="ADAL" clId="{653910B1-13E4-4596-B71A-5C0D9092A59E}" dt="2019-05-21T14:23:48.714" v="2426" actId="732"/>
          <ac:picMkLst>
            <pc:docMk/>
            <pc:sldMk cId="811119579" sldId="273"/>
            <ac:picMk id="9" creationId="{31BC8086-D925-4C37-B212-C2D250E36BA0}"/>
          </ac:picMkLst>
        </pc:picChg>
        <pc:picChg chg="add mod ord modCrop">
          <ac:chgData name="Emma Arnold" userId="8993a44a-1dde-43d4-879e-84867f47ccd8" providerId="ADAL" clId="{653910B1-13E4-4596-B71A-5C0D9092A59E}" dt="2019-05-21T14:24:29.947" v="2432" actId="167"/>
          <ac:picMkLst>
            <pc:docMk/>
            <pc:sldMk cId="811119579" sldId="273"/>
            <ac:picMk id="10" creationId="{B0828314-5D1C-4383-BE95-FE9BC3C03067}"/>
          </ac:picMkLst>
        </pc:picChg>
        <pc:picChg chg="add mod ord modCrop">
          <ac:chgData name="Emma Arnold" userId="8993a44a-1dde-43d4-879e-84867f47ccd8" providerId="ADAL" clId="{653910B1-13E4-4596-B71A-5C0D9092A59E}" dt="2019-05-21T14:25:00.466" v="2438" actId="732"/>
          <ac:picMkLst>
            <pc:docMk/>
            <pc:sldMk cId="811119579" sldId="273"/>
            <ac:picMk id="11" creationId="{9399D77C-3B0C-4FB5-A047-F237E57BB851}"/>
          </ac:picMkLst>
        </pc:picChg>
      </pc:sldChg>
      <pc:sldChg chg="addSp delSp modSp add del">
        <pc:chgData name="Emma Arnold" userId="8993a44a-1dde-43d4-879e-84867f47ccd8" providerId="ADAL" clId="{653910B1-13E4-4596-B71A-5C0D9092A59E}" dt="2019-05-28T10:19:34.579" v="4190" actId="478"/>
        <pc:sldMkLst>
          <pc:docMk/>
          <pc:sldMk cId="1783061469" sldId="274"/>
        </pc:sldMkLst>
        <pc:spChg chg="mod">
          <ac:chgData name="Emma Arnold" userId="8993a44a-1dde-43d4-879e-84867f47ccd8" providerId="ADAL" clId="{653910B1-13E4-4596-B71A-5C0D9092A59E}" dt="2019-05-28T10:19:07.343" v="4189" actId="20577"/>
          <ac:spMkLst>
            <pc:docMk/>
            <pc:sldMk cId="1783061469" sldId="274"/>
            <ac:spMk id="3" creationId="{76AB8E7A-A6C2-450A-9E27-9038DD65D762}"/>
          </ac:spMkLst>
        </pc:spChg>
        <pc:spChg chg="del">
          <ac:chgData name="Emma Arnold" userId="8993a44a-1dde-43d4-879e-84867f47ccd8" providerId="ADAL" clId="{653910B1-13E4-4596-B71A-5C0D9092A59E}" dt="2019-05-28T08:33:56.161" v="3112" actId="478"/>
          <ac:spMkLst>
            <pc:docMk/>
            <pc:sldMk cId="1783061469" sldId="274"/>
            <ac:spMk id="4" creationId="{00000000-0000-0000-0000-000000000000}"/>
          </ac:spMkLst>
        </pc:spChg>
        <pc:spChg chg="add del mod">
          <ac:chgData name="Emma Arnold" userId="8993a44a-1dde-43d4-879e-84867f47ccd8" providerId="ADAL" clId="{653910B1-13E4-4596-B71A-5C0D9092A59E}" dt="2019-05-28T08:40:19.227" v="3116" actId="478"/>
          <ac:spMkLst>
            <pc:docMk/>
            <pc:sldMk cId="1783061469" sldId="274"/>
            <ac:spMk id="6" creationId="{6E10E670-9155-4FA0-8790-EC074B61BB51}"/>
          </ac:spMkLst>
        </pc:spChg>
        <pc:spChg chg="add del mod">
          <ac:chgData name="Emma Arnold" userId="8993a44a-1dde-43d4-879e-84867f47ccd8" providerId="ADAL" clId="{653910B1-13E4-4596-B71A-5C0D9092A59E}" dt="2019-05-28T09:04:18.758" v="3179" actId="478"/>
          <ac:spMkLst>
            <pc:docMk/>
            <pc:sldMk cId="1783061469" sldId="274"/>
            <ac:spMk id="7" creationId="{8F871CA3-0477-4AFD-B530-03FDD3363B86}"/>
          </ac:spMkLst>
        </pc:spChg>
        <pc:spChg chg="add del mod">
          <ac:chgData name="Emma Arnold" userId="8993a44a-1dde-43d4-879e-84867f47ccd8" providerId="ADAL" clId="{653910B1-13E4-4596-B71A-5C0D9092A59E}" dt="2019-05-28T10:19:34.579" v="4190" actId="478"/>
          <ac:spMkLst>
            <pc:docMk/>
            <pc:sldMk cId="1783061469" sldId="274"/>
            <ac:spMk id="8" creationId="{F4B41403-9DD9-482A-9681-933765B9C18B}"/>
          </ac:spMkLst>
        </pc:spChg>
        <pc:picChg chg="add mod ord">
          <ac:chgData name="Emma Arnold" userId="8993a44a-1dde-43d4-879e-84867f47ccd8" providerId="ADAL" clId="{653910B1-13E4-4596-B71A-5C0D9092A59E}" dt="2019-05-28T08:31:38.691" v="3052" actId="1076"/>
          <ac:picMkLst>
            <pc:docMk/>
            <pc:sldMk cId="1783061469" sldId="274"/>
            <ac:picMk id="5" creationId="{5B1351A3-8A67-491A-8AA4-E49587140391}"/>
          </ac:picMkLst>
        </pc:picChg>
        <pc:picChg chg="del">
          <ac:chgData name="Emma Arnold" userId="8993a44a-1dde-43d4-879e-84867f47ccd8" providerId="ADAL" clId="{653910B1-13E4-4596-B71A-5C0D9092A59E}" dt="2019-05-21T15:45:35.714" v="2824" actId="478"/>
          <ac:picMkLst>
            <pc:docMk/>
            <pc:sldMk cId="1783061469" sldId="274"/>
            <ac:picMk id="2056" creationId="{00000000-0000-0000-0000-000000000000}"/>
          </ac:picMkLst>
        </pc:picChg>
      </pc:sldChg>
      <pc:sldChg chg="modSp">
        <pc:chgData name="Emma Arnold" userId="8993a44a-1dde-43d4-879e-84867f47ccd8" providerId="ADAL" clId="{653910B1-13E4-4596-B71A-5C0D9092A59E}" dt="2019-05-21T08:14:06.169" v="453" actId="1076"/>
        <pc:sldMkLst>
          <pc:docMk/>
          <pc:sldMk cId="1439540205" sldId="277"/>
        </pc:sldMkLst>
        <pc:spChg chg="mod">
          <ac:chgData name="Emma Arnold" userId="8993a44a-1dde-43d4-879e-84867f47ccd8" providerId="ADAL" clId="{653910B1-13E4-4596-B71A-5C0D9092A59E}" dt="2019-05-21T08:14:00.800" v="452" actId="20577"/>
          <ac:spMkLst>
            <pc:docMk/>
            <pc:sldMk cId="1439540205" sldId="277"/>
            <ac:spMk id="3" creationId="{00000000-0000-0000-0000-000000000000}"/>
          </ac:spMkLst>
        </pc:spChg>
        <pc:picChg chg="mod">
          <ac:chgData name="Emma Arnold" userId="8993a44a-1dde-43d4-879e-84867f47ccd8" providerId="ADAL" clId="{653910B1-13E4-4596-B71A-5C0D9092A59E}" dt="2019-05-21T08:14:06.169" v="453" actId="1076"/>
          <ac:picMkLst>
            <pc:docMk/>
            <pc:sldMk cId="1439540205" sldId="277"/>
            <ac:picMk id="6" creationId="{00000000-0000-0000-0000-000000000000}"/>
          </ac:picMkLst>
        </pc:picChg>
      </pc:sldChg>
      <pc:sldChg chg="addSp delSp modSp">
        <pc:chgData name="Emma Arnold" userId="8993a44a-1dde-43d4-879e-84867f47ccd8" providerId="ADAL" clId="{653910B1-13E4-4596-B71A-5C0D9092A59E}" dt="2019-05-21T08:46:04.104" v="718" actId="20577"/>
        <pc:sldMkLst>
          <pc:docMk/>
          <pc:sldMk cId="3697138971" sldId="336"/>
        </pc:sldMkLst>
        <pc:spChg chg="mod">
          <ac:chgData name="Emma Arnold" userId="8993a44a-1dde-43d4-879e-84867f47ccd8" providerId="ADAL" clId="{653910B1-13E4-4596-B71A-5C0D9092A59E}" dt="2019-05-21T08:46:04.104" v="718" actId="20577"/>
          <ac:spMkLst>
            <pc:docMk/>
            <pc:sldMk cId="3697138971" sldId="336"/>
            <ac:spMk id="3" creationId="{E754837C-61B0-491E-8B90-D082226E05CA}"/>
          </ac:spMkLst>
        </pc:spChg>
        <pc:spChg chg="add del mod">
          <ac:chgData name="Emma Arnold" userId="8993a44a-1dde-43d4-879e-84867f47ccd8" providerId="ADAL" clId="{653910B1-13E4-4596-B71A-5C0D9092A59E}" dt="2019-05-21T07:52:51.818" v="403"/>
          <ac:spMkLst>
            <pc:docMk/>
            <pc:sldMk cId="3697138971" sldId="336"/>
            <ac:spMk id="4" creationId="{81040A79-112D-4E6D-9A4B-C6822BB84066}"/>
          </ac:spMkLst>
        </pc:spChg>
        <pc:spChg chg="add del mod">
          <ac:chgData name="Emma Arnold" userId="8993a44a-1dde-43d4-879e-84867f47ccd8" providerId="ADAL" clId="{653910B1-13E4-4596-B71A-5C0D9092A59E}" dt="2019-05-21T07:52:51.818" v="403"/>
          <ac:spMkLst>
            <pc:docMk/>
            <pc:sldMk cId="3697138971" sldId="336"/>
            <ac:spMk id="5" creationId="{BB2BBF10-21D7-4291-AB21-145BDFB41AC8}"/>
          </ac:spMkLst>
        </pc:spChg>
      </pc:sldChg>
      <pc:sldChg chg="addSp delSp modSp">
        <pc:chgData name="Emma Arnold" userId="8993a44a-1dde-43d4-879e-84867f47ccd8" providerId="ADAL" clId="{653910B1-13E4-4596-B71A-5C0D9092A59E}" dt="2019-05-21T08:44:02.847" v="680" actId="1076"/>
        <pc:sldMkLst>
          <pc:docMk/>
          <pc:sldMk cId="3214229066" sldId="346"/>
        </pc:sldMkLst>
        <pc:spChg chg="mod">
          <ac:chgData name="Emma Arnold" userId="8993a44a-1dde-43d4-879e-84867f47ccd8" providerId="ADAL" clId="{653910B1-13E4-4596-B71A-5C0D9092A59E}" dt="2019-05-21T08:44:02.847" v="680" actId="1076"/>
          <ac:spMkLst>
            <pc:docMk/>
            <pc:sldMk cId="3214229066" sldId="346"/>
            <ac:spMk id="2" creationId="{B0DF7E4D-898E-4B0C-A437-33EB5DE799F7}"/>
          </ac:spMkLst>
        </pc:spChg>
        <pc:spChg chg="mod">
          <ac:chgData name="Emma Arnold" userId="8993a44a-1dde-43d4-879e-84867f47ccd8" providerId="ADAL" clId="{653910B1-13E4-4596-B71A-5C0D9092A59E}" dt="2019-05-21T08:40:32.240" v="638" actId="20577"/>
          <ac:spMkLst>
            <pc:docMk/>
            <pc:sldMk cId="3214229066" sldId="346"/>
            <ac:spMk id="3" creationId="{A68E413E-3D1A-4A05-B5C7-166A5250F117}"/>
          </ac:spMkLst>
        </pc:spChg>
        <pc:picChg chg="add mod ord">
          <ac:chgData name="Emma Arnold" userId="8993a44a-1dde-43d4-879e-84867f47ccd8" providerId="ADAL" clId="{653910B1-13E4-4596-B71A-5C0D9092A59E}" dt="2019-05-21T08:40:51.394" v="642" actId="14100"/>
          <ac:picMkLst>
            <pc:docMk/>
            <pc:sldMk cId="3214229066" sldId="346"/>
            <ac:picMk id="4" creationId="{3E1D4349-C9A4-4B38-8307-3BAC085405F7}"/>
          </ac:picMkLst>
        </pc:picChg>
        <pc:picChg chg="add del mod">
          <ac:chgData name="Emma Arnold" userId="8993a44a-1dde-43d4-879e-84867f47ccd8" providerId="ADAL" clId="{653910B1-13E4-4596-B71A-5C0D9092A59E}" dt="2019-05-21T08:24:47.697" v="467" actId="478"/>
          <ac:picMkLst>
            <pc:docMk/>
            <pc:sldMk cId="3214229066" sldId="346"/>
            <ac:picMk id="5" creationId="{CFF8E7E9-7DFE-411A-B6CE-41E83D48EED3}"/>
          </ac:picMkLst>
        </pc:picChg>
        <pc:picChg chg="add mod ord">
          <ac:chgData name="Emma Arnold" userId="8993a44a-1dde-43d4-879e-84867f47ccd8" providerId="ADAL" clId="{653910B1-13E4-4596-B71A-5C0D9092A59E}" dt="2019-05-21T08:35:15.638" v="555" actId="14100"/>
          <ac:picMkLst>
            <pc:docMk/>
            <pc:sldMk cId="3214229066" sldId="346"/>
            <ac:picMk id="6" creationId="{C369A009-F671-4BFC-A1AB-FAD649D42C86}"/>
          </ac:picMkLst>
        </pc:picChg>
        <pc:picChg chg="add del mod modCrop">
          <ac:chgData name="Emma Arnold" userId="8993a44a-1dde-43d4-879e-84867f47ccd8" providerId="ADAL" clId="{653910B1-13E4-4596-B71A-5C0D9092A59E}" dt="2019-05-21T08:36:05.005" v="559" actId="478"/>
          <ac:picMkLst>
            <pc:docMk/>
            <pc:sldMk cId="3214229066" sldId="346"/>
            <ac:picMk id="7" creationId="{0608ED1E-5618-4620-A28C-C7423623AC0D}"/>
          </ac:picMkLst>
        </pc:picChg>
        <pc:picChg chg="add mod modCrop">
          <ac:chgData name="Emma Arnold" userId="8993a44a-1dde-43d4-879e-84867f47ccd8" providerId="ADAL" clId="{653910B1-13E4-4596-B71A-5C0D9092A59E}" dt="2019-05-21T08:40:56.486" v="643" actId="1076"/>
          <ac:picMkLst>
            <pc:docMk/>
            <pc:sldMk cId="3214229066" sldId="346"/>
            <ac:picMk id="8" creationId="{AF3FBF15-AB8F-4B28-B4E7-AE90C0BD83ED}"/>
          </ac:picMkLst>
        </pc:picChg>
        <pc:picChg chg="add mod modCrop">
          <ac:chgData name="Emma Arnold" userId="8993a44a-1dde-43d4-879e-84867f47ccd8" providerId="ADAL" clId="{653910B1-13E4-4596-B71A-5C0D9092A59E}" dt="2019-05-21T08:36:36.354" v="565" actId="1076"/>
          <ac:picMkLst>
            <pc:docMk/>
            <pc:sldMk cId="3214229066" sldId="346"/>
            <ac:picMk id="9" creationId="{66134D3D-24E7-4DA3-B069-59651753413A}"/>
          </ac:picMkLst>
        </pc:picChg>
        <pc:picChg chg="mod">
          <ac:chgData name="Emma Arnold" userId="8993a44a-1dde-43d4-879e-84867f47ccd8" providerId="ADAL" clId="{653910B1-13E4-4596-B71A-5C0D9092A59E}" dt="2019-05-21T08:41:00.807" v="644" actId="1076"/>
          <ac:picMkLst>
            <pc:docMk/>
            <pc:sldMk cId="3214229066" sldId="346"/>
            <ac:picMk id="31" creationId="{8E2CD6EF-EE70-42D6-92D0-8B7B194F65B0}"/>
          </ac:picMkLst>
        </pc:picChg>
        <pc:picChg chg="del">
          <ac:chgData name="Emma Arnold" userId="8993a44a-1dde-43d4-879e-84867f47ccd8" providerId="ADAL" clId="{653910B1-13E4-4596-B71A-5C0D9092A59E}" dt="2019-05-21T08:24:24.973" v="462" actId="478"/>
          <ac:picMkLst>
            <pc:docMk/>
            <pc:sldMk cId="3214229066" sldId="346"/>
            <ac:picMk id="32" creationId="{87B701B0-4CDA-4D1C-A2D4-1188CE0724EF}"/>
          </ac:picMkLst>
        </pc:picChg>
        <pc:picChg chg="del">
          <ac:chgData name="Emma Arnold" userId="8993a44a-1dde-43d4-879e-84867f47ccd8" providerId="ADAL" clId="{653910B1-13E4-4596-B71A-5C0D9092A59E}" dt="2019-05-21T08:23:07.839" v="457" actId="478"/>
          <ac:picMkLst>
            <pc:docMk/>
            <pc:sldMk cId="3214229066" sldId="346"/>
            <ac:picMk id="33" creationId="{4A4C8C9A-BE4B-4436-82E0-500F6BA2CA34}"/>
          </ac:picMkLst>
        </pc:picChg>
        <pc:picChg chg="del">
          <ac:chgData name="Emma Arnold" userId="8993a44a-1dde-43d4-879e-84867f47ccd8" providerId="ADAL" clId="{653910B1-13E4-4596-B71A-5C0D9092A59E}" dt="2019-05-21T08:23:28.944" v="458" actId="478"/>
          <ac:picMkLst>
            <pc:docMk/>
            <pc:sldMk cId="3214229066" sldId="346"/>
            <ac:picMk id="34" creationId="{8A49FAE8-0054-4598-A50A-64AFF50BB591}"/>
          </ac:picMkLst>
        </pc:picChg>
        <pc:picChg chg="mod">
          <ac:chgData name="Emma Arnold" userId="8993a44a-1dde-43d4-879e-84867f47ccd8" providerId="ADAL" clId="{653910B1-13E4-4596-B71A-5C0D9092A59E}" dt="2019-05-21T08:35:08.202" v="553"/>
          <ac:picMkLst>
            <pc:docMk/>
            <pc:sldMk cId="3214229066" sldId="346"/>
            <ac:picMk id="35" creationId="{D9B573A3-E455-4D7C-93F0-4B480805B18A}"/>
          </ac:picMkLst>
        </pc:picChg>
        <pc:picChg chg="mod">
          <ac:chgData name="Emma Arnold" userId="8993a44a-1dde-43d4-879e-84867f47ccd8" providerId="ADAL" clId="{653910B1-13E4-4596-B71A-5C0D9092A59E}" dt="2019-05-21T08:34:53.548" v="549" actId="1076"/>
          <ac:picMkLst>
            <pc:docMk/>
            <pc:sldMk cId="3214229066" sldId="346"/>
            <ac:picMk id="36" creationId="{0EB6641B-5D81-4764-9BB5-CFA5C2FCB349}"/>
          </ac:picMkLst>
        </pc:picChg>
        <pc:picChg chg="del">
          <ac:chgData name="Emma Arnold" userId="8993a44a-1dde-43d4-879e-84867f47ccd8" providerId="ADAL" clId="{653910B1-13E4-4596-B71A-5C0D9092A59E}" dt="2019-05-21T08:27:20.609" v="479" actId="478"/>
          <ac:picMkLst>
            <pc:docMk/>
            <pc:sldMk cId="3214229066" sldId="346"/>
            <ac:picMk id="37" creationId="{AECAA4FD-D366-4880-B6F3-C42D6A633EE8}"/>
          </ac:picMkLst>
        </pc:picChg>
        <pc:picChg chg="del mod">
          <ac:chgData name="Emma Arnold" userId="8993a44a-1dde-43d4-879e-84867f47ccd8" providerId="ADAL" clId="{653910B1-13E4-4596-B71A-5C0D9092A59E}" dt="2019-05-21T08:30:10.092" v="486" actId="478"/>
          <ac:picMkLst>
            <pc:docMk/>
            <pc:sldMk cId="3214229066" sldId="346"/>
            <ac:picMk id="45" creationId="{E87A4E79-56D6-4F9B-9624-F1046A7EA0FC}"/>
          </ac:picMkLst>
        </pc:picChg>
      </pc:sldChg>
      <pc:sldChg chg="addSp delSp modSp add">
        <pc:chgData name="Emma Arnold" userId="8993a44a-1dde-43d4-879e-84867f47ccd8" providerId="ADAL" clId="{653910B1-13E4-4596-B71A-5C0D9092A59E}" dt="2019-05-28T09:03:18.673" v="3178" actId="20577"/>
        <pc:sldMkLst>
          <pc:docMk/>
          <pc:sldMk cId="2276952741" sldId="382"/>
        </pc:sldMkLst>
        <pc:spChg chg="add mod">
          <ac:chgData name="Emma Arnold" userId="8993a44a-1dde-43d4-879e-84867f47ccd8" providerId="ADAL" clId="{653910B1-13E4-4596-B71A-5C0D9092A59E}" dt="2019-05-28T09:03:18.673" v="3178" actId="20577"/>
          <ac:spMkLst>
            <pc:docMk/>
            <pc:sldMk cId="2276952741" sldId="382"/>
            <ac:spMk id="3" creationId="{596F0BD7-5A72-47A0-B276-545E149BC0CE}"/>
          </ac:spMkLst>
        </pc:spChg>
        <pc:picChg chg="add del mod ord modCrop">
          <ac:chgData name="Emma Arnold" userId="8993a44a-1dde-43d4-879e-84867f47ccd8" providerId="ADAL" clId="{653910B1-13E4-4596-B71A-5C0D9092A59E}" dt="2019-05-21T09:30:58.552" v="1389" actId="478"/>
          <ac:picMkLst>
            <pc:docMk/>
            <pc:sldMk cId="2276952741" sldId="382"/>
            <ac:picMk id="3" creationId="{CF086F4B-37A1-46AC-9CC3-04A29EC3AF6D}"/>
          </ac:picMkLst>
        </pc:picChg>
        <pc:picChg chg="del">
          <ac:chgData name="Emma Arnold" userId="8993a44a-1dde-43d4-879e-84867f47ccd8" providerId="ADAL" clId="{653910B1-13E4-4596-B71A-5C0D9092A59E}" dt="2019-05-21T09:25:49.189" v="1359" actId="478"/>
          <ac:picMkLst>
            <pc:docMk/>
            <pc:sldMk cId="2276952741" sldId="382"/>
            <ac:picMk id="4" creationId="{DF3BDA6E-D4FE-49BF-9FC8-FF7484E7FB24}"/>
          </ac:picMkLst>
        </pc:picChg>
        <pc:picChg chg="add del mod ord modCrop">
          <ac:chgData name="Emma Arnold" userId="8993a44a-1dde-43d4-879e-84867f47ccd8" providerId="ADAL" clId="{653910B1-13E4-4596-B71A-5C0D9092A59E}" dt="2019-05-21T09:32:16.714" v="1399" actId="478"/>
          <ac:picMkLst>
            <pc:docMk/>
            <pc:sldMk cId="2276952741" sldId="382"/>
            <ac:picMk id="5" creationId="{934027BC-2B4B-4DAF-A3CA-19A8029DFFE3}"/>
          </ac:picMkLst>
        </pc:picChg>
        <pc:picChg chg="add mod ord modCrop">
          <ac:chgData name="Emma Arnold" userId="8993a44a-1dde-43d4-879e-84867f47ccd8" providerId="ADAL" clId="{653910B1-13E4-4596-B71A-5C0D9092A59E}" dt="2019-05-21T09:33:02.793" v="1410" actId="14100"/>
          <ac:picMkLst>
            <pc:docMk/>
            <pc:sldMk cId="2276952741" sldId="382"/>
            <ac:picMk id="6" creationId="{3290581A-6300-48CB-B23D-A1120FE6F5E7}"/>
          </ac:picMkLst>
        </pc:picChg>
      </pc:sldChg>
      <pc:sldChg chg="addSp delSp modSp add">
        <pc:chgData name="Emma Arnold" userId="8993a44a-1dde-43d4-879e-84867f47ccd8" providerId="ADAL" clId="{653910B1-13E4-4596-B71A-5C0D9092A59E}" dt="2019-05-28T08:18:09.737" v="2982" actId="20577"/>
        <pc:sldMkLst>
          <pc:docMk/>
          <pc:sldMk cId="2308969173" sldId="384"/>
        </pc:sldMkLst>
        <pc:spChg chg="mod">
          <ac:chgData name="Emma Arnold" userId="8993a44a-1dde-43d4-879e-84867f47ccd8" providerId="ADAL" clId="{653910B1-13E4-4596-B71A-5C0D9092A59E}" dt="2019-05-28T08:18:09.737" v="2982" actId="20577"/>
          <ac:spMkLst>
            <pc:docMk/>
            <pc:sldMk cId="2308969173" sldId="384"/>
            <ac:spMk id="2" creationId="{C4FB2D57-F0BE-4835-8184-BEFBC9DFEC29}"/>
          </ac:spMkLst>
        </pc:spChg>
        <pc:spChg chg="del">
          <ac:chgData name="Emma Arnold" userId="8993a44a-1dde-43d4-879e-84867f47ccd8" providerId="ADAL" clId="{653910B1-13E4-4596-B71A-5C0D9092A59E}" dt="2019-05-21T13:45:23.777" v="2266" actId="478"/>
          <ac:spMkLst>
            <pc:docMk/>
            <pc:sldMk cId="2308969173" sldId="384"/>
            <ac:spMk id="3" creationId="{6335A451-06A0-4773-BED7-A4F13D2249FA}"/>
          </ac:spMkLst>
        </pc:spChg>
        <pc:spChg chg="add del mod">
          <ac:chgData name="Emma Arnold" userId="8993a44a-1dde-43d4-879e-84867f47ccd8" providerId="ADAL" clId="{653910B1-13E4-4596-B71A-5C0D9092A59E}" dt="2019-05-21T13:55:15.687" v="2347"/>
          <ac:spMkLst>
            <pc:docMk/>
            <pc:sldMk cId="2308969173" sldId="384"/>
            <ac:spMk id="5" creationId="{4292E198-05E2-4F4A-A772-4B237EA68634}"/>
          </ac:spMkLst>
        </pc:spChg>
        <pc:spChg chg="add del mod">
          <ac:chgData name="Emma Arnold" userId="8993a44a-1dde-43d4-879e-84867f47ccd8" providerId="ADAL" clId="{653910B1-13E4-4596-B71A-5C0D9092A59E}" dt="2019-05-21T13:55:15.687" v="2347"/>
          <ac:spMkLst>
            <pc:docMk/>
            <pc:sldMk cId="2308969173" sldId="384"/>
            <ac:spMk id="7" creationId="{3B5FCE95-B6AB-4576-AEC7-8D1A251609EC}"/>
          </ac:spMkLst>
        </pc:spChg>
        <pc:spChg chg="mod">
          <ac:chgData name="Emma Arnold" userId="8993a44a-1dde-43d4-879e-84867f47ccd8" providerId="ADAL" clId="{653910B1-13E4-4596-B71A-5C0D9092A59E}" dt="2019-05-21T13:57:51.524" v="2375" actId="313"/>
          <ac:spMkLst>
            <pc:docMk/>
            <pc:sldMk cId="2308969173" sldId="384"/>
            <ac:spMk id="46" creationId="{76AB8E7A-A6C2-450A-9E27-9038DD65D762}"/>
          </ac:spMkLst>
        </pc:spChg>
      </pc:sldChg>
      <pc:sldChg chg="addSp delSp modSp add">
        <pc:chgData name="Emma Arnold" userId="8993a44a-1dde-43d4-879e-84867f47ccd8" providerId="ADAL" clId="{653910B1-13E4-4596-B71A-5C0D9092A59E}" dt="2019-05-28T08:30:29.049" v="3049" actId="20577"/>
        <pc:sldMkLst>
          <pc:docMk/>
          <pc:sldMk cId="1344730029" sldId="389"/>
        </pc:sldMkLst>
        <pc:spChg chg="mod">
          <ac:chgData name="Emma Arnold" userId="8993a44a-1dde-43d4-879e-84867f47ccd8" providerId="ADAL" clId="{653910B1-13E4-4596-B71A-5C0D9092A59E}" dt="2019-05-28T08:27:58.906" v="3012" actId="207"/>
          <ac:spMkLst>
            <pc:docMk/>
            <pc:sldMk cId="1344730029" sldId="389"/>
            <ac:spMk id="2" creationId="{C4FB2D57-F0BE-4835-8184-BEFBC9DFEC29}"/>
          </ac:spMkLst>
        </pc:spChg>
        <pc:spChg chg="mod">
          <ac:chgData name="Emma Arnold" userId="8993a44a-1dde-43d4-879e-84867f47ccd8" providerId="ADAL" clId="{653910B1-13E4-4596-B71A-5C0D9092A59E}" dt="2019-05-28T08:30:29.049" v="3049" actId="20577"/>
          <ac:spMkLst>
            <pc:docMk/>
            <pc:sldMk cId="1344730029" sldId="389"/>
            <ac:spMk id="46" creationId="{76AB8E7A-A6C2-450A-9E27-9038DD65D762}"/>
          </ac:spMkLst>
        </pc:spChg>
        <pc:picChg chg="add del mod ord modCrop">
          <ac:chgData name="Emma Arnold" userId="8993a44a-1dde-43d4-879e-84867f47ccd8" providerId="ADAL" clId="{653910B1-13E4-4596-B71A-5C0D9092A59E}" dt="2019-05-28T08:25:28.089" v="2994" actId="478"/>
          <ac:picMkLst>
            <pc:docMk/>
            <pc:sldMk cId="1344730029" sldId="389"/>
            <ac:picMk id="3" creationId="{7962DE29-54A3-4306-977F-5F068A8819B5}"/>
          </ac:picMkLst>
        </pc:picChg>
        <pc:picChg chg="del">
          <ac:chgData name="Emma Arnold" userId="8993a44a-1dde-43d4-879e-84867f47ccd8" providerId="ADAL" clId="{653910B1-13E4-4596-B71A-5C0D9092A59E}" dt="2019-05-28T08:24:44.528" v="2984" actId="478"/>
          <ac:picMkLst>
            <pc:docMk/>
            <pc:sldMk cId="1344730029" sldId="389"/>
            <ac:picMk id="4" creationId="{571C1EE4-166E-494D-9129-82EBBA7843BB}"/>
          </ac:picMkLst>
        </pc:picChg>
        <pc:picChg chg="add del mod ord modCrop">
          <ac:chgData name="Emma Arnold" userId="8993a44a-1dde-43d4-879e-84867f47ccd8" providerId="ADAL" clId="{653910B1-13E4-4596-B71A-5C0D9092A59E}" dt="2019-05-28T08:26:47.024" v="3004" actId="478"/>
          <ac:picMkLst>
            <pc:docMk/>
            <pc:sldMk cId="1344730029" sldId="389"/>
            <ac:picMk id="5" creationId="{4C2BAC20-786E-482C-9E82-443689EE07FE}"/>
          </ac:picMkLst>
        </pc:picChg>
        <pc:picChg chg="add mod ord modCrop">
          <ac:chgData name="Emma Arnold" userId="8993a44a-1dde-43d4-879e-84867f47ccd8" providerId="ADAL" clId="{653910B1-13E4-4596-B71A-5C0D9092A59E}" dt="2019-05-28T08:28:24.454" v="3014" actId="732"/>
          <ac:picMkLst>
            <pc:docMk/>
            <pc:sldMk cId="1344730029" sldId="389"/>
            <ac:picMk id="7" creationId="{00880954-B1C0-4768-9C3D-E59ED61EE13E}"/>
          </ac:picMkLst>
        </pc:picChg>
        <pc:picChg chg="add mod ord modCrop">
          <ac:chgData name="Emma Arnold" userId="8993a44a-1dde-43d4-879e-84867f47ccd8" providerId="ADAL" clId="{653910B1-13E4-4596-B71A-5C0D9092A59E}" dt="2019-05-28T08:28:53.255" v="3020" actId="167"/>
          <ac:picMkLst>
            <pc:docMk/>
            <pc:sldMk cId="1344730029" sldId="389"/>
            <ac:picMk id="8" creationId="{E7C56FCD-D983-4A5A-9450-0C3435E6D378}"/>
          </ac:picMkLst>
        </pc:picChg>
      </pc:sldChg>
      <pc:sldChg chg="addSp delSp modSp add">
        <pc:chgData name="Emma Arnold" userId="8993a44a-1dde-43d4-879e-84867f47ccd8" providerId="ADAL" clId="{653910B1-13E4-4596-B71A-5C0D9092A59E}" dt="2019-05-28T10:16:53.535" v="4147" actId="20577"/>
        <pc:sldMkLst>
          <pc:docMk/>
          <pc:sldMk cId="650059278" sldId="390"/>
        </pc:sldMkLst>
        <pc:spChg chg="mod">
          <ac:chgData name="Emma Arnold" userId="8993a44a-1dde-43d4-879e-84867f47ccd8" providerId="ADAL" clId="{653910B1-13E4-4596-B71A-5C0D9092A59E}" dt="2019-05-28T09:31:50.507" v="3844" actId="20577"/>
          <ac:spMkLst>
            <pc:docMk/>
            <pc:sldMk cId="650059278" sldId="390"/>
            <ac:spMk id="2" creationId="{135D272D-7267-4DBF-9A43-287943BE573E}"/>
          </ac:spMkLst>
        </pc:spChg>
        <pc:spChg chg="mod">
          <ac:chgData name="Emma Arnold" userId="8993a44a-1dde-43d4-879e-84867f47ccd8" providerId="ADAL" clId="{653910B1-13E4-4596-B71A-5C0D9092A59E}" dt="2019-05-28T10:16:53.535" v="4147" actId="20577"/>
          <ac:spMkLst>
            <pc:docMk/>
            <pc:sldMk cId="650059278" sldId="390"/>
            <ac:spMk id="3" creationId="{090F6FCA-F109-4A9B-9156-16D5C38A43D3}"/>
          </ac:spMkLst>
        </pc:spChg>
        <pc:spChg chg="add mod">
          <ac:chgData name="Emma Arnold" userId="8993a44a-1dde-43d4-879e-84867f47ccd8" providerId="ADAL" clId="{653910B1-13E4-4596-B71A-5C0D9092A59E}" dt="2019-05-28T09:08:00.133" v="3245" actId="20577"/>
          <ac:spMkLst>
            <pc:docMk/>
            <pc:sldMk cId="650059278" sldId="390"/>
            <ac:spMk id="4" creationId="{82922D18-0E07-434F-AEB0-2F5314316A04}"/>
          </ac:spMkLst>
        </pc:spChg>
        <pc:picChg chg="add del mod ord modCrop">
          <ac:chgData name="Emma Arnold" userId="8993a44a-1dde-43d4-879e-84867f47ccd8" providerId="ADAL" clId="{653910B1-13E4-4596-B71A-5C0D9092A59E}" dt="2019-05-28T09:28:26.419" v="3843" actId="478"/>
          <ac:picMkLst>
            <pc:docMk/>
            <pc:sldMk cId="650059278" sldId="390"/>
            <ac:picMk id="5" creationId="{FDEED280-8ACA-44F0-B683-530779E0510B}"/>
          </ac:picMkLst>
        </pc:picChg>
        <pc:picChg chg="add del mod ord">
          <ac:chgData name="Emma Arnold" userId="8993a44a-1dde-43d4-879e-84867f47ccd8" providerId="ADAL" clId="{653910B1-13E4-4596-B71A-5C0D9092A59E}" dt="2019-05-28T09:36:27.740" v="3899" actId="478"/>
          <ac:picMkLst>
            <pc:docMk/>
            <pc:sldMk cId="650059278" sldId="390"/>
            <ac:picMk id="6" creationId="{41B38103-AE8C-4D04-B2C6-2FC4945C16A2}"/>
          </ac:picMkLst>
        </pc:picChg>
        <pc:picChg chg="add del mod ord modCrop">
          <ac:chgData name="Emma Arnold" userId="8993a44a-1dde-43d4-879e-84867f47ccd8" providerId="ADAL" clId="{653910B1-13E4-4596-B71A-5C0D9092A59E}" dt="2019-05-28T09:39:37.131" v="3916" actId="478"/>
          <ac:picMkLst>
            <pc:docMk/>
            <pc:sldMk cId="650059278" sldId="390"/>
            <ac:picMk id="7" creationId="{6A8ACB45-69ED-4D3A-B287-649F3537113B}"/>
          </ac:picMkLst>
        </pc:picChg>
        <pc:picChg chg="add del mod ord modCrop">
          <ac:chgData name="Emma Arnold" userId="8993a44a-1dde-43d4-879e-84867f47ccd8" providerId="ADAL" clId="{653910B1-13E4-4596-B71A-5C0D9092A59E}" dt="2019-05-28T09:39:38.269" v="3917" actId="478"/>
          <ac:picMkLst>
            <pc:docMk/>
            <pc:sldMk cId="650059278" sldId="390"/>
            <ac:picMk id="8" creationId="{CA1D3D07-8A01-4E78-BE29-5A678B99579D}"/>
          </ac:picMkLst>
        </pc:picChg>
        <pc:picChg chg="add del mod ord modCrop">
          <ac:chgData name="Emma Arnold" userId="8993a44a-1dde-43d4-879e-84867f47ccd8" providerId="ADAL" clId="{653910B1-13E4-4596-B71A-5C0D9092A59E}" dt="2019-05-28T09:40:13.350" v="3925" actId="478"/>
          <ac:picMkLst>
            <pc:docMk/>
            <pc:sldMk cId="650059278" sldId="390"/>
            <ac:picMk id="9" creationId="{14E95CE5-0307-4A71-A4BA-65811655A0E8}"/>
          </ac:picMkLst>
        </pc:picChg>
        <pc:picChg chg="add del mod ord modCrop">
          <ac:chgData name="Emma Arnold" userId="8993a44a-1dde-43d4-879e-84867f47ccd8" providerId="ADAL" clId="{653910B1-13E4-4596-B71A-5C0D9092A59E}" dt="2019-05-28T09:45:07.016" v="3932" actId="478"/>
          <ac:picMkLst>
            <pc:docMk/>
            <pc:sldMk cId="650059278" sldId="390"/>
            <ac:picMk id="10" creationId="{CD0555D7-F49D-49DD-BF42-053C841B21D1}"/>
          </ac:picMkLst>
        </pc:picChg>
        <pc:picChg chg="add del mod ord modCrop">
          <ac:chgData name="Emma Arnold" userId="8993a44a-1dde-43d4-879e-84867f47ccd8" providerId="ADAL" clId="{653910B1-13E4-4596-B71A-5C0D9092A59E}" dt="2019-05-28T09:55:43.331" v="3955" actId="478"/>
          <ac:picMkLst>
            <pc:docMk/>
            <pc:sldMk cId="650059278" sldId="390"/>
            <ac:picMk id="11" creationId="{D02C1541-4554-4E4F-A211-AB5D1DC4535F}"/>
          </ac:picMkLst>
        </pc:picChg>
        <pc:picChg chg="add del mod ord modCrop">
          <ac:chgData name="Emma Arnold" userId="8993a44a-1dde-43d4-879e-84867f47ccd8" providerId="ADAL" clId="{653910B1-13E4-4596-B71A-5C0D9092A59E}" dt="2019-05-28T09:59:12.553" v="3966" actId="478"/>
          <ac:picMkLst>
            <pc:docMk/>
            <pc:sldMk cId="650059278" sldId="390"/>
            <ac:picMk id="12" creationId="{0D578152-6621-4B50-ABE6-AFE2C1795062}"/>
          </ac:picMkLst>
        </pc:picChg>
        <pc:picChg chg="add del mod ord modCrop">
          <ac:chgData name="Emma Arnold" userId="8993a44a-1dde-43d4-879e-84867f47ccd8" providerId="ADAL" clId="{653910B1-13E4-4596-B71A-5C0D9092A59E}" dt="2019-05-28T10:00:05.285" v="3974" actId="478"/>
          <ac:picMkLst>
            <pc:docMk/>
            <pc:sldMk cId="650059278" sldId="390"/>
            <ac:picMk id="13" creationId="{356011FC-574A-4475-8E90-794DAFE7E634}"/>
          </ac:picMkLst>
        </pc:picChg>
        <pc:picChg chg="add mod ord modCrop">
          <ac:chgData name="Emma Arnold" userId="8993a44a-1dde-43d4-879e-84867f47ccd8" providerId="ADAL" clId="{653910B1-13E4-4596-B71A-5C0D9092A59E}" dt="2019-05-28T10:14:38.789" v="4098" actId="1076"/>
          <ac:picMkLst>
            <pc:docMk/>
            <pc:sldMk cId="650059278" sldId="390"/>
            <ac:picMk id="14" creationId="{B4BD1004-42AF-41C3-9DA9-3D514F8FA494}"/>
          </ac:picMkLst>
        </pc:picChg>
      </pc:sldChg>
      <pc:sldChg chg="addSp delSp modSp add">
        <pc:chgData name="Emma Arnold" userId="8993a44a-1dde-43d4-879e-84867f47ccd8" providerId="ADAL" clId="{653910B1-13E4-4596-B71A-5C0D9092A59E}" dt="2019-05-28T12:54:00.101" v="6122"/>
        <pc:sldMkLst>
          <pc:docMk/>
          <pc:sldMk cId="1033392745" sldId="393"/>
        </pc:sldMkLst>
        <pc:spChg chg="mod">
          <ac:chgData name="Emma Arnold" userId="8993a44a-1dde-43d4-879e-84867f47ccd8" providerId="ADAL" clId="{653910B1-13E4-4596-B71A-5C0D9092A59E}" dt="2019-05-28T12:28:34.611" v="5534" actId="20577"/>
          <ac:spMkLst>
            <pc:docMk/>
            <pc:sldMk cId="1033392745" sldId="393"/>
            <ac:spMk id="5" creationId="{62490931-663E-4B1E-9DAB-2E9D95B858D6}"/>
          </ac:spMkLst>
        </pc:spChg>
        <pc:picChg chg="del">
          <ac:chgData name="Emma Arnold" userId="8993a44a-1dde-43d4-879e-84867f47ccd8" providerId="ADAL" clId="{653910B1-13E4-4596-B71A-5C0D9092A59E}" dt="2019-05-28T12:16:38.070" v="5471" actId="478"/>
          <ac:picMkLst>
            <pc:docMk/>
            <pc:sldMk cId="1033392745" sldId="393"/>
            <ac:picMk id="3" creationId="{5437F917-73A8-4F6C-9B61-1EC14EF95EF4}"/>
          </ac:picMkLst>
        </pc:picChg>
        <pc:picChg chg="add del mod ord modCrop">
          <ac:chgData name="Emma Arnold" userId="8993a44a-1dde-43d4-879e-84867f47ccd8" providerId="ADAL" clId="{653910B1-13E4-4596-B71A-5C0D9092A59E}" dt="2019-05-28T12:17:30.324" v="5482" actId="478"/>
          <ac:picMkLst>
            <pc:docMk/>
            <pc:sldMk cId="1033392745" sldId="393"/>
            <ac:picMk id="4" creationId="{AE0E9D25-43F6-499A-ADB6-C9A7E9910CA9}"/>
          </ac:picMkLst>
        </pc:picChg>
        <pc:picChg chg="add del mod ord modCrop">
          <ac:chgData name="Emma Arnold" userId="8993a44a-1dde-43d4-879e-84867f47ccd8" providerId="ADAL" clId="{653910B1-13E4-4596-B71A-5C0D9092A59E}" dt="2019-05-28T12:19:04.101" v="5490" actId="478"/>
          <ac:picMkLst>
            <pc:docMk/>
            <pc:sldMk cId="1033392745" sldId="393"/>
            <ac:picMk id="8" creationId="{0BD83A5E-46B8-4416-A3D5-8FB99B6BC8F2}"/>
          </ac:picMkLst>
        </pc:picChg>
        <pc:picChg chg="add mod ord modCrop">
          <ac:chgData name="Emma Arnold" userId="8993a44a-1dde-43d4-879e-84867f47ccd8" providerId="ADAL" clId="{653910B1-13E4-4596-B71A-5C0D9092A59E}" dt="2019-05-28T12:25:51.644" v="5496" actId="1076"/>
          <ac:picMkLst>
            <pc:docMk/>
            <pc:sldMk cId="1033392745" sldId="393"/>
            <ac:picMk id="9" creationId="{DC9B246A-3070-4A3C-85B9-53789867C6B8}"/>
          </ac:picMkLst>
        </pc:picChg>
        <pc:picChg chg="del">
          <ac:chgData name="Emma Arnold" userId="8993a44a-1dde-43d4-879e-84867f47ccd8" providerId="ADAL" clId="{653910B1-13E4-4596-B71A-5C0D9092A59E}" dt="2019-05-28T12:54:00.101" v="6122"/>
          <ac:picMkLst>
            <pc:docMk/>
            <pc:sldMk cId="1033392745" sldId="393"/>
            <ac:picMk id="11" creationId="{7D2EB677-12E0-49B3-A9DB-0B724DA33A45}"/>
          </ac:picMkLst>
        </pc:picChg>
      </pc:sldChg>
      <pc:sldChg chg="addSp delSp modSp add">
        <pc:chgData name="Emma Arnold" userId="8993a44a-1dde-43d4-879e-84867f47ccd8" providerId="ADAL" clId="{653910B1-13E4-4596-B71A-5C0D9092A59E}" dt="2019-05-28T13:37:12.510" v="6584" actId="732"/>
        <pc:sldMkLst>
          <pc:docMk/>
          <pc:sldMk cId="2995707637" sldId="394"/>
        </pc:sldMkLst>
        <pc:spChg chg="mod">
          <ac:chgData name="Emma Arnold" userId="8993a44a-1dde-43d4-879e-84867f47ccd8" providerId="ADAL" clId="{653910B1-13E4-4596-B71A-5C0D9092A59E}" dt="2019-05-28T12:28:11.619" v="5527" actId="20577"/>
          <ac:spMkLst>
            <pc:docMk/>
            <pc:sldMk cId="2995707637" sldId="394"/>
            <ac:spMk id="2" creationId="{3FC161E7-82AE-488F-ADE1-BF957C1D8674}"/>
          </ac:spMkLst>
        </pc:spChg>
        <pc:spChg chg="mod">
          <ac:chgData name="Emma Arnold" userId="8993a44a-1dde-43d4-879e-84867f47ccd8" providerId="ADAL" clId="{653910B1-13E4-4596-B71A-5C0D9092A59E}" dt="2019-05-28T12:56:59.156" v="6261" actId="20577"/>
          <ac:spMkLst>
            <pc:docMk/>
            <pc:sldMk cId="2995707637" sldId="394"/>
            <ac:spMk id="3" creationId="{3997C1A3-5176-468C-BBB9-4CC0CC259D84}"/>
          </ac:spMkLst>
        </pc:spChg>
        <pc:picChg chg="add del mod ord modCrop">
          <ac:chgData name="Emma Arnold" userId="8993a44a-1dde-43d4-879e-84867f47ccd8" providerId="ADAL" clId="{653910B1-13E4-4596-B71A-5C0D9092A59E}" dt="2019-05-28T12:54:58.756" v="6138" actId="478"/>
          <ac:picMkLst>
            <pc:docMk/>
            <pc:sldMk cId="2995707637" sldId="394"/>
            <ac:picMk id="4" creationId="{1AF74821-93EE-4EB9-B68D-5B493EC71AF1}"/>
          </ac:picMkLst>
        </pc:picChg>
        <pc:picChg chg="add mod ord modCrop">
          <ac:chgData name="Emma Arnold" userId="8993a44a-1dde-43d4-879e-84867f47ccd8" providerId="ADAL" clId="{653910B1-13E4-4596-B71A-5C0D9092A59E}" dt="2019-05-28T13:37:12.510" v="6584" actId="732"/>
          <ac:picMkLst>
            <pc:docMk/>
            <pc:sldMk cId="2995707637" sldId="394"/>
            <ac:picMk id="5" creationId="{A14F97BF-00F1-41B5-A992-B3DE1DAE4654}"/>
          </ac:picMkLst>
        </pc:picChg>
      </pc:sldChg>
      <pc:sldChg chg="modSp add">
        <pc:chgData name="Emma Arnold" userId="8993a44a-1dde-43d4-879e-84867f47ccd8" providerId="ADAL" clId="{653910B1-13E4-4596-B71A-5C0D9092A59E}" dt="2019-05-28T13:25:13.030" v="6570" actId="20577"/>
        <pc:sldMkLst>
          <pc:docMk/>
          <pc:sldMk cId="3145120351" sldId="395"/>
        </pc:sldMkLst>
        <pc:spChg chg="mod">
          <ac:chgData name="Emma Arnold" userId="8993a44a-1dde-43d4-879e-84867f47ccd8" providerId="ADAL" clId="{653910B1-13E4-4596-B71A-5C0D9092A59E}" dt="2019-05-28T13:12:15.289" v="6277" actId="20577"/>
          <ac:spMkLst>
            <pc:docMk/>
            <pc:sldMk cId="3145120351" sldId="395"/>
            <ac:spMk id="2" creationId="{E64ACB61-4E06-4851-AA34-155DDFB6616A}"/>
          </ac:spMkLst>
        </pc:spChg>
        <pc:spChg chg="mod">
          <ac:chgData name="Emma Arnold" userId="8993a44a-1dde-43d4-879e-84867f47ccd8" providerId="ADAL" clId="{653910B1-13E4-4596-B71A-5C0D9092A59E}" dt="2019-05-28T13:25:13.030" v="6570" actId="20577"/>
          <ac:spMkLst>
            <pc:docMk/>
            <pc:sldMk cId="3145120351" sldId="395"/>
            <ac:spMk id="3" creationId="{3B1C23CB-A8EB-4165-8342-226558C1BE13}"/>
          </ac:spMkLst>
        </pc:spChg>
      </pc:sldChg>
      <pc:sldChg chg="addSp modSp add">
        <pc:chgData name="Emma Arnold" userId="8993a44a-1dde-43d4-879e-84867f47ccd8" providerId="ADAL" clId="{653910B1-13E4-4596-B71A-5C0D9092A59E}" dt="2019-05-28T14:06:02.925" v="7202" actId="20577"/>
        <pc:sldMkLst>
          <pc:docMk/>
          <pc:sldMk cId="1310576692" sldId="396"/>
        </pc:sldMkLst>
        <pc:spChg chg="mod">
          <ac:chgData name="Emma Arnold" userId="8993a44a-1dde-43d4-879e-84867f47ccd8" providerId="ADAL" clId="{653910B1-13E4-4596-B71A-5C0D9092A59E}" dt="2019-05-28T13:37:47.447" v="6586"/>
          <ac:spMkLst>
            <pc:docMk/>
            <pc:sldMk cId="1310576692" sldId="396"/>
            <ac:spMk id="2" creationId="{6F9E6C2A-DBEA-4330-A836-57C7CBA01FE8}"/>
          </ac:spMkLst>
        </pc:spChg>
        <pc:spChg chg="mod">
          <ac:chgData name="Emma Arnold" userId="8993a44a-1dde-43d4-879e-84867f47ccd8" providerId="ADAL" clId="{653910B1-13E4-4596-B71A-5C0D9092A59E}" dt="2019-05-28T14:06:02.925" v="7202" actId="20577"/>
          <ac:spMkLst>
            <pc:docMk/>
            <pc:sldMk cId="1310576692" sldId="396"/>
            <ac:spMk id="3" creationId="{8396DEE8-50D5-458F-87BF-83DF579CFA8A}"/>
          </ac:spMkLst>
        </pc:spChg>
        <pc:picChg chg="add mod ord modCrop">
          <ac:chgData name="Emma Arnold" userId="8993a44a-1dde-43d4-879e-84867f47ccd8" providerId="ADAL" clId="{653910B1-13E4-4596-B71A-5C0D9092A59E}" dt="2019-05-28T14:05:42.012" v="7196" actId="14100"/>
          <ac:picMkLst>
            <pc:docMk/>
            <pc:sldMk cId="1310576692" sldId="396"/>
            <ac:picMk id="4" creationId="{55E2D0AA-0032-41C2-BC1C-7A4A582783D5}"/>
          </ac:picMkLst>
        </pc:picChg>
      </pc:sldChg>
      <pc:sldMasterChg chg="modSldLayout">
        <pc:chgData name="Emma Arnold" userId="8993a44a-1dde-43d4-879e-84867f47ccd8" providerId="ADAL" clId="{653910B1-13E4-4596-B71A-5C0D9092A59E}" dt="2019-05-21T07:52:02.053" v="402" actId="14100"/>
        <pc:sldMasterMkLst>
          <pc:docMk/>
          <pc:sldMasterMk cId="1310585009" sldId="2147483648"/>
        </pc:sldMasterMkLst>
        <pc:sldLayoutChg chg="modSp">
          <pc:chgData name="Emma Arnold" userId="8993a44a-1dde-43d4-879e-84867f47ccd8" providerId="ADAL" clId="{653910B1-13E4-4596-B71A-5C0D9092A59E}" dt="2019-05-21T07:52:02.053" v="402" actId="14100"/>
          <pc:sldLayoutMkLst>
            <pc:docMk/>
            <pc:sldMasterMk cId="1310585009" sldId="2147483648"/>
            <pc:sldLayoutMk cId="3599343734" sldId="2147483650"/>
          </pc:sldLayoutMkLst>
          <pc:cxnChg chg="mod">
            <ac:chgData name="Emma Arnold" userId="8993a44a-1dde-43d4-879e-84867f47ccd8" providerId="ADAL" clId="{653910B1-13E4-4596-B71A-5C0D9092A59E}" dt="2019-05-21T07:52:02.053" v="402" actId="14100"/>
            <ac:cxnSpMkLst>
              <pc:docMk/>
              <pc:sldMasterMk cId="1310585009" sldId="2147483648"/>
              <pc:sldLayoutMk cId="3599343734" sldId="2147483650"/>
              <ac:cxnSpMk id="8" creationId="{00000000-0000-0000-0000-000000000000}"/>
            </ac:cxnSpMkLst>
          </pc:cxnChg>
        </pc:sldLayoutChg>
      </pc:sldMasterChg>
    </pc:docChg>
  </pc:docChgLst>
  <pc:docChgLst>
    <pc:chgData name="Leonora Sheppard" userId="3688f6d8-1f97-408e-a4fe-cc859c551ddb" providerId="ADAL" clId="{F157F762-9F14-4D7D-892D-350AD8B2959D}"/>
    <pc:docChg chg="undo modSld">
      <pc:chgData name="Leonora Sheppard" userId="3688f6d8-1f97-408e-a4fe-cc859c551ddb" providerId="ADAL" clId="{F157F762-9F14-4D7D-892D-350AD8B2959D}" dt="2019-06-19T10:49:51.303" v="35" actId="20577"/>
      <pc:docMkLst>
        <pc:docMk/>
      </pc:docMkLst>
      <pc:sldChg chg="modSp">
        <pc:chgData name="Leonora Sheppard" userId="3688f6d8-1f97-408e-a4fe-cc859c551ddb" providerId="ADAL" clId="{F157F762-9F14-4D7D-892D-350AD8B2959D}" dt="2019-06-19T10:49:39.503" v="25" actId="18131"/>
        <pc:sldMkLst>
          <pc:docMk/>
          <pc:sldMk cId="1439540205" sldId="277"/>
        </pc:sldMkLst>
        <pc:picChg chg="mod modCrop">
          <ac:chgData name="Leonora Sheppard" userId="3688f6d8-1f97-408e-a4fe-cc859c551ddb" providerId="ADAL" clId="{F157F762-9F14-4D7D-892D-350AD8B2959D}" dt="2019-06-19T10:49:39.503" v="25" actId="18131"/>
          <ac:picMkLst>
            <pc:docMk/>
            <pc:sldMk cId="1439540205" sldId="277"/>
            <ac:picMk id="1026" creationId="{8290A3B2-9838-4278-931B-9CA89239F203}"/>
          </ac:picMkLst>
        </pc:picChg>
      </pc:sldChg>
      <pc:sldChg chg="modSp">
        <pc:chgData name="Leonora Sheppard" userId="3688f6d8-1f97-408e-a4fe-cc859c551ddb" providerId="ADAL" clId="{F157F762-9F14-4D7D-892D-350AD8B2959D}" dt="2019-06-19T10:30:24.185" v="7" actId="20577"/>
        <pc:sldMkLst>
          <pc:docMk/>
          <pc:sldMk cId="650059278" sldId="390"/>
        </pc:sldMkLst>
        <pc:spChg chg="mod">
          <ac:chgData name="Leonora Sheppard" userId="3688f6d8-1f97-408e-a4fe-cc859c551ddb" providerId="ADAL" clId="{F157F762-9F14-4D7D-892D-350AD8B2959D}" dt="2019-06-19T10:30:24.185" v="7" actId="20577"/>
          <ac:spMkLst>
            <pc:docMk/>
            <pc:sldMk cId="650059278" sldId="390"/>
            <ac:spMk id="3" creationId="{090F6FCA-F109-4A9B-9156-16D5C38A43D3}"/>
          </ac:spMkLst>
        </pc:spChg>
      </pc:sldChg>
      <pc:sldChg chg="modSp">
        <pc:chgData name="Leonora Sheppard" userId="3688f6d8-1f97-408e-a4fe-cc859c551ddb" providerId="ADAL" clId="{F157F762-9F14-4D7D-892D-350AD8B2959D}" dt="2019-06-19T10:49:51.303" v="35" actId="20577"/>
        <pc:sldMkLst>
          <pc:docMk/>
          <pc:sldMk cId="1033392745" sldId="393"/>
        </pc:sldMkLst>
        <pc:spChg chg="mod">
          <ac:chgData name="Leonora Sheppard" userId="3688f6d8-1f97-408e-a4fe-cc859c551ddb" providerId="ADAL" clId="{F157F762-9F14-4D7D-892D-350AD8B2959D}" dt="2019-06-19T10:49:51.303" v="35" actId="20577"/>
          <ac:spMkLst>
            <pc:docMk/>
            <pc:sldMk cId="1033392745" sldId="393"/>
            <ac:spMk id="5" creationId="{62490931-663E-4B1E-9DAB-2E9D95B858D6}"/>
          </ac:spMkLst>
        </pc:spChg>
      </pc:sldChg>
      <pc:sldChg chg="modSp">
        <pc:chgData name="Leonora Sheppard" userId="3688f6d8-1f97-408e-a4fe-cc859c551ddb" providerId="ADAL" clId="{F157F762-9F14-4D7D-892D-350AD8B2959D}" dt="2019-06-19T10:23:23.543" v="2" actId="20577"/>
        <pc:sldMkLst>
          <pc:docMk/>
          <pc:sldMk cId="1735959367" sldId="402"/>
        </pc:sldMkLst>
        <pc:spChg chg="mod">
          <ac:chgData name="Leonora Sheppard" userId="3688f6d8-1f97-408e-a4fe-cc859c551ddb" providerId="ADAL" clId="{F157F762-9F14-4D7D-892D-350AD8B2959D}" dt="2019-06-19T10:23:23.543" v="2" actId="20577"/>
          <ac:spMkLst>
            <pc:docMk/>
            <pc:sldMk cId="1735959367" sldId="402"/>
            <ac:spMk id="3" creationId="{A0436EE5-C571-45B4-A903-9717B14BE951}"/>
          </ac:spMkLst>
        </pc:spChg>
      </pc:sldChg>
      <pc:sldChg chg="modSp">
        <pc:chgData name="Leonora Sheppard" userId="3688f6d8-1f97-408e-a4fe-cc859c551ddb" providerId="ADAL" clId="{F157F762-9F14-4D7D-892D-350AD8B2959D}" dt="2019-06-19T10:30:36.034" v="10" actId="20577"/>
        <pc:sldMkLst>
          <pc:docMk/>
          <pc:sldMk cId="3579210742" sldId="403"/>
        </pc:sldMkLst>
        <pc:spChg chg="mod">
          <ac:chgData name="Leonora Sheppard" userId="3688f6d8-1f97-408e-a4fe-cc859c551ddb" providerId="ADAL" clId="{F157F762-9F14-4D7D-892D-350AD8B2959D}" dt="2019-06-19T10:30:36.034" v="10" actId="20577"/>
          <ac:spMkLst>
            <pc:docMk/>
            <pc:sldMk cId="3579210742" sldId="403"/>
            <ac:spMk id="3" creationId="{179D2ABA-8AB8-48D0-8BA7-61551611ED30}"/>
          </ac:spMkLst>
        </pc:spChg>
      </pc:sldChg>
      <pc:sldChg chg="modSp">
        <pc:chgData name="Leonora Sheppard" userId="3688f6d8-1f97-408e-a4fe-cc859c551ddb" providerId="ADAL" clId="{F157F762-9F14-4D7D-892D-350AD8B2959D}" dt="2019-06-19T10:31:49.843" v="16" actId="20577"/>
        <pc:sldMkLst>
          <pc:docMk/>
          <pc:sldMk cId="1549834984" sldId="404"/>
        </pc:sldMkLst>
        <pc:spChg chg="mod">
          <ac:chgData name="Leonora Sheppard" userId="3688f6d8-1f97-408e-a4fe-cc859c551ddb" providerId="ADAL" clId="{F157F762-9F14-4D7D-892D-350AD8B2959D}" dt="2019-06-19T10:31:49.843" v="16" actId="20577"/>
          <ac:spMkLst>
            <pc:docMk/>
            <pc:sldMk cId="1549834984" sldId="404"/>
            <ac:spMk id="3" creationId="{76AB8E7A-A6C2-450A-9E27-9038DD65D7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2E1104-7C22-4794-8E2D-2D4C563C310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AD5D37F-AACF-4C92-8FE8-BFC374F479F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F6EFDB1-8C10-4F45-B82B-40BDEB02C0A4}" type="datetimeFigureOut">
              <a:rPr lang="en-GB" smtClean="0"/>
              <a:t>25/06/2019</a:t>
            </a:fld>
            <a:endParaRPr lang="en-GB"/>
          </a:p>
        </p:txBody>
      </p:sp>
      <p:sp>
        <p:nvSpPr>
          <p:cNvPr id="4" name="Footer Placeholder 3">
            <a:extLst>
              <a:ext uri="{FF2B5EF4-FFF2-40B4-BE49-F238E27FC236}">
                <a16:creationId xmlns:a16="http://schemas.microsoft.com/office/drawing/2014/main" id="{CB4AA56B-058B-48E1-A9F4-C753C5CA7C6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DABAFBB-5E04-4A98-83E2-9D0220AFDEA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FEAAF66-0522-414C-913A-E01F2AF28369}" type="slidenum">
              <a:rPr lang="en-GB" smtClean="0"/>
              <a:t>‹#›</a:t>
            </a:fld>
            <a:endParaRPr lang="en-GB"/>
          </a:p>
        </p:txBody>
      </p:sp>
    </p:spTree>
    <p:extLst>
      <p:ext uri="{BB962C8B-B14F-4D97-AF65-F5344CB8AC3E}">
        <p14:creationId xmlns:p14="http://schemas.microsoft.com/office/powerpoint/2010/main" val="301292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6/25/2019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a:t>
            </a:fld>
            <a:endParaRPr lang="en-US"/>
          </a:p>
        </p:txBody>
      </p:sp>
    </p:spTree>
    <p:extLst>
      <p:ext uri="{BB962C8B-B14F-4D97-AF65-F5344CB8AC3E}">
        <p14:creationId xmlns:p14="http://schemas.microsoft.com/office/powerpoint/2010/main" val="103047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Edexcel Unit 6 -2 TS4 S5</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18</a:t>
            </a:fld>
            <a:endParaRPr lang="en-US"/>
          </a:p>
        </p:txBody>
      </p:sp>
    </p:spTree>
    <p:extLst>
      <p:ext uri="{BB962C8B-B14F-4D97-AF65-F5344CB8AC3E}">
        <p14:creationId xmlns:p14="http://schemas.microsoft.com/office/powerpoint/2010/main" val="146675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Edexcel Unit 6 -1 TS4 S16</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19</a:t>
            </a:fld>
            <a:endParaRPr lang="en-US"/>
          </a:p>
        </p:txBody>
      </p:sp>
    </p:spTree>
    <p:extLst>
      <p:ext uri="{BB962C8B-B14F-4D97-AF65-F5344CB8AC3E}">
        <p14:creationId xmlns:p14="http://schemas.microsoft.com/office/powerpoint/2010/main" val="103027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45F1588-269C-4FFB-9E38-F126882467D7}" type="slidenum">
              <a:t>20</a:t>
            </a:fld>
            <a:endParaRPr lang="en-GB" dirty="0"/>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r>
              <a:rPr lang="en-US" dirty="0"/>
              <a:t>Taken from Edexcel Unit 6 -2 TS4 S7</a:t>
            </a:r>
          </a:p>
          <a:p>
            <a:endParaRPr lang="en-GB" dirty="0"/>
          </a:p>
        </p:txBody>
      </p:sp>
    </p:spTree>
    <p:extLst>
      <p:ext uri="{BB962C8B-B14F-4D97-AF65-F5344CB8AC3E}">
        <p14:creationId xmlns:p14="http://schemas.microsoft.com/office/powerpoint/2010/main" val="231826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latin typeface="+mn-lt"/>
              <a:cs typeface="Calibri"/>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21</a:t>
            </a:fld>
            <a:endParaRPr lang="en-US"/>
          </a:p>
        </p:txBody>
      </p:sp>
    </p:spTree>
    <p:extLst>
      <p:ext uri="{BB962C8B-B14F-4D97-AF65-F5344CB8AC3E}">
        <p14:creationId xmlns:p14="http://schemas.microsoft.com/office/powerpoint/2010/main" val="186715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latin typeface="+mn-lt"/>
              <a:cs typeface="Calibri"/>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22</a:t>
            </a:fld>
            <a:endParaRPr lang="en-US"/>
          </a:p>
        </p:txBody>
      </p:sp>
    </p:spTree>
    <p:extLst>
      <p:ext uri="{BB962C8B-B14F-4D97-AF65-F5344CB8AC3E}">
        <p14:creationId xmlns:p14="http://schemas.microsoft.com/office/powerpoint/2010/main" val="60504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latin typeface="+mn-lt"/>
              <a:cs typeface="Calibri"/>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23</a:t>
            </a:fld>
            <a:endParaRPr lang="en-US"/>
          </a:p>
        </p:txBody>
      </p:sp>
    </p:spTree>
    <p:extLst>
      <p:ext uri="{BB962C8B-B14F-4D97-AF65-F5344CB8AC3E}">
        <p14:creationId xmlns:p14="http://schemas.microsoft.com/office/powerpoint/2010/main" val="216335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latin typeface="+mn-lt"/>
              <a:cs typeface="Calibri"/>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24</a:t>
            </a:fld>
            <a:endParaRPr lang="en-US"/>
          </a:p>
        </p:txBody>
      </p:sp>
    </p:spTree>
    <p:extLst>
      <p:ext uri="{BB962C8B-B14F-4D97-AF65-F5344CB8AC3E}">
        <p14:creationId xmlns:p14="http://schemas.microsoft.com/office/powerpoint/2010/main" val="136948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334568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6</a:t>
            </a:fld>
            <a:endParaRPr lang="en-US"/>
          </a:p>
        </p:txBody>
      </p:sp>
    </p:spTree>
    <p:extLst>
      <p:ext uri="{BB962C8B-B14F-4D97-AF65-F5344CB8AC3E}">
        <p14:creationId xmlns:p14="http://schemas.microsoft.com/office/powerpoint/2010/main" val="264536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109226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179297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10</a:t>
            </a:fld>
            <a:endParaRPr lang="en-US"/>
          </a:p>
        </p:txBody>
      </p:sp>
    </p:spTree>
    <p:extLst>
      <p:ext uri="{BB962C8B-B14F-4D97-AF65-F5344CB8AC3E}">
        <p14:creationId xmlns:p14="http://schemas.microsoft.com/office/powerpoint/2010/main" val="266871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235213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0" kern="1200" dirty="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12</a:t>
            </a:fld>
            <a:endParaRPr lang="en-US"/>
          </a:p>
        </p:txBody>
      </p:sp>
    </p:spTree>
    <p:extLst>
      <p:ext uri="{BB962C8B-B14F-4D97-AF65-F5344CB8AC3E}">
        <p14:creationId xmlns:p14="http://schemas.microsoft.com/office/powerpoint/2010/main" val="57487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Edexcel Unit 6 -2 TS4 S3</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17</a:t>
            </a:fld>
            <a:endParaRPr lang="en-US"/>
          </a:p>
        </p:txBody>
      </p:sp>
    </p:spTree>
    <p:extLst>
      <p:ext uri="{BB962C8B-B14F-4D97-AF65-F5344CB8AC3E}">
        <p14:creationId xmlns:p14="http://schemas.microsoft.com/office/powerpoint/2010/main" val="2009667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7CDC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79871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77927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E5FC8D-C31B-447A-A74A-3F4A68627F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Quality assurance and quality control</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9B91828D-D421-4322-916B-6A05F3E450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215AF4E7-F3D9-4298-AD25-6CBED42506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2" name="TextBox 11">
            <a:extLst>
              <a:ext uri="{FF2B5EF4-FFF2-40B4-BE49-F238E27FC236}">
                <a16:creationId xmlns:a16="http://schemas.microsoft.com/office/drawing/2014/main" id="{422A0195-B45F-46B7-9015-C4A89030BEF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Quality assurance and quality control</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E2441201-AE9D-480E-810B-C637438EE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4" name="TextBox 13">
            <a:extLst>
              <a:ext uri="{FF2B5EF4-FFF2-40B4-BE49-F238E27FC236}">
                <a16:creationId xmlns:a16="http://schemas.microsoft.com/office/drawing/2014/main" id="{65A65FD1-18C6-4462-82CB-F4E1959397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Quality assurance and quality control</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B2D4436-B47A-42D8-9432-D23F93B6734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12BFD5B6-CA86-4D41-B1EF-46CCA8D49AE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Quality assurance and quality control</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D8B71FF6-D57D-494B-931D-97E5A6DB8D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4EEB45B8-8D04-48FD-98CB-AF7D59039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0" name="TextBox 9">
            <a:extLst>
              <a:ext uri="{FF2B5EF4-FFF2-40B4-BE49-F238E27FC236}">
                <a16:creationId xmlns:a16="http://schemas.microsoft.com/office/drawing/2014/main" id="{1C1FAC2F-6A5C-4259-9B99-E07596693C3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Quality assurance and quality control</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77CDCF"/>
                </a:solidFill>
                <a:latin typeface="Museo 100" panose="02000000000000000000" pitchFamily="50" charset="0"/>
              </a:rPr>
              <a:t>7552</a:t>
            </a:r>
            <a:endParaRPr lang="en-GB" dirty="0">
              <a:solidFill>
                <a:srgbClr val="77CDC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2"/>
            <a:ext cx="2724150" cy="1154632"/>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Quality assurance and quality control</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77CDC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77CDCF"/>
                </a:solidFill>
                <a:latin typeface="Arial"/>
                <a:cs typeface="Arial"/>
              </a:rPr>
              <a:t>5</a:t>
            </a:r>
          </a:p>
        </p:txBody>
      </p:sp>
      <p:sp>
        <p:nvSpPr>
          <p:cNvPr id="2" name="Rectangle 1">
            <a:extLst>
              <a:ext uri="{FF2B5EF4-FFF2-40B4-BE49-F238E27FC236}">
                <a16:creationId xmlns:a16="http://schemas.microsoft.com/office/drawing/2014/main" id="{FD4DB533-96E9-471E-A476-7D24883A38BF}"/>
              </a:ext>
            </a:extLst>
          </p:cNvPr>
          <p:cNvSpPr/>
          <p:nvPr/>
        </p:nvSpPr>
        <p:spPr>
          <a:xfrm>
            <a:off x="4721340" y="3230531"/>
            <a:ext cx="2375971" cy="607859"/>
          </a:xfrm>
          <a:prstGeom prst="rect">
            <a:avLst/>
          </a:prstGeom>
        </p:spPr>
        <p:txBody>
          <a:bodyPr wrap="none">
            <a:spAutoFit/>
          </a:bodyPr>
          <a:lstStyle/>
          <a:p>
            <a:pPr>
              <a:lnSpc>
                <a:spcPts val="2000"/>
              </a:lnSpc>
              <a:spcBef>
                <a:spcPts val="5700"/>
              </a:spcBef>
            </a:pPr>
            <a:r>
              <a:rPr lang="en-US" sz="2000" dirty="0">
                <a:solidFill>
                  <a:schemeClr val="bg1"/>
                </a:solidFill>
                <a:latin typeface="Museo 100" panose="02000000000000000000" pitchFamily="2" charset="0"/>
              </a:rPr>
              <a:t>Unit </a:t>
            </a:r>
            <a:r>
              <a:rPr lang="en-GB" sz="2000" dirty="0">
                <a:solidFill>
                  <a:schemeClr val="bg1"/>
                </a:solidFill>
                <a:latin typeface="Museo 100" panose="02000000000000000000" pitchFamily="2" charset="0"/>
              </a:rPr>
              <a:t>15 </a:t>
            </a:r>
            <a:br>
              <a:rPr lang="en-GB" sz="2000" dirty="0">
                <a:solidFill>
                  <a:schemeClr val="bg1"/>
                </a:solidFill>
                <a:latin typeface="Museo 100" panose="02000000000000000000" pitchFamily="2" charset="0"/>
              </a:rPr>
            </a:br>
            <a:r>
              <a:rPr lang="en-GB" sz="2000" dirty="0">
                <a:solidFill>
                  <a:schemeClr val="bg1"/>
                </a:solidFill>
                <a:latin typeface="Museo 100" panose="02000000000000000000" pitchFamily="2" charset="0"/>
              </a:rPr>
              <a:t>Responsible design</a:t>
            </a:r>
            <a:endParaRPr lang="en-US" sz="2000" dirty="0">
              <a:solidFill>
                <a:schemeClr val="bg1"/>
              </a:solidFill>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10;&#10;Description generated with very high confidence">
            <a:extLst>
              <a:ext uri="{FF2B5EF4-FFF2-40B4-BE49-F238E27FC236}">
                <a16:creationId xmlns:a16="http://schemas.microsoft.com/office/drawing/2014/main" id="{256E0145-8106-46C2-B545-251AD8980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3874" y="3878041"/>
            <a:ext cx="4620127" cy="2813657"/>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Scrum development process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816469" cy="3453607"/>
          </a:xfrm>
          <a:effectLst/>
        </p:spPr>
        <p:txBody>
          <a:bodyPr/>
          <a:lstStyle/>
          <a:p>
            <a:r>
              <a:rPr lang="en-US" dirty="0"/>
              <a:t>Scrum is a quality driven, agile framework for managing product development and problem solving</a:t>
            </a:r>
          </a:p>
          <a:p>
            <a:r>
              <a:rPr lang="en-US" dirty="0"/>
              <a:t>Named after a rugby scrum used to restart a match</a:t>
            </a:r>
          </a:p>
          <a:p>
            <a:pPr lvl="1"/>
            <a:r>
              <a:rPr lang="en-US" dirty="0"/>
              <a:t>Scrum is initiated by the </a:t>
            </a:r>
            <a:r>
              <a:rPr lang="en-US" b="1" dirty="0"/>
              <a:t>product owner </a:t>
            </a:r>
            <a:r>
              <a:rPr lang="en-US" dirty="0"/>
              <a:t>with a </a:t>
            </a:r>
            <a:r>
              <a:rPr lang="en-US" b="1" dirty="0"/>
              <a:t>product backlog </a:t>
            </a:r>
            <a:r>
              <a:rPr lang="en-US" dirty="0"/>
              <a:t>(a wish list of items to bring to the market)</a:t>
            </a:r>
          </a:p>
          <a:p>
            <a:pPr lvl="1"/>
            <a:r>
              <a:rPr lang="en-US" dirty="0"/>
              <a:t>The </a:t>
            </a:r>
            <a:r>
              <a:rPr lang="en-US" b="1" dirty="0"/>
              <a:t>scrum master </a:t>
            </a:r>
            <a:r>
              <a:rPr lang="en-US" dirty="0"/>
              <a:t>leads scrum team in </a:t>
            </a:r>
            <a:br>
              <a:rPr lang="en-US" dirty="0"/>
            </a:br>
            <a:r>
              <a:rPr lang="en-US" dirty="0"/>
              <a:t>series of </a:t>
            </a:r>
            <a:r>
              <a:rPr lang="en-US" b="1" dirty="0"/>
              <a:t>sprints </a:t>
            </a:r>
            <a:r>
              <a:rPr lang="en-US" dirty="0"/>
              <a:t>(shorter focused </a:t>
            </a:r>
            <a:br>
              <a:rPr lang="en-US" dirty="0"/>
            </a:br>
            <a:r>
              <a:rPr lang="en-US" dirty="0"/>
              <a:t>tasks delivered by the team)</a:t>
            </a:r>
            <a:endParaRPr lang="en-US" b="1" dirty="0"/>
          </a:p>
          <a:p>
            <a:pPr lvl="1"/>
            <a:r>
              <a:rPr lang="en-US" dirty="0"/>
              <a:t>Scrum uses different types of </a:t>
            </a:r>
            <a:br>
              <a:rPr lang="en-US" dirty="0"/>
            </a:br>
            <a:r>
              <a:rPr lang="en-US" dirty="0"/>
              <a:t>sprint meetings and lists to </a:t>
            </a:r>
            <a:br>
              <a:rPr lang="en-US" dirty="0"/>
            </a:br>
            <a:r>
              <a:rPr lang="en-US" dirty="0"/>
              <a:t>ensure everything is </a:t>
            </a:r>
            <a:br>
              <a:rPr lang="en-US" dirty="0"/>
            </a:br>
            <a:r>
              <a:rPr lang="en-US" dirty="0"/>
              <a:t>kept on track</a:t>
            </a:r>
          </a:p>
        </p:txBody>
      </p:sp>
      <p:pic>
        <p:nvPicPr>
          <p:cNvPr id="8" name="Picture 7">
            <a:extLst>
              <a:ext uri="{FF2B5EF4-FFF2-40B4-BE49-F238E27FC236}">
                <a16:creationId xmlns:a16="http://schemas.microsoft.com/office/drawing/2014/main" id="{5C93F672-D015-4094-AC6F-6F175553B1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349972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Scrum lists and meetings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8098878" cy="3453607"/>
          </a:xfrm>
          <a:effectLst/>
        </p:spPr>
        <p:txBody>
          <a:bodyPr/>
          <a:lstStyle/>
          <a:p>
            <a:r>
              <a:rPr lang="en-US" dirty="0"/>
              <a:t>The </a:t>
            </a:r>
            <a:r>
              <a:rPr lang="en-US" b="1" dirty="0"/>
              <a:t>sprint backlog </a:t>
            </a:r>
            <a:r>
              <a:rPr lang="en-US" dirty="0"/>
              <a:t>is a list of products to produce in the next sprint </a:t>
            </a:r>
          </a:p>
          <a:p>
            <a:r>
              <a:rPr lang="en-US" dirty="0"/>
              <a:t>The </a:t>
            </a:r>
            <a:r>
              <a:rPr lang="en-US" b="1" dirty="0"/>
              <a:t>scrum board </a:t>
            </a:r>
            <a:r>
              <a:rPr lang="en-US" dirty="0"/>
              <a:t>contains a list of tasks for each team member and tracks their progress</a:t>
            </a:r>
          </a:p>
          <a:p>
            <a:pPr lvl="1"/>
            <a:r>
              <a:rPr lang="en-US" dirty="0">
                <a:solidFill>
                  <a:srgbClr val="77927D"/>
                </a:solidFill>
              </a:rPr>
              <a:t>Each of the four types of meeting is used to explore different aspects of the sprint. These are:</a:t>
            </a:r>
          </a:p>
          <a:p>
            <a:pPr lvl="1"/>
            <a:r>
              <a:rPr lang="en-US" b="1" dirty="0"/>
              <a:t>Sprint planning </a:t>
            </a:r>
            <a:r>
              <a:rPr lang="en-US" dirty="0"/>
              <a:t>– used to set up the sprint parameters </a:t>
            </a:r>
          </a:p>
          <a:p>
            <a:pPr lvl="1"/>
            <a:r>
              <a:rPr lang="en-US" dirty="0"/>
              <a:t>Daily ‘</a:t>
            </a:r>
            <a:r>
              <a:rPr lang="en-US" b="1" dirty="0"/>
              <a:t>stand-ups</a:t>
            </a:r>
            <a:r>
              <a:rPr lang="en-US" dirty="0"/>
              <a:t>’ – used to check if everything is going to plan</a:t>
            </a:r>
          </a:p>
          <a:p>
            <a:pPr lvl="1"/>
            <a:r>
              <a:rPr lang="en-US" b="1" dirty="0"/>
              <a:t>Sprint review </a:t>
            </a:r>
            <a:r>
              <a:rPr lang="en-US" dirty="0"/>
              <a:t>– used to deliver the results and get feedback</a:t>
            </a:r>
          </a:p>
          <a:p>
            <a:pPr lvl="1"/>
            <a:r>
              <a:rPr lang="en-US" b="1" dirty="0"/>
              <a:t>Sprint retrospective </a:t>
            </a:r>
            <a:r>
              <a:rPr lang="en-US" dirty="0"/>
              <a:t>– used to reflect on what can be improved </a:t>
            </a:r>
          </a:p>
        </p:txBody>
      </p:sp>
    </p:spTree>
    <p:extLst>
      <p:ext uri="{BB962C8B-B14F-4D97-AF65-F5344CB8AC3E}">
        <p14:creationId xmlns:p14="http://schemas.microsoft.com/office/powerpoint/2010/main" val="154983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Six Sigma</a:t>
            </a:r>
          </a:p>
        </p:txBody>
      </p:sp>
      <p:sp>
        <p:nvSpPr>
          <p:cNvPr id="5" name="Text Placeholder 4">
            <a:extLst>
              <a:ext uri="{FF2B5EF4-FFF2-40B4-BE49-F238E27FC236}">
                <a16:creationId xmlns:a16="http://schemas.microsoft.com/office/drawing/2014/main" id="{62490931-663E-4B1E-9DAB-2E9D95B858D6}"/>
              </a:ext>
            </a:extLst>
          </p:cNvPr>
          <p:cNvSpPr>
            <a:spLocks noGrp="1"/>
          </p:cNvSpPr>
          <p:nvPr>
            <p:ph type="body" sz="quarter" idx="14"/>
          </p:nvPr>
        </p:nvSpPr>
        <p:spPr>
          <a:xfrm>
            <a:off x="724280" y="1704179"/>
            <a:ext cx="7962520" cy="3453607"/>
          </a:xfrm>
        </p:spPr>
        <p:txBody>
          <a:bodyPr/>
          <a:lstStyle/>
          <a:p>
            <a:r>
              <a:rPr lang="en-US" dirty="0"/>
              <a:t>Created at Motorola in 1986, Six Sigma aims to improve process and management performance</a:t>
            </a:r>
          </a:p>
          <a:p>
            <a:pPr lvl="1"/>
            <a:r>
              <a:rPr lang="en-US" dirty="0"/>
              <a:t>Six Sigma projects follow a methodology inspired by </a:t>
            </a:r>
            <a:br>
              <a:rPr lang="en-US" dirty="0"/>
            </a:br>
            <a:r>
              <a:rPr lang="en-US" dirty="0"/>
              <a:t>W. Edward Deming's ’Plan-Do-Study-Act’ Cycle (PDSA)</a:t>
            </a:r>
          </a:p>
          <a:p>
            <a:pPr lvl="1"/>
            <a:r>
              <a:rPr lang="en-US" dirty="0"/>
              <a:t>It comprises five phases:</a:t>
            </a:r>
            <a:br>
              <a:rPr lang="en-US" dirty="0"/>
            </a:br>
            <a:r>
              <a:rPr lang="en-US" dirty="0"/>
              <a:t>Define – Measure – Analyse – Improve – Control (DMAIC)</a:t>
            </a:r>
          </a:p>
          <a:p>
            <a:r>
              <a:rPr lang="en-US" dirty="0"/>
              <a:t>‘Six Sigma’ refers to the number of allowable defects, 3.4 defects per million (DPM)</a:t>
            </a:r>
          </a:p>
          <a:p>
            <a:pPr lvl="1"/>
            <a:r>
              <a:rPr lang="en-US" dirty="0"/>
              <a:t>Identifying and removing the main causes of errors improves efficiency, productivity and quality and limits waste</a:t>
            </a:r>
          </a:p>
          <a:p>
            <a:pPr lvl="1"/>
            <a:r>
              <a:rPr lang="en-US" dirty="0"/>
              <a:t>Many large corporations now use Six Sigma</a:t>
            </a:r>
          </a:p>
        </p:txBody>
      </p:sp>
    </p:spTree>
    <p:extLst>
      <p:ext uri="{BB962C8B-B14F-4D97-AF65-F5344CB8AC3E}">
        <p14:creationId xmlns:p14="http://schemas.microsoft.com/office/powerpoint/2010/main" val="103339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4ACB61-4E06-4851-AA34-155DDFB6616A}"/>
              </a:ext>
            </a:extLst>
          </p:cNvPr>
          <p:cNvSpPr>
            <a:spLocks noGrp="1"/>
          </p:cNvSpPr>
          <p:nvPr>
            <p:ph type="body" sz="quarter" idx="13"/>
          </p:nvPr>
        </p:nvSpPr>
        <p:spPr/>
        <p:txBody>
          <a:bodyPr/>
          <a:lstStyle/>
          <a:p>
            <a:r>
              <a:rPr lang="en-GB" dirty="0"/>
              <a:t>Process planning</a:t>
            </a:r>
          </a:p>
        </p:txBody>
      </p:sp>
      <p:sp>
        <p:nvSpPr>
          <p:cNvPr id="3" name="Text Placeholder 2">
            <a:extLst>
              <a:ext uri="{FF2B5EF4-FFF2-40B4-BE49-F238E27FC236}">
                <a16:creationId xmlns:a16="http://schemas.microsoft.com/office/drawing/2014/main" id="{3B1C23CB-A8EB-4165-8342-226558C1BE13}"/>
              </a:ext>
            </a:extLst>
          </p:cNvPr>
          <p:cNvSpPr>
            <a:spLocks noGrp="1"/>
          </p:cNvSpPr>
          <p:nvPr>
            <p:ph type="body" sz="quarter" idx="14"/>
          </p:nvPr>
        </p:nvSpPr>
        <p:spPr/>
        <p:txBody>
          <a:bodyPr/>
          <a:lstStyle/>
          <a:p>
            <a:r>
              <a:rPr lang="en-US" dirty="0"/>
              <a:t>Businesses use various methods of planning and charting projects including: </a:t>
            </a:r>
          </a:p>
          <a:p>
            <a:pPr lvl="1"/>
            <a:r>
              <a:rPr lang="en-US" dirty="0"/>
              <a:t>Project evaluation and review techniques (PERT)</a:t>
            </a:r>
          </a:p>
          <a:p>
            <a:pPr lvl="1"/>
            <a:r>
              <a:rPr lang="en-US" dirty="0"/>
              <a:t>Critical path analysis (CPA) or critical path method (CPM)</a:t>
            </a:r>
          </a:p>
          <a:p>
            <a:r>
              <a:rPr lang="en-US" dirty="0"/>
              <a:t>Both are project modelling tools that are used to map out every stage of a project in sequence</a:t>
            </a:r>
          </a:p>
          <a:p>
            <a:pPr lvl="1"/>
            <a:r>
              <a:rPr lang="en-US" dirty="0"/>
              <a:t>Both PERT and CPM rely on arrow and node diagrams</a:t>
            </a:r>
          </a:p>
          <a:p>
            <a:pPr lvl="1"/>
            <a:r>
              <a:rPr lang="en-US" dirty="0"/>
              <a:t>They calculate the longest path of all planned activities to their individual end points or to the end of the project</a:t>
            </a:r>
          </a:p>
          <a:p>
            <a:pPr lvl="1"/>
            <a:r>
              <a:rPr lang="en-US" dirty="0"/>
              <a:t>Some tasks have </a:t>
            </a:r>
            <a:r>
              <a:rPr lang="en-US" b="1" dirty="0"/>
              <a:t>float</a:t>
            </a:r>
            <a:r>
              <a:rPr lang="en-US" dirty="0"/>
              <a:t>, meaning that there is room for them to be delayed without making the project longer </a:t>
            </a:r>
          </a:p>
          <a:p>
            <a:endParaRPr lang="en-GB" dirty="0"/>
          </a:p>
        </p:txBody>
      </p:sp>
    </p:spTree>
    <p:extLst>
      <p:ext uri="{BB962C8B-B14F-4D97-AF65-F5344CB8AC3E}">
        <p14:creationId xmlns:p14="http://schemas.microsoft.com/office/powerpoint/2010/main" val="314512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DF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C161E7-82AE-488F-ADE1-BF957C1D8674}"/>
              </a:ext>
            </a:extLst>
          </p:cNvPr>
          <p:cNvSpPr>
            <a:spLocks noGrp="1"/>
          </p:cNvSpPr>
          <p:nvPr>
            <p:ph type="body" sz="quarter" idx="13"/>
          </p:nvPr>
        </p:nvSpPr>
        <p:spPr/>
        <p:txBody>
          <a:bodyPr/>
          <a:lstStyle/>
          <a:p>
            <a:r>
              <a:rPr lang="en-GB" dirty="0"/>
              <a:t>Critical path analysis (CPA)</a:t>
            </a:r>
          </a:p>
        </p:txBody>
      </p:sp>
      <p:sp>
        <p:nvSpPr>
          <p:cNvPr id="3" name="Text Placeholder 2">
            <a:extLst>
              <a:ext uri="{FF2B5EF4-FFF2-40B4-BE49-F238E27FC236}">
                <a16:creationId xmlns:a16="http://schemas.microsoft.com/office/drawing/2014/main" id="{3997C1A3-5176-468C-BBB9-4CC0CC259D84}"/>
              </a:ext>
            </a:extLst>
          </p:cNvPr>
          <p:cNvSpPr>
            <a:spLocks noGrp="1"/>
          </p:cNvSpPr>
          <p:nvPr>
            <p:ph type="body" sz="quarter" idx="14"/>
          </p:nvPr>
        </p:nvSpPr>
        <p:spPr>
          <a:xfrm>
            <a:off x="724280" y="1704179"/>
            <a:ext cx="7797230" cy="3453607"/>
          </a:xfrm>
        </p:spPr>
        <p:txBody>
          <a:bodyPr/>
          <a:lstStyle/>
          <a:p>
            <a:r>
              <a:rPr lang="en-GB" dirty="0"/>
              <a:t>CPA is a </a:t>
            </a:r>
            <a:r>
              <a:rPr lang="en-GB" b="1" dirty="0"/>
              <a:t>six</a:t>
            </a:r>
            <a:r>
              <a:rPr lang="en-GB" dirty="0"/>
              <a:t> step method used to plan sequential activities, showing them as nodes, usually boxes joined with arrows with each box including details </a:t>
            </a:r>
            <a:br>
              <a:rPr lang="en-GB" dirty="0"/>
            </a:br>
            <a:r>
              <a:rPr lang="en-GB" dirty="0"/>
              <a:t>of the duration of each task</a:t>
            </a:r>
          </a:p>
          <a:p>
            <a:pPr lvl="1"/>
            <a:r>
              <a:rPr lang="en-GB" dirty="0"/>
              <a:t>Stage 1: Specify each task</a:t>
            </a:r>
          </a:p>
          <a:p>
            <a:pPr lvl="1"/>
            <a:r>
              <a:rPr lang="en-GB" dirty="0"/>
              <a:t>Stage 2: Sequence activities</a:t>
            </a:r>
          </a:p>
          <a:p>
            <a:pPr lvl="1"/>
            <a:r>
              <a:rPr lang="en-GB" dirty="0"/>
              <a:t>Stage 3: Draw network diagram</a:t>
            </a:r>
          </a:p>
          <a:p>
            <a:pPr lvl="1"/>
            <a:r>
              <a:rPr lang="en-GB" dirty="0"/>
              <a:t>Stage 4: Estimate timelines</a:t>
            </a:r>
          </a:p>
          <a:p>
            <a:pPr lvl="1"/>
            <a:r>
              <a:rPr lang="en-GB" dirty="0"/>
              <a:t>Stage 5: Identify the critical path</a:t>
            </a:r>
          </a:p>
          <a:p>
            <a:pPr lvl="1"/>
            <a:r>
              <a:rPr lang="en-GB" dirty="0"/>
              <a:t>Stage 6: Update diagram to show progress</a:t>
            </a:r>
          </a:p>
        </p:txBody>
      </p:sp>
      <p:pic>
        <p:nvPicPr>
          <p:cNvPr id="10" name="Picture 9">
            <a:extLst>
              <a:ext uri="{FF2B5EF4-FFF2-40B4-BE49-F238E27FC236}">
                <a16:creationId xmlns:a16="http://schemas.microsoft.com/office/drawing/2014/main" id="{6721CFA5-3367-4B9B-A358-20AB2340D2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15819" y="2981644"/>
            <a:ext cx="4213881" cy="2303316"/>
          </a:xfrm>
          <a:prstGeom prst="rect">
            <a:avLst/>
          </a:prstGeom>
        </p:spPr>
      </p:pic>
    </p:spTree>
    <p:extLst>
      <p:ext uri="{BB962C8B-B14F-4D97-AF65-F5344CB8AC3E}">
        <p14:creationId xmlns:p14="http://schemas.microsoft.com/office/powerpoint/2010/main" val="299570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collar shirt&#10;&#10;Description generated with high confidence">
            <a:extLst>
              <a:ext uri="{FF2B5EF4-FFF2-40B4-BE49-F238E27FC236}">
                <a16:creationId xmlns:a16="http://schemas.microsoft.com/office/drawing/2014/main" id="{1E833AC2-EDF1-4506-923E-F3B14D7A82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3848534"/>
            <a:ext cx="4286743" cy="2155224"/>
          </a:xfrm>
          <a:prstGeom prst="rect">
            <a:avLst/>
          </a:prstGeom>
        </p:spPr>
      </p:pic>
      <p:sp>
        <p:nvSpPr>
          <p:cNvPr id="2" name="Text Placeholder 1">
            <a:extLst>
              <a:ext uri="{FF2B5EF4-FFF2-40B4-BE49-F238E27FC236}">
                <a16:creationId xmlns:a16="http://schemas.microsoft.com/office/drawing/2014/main" id="{6F9E6C2A-DBEA-4330-A836-57C7CBA01FE8}"/>
              </a:ext>
            </a:extLst>
          </p:cNvPr>
          <p:cNvSpPr>
            <a:spLocks noGrp="1"/>
          </p:cNvSpPr>
          <p:nvPr>
            <p:ph type="body" sz="quarter" idx="13"/>
          </p:nvPr>
        </p:nvSpPr>
        <p:spPr/>
        <p:txBody>
          <a:bodyPr/>
          <a:lstStyle/>
          <a:p>
            <a:r>
              <a:rPr lang="en-US" dirty="0"/>
              <a:t>Project evaluation and review</a:t>
            </a:r>
            <a:endParaRPr lang="en-GB" dirty="0"/>
          </a:p>
        </p:txBody>
      </p:sp>
      <p:sp>
        <p:nvSpPr>
          <p:cNvPr id="3" name="Text Placeholder 2">
            <a:extLst>
              <a:ext uri="{FF2B5EF4-FFF2-40B4-BE49-F238E27FC236}">
                <a16:creationId xmlns:a16="http://schemas.microsoft.com/office/drawing/2014/main" id="{8396DEE8-50D5-458F-87BF-83DF579CFA8A}"/>
              </a:ext>
            </a:extLst>
          </p:cNvPr>
          <p:cNvSpPr>
            <a:spLocks noGrp="1"/>
          </p:cNvSpPr>
          <p:nvPr>
            <p:ph type="body" sz="quarter" idx="14"/>
          </p:nvPr>
        </p:nvSpPr>
        <p:spPr>
          <a:xfrm>
            <a:off x="724280" y="1704179"/>
            <a:ext cx="7816470" cy="3734095"/>
          </a:xfrm>
        </p:spPr>
        <p:txBody>
          <a:bodyPr/>
          <a:lstStyle/>
          <a:p>
            <a:r>
              <a:rPr lang="en-US" dirty="0"/>
              <a:t>Project evaluation and review (</a:t>
            </a:r>
            <a:r>
              <a:rPr lang="en-GB" dirty="0"/>
              <a:t>PERT) is very similar to CPA, however it does not give a single estimate </a:t>
            </a:r>
            <a:br>
              <a:rPr lang="en-GB" dirty="0"/>
            </a:br>
            <a:r>
              <a:rPr lang="en-GB" dirty="0"/>
              <a:t>of project duration</a:t>
            </a:r>
          </a:p>
          <a:p>
            <a:pPr lvl="1"/>
            <a:r>
              <a:rPr lang="en-GB" dirty="0">
                <a:solidFill>
                  <a:srgbClr val="77927D"/>
                </a:solidFill>
              </a:rPr>
              <a:t>Instead it allows the user to calculate a realistic timescale based on three variables which can assist long term planning</a:t>
            </a:r>
          </a:p>
          <a:p>
            <a:pPr lvl="1"/>
            <a:r>
              <a:rPr lang="en-GB" dirty="0"/>
              <a:t>Optimistic duration (O)</a:t>
            </a:r>
          </a:p>
          <a:p>
            <a:pPr lvl="1"/>
            <a:r>
              <a:rPr lang="en-GB" dirty="0"/>
              <a:t>Most likely duration (M)</a:t>
            </a:r>
          </a:p>
          <a:p>
            <a:pPr lvl="1"/>
            <a:r>
              <a:rPr lang="en-GB" dirty="0"/>
              <a:t>Pessimistic duration (P)</a:t>
            </a:r>
          </a:p>
          <a:p>
            <a:pPr lvl="1"/>
            <a:r>
              <a:rPr lang="en-GB" dirty="0">
                <a:solidFill>
                  <a:srgbClr val="77927D"/>
                </a:solidFill>
              </a:rPr>
              <a:t>The final calculation to find </a:t>
            </a:r>
            <a:br>
              <a:rPr lang="en-GB" dirty="0">
                <a:solidFill>
                  <a:srgbClr val="77927D"/>
                </a:solidFill>
              </a:rPr>
            </a:br>
            <a:r>
              <a:rPr lang="en-GB" dirty="0">
                <a:solidFill>
                  <a:srgbClr val="77927D"/>
                </a:solidFill>
              </a:rPr>
              <a:t>the most realistic duration (E) is:</a:t>
            </a:r>
            <a:br>
              <a:rPr lang="en-GB" dirty="0">
                <a:solidFill>
                  <a:srgbClr val="77927D"/>
                </a:solidFill>
              </a:rPr>
            </a:br>
            <a:r>
              <a:rPr lang="en-GB" dirty="0">
                <a:solidFill>
                  <a:srgbClr val="77927D"/>
                </a:solidFill>
              </a:rPr>
              <a:t>E = (O + 4M + P ) ÷ 6</a:t>
            </a:r>
          </a:p>
        </p:txBody>
      </p:sp>
    </p:spTree>
    <p:extLst>
      <p:ext uri="{BB962C8B-B14F-4D97-AF65-F5344CB8AC3E}">
        <p14:creationId xmlns:p14="http://schemas.microsoft.com/office/powerpoint/2010/main" val="131057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9AEE1B-2210-4FBA-9092-CF6BEFD72554}"/>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DBA82382-317D-40A7-950D-0AF65C69B549}"/>
              </a:ext>
            </a:extLst>
          </p:cNvPr>
          <p:cNvSpPr>
            <a:spLocks noGrp="1"/>
          </p:cNvSpPr>
          <p:nvPr>
            <p:ph type="body" sz="quarter" idx="14"/>
          </p:nvPr>
        </p:nvSpPr>
        <p:spPr/>
        <p:txBody>
          <a:bodyPr/>
          <a:lstStyle/>
          <a:p>
            <a:r>
              <a:rPr lang="en-GB" dirty="0"/>
              <a:t>Complete </a:t>
            </a:r>
            <a:r>
              <a:rPr lang="en-GB" b="1" dirty="0"/>
              <a:t>Task 1</a:t>
            </a:r>
            <a:r>
              <a:rPr lang="en-GB" dirty="0"/>
              <a:t> and </a:t>
            </a:r>
            <a:r>
              <a:rPr lang="en-GB" b="1" dirty="0"/>
              <a:t>2 </a:t>
            </a:r>
            <a:r>
              <a:rPr lang="en-GB" dirty="0"/>
              <a:t>of your </a:t>
            </a:r>
            <a:r>
              <a:rPr lang="en-GB" b="1" dirty="0"/>
              <a:t>Worksheet </a:t>
            </a:r>
          </a:p>
        </p:txBody>
      </p:sp>
      <p:pic>
        <p:nvPicPr>
          <p:cNvPr id="6" name="Picture 5" descr="A clock in the middle of a watch&#10;&#10;Description generated with very high confidence">
            <a:extLst>
              <a:ext uri="{FF2B5EF4-FFF2-40B4-BE49-F238E27FC236}">
                <a16:creationId xmlns:a16="http://schemas.microsoft.com/office/drawing/2014/main" id="{8BBE02CC-46D3-4680-A4EC-1C5920A4228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0" b="100000" l="2483" r="93075">
                        <a14:foregroundMark x1="16507" y1="15420" x2="11585" y2="23682"/>
                        <a14:foregroundMark x1="11585" y1="23682" x2="16681" y2="15029"/>
                        <a14:foregroundMark x1="14939" y1="15290" x2="11498" y2="24203"/>
                        <a14:foregroundMark x1="11498" y1="24203" x2="15287" y2="15094"/>
                        <a14:foregroundMark x1="15287" y1="15094" x2="14765" y2="15029"/>
                        <a14:foregroundMark x1="7361" y1="52830" x2="8406" y2="63175"/>
                        <a14:foregroundMark x1="8406" y1="63175" x2="18380" y2="80091"/>
                        <a14:foregroundMark x1="18380" y1="80091" x2="18249" y2="69681"/>
                        <a14:foregroundMark x1="18249" y1="69681" x2="9582" y2="52960"/>
                        <a14:foregroundMark x1="9582" y1="52960" x2="7361" y2="52570"/>
                        <a14:foregroundMark x1="10889" y1="61418" x2="9625" y2="71958"/>
                        <a14:foregroundMark x1="9625" y1="71958" x2="13328" y2="83669"/>
                        <a14:foregroundMark x1="13328" y1="83669" x2="20122" y2="91412"/>
                        <a14:foregroundMark x1="20122" y1="91412" x2="36106" y2="97463"/>
                        <a14:foregroundMark x1="36106" y1="97463" x2="43598" y2="98113"/>
                        <a14:foregroundMark x1="43598" y1="98113" x2="57753" y2="93234"/>
                        <a14:foregroundMark x1="57753" y1="93234" x2="62195" y2="84971"/>
                        <a14:foregroundMark x1="62195" y1="84971" x2="60192" y2="72934"/>
                        <a14:foregroundMark x1="60192" y1="72934" x2="27352" y2="68250"/>
                        <a14:foregroundMark x1="27352" y1="68250" x2="12936" y2="61028"/>
                        <a14:foregroundMark x1="12936" y1="61028" x2="10366" y2="61418"/>
                        <a14:foregroundMark x1="58537" y1="72739" x2="72909" y2="70657"/>
                        <a14:foregroundMark x1="72909" y1="70657" x2="87674" y2="73845"/>
                        <a14:foregroundMark x1="87674" y1="73845" x2="92770" y2="80807"/>
                        <a14:foregroundMark x1="92770" y1="80807" x2="88197" y2="91152"/>
                        <a14:foregroundMark x1="88197" y1="91152" x2="65375" y2="94535"/>
                        <a14:foregroundMark x1="65375" y1="94535" x2="58014" y2="93624"/>
                        <a14:foregroundMark x1="58014" y1="93624" x2="51437" y2="88419"/>
                        <a14:foregroundMark x1="51437" y1="88419" x2="52875" y2="77033"/>
                        <a14:foregroundMark x1="52875" y1="77033" x2="66071" y2="74105"/>
                        <a14:foregroundMark x1="35845" y1="4294" x2="42814" y2="6376"/>
                        <a14:foregroundMark x1="42814" y1="6376" x2="35889" y2="6571"/>
                        <a14:foregroundMark x1="35889" y1="6571" x2="36193" y2="4034"/>
                        <a14:foregroundMark x1="41681" y1="5921" x2="46341" y2="13858"/>
                        <a14:foregroundMark x1="46341" y1="13858" x2="52918" y2="18347"/>
                        <a14:foregroundMark x1="52918" y1="18347" x2="57317" y2="26220"/>
                        <a14:foregroundMark x1="57317" y1="26220" x2="77700" y2="33247"/>
                        <a14:foregroundMark x1="77700" y1="33247" x2="90462" y2="43852"/>
                        <a14:foregroundMark x1="90462" y1="43852" x2="84800" y2="51074"/>
                        <a14:foregroundMark x1="84800" y1="51074" x2="72125" y2="41770"/>
                        <a14:foregroundMark x1="72125" y1="41770" x2="58319" y2="29993"/>
                        <a14:foregroundMark x1="58319" y1="29993" x2="41943" y2="24789"/>
                        <a14:foregroundMark x1="41943" y1="24789" x2="37979" y2="14704"/>
                        <a14:foregroundMark x1="37979" y1="14704" x2="41551" y2="5530"/>
                        <a14:foregroundMark x1="41551" y1="5530" x2="42639" y2="5400"/>
                        <a14:foregroundMark x1="19948" y1="13403" x2="12500" y2="13728"/>
                        <a14:foregroundMark x1="12500" y1="13728" x2="10061" y2="23292"/>
                        <a14:foregroundMark x1="10061" y1="23292" x2="17552" y2="24789"/>
                        <a14:foregroundMark x1="17552" y1="24789" x2="21385" y2="15745"/>
                        <a14:foregroundMark x1="21385" y1="15745" x2="18554" y2="12622"/>
                      </a14:backgroundRemoval>
                    </a14:imgEffect>
                  </a14:imgLayer>
                </a14:imgProps>
              </a:ext>
              <a:ext uri="{28A0092B-C50C-407E-A947-70E740481C1C}">
                <a14:useLocalDpi xmlns:a14="http://schemas.microsoft.com/office/drawing/2010/main"/>
              </a:ext>
            </a:extLst>
          </a:blip>
          <a:srcRect/>
          <a:stretch/>
        </p:blipFill>
        <p:spPr>
          <a:xfrm>
            <a:off x="2388268" y="2881564"/>
            <a:ext cx="4878805" cy="3266574"/>
          </a:xfrm>
          <a:prstGeom prst="rect">
            <a:avLst/>
          </a:prstGeom>
        </p:spPr>
      </p:pic>
    </p:spTree>
    <p:extLst>
      <p:ext uri="{BB962C8B-B14F-4D97-AF65-F5344CB8AC3E}">
        <p14:creationId xmlns:p14="http://schemas.microsoft.com/office/powerpoint/2010/main" val="162882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 caliper, object&#10;&#10;Description generated with high confidence">
            <a:extLst>
              <a:ext uri="{FF2B5EF4-FFF2-40B4-BE49-F238E27FC236}">
                <a16:creationId xmlns:a16="http://schemas.microsoft.com/office/drawing/2014/main" id="{00E4EC66-1894-4C1C-B5D1-0FD4705588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732" y="4423508"/>
            <a:ext cx="5625321" cy="2381761"/>
          </a:xfrm>
          <a:prstGeom prst="rect">
            <a:avLst/>
          </a:prstGeom>
        </p:spPr>
      </p:pic>
      <p:sp>
        <p:nvSpPr>
          <p:cNvPr id="2" name="Text Placeholder 1">
            <a:extLst>
              <a:ext uri="{FF2B5EF4-FFF2-40B4-BE49-F238E27FC236}">
                <a16:creationId xmlns:a16="http://schemas.microsoft.com/office/drawing/2014/main" id="{B0DF7E4D-898E-4B0C-A437-33EB5DE799F7}"/>
              </a:ext>
            </a:extLst>
          </p:cNvPr>
          <p:cNvSpPr>
            <a:spLocks noGrp="1"/>
          </p:cNvSpPr>
          <p:nvPr>
            <p:ph type="body" sz="quarter" idx="13"/>
          </p:nvPr>
        </p:nvSpPr>
        <p:spPr>
          <a:xfrm>
            <a:off x="724280" y="906233"/>
            <a:ext cx="7816470" cy="670772"/>
          </a:xfrm>
        </p:spPr>
        <p:txBody>
          <a:bodyPr/>
          <a:lstStyle/>
          <a:p>
            <a:r>
              <a:rPr lang="en-GB" dirty="0"/>
              <a:t>Getting it right</a:t>
            </a:r>
          </a:p>
        </p:txBody>
      </p:sp>
      <p:sp>
        <p:nvSpPr>
          <p:cNvPr id="3" name="Text Placeholder 2">
            <a:extLst>
              <a:ext uri="{FF2B5EF4-FFF2-40B4-BE49-F238E27FC236}">
                <a16:creationId xmlns:a16="http://schemas.microsoft.com/office/drawing/2014/main" id="{A68E413E-3D1A-4A05-B5C7-166A5250F117}"/>
              </a:ext>
            </a:extLst>
          </p:cNvPr>
          <p:cNvSpPr>
            <a:spLocks noGrp="1"/>
          </p:cNvSpPr>
          <p:nvPr>
            <p:ph type="body" sz="quarter" idx="14"/>
          </p:nvPr>
        </p:nvSpPr>
        <p:spPr/>
        <p:txBody>
          <a:bodyPr/>
          <a:lstStyle/>
          <a:p>
            <a:r>
              <a:rPr lang="en-US" dirty="0"/>
              <a:t>Accurate measuring, marking out, manufacturing and testing ensures quality products are made </a:t>
            </a:r>
          </a:p>
          <a:p>
            <a:pPr lvl="1"/>
            <a:r>
              <a:rPr lang="en-GB" dirty="0">
                <a:solidFill>
                  <a:srgbClr val="77927D"/>
                </a:solidFill>
              </a:rPr>
              <a:t>Name and identify the digital </a:t>
            </a:r>
            <a:br>
              <a:rPr lang="en-GB" dirty="0">
                <a:solidFill>
                  <a:srgbClr val="77927D"/>
                </a:solidFill>
              </a:rPr>
            </a:br>
            <a:r>
              <a:rPr lang="en-GB" dirty="0">
                <a:solidFill>
                  <a:srgbClr val="77927D"/>
                </a:solidFill>
              </a:rPr>
              <a:t>tools pictured and explain </a:t>
            </a:r>
            <a:br>
              <a:rPr lang="en-GB" dirty="0">
                <a:solidFill>
                  <a:srgbClr val="77927D"/>
                </a:solidFill>
              </a:rPr>
            </a:br>
            <a:r>
              <a:rPr lang="en-GB" dirty="0">
                <a:solidFill>
                  <a:srgbClr val="77927D"/>
                </a:solidFill>
              </a:rPr>
              <a:t>their use in quality </a:t>
            </a:r>
            <a:br>
              <a:rPr lang="en-GB" dirty="0">
                <a:solidFill>
                  <a:srgbClr val="77927D"/>
                </a:solidFill>
              </a:rPr>
            </a:br>
            <a:r>
              <a:rPr lang="en-GB" dirty="0">
                <a:solidFill>
                  <a:srgbClr val="77927D"/>
                </a:solidFill>
              </a:rPr>
              <a:t>control procedures</a:t>
            </a:r>
          </a:p>
        </p:txBody>
      </p:sp>
      <p:pic>
        <p:nvPicPr>
          <p:cNvPr id="7" name="Picture 6" descr="A device on a table&#10;&#10;Description generated with high confidence">
            <a:extLst>
              <a:ext uri="{FF2B5EF4-FFF2-40B4-BE49-F238E27FC236}">
                <a16:creationId xmlns:a16="http://schemas.microsoft.com/office/drawing/2014/main" id="{73012C20-A107-4A83-A6CA-9BCDC9018B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1232" y="2693171"/>
            <a:ext cx="4102768" cy="2372524"/>
          </a:xfrm>
          <a:prstGeom prst="rect">
            <a:avLst/>
          </a:prstGeom>
        </p:spPr>
      </p:pic>
    </p:spTree>
    <p:extLst>
      <p:ext uri="{BB962C8B-B14F-4D97-AF65-F5344CB8AC3E}">
        <p14:creationId xmlns:p14="http://schemas.microsoft.com/office/powerpoint/2010/main" val="321422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evice&#10;&#10;Description generated with high confidence">
            <a:extLst>
              <a:ext uri="{FF2B5EF4-FFF2-40B4-BE49-F238E27FC236}">
                <a16:creationId xmlns:a16="http://schemas.microsoft.com/office/drawing/2014/main" id="{EE438467-EA04-4FC6-A1BB-EBD6A84EB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5494" y="1114926"/>
            <a:ext cx="8038505" cy="5743074"/>
          </a:xfrm>
          <a:prstGeom prst="rect">
            <a:avLst/>
          </a:prstGeom>
        </p:spPr>
      </p:pic>
      <p:sp>
        <p:nvSpPr>
          <p:cNvPr id="2" name="Text Placeholder 1">
            <a:extLst>
              <a:ext uri="{FF2B5EF4-FFF2-40B4-BE49-F238E27FC236}">
                <a16:creationId xmlns:a16="http://schemas.microsoft.com/office/drawing/2014/main" id="{05E9F3E2-8E98-4AEC-832C-3341CC698CCA}"/>
              </a:ext>
            </a:extLst>
          </p:cNvPr>
          <p:cNvSpPr>
            <a:spLocks noGrp="1"/>
          </p:cNvSpPr>
          <p:nvPr>
            <p:ph type="body" sz="quarter" idx="13"/>
          </p:nvPr>
        </p:nvSpPr>
        <p:spPr/>
        <p:txBody>
          <a:bodyPr/>
          <a:lstStyle/>
          <a:p>
            <a:r>
              <a:rPr lang="en-GB" dirty="0"/>
              <a:t>Measuring accuracy</a:t>
            </a:r>
          </a:p>
        </p:txBody>
      </p:sp>
      <p:sp>
        <p:nvSpPr>
          <p:cNvPr id="3" name="Text Placeholder 2">
            <a:extLst>
              <a:ext uri="{FF2B5EF4-FFF2-40B4-BE49-F238E27FC236}">
                <a16:creationId xmlns:a16="http://schemas.microsoft.com/office/drawing/2014/main" id="{E754837C-61B0-491E-8B90-D082226E05CA}"/>
              </a:ext>
            </a:extLst>
          </p:cNvPr>
          <p:cNvSpPr>
            <a:spLocks noGrp="1"/>
          </p:cNvSpPr>
          <p:nvPr>
            <p:ph type="body" sz="quarter" idx="14"/>
          </p:nvPr>
        </p:nvSpPr>
        <p:spPr/>
        <p:txBody>
          <a:bodyPr/>
          <a:lstStyle/>
          <a:p>
            <a:r>
              <a:rPr lang="en-GB" dirty="0"/>
              <a:t>Measuring materials accurately requires tools with accurate reference or ‘datum’ points – surfaces or edges from which all other measurements are taken</a:t>
            </a:r>
          </a:p>
          <a:p>
            <a:r>
              <a:rPr lang="en-GB" dirty="0"/>
              <a:t>Measuring tools include:</a:t>
            </a:r>
          </a:p>
          <a:p>
            <a:pPr lvl="2"/>
            <a:r>
              <a:rPr lang="en-GB" dirty="0">
                <a:solidFill>
                  <a:srgbClr val="77CDCF"/>
                </a:solidFill>
              </a:rPr>
              <a:t>Traditional tools such as rules, </a:t>
            </a:r>
            <a:br>
              <a:rPr lang="en-GB" dirty="0">
                <a:solidFill>
                  <a:srgbClr val="77CDCF"/>
                </a:solidFill>
              </a:rPr>
            </a:br>
            <a:r>
              <a:rPr lang="en-GB" dirty="0">
                <a:solidFill>
                  <a:srgbClr val="77CDCF"/>
                </a:solidFill>
              </a:rPr>
              <a:t>squares callipers and gauges</a:t>
            </a:r>
          </a:p>
          <a:p>
            <a:pPr lvl="2"/>
            <a:r>
              <a:rPr lang="en-GB" dirty="0">
                <a:solidFill>
                  <a:srgbClr val="77CDCF"/>
                </a:solidFill>
              </a:rPr>
              <a:t>Digital micrometres and callipers </a:t>
            </a:r>
          </a:p>
          <a:p>
            <a:pPr lvl="2"/>
            <a:r>
              <a:rPr lang="en-GB" dirty="0">
                <a:solidFill>
                  <a:srgbClr val="77CDCF"/>
                </a:solidFill>
              </a:rPr>
              <a:t>Laser and probe scanners</a:t>
            </a:r>
          </a:p>
          <a:p>
            <a:pPr lvl="2"/>
            <a:r>
              <a:rPr lang="en-GB" dirty="0">
                <a:solidFill>
                  <a:srgbClr val="77CDCF"/>
                </a:solidFill>
              </a:rPr>
              <a:t>A dial test indictor or DTI </a:t>
            </a:r>
            <a:br>
              <a:rPr lang="en-GB" dirty="0">
                <a:solidFill>
                  <a:srgbClr val="77CDCF"/>
                </a:solidFill>
              </a:rPr>
            </a:br>
            <a:r>
              <a:rPr lang="en-GB" dirty="0">
                <a:solidFill>
                  <a:srgbClr val="77CDCF"/>
                </a:solidFill>
              </a:rPr>
              <a:t>(pictured) uses a probe to </a:t>
            </a:r>
            <a:br>
              <a:rPr lang="en-GB" dirty="0">
                <a:solidFill>
                  <a:srgbClr val="77CDCF"/>
                </a:solidFill>
              </a:rPr>
            </a:br>
            <a:r>
              <a:rPr lang="en-GB" dirty="0">
                <a:solidFill>
                  <a:srgbClr val="77CDCF"/>
                </a:solidFill>
              </a:rPr>
              <a:t>test accuracy from a </a:t>
            </a:r>
            <a:br>
              <a:rPr lang="en-GB" dirty="0">
                <a:solidFill>
                  <a:srgbClr val="77CDCF"/>
                </a:solidFill>
              </a:rPr>
            </a:br>
            <a:r>
              <a:rPr lang="en-GB" dirty="0">
                <a:solidFill>
                  <a:srgbClr val="77CDCF"/>
                </a:solidFill>
              </a:rPr>
              <a:t>specific reference point</a:t>
            </a:r>
          </a:p>
          <a:p>
            <a:pPr lvl="1"/>
            <a:endParaRPr lang="en-GB" dirty="0"/>
          </a:p>
        </p:txBody>
      </p:sp>
    </p:spTree>
    <p:extLst>
      <p:ext uri="{BB962C8B-B14F-4D97-AF65-F5344CB8AC3E}">
        <p14:creationId xmlns:p14="http://schemas.microsoft.com/office/powerpoint/2010/main" val="369713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Tolerance</a:t>
            </a:r>
          </a:p>
        </p:txBody>
      </p:sp>
      <p:sp>
        <p:nvSpPr>
          <p:cNvPr id="3" name="Text Placeholder 2"/>
          <p:cNvSpPr>
            <a:spLocks noGrp="1"/>
          </p:cNvSpPr>
          <p:nvPr>
            <p:ph type="body" sz="quarter" idx="14"/>
          </p:nvPr>
        </p:nvSpPr>
        <p:spPr/>
        <p:txBody>
          <a:bodyPr/>
          <a:lstStyle/>
          <a:p>
            <a:r>
              <a:rPr lang="en-US" dirty="0"/>
              <a:t>High volume production aims for absolute accuracy and efficiency but there is a small margin for error</a:t>
            </a:r>
          </a:p>
          <a:p>
            <a:pPr lvl="1"/>
            <a:r>
              <a:rPr lang="en-US" dirty="0"/>
              <a:t>This margin for error is called the </a:t>
            </a:r>
            <a:r>
              <a:rPr lang="en-US" b="1" dirty="0"/>
              <a:t>tolerance</a:t>
            </a:r>
            <a:r>
              <a:rPr lang="en-US" dirty="0"/>
              <a:t> </a:t>
            </a:r>
            <a:br>
              <a:rPr lang="en-US" dirty="0"/>
            </a:br>
            <a:r>
              <a:rPr lang="en-US" dirty="0"/>
              <a:t>and </a:t>
            </a:r>
            <a:r>
              <a:rPr lang="en-GB" dirty="0"/>
              <a:t>can apply to hole depth, length, angle, </a:t>
            </a:r>
            <a:br>
              <a:rPr lang="en-GB" dirty="0"/>
            </a:br>
            <a:r>
              <a:rPr lang="en-GB" dirty="0"/>
              <a:t>thickness, weight, elasticity and so on</a:t>
            </a:r>
          </a:p>
          <a:p>
            <a:pPr lvl="1"/>
            <a:r>
              <a:rPr lang="en-GB" b="1" dirty="0"/>
              <a:t>Go-no go gauges </a:t>
            </a:r>
            <a:r>
              <a:rPr lang="en-GB" dirty="0"/>
              <a:t>can be used to test </a:t>
            </a:r>
            <a:br>
              <a:rPr lang="en-GB" dirty="0"/>
            </a:br>
            <a:r>
              <a:rPr lang="en-GB" dirty="0"/>
              <a:t>components to see if sizes fall</a:t>
            </a:r>
            <a:br>
              <a:rPr lang="en-GB" dirty="0"/>
            </a:br>
            <a:r>
              <a:rPr lang="en-GB" dirty="0"/>
              <a:t>within a given tolerance</a:t>
            </a:r>
          </a:p>
          <a:p>
            <a:pPr lvl="1"/>
            <a:r>
              <a:rPr lang="en-US" dirty="0"/>
              <a:t>All products must be within tolerance </a:t>
            </a:r>
            <a:br>
              <a:rPr lang="en-US" dirty="0"/>
            </a:br>
            <a:r>
              <a:rPr lang="en-US" dirty="0"/>
              <a:t>or they will be rejected during </a:t>
            </a:r>
            <a:br>
              <a:rPr lang="en-US" dirty="0"/>
            </a:br>
            <a:r>
              <a:rPr lang="en-US" dirty="0"/>
              <a:t>quality control checks</a:t>
            </a:r>
          </a:p>
          <a:p>
            <a:pPr lvl="1"/>
            <a:endParaRPr lang="en-GB" dirty="0"/>
          </a:p>
        </p:txBody>
      </p:sp>
      <p:pic>
        <p:nvPicPr>
          <p:cNvPr id="8" name="Picture 7">
            <a:extLst>
              <a:ext uri="{FF2B5EF4-FFF2-40B4-BE49-F238E27FC236}">
                <a16:creationId xmlns:a16="http://schemas.microsoft.com/office/drawing/2014/main" id="{6DCBECEA-1A06-4C74-AFE9-621639E8AE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442017">
            <a:off x="6582568" y="2644183"/>
            <a:ext cx="1860047" cy="3477558"/>
          </a:xfrm>
          <a:prstGeom prst="rect">
            <a:avLst/>
          </a:prstGeom>
        </p:spPr>
      </p:pic>
    </p:spTree>
    <p:extLst>
      <p:ext uri="{BB962C8B-B14F-4D97-AF65-F5344CB8AC3E}">
        <p14:creationId xmlns:p14="http://schemas.microsoft.com/office/powerpoint/2010/main" val="143954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a:spcAft>
                <a:spcPts val="600"/>
              </a:spcAft>
            </a:pPr>
            <a:r>
              <a:rPr lang="en-GB" dirty="0"/>
              <a:t>Know how strategies, procedures and checks are used to assure quality</a:t>
            </a:r>
          </a:p>
          <a:p>
            <a:pPr>
              <a:spcAft>
                <a:spcPts val="600"/>
              </a:spcAft>
            </a:pPr>
            <a:r>
              <a:rPr lang="en-GB" dirty="0"/>
              <a:t>Understand quality assurance systems and their application including Total Quality management, Scrum and Six Sigma</a:t>
            </a:r>
          </a:p>
          <a:p>
            <a:pPr>
              <a:spcAft>
                <a:spcPts val="600"/>
              </a:spcAft>
            </a:pPr>
            <a:r>
              <a:rPr lang="en-GB" dirty="0"/>
              <a:t>Be able to suggest appropriate quality control systems including monitoring, checking and testing</a:t>
            </a:r>
          </a:p>
          <a:p>
            <a:pPr>
              <a:spcAft>
                <a:spcPts val="600"/>
              </a:spcAft>
            </a:pPr>
            <a:r>
              <a:rPr lang="en-GB" dirty="0"/>
              <a:t>Understand how to ensure that products components are manufactured within acceptable tolerances</a:t>
            </a:r>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394231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79C0441C-3DFD-45F9-B0C0-E012D28FD6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6" name="Text Placeholder 5"/>
          <p:cNvSpPr>
            <a:spLocks noGrp="1"/>
          </p:cNvSpPr>
          <p:nvPr>
            <p:ph type="body" sz="quarter" idx="13"/>
          </p:nvPr>
        </p:nvSpPr>
        <p:spPr/>
        <p:txBody>
          <a:bodyPr/>
          <a:lstStyle/>
          <a:p>
            <a:r>
              <a:rPr lang="en-GB" dirty="0"/>
              <a:t>Quality control (QC)</a:t>
            </a:r>
          </a:p>
          <a:p>
            <a:endParaRPr lang="en-GB" dirty="0"/>
          </a:p>
        </p:txBody>
      </p:sp>
      <p:sp>
        <p:nvSpPr>
          <p:cNvPr id="7" name="Text Placeholder 6"/>
          <p:cNvSpPr>
            <a:spLocks noGrp="1"/>
          </p:cNvSpPr>
          <p:nvPr>
            <p:ph type="body" sz="quarter" idx="14"/>
          </p:nvPr>
        </p:nvSpPr>
        <p:spPr/>
        <p:txBody>
          <a:bodyPr/>
          <a:lstStyle/>
          <a:p>
            <a:pPr lvl="0"/>
            <a:r>
              <a:rPr lang="en-GB" dirty="0"/>
              <a:t>Quality control ensures product </a:t>
            </a:r>
            <a:br>
              <a:rPr lang="en-GB" dirty="0"/>
            </a:br>
            <a:r>
              <a:rPr lang="en-GB" dirty="0"/>
              <a:t>standards are met</a:t>
            </a:r>
          </a:p>
          <a:p>
            <a:pPr lvl="1"/>
            <a:r>
              <a:rPr lang="en-GB" dirty="0">
                <a:solidFill>
                  <a:schemeClr val="tx1"/>
                </a:solidFill>
              </a:rPr>
              <a:t>Various tools are used to ensure parts have </a:t>
            </a:r>
            <a:br>
              <a:rPr lang="en-GB" dirty="0">
                <a:solidFill>
                  <a:schemeClr val="tx1"/>
                </a:solidFill>
              </a:rPr>
            </a:br>
            <a:r>
              <a:rPr lang="en-GB" dirty="0">
                <a:solidFill>
                  <a:schemeClr val="tx1"/>
                </a:solidFill>
              </a:rPr>
              <a:t>dimensional accuracy and are within tolerance</a:t>
            </a:r>
          </a:p>
          <a:p>
            <a:pPr lvl="1"/>
            <a:r>
              <a:rPr lang="en-GB" dirty="0">
                <a:solidFill>
                  <a:schemeClr val="tx1"/>
                </a:solidFill>
              </a:rPr>
              <a:t>What features do machines in the school </a:t>
            </a:r>
            <a:br>
              <a:rPr lang="en-GB" dirty="0">
                <a:solidFill>
                  <a:schemeClr val="tx1"/>
                </a:solidFill>
              </a:rPr>
            </a:br>
            <a:r>
              <a:rPr lang="en-GB" dirty="0">
                <a:solidFill>
                  <a:schemeClr val="tx1"/>
                </a:solidFill>
              </a:rPr>
              <a:t>workshop have to help ensure accuracy?</a:t>
            </a:r>
          </a:p>
          <a:p>
            <a:pPr lvl="1"/>
            <a:r>
              <a:rPr lang="en-GB" dirty="0">
                <a:solidFill>
                  <a:schemeClr val="tx1"/>
                </a:solidFill>
              </a:rPr>
              <a:t>What checks might be put in place to control </a:t>
            </a:r>
            <a:br>
              <a:rPr lang="en-GB" dirty="0">
                <a:solidFill>
                  <a:schemeClr val="tx1"/>
                </a:solidFill>
              </a:rPr>
            </a:br>
            <a:r>
              <a:rPr lang="en-GB" dirty="0">
                <a:solidFill>
                  <a:schemeClr val="tx1"/>
                </a:solidFill>
              </a:rPr>
              <a:t>the quality of products in large scale production?</a:t>
            </a:r>
          </a:p>
          <a:p>
            <a:pPr lvl="1"/>
            <a:endParaRPr lang="en-GB" dirty="0"/>
          </a:p>
          <a:p>
            <a:pPr lvl="0"/>
            <a:endParaRPr lang="en-GB" dirty="0"/>
          </a:p>
          <a:p>
            <a:pPr lvl="0"/>
            <a:endParaRPr lang="en-GB" dirty="0"/>
          </a:p>
          <a:p>
            <a:pPr lvl="0"/>
            <a:endParaRPr lang="en-GB" dirty="0"/>
          </a:p>
          <a:p>
            <a:endParaRPr lang="en-GB" dirty="0"/>
          </a:p>
        </p:txBody>
      </p:sp>
      <p:pic>
        <p:nvPicPr>
          <p:cNvPr id="8" name="Picture 7">
            <a:extLst>
              <a:ext uri="{FF2B5EF4-FFF2-40B4-BE49-F238E27FC236}">
                <a16:creationId xmlns:a16="http://schemas.microsoft.com/office/drawing/2014/main" id="{57394031-5DD0-4616-ACD9-E00130E797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31889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man, holding&#10;&#10;Description generated with high confidence">
            <a:extLst>
              <a:ext uri="{FF2B5EF4-FFF2-40B4-BE49-F238E27FC236}">
                <a16:creationId xmlns:a16="http://schemas.microsoft.com/office/drawing/2014/main" id="{BF80C648-514C-4C61-A149-FB8C689F40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271"/>
          <a:stretch/>
        </p:blipFill>
        <p:spPr>
          <a:xfrm flipH="1">
            <a:off x="4808410" y="2994848"/>
            <a:ext cx="4335590" cy="3875851"/>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Visual checks</a:t>
            </a:r>
          </a:p>
        </p:txBody>
      </p:sp>
      <p:sp>
        <p:nvSpPr>
          <p:cNvPr id="46"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8094600" cy="3440619"/>
          </a:xfrm>
          <a:effectLst/>
        </p:spPr>
        <p:txBody>
          <a:bodyPr vert="horz" lIns="0" tIns="0" anchor="t"/>
          <a:lstStyle/>
          <a:p>
            <a:pPr marL="271145" indent="-271145"/>
            <a:r>
              <a:rPr lang="en-US" dirty="0"/>
              <a:t>Visual checks are still used to check quality throughout the production process to ensure that:</a:t>
            </a:r>
          </a:p>
          <a:p>
            <a:pPr lvl="1"/>
            <a:r>
              <a:rPr lang="en-US" dirty="0"/>
              <a:t>supplied materials comply with the manufacturer’s requirements</a:t>
            </a:r>
          </a:p>
          <a:p>
            <a:pPr lvl="1"/>
            <a:r>
              <a:rPr lang="en-US" dirty="0"/>
              <a:t>parts and components are within tolerance</a:t>
            </a:r>
          </a:p>
          <a:p>
            <a:pPr lvl="1"/>
            <a:r>
              <a:rPr lang="en-US" dirty="0"/>
              <a:t>finished products and components match </a:t>
            </a:r>
            <a:br>
              <a:rPr lang="en-US" dirty="0"/>
            </a:br>
            <a:r>
              <a:rPr lang="en-US" dirty="0"/>
              <a:t>the product design specification</a:t>
            </a:r>
          </a:p>
          <a:p>
            <a:pPr lvl="1"/>
            <a:r>
              <a:rPr lang="en-US" dirty="0"/>
              <a:t>products comply with relevant standards</a:t>
            </a:r>
          </a:p>
          <a:p>
            <a:pPr lvl="1"/>
            <a:r>
              <a:rPr lang="en-US" dirty="0">
                <a:solidFill>
                  <a:srgbClr val="77927D"/>
                </a:solidFill>
              </a:rPr>
              <a:t>Why do visual checks often take the </a:t>
            </a:r>
            <a:br>
              <a:rPr lang="en-US" dirty="0">
                <a:solidFill>
                  <a:srgbClr val="77927D"/>
                </a:solidFill>
              </a:rPr>
            </a:br>
            <a:r>
              <a:rPr lang="en-US" dirty="0">
                <a:solidFill>
                  <a:srgbClr val="77927D"/>
                </a:solidFill>
              </a:rPr>
              <a:t>form of random spot checks used </a:t>
            </a:r>
            <a:br>
              <a:rPr lang="en-US" dirty="0">
                <a:solidFill>
                  <a:srgbClr val="77927D"/>
                </a:solidFill>
              </a:rPr>
            </a:br>
            <a:r>
              <a:rPr lang="en-US" dirty="0">
                <a:solidFill>
                  <a:srgbClr val="77927D"/>
                </a:solidFill>
              </a:rPr>
              <a:t>within a production line?</a:t>
            </a:r>
          </a:p>
          <a:p>
            <a:pPr lvl="1"/>
            <a:endParaRPr lang="en-US" dirty="0"/>
          </a:p>
          <a:p>
            <a:pPr marL="271145" indent="-271145"/>
            <a:endParaRPr lang="en-US" dirty="0"/>
          </a:p>
        </p:txBody>
      </p:sp>
    </p:spTree>
    <p:extLst>
      <p:ext uri="{BB962C8B-B14F-4D97-AF65-F5344CB8AC3E}">
        <p14:creationId xmlns:p14="http://schemas.microsoft.com/office/powerpoint/2010/main" val="227695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up, table&#10;&#10;Description generated with very high confidence">
            <a:extLst>
              <a:ext uri="{FF2B5EF4-FFF2-40B4-BE49-F238E27FC236}">
                <a16:creationId xmlns:a16="http://schemas.microsoft.com/office/drawing/2014/main" id="{E4764E04-2D9C-49F1-9C24-0F04C54E49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8955" y="645160"/>
            <a:ext cx="7775045" cy="6212840"/>
          </a:xfrm>
          <a:prstGeom prst="rect">
            <a:avLst/>
          </a:prstGeom>
        </p:spPr>
      </p:pic>
      <p:sp>
        <p:nvSpPr>
          <p:cNvPr id="6" name="Rectangle 5">
            <a:extLst>
              <a:ext uri="{FF2B5EF4-FFF2-40B4-BE49-F238E27FC236}">
                <a16:creationId xmlns:a16="http://schemas.microsoft.com/office/drawing/2014/main" id="{16DFAC3D-8A9D-477C-A99E-0129B7DC9ACA}"/>
              </a:ext>
            </a:extLst>
          </p:cNvPr>
          <p:cNvSpPr/>
          <p:nvPr/>
        </p:nvSpPr>
        <p:spPr>
          <a:xfrm>
            <a:off x="0" y="645160"/>
            <a:ext cx="7193280" cy="6212840"/>
          </a:xfrm>
          <a:prstGeom prst="rect">
            <a:avLst/>
          </a:prstGeom>
          <a:gradFill flip="none" rotWithShape="1">
            <a:gsLst>
              <a:gs pos="31000">
                <a:schemeClr val="bg1"/>
              </a:gs>
              <a:gs pos="60000">
                <a:schemeClr val="bg1">
                  <a:alpha val="84000"/>
                </a:schemeClr>
              </a:gs>
              <a:gs pos="76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Probe scanning</a:t>
            </a:r>
          </a:p>
        </p:txBody>
      </p:sp>
      <p:sp>
        <p:nvSpPr>
          <p:cNvPr id="46"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Coordinate measuring machinery (CMM) </a:t>
            </a:r>
            <a:br>
              <a:rPr lang="en-US" dirty="0"/>
            </a:br>
            <a:r>
              <a:rPr lang="en-US" dirty="0"/>
              <a:t>is used to check the measurements of </a:t>
            </a:r>
            <a:br>
              <a:rPr lang="en-US" dirty="0"/>
            </a:br>
            <a:r>
              <a:rPr lang="en-US" dirty="0"/>
              <a:t>finished components </a:t>
            </a:r>
          </a:p>
          <a:p>
            <a:r>
              <a:rPr lang="en-US" dirty="0"/>
              <a:t>Probe scanning:</a:t>
            </a:r>
          </a:p>
          <a:p>
            <a:pPr lvl="2"/>
            <a:r>
              <a:rPr lang="en-US" dirty="0"/>
              <a:t>uses a calibrated probe pin  </a:t>
            </a:r>
            <a:br>
              <a:rPr lang="en-US" dirty="0"/>
            </a:br>
            <a:r>
              <a:rPr lang="en-US" dirty="0"/>
              <a:t>and highly sensitive sensors</a:t>
            </a:r>
          </a:p>
          <a:p>
            <a:pPr lvl="2"/>
            <a:r>
              <a:rPr lang="en-US" dirty="0"/>
              <a:t>tests dimensional accuracy</a:t>
            </a:r>
          </a:p>
          <a:p>
            <a:pPr lvl="2"/>
            <a:r>
              <a:rPr lang="en-US" dirty="0"/>
              <a:t>can scan dynamically along </a:t>
            </a:r>
            <a:br>
              <a:rPr lang="en-US" dirty="0"/>
            </a:br>
            <a:r>
              <a:rPr lang="en-US" dirty="0"/>
              <a:t>a surface or measure using </a:t>
            </a:r>
            <a:br>
              <a:rPr lang="en-US" dirty="0"/>
            </a:br>
            <a:r>
              <a:rPr lang="en-US" dirty="0"/>
              <a:t>predetermined data points</a:t>
            </a:r>
          </a:p>
          <a:p>
            <a:pPr lvl="2"/>
            <a:r>
              <a:rPr lang="en-US" dirty="0"/>
              <a:t>enables comparison of points </a:t>
            </a:r>
            <a:br>
              <a:rPr lang="en-US" dirty="0"/>
            </a:br>
            <a:r>
              <a:rPr lang="en-US" dirty="0"/>
              <a:t>against 3D CAD models</a:t>
            </a:r>
          </a:p>
          <a:p>
            <a:endParaRPr lang="en-US" dirty="0"/>
          </a:p>
        </p:txBody>
      </p:sp>
      <p:pic>
        <p:nvPicPr>
          <p:cNvPr id="9" name="Picture 8">
            <a:extLst>
              <a:ext uri="{FF2B5EF4-FFF2-40B4-BE49-F238E27FC236}">
                <a16:creationId xmlns:a16="http://schemas.microsoft.com/office/drawing/2014/main" id="{B59E626D-FF83-44DF-BAD0-28DDEE5BAE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230896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solidFill>
                  <a:schemeClr val="bg1"/>
                </a:solidFill>
              </a:rPr>
              <a:t>Laser scanning</a:t>
            </a:r>
          </a:p>
        </p:txBody>
      </p:sp>
      <p:sp>
        <p:nvSpPr>
          <p:cNvPr id="46"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solidFill>
                  <a:schemeClr val="bg1"/>
                </a:solidFill>
              </a:rPr>
              <a:t>Non-contact co-ordinate measuring </a:t>
            </a:r>
            <a:br>
              <a:rPr lang="en-US" dirty="0">
                <a:solidFill>
                  <a:schemeClr val="bg1"/>
                </a:solidFill>
              </a:rPr>
            </a:br>
            <a:r>
              <a:rPr lang="en-US" dirty="0">
                <a:solidFill>
                  <a:schemeClr val="bg1"/>
                </a:solidFill>
              </a:rPr>
              <a:t>machinery (CMM) is also used</a:t>
            </a:r>
          </a:p>
          <a:p>
            <a:r>
              <a:rPr lang="en-US" dirty="0">
                <a:solidFill>
                  <a:schemeClr val="bg1"/>
                </a:solidFill>
              </a:rPr>
              <a:t>Laser scanning:</a:t>
            </a:r>
          </a:p>
          <a:p>
            <a:pPr lvl="1"/>
            <a:r>
              <a:rPr lang="en-US" dirty="0"/>
              <a:t>uses a laser reflected off the </a:t>
            </a:r>
            <a:br>
              <a:rPr lang="en-US" dirty="0"/>
            </a:br>
            <a:r>
              <a:rPr lang="en-US" dirty="0"/>
              <a:t>surfaces of a product </a:t>
            </a:r>
          </a:p>
          <a:p>
            <a:pPr lvl="1"/>
            <a:r>
              <a:rPr lang="en-US" dirty="0"/>
              <a:t>Can take thousands of accurate </a:t>
            </a:r>
            <a:br>
              <a:rPr lang="en-US" dirty="0"/>
            </a:br>
            <a:r>
              <a:rPr lang="en-US" dirty="0"/>
              <a:t>measurements very quickly</a:t>
            </a:r>
          </a:p>
          <a:p>
            <a:pPr lvl="1"/>
            <a:r>
              <a:rPr lang="en-US" dirty="0"/>
              <a:t>creates an accurate comparative </a:t>
            </a:r>
            <a:br>
              <a:rPr lang="en-US" dirty="0"/>
            </a:br>
            <a:r>
              <a:rPr lang="en-US" dirty="0"/>
              <a:t>3D CAD model</a:t>
            </a:r>
          </a:p>
          <a:p>
            <a:pPr lvl="1"/>
            <a:r>
              <a:rPr lang="en-US" dirty="0"/>
              <a:t>can spot potential wear and tear in a </a:t>
            </a:r>
            <a:br>
              <a:rPr lang="en-US" dirty="0"/>
            </a:br>
            <a:r>
              <a:rPr lang="en-US" dirty="0"/>
              <a:t>system and accurately predict maintenance</a:t>
            </a:r>
          </a:p>
          <a:p>
            <a:endParaRPr lang="en-US" dirty="0"/>
          </a:p>
        </p:txBody>
      </p:sp>
    </p:spTree>
    <p:extLst>
      <p:ext uri="{BB962C8B-B14F-4D97-AF65-F5344CB8AC3E}">
        <p14:creationId xmlns:p14="http://schemas.microsoft.com/office/powerpoint/2010/main" val="811119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solidFill>
                  <a:schemeClr val="bg1"/>
                </a:solidFill>
              </a:rPr>
              <a:t>Non-destructive testing</a:t>
            </a:r>
          </a:p>
        </p:txBody>
      </p:sp>
      <p:sp>
        <p:nvSpPr>
          <p:cNvPr id="46"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819029" cy="3453607"/>
          </a:xfrm>
          <a:effectLst/>
        </p:spPr>
        <p:txBody>
          <a:bodyPr vert="horz" lIns="0" tIns="0" anchor="t"/>
          <a:lstStyle/>
          <a:p>
            <a:pPr marL="271145" indent="-271145"/>
            <a:r>
              <a:rPr lang="en-US" dirty="0">
                <a:solidFill>
                  <a:schemeClr val="bg1"/>
                </a:solidFill>
              </a:rPr>
              <a:t>The internal structure of materials or </a:t>
            </a:r>
            <a:br>
              <a:rPr lang="en-US" dirty="0">
                <a:solidFill>
                  <a:schemeClr val="bg1"/>
                </a:solidFill>
              </a:rPr>
            </a:br>
            <a:r>
              <a:rPr lang="en-US" dirty="0">
                <a:solidFill>
                  <a:schemeClr val="bg1"/>
                </a:solidFill>
              </a:rPr>
              <a:t>manufactured parts can be checked </a:t>
            </a:r>
            <a:br>
              <a:rPr lang="en-US" dirty="0">
                <a:solidFill>
                  <a:schemeClr val="bg1"/>
                </a:solidFill>
              </a:rPr>
            </a:br>
            <a:r>
              <a:rPr lang="en-US" dirty="0">
                <a:solidFill>
                  <a:schemeClr val="bg1"/>
                </a:solidFill>
              </a:rPr>
              <a:t>using non-destructive testing (NDT) </a:t>
            </a:r>
            <a:br>
              <a:rPr lang="en-US" dirty="0">
                <a:solidFill>
                  <a:schemeClr val="bg1"/>
                </a:solidFill>
              </a:rPr>
            </a:br>
            <a:r>
              <a:rPr lang="en-US" dirty="0">
                <a:solidFill>
                  <a:schemeClr val="bg1"/>
                </a:solidFill>
              </a:rPr>
              <a:t>methods such as: </a:t>
            </a:r>
          </a:p>
          <a:p>
            <a:pPr marL="723582" lvl="1" indent="-271145"/>
            <a:r>
              <a:rPr lang="en-US" dirty="0"/>
              <a:t>Ultrasound </a:t>
            </a:r>
          </a:p>
          <a:p>
            <a:pPr marL="723582" lvl="1" indent="-271145"/>
            <a:r>
              <a:rPr lang="en-US" dirty="0"/>
              <a:t>X-ray analysis</a:t>
            </a:r>
          </a:p>
          <a:p>
            <a:pPr marL="271145" indent="-271145"/>
            <a:r>
              <a:rPr lang="en-US" dirty="0">
                <a:solidFill>
                  <a:schemeClr val="bg1"/>
                </a:solidFill>
              </a:rPr>
              <a:t>These can be used to measure wall </a:t>
            </a:r>
            <a:br>
              <a:rPr lang="en-US" dirty="0">
                <a:solidFill>
                  <a:schemeClr val="bg1"/>
                </a:solidFill>
              </a:rPr>
            </a:br>
            <a:r>
              <a:rPr lang="en-US" dirty="0">
                <a:solidFill>
                  <a:schemeClr val="bg1"/>
                </a:solidFill>
              </a:rPr>
              <a:t>thickness and detect internal faults </a:t>
            </a:r>
            <a:br>
              <a:rPr lang="en-US" dirty="0">
                <a:solidFill>
                  <a:schemeClr val="bg1"/>
                </a:solidFill>
              </a:rPr>
            </a:br>
            <a:r>
              <a:rPr lang="en-US" dirty="0">
                <a:solidFill>
                  <a:schemeClr val="bg1"/>
                </a:solidFill>
              </a:rPr>
              <a:t>not visible to the naked eye</a:t>
            </a:r>
          </a:p>
          <a:p>
            <a:pPr marL="723582" lvl="2" indent="-271145"/>
            <a:r>
              <a:rPr lang="en-US" dirty="0"/>
              <a:t>What type of faults might be </a:t>
            </a:r>
            <a:br>
              <a:rPr lang="en-US" dirty="0"/>
            </a:br>
            <a:r>
              <a:rPr lang="en-US" dirty="0"/>
              <a:t>identified using NDT?</a:t>
            </a:r>
          </a:p>
        </p:txBody>
      </p:sp>
    </p:spTree>
    <p:extLst>
      <p:ext uri="{BB962C8B-B14F-4D97-AF65-F5344CB8AC3E}">
        <p14:creationId xmlns:p14="http://schemas.microsoft.com/office/powerpoint/2010/main" val="134473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9AEE1B-2210-4FBA-9092-CF6BEFD72554}"/>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DBA82382-317D-40A7-950D-0AF65C69B549}"/>
              </a:ext>
            </a:extLst>
          </p:cNvPr>
          <p:cNvSpPr>
            <a:spLocks noGrp="1"/>
          </p:cNvSpPr>
          <p:nvPr>
            <p:ph type="body" sz="quarter" idx="14"/>
          </p:nvPr>
        </p:nvSpPr>
        <p:spPr/>
        <p:txBody>
          <a:bodyPr/>
          <a:lstStyle/>
          <a:p>
            <a:r>
              <a:rPr lang="en-GB" dirty="0"/>
              <a:t>Complete </a:t>
            </a:r>
            <a:r>
              <a:rPr lang="en-GB" b="1" dirty="0"/>
              <a:t>Task 3</a:t>
            </a:r>
            <a:r>
              <a:rPr lang="en-GB" dirty="0"/>
              <a:t> of your </a:t>
            </a:r>
            <a:r>
              <a:rPr lang="en-GB" b="1" dirty="0"/>
              <a:t>Worksheet</a:t>
            </a:r>
          </a:p>
        </p:txBody>
      </p:sp>
    </p:spTree>
    <p:extLst>
      <p:ext uri="{BB962C8B-B14F-4D97-AF65-F5344CB8AC3E}">
        <p14:creationId xmlns:p14="http://schemas.microsoft.com/office/powerpoint/2010/main" val="2721314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generated with very high confidence">
            <a:extLst>
              <a:ext uri="{FF2B5EF4-FFF2-40B4-BE49-F238E27FC236}">
                <a16:creationId xmlns:a16="http://schemas.microsoft.com/office/drawing/2014/main" id="{564F6186-F4E2-43F9-86DA-7905154D9F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72584" y="3543389"/>
            <a:ext cx="5471416" cy="3314611"/>
          </a:xfrm>
          <a:prstGeom prst="rect">
            <a:avLst/>
          </a:prstGeom>
        </p:spPr>
      </p:pic>
      <p:sp>
        <p:nvSpPr>
          <p:cNvPr id="2" name="Text Placeholder 1">
            <a:extLst>
              <a:ext uri="{FF2B5EF4-FFF2-40B4-BE49-F238E27FC236}">
                <a16:creationId xmlns:a16="http://schemas.microsoft.com/office/drawing/2014/main" id="{9DBA593D-7FF1-4383-93DF-81B29AA25261}"/>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A0436EE5-C571-45B4-A903-9717B14BE951}"/>
              </a:ext>
            </a:extLst>
          </p:cNvPr>
          <p:cNvSpPr>
            <a:spLocks noGrp="1"/>
          </p:cNvSpPr>
          <p:nvPr>
            <p:ph type="body" sz="quarter" idx="14"/>
          </p:nvPr>
        </p:nvSpPr>
        <p:spPr/>
        <p:txBody>
          <a:bodyPr/>
          <a:lstStyle/>
          <a:p>
            <a:r>
              <a:rPr lang="en-GB" dirty="0"/>
              <a:t>What's the difference between QA and QC?</a:t>
            </a:r>
          </a:p>
          <a:p>
            <a:pPr lvl="1"/>
            <a:r>
              <a:rPr lang="en-GB" dirty="0"/>
              <a:t>In pairs, define both quality assurance (QA) and quality control (QC) - use examples to explain the different principles </a:t>
            </a:r>
          </a:p>
          <a:p>
            <a:pPr lvl="1"/>
            <a:r>
              <a:rPr lang="en-GB" dirty="0">
                <a:solidFill>
                  <a:srgbClr val="77927D"/>
                </a:solidFill>
              </a:rPr>
              <a:t>How do the QA and QC work together to produce quality and fit-for-purpose products and services?</a:t>
            </a:r>
          </a:p>
        </p:txBody>
      </p:sp>
      <p:pic>
        <p:nvPicPr>
          <p:cNvPr id="8" name="Picture 7">
            <a:extLst>
              <a:ext uri="{FF2B5EF4-FFF2-40B4-BE49-F238E27FC236}">
                <a16:creationId xmlns:a16="http://schemas.microsoft.com/office/drawing/2014/main" id="{2EE9D6FE-7551-4350-A02F-8BCDC72A5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173595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EGO, toy&#10;&#10;Description generated with very high confidence">
            <a:extLst>
              <a:ext uri="{FF2B5EF4-FFF2-40B4-BE49-F238E27FC236}">
                <a16:creationId xmlns:a16="http://schemas.microsoft.com/office/drawing/2014/main" id="{80973690-44F2-45D3-946F-2DC8A1294F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8870" y="2169064"/>
            <a:ext cx="4215130" cy="352576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Quality Assurance (QA)</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QA is a procedure or system which is followed in order to achieve the desired level of quality </a:t>
            </a:r>
          </a:p>
          <a:p>
            <a:r>
              <a:rPr lang="en-US" dirty="0"/>
              <a:t>An effective quality assurance </a:t>
            </a:r>
            <a:br>
              <a:rPr lang="en-US" dirty="0"/>
            </a:br>
            <a:r>
              <a:rPr lang="en-US" dirty="0"/>
              <a:t>procedure involves: </a:t>
            </a:r>
          </a:p>
          <a:p>
            <a:pPr lvl="1"/>
            <a:r>
              <a:rPr lang="en-US" dirty="0"/>
              <a:t>Measurement of variables</a:t>
            </a:r>
          </a:p>
          <a:p>
            <a:pPr lvl="1"/>
            <a:r>
              <a:rPr lang="en-US" dirty="0"/>
              <a:t>Comparisons with specifications</a:t>
            </a:r>
          </a:p>
          <a:p>
            <a:pPr lvl="1"/>
            <a:r>
              <a:rPr lang="en-US" dirty="0"/>
              <a:t>Constant monitoring of processes</a:t>
            </a:r>
          </a:p>
          <a:p>
            <a:pPr lvl="1"/>
            <a:r>
              <a:rPr lang="en-US" dirty="0"/>
              <a:t>Using feedback loops to prevent errors</a:t>
            </a:r>
          </a:p>
          <a:p>
            <a:r>
              <a:rPr lang="en-US" dirty="0"/>
              <a:t>Quality assurance is process led and </a:t>
            </a:r>
            <a:br>
              <a:rPr lang="en-US" dirty="0"/>
            </a:br>
            <a:r>
              <a:rPr lang="en-US" dirty="0"/>
              <a:t>focuses on defect prevention</a:t>
            </a:r>
          </a:p>
        </p:txBody>
      </p:sp>
    </p:spTree>
    <p:extLst>
      <p:ext uri="{BB962C8B-B14F-4D97-AF65-F5344CB8AC3E}">
        <p14:creationId xmlns:p14="http://schemas.microsoft.com/office/powerpoint/2010/main" val="249378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92439-119D-4144-8118-500488E1E65D}"/>
              </a:ext>
            </a:extLst>
          </p:cNvPr>
          <p:cNvSpPr>
            <a:spLocks noGrp="1"/>
          </p:cNvSpPr>
          <p:nvPr>
            <p:ph type="body" sz="quarter" idx="13"/>
          </p:nvPr>
        </p:nvSpPr>
        <p:spPr/>
        <p:txBody>
          <a:bodyPr/>
          <a:lstStyle/>
          <a:p>
            <a:r>
              <a:rPr lang="en-GB" dirty="0"/>
              <a:t>Understanding QA</a:t>
            </a:r>
          </a:p>
        </p:txBody>
      </p:sp>
      <p:sp>
        <p:nvSpPr>
          <p:cNvPr id="3" name="Text Placeholder 2">
            <a:extLst>
              <a:ext uri="{FF2B5EF4-FFF2-40B4-BE49-F238E27FC236}">
                <a16:creationId xmlns:a16="http://schemas.microsoft.com/office/drawing/2014/main" id="{179D2ABA-8AB8-48D0-8BA7-61551611ED30}"/>
              </a:ext>
            </a:extLst>
          </p:cNvPr>
          <p:cNvSpPr>
            <a:spLocks noGrp="1"/>
          </p:cNvSpPr>
          <p:nvPr>
            <p:ph type="body" sz="quarter" idx="14"/>
          </p:nvPr>
        </p:nvSpPr>
        <p:spPr/>
        <p:txBody>
          <a:bodyPr/>
          <a:lstStyle/>
          <a:p>
            <a:r>
              <a:rPr lang="en-GB" dirty="0"/>
              <a:t>You need to know about QA for:</a:t>
            </a:r>
          </a:p>
          <a:p>
            <a:pPr lvl="1"/>
            <a:r>
              <a:rPr lang="en-GB" dirty="0"/>
              <a:t>waste reduction</a:t>
            </a:r>
          </a:p>
          <a:p>
            <a:pPr lvl="1"/>
            <a:r>
              <a:rPr lang="en-GB" dirty="0"/>
              <a:t>accurate manufacturing</a:t>
            </a:r>
          </a:p>
          <a:p>
            <a:pPr lvl="1"/>
            <a:r>
              <a:rPr lang="en-GB" dirty="0"/>
              <a:t>applying tolerances  </a:t>
            </a:r>
          </a:p>
          <a:p>
            <a:r>
              <a:rPr lang="en-GB" dirty="0"/>
              <a:t>You also need to know about these QA systems:</a:t>
            </a:r>
          </a:p>
          <a:p>
            <a:pPr lvl="1"/>
            <a:r>
              <a:rPr lang="en-GB" dirty="0"/>
              <a:t>Total quality management (TQM)</a:t>
            </a:r>
          </a:p>
          <a:p>
            <a:pPr lvl="1"/>
            <a:r>
              <a:rPr lang="en-GB" dirty="0"/>
              <a:t>Scrum</a:t>
            </a:r>
          </a:p>
          <a:p>
            <a:pPr lvl="1"/>
            <a:r>
              <a:rPr lang="en-GB" dirty="0"/>
              <a:t>Six Sigma</a:t>
            </a:r>
          </a:p>
          <a:p>
            <a:pPr lvl="1"/>
            <a:r>
              <a:rPr lang="en-GB" dirty="0"/>
              <a:t>Critical path analysis (CPA)</a:t>
            </a:r>
          </a:p>
          <a:p>
            <a:pPr lvl="1"/>
            <a:endParaRPr lang="en-GB" dirty="0"/>
          </a:p>
        </p:txBody>
      </p:sp>
    </p:spTree>
    <p:extLst>
      <p:ext uri="{BB962C8B-B14F-4D97-AF65-F5344CB8AC3E}">
        <p14:creationId xmlns:p14="http://schemas.microsoft.com/office/powerpoint/2010/main" val="357921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Simple planning systems</a:t>
            </a:r>
          </a:p>
        </p:txBody>
      </p:sp>
      <p:sp>
        <p:nvSpPr>
          <p:cNvPr id="4" name="Text Placeholder 3">
            <a:extLst>
              <a:ext uri="{FF2B5EF4-FFF2-40B4-BE49-F238E27FC236}">
                <a16:creationId xmlns:a16="http://schemas.microsoft.com/office/drawing/2014/main" id="{AB1B8926-D355-4F36-AA92-48814022ED68}"/>
              </a:ext>
            </a:extLst>
          </p:cNvPr>
          <p:cNvSpPr>
            <a:spLocks noGrp="1"/>
          </p:cNvSpPr>
          <p:nvPr>
            <p:ph type="body" sz="quarter" idx="14"/>
          </p:nvPr>
        </p:nvSpPr>
        <p:spPr/>
        <p:txBody>
          <a:bodyPr/>
          <a:lstStyle/>
          <a:p>
            <a:r>
              <a:rPr lang="en-US" dirty="0"/>
              <a:t>A simple way to plan a sequence of manufacturing events is by using a flowchart</a:t>
            </a:r>
          </a:p>
          <a:p>
            <a:pPr lvl="1"/>
            <a:r>
              <a:rPr lang="en-US" dirty="0"/>
              <a:t>A flowchart is a type of diagram that </a:t>
            </a:r>
            <a:br>
              <a:rPr lang="en-US" dirty="0"/>
            </a:br>
            <a:r>
              <a:rPr lang="en-US" dirty="0"/>
              <a:t>shows a workflow or process and is </a:t>
            </a:r>
            <a:br>
              <a:rPr lang="en-US" dirty="0"/>
            </a:br>
            <a:r>
              <a:rPr lang="en-US" dirty="0"/>
              <a:t>usually read top to bottom, left to right</a:t>
            </a:r>
          </a:p>
          <a:p>
            <a:pPr lvl="1"/>
            <a:r>
              <a:rPr lang="en-US" dirty="0"/>
              <a:t>They highlight critical control points </a:t>
            </a:r>
            <a:br>
              <a:rPr lang="en-US" dirty="0"/>
            </a:br>
            <a:r>
              <a:rPr lang="en-US" dirty="0"/>
              <a:t>and allow feedback</a:t>
            </a:r>
          </a:p>
          <a:p>
            <a:pPr lvl="1"/>
            <a:r>
              <a:rPr lang="en-US" dirty="0"/>
              <a:t>Flowcharts help manufacturers to </a:t>
            </a:r>
            <a:br>
              <a:rPr lang="en-US" dirty="0"/>
            </a:br>
            <a:r>
              <a:rPr lang="en-US" dirty="0"/>
              <a:t>identify possible problems such </a:t>
            </a:r>
            <a:br>
              <a:rPr lang="en-US" dirty="0"/>
            </a:br>
            <a:r>
              <a:rPr lang="en-US" dirty="0"/>
              <a:t>as bottlenecks</a:t>
            </a:r>
          </a:p>
          <a:p>
            <a:pPr lvl="2"/>
            <a:r>
              <a:rPr lang="en-US" dirty="0"/>
              <a:t>Identify the manufacturing events denoted </a:t>
            </a:r>
            <a:br>
              <a:rPr lang="en-US" dirty="0"/>
            </a:br>
            <a:r>
              <a:rPr lang="en-US" dirty="0"/>
              <a:t>by each of the shapes on the right</a:t>
            </a:r>
            <a:endParaRPr lang="en-GB" dirty="0"/>
          </a:p>
        </p:txBody>
      </p:sp>
      <p:grpSp>
        <p:nvGrpSpPr>
          <p:cNvPr id="57" name="Group 56"/>
          <p:cNvGrpSpPr/>
          <p:nvPr/>
        </p:nvGrpSpPr>
        <p:grpSpPr>
          <a:xfrm>
            <a:off x="7048120" y="2393056"/>
            <a:ext cx="1371600" cy="3558711"/>
            <a:chOff x="1287378" y="2435913"/>
            <a:chExt cx="1371600" cy="3558711"/>
          </a:xfrm>
        </p:grpSpPr>
        <p:sp>
          <p:nvSpPr>
            <p:cNvPr id="5" name="Flowchart: Process 4"/>
            <p:cNvSpPr/>
            <p:nvPr/>
          </p:nvSpPr>
          <p:spPr>
            <a:xfrm>
              <a:off x="1287378" y="3013731"/>
              <a:ext cx="914400" cy="612648"/>
            </a:xfrm>
            <a:prstGeom prst="flowChartProcess">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Terminator 5"/>
            <p:cNvSpPr/>
            <p:nvPr/>
          </p:nvSpPr>
          <p:spPr>
            <a:xfrm>
              <a:off x="1287378" y="2435913"/>
              <a:ext cx="914400" cy="301752"/>
            </a:xfrm>
            <a:prstGeom prst="flowChartTerminator">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cision 6"/>
            <p:cNvSpPr/>
            <p:nvPr/>
          </p:nvSpPr>
          <p:spPr>
            <a:xfrm>
              <a:off x="1287378" y="3902445"/>
              <a:ext cx="914400" cy="61264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6" idx="2"/>
              <a:endCxn id="5" idx="0"/>
            </p:cNvCxnSpPr>
            <p:nvPr/>
          </p:nvCxnSpPr>
          <p:spPr>
            <a:xfrm>
              <a:off x="1744578" y="2737665"/>
              <a:ext cx="0" cy="276066"/>
            </a:xfrm>
            <a:prstGeom prst="straightConnector1">
              <a:avLst/>
            </a:prstGeom>
            <a:ln w="28575">
              <a:solidFill>
                <a:srgbClr val="002060"/>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7" idx="0"/>
            </p:cNvCxnSpPr>
            <p:nvPr/>
          </p:nvCxnSpPr>
          <p:spPr>
            <a:xfrm>
              <a:off x="1744578" y="3626379"/>
              <a:ext cx="0" cy="276066"/>
            </a:xfrm>
            <a:prstGeom prst="straightConnector1">
              <a:avLst/>
            </a:prstGeom>
            <a:ln w="28575">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Flowchart: Process 20"/>
            <p:cNvSpPr/>
            <p:nvPr/>
          </p:nvSpPr>
          <p:spPr>
            <a:xfrm>
              <a:off x="1287378" y="4791159"/>
              <a:ext cx="914400" cy="612648"/>
            </a:xfrm>
            <a:prstGeom prst="flowChartProcess">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Terminator 21"/>
            <p:cNvSpPr/>
            <p:nvPr/>
          </p:nvSpPr>
          <p:spPr>
            <a:xfrm>
              <a:off x="1287378" y="5692872"/>
              <a:ext cx="914400" cy="301752"/>
            </a:xfrm>
            <a:prstGeom prst="flowChartTerminator">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a:off x="1744578" y="4515093"/>
              <a:ext cx="0" cy="276066"/>
            </a:xfrm>
            <a:prstGeom prst="straightConnector1">
              <a:avLst/>
            </a:prstGeom>
            <a:ln w="28575">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44578" y="5416806"/>
              <a:ext cx="0" cy="276066"/>
            </a:xfrm>
            <a:prstGeom prst="straightConnector1">
              <a:avLst/>
            </a:prstGeom>
            <a:ln w="28575">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7" idx="3"/>
            </p:cNvCxnSpPr>
            <p:nvPr/>
          </p:nvCxnSpPr>
          <p:spPr>
            <a:xfrm flipV="1">
              <a:off x="2201778" y="3338739"/>
              <a:ext cx="457200" cy="870030"/>
            </a:xfrm>
            <a:prstGeom prst="bentConnector2">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5" idx="3"/>
            </p:cNvCxnSpPr>
            <p:nvPr/>
          </p:nvCxnSpPr>
          <p:spPr>
            <a:xfrm flipH="1">
              <a:off x="2201778" y="3320055"/>
              <a:ext cx="457200" cy="0"/>
            </a:xfrm>
            <a:prstGeom prst="straightConnector1">
              <a:avLst/>
            </a:prstGeom>
            <a:ln w="28575">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483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generated with high confidence">
            <a:extLst>
              <a:ext uri="{FF2B5EF4-FFF2-40B4-BE49-F238E27FC236}">
                <a16:creationId xmlns:a16="http://schemas.microsoft.com/office/drawing/2014/main" id="{8E9EA4E9-FEA7-4CDA-8BA5-D146CA9EBC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2079" y="2315851"/>
            <a:ext cx="4281921" cy="442630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Gantt chart</a:t>
            </a:r>
          </a:p>
        </p:txBody>
      </p:sp>
      <p:sp>
        <p:nvSpPr>
          <p:cNvPr id="7" name="Text Placeholder 6">
            <a:extLst>
              <a:ext uri="{FF2B5EF4-FFF2-40B4-BE49-F238E27FC236}">
                <a16:creationId xmlns:a16="http://schemas.microsoft.com/office/drawing/2014/main" id="{2CB7C4CF-199D-4924-90DF-7CD6ED7A73B4}"/>
              </a:ext>
            </a:extLst>
          </p:cNvPr>
          <p:cNvSpPr>
            <a:spLocks noGrp="1"/>
          </p:cNvSpPr>
          <p:nvPr>
            <p:ph type="body" sz="quarter" idx="14"/>
          </p:nvPr>
        </p:nvSpPr>
        <p:spPr/>
        <p:txBody>
          <a:bodyPr/>
          <a:lstStyle/>
          <a:p>
            <a:r>
              <a:rPr lang="en-GB" dirty="0"/>
              <a:t>Gantt charts are named after their inventor, Henry Gantt in the early 19</a:t>
            </a:r>
            <a:r>
              <a:rPr lang="en-GB" baseline="30000" dirty="0"/>
              <a:t>th</a:t>
            </a:r>
            <a:r>
              <a:rPr lang="en-GB" dirty="0"/>
              <a:t> century </a:t>
            </a:r>
          </a:p>
          <a:p>
            <a:r>
              <a:rPr lang="en-GB" dirty="0"/>
              <a:t>They are a widely used project </a:t>
            </a:r>
            <a:br>
              <a:rPr lang="en-GB" dirty="0"/>
            </a:br>
            <a:r>
              <a:rPr lang="en-GB" dirty="0"/>
              <a:t>management tool showing:</a:t>
            </a:r>
          </a:p>
          <a:p>
            <a:pPr lvl="1"/>
            <a:r>
              <a:rPr lang="en-GB" dirty="0"/>
              <a:t>the phases of a project</a:t>
            </a:r>
          </a:p>
          <a:p>
            <a:pPr lvl="1"/>
            <a:r>
              <a:rPr lang="en-GB" dirty="0"/>
              <a:t>individual tasks</a:t>
            </a:r>
          </a:p>
          <a:p>
            <a:pPr lvl="1"/>
            <a:r>
              <a:rPr lang="en-GB" dirty="0"/>
              <a:t>key milestones</a:t>
            </a:r>
          </a:p>
          <a:p>
            <a:pPr lvl="1"/>
            <a:r>
              <a:rPr lang="en-GB" dirty="0"/>
              <a:t>required resources</a:t>
            </a:r>
          </a:p>
          <a:p>
            <a:pPr lvl="1"/>
            <a:r>
              <a:rPr lang="en-GB" dirty="0"/>
              <a:t>Tasks are usually shown on the </a:t>
            </a:r>
            <a:br>
              <a:rPr lang="en-GB" dirty="0"/>
            </a:br>
            <a:r>
              <a:rPr lang="en-GB" dirty="0"/>
              <a:t>vertical axis whilst timings are </a:t>
            </a:r>
            <a:br>
              <a:rPr lang="en-GB" dirty="0"/>
            </a:br>
            <a:r>
              <a:rPr lang="en-GB" dirty="0"/>
              <a:t>recorded on the horizontal axis</a:t>
            </a:r>
          </a:p>
        </p:txBody>
      </p:sp>
      <p:pic>
        <p:nvPicPr>
          <p:cNvPr id="9" name="Picture 8">
            <a:extLst>
              <a:ext uri="{FF2B5EF4-FFF2-40B4-BE49-F238E27FC236}">
                <a16:creationId xmlns:a16="http://schemas.microsoft.com/office/drawing/2014/main" id="{25183469-94D4-4C45-8254-F76AA6D99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252722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very high confidence">
            <a:extLst>
              <a:ext uri="{FF2B5EF4-FFF2-40B4-BE49-F238E27FC236}">
                <a16:creationId xmlns:a16="http://schemas.microsoft.com/office/drawing/2014/main" id="{4FA6DA3D-5E7C-4ECA-96D1-BEC5825541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3999" y="3143725"/>
            <a:ext cx="3465095" cy="3052685"/>
          </a:xfrm>
          <a:prstGeom prst="rect">
            <a:avLst/>
          </a:prstGeom>
        </p:spPr>
      </p:pic>
      <p:sp>
        <p:nvSpPr>
          <p:cNvPr id="2" name="Text Placeholder 1">
            <a:extLst>
              <a:ext uri="{FF2B5EF4-FFF2-40B4-BE49-F238E27FC236}">
                <a16:creationId xmlns:a16="http://schemas.microsoft.com/office/drawing/2014/main" id="{135D272D-7267-4DBF-9A43-287943BE573E}"/>
              </a:ext>
            </a:extLst>
          </p:cNvPr>
          <p:cNvSpPr>
            <a:spLocks noGrp="1"/>
          </p:cNvSpPr>
          <p:nvPr>
            <p:ph type="body" sz="quarter" idx="13"/>
          </p:nvPr>
        </p:nvSpPr>
        <p:spPr>
          <a:xfrm>
            <a:off x="724279" y="906233"/>
            <a:ext cx="8074815" cy="670772"/>
          </a:xfrm>
        </p:spPr>
        <p:txBody>
          <a:bodyPr/>
          <a:lstStyle/>
          <a:p>
            <a:r>
              <a:rPr lang="en-GB" dirty="0"/>
              <a:t>Kaizen = constant improvement </a:t>
            </a:r>
          </a:p>
          <a:p>
            <a:endParaRPr lang="en-GB" dirty="0"/>
          </a:p>
        </p:txBody>
      </p:sp>
      <p:sp>
        <p:nvSpPr>
          <p:cNvPr id="3" name="Text Placeholder 2">
            <a:extLst>
              <a:ext uri="{FF2B5EF4-FFF2-40B4-BE49-F238E27FC236}">
                <a16:creationId xmlns:a16="http://schemas.microsoft.com/office/drawing/2014/main" id="{090F6FCA-F109-4A9B-9156-16D5C38A43D3}"/>
              </a:ext>
            </a:extLst>
          </p:cNvPr>
          <p:cNvSpPr>
            <a:spLocks noGrp="1"/>
          </p:cNvSpPr>
          <p:nvPr>
            <p:ph type="body" sz="quarter" idx="14"/>
          </p:nvPr>
        </p:nvSpPr>
        <p:spPr/>
        <p:txBody>
          <a:bodyPr/>
          <a:lstStyle/>
          <a:p>
            <a:r>
              <a:rPr lang="en-GB" dirty="0"/>
              <a:t>Kaizen, in Japanese means change for the good and is the guiding principle behind lean manufacturing </a:t>
            </a:r>
          </a:p>
          <a:p>
            <a:pPr lvl="1"/>
            <a:r>
              <a:rPr lang="en-GB" dirty="0"/>
              <a:t>Its aim is to improve efficiency and eliminating waste in all areas of production</a:t>
            </a:r>
          </a:p>
          <a:p>
            <a:r>
              <a:rPr lang="en-GB" dirty="0"/>
              <a:t>Kaizen relies on:</a:t>
            </a:r>
          </a:p>
          <a:p>
            <a:pPr lvl="1"/>
            <a:r>
              <a:rPr lang="en-GB" dirty="0"/>
              <a:t>employee collaboration</a:t>
            </a:r>
          </a:p>
          <a:p>
            <a:pPr lvl="1"/>
            <a:r>
              <a:rPr lang="en-GB" dirty="0"/>
              <a:t>evaluation and innovation</a:t>
            </a:r>
          </a:p>
          <a:p>
            <a:pPr lvl="1"/>
            <a:r>
              <a:rPr lang="en-GB" dirty="0"/>
              <a:t>practical improvement</a:t>
            </a:r>
          </a:p>
          <a:p>
            <a:pPr lvl="1"/>
            <a:r>
              <a:rPr lang="en-GB" dirty="0">
                <a:solidFill>
                  <a:srgbClr val="77927D"/>
                </a:solidFill>
              </a:rPr>
              <a:t>How might Kaizen play a part in the </a:t>
            </a:r>
            <a:br>
              <a:rPr lang="en-GB" dirty="0">
                <a:solidFill>
                  <a:srgbClr val="77927D"/>
                </a:solidFill>
              </a:rPr>
            </a:br>
            <a:r>
              <a:rPr lang="en-GB" dirty="0">
                <a:solidFill>
                  <a:srgbClr val="77927D"/>
                </a:solidFill>
              </a:rPr>
              <a:t>management of quality in manufacturing?</a:t>
            </a:r>
          </a:p>
        </p:txBody>
      </p:sp>
    </p:spTree>
    <p:extLst>
      <p:ext uri="{BB962C8B-B14F-4D97-AF65-F5344CB8AC3E}">
        <p14:creationId xmlns:p14="http://schemas.microsoft.com/office/powerpoint/2010/main" val="65005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y&#10;&#10;Description generated with high confidence">
            <a:extLst>
              <a:ext uri="{FF2B5EF4-FFF2-40B4-BE49-F238E27FC236}">
                <a16:creationId xmlns:a16="http://schemas.microsoft.com/office/drawing/2014/main" id="{A844D9FC-06BC-40A3-B4AB-282B82659C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572000" y="2605678"/>
            <a:ext cx="4333815" cy="3602615"/>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Total Quality Management</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816470" cy="3487581"/>
          </a:xfrm>
          <a:effectLst/>
        </p:spPr>
        <p:txBody>
          <a:bodyPr/>
          <a:lstStyle/>
          <a:p>
            <a:r>
              <a:rPr lang="en-US" dirty="0"/>
              <a:t>Based on the principals of Kaizen, Total Quality Management (TQM) is a customer focused, </a:t>
            </a:r>
            <a:br>
              <a:rPr lang="en-US" dirty="0"/>
            </a:br>
            <a:r>
              <a:rPr lang="en-US" dirty="0"/>
              <a:t>process centered strategy</a:t>
            </a:r>
          </a:p>
          <a:p>
            <a:r>
              <a:rPr lang="en-US" dirty="0"/>
              <a:t>Key features include:</a:t>
            </a:r>
          </a:p>
          <a:p>
            <a:pPr lvl="1"/>
            <a:r>
              <a:rPr lang="en-US" dirty="0"/>
              <a:t>Integrated strategies and systems</a:t>
            </a:r>
          </a:p>
          <a:p>
            <a:pPr lvl="1"/>
            <a:r>
              <a:rPr lang="en-US" dirty="0"/>
              <a:t>Employee involvement</a:t>
            </a:r>
          </a:p>
          <a:p>
            <a:pPr lvl="1"/>
            <a:r>
              <a:rPr lang="en-US" dirty="0"/>
              <a:t>Communication</a:t>
            </a:r>
          </a:p>
          <a:p>
            <a:pPr lvl="1"/>
            <a:r>
              <a:rPr lang="en-US" dirty="0"/>
              <a:t>Constant feedback</a:t>
            </a:r>
          </a:p>
          <a:p>
            <a:pPr lvl="1"/>
            <a:r>
              <a:rPr lang="en-US" dirty="0"/>
              <a:t>Continuous improvement</a:t>
            </a:r>
          </a:p>
        </p:txBody>
      </p:sp>
    </p:spTree>
    <p:extLst>
      <p:ext uri="{BB962C8B-B14F-4D97-AF65-F5344CB8AC3E}">
        <p14:creationId xmlns:p14="http://schemas.microsoft.com/office/powerpoint/2010/main" val="178306146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18C9E4-4FF7-4392-80E3-6AE6CBD91B23}">
  <ds:schemaRefs>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purl.org/dc/elements/1.1/"/>
    <ds:schemaRef ds:uri="1ef05dc5-97a2-498b-bf7c-bd189143a1ff"/>
    <ds:schemaRef ds:uri="http://www.w3.org/XML/1998/namespace"/>
  </ds:schemaRefs>
</ds:datastoreItem>
</file>

<file path=customXml/itemProps2.xml><?xml version="1.0" encoding="utf-8"?>
<ds:datastoreItem xmlns:ds="http://schemas.openxmlformats.org/officeDocument/2006/customXml" ds:itemID="{EF20A002-0C66-4456-9E71-EA78B403F4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D13969-C73A-4B12-BC25-617597DBCC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5115</TotalTime>
  <Words>821</Words>
  <Application>Microsoft Office PowerPoint</Application>
  <PresentationFormat>On-screen Show (4:3)</PresentationFormat>
  <Paragraphs>181</Paragraphs>
  <Slides>26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Museo900-Regular</vt:lpstr>
      <vt:lpstr>Museo 700</vt:lpstr>
      <vt:lpstr>Museo 100</vt:lpstr>
      <vt:lpstr>Calibri</vt:lpstr>
      <vt:lpstr>Museo 900</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252</cp:revision>
  <cp:lastPrinted>2016-07-07T15:33:43Z</cp:lastPrinted>
  <dcterms:created xsi:type="dcterms:W3CDTF">2016-07-06T09:17:47Z</dcterms:created>
  <dcterms:modified xsi:type="dcterms:W3CDTF">2019-06-25T14:24:51Z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