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5"/>
  </p:notesMasterIdLst>
  <p:handoutMasterIdLst>
    <p:handoutMasterId r:id="rId26"/>
  </p:handoutMasterIdLst>
  <p:sldIdLst>
    <p:sldId id="257" r:id="rId5"/>
    <p:sldId id="258" r:id="rId6"/>
    <p:sldId id="260" r:id="rId7"/>
    <p:sldId id="297" r:id="rId8"/>
    <p:sldId id="281" r:id="rId9"/>
    <p:sldId id="282" r:id="rId10"/>
    <p:sldId id="265" r:id="rId11"/>
    <p:sldId id="285" r:id="rId12"/>
    <p:sldId id="284" r:id="rId13"/>
    <p:sldId id="286" r:id="rId14"/>
    <p:sldId id="287" r:id="rId15"/>
    <p:sldId id="288" r:id="rId16"/>
    <p:sldId id="289" r:id="rId17"/>
    <p:sldId id="290" r:id="rId18"/>
    <p:sldId id="293" r:id="rId19"/>
    <p:sldId id="291" r:id="rId20"/>
    <p:sldId id="292" r:id="rId21"/>
    <p:sldId id="295" r:id="rId22"/>
    <p:sldId id="294" r:id="rId23"/>
    <p:sldId id="259" r:id="rId24"/>
  </p:sldIdLst>
  <p:sldSz cx="9144000" cy="6858000" type="screen4x3"/>
  <p:notesSz cx="6797675" cy="9926638"/>
  <p:embeddedFontLst>
    <p:embeddedFont>
      <p:font typeface="Calibri" panose="020F0502020204030204" pitchFamily="34" charset="0"/>
      <p:regular r:id="rId27"/>
      <p:bold r:id="rId28"/>
      <p:italic r:id="rId29"/>
      <p:boldItalic r:id="rId30"/>
    </p:embeddedFont>
    <p:embeddedFont>
      <p:font typeface="Museo 100" panose="02000000000000000000" charset="0"/>
      <p:regular r:id="rId31"/>
    </p:embeddedFont>
    <p:embeddedFont>
      <p:font typeface="Museo 500" panose="02000000000000000000" charset="0"/>
      <p:regular r:id="rId32"/>
    </p:embeddedFont>
    <p:embeddedFont>
      <p:font typeface="Museo 700" panose="02000000000000000000" charset="0"/>
      <p:bold r:id="rId33"/>
    </p:embeddedFont>
    <p:embeddedFont>
      <p:font typeface="Museo 900" panose="02000000000000000000" charset="0"/>
      <p:bold r:id="rId34"/>
    </p:embeddedFont>
    <p:embeddedFont>
      <p:font typeface="Museo900-Regular" panose="02000000000000000000" charset="0"/>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1C6CC"/>
    <a:srgbClr val="6E6E6E"/>
    <a:srgbClr val="0B0215"/>
    <a:srgbClr val="010101"/>
    <a:srgbClr val="070506"/>
    <a:srgbClr val="20692A"/>
    <a:srgbClr val="150720"/>
    <a:srgbClr val="C7462D"/>
    <a:srgbClr val="9D99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p:restoredTop sz="97440" autoAdjust="0"/>
  </p:normalViewPr>
  <p:slideViewPr>
    <p:cSldViewPr snapToGrid="0">
      <p:cViewPr varScale="1">
        <p:scale>
          <a:sx n="72" d="100"/>
          <a:sy n="72" d="100"/>
        </p:scale>
        <p:origin x="456" y="6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8.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Berry" userId="2f501676-f483-4083-b29e-a8f9a18288af" providerId="ADAL" clId="{9D2F452D-2ED7-4FA7-93FD-74CBF3CF3920}"/>
    <pc:docChg chg="undo custSel addSld delSld modSld sldOrd">
      <pc:chgData name="Emma Berry" userId="2f501676-f483-4083-b29e-a8f9a18288af" providerId="ADAL" clId="{9D2F452D-2ED7-4FA7-93FD-74CBF3CF3920}" dt="2018-10-17T11:31:44.840" v="1380" actId="1076"/>
      <pc:docMkLst>
        <pc:docMk/>
      </pc:docMkLst>
      <pc:sldChg chg="modSp">
        <pc:chgData name="Emma Berry" userId="2f501676-f483-4083-b29e-a8f9a18288af" providerId="ADAL" clId="{9D2F452D-2ED7-4FA7-93FD-74CBF3CF3920}" dt="2018-10-17T10:31:10.995" v="12" actId="20577"/>
        <pc:sldMkLst>
          <pc:docMk/>
          <pc:sldMk cId="1431079535" sldId="290"/>
        </pc:sldMkLst>
        <pc:spChg chg="mod">
          <ac:chgData name="Emma Berry" userId="2f501676-f483-4083-b29e-a8f9a18288af" providerId="ADAL" clId="{9D2F452D-2ED7-4FA7-93FD-74CBF3CF3920}" dt="2018-10-17T10:24:50.569" v="11" actId="20577"/>
          <ac:spMkLst>
            <pc:docMk/>
            <pc:sldMk cId="1431079535" sldId="290"/>
            <ac:spMk id="3" creationId="{588DEA30-E9A9-4100-91C1-01545259400A}"/>
          </ac:spMkLst>
        </pc:spChg>
        <pc:spChg chg="mod">
          <ac:chgData name="Emma Berry" userId="2f501676-f483-4083-b29e-a8f9a18288af" providerId="ADAL" clId="{9D2F452D-2ED7-4FA7-93FD-74CBF3CF3920}" dt="2018-10-17T10:31:10.995" v="12" actId="20577"/>
          <ac:spMkLst>
            <pc:docMk/>
            <pc:sldMk cId="1431079535" sldId="290"/>
            <ac:spMk id="5" creationId="{3DBF04C4-8FED-4D87-A2F4-F7BA36F1F699}"/>
          </ac:spMkLst>
        </pc:spChg>
      </pc:sldChg>
      <pc:sldChg chg="addSp modSp add setBg">
        <pc:chgData name="Emma Berry" userId="2f501676-f483-4083-b29e-a8f9a18288af" providerId="ADAL" clId="{9D2F452D-2ED7-4FA7-93FD-74CBF3CF3920}" dt="2018-10-17T11:28:26.176" v="1369" actId="20577"/>
        <pc:sldMkLst>
          <pc:docMk/>
          <pc:sldMk cId="278606605" sldId="291"/>
        </pc:sldMkLst>
        <pc:spChg chg="mod">
          <ac:chgData name="Emma Berry" userId="2f501676-f483-4083-b29e-a8f9a18288af" providerId="ADAL" clId="{9D2F452D-2ED7-4FA7-93FD-74CBF3CF3920}" dt="2018-10-17T10:53:11.140" v="392" actId="207"/>
          <ac:spMkLst>
            <pc:docMk/>
            <pc:sldMk cId="278606605" sldId="291"/>
            <ac:spMk id="2" creationId="{311B0EB5-6905-476C-8F16-E02CEB1DEA50}"/>
          </ac:spMkLst>
        </pc:spChg>
        <pc:spChg chg="mod">
          <ac:chgData name="Emma Berry" userId="2f501676-f483-4083-b29e-a8f9a18288af" providerId="ADAL" clId="{9D2F452D-2ED7-4FA7-93FD-74CBF3CF3920}" dt="2018-10-17T11:28:26.176" v="1369" actId="20577"/>
          <ac:spMkLst>
            <pc:docMk/>
            <pc:sldMk cId="278606605" sldId="291"/>
            <ac:spMk id="3" creationId="{0D9868EF-BB8F-4FEB-AA99-8693FB8B40DB}"/>
          </ac:spMkLst>
        </pc:spChg>
        <pc:spChg chg="add mod">
          <ac:chgData name="Emma Berry" userId="2f501676-f483-4083-b29e-a8f9a18288af" providerId="ADAL" clId="{9D2F452D-2ED7-4FA7-93FD-74CBF3CF3920}" dt="2018-10-17T10:36:55.729" v="222" actId="1076"/>
          <ac:spMkLst>
            <pc:docMk/>
            <pc:sldMk cId="278606605" sldId="291"/>
            <ac:spMk id="4" creationId="{E0A69A29-EA8C-41E2-9943-83CC240CE59D}"/>
          </ac:spMkLst>
        </pc:spChg>
        <pc:spChg chg="add mod">
          <ac:chgData name="Emma Berry" userId="2f501676-f483-4083-b29e-a8f9a18288af" providerId="ADAL" clId="{9D2F452D-2ED7-4FA7-93FD-74CBF3CF3920}" dt="2018-10-17T10:55:46.706" v="425" actId="1076"/>
          <ac:spMkLst>
            <pc:docMk/>
            <pc:sldMk cId="278606605" sldId="291"/>
            <ac:spMk id="5" creationId="{663652CF-CE86-46F1-9BF5-0D55717F601E}"/>
          </ac:spMkLst>
        </pc:spChg>
        <pc:picChg chg="add mod modCrop">
          <ac:chgData name="Emma Berry" userId="2f501676-f483-4083-b29e-a8f9a18288af" providerId="ADAL" clId="{9D2F452D-2ED7-4FA7-93FD-74CBF3CF3920}" dt="2018-10-17T10:53:59.497" v="403" actId="1076"/>
          <ac:picMkLst>
            <pc:docMk/>
            <pc:sldMk cId="278606605" sldId="291"/>
            <ac:picMk id="1026" creationId="{A51AC2BB-BBB3-46DE-BA24-69BCAC879EBD}"/>
          </ac:picMkLst>
        </pc:picChg>
        <pc:picChg chg="add mod ord modCrop">
          <ac:chgData name="Emma Berry" userId="2f501676-f483-4083-b29e-a8f9a18288af" providerId="ADAL" clId="{9D2F452D-2ED7-4FA7-93FD-74CBF3CF3920}" dt="2018-10-17T11:00:02.861" v="609" actId="14100"/>
          <ac:picMkLst>
            <pc:docMk/>
            <pc:sldMk cId="278606605" sldId="291"/>
            <ac:picMk id="1028" creationId="{6B3434DA-E289-4355-83DA-760EFCF40A2E}"/>
          </ac:picMkLst>
        </pc:picChg>
        <pc:picChg chg="add mod ord modCrop">
          <ac:chgData name="Emma Berry" userId="2f501676-f483-4083-b29e-a8f9a18288af" providerId="ADAL" clId="{9D2F452D-2ED7-4FA7-93FD-74CBF3CF3920}" dt="2018-10-17T10:53:24.069" v="395" actId="1076"/>
          <ac:picMkLst>
            <pc:docMk/>
            <pc:sldMk cId="278606605" sldId="291"/>
            <ac:picMk id="1030" creationId="{D0BC69D7-6863-4BF6-9FF2-96181BF0016D}"/>
          </ac:picMkLst>
        </pc:picChg>
        <pc:picChg chg="add mod">
          <ac:chgData name="Emma Berry" userId="2f501676-f483-4083-b29e-a8f9a18288af" providerId="ADAL" clId="{9D2F452D-2ED7-4FA7-93FD-74CBF3CF3920}" dt="2018-10-17T11:02:21.765" v="921" actId="1076"/>
          <ac:picMkLst>
            <pc:docMk/>
            <pc:sldMk cId="278606605" sldId="291"/>
            <ac:picMk id="1032" creationId="{3DE9C150-AB85-4178-B0DF-56E1A1D6F54F}"/>
          </ac:picMkLst>
        </pc:picChg>
      </pc:sldChg>
      <pc:sldChg chg="addSp modSp add">
        <pc:chgData name="Emma Berry" userId="2f501676-f483-4083-b29e-a8f9a18288af" providerId="ADAL" clId="{9D2F452D-2ED7-4FA7-93FD-74CBF3CF3920}" dt="2018-10-17T11:31:44.840" v="1380" actId="1076"/>
        <pc:sldMkLst>
          <pc:docMk/>
          <pc:sldMk cId="1783410116" sldId="292"/>
        </pc:sldMkLst>
        <pc:spChg chg="add mod">
          <ac:chgData name="Emma Berry" userId="2f501676-f483-4083-b29e-a8f9a18288af" providerId="ADAL" clId="{9D2F452D-2ED7-4FA7-93FD-74CBF3CF3920}" dt="2018-10-17T11:30:05.322" v="1377" actId="1076"/>
          <ac:spMkLst>
            <pc:docMk/>
            <pc:sldMk cId="1783410116" sldId="292"/>
            <ac:spMk id="4" creationId="{8E88A1A7-E788-43FE-A708-059043787EC0}"/>
          </ac:spMkLst>
        </pc:spChg>
        <pc:spChg chg="add">
          <ac:chgData name="Emma Berry" userId="2f501676-f483-4083-b29e-a8f9a18288af" providerId="ADAL" clId="{9D2F452D-2ED7-4FA7-93FD-74CBF3CF3920}" dt="2018-10-17T11:30:40.506" v="1378" actId="1076"/>
          <ac:spMkLst>
            <pc:docMk/>
            <pc:sldMk cId="1783410116" sldId="292"/>
            <ac:spMk id="5" creationId="{97653D91-6F09-4699-B16E-BAEA2E0848E0}"/>
          </ac:spMkLst>
        </pc:spChg>
        <pc:spChg chg="add mod">
          <ac:chgData name="Emma Berry" userId="2f501676-f483-4083-b29e-a8f9a18288af" providerId="ADAL" clId="{9D2F452D-2ED7-4FA7-93FD-74CBF3CF3920}" dt="2018-10-17T11:31:44.840" v="1380" actId="1076"/>
          <ac:spMkLst>
            <pc:docMk/>
            <pc:sldMk cId="1783410116" sldId="292"/>
            <ac:spMk id="6" creationId="{FA89D814-6C67-41D1-8F1C-EAE7561D2973}"/>
          </ac:spMkLst>
        </pc:spChg>
      </pc:sldChg>
    </pc:docChg>
  </pc:docChgLst>
  <pc:docChgLst>
    <pc:chgData name="Leonora Sheppard" userId="3688f6d8-1f97-408e-a4fe-cc859c551ddb" providerId="ADAL" clId="{BDD9A948-DD21-4B6D-B671-86AB67FE4EEA}"/>
    <pc:docChg chg="modSld">
      <pc:chgData name="Leonora Sheppard" userId="3688f6d8-1f97-408e-a4fe-cc859c551ddb" providerId="ADAL" clId="{BDD9A948-DD21-4B6D-B671-86AB67FE4EEA}" dt="2018-11-06T14:51:37.163" v="0" actId="20577"/>
      <pc:docMkLst>
        <pc:docMk/>
      </pc:docMkLst>
      <pc:sldChg chg="modSp">
        <pc:chgData name="Leonora Sheppard" userId="3688f6d8-1f97-408e-a4fe-cc859c551ddb" providerId="ADAL" clId="{BDD9A948-DD21-4B6D-B671-86AB67FE4EEA}" dt="2018-11-06T14:51:37.163" v="0" actId="20577"/>
        <pc:sldMkLst>
          <pc:docMk/>
          <pc:sldMk cId="4135027854" sldId="258"/>
        </pc:sldMkLst>
        <pc:spChg chg="mod">
          <ac:chgData name="Leonora Sheppard" userId="3688f6d8-1f97-408e-a4fe-cc859c551ddb" providerId="ADAL" clId="{BDD9A948-DD21-4B6D-B671-86AB67FE4EEA}" dt="2018-11-06T14:51:37.163" v="0" actId="20577"/>
          <ac:spMkLst>
            <pc:docMk/>
            <pc:sldMk cId="4135027854" sldId="258"/>
            <ac:spMk id="2" creationId="{00000000-0000-0000-0000-000000000000}"/>
          </ac:spMkLst>
        </pc:spChg>
      </pc:sldChg>
    </pc:docChg>
  </pc:docChgLst>
  <pc:docChgLst>
    <pc:chgData name="Emma Berry" userId="2f501676-f483-4083-b29e-a8f9a18288af" providerId="ADAL" clId="{2AEA4EB9-BB2A-4C94-9167-A4A68994B7E9}"/>
    <pc:docChg chg="undo custSel addSld delSld modSld sldOrd">
      <pc:chgData name="Emma Berry" userId="2f501676-f483-4083-b29e-a8f9a18288af" providerId="ADAL" clId="{2AEA4EB9-BB2A-4C94-9167-A4A68994B7E9}" dt="2018-11-02T14:13:44.604" v="3982" actId="113"/>
      <pc:docMkLst>
        <pc:docMk/>
      </pc:docMkLst>
      <pc:sldChg chg="modSp">
        <pc:chgData name="Emma Berry" userId="2f501676-f483-4083-b29e-a8f9a18288af" providerId="ADAL" clId="{2AEA4EB9-BB2A-4C94-9167-A4A68994B7E9}" dt="2018-10-19T12:05:06.151" v="2907" actId="20577"/>
        <pc:sldMkLst>
          <pc:docMk/>
          <pc:sldMk cId="4135027854" sldId="258"/>
        </pc:sldMkLst>
        <pc:spChg chg="mod">
          <ac:chgData name="Emma Berry" userId="2f501676-f483-4083-b29e-a8f9a18288af" providerId="ADAL" clId="{2AEA4EB9-BB2A-4C94-9167-A4A68994B7E9}" dt="2018-10-19T12:05:06.151" v="2907" actId="20577"/>
          <ac:spMkLst>
            <pc:docMk/>
            <pc:sldMk cId="4135027854" sldId="258"/>
            <ac:spMk id="2" creationId="{00000000-0000-0000-0000-000000000000}"/>
          </ac:spMkLst>
        </pc:spChg>
      </pc:sldChg>
      <pc:sldChg chg="modSp">
        <pc:chgData name="Emma Berry" userId="2f501676-f483-4083-b29e-a8f9a18288af" providerId="ADAL" clId="{2AEA4EB9-BB2A-4C94-9167-A4A68994B7E9}" dt="2018-10-25T20:37:51.451" v="3594" actId="20577"/>
        <pc:sldMkLst>
          <pc:docMk/>
          <pc:sldMk cId="1717049850" sldId="265"/>
        </pc:sldMkLst>
        <pc:spChg chg="mod">
          <ac:chgData name="Emma Berry" userId="2f501676-f483-4083-b29e-a8f9a18288af" providerId="ADAL" clId="{2AEA4EB9-BB2A-4C94-9167-A4A68994B7E9}" dt="2018-10-25T20:37:51.451" v="3594" actId="20577"/>
          <ac:spMkLst>
            <pc:docMk/>
            <pc:sldMk cId="1717049850" sldId="265"/>
            <ac:spMk id="3" creationId="{0EE4D2B8-E17A-4545-9A04-769387EE3529}"/>
          </ac:spMkLst>
        </pc:spChg>
      </pc:sldChg>
      <pc:sldChg chg="modSp setBg">
        <pc:chgData name="Emma Berry" userId="2f501676-f483-4083-b29e-a8f9a18288af" providerId="ADAL" clId="{2AEA4EB9-BB2A-4C94-9167-A4A68994B7E9}" dt="2018-10-25T20:19:50.775" v="3565" actId="20577"/>
        <pc:sldMkLst>
          <pc:docMk/>
          <pc:sldMk cId="3843669096" sldId="281"/>
        </pc:sldMkLst>
        <pc:spChg chg="mod">
          <ac:chgData name="Emma Berry" userId="2f501676-f483-4083-b29e-a8f9a18288af" providerId="ADAL" clId="{2AEA4EB9-BB2A-4C94-9167-A4A68994B7E9}" dt="2018-10-25T20:19:16.039" v="3563" actId="20577"/>
          <ac:spMkLst>
            <pc:docMk/>
            <pc:sldMk cId="3843669096" sldId="281"/>
            <ac:spMk id="3" creationId="{3464CC71-B4A3-4A76-8FAF-71141DF71039}"/>
          </ac:spMkLst>
        </pc:spChg>
        <pc:picChg chg="mod modCrop">
          <ac:chgData name="Emma Berry" userId="2f501676-f483-4083-b29e-a8f9a18288af" providerId="ADAL" clId="{2AEA4EB9-BB2A-4C94-9167-A4A68994B7E9}" dt="2018-10-25T20:19:30.529" v="3564" actId="732"/>
          <ac:picMkLst>
            <pc:docMk/>
            <pc:sldMk cId="3843669096" sldId="281"/>
            <ac:picMk id="3074" creationId="{D29D89CA-DBE3-4000-B340-1F927A7E0AE2}"/>
          </ac:picMkLst>
        </pc:picChg>
      </pc:sldChg>
      <pc:sldChg chg="addSp delSp modSp">
        <pc:chgData name="Emma Berry" userId="2f501676-f483-4083-b29e-a8f9a18288af" providerId="ADAL" clId="{2AEA4EB9-BB2A-4C94-9167-A4A68994B7E9}" dt="2018-10-26T14:20:25.802" v="3631" actId="478"/>
        <pc:sldMkLst>
          <pc:docMk/>
          <pc:sldMk cId="2579227308" sldId="284"/>
        </pc:sldMkLst>
        <pc:spChg chg="mod">
          <ac:chgData name="Emma Berry" userId="2f501676-f483-4083-b29e-a8f9a18288af" providerId="ADAL" clId="{2AEA4EB9-BB2A-4C94-9167-A4A68994B7E9}" dt="2018-10-19T12:41:33.325" v="3511" actId="20577"/>
          <ac:spMkLst>
            <pc:docMk/>
            <pc:sldMk cId="2579227308" sldId="284"/>
            <ac:spMk id="3" creationId="{52442AAA-19B6-40EE-975F-34C94A6C00D2}"/>
          </ac:spMkLst>
        </pc:spChg>
        <pc:spChg chg="del mod">
          <ac:chgData name="Emma Berry" userId="2f501676-f483-4083-b29e-a8f9a18288af" providerId="ADAL" clId="{2AEA4EB9-BB2A-4C94-9167-A4A68994B7E9}" dt="2018-10-25T20:52:22.102" v="3596" actId="478"/>
          <ac:spMkLst>
            <pc:docMk/>
            <pc:sldMk cId="2579227308" sldId="284"/>
            <ac:spMk id="5" creationId="{529F2DD5-57BF-43B8-BD0A-9768A11D3C53}"/>
          </ac:spMkLst>
        </pc:spChg>
        <pc:spChg chg="add del mod">
          <ac:chgData name="Emma Berry" userId="2f501676-f483-4083-b29e-a8f9a18288af" providerId="ADAL" clId="{2AEA4EB9-BB2A-4C94-9167-A4A68994B7E9}" dt="2018-10-26T14:20:25.802" v="3631" actId="478"/>
          <ac:spMkLst>
            <pc:docMk/>
            <pc:sldMk cId="2579227308" sldId="284"/>
            <ac:spMk id="6" creationId="{54159FC8-B7AA-45EC-85C1-4B584D86428A}"/>
          </ac:spMkLst>
        </pc:spChg>
        <pc:spChg chg="add del mod">
          <ac:chgData name="Emma Berry" userId="2f501676-f483-4083-b29e-a8f9a18288af" providerId="ADAL" clId="{2AEA4EB9-BB2A-4C94-9167-A4A68994B7E9}" dt="2018-10-19T10:06:50.092" v="1323" actId="478"/>
          <ac:spMkLst>
            <pc:docMk/>
            <pc:sldMk cId="2579227308" sldId="284"/>
            <ac:spMk id="7" creationId="{15930ED8-05AC-4F3D-8A56-F818DB9452C3}"/>
          </ac:spMkLst>
        </pc:spChg>
        <pc:picChg chg="mod modCrop">
          <ac:chgData name="Emma Berry" userId="2f501676-f483-4083-b29e-a8f9a18288af" providerId="ADAL" clId="{2AEA4EB9-BB2A-4C94-9167-A4A68994B7E9}" dt="2018-10-19T12:22:55.820" v="3495" actId="18131"/>
          <ac:picMkLst>
            <pc:docMk/>
            <pc:sldMk cId="2579227308" sldId="284"/>
            <ac:picMk id="4" creationId="{9174691D-B4F7-4A8E-8225-E9C9758DA8F0}"/>
          </ac:picMkLst>
        </pc:picChg>
      </pc:sldChg>
      <pc:sldChg chg="delSp">
        <pc:chgData name="Emma Berry" userId="2f501676-f483-4083-b29e-a8f9a18288af" providerId="ADAL" clId="{2AEA4EB9-BB2A-4C94-9167-A4A68994B7E9}" dt="2018-10-25T20:49:02.287" v="3595" actId="478"/>
        <pc:sldMkLst>
          <pc:docMk/>
          <pc:sldMk cId="3273752108" sldId="285"/>
        </pc:sldMkLst>
        <pc:spChg chg="del">
          <ac:chgData name="Emma Berry" userId="2f501676-f483-4083-b29e-a8f9a18288af" providerId="ADAL" clId="{2AEA4EB9-BB2A-4C94-9167-A4A68994B7E9}" dt="2018-10-25T20:49:02.287" v="3595" actId="478"/>
          <ac:spMkLst>
            <pc:docMk/>
            <pc:sldMk cId="3273752108" sldId="285"/>
            <ac:spMk id="5" creationId="{7D6DE721-5072-45B3-8068-C90DC50FBE88}"/>
          </ac:spMkLst>
        </pc:spChg>
        <pc:picChg chg="del">
          <ac:chgData name="Emma Berry" userId="2f501676-f483-4083-b29e-a8f9a18288af" providerId="ADAL" clId="{2AEA4EB9-BB2A-4C94-9167-A4A68994B7E9}" dt="2018-10-25T20:49:02.287" v="3595" actId="478"/>
          <ac:picMkLst>
            <pc:docMk/>
            <pc:sldMk cId="3273752108" sldId="285"/>
            <ac:picMk id="4" creationId="{03F3268E-B836-4217-9CD9-AD131F91CB55}"/>
          </ac:picMkLst>
        </pc:picChg>
      </pc:sldChg>
      <pc:sldChg chg="delSp">
        <pc:chgData name="Emma Berry" userId="2f501676-f483-4083-b29e-a8f9a18288af" providerId="ADAL" clId="{2AEA4EB9-BB2A-4C94-9167-A4A68994B7E9}" dt="2018-10-26T13:59:27.779" v="3621" actId="478"/>
        <pc:sldMkLst>
          <pc:docMk/>
          <pc:sldMk cId="2115017564" sldId="287"/>
        </pc:sldMkLst>
        <pc:spChg chg="del">
          <ac:chgData name="Emma Berry" userId="2f501676-f483-4083-b29e-a8f9a18288af" providerId="ADAL" clId="{2AEA4EB9-BB2A-4C94-9167-A4A68994B7E9}" dt="2018-10-26T13:59:27.779" v="3621" actId="478"/>
          <ac:spMkLst>
            <pc:docMk/>
            <pc:sldMk cId="2115017564" sldId="287"/>
            <ac:spMk id="7" creationId="{4A2E3D15-14DD-4C6A-BB3B-CF8DA826CD47}"/>
          </ac:spMkLst>
        </pc:spChg>
      </pc:sldChg>
      <pc:sldChg chg="delSp modSp ord">
        <pc:chgData name="Emma Berry" userId="2f501676-f483-4083-b29e-a8f9a18288af" providerId="ADAL" clId="{2AEA4EB9-BB2A-4C94-9167-A4A68994B7E9}" dt="2018-10-26T14:08:17.806" v="3622" actId="478"/>
        <pc:sldMkLst>
          <pc:docMk/>
          <pc:sldMk cId="2676833756" sldId="289"/>
        </pc:sldMkLst>
        <pc:spChg chg="del mod">
          <ac:chgData name="Emma Berry" userId="2f501676-f483-4083-b29e-a8f9a18288af" providerId="ADAL" clId="{2AEA4EB9-BB2A-4C94-9167-A4A68994B7E9}" dt="2018-10-26T14:08:17.806" v="3622" actId="478"/>
          <ac:spMkLst>
            <pc:docMk/>
            <pc:sldMk cId="2676833756" sldId="289"/>
            <ac:spMk id="8" creationId="{A186B5CD-CD77-4972-A20C-9439D7ABB0CF}"/>
          </ac:spMkLst>
        </pc:spChg>
      </pc:sldChg>
      <pc:sldChg chg="delSp modSp">
        <pc:chgData name="Emma Berry" userId="2f501676-f483-4083-b29e-a8f9a18288af" providerId="ADAL" clId="{2AEA4EB9-BB2A-4C94-9167-A4A68994B7E9}" dt="2018-10-26T14:13:25.527" v="3629" actId="20577"/>
        <pc:sldMkLst>
          <pc:docMk/>
          <pc:sldMk cId="1431079535" sldId="290"/>
        </pc:sldMkLst>
        <pc:spChg chg="mod">
          <ac:chgData name="Emma Berry" userId="2f501676-f483-4083-b29e-a8f9a18288af" providerId="ADAL" clId="{2AEA4EB9-BB2A-4C94-9167-A4A68994B7E9}" dt="2018-10-26T14:13:25.527" v="3629" actId="20577"/>
          <ac:spMkLst>
            <pc:docMk/>
            <pc:sldMk cId="1431079535" sldId="290"/>
            <ac:spMk id="3" creationId="{588DEA30-E9A9-4100-91C1-01545259400A}"/>
          </ac:spMkLst>
        </pc:spChg>
        <pc:spChg chg="del mod">
          <ac:chgData name="Emma Berry" userId="2f501676-f483-4083-b29e-a8f9a18288af" providerId="ADAL" clId="{2AEA4EB9-BB2A-4C94-9167-A4A68994B7E9}" dt="2018-10-26T14:12:09.874" v="3623" actId="478"/>
          <ac:spMkLst>
            <pc:docMk/>
            <pc:sldMk cId="1431079535" sldId="290"/>
            <ac:spMk id="5" creationId="{3DBF04C4-8FED-4D87-A2F4-F7BA36F1F699}"/>
          </ac:spMkLst>
        </pc:spChg>
      </pc:sldChg>
      <pc:sldChg chg="addSp delSp modSp">
        <pc:chgData name="Emma Berry" userId="2f501676-f483-4083-b29e-a8f9a18288af" providerId="ADAL" clId="{2AEA4EB9-BB2A-4C94-9167-A4A68994B7E9}" dt="2018-10-26T14:49:48.436" v="3973" actId="478"/>
        <pc:sldMkLst>
          <pc:docMk/>
          <pc:sldMk cId="278606605" sldId="291"/>
        </pc:sldMkLst>
        <pc:spChg chg="mod">
          <ac:chgData name="Emma Berry" userId="2f501676-f483-4083-b29e-a8f9a18288af" providerId="ADAL" clId="{2AEA4EB9-BB2A-4C94-9167-A4A68994B7E9}" dt="2018-10-25T21:17:48.757" v="3597" actId="20577"/>
          <ac:spMkLst>
            <pc:docMk/>
            <pc:sldMk cId="278606605" sldId="291"/>
            <ac:spMk id="2" creationId="{311B0EB5-6905-476C-8F16-E02CEB1DEA50}"/>
          </ac:spMkLst>
        </pc:spChg>
        <pc:spChg chg="mod">
          <ac:chgData name="Emma Berry" userId="2f501676-f483-4083-b29e-a8f9a18288af" providerId="ADAL" clId="{2AEA4EB9-BB2A-4C94-9167-A4A68994B7E9}" dt="2018-10-19T11:14:51.877" v="2590" actId="20577"/>
          <ac:spMkLst>
            <pc:docMk/>
            <pc:sldMk cId="278606605" sldId="291"/>
            <ac:spMk id="3" creationId="{0D9868EF-BB8F-4FEB-AA99-8693FB8B40DB}"/>
          </ac:spMkLst>
        </pc:spChg>
        <pc:spChg chg="add del mod">
          <ac:chgData name="Emma Berry" userId="2f501676-f483-4083-b29e-a8f9a18288af" providerId="ADAL" clId="{2AEA4EB9-BB2A-4C94-9167-A4A68994B7E9}" dt="2018-10-26T14:21:04.223" v="3633" actId="478"/>
          <ac:spMkLst>
            <pc:docMk/>
            <pc:sldMk cId="278606605" sldId="291"/>
            <ac:spMk id="4" creationId="{CEC57D07-57CE-458D-8D79-31C37B29BEC2}"/>
          </ac:spMkLst>
        </pc:spChg>
        <pc:spChg chg="del">
          <ac:chgData name="Emma Berry" userId="2f501676-f483-4083-b29e-a8f9a18288af" providerId="ADAL" clId="{2AEA4EB9-BB2A-4C94-9167-A4A68994B7E9}" dt="2018-10-18T15:51:26.361" v="283" actId="478"/>
          <ac:spMkLst>
            <pc:docMk/>
            <pc:sldMk cId="278606605" sldId="291"/>
            <ac:spMk id="4" creationId="{E0A69A29-EA8C-41E2-9943-83CC240CE59D}"/>
          </ac:spMkLst>
        </pc:spChg>
        <pc:spChg chg="add del mod">
          <ac:chgData name="Emma Berry" userId="2f501676-f483-4083-b29e-a8f9a18288af" providerId="ADAL" clId="{2AEA4EB9-BB2A-4C94-9167-A4A68994B7E9}" dt="2018-10-18T15:51:51.292" v="290" actId="20577"/>
          <ac:spMkLst>
            <pc:docMk/>
            <pc:sldMk cId="278606605" sldId="291"/>
            <ac:spMk id="5" creationId="{663652CF-CE86-46F1-9BF5-0D55717F601E}"/>
          </ac:spMkLst>
        </pc:spChg>
        <pc:spChg chg="add del mod">
          <ac:chgData name="Emma Berry" userId="2f501676-f483-4083-b29e-a8f9a18288af" providerId="ADAL" clId="{2AEA4EB9-BB2A-4C94-9167-A4A68994B7E9}" dt="2018-10-26T14:33:16.199" v="3635" actId="478"/>
          <ac:spMkLst>
            <pc:docMk/>
            <pc:sldMk cId="278606605" sldId="291"/>
            <ac:spMk id="5" creationId="{ED2C34AA-B4FD-42AB-B74E-4DA37302920A}"/>
          </ac:spMkLst>
        </pc:spChg>
        <pc:spChg chg="add del mod">
          <ac:chgData name="Emma Berry" userId="2f501676-f483-4083-b29e-a8f9a18288af" providerId="ADAL" clId="{2AEA4EB9-BB2A-4C94-9167-A4A68994B7E9}" dt="2018-10-26T14:20:58.543" v="3632" actId="478"/>
          <ac:spMkLst>
            <pc:docMk/>
            <pc:sldMk cId="278606605" sldId="291"/>
            <ac:spMk id="6" creationId="{AD0A4F20-1EB4-4098-87AC-76780DCDB357}"/>
          </ac:spMkLst>
        </pc:spChg>
        <pc:spChg chg="add del mod">
          <ac:chgData name="Emma Berry" userId="2f501676-f483-4083-b29e-a8f9a18288af" providerId="ADAL" clId="{2AEA4EB9-BB2A-4C94-9167-A4A68994B7E9}" dt="2018-10-26T14:34:22.242" v="3636" actId="478"/>
          <ac:spMkLst>
            <pc:docMk/>
            <pc:sldMk cId="278606605" sldId="291"/>
            <ac:spMk id="7" creationId="{3082D732-44E3-4311-B765-EA1184D14A16}"/>
          </ac:spMkLst>
        </pc:spChg>
        <pc:spChg chg="add del mod">
          <ac:chgData name="Emma Berry" userId="2f501676-f483-4083-b29e-a8f9a18288af" providerId="ADAL" clId="{2AEA4EB9-BB2A-4C94-9167-A4A68994B7E9}" dt="2018-10-26T14:49:48.436" v="3973" actId="478"/>
          <ac:spMkLst>
            <pc:docMk/>
            <pc:sldMk cId="278606605" sldId="291"/>
            <ac:spMk id="8" creationId="{C1E1134C-AC8A-4841-99DE-AA0731078575}"/>
          </ac:spMkLst>
        </pc:spChg>
        <pc:picChg chg="del">
          <ac:chgData name="Emma Berry" userId="2f501676-f483-4083-b29e-a8f9a18288af" providerId="ADAL" clId="{2AEA4EB9-BB2A-4C94-9167-A4A68994B7E9}" dt="2018-10-18T15:51:27.625" v="284" actId="478"/>
          <ac:picMkLst>
            <pc:docMk/>
            <pc:sldMk cId="278606605" sldId="291"/>
            <ac:picMk id="1026" creationId="{A51AC2BB-BBB3-46DE-BA24-69BCAC879EBD}"/>
          </ac:picMkLst>
        </pc:picChg>
        <pc:picChg chg="mod">
          <ac:chgData name="Emma Berry" userId="2f501676-f483-4083-b29e-a8f9a18288af" providerId="ADAL" clId="{2AEA4EB9-BB2A-4C94-9167-A4A68994B7E9}" dt="2018-10-18T20:45:48.994" v="1156" actId="14100"/>
          <ac:picMkLst>
            <pc:docMk/>
            <pc:sldMk cId="278606605" sldId="291"/>
            <ac:picMk id="1028" creationId="{6B3434DA-E289-4355-83DA-760EFCF40A2E}"/>
          </ac:picMkLst>
        </pc:picChg>
        <pc:picChg chg="del">
          <ac:chgData name="Emma Berry" userId="2f501676-f483-4083-b29e-a8f9a18288af" providerId="ADAL" clId="{2AEA4EB9-BB2A-4C94-9167-A4A68994B7E9}" dt="2018-10-18T15:51:28.241" v="285" actId="478"/>
          <ac:picMkLst>
            <pc:docMk/>
            <pc:sldMk cId="278606605" sldId="291"/>
            <ac:picMk id="1030" creationId="{D0BC69D7-6863-4BF6-9FF2-96181BF0016D}"/>
          </ac:picMkLst>
        </pc:picChg>
        <pc:picChg chg="del">
          <ac:chgData name="Emma Berry" userId="2f501676-f483-4083-b29e-a8f9a18288af" providerId="ADAL" clId="{2AEA4EB9-BB2A-4C94-9167-A4A68994B7E9}" dt="2018-10-18T15:51:51.292" v="290" actId="20577"/>
          <ac:picMkLst>
            <pc:docMk/>
            <pc:sldMk cId="278606605" sldId="291"/>
            <ac:picMk id="1032" creationId="{3DE9C150-AB85-4178-B0DF-56E1A1D6F54F}"/>
          </ac:picMkLst>
        </pc:picChg>
      </pc:sldChg>
      <pc:sldChg chg="addSp delSp modSp setBg">
        <pc:chgData name="Emma Berry" userId="2f501676-f483-4083-b29e-a8f9a18288af" providerId="ADAL" clId="{2AEA4EB9-BB2A-4C94-9167-A4A68994B7E9}" dt="2018-10-26T14:34:45.493" v="3641" actId="20577"/>
        <pc:sldMkLst>
          <pc:docMk/>
          <pc:sldMk cId="1783410116" sldId="292"/>
        </pc:sldMkLst>
        <pc:spChg chg="mod">
          <ac:chgData name="Emma Berry" userId="2f501676-f483-4083-b29e-a8f9a18288af" providerId="ADAL" clId="{2AEA4EB9-BB2A-4C94-9167-A4A68994B7E9}" dt="2018-10-19T10:13:16.150" v="1467" actId="20577"/>
          <ac:spMkLst>
            <pc:docMk/>
            <pc:sldMk cId="1783410116" sldId="292"/>
            <ac:spMk id="2" creationId="{1A5B8D96-5945-4637-B116-261AD48DDB63}"/>
          </ac:spMkLst>
        </pc:spChg>
        <pc:spChg chg="mod">
          <ac:chgData name="Emma Berry" userId="2f501676-f483-4083-b29e-a8f9a18288af" providerId="ADAL" clId="{2AEA4EB9-BB2A-4C94-9167-A4A68994B7E9}" dt="2018-10-26T14:34:45.493" v="3641" actId="20577"/>
          <ac:spMkLst>
            <pc:docMk/>
            <pc:sldMk cId="1783410116" sldId="292"/>
            <ac:spMk id="3" creationId="{809829CD-CBE6-4F1B-B7CC-59370EF2081E}"/>
          </ac:spMkLst>
        </pc:spChg>
        <pc:spChg chg="del mod">
          <ac:chgData name="Emma Berry" userId="2f501676-f483-4083-b29e-a8f9a18288af" providerId="ADAL" clId="{2AEA4EB9-BB2A-4C94-9167-A4A68994B7E9}" dt="2018-10-18T15:59:57.995" v="462" actId="478"/>
          <ac:spMkLst>
            <pc:docMk/>
            <pc:sldMk cId="1783410116" sldId="292"/>
            <ac:spMk id="4" creationId="{8E88A1A7-E788-43FE-A708-059043787EC0}"/>
          </ac:spMkLst>
        </pc:spChg>
        <pc:spChg chg="del mod">
          <ac:chgData name="Emma Berry" userId="2f501676-f483-4083-b29e-a8f9a18288af" providerId="ADAL" clId="{2AEA4EB9-BB2A-4C94-9167-A4A68994B7E9}" dt="2018-10-26T14:34:34.268" v="3637" actId="478"/>
          <ac:spMkLst>
            <pc:docMk/>
            <pc:sldMk cId="1783410116" sldId="292"/>
            <ac:spMk id="5" creationId="{97653D91-6F09-4699-B16E-BAEA2E0848E0}"/>
          </ac:spMkLst>
        </pc:spChg>
        <pc:spChg chg="del">
          <ac:chgData name="Emma Berry" userId="2f501676-f483-4083-b29e-a8f9a18288af" providerId="ADAL" clId="{2AEA4EB9-BB2A-4C94-9167-A4A68994B7E9}" dt="2018-10-18T16:07:16.329" v="992" actId="478"/>
          <ac:spMkLst>
            <pc:docMk/>
            <pc:sldMk cId="1783410116" sldId="292"/>
            <ac:spMk id="6" creationId="{FA89D814-6C67-41D1-8F1C-EAE7561D2973}"/>
          </ac:spMkLst>
        </pc:spChg>
        <pc:spChg chg="add del mod">
          <ac:chgData name="Emma Berry" userId="2f501676-f483-4083-b29e-a8f9a18288af" providerId="ADAL" clId="{2AEA4EB9-BB2A-4C94-9167-A4A68994B7E9}" dt="2018-10-18T16:06:52.893" v="990" actId="478"/>
          <ac:spMkLst>
            <pc:docMk/>
            <pc:sldMk cId="1783410116" sldId="292"/>
            <ac:spMk id="7" creationId="{C149BE79-14B2-4A83-8A5C-C67AC19B1217}"/>
          </ac:spMkLst>
        </pc:spChg>
        <pc:picChg chg="add del mod">
          <ac:chgData name="Emma Berry" userId="2f501676-f483-4083-b29e-a8f9a18288af" providerId="ADAL" clId="{2AEA4EB9-BB2A-4C94-9167-A4A68994B7E9}" dt="2018-10-18T16:06:53.626" v="991" actId="478"/>
          <ac:picMkLst>
            <pc:docMk/>
            <pc:sldMk cId="1783410116" sldId="292"/>
            <ac:picMk id="8" creationId="{D51FC633-30FB-42A5-9C11-F9800C357B98}"/>
          </ac:picMkLst>
        </pc:picChg>
        <pc:picChg chg="add mod ord modCrop">
          <ac:chgData name="Emma Berry" userId="2f501676-f483-4083-b29e-a8f9a18288af" providerId="ADAL" clId="{2AEA4EB9-BB2A-4C94-9167-A4A68994B7E9}" dt="2018-10-19T12:01:49.700" v="2595" actId="732"/>
          <ac:picMkLst>
            <pc:docMk/>
            <pc:sldMk cId="1783410116" sldId="292"/>
            <ac:picMk id="1026" creationId="{82F8F749-8EF2-4B8F-8C07-A0B2B202FECB}"/>
          </ac:picMkLst>
        </pc:picChg>
      </pc:sldChg>
      <pc:sldChg chg="addSp delSp modSp add ord">
        <pc:chgData name="Emma Berry" userId="2f501676-f483-4083-b29e-a8f9a18288af" providerId="ADAL" clId="{2AEA4EB9-BB2A-4C94-9167-A4A68994B7E9}" dt="2018-10-26T14:19:26.533" v="3630" actId="478"/>
        <pc:sldMkLst>
          <pc:docMk/>
          <pc:sldMk cId="269661105" sldId="293"/>
        </pc:sldMkLst>
        <pc:spChg chg="add del mod">
          <ac:chgData name="Emma Berry" userId="2f501676-f483-4083-b29e-a8f9a18288af" providerId="ADAL" clId="{2AEA4EB9-BB2A-4C94-9167-A4A68994B7E9}" dt="2018-10-26T14:19:26.533" v="3630" actId="478"/>
          <ac:spMkLst>
            <pc:docMk/>
            <pc:sldMk cId="269661105" sldId="293"/>
            <ac:spMk id="2" creationId="{73B816AC-2259-4C96-8EA3-0A919342D6EE}"/>
          </ac:spMkLst>
        </pc:spChg>
        <pc:spChg chg="del">
          <ac:chgData name="Emma Berry" userId="2f501676-f483-4083-b29e-a8f9a18288af" providerId="ADAL" clId="{2AEA4EB9-BB2A-4C94-9167-A4A68994B7E9}" dt="2018-10-18T20:57:02.399" v="1159" actId="20577"/>
          <ac:spMkLst>
            <pc:docMk/>
            <pc:sldMk cId="269661105" sldId="293"/>
            <ac:spMk id="2" creationId="{8321B057-04D6-4A6B-9251-207BF7C21AF5}"/>
          </ac:spMkLst>
        </pc:spChg>
        <pc:spChg chg="del">
          <ac:chgData name="Emma Berry" userId="2f501676-f483-4083-b29e-a8f9a18288af" providerId="ADAL" clId="{2AEA4EB9-BB2A-4C94-9167-A4A68994B7E9}" dt="2018-10-18T20:57:02.399" v="1159" actId="20577"/>
          <ac:spMkLst>
            <pc:docMk/>
            <pc:sldMk cId="269661105" sldId="293"/>
            <ac:spMk id="3" creationId="{D54F419E-111D-4FEE-81D8-BC6F8C70E6E1}"/>
          </ac:spMkLst>
        </pc:spChg>
        <pc:spChg chg="add mod">
          <ac:chgData name="Emma Berry" userId="2f501676-f483-4083-b29e-a8f9a18288af" providerId="ADAL" clId="{2AEA4EB9-BB2A-4C94-9167-A4A68994B7E9}" dt="2018-10-18T20:57:10.213" v="1181" actId="20577"/>
          <ac:spMkLst>
            <pc:docMk/>
            <pc:sldMk cId="269661105" sldId="293"/>
            <ac:spMk id="4" creationId="{DF67C643-7118-4C58-94ED-1A7A9CA47F33}"/>
          </ac:spMkLst>
        </pc:spChg>
        <pc:spChg chg="add mod">
          <ac:chgData name="Emma Berry" userId="2f501676-f483-4083-b29e-a8f9a18288af" providerId="ADAL" clId="{2AEA4EB9-BB2A-4C94-9167-A4A68994B7E9}" dt="2018-10-18T21:08:51.781" v="1184" actId="20577"/>
          <ac:spMkLst>
            <pc:docMk/>
            <pc:sldMk cId="269661105" sldId="293"/>
            <ac:spMk id="5" creationId="{C2400EE1-2B5E-4850-B2AD-CEB8A1D0C343}"/>
          </ac:spMkLst>
        </pc:spChg>
        <pc:spChg chg="add mod">
          <ac:chgData name="Emma Berry" userId="2f501676-f483-4083-b29e-a8f9a18288af" providerId="ADAL" clId="{2AEA4EB9-BB2A-4C94-9167-A4A68994B7E9}" dt="2018-10-19T10:18:33.391" v="1547" actId="208"/>
          <ac:spMkLst>
            <pc:docMk/>
            <pc:sldMk cId="269661105" sldId="293"/>
            <ac:spMk id="6" creationId="{8F14F734-4623-44FB-8E28-A13A952C11A6}"/>
          </ac:spMkLst>
        </pc:spChg>
        <pc:spChg chg="del">
          <ac:chgData name="Emma Berry" userId="2f501676-f483-4083-b29e-a8f9a18288af" providerId="ADAL" clId="{2AEA4EB9-BB2A-4C94-9167-A4A68994B7E9}" dt="2018-10-18T21:12:43.877" v="1191" actId="20577"/>
          <ac:spMkLst>
            <pc:docMk/>
            <pc:sldMk cId="269661105" sldId="293"/>
            <ac:spMk id="7" creationId="{2145A971-370C-4D9A-BC06-194CFACA6A5F}"/>
          </ac:spMkLst>
        </pc:spChg>
        <pc:spChg chg="del">
          <ac:chgData name="Emma Berry" userId="2f501676-f483-4083-b29e-a8f9a18288af" providerId="ADAL" clId="{2AEA4EB9-BB2A-4C94-9167-A4A68994B7E9}" dt="2018-10-18T21:12:43.877" v="1191" actId="20577"/>
          <ac:spMkLst>
            <pc:docMk/>
            <pc:sldMk cId="269661105" sldId="293"/>
            <ac:spMk id="8" creationId="{EA0E6892-C375-47F6-B8E4-EF57404209F5}"/>
          </ac:spMkLst>
        </pc:spChg>
        <pc:spChg chg="del">
          <ac:chgData name="Emma Berry" userId="2f501676-f483-4083-b29e-a8f9a18288af" providerId="ADAL" clId="{2AEA4EB9-BB2A-4C94-9167-A4A68994B7E9}" dt="2018-10-18T21:12:43.877" v="1191" actId="20577"/>
          <ac:spMkLst>
            <pc:docMk/>
            <pc:sldMk cId="269661105" sldId="293"/>
            <ac:spMk id="9" creationId="{63E566E0-4529-4EDF-95FF-13C4FC3AA6C5}"/>
          </ac:spMkLst>
        </pc:spChg>
        <pc:graphicFrameChg chg="del">
          <ac:chgData name="Emma Berry" userId="2f501676-f483-4083-b29e-a8f9a18288af" providerId="ADAL" clId="{2AEA4EB9-BB2A-4C94-9167-A4A68994B7E9}" dt="2018-10-18T21:12:43.877" v="1191" actId="20577"/>
          <ac:graphicFrameMkLst>
            <pc:docMk/>
            <pc:sldMk cId="269661105" sldId="293"/>
            <ac:graphicFrameMk id="6" creationId="{A136D667-93BF-4247-8A05-6C9AEB020ACA}"/>
          </ac:graphicFrameMkLst>
        </pc:graphicFrameChg>
        <pc:picChg chg="add mod ord modCrop">
          <ac:chgData name="Emma Berry" userId="2f501676-f483-4083-b29e-a8f9a18288af" providerId="ADAL" clId="{2AEA4EB9-BB2A-4C94-9167-A4A68994B7E9}" dt="2018-10-19T10:18:24.525" v="1545" actId="1076"/>
          <ac:picMkLst>
            <pc:docMk/>
            <pc:sldMk cId="269661105" sldId="293"/>
            <ac:picMk id="1026" creationId="{A9867A1B-A95F-4CBC-8251-67D6ED2A3CBC}"/>
          </ac:picMkLst>
        </pc:picChg>
        <pc:picChg chg="del">
          <ac:chgData name="Emma Berry" userId="2f501676-f483-4083-b29e-a8f9a18288af" providerId="ADAL" clId="{2AEA4EB9-BB2A-4C94-9167-A4A68994B7E9}" dt="2018-10-18T21:12:43.877" v="1191" actId="20577"/>
          <ac:picMkLst>
            <pc:docMk/>
            <pc:sldMk cId="269661105" sldId="293"/>
            <ac:picMk id="2049" creationId="{DFE27074-8FC2-4B88-AB7C-B2E0E4FD09DC}"/>
          </ac:picMkLst>
        </pc:picChg>
        <pc:picChg chg="del">
          <ac:chgData name="Emma Berry" userId="2f501676-f483-4083-b29e-a8f9a18288af" providerId="ADAL" clId="{2AEA4EB9-BB2A-4C94-9167-A4A68994B7E9}" dt="2018-10-18T21:12:43.877" v="1191" actId="20577"/>
          <ac:picMkLst>
            <pc:docMk/>
            <pc:sldMk cId="269661105" sldId="293"/>
            <ac:picMk id="2050" creationId="{336F4D38-1405-46D2-9CDC-FB679D74D318}"/>
          </ac:picMkLst>
        </pc:picChg>
      </pc:sldChg>
      <pc:sldChg chg="addSp delSp modSp add">
        <pc:chgData name="Emma Berry" userId="2f501676-f483-4083-b29e-a8f9a18288af" providerId="ADAL" clId="{2AEA4EB9-BB2A-4C94-9167-A4A68994B7E9}" dt="2018-10-19T12:08:14.772" v="3247" actId="20577"/>
        <pc:sldMkLst>
          <pc:docMk/>
          <pc:sldMk cId="3526691894" sldId="294"/>
        </pc:sldMkLst>
        <pc:spChg chg="mod">
          <ac:chgData name="Emma Berry" userId="2f501676-f483-4083-b29e-a8f9a18288af" providerId="ADAL" clId="{2AEA4EB9-BB2A-4C94-9167-A4A68994B7E9}" dt="2018-10-18T21:12:56.244" v="1201" actId="20577"/>
          <ac:spMkLst>
            <pc:docMk/>
            <pc:sldMk cId="3526691894" sldId="294"/>
            <ac:spMk id="2" creationId="{9071DF38-39BC-4647-9199-27F08D7104BC}"/>
          </ac:spMkLst>
        </pc:spChg>
        <pc:spChg chg="del mod">
          <ac:chgData name="Emma Berry" userId="2f501676-f483-4083-b29e-a8f9a18288af" providerId="ADAL" clId="{2AEA4EB9-BB2A-4C94-9167-A4A68994B7E9}" dt="2018-10-19T11:16:26.642" v="2593" actId="20577"/>
          <ac:spMkLst>
            <pc:docMk/>
            <pc:sldMk cId="3526691894" sldId="294"/>
            <ac:spMk id="3" creationId="{8E41AFD4-82B0-49FF-8BB9-7DECB990081A}"/>
          </ac:spMkLst>
        </pc:spChg>
        <pc:spChg chg="add del mod">
          <ac:chgData name="Emma Berry" userId="2f501676-f483-4083-b29e-a8f9a18288af" providerId="ADAL" clId="{2AEA4EB9-BB2A-4C94-9167-A4A68994B7E9}" dt="2018-10-19T10:13:44.900" v="1469" actId="478"/>
          <ac:spMkLst>
            <pc:docMk/>
            <pc:sldMk cId="3526691894" sldId="294"/>
            <ac:spMk id="4" creationId="{418D7B9C-38BC-4461-9D2B-782FF7C82080}"/>
          </ac:spMkLst>
        </pc:spChg>
        <pc:spChg chg="add mod">
          <ac:chgData name="Emma Berry" userId="2f501676-f483-4083-b29e-a8f9a18288af" providerId="ADAL" clId="{2AEA4EB9-BB2A-4C94-9167-A4A68994B7E9}" dt="2018-10-19T12:08:14.772" v="3247" actId="20577"/>
          <ac:spMkLst>
            <pc:docMk/>
            <pc:sldMk cId="3526691894" sldId="294"/>
            <ac:spMk id="5" creationId="{7A82C82A-33BE-42D5-9688-C7A6EF92F7A2}"/>
          </ac:spMkLst>
        </pc:spChg>
      </pc:sldChg>
      <pc:sldChg chg="addSp delSp modSp add">
        <pc:chgData name="Emma Berry" userId="2f501676-f483-4083-b29e-a8f9a18288af" providerId="ADAL" clId="{2AEA4EB9-BB2A-4C94-9167-A4A68994B7E9}" dt="2018-11-02T14:13:44.604" v="3982" actId="113"/>
        <pc:sldMkLst>
          <pc:docMk/>
          <pc:sldMk cId="988990854" sldId="295"/>
        </pc:sldMkLst>
        <pc:spChg chg="mod">
          <ac:chgData name="Emma Berry" userId="2f501676-f483-4083-b29e-a8f9a18288af" providerId="ADAL" clId="{2AEA4EB9-BB2A-4C94-9167-A4A68994B7E9}" dt="2018-10-26T14:42:43.108" v="3729" actId="20577"/>
          <ac:spMkLst>
            <pc:docMk/>
            <pc:sldMk cId="988990854" sldId="295"/>
            <ac:spMk id="2" creationId="{FBAE3383-E9A0-4BCB-940F-258802BC6F23}"/>
          </ac:spMkLst>
        </pc:spChg>
        <pc:spChg chg="del">
          <ac:chgData name="Emma Berry" userId="2f501676-f483-4083-b29e-a8f9a18288af" providerId="ADAL" clId="{2AEA4EB9-BB2A-4C94-9167-A4A68994B7E9}" dt="2018-10-26T14:42:21.039" v="3652" actId="1076"/>
          <ac:spMkLst>
            <pc:docMk/>
            <pc:sldMk cId="988990854" sldId="295"/>
            <ac:spMk id="3" creationId="{E1AD09B2-7286-4E65-BD48-D6B5FABFE705}"/>
          </ac:spMkLst>
        </pc:spChg>
        <pc:spChg chg="add mod">
          <ac:chgData name="Emma Berry" userId="2f501676-f483-4083-b29e-a8f9a18288af" providerId="ADAL" clId="{2AEA4EB9-BB2A-4C94-9167-A4A68994B7E9}" dt="2018-11-02T14:13:44.604" v="3982" actId="113"/>
          <ac:spMkLst>
            <pc:docMk/>
            <pc:sldMk cId="988990854" sldId="295"/>
            <ac:spMk id="4" creationId="{805F668C-4BF6-4FDA-B7F2-703978156EBE}"/>
          </ac:spMkLst>
        </pc:spChg>
        <pc:picChg chg="add mod modCrop">
          <ac:chgData name="Emma Berry" userId="2f501676-f483-4083-b29e-a8f9a18288af" providerId="ADAL" clId="{2AEA4EB9-BB2A-4C94-9167-A4A68994B7E9}" dt="2018-10-26T14:45:38.229" v="3972" actId="1076"/>
          <ac:picMkLst>
            <pc:docMk/>
            <pc:sldMk cId="988990854" sldId="295"/>
            <ac:picMk id="1026" creationId="{D4B2FC4E-9CBE-4DDF-B03B-425FB4D53565}"/>
          </ac:picMkLst>
        </pc:picChg>
      </pc:sldChg>
    </pc:docChg>
  </pc:docChgLst>
  <pc:docChgLst>
    <pc:chgData name="Andy Gray" userId="3900aca3-aa6e-4813-b4e0-c02f9e48a0aa" providerId="ADAL" clId="{5C2E2B04-EC56-4061-9976-8F56AAFC0309}"/>
    <pc:docChg chg="undo custSel modSld">
      <pc:chgData name="Andy Gray" userId="3900aca3-aa6e-4813-b4e0-c02f9e48a0aa" providerId="ADAL" clId="{5C2E2B04-EC56-4061-9976-8F56AAFC0309}" dt="2018-11-08T10:12:33.420" v="7" actId="167"/>
      <pc:docMkLst>
        <pc:docMk/>
      </pc:docMkLst>
      <pc:sldChg chg="addSp delSp modSp">
        <pc:chgData name="Andy Gray" userId="3900aca3-aa6e-4813-b4e0-c02f9e48a0aa" providerId="ADAL" clId="{5C2E2B04-EC56-4061-9976-8F56AAFC0309}" dt="2018-11-08T10:12:33.420" v="7" actId="167"/>
        <pc:sldMkLst>
          <pc:docMk/>
          <pc:sldMk cId="743587073" sldId="297"/>
        </pc:sldMkLst>
        <pc:picChg chg="add mod ord">
          <ac:chgData name="Andy Gray" userId="3900aca3-aa6e-4813-b4e0-c02f9e48a0aa" providerId="ADAL" clId="{5C2E2B04-EC56-4061-9976-8F56AAFC0309}" dt="2018-11-08T10:12:33.420" v="7" actId="167"/>
          <ac:picMkLst>
            <pc:docMk/>
            <pc:sldMk cId="743587073" sldId="297"/>
            <ac:picMk id="7" creationId="{DDC3744A-70A3-44AE-BC0E-BE88A7485E6A}"/>
          </ac:picMkLst>
        </pc:picChg>
        <pc:picChg chg="add del">
          <ac:chgData name="Andy Gray" userId="3900aca3-aa6e-4813-b4e0-c02f9e48a0aa" providerId="ADAL" clId="{5C2E2B04-EC56-4061-9976-8F56AAFC0309}" dt="2018-11-08T10:12:27.547" v="5" actId="478"/>
          <ac:picMkLst>
            <pc:docMk/>
            <pc:sldMk cId="743587073" sldId="297"/>
            <ac:picMk id="2050" creationId="{C2CE26C8-61D6-44D6-99B4-AE3DEE096034}"/>
          </ac:picMkLst>
        </pc:picChg>
      </pc:sldChg>
    </pc:docChg>
  </pc:docChgLst>
  <pc:docChgLst>
    <pc:chgData name="Mike Ross" userId="7954c944-6085-4b08-be0b-82a8f61afa5b" providerId="ADAL" clId="{75BEFC10-7530-4396-BE20-447D8A313D43}"/>
    <pc:docChg chg="custSel addSld delSld modSld modMainMaster">
      <pc:chgData name="Mike Ross" userId="7954c944-6085-4b08-be0b-82a8f61afa5b" providerId="ADAL" clId="{75BEFC10-7530-4396-BE20-447D8A313D43}" dt="2018-11-08T15:21:13.314" v="145" actId="6549"/>
      <pc:docMkLst>
        <pc:docMk/>
      </pc:docMkLst>
      <pc:sldChg chg="modSp">
        <pc:chgData name="Mike Ross" userId="7954c944-6085-4b08-be0b-82a8f61afa5b" providerId="ADAL" clId="{75BEFC10-7530-4396-BE20-447D8A313D43}" dt="2018-10-30T10:49:27.678" v="1" actId="20577"/>
        <pc:sldMkLst>
          <pc:docMk/>
          <pc:sldMk cId="4135027854" sldId="258"/>
        </pc:sldMkLst>
        <pc:spChg chg="mod">
          <ac:chgData name="Mike Ross" userId="7954c944-6085-4b08-be0b-82a8f61afa5b" providerId="ADAL" clId="{75BEFC10-7530-4396-BE20-447D8A313D43}" dt="2018-10-30T10:49:27.678" v="1" actId="20577"/>
          <ac:spMkLst>
            <pc:docMk/>
            <pc:sldMk cId="4135027854" sldId="258"/>
            <ac:spMk id="2" creationId="{00000000-0000-0000-0000-000000000000}"/>
          </ac:spMkLst>
        </pc:spChg>
      </pc:sldChg>
      <pc:sldChg chg="delSp">
        <pc:chgData name="Mike Ross" userId="7954c944-6085-4b08-be0b-82a8f61afa5b" providerId="ADAL" clId="{75BEFC10-7530-4396-BE20-447D8A313D43}" dt="2018-10-30T11:23:26.808" v="4" actId="478"/>
        <pc:sldMkLst>
          <pc:docMk/>
          <pc:sldMk cId="1717049850" sldId="265"/>
        </pc:sldMkLst>
        <pc:picChg chg="del">
          <ac:chgData name="Mike Ross" userId="7954c944-6085-4b08-be0b-82a8f61afa5b" providerId="ADAL" clId="{75BEFC10-7530-4396-BE20-447D8A313D43}" dt="2018-10-30T11:23:26.808" v="4" actId="478"/>
          <ac:picMkLst>
            <pc:docMk/>
            <pc:sldMk cId="1717049850" sldId="265"/>
            <ac:picMk id="4098" creationId="{1AAB7AD0-8BD3-4419-8CC8-E54BB13500A9}"/>
          </ac:picMkLst>
        </pc:picChg>
      </pc:sldChg>
      <pc:sldChg chg="del">
        <pc:chgData name="Mike Ross" userId="7954c944-6085-4b08-be0b-82a8f61afa5b" providerId="ADAL" clId="{75BEFC10-7530-4396-BE20-447D8A313D43}" dt="2018-11-08T10:07:56.718" v="139" actId="2696"/>
        <pc:sldMkLst>
          <pc:docMk/>
          <pc:sldMk cId="1411921398" sldId="279"/>
        </pc:sldMkLst>
      </pc:sldChg>
      <pc:sldChg chg="modSp">
        <pc:chgData name="Mike Ross" userId="7954c944-6085-4b08-be0b-82a8f61afa5b" providerId="ADAL" clId="{75BEFC10-7530-4396-BE20-447D8A313D43}" dt="2018-10-30T10:51:35.974" v="3" actId="20577"/>
        <pc:sldMkLst>
          <pc:docMk/>
          <pc:sldMk cId="454445148" sldId="282"/>
        </pc:sldMkLst>
        <pc:spChg chg="mod">
          <ac:chgData name="Mike Ross" userId="7954c944-6085-4b08-be0b-82a8f61afa5b" providerId="ADAL" clId="{75BEFC10-7530-4396-BE20-447D8A313D43}" dt="2018-10-30T10:51:35.974" v="3" actId="20577"/>
          <ac:spMkLst>
            <pc:docMk/>
            <pc:sldMk cId="454445148" sldId="282"/>
            <ac:spMk id="3" creationId="{AD1445CC-DAC2-43CE-90C3-9AADBDBD56D3}"/>
          </ac:spMkLst>
        </pc:spChg>
      </pc:sldChg>
      <pc:sldChg chg="modSp">
        <pc:chgData name="Mike Ross" userId="7954c944-6085-4b08-be0b-82a8f61afa5b" providerId="ADAL" clId="{75BEFC10-7530-4396-BE20-447D8A313D43}" dt="2018-10-30T11:29:49.831" v="25" actId="20577"/>
        <pc:sldMkLst>
          <pc:docMk/>
          <pc:sldMk cId="2579227308" sldId="284"/>
        </pc:sldMkLst>
        <pc:spChg chg="mod">
          <ac:chgData name="Mike Ross" userId="7954c944-6085-4b08-be0b-82a8f61afa5b" providerId="ADAL" clId="{75BEFC10-7530-4396-BE20-447D8A313D43}" dt="2018-10-30T11:29:49.831" v="25" actId="20577"/>
          <ac:spMkLst>
            <pc:docMk/>
            <pc:sldMk cId="2579227308" sldId="284"/>
            <ac:spMk id="3" creationId="{52442AAA-19B6-40EE-975F-34C94A6C00D2}"/>
          </ac:spMkLst>
        </pc:spChg>
      </pc:sldChg>
      <pc:sldChg chg="modSp">
        <pc:chgData name="Mike Ross" userId="7954c944-6085-4b08-be0b-82a8f61afa5b" providerId="ADAL" clId="{75BEFC10-7530-4396-BE20-447D8A313D43}" dt="2018-11-07T17:00:02.986" v="108" actId="6549"/>
        <pc:sldMkLst>
          <pc:docMk/>
          <pc:sldMk cId="3273752108" sldId="285"/>
        </pc:sldMkLst>
        <pc:spChg chg="mod">
          <ac:chgData name="Mike Ross" userId="7954c944-6085-4b08-be0b-82a8f61afa5b" providerId="ADAL" clId="{75BEFC10-7530-4396-BE20-447D8A313D43}" dt="2018-11-07T17:00:02.986" v="108" actId="6549"/>
          <ac:spMkLst>
            <pc:docMk/>
            <pc:sldMk cId="3273752108" sldId="285"/>
            <ac:spMk id="3" creationId="{043489C8-8DDC-45A8-B548-E86F0D288B01}"/>
          </ac:spMkLst>
        </pc:spChg>
      </pc:sldChg>
      <pc:sldChg chg="modSp">
        <pc:chgData name="Mike Ross" userId="7954c944-6085-4b08-be0b-82a8f61afa5b" providerId="ADAL" clId="{75BEFC10-7530-4396-BE20-447D8A313D43}" dt="2018-10-30T11:31:24.180" v="34" actId="20577"/>
        <pc:sldMkLst>
          <pc:docMk/>
          <pc:sldMk cId="2115017564" sldId="287"/>
        </pc:sldMkLst>
        <pc:spChg chg="mod">
          <ac:chgData name="Mike Ross" userId="7954c944-6085-4b08-be0b-82a8f61afa5b" providerId="ADAL" clId="{75BEFC10-7530-4396-BE20-447D8A313D43}" dt="2018-10-30T11:31:24.180" v="34" actId="20577"/>
          <ac:spMkLst>
            <pc:docMk/>
            <pc:sldMk cId="2115017564" sldId="287"/>
            <ac:spMk id="5" creationId="{BF5B7D4C-64EB-4217-836E-D48A55F570E4}"/>
          </ac:spMkLst>
        </pc:spChg>
      </pc:sldChg>
      <pc:sldChg chg="modSp">
        <pc:chgData name="Mike Ross" userId="7954c944-6085-4b08-be0b-82a8f61afa5b" providerId="ADAL" clId="{75BEFC10-7530-4396-BE20-447D8A313D43}" dt="2018-10-30T11:32:08.825" v="38" actId="20577"/>
        <pc:sldMkLst>
          <pc:docMk/>
          <pc:sldMk cId="147605891" sldId="288"/>
        </pc:sldMkLst>
        <pc:spChg chg="mod">
          <ac:chgData name="Mike Ross" userId="7954c944-6085-4b08-be0b-82a8f61afa5b" providerId="ADAL" clId="{75BEFC10-7530-4396-BE20-447D8A313D43}" dt="2018-10-30T11:32:08.825" v="38" actId="20577"/>
          <ac:spMkLst>
            <pc:docMk/>
            <pc:sldMk cId="147605891" sldId="288"/>
            <ac:spMk id="3" creationId="{8511B3AB-E274-47AF-8315-1CAD907A05A9}"/>
          </ac:spMkLst>
        </pc:spChg>
      </pc:sldChg>
      <pc:sldChg chg="modSp">
        <pc:chgData name="Mike Ross" userId="7954c944-6085-4b08-be0b-82a8f61afa5b" providerId="ADAL" clId="{75BEFC10-7530-4396-BE20-447D8A313D43}" dt="2018-10-30T11:32:41.063" v="39" actId="20577"/>
        <pc:sldMkLst>
          <pc:docMk/>
          <pc:sldMk cId="2676833756" sldId="289"/>
        </pc:sldMkLst>
        <pc:spChg chg="mod">
          <ac:chgData name="Mike Ross" userId="7954c944-6085-4b08-be0b-82a8f61afa5b" providerId="ADAL" clId="{75BEFC10-7530-4396-BE20-447D8A313D43}" dt="2018-10-30T11:32:41.063" v="39" actId="20577"/>
          <ac:spMkLst>
            <pc:docMk/>
            <pc:sldMk cId="2676833756" sldId="289"/>
            <ac:spMk id="3" creationId="{9DA83D57-7A61-42D4-A41B-DCA01D0BE043}"/>
          </ac:spMkLst>
        </pc:spChg>
      </pc:sldChg>
      <pc:sldChg chg="modSp">
        <pc:chgData name="Mike Ross" userId="7954c944-6085-4b08-be0b-82a8f61afa5b" providerId="ADAL" clId="{75BEFC10-7530-4396-BE20-447D8A313D43}" dt="2018-10-30T11:33:31.218" v="47" actId="20577"/>
        <pc:sldMkLst>
          <pc:docMk/>
          <pc:sldMk cId="1431079535" sldId="290"/>
        </pc:sldMkLst>
        <pc:spChg chg="mod">
          <ac:chgData name="Mike Ross" userId="7954c944-6085-4b08-be0b-82a8f61afa5b" providerId="ADAL" clId="{75BEFC10-7530-4396-BE20-447D8A313D43}" dt="2018-10-30T11:33:31.218" v="47" actId="20577"/>
          <ac:spMkLst>
            <pc:docMk/>
            <pc:sldMk cId="1431079535" sldId="290"/>
            <ac:spMk id="3" creationId="{588DEA30-E9A9-4100-91C1-01545259400A}"/>
          </ac:spMkLst>
        </pc:spChg>
      </pc:sldChg>
      <pc:sldChg chg="addSp delSp modSp setBg">
        <pc:chgData name="Mike Ross" userId="7954c944-6085-4b08-be0b-82a8f61afa5b" providerId="ADAL" clId="{75BEFC10-7530-4396-BE20-447D8A313D43}" dt="2018-10-30T11:45:45.785" v="87" actId="732"/>
        <pc:sldMkLst>
          <pc:docMk/>
          <pc:sldMk cId="278606605" sldId="291"/>
        </pc:sldMkLst>
        <pc:spChg chg="mod">
          <ac:chgData name="Mike Ross" userId="7954c944-6085-4b08-be0b-82a8f61afa5b" providerId="ADAL" clId="{75BEFC10-7530-4396-BE20-447D8A313D43}" dt="2018-10-30T11:45:17.591" v="84" actId="20577"/>
          <ac:spMkLst>
            <pc:docMk/>
            <pc:sldMk cId="278606605" sldId="291"/>
            <ac:spMk id="2" creationId="{311B0EB5-6905-476C-8F16-E02CEB1DEA50}"/>
          </ac:spMkLst>
        </pc:spChg>
        <pc:spChg chg="mod">
          <ac:chgData name="Mike Ross" userId="7954c944-6085-4b08-be0b-82a8f61afa5b" providerId="ADAL" clId="{75BEFC10-7530-4396-BE20-447D8A313D43}" dt="2018-10-30T11:45:22.633" v="85" actId="20577"/>
          <ac:spMkLst>
            <pc:docMk/>
            <pc:sldMk cId="278606605" sldId="291"/>
            <ac:spMk id="3" creationId="{0D9868EF-BB8F-4FEB-AA99-8693FB8B40DB}"/>
          </ac:spMkLst>
        </pc:spChg>
        <pc:picChg chg="add mod ord modCrop">
          <ac:chgData name="Mike Ross" userId="7954c944-6085-4b08-be0b-82a8f61afa5b" providerId="ADAL" clId="{75BEFC10-7530-4396-BE20-447D8A313D43}" dt="2018-10-30T11:45:45.785" v="87" actId="732"/>
          <ac:picMkLst>
            <pc:docMk/>
            <pc:sldMk cId="278606605" sldId="291"/>
            <ac:picMk id="1026" creationId="{7D1C306F-F36F-40F7-BAF7-BE8994D042B7}"/>
          </ac:picMkLst>
        </pc:picChg>
        <pc:picChg chg="del">
          <ac:chgData name="Mike Ross" userId="7954c944-6085-4b08-be0b-82a8f61afa5b" providerId="ADAL" clId="{75BEFC10-7530-4396-BE20-447D8A313D43}" dt="2018-10-30T11:41:08.049" v="49" actId="478"/>
          <ac:picMkLst>
            <pc:docMk/>
            <pc:sldMk cId="278606605" sldId="291"/>
            <ac:picMk id="1028" creationId="{6B3434DA-E289-4355-83DA-760EFCF40A2E}"/>
          </ac:picMkLst>
        </pc:picChg>
      </pc:sldChg>
      <pc:sldChg chg="modSp">
        <pc:chgData name="Mike Ross" userId="7954c944-6085-4b08-be0b-82a8f61afa5b" providerId="ADAL" clId="{75BEFC10-7530-4396-BE20-447D8A313D43}" dt="2018-10-30T11:34:04.990" v="48" actId="1076"/>
        <pc:sldMkLst>
          <pc:docMk/>
          <pc:sldMk cId="269661105" sldId="293"/>
        </pc:sldMkLst>
        <pc:spChg chg="mod">
          <ac:chgData name="Mike Ross" userId="7954c944-6085-4b08-be0b-82a8f61afa5b" providerId="ADAL" clId="{75BEFC10-7530-4396-BE20-447D8A313D43}" dt="2018-10-30T11:34:04.990" v="48" actId="1076"/>
          <ac:spMkLst>
            <pc:docMk/>
            <pc:sldMk cId="269661105" sldId="293"/>
            <ac:spMk id="6" creationId="{8F14F734-4623-44FB-8E28-A13A952C11A6}"/>
          </ac:spMkLst>
        </pc:spChg>
      </pc:sldChg>
      <pc:sldChg chg="delSp">
        <pc:chgData name="Mike Ross" userId="7954c944-6085-4b08-be0b-82a8f61afa5b" providerId="ADAL" clId="{75BEFC10-7530-4396-BE20-447D8A313D43}" dt="2018-11-08T12:27:02.106" v="140" actId="478"/>
        <pc:sldMkLst>
          <pc:docMk/>
          <pc:sldMk cId="988990854" sldId="295"/>
        </pc:sldMkLst>
        <pc:picChg chg="del">
          <ac:chgData name="Mike Ross" userId="7954c944-6085-4b08-be0b-82a8f61afa5b" providerId="ADAL" clId="{75BEFC10-7530-4396-BE20-447D8A313D43}" dt="2018-11-08T12:27:02.106" v="140" actId="478"/>
          <ac:picMkLst>
            <pc:docMk/>
            <pc:sldMk cId="988990854" sldId="295"/>
            <ac:picMk id="9" creationId="{474D3C7C-E27B-4573-8E80-CFD66B648EE7}"/>
          </ac:picMkLst>
        </pc:picChg>
      </pc:sldChg>
      <pc:sldChg chg="addSp delSp modSp add del">
        <pc:chgData name="Mike Ross" userId="7954c944-6085-4b08-be0b-82a8f61afa5b" providerId="ADAL" clId="{75BEFC10-7530-4396-BE20-447D8A313D43}" dt="2018-11-08T10:07:53.579" v="138" actId="2696"/>
        <pc:sldMkLst>
          <pc:docMk/>
          <pc:sldMk cId="3807947230" sldId="296"/>
        </pc:sldMkLst>
        <pc:spChg chg="add">
          <ac:chgData name="Mike Ross" userId="7954c944-6085-4b08-be0b-82a8f61afa5b" providerId="ADAL" clId="{75BEFC10-7530-4396-BE20-447D8A313D43}" dt="2018-11-08T09:58:44.878" v="111" actId="2696"/>
          <ac:spMkLst>
            <pc:docMk/>
            <pc:sldMk cId="3807947230" sldId="296"/>
            <ac:spMk id="4" creationId="{28090CC2-C592-4ECE-BCB0-BD78BE18BBED}"/>
          </ac:spMkLst>
        </pc:spChg>
        <pc:picChg chg="del">
          <ac:chgData name="Mike Ross" userId="7954c944-6085-4b08-be0b-82a8f61afa5b" providerId="ADAL" clId="{75BEFC10-7530-4396-BE20-447D8A313D43}" dt="2018-11-08T09:58:29.569" v="110" actId="478"/>
          <ac:picMkLst>
            <pc:docMk/>
            <pc:sldMk cId="3807947230" sldId="296"/>
            <ac:picMk id="7" creationId="{36F2A7DE-D6BF-46FB-BD1D-EEFBBFCEE1A6}"/>
          </ac:picMkLst>
        </pc:picChg>
        <pc:picChg chg="add mod ord">
          <ac:chgData name="Mike Ross" userId="7954c944-6085-4b08-be0b-82a8f61afa5b" providerId="ADAL" clId="{75BEFC10-7530-4396-BE20-447D8A313D43}" dt="2018-11-08T09:59:02.036" v="116" actId="167"/>
          <ac:picMkLst>
            <pc:docMk/>
            <pc:sldMk cId="3807947230" sldId="296"/>
            <ac:picMk id="1028" creationId="{FDF6C169-9301-4EA5-830B-B538AB0907ED}"/>
          </ac:picMkLst>
        </pc:picChg>
      </pc:sldChg>
      <pc:sldChg chg="addSp delSp modSp add setBg">
        <pc:chgData name="Mike Ross" userId="7954c944-6085-4b08-be0b-82a8f61afa5b" providerId="ADAL" clId="{75BEFC10-7530-4396-BE20-447D8A313D43}" dt="2018-11-08T10:03:45.172" v="135" actId="20577"/>
        <pc:sldMkLst>
          <pc:docMk/>
          <pc:sldMk cId="743587073" sldId="297"/>
        </pc:sldMkLst>
        <pc:spChg chg="mod">
          <ac:chgData name="Mike Ross" userId="7954c944-6085-4b08-be0b-82a8f61afa5b" providerId="ADAL" clId="{75BEFC10-7530-4396-BE20-447D8A313D43}" dt="2018-11-08T10:02:37.063" v="124" actId="207"/>
          <ac:spMkLst>
            <pc:docMk/>
            <pc:sldMk cId="743587073" sldId="297"/>
            <ac:spMk id="2" creationId="{9B9CF1BE-73FF-4918-AC7A-EDA4950C0E9A}"/>
          </ac:spMkLst>
        </pc:spChg>
        <pc:spChg chg="mod">
          <ac:chgData name="Mike Ross" userId="7954c944-6085-4b08-be0b-82a8f61afa5b" providerId="ADAL" clId="{75BEFC10-7530-4396-BE20-447D8A313D43}" dt="2018-11-08T10:03:45.172" v="135" actId="20577"/>
          <ac:spMkLst>
            <pc:docMk/>
            <pc:sldMk cId="743587073" sldId="297"/>
            <ac:spMk id="3" creationId="{2978400D-1FC2-40F1-B74B-E5414397A587}"/>
          </ac:spMkLst>
        </pc:spChg>
        <pc:picChg chg="del">
          <ac:chgData name="Mike Ross" userId="7954c944-6085-4b08-be0b-82a8f61afa5b" providerId="ADAL" clId="{75BEFC10-7530-4396-BE20-447D8A313D43}" dt="2018-11-08T10:02:16.767" v="118" actId="478"/>
          <ac:picMkLst>
            <pc:docMk/>
            <pc:sldMk cId="743587073" sldId="297"/>
            <ac:picMk id="1028" creationId="{FDF6C169-9301-4EA5-830B-B538AB0907ED}"/>
          </ac:picMkLst>
        </pc:picChg>
        <pc:picChg chg="add mod ord">
          <ac:chgData name="Mike Ross" userId="7954c944-6085-4b08-be0b-82a8f61afa5b" providerId="ADAL" clId="{75BEFC10-7530-4396-BE20-447D8A313D43}" dt="2018-11-08T10:03:21.155" v="131" actId="1076"/>
          <ac:picMkLst>
            <pc:docMk/>
            <pc:sldMk cId="743587073" sldId="297"/>
            <ac:picMk id="2050" creationId="{C2CE26C8-61D6-44D6-99B4-AE3DEE096034}"/>
          </ac:picMkLst>
        </pc:picChg>
      </pc:sldChg>
      <pc:sldChg chg="add del">
        <pc:chgData name="Mike Ross" userId="7954c944-6085-4b08-be0b-82a8f61afa5b" providerId="ADAL" clId="{75BEFC10-7530-4396-BE20-447D8A313D43}" dt="2018-11-08T10:07:50.805" v="137" actId="2696"/>
        <pc:sldMkLst>
          <pc:docMk/>
          <pc:sldMk cId="270328851" sldId="298"/>
        </pc:sldMkLst>
      </pc:sldChg>
      <pc:sldMasterChg chg="modSldLayout">
        <pc:chgData name="Mike Ross" userId="7954c944-6085-4b08-be0b-82a8f61afa5b" providerId="ADAL" clId="{75BEFC10-7530-4396-BE20-447D8A313D43}" dt="2018-11-08T15:21:13.314" v="145" actId="6549"/>
        <pc:sldMasterMkLst>
          <pc:docMk/>
          <pc:sldMasterMk cId="1310585009" sldId="2147483648"/>
        </pc:sldMasterMkLst>
        <pc:sldLayoutChg chg="modSp">
          <pc:chgData name="Mike Ross" userId="7954c944-6085-4b08-be0b-82a8f61afa5b" providerId="ADAL" clId="{75BEFC10-7530-4396-BE20-447D8A313D43}" dt="2018-11-08T15:20:54.969" v="141" actId="20577"/>
          <pc:sldLayoutMkLst>
            <pc:docMk/>
            <pc:sldMasterMk cId="1310585009" sldId="2147483648"/>
            <pc:sldLayoutMk cId="3018863990" sldId="2147483652"/>
          </pc:sldLayoutMkLst>
          <pc:spChg chg="mod">
            <ac:chgData name="Mike Ross" userId="7954c944-6085-4b08-be0b-82a8f61afa5b" providerId="ADAL" clId="{75BEFC10-7530-4396-BE20-447D8A313D43}" dt="2018-11-08T15:20:54.969" v="141" actId="20577"/>
            <ac:spMkLst>
              <pc:docMk/>
              <pc:sldMasterMk cId="1310585009" sldId="2147483648"/>
              <pc:sldLayoutMk cId="3018863990" sldId="2147483652"/>
              <ac:spMk id="10" creationId="{00000000-0000-0000-0000-000000000000}"/>
            </ac:spMkLst>
          </pc:spChg>
        </pc:sldLayoutChg>
        <pc:sldLayoutChg chg="modSp">
          <pc:chgData name="Mike Ross" userId="7954c944-6085-4b08-be0b-82a8f61afa5b" providerId="ADAL" clId="{75BEFC10-7530-4396-BE20-447D8A313D43}" dt="2018-11-08T15:20:59.538" v="142" actId="20577"/>
          <pc:sldLayoutMkLst>
            <pc:docMk/>
            <pc:sldMasterMk cId="1310585009" sldId="2147483648"/>
            <pc:sldLayoutMk cId="842197891" sldId="2147483653"/>
          </pc:sldLayoutMkLst>
          <pc:spChg chg="mod">
            <ac:chgData name="Mike Ross" userId="7954c944-6085-4b08-be0b-82a8f61afa5b" providerId="ADAL" clId="{75BEFC10-7530-4396-BE20-447D8A313D43}" dt="2018-11-08T15:20:59.538" v="142" actId="20577"/>
            <ac:spMkLst>
              <pc:docMk/>
              <pc:sldMasterMk cId="1310585009" sldId="2147483648"/>
              <pc:sldLayoutMk cId="842197891" sldId="2147483653"/>
              <ac:spMk id="14" creationId="{4262C2B1-4EB3-42C6-BBBF-2AD8B0975349}"/>
            </ac:spMkLst>
          </pc:spChg>
        </pc:sldLayoutChg>
        <pc:sldLayoutChg chg="modSp">
          <pc:chgData name="Mike Ross" userId="7954c944-6085-4b08-be0b-82a8f61afa5b" providerId="ADAL" clId="{75BEFC10-7530-4396-BE20-447D8A313D43}" dt="2018-11-08T15:21:03.801" v="143" actId="20577"/>
          <pc:sldLayoutMkLst>
            <pc:docMk/>
            <pc:sldMasterMk cId="1310585009" sldId="2147483648"/>
            <pc:sldLayoutMk cId="3022966019" sldId="2147483654"/>
          </pc:sldLayoutMkLst>
          <pc:spChg chg="mod">
            <ac:chgData name="Mike Ross" userId="7954c944-6085-4b08-be0b-82a8f61afa5b" providerId="ADAL" clId="{75BEFC10-7530-4396-BE20-447D8A313D43}" dt="2018-11-08T15:21:03.801" v="143" actId="20577"/>
            <ac:spMkLst>
              <pc:docMk/>
              <pc:sldMasterMk cId="1310585009" sldId="2147483648"/>
              <pc:sldLayoutMk cId="3022966019" sldId="2147483654"/>
              <ac:spMk id="12" creationId="{E307EC55-8E33-4E88-836E-9439165CE7C0}"/>
            </ac:spMkLst>
          </pc:spChg>
        </pc:sldLayoutChg>
        <pc:sldLayoutChg chg="modSp">
          <pc:chgData name="Mike Ross" userId="7954c944-6085-4b08-be0b-82a8f61afa5b" providerId="ADAL" clId="{75BEFC10-7530-4396-BE20-447D8A313D43}" dt="2018-11-08T15:21:08.927" v="144" actId="20577"/>
          <pc:sldLayoutMkLst>
            <pc:docMk/>
            <pc:sldMasterMk cId="1310585009" sldId="2147483648"/>
            <pc:sldLayoutMk cId="3274687180" sldId="2147483655"/>
          </pc:sldLayoutMkLst>
          <pc:spChg chg="mod">
            <ac:chgData name="Mike Ross" userId="7954c944-6085-4b08-be0b-82a8f61afa5b" providerId="ADAL" clId="{75BEFC10-7530-4396-BE20-447D8A313D43}" dt="2018-11-08T15:21:08.927" v="144" actId="20577"/>
            <ac:spMkLst>
              <pc:docMk/>
              <pc:sldMasterMk cId="1310585009" sldId="2147483648"/>
              <pc:sldLayoutMk cId="3274687180" sldId="2147483655"/>
              <ac:spMk id="13" creationId="{A4A66025-52BB-443F-B2A3-3968BB33108E}"/>
            </ac:spMkLst>
          </pc:spChg>
        </pc:sldLayoutChg>
        <pc:sldLayoutChg chg="modSp">
          <pc:chgData name="Mike Ross" userId="7954c944-6085-4b08-be0b-82a8f61afa5b" providerId="ADAL" clId="{75BEFC10-7530-4396-BE20-447D8A313D43}" dt="2018-11-08T15:21:13.314" v="145" actId="6549"/>
          <pc:sldLayoutMkLst>
            <pc:docMk/>
            <pc:sldMasterMk cId="1310585009" sldId="2147483648"/>
            <pc:sldLayoutMk cId="1343773056" sldId="2147483656"/>
          </pc:sldLayoutMkLst>
          <pc:spChg chg="mod">
            <ac:chgData name="Mike Ross" userId="7954c944-6085-4b08-be0b-82a8f61afa5b" providerId="ADAL" clId="{75BEFC10-7530-4396-BE20-447D8A313D43}" dt="2018-11-08T15:21:13.314" v="145" actId="6549"/>
            <ac:spMkLst>
              <pc:docMk/>
              <pc:sldMasterMk cId="1310585009" sldId="2147483648"/>
              <pc:sldLayoutMk cId="1343773056" sldId="2147483656"/>
              <ac:spMk id="11" creationId="{05D3455B-7D14-4631-96BA-799E6DBA6859}"/>
            </ac:spMkLst>
          </pc:spChg>
        </pc:sldLayoutChg>
      </pc:sldMasterChg>
    </pc:docChg>
  </pc:docChgLst>
  <pc:docChgLst>
    <pc:chgData name="Andy Gray" userId="3900aca3-aa6e-4813-b4e0-c02f9e48a0aa" providerId="ADAL" clId="{C090C32E-F9FC-4171-97E8-4F6868EA9973}"/>
    <pc:docChg chg="undo custSel modSld">
      <pc:chgData name="Andy Gray" userId="3900aca3-aa6e-4813-b4e0-c02f9e48a0aa" providerId="ADAL" clId="{C090C32E-F9FC-4171-97E8-4F6868EA9973}" dt="2018-11-01T16:30:06.873" v="551" actId="478"/>
      <pc:docMkLst>
        <pc:docMk/>
      </pc:docMkLst>
      <pc:sldChg chg="addSp delSp modSp">
        <pc:chgData name="Andy Gray" userId="3900aca3-aa6e-4813-b4e0-c02f9e48a0aa" providerId="ADAL" clId="{C090C32E-F9FC-4171-97E8-4F6868EA9973}" dt="2018-11-01T14:15:54.538" v="80" actId="1076"/>
        <pc:sldMkLst>
          <pc:docMk/>
          <pc:sldMk cId="3998161294" sldId="260"/>
        </pc:sldMkLst>
        <pc:picChg chg="add del mod modCrop">
          <ac:chgData name="Andy Gray" userId="3900aca3-aa6e-4813-b4e0-c02f9e48a0aa" providerId="ADAL" clId="{C090C32E-F9FC-4171-97E8-4F6868EA9973}" dt="2018-11-01T14:14:40.528" v="67" actId="1076"/>
          <ac:picMkLst>
            <pc:docMk/>
            <pc:sldMk cId="3998161294" sldId="260"/>
            <ac:picMk id="5" creationId="{097C5A83-6970-422F-8623-8323EB15E96D}"/>
          </ac:picMkLst>
        </pc:picChg>
        <pc:picChg chg="mod ord modCrop">
          <ac:chgData name="Andy Gray" userId="3900aca3-aa6e-4813-b4e0-c02f9e48a0aa" providerId="ADAL" clId="{C090C32E-F9FC-4171-97E8-4F6868EA9973}" dt="2018-11-01T14:15:54.538" v="80" actId="1076"/>
          <ac:picMkLst>
            <pc:docMk/>
            <pc:sldMk cId="3998161294" sldId="260"/>
            <ac:picMk id="6" creationId="{4D93DD9B-383F-40CF-A7A8-9D49E7D02EDC}"/>
          </ac:picMkLst>
        </pc:picChg>
        <pc:picChg chg="add del mod modCrop">
          <ac:chgData name="Andy Gray" userId="3900aca3-aa6e-4813-b4e0-c02f9e48a0aa" providerId="ADAL" clId="{C090C32E-F9FC-4171-97E8-4F6868EA9973}" dt="2018-11-01T14:15:42.555" v="77" actId="478"/>
          <ac:picMkLst>
            <pc:docMk/>
            <pc:sldMk cId="3998161294" sldId="260"/>
            <ac:picMk id="1026" creationId="{82B5CFC2-408A-46AB-BB4F-F9557FBA8B3B}"/>
          </ac:picMkLst>
        </pc:picChg>
      </pc:sldChg>
      <pc:sldChg chg="addSp delSp modSp">
        <pc:chgData name="Andy Gray" userId="3900aca3-aa6e-4813-b4e0-c02f9e48a0aa" providerId="ADAL" clId="{C090C32E-F9FC-4171-97E8-4F6868EA9973}" dt="2018-10-24T11:32:09.369" v="28" actId="1076"/>
        <pc:sldMkLst>
          <pc:docMk/>
          <pc:sldMk cId="1717049850" sldId="265"/>
        </pc:sldMkLst>
        <pc:picChg chg="add mod modCrop">
          <ac:chgData name="Andy Gray" userId="3900aca3-aa6e-4813-b4e0-c02f9e48a0aa" providerId="ADAL" clId="{C090C32E-F9FC-4171-97E8-4F6868EA9973}" dt="2018-10-24T11:31:23.918" v="25" actId="1076"/>
          <ac:picMkLst>
            <pc:docMk/>
            <pc:sldMk cId="1717049850" sldId="265"/>
            <ac:picMk id="5" creationId="{1FBB84EF-29C3-4579-AFF1-92CCEE873A84}"/>
          </ac:picMkLst>
        </pc:picChg>
        <pc:picChg chg="add">
          <ac:chgData name="Andy Gray" userId="3900aca3-aa6e-4813-b4e0-c02f9e48a0aa" providerId="ADAL" clId="{C090C32E-F9FC-4171-97E8-4F6868EA9973}" dt="2018-10-24T11:31:43.919" v="26" actId="1076"/>
          <ac:picMkLst>
            <pc:docMk/>
            <pc:sldMk cId="1717049850" sldId="265"/>
            <ac:picMk id="10" creationId="{9D1D11B8-4A0E-4928-88E9-5D6D4682B74F}"/>
          </ac:picMkLst>
        </pc:picChg>
        <pc:picChg chg="mod">
          <ac:chgData name="Andy Gray" userId="3900aca3-aa6e-4813-b4e0-c02f9e48a0aa" providerId="ADAL" clId="{C090C32E-F9FC-4171-97E8-4F6868EA9973}" dt="2018-10-24T11:32:09.369" v="28" actId="1076"/>
          <ac:picMkLst>
            <pc:docMk/>
            <pc:sldMk cId="1717049850" sldId="265"/>
            <ac:picMk id="4098" creationId="{1AAB7AD0-8BD3-4419-8CC8-E54BB13500A9}"/>
          </ac:picMkLst>
        </pc:picChg>
        <pc:picChg chg="del mod modCrop">
          <ac:chgData name="Andy Gray" userId="3900aca3-aa6e-4813-b4e0-c02f9e48a0aa" providerId="ADAL" clId="{C090C32E-F9FC-4171-97E8-4F6868EA9973}" dt="2018-10-24T11:31:04.862" v="22" actId="478"/>
          <ac:picMkLst>
            <pc:docMk/>
            <pc:sldMk cId="1717049850" sldId="265"/>
            <ac:picMk id="5122" creationId="{00000000-0000-0000-0000-000000000000}"/>
          </ac:picMkLst>
        </pc:picChg>
      </pc:sldChg>
      <pc:sldChg chg="addSp delSp modSp">
        <pc:chgData name="Andy Gray" userId="3900aca3-aa6e-4813-b4e0-c02f9e48a0aa" providerId="ADAL" clId="{C090C32E-F9FC-4171-97E8-4F6868EA9973}" dt="2018-11-01T14:48:49.916" v="121" actId="14100"/>
        <pc:sldMkLst>
          <pc:docMk/>
          <pc:sldMk cId="3843669096" sldId="281"/>
        </pc:sldMkLst>
        <pc:picChg chg="add mod ord modCrop">
          <ac:chgData name="Andy Gray" userId="3900aca3-aa6e-4813-b4e0-c02f9e48a0aa" providerId="ADAL" clId="{C090C32E-F9FC-4171-97E8-4F6868EA9973}" dt="2018-11-01T14:48:49.916" v="121" actId="14100"/>
          <ac:picMkLst>
            <pc:docMk/>
            <pc:sldMk cId="3843669096" sldId="281"/>
            <ac:picMk id="5" creationId="{9D29C1B7-E19E-44FB-AEE3-314E5769C47A}"/>
          </ac:picMkLst>
        </pc:picChg>
        <pc:picChg chg="del mod">
          <ac:chgData name="Andy Gray" userId="3900aca3-aa6e-4813-b4e0-c02f9e48a0aa" providerId="ADAL" clId="{C090C32E-F9FC-4171-97E8-4F6868EA9973}" dt="2018-11-01T14:48:34.900" v="119" actId="478"/>
          <ac:picMkLst>
            <pc:docMk/>
            <pc:sldMk cId="3843669096" sldId="281"/>
            <ac:picMk id="3074" creationId="{D29D89CA-DBE3-4000-B340-1F927A7E0AE2}"/>
          </ac:picMkLst>
        </pc:picChg>
      </pc:sldChg>
      <pc:sldChg chg="addSp delSp modSp">
        <pc:chgData name="Andy Gray" userId="3900aca3-aa6e-4813-b4e0-c02f9e48a0aa" providerId="ADAL" clId="{C090C32E-F9FC-4171-97E8-4F6868EA9973}" dt="2018-11-01T14:52:41.540" v="160" actId="478"/>
        <pc:sldMkLst>
          <pc:docMk/>
          <pc:sldMk cId="2579227308" sldId="284"/>
        </pc:sldMkLst>
        <pc:picChg chg="del">
          <ac:chgData name="Andy Gray" userId="3900aca3-aa6e-4813-b4e0-c02f9e48a0aa" providerId="ADAL" clId="{C090C32E-F9FC-4171-97E8-4F6868EA9973}" dt="2018-11-01T14:50:59.780" v="147" actId="478"/>
          <ac:picMkLst>
            <pc:docMk/>
            <pc:sldMk cId="2579227308" sldId="284"/>
            <ac:picMk id="4" creationId="{9174691D-B4F7-4A8E-8225-E9C9758DA8F0}"/>
          </ac:picMkLst>
        </pc:picChg>
        <pc:picChg chg="add mod ord modCrop">
          <ac:chgData name="Andy Gray" userId="3900aca3-aa6e-4813-b4e0-c02f9e48a0aa" providerId="ADAL" clId="{C090C32E-F9FC-4171-97E8-4F6868EA9973}" dt="2018-11-01T14:52:25.892" v="156" actId="18131"/>
          <ac:picMkLst>
            <pc:docMk/>
            <pc:sldMk cId="2579227308" sldId="284"/>
            <ac:picMk id="6" creationId="{6EF65CF4-82DE-4DF9-9601-96F8C68C39E2}"/>
          </ac:picMkLst>
        </pc:picChg>
        <pc:picChg chg="add">
          <ac:chgData name="Andy Gray" userId="3900aca3-aa6e-4813-b4e0-c02f9e48a0aa" providerId="ADAL" clId="{C090C32E-F9FC-4171-97E8-4F6868EA9973}" dt="2018-11-01T14:51:35.499" v="151" actId="478"/>
          <ac:picMkLst>
            <pc:docMk/>
            <pc:sldMk cId="2579227308" sldId="284"/>
            <ac:picMk id="7" creationId="{56DF3039-67CF-4F4E-A2AB-E0A0E79CC562}"/>
          </ac:picMkLst>
        </pc:picChg>
        <pc:picChg chg="add del mod">
          <ac:chgData name="Andy Gray" userId="3900aca3-aa6e-4813-b4e0-c02f9e48a0aa" providerId="ADAL" clId="{C090C32E-F9FC-4171-97E8-4F6868EA9973}" dt="2018-11-01T14:52:41.540" v="160" actId="478"/>
          <ac:picMkLst>
            <pc:docMk/>
            <pc:sldMk cId="2579227308" sldId="284"/>
            <ac:picMk id="9" creationId="{D1FF9B8D-C69A-4B77-B49D-4C090D83F871}"/>
          </ac:picMkLst>
        </pc:picChg>
      </pc:sldChg>
      <pc:sldChg chg="addSp delSp modSp">
        <pc:chgData name="Andy Gray" userId="3900aca3-aa6e-4813-b4e0-c02f9e48a0aa" providerId="ADAL" clId="{C090C32E-F9FC-4171-97E8-4F6868EA9973}" dt="2018-11-01T14:50:13.438" v="138" actId="478"/>
        <pc:sldMkLst>
          <pc:docMk/>
          <pc:sldMk cId="3273752108" sldId="285"/>
        </pc:sldMkLst>
        <pc:picChg chg="add mod ord modCrop">
          <ac:chgData name="Andy Gray" userId="3900aca3-aa6e-4813-b4e0-c02f9e48a0aa" providerId="ADAL" clId="{C090C32E-F9FC-4171-97E8-4F6868EA9973}" dt="2018-11-01T14:50:04.036" v="137" actId="732"/>
          <ac:picMkLst>
            <pc:docMk/>
            <pc:sldMk cId="3273752108" sldId="285"/>
            <ac:picMk id="5" creationId="{B160171D-D4B8-49B5-A7E3-C66B7A639143}"/>
          </ac:picMkLst>
        </pc:picChg>
        <pc:picChg chg="add">
          <ac:chgData name="Andy Gray" userId="3900aca3-aa6e-4813-b4e0-c02f9e48a0aa" providerId="ADAL" clId="{C090C32E-F9FC-4171-97E8-4F6868EA9973}" dt="2018-11-01T14:50:13.438" v="138" actId="478"/>
          <ac:picMkLst>
            <pc:docMk/>
            <pc:sldMk cId="3273752108" sldId="285"/>
            <ac:picMk id="7" creationId="{16E17405-EFC3-412D-92D2-2F3F32C1E59E}"/>
          </ac:picMkLst>
        </pc:picChg>
        <pc:picChg chg="del">
          <ac:chgData name="Andy Gray" userId="3900aca3-aa6e-4813-b4e0-c02f9e48a0aa" providerId="ADAL" clId="{C090C32E-F9FC-4171-97E8-4F6868EA9973}" dt="2018-11-01T14:49:52.606" v="136" actId="478"/>
          <ac:picMkLst>
            <pc:docMk/>
            <pc:sldMk cId="3273752108" sldId="285"/>
            <ac:picMk id="5122" creationId="{678CDD95-01F8-4CC6-A9C5-0945342629A6}"/>
          </ac:picMkLst>
        </pc:picChg>
      </pc:sldChg>
      <pc:sldChg chg="addSp delSp modSp">
        <pc:chgData name="Andy Gray" userId="3900aca3-aa6e-4813-b4e0-c02f9e48a0aa" providerId="ADAL" clId="{C090C32E-F9FC-4171-97E8-4F6868EA9973}" dt="2018-11-01T15:38:33.648" v="228" actId="478"/>
        <pc:sldMkLst>
          <pc:docMk/>
          <pc:sldMk cId="390357192" sldId="286"/>
        </pc:sldMkLst>
        <pc:picChg chg="del mod">
          <ac:chgData name="Andy Gray" userId="3900aca3-aa6e-4813-b4e0-c02f9e48a0aa" providerId="ADAL" clId="{C090C32E-F9FC-4171-97E8-4F6868EA9973}" dt="2018-11-01T15:38:33.648" v="228" actId="478"/>
          <ac:picMkLst>
            <pc:docMk/>
            <pc:sldMk cId="390357192" sldId="286"/>
            <ac:picMk id="5" creationId="{EAE2EA55-F571-485F-93FF-35E37F83CA85}"/>
          </ac:picMkLst>
        </pc:picChg>
        <pc:picChg chg="add mod ord modCrop">
          <ac:chgData name="Andy Gray" userId="3900aca3-aa6e-4813-b4e0-c02f9e48a0aa" providerId="ADAL" clId="{C090C32E-F9FC-4171-97E8-4F6868EA9973}" dt="2018-11-01T15:38:32.089" v="227" actId="167"/>
          <ac:picMkLst>
            <pc:docMk/>
            <pc:sldMk cId="390357192" sldId="286"/>
            <ac:picMk id="6" creationId="{A87E572E-A0CC-4FFF-B7CE-268988781C93}"/>
          </ac:picMkLst>
        </pc:picChg>
      </pc:sldChg>
      <pc:sldChg chg="addSp delSp modSp">
        <pc:chgData name="Andy Gray" userId="3900aca3-aa6e-4813-b4e0-c02f9e48a0aa" providerId="ADAL" clId="{C090C32E-F9FC-4171-97E8-4F6868EA9973}" dt="2018-11-01T15:39:22.566" v="243" actId="1076"/>
        <pc:sldMkLst>
          <pc:docMk/>
          <pc:sldMk cId="2115017564" sldId="287"/>
        </pc:sldMkLst>
        <pc:picChg chg="add mod ord modCrop">
          <ac:chgData name="Andy Gray" userId="3900aca3-aa6e-4813-b4e0-c02f9e48a0aa" providerId="ADAL" clId="{C090C32E-F9FC-4171-97E8-4F6868EA9973}" dt="2018-11-01T15:39:22.566" v="243" actId="1076"/>
          <ac:picMkLst>
            <pc:docMk/>
            <pc:sldMk cId="2115017564" sldId="287"/>
            <ac:picMk id="3" creationId="{D59D6B8E-6765-4794-868A-F9E6B329311C}"/>
          </ac:picMkLst>
        </pc:picChg>
        <pc:picChg chg="del">
          <ac:chgData name="Andy Gray" userId="3900aca3-aa6e-4813-b4e0-c02f9e48a0aa" providerId="ADAL" clId="{C090C32E-F9FC-4171-97E8-4F6868EA9973}" dt="2018-11-01T15:39:15.928" v="242" actId="478"/>
          <ac:picMkLst>
            <pc:docMk/>
            <pc:sldMk cId="2115017564" sldId="287"/>
            <ac:picMk id="6" creationId="{19C166CC-672F-47DD-ABEF-60D215652024}"/>
          </ac:picMkLst>
        </pc:picChg>
      </pc:sldChg>
      <pc:sldChg chg="addSp delSp modSp">
        <pc:chgData name="Andy Gray" userId="3900aca3-aa6e-4813-b4e0-c02f9e48a0aa" providerId="ADAL" clId="{C090C32E-F9FC-4171-97E8-4F6868EA9973}" dt="2018-11-01T15:52:01.612" v="500" actId="478"/>
        <pc:sldMkLst>
          <pc:docMk/>
          <pc:sldMk cId="147605891" sldId="288"/>
        </pc:sldMkLst>
        <pc:picChg chg="add del mod modCrop">
          <ac:chgData name="Andy Gray" userId="3900aca3-aa6e-4813-b4e0-c02f9e48a0aa" providerId="ADAL" clId="{C090C32E-F9FC-4171-97E8-4F6868EA9973}" dt="2018-11-01T15:25:02.630" v="173" actId="478"/>
          <ac:picMkLst>
            <pc:docMk/>
            <pc:sldMk cId="147605891" sldId="288"/>
            <ac:picMk id="5" creationId="{4028D06D-E966-4366-853E-5F58297F0FB5}"/>
          </ac:picMkLst>
        </pc:picChg>
        <pc:picChg chg="add mod ord modCrop">
          <ac:chgData name="Andy Gray" userId="3900aca3-aa6e-4813-b4e0-c02f9e48a0aa" providerId="ADAL" clId="{C090C32E-F9FC-4171-97E8-4F6868EA9973}" dt="2018-11-01T15:51:59.241" v="498" actId="167"/>
          <ac:picMkLst>
            <pc:docMk/>
            <pc:sldMk cId="147605891" sldId="288"/>
            <ac:picMk id="7" creationId="{8BA038D8-AA52-490C-8546-027635A432BB}"/>
          </ac:picMkLst>
        </pc:picChg>
        <pc:picChg chg="del mod modCrop">
          <ac:chgData name="Andy Gray" userId="3900aca3-aa6e-4813-b4e0-c02f9e48a0aa" providerId="ADAL" clId="{C090C32E-F9FC-4171-97E8-4F6868EA9973}" dt="2018-11-01T15:52:01.612" v="500" actId="478"/>
          <ac:picMkLst>
            <pc:docMk/>
            <pc:sldMk cId="147605891" sldId="288"/>
            <ac:picMk id="9218" creationId="{C1E2E184-9B07-4D11-BCDB-C5C3FE992677}"/>
          </ac:picMkLst>
        </pc:picChg>
      </pc:sldChg>
      <pc:sldChg chg="addSp delSp modSp">
        <pc:chgData name="Andy Gray" userId="3900aca3-aa6e-4813-b4e0-c02f9e48a0aa" providerId="ADAL" clId="{C090C32E-F9FC-4171-97E8-4F6868EA9973}" dt="2018-11-01T16:12:01.944" v="533" actId="1076"/>
        <pc:sldMkLst>
          <pc:docMk/>
          <pc:sldMk cId="2676833756" sldId="289"/>
        </pc:sldMkLst>
        <pc:spChg chg="del">
          <ac:chgData name="Andy Gray" userId="3900aca3-aa6e-4813-b4e0-c02f9e48a0aa" providerId="ADAL" clId="{C090C32E-F9FC-4171-97E8-4F6868EA9973}" dt="2018-11-01T16:11:03.792" v="515" actId="478"/>
          <ac:spMkLst>
            <pc:docMk/>
            <pc:sldMk cId="2676833756" sldId="289"/>
            <ac:spMk id="5" creationId="{BA2D0401-B265-4C3D-A5C1-E0F0141CFFB1}"/>
          </ac:spMkLst>
        </pc:spChg>
        <pc:grpChg chg="del mod">
          <ac:chgData name="Andy Gray" userId="3900aca3-aa6e-4813-b4e0-c02f9e48a0aa" providerId="ADAL" clId="{C090C32E-F9FC-4171-97E8-4F6868EA9973}" dt="2018-11-01T16:11:47.168" v="530" actId="478"/>
          <ac:grpSpMkLst>
            <pc:docMk/>
            <pc:sldMk cId="2676833756" sldId="289"/>
            <ac:grpSpMk id="4" creationId="{D5DEDFEA-52B2-4792-ABF4-485B71A72DBE}"/>
          </ac:grpSpMkLst>
        </pc:grpChg>
        <pc:picChg chg="add mod ord modCrop">
          <ac:chgData name="Andy Gray" userId="3900aca3-aa6e-4813-b4e0-c02f9e48a0aa" providerId="ADAL" clId="{C090C32E-F9FC-4171-97E8-4F6868EA9973}" dt="2018-11-01T16:12:01.944" v="533" actId="1076"/>
          <ac:picMkLst>
            <pc:docMk/>
            <pc:sldMk cId="2676833756" sldId="289"/>
            <ac:picMk id="7" creationId="{F6220783-5EFA-48DC-84E8-DAED73FCC9DD}"/>
          </ac:picMkLst>
        </pc:picChg>
        <pc:picChg chg="mod modCrop">
          <ac:chgData name="Andy Gray" userId="3900aca3-aa6e-4813-b4e0-c02f9e48a0aa" providerId="ADAL" clId="{C090C32E-F9FC-4171-97E8-4F6868EA9973}" dt="2018-11-01T15:57:41.845" v="514" actId="18131"/>
          <ac:picMkLst>
            <pc:docMk/>
            <pc:sldMk cId="2676833756" sldId="289"/>
            <ac:picMk id="11266" creationId="{723CAE88-2E45-4680-A72B-1FC1AC59CFE1}"/>
          </ac:picMkLst>
        </pc:picChg>
        <pc:picChg chg="mod modCrop">
          <ac:chgData name="Andy Gray" userId="3900aca3-aa6e-4813-b4e0-c02f9e48a0aa" providerId="ADAL" clId="{C090C32E-F9FC-4171-97E8-4F6868EA9973}" dt="2018-11-01T15:57:41.336" v="513" actId="18131"/>
          <ac:picMkLst>
            <pc:docMk/>
            <pc:sldMk cId="2676833756" sldId="289"/>
            <ac:picMk id="11268" creationId="{55EB977C-FF44-4298-B2F6-C51E11B14829}"/>
          </ac:picMkLst>
        </pc:picChg>
      </pc:sldChg>
      <pc:sldChg chg="addSp delSp modSp">
        <pc:chgData name="Andy Gray" userId="3900aca3-aa6e-4813-b4e0-c02f9e48a0aa" providerId="ADAL" clId="{C090C32E-F9FC-4171-97E8-4F6868EA9973}" dt="2018-11-01T15:53:00.799" v="510" actId="14100"/>
        <pc:sldMkLst>
          <pc:docMk/>
          <pc:sldMk cId="1431079535" sldId="290"/>
        </pc:sldMkLst>
        <pc:picChg chg="add mod ord modCrop">
          <ac:chgData name="Andy Gray" userId="3900aca3-aa6e-4813-b4e0-c02f9e48a0aa" providerId="ADAL" clId="{C090C32E-F9FC-4171-97E8-4F6868EA9973}" dt="2018-11-01T15:53:00.799" v="510" actId="14100"/>
          <ac:picMkLst>
            <pc:docMk/>
            <pc:sldMk cId="1431079535" sldId="290"/>
            <ac:picMk id="5" creationId="{C89D5BB3-5CDD-4E2F-85F1-003EF5A7E632}"/>
          </ac:picMkLst>
        </pc:picChg>
        <pc:picChg chg="del">
          <ac:chgData name="Andy Gray" userId="3900aca3-aa6e-4813-b4e0-c02f9e48a0aa" providerId="ADAL" clId="{C090C32E-F9FC-4171-97E8-4F6868EA9973}" dt="2018-11-01T15:52:54.927" v="509" actId="478"/>
          <ac:picMkLst>
            <pc:docMk/>
            <pc:sldMk cId="1431079535" sldId="290"/>
            <ac:picMk id="12290" creationId="{DE8DDF74-35B9-4BCE-8936-50EF7C55A9C5}"/>
          </ac:picMkLst>
        </pc:picChg>
      </pc:sldChg>
      <pc:sldChg chg="delSp setBg">
        <pc:chgData name="Andy Gray" userId="3900aca3-aa6e-4813-b4e0-c02f9e48a0aa" providerId="ADAL" clId="{C090C32E-F9FC-4171-97E8-4F6868EA9973}" dt="2018-11-01T16:19:13.881" v="537" actId="478"/>
        <pc:sldMkLst>
          <pc:docMk/>
          <pc:sldMk cId="278606605" sldId="291"/>
        </pc:sldMkLst>
        <pc:picChg chg="del">
          <ac:chgData name="Andy Gray" userId="3900aca3-aa6e-4813-b4e0-c02f9e48a0aa" providerId="ADAL" clId="{C090C32E-F9FC-4171-97E8-4F6868EA9973}" dt="2018-11-01T16:19:13.881" v="537" actId="478"/>
          <ac:picMkLst>
            <pc:docMk/>
            <pc:sldMk cId="278606605" sldId="291"/>
            <ac:picMk id="1026" creationId="{7D1C306F-F36F-40F7-BAF7-BE8994D042B7}"/>
          </ac:picMkLst>
        </pc:picChg>
      </pc:sldChg>
      <pc:sldChg chg="addSp delSp modSp">
        <pc:chgData name="Andy Gray" userId="3900aca3-aa6e-4813-b4e0-c02f9e48a0aa" providerId="ADAL" clId="{C090C32E-F9FC-4171-97E8-4F6868EA9973}" dt="2018-11-01T15:50:25.502" v="484" actId="14100"/>
        <pc:sldMkLst>
          <pc:docMk/>
          <pc:sldMk cId="1783410116" sldId="292"/>
        </pc:sldMkLst>
        <pc:picChg chg="add del mod ord modCrop">
          <ac:chgData name="Andy Gray" userId="3900aca3-aa6e-4813-b4e0-c02f9e48a0aa" providerId="ADAL" clId="{C090C32E-F9FC-4171-97E8-4F6868EA9973}" dt="2018-11-01T15:49:05.757" v="472" actId="14100"/>
          <ac:picMkLst>
            <pc:docMk/>
            <pc:sldMk cId="1783410116" sldId="292"/>
            <ac:picMk id="5" creationId="{272CD91B-90BA-4A7F-9957-454AA0D890C4}"/>
          </ac:picMkLst>
        </pc:picChg>
        <pc:picChg chg="add mod ord modCrop">
          <ac:chgData name="Andy Gray" userId="3900aca3-aa6e-4813-b4e0-c02f9e48a0aa" providerId="ADAL" clId="{C090C32E-F9FC-4171-97E8-4F6868EA9973}" dt="2018-11-01T15:50:25.502" v="484" actId="14100"/>
          <ac:picMkLst>
            <pc:docMk/>
            <pc:sldMk cId="1783410116" sldId="292"/>
            <ac:picMk id="7" creationId="{1AFF7FB9-2FDD-463F-9F72-3EB19C9C81CE}"/>
          </ac:picMkLst>
        </pc:picChg>
        <pc:picChg chg="add del">
          <ac:chgData name="Andy Gray" userId="3900aca3-aa6e-4813-b4e0-c02f9e48a0aa" providerId="ADAL" clId="{C090C32E-F9FC-4171-97E8-4F6868EA9973}" dt="2018-11-01T15:50:19.320" v="483" actId="478"/>
          <ac:picMkLst>
            <pc:docMk/>
            <pc:sldMk cId="1783410116" sldId="292"/>
            <ac:picMk id="1026" creationId="{82F8F749-8EF2-4B8F-8C07-A0B2B202FECB}"/>
          </ac:picMkLst>
        </pc:picChg>
      </pc:sldChg>
      <pc:sldChg chg="addSp delSp modSp">
        <pc:chgData name="Andy Gray" userId="3900aca3-aa6e-4813-b4e0-c02f9e48a0aa" providerId="ADAL" clId="{C090C32E-F9FC-4171-97E8-4F6868EA9973}" dt="2018-11-01T16:30:06.873" v="551" actId="478"/>
        <pc:sldMkLst>
          <pc:docMk/>
          <pc:sldMk cId="269661105" sldId="293"/>
        </pc:sldMkLst>
        <pc:spChg chg="del">
          <ac:chgData name="Andy Gray" userId="3900aca3-aa6e-4813-b4e0-c02f9e48a0aa" providerId="ADAL" clId="{C090C32E-F9FC-4171-97E8-4F6868EA9973}" dt="2018-11-01T16:19:38.474" v="538" actId="478"/>
          <ac:spMkLst>
            <pc:docMk/>
            <pc:sldMk cId="269661105" sldId="293"/>
            <ac:spMk id="6" creationId="{8F14F734-4623-44FB-8E28-A13A952C11A6}"/>
          </ac:spMkLst>
        </pc:spChg>
        <pc:picChg chg="add del mod">
          <ac:chgData name="Andy Gray" userId="3900aca3-aa6e-4813-b4e0-c02f9e48a0aa" providerId="ADAL" clId="{C090C32E-F9FC-4171-97E8-4F6868EA9973}" dt="2018-11-01T16:27:21.817" v="540" actId="478"/>
          <ac:picMkLst>
            <pc:docMk/>
            <pc:sldMk cId="269661105" sldId="293"/>
            <ac:picMk id="3" creationId="{FE5E19FF-941D-48CA-B2D3-729E75C4ADE0}"/>
          </ac:picMkLst>
        </pc:picChg>
        <pc:picChg chg="add mod ord">
          <ac:chgData name="Andy Gray" userId="3900aca3-aa6e-4813-b4e0-c02f9e48a0aa" providerId="ADAL" clId="{C090C32E-F9FC-4171-97E8-4F6868EA9973}" dt="2018-11-01T16:30:05.362" v="550" actId="167"/>
          <ac:picMkLst>
            <pc:docMk/>
            <pc:sldMk cId="269661105" sldId="293"/>
            <ac:picMk id="8" creationId="{037270D2-C6B2-401C-AEC6-11F45FAD4303}"/>
          </ac:picMkLst>
        </pc:picChg>
        <pc:picChg chg="del">
          <ac:chgData name="Andy Gray" userId="3900aca3-aa6e-4813-b4e0-c02f9e48a0aa" providerId="ADAL" clId="{C090C32E-F9FC-4171-97E8-4F6868EA9973}" dt="2018-11-01T16:30:06.873" v="551" actId="478"/>
          <ac:picMkLst>
            <pc:docMk/>
            <pc:sldMk cId="269661105" sldId="293"/>
            <ac:picMk id="1026" creationId="{A9867A1B-A95F-4CBC-8251-67D6ED2A3CBC}"/>
          </ac:picMkLst>
        </pc:picChg>
      </pc:sldChg>
      <pc:sldChg chg="addSp delSp modSp">
        <pc:chgData name="Andy Gray" userId="3900aca3-aa6e-4813-b4e0-c02f9e48a0aa" providerId="ADAL" clId="{C090C32E-F9FC-4171-97E8-4F6868EA9973}" dt="2018-11-01T15:47:02.968" v="450" actId="478"/>
        <pc:sldMkLst>
          <pc:docMk/>
          <pc:sldMk cId="988990854" sldId="295"/>
        </pc:sldMkLst>
        <pc:spChg chg="ord">
          <ac:chgData name="Andy Gray" userId="3900aca3-aa6e-4813-b4e0-c02f9e48a0aa" providerId="ADAL" clId="{C090C32E-F9FC-4171-97E8-4F6868EA9973}" dt="2018-11-01T15:46:06.435" v="322" actId="166"/>
          <ac:spMkLst>
            <pc:docMk/>
            <pc:sldMk cId="988990854" sldId="295"/>
            <ac:spMk id="4" creationId="{805F668C-4BF6-4FDA-B7F2-703978156EBE}"/>
          </ac:spMkLst>
        </pc:spChg>
        <pc:picChg chg="add del mod modCrop">
          <ac:chgData name="Andy Gray" userId="3900aca3-aa6e-4813-b4e0-c02f9e48a0aa" providerId="ADAL" clId="{C090C32E-F9FC-4171-97E8-4F6868EA9973}" dt="2018-11-01T15:40:17.265" v="255" actId="478"/>
          <ac:picMkLst>
            <pc:docMk/>
            <pc:sldMk cId="988990854" sldId="295"/>
            <ac:picMk id="5" creationId="{B1E914D1-4F3D-48AE-B2F0-9730312376A0}"/>
          </ac:picMkLst>
        </pc:picChg>
        <pc:picChg chg="add del mod ord modCrop">
          <ac:chgData name="Andy Gray" userId="3900aca3-aa6e-4813-b4e0-c02f9e48a0aa" providerId="ADAL" clId="{C090C32E-F9FC-4171-97E8-4F6868EA9973}" dt="2018-11-01T15:42:58.231" v="311" actId="167"/>
          <ac:picMkLst>
            <pc:docMk/>
            <pc:sldMk cId="988990854" sldId="295"/>
            <ac:picMk id="6" creationId="{1416982F-6CA0-4E1A-AD2E-7EA4B6C9B1D9}"/>
          </ac:picMkLst>
        </pc:picChg>
        <pc:picChg chg="add del mod">
          <ac:chgData name="Andy Gray" userId="3900aca3-aa6e-4813-b4e0-c02f9e48a0aa" providerId="ADAL" clId="{C090C32E-F9FC-4171-97E8-4F6868EA9973}" dt="2018-11-01T15:45:45.799" v="319" actId="478"/>
          <ac:picMkLst>
            <pc:docMk/>
            <pc:sldMk cId="988990854" sldId="295"/>
            <ac:picMk id="8" creationId="{2E2B6D99-A119-45BA-8B6F-C6F014E07783}"/>
          </ac:picMkLst>
        </pc:picChg>
        <pc:picChg chg="add mod ord">
          <ac:chgData name="Andy Gray" userId="3900aca3-aa6e-4813-b4e0-c02f9e48a0aa" providerId="ADAL" clId="{C090C32E-F9FC-4171-97E8-4F6868EA9973}" dt="2018-11-01T15:47:02.968" v="450" actId="478"/>
          <ac:picMkLst>
            <pc:docMk/>
            <pc:sldMk cId="988990854" sldId="295"/>
            <ac:picMk id="9" creationId="{474D3C7C-E27B-4573-8E80-CFD66B648EE7}"/>
          </ac:picMkLst>
        </pc:picChg>
        <pc:picChg chg="del">
          <ac:chgData name="Andy Gray" userId="3900aca3-aa6e-4813-b4e0-c02f9e48a0aa" providerId="ADAL" clId="{C090C32E-F9FC-4171-97E8-4F6868EA9973}" dt="2018-11-01T15:41:54.559" v="305" actId="478"/>
          <ac:picMkLst>
            <pc:docMk/>
            <pc:sldMk cId="988990854" sldId="295"/>
            <ac:picMk id="1026" creationId="{D4B2FC4E-9CBE-4DDF-B03B-425FB4D53565}"/>
          </ac:picMkLst>
        </pc:picChg>
      </pc:sldChg>
    </pc:docChg>
  </pc:docChgLst>
  <pc:docChgLst>
    <pc:chgData name="Andy Gray" userId="3900aca3-aa6e-4813-b4e0-c02f9e48a0aa" providerId="ADAL" clId="{1E5A83C7-589E-47A4-BB0E-0E16336F8D1A}"/>
    <pc:docChg chg="modSld">
      <pc:chgData name="Andy Gray" userId="3900aca3-aa6e-4813-b4e0-c02f9e48a0aa" providerId="ADAL" clId="{1E5A83C7-589E-47A4-BB0E-0E16336F8D1A}" dt="2018-11-05T14:47:51.008" v="1" actId="113"/>
      <pc:docMkLst>
        <pc:docMk/>
      </pc:docMkLst>
      <pc:sldChg chg="modSp">
        <pc:chgData name="Andy Gray" userId="3900aca3-aa6e-4813-b4e0-c02f9e48a0aa" providerId="ADAL" clId="{1E5A83C7-589E-47A4-BB0E-0E16336F8D1A}" dt="2018-11-05T14:47:51.008" v="1" actId="113"/>
        <pc:sldMkLst>
          <pc:docMk/>
          <pc:sldMk cId="2819996977" sldId="257"/>
        </pc:sldMkLst>
        <pc:spChg chg="mod">
          <ac:chgData name="Andy Gray" userId="3900aca3-aa6e-4813-b4e0-c02f9e48a0aa" providerId="ADAL" clId="{1E5A83C7-589E-47A4-BB0E-0E16336F8D1A}" dt="2018-11-05T14:46:13.032" v="0" actId="208"/>
          <ac:spMkLst>
            <pc:docMk/>
            <pc:sldMk cId="2819996977" sldId="257"/>
            <ac:spMk id="7" creationId="{C260AA86-96E8-47F8-B4C4-FEAE1A358404}"/>
          </ac:spMkLst>
        </pc:spChg>
        <pc:spChg chg="mod">
          <ac:chgData name="Andy Gray" userId="3900aca3-aa6e-4813-b4e0-c02f9e48a0aa" providerId="ADAL" clId="{1E5A83C7-589E-47A4-BB0E-0E16336F8D1A}" dt="2018-11-05T14:47:51.008" v="1" actId="113"/>
          <ac:spMkLst>
            <pc:docMk/>
            <pc:sldMk cId="2819996977" sldId="257"/>
            <ac:spMk id="9" creationId="{9B940526-E652-49E9-80CD-519D5A66C408}"/>
          </ac:spMkLst>
        </pc:spChg>
      </pc:sldChg>
    </pc:docChg>
  </pc:docChgLst>
  <pc:docChgLst>
    <pc:chgData name="Emma Berry" userId="2f501676-f483-4083-b29e-a8f9a18288af" providerId="ADAL" clId="{02BBA256-27A6-4339-A5CE-BD6B62FC467A}"/>
    <pc:docChg chg="undo redo custSel addSld delSld modSld sldOrd">
      <pc:chgData name="Emma Berry" userId="2f501676-f483-4083-b29e-a8f9a18288af" providerId="ADAL" clId="{02BBA256-27A6-4339-A5CE-BD6B62FC467A}" dt="2018-10-15T18:29:17.640" v="6240" actId="13926"/>
      <pc:docMkLst>
        <pc:docMk/>
      </pc:docMkLst>
      <pc:sldChg chg="addSp delSp modSp ord">
        <pc:chgData name="Emma Berry" userId="2f501676-f483-4083-b29e-a8f9a18288af" providerId="ADAL" clId="{02BBA256-27A6-4339-A5CE-BD6B62FC467A}" dt="2018-10-15T14:53:56.693" v="2711" actId="113"/>
        <pc:sldMkLst>
          <pc:docMk/>
          <pc:sldMk cId="1717049850" sldId="265"/>
        </pc:sldMkLst>
        <pc:spChg chg="mod">
          <ac:chgData name="Emma Berry" userId="2f501676-f483-4083-b29e-a8f9a18288af" providerId="ADAL" clId="{02BBA256-27A6-4339-A5CE-BD6B62FC467A}" dt="2018-10-15T11:28:53.627" v="30" actId="20577"/>
          <ac:spMkLst>
            <pc:docMk/>
            <pc:sldMk cId="1717049850" sldId="265"/>
            <ac:spMk id="2" creationId="{6280E54B-9E68-441A-BC89-3E85678018A3}"/>
          </ac:spMkLst>
        </pc:spChg>
        <pc:spChg chg="mod">
          <ac:chgData name="Emma Berry" userId="2f501676-f483-4083-b29e-a8f9a18288af" providerId="ADAL" clId="{02BBA256-27A6-4339-A5CE-BD6B62FC467A}" dt="2018-10-15T14:53:56.693" v="2711" actId="113"/>
          <ac:spMkLst>
            <pc:docMk/>
            <pc:sldMk cId="1717049850" sldId="265"/>
            <ac:spMk id="3" creationId="{0EE4D2B8-E17A-4545-9A04-769387EE3529}"/>
          </ac:spMkLst>
        </pc:spChg>
        <pc:picChg chg="add">
          <ac:chgData name="Emma Berry" userId="2f501676-f483-4083-b29e-a8f9a18288af" providerId="ADAL" clId="{02BBA256-27A6-4339-A5CE-BD6B62FC467A}" dt="2018-10-15T11:40:03.028" v="692" actId="113"/>
          <ac:picMkLst>
            <pc:docMk/>
            <pc:sldMk cId="1717049850" sldId="265"/>
            <ac:picMk id="9" creationId="{9FDBC94B-B779-4090-A0B1-F434195945BE}"/>
          </ac:picMkLst>
        </pc:picChg>
        <pc:picChg chg="add mod">
          <ac:chgData name="Emma Berry" userId="2f501676-f483-4083-b29e-a8f9a18288af" providerId="ADAL" clId="{02BBA256-27A6-4339-A5CE-BD6B62FC467A}" dt="2018-10-15T11:09:35.117" v="10" actId="1076"/>
          <ac:picMkLst>
            <pc:docMk/>
            <pc:sldMk cId="1717049850" sldId="265"/>
            <ac:picMk id="4098" creationId="{1AAB7AD0-8BD3-4419-8CC8-E54BB13500A9}"/>
          </ac:picMkLst>
        </pc:picChg>
        <pc:picChg chg="add del mod">
          <ac:chgData name="Emma Berry" userId="2f501676-f483-4083-b29e-a8f9a18288af" providerId="ADAL" clId="{02BBA256-27A6-4339-A5CE-BD6B62FC467A}" dt="2018-10-15T11:52:37.006" v="1748" actId="478"/>
          <ac:picMkLst>
            <pc:docMk/>
            <pc:sldMk cId="1717049850" sldId="265"/>
            <ac:picMk id="4100" creationId="{76816FB9-F52E-4777-9E75-D5C3A32EC2BA}"/>
          </ac:picMkLst>
        </pc:picChg>
        <pc:picChg chg="add del mod">
          <ac:chgData name="Emma Berry" userId="2f501676-f483-4083-b29e-a8f9a18288af" providerId="ADAL" clId="{02BBA256-27A6-4339-A5CE-BD6B62FC467A}" dt="2018-10-15T11:52:35.024" v="1747" actId="478"/>
          <ac:picMkLst>
            <pc:docMk/>
            <pc:sldMk cId="1717049850" sldId="265"/>
            <ac:picMk id="4102" creationId="{9019F6C6-756E-4AC5-A7E8-99F6D8B19816}"/>
          </ac:picMkLst>
        </pc:picChg>
        <pc:picChg chg="add del mod">
          <ac:chgData name="Emma Berry" userId="2f501676-f483-4083-b29e-a8f9a18288af" providerId="ADAL" clId="{02BBA256-27A6-4339-A5CE-BD6B62FC467A}" dt="2018-10-15T11:42:30.326" v="765" actId="113"/>
          <ac:picMkLst>
            <pc:docMk/>
            <pc:sldMk cId="1717049850" sldId="265"/>
            <ac:picMk id="4104" creationId="{AAA64E5D-A2DD-4C64-B5B3-BBCB89CF399D}"/>
          </ac:picMkLst>
        </pc:picChg>
        <pc:picChg chg="mod modCrop">
          <ac:chgData name="Emma Berry" userId="2f501676-f483-4083-b29e-a8f9a18288af" providerId="ADAL" clId="{02BBA256-27A6-4339-A5CE-BD6B62FC467A}" dt="2018-10-15T11:39:52.108" v="689" actId="732"/>
          <ac:picMkLst>
            <pc:docMk/>
            <pc:sldMk cId="1717049850" sldId="265"/>
            <ac:picMk id="5122" creationId="{00000000-0000-0000-0000-000000000000}"/>
          </ac:picMkLst>
        </pc:picChg>
      </pc:sldChg>
      <pc:sldChg chg="addSp">
        <pc:chgData name="Emma Berry" userId="2f501676-f483-4083-b29e-a8f9a18288af" providerId="ADAL" clId="{02BBA256-27A6-4339-A5CE-BD6B62FC467A}" dt="2018-10-15T11:40:00.776" v="691" actId="13926"/>
        <pc:sldMkLst>
          <pc:docMk/>
          <pc:sldMk cId="3843669096" sldId="281"/>
        </pc:sldMkLst>
        <pc:picChg chg="add">
          <ac:chgData name="Emma Berry" userId="2f501676-f483-4083-b29e-a8f9a18288af" providerId="ADAL" clId="{02BBA256-27A6-4339-A5CE-BD6B62FC467A}" dt="2018-10-15T11:40:00.776" v="691" actId="13926"/>
          <ac:picMkLst>
            <pc:docMk/>
            <pc:sldMk cId="3843669096" sldId="281"/>
            <ac:picMk id="6" creationId="{F149818C-041C-49BC-9C1A-3FBA7A92D2DA}"/>
          </ac:picMkLst>
        </pc:picChg>
      </pc:sldChg>
      <pc:sldChg chg="addSp modSp add">
        <pc:chgData name="Emma Berry" userId="2f501676-f483-4083-b29e-a8f9a18288af" providerId="ADAL" clId="{02BBA256-27A6-4339-A5CE-BD6B62FC467A}" dt="2018-10-15T16:08:24.104" v="5071" actId="20577"/>
        <pc:sldMkLst>
          <pc:docMk/>
          <pc:sldMk cId="2579227308" sldId="284"/>
        </pc:sldMkLst>
        <pc:spChg chg="mod">
          <ac:chgData name="Emma Berry" userId="2f501676-f483-4083-b29e-a8f9a18288af" providerId="ADAL" clId="{02BBA256-27A6-4339-A5CE-BD6B62FC467A}" dt="2018-10-15T11:42:58.509" v="781" actId="20577"/>
          <ac:spMkLst>
            <pc:docMk/>
            <pc:sldMk cId="2579227308" sldId="284"/>
            <ac:spMk id="2" creationId="{AA93CA06-9CE8-4AA7-A381-E3FAD11A0DDD}"/>
          </ac:spMkLst>
        </pc:spChg>
        <pc:spChg chg="mod">
          <ac:chgData name="Emma Berry" userId="2f501676-f483-4083-b29e-a8f9a18288af" providerId="ADAL" clId="{02BBA256-27A6-4339-A5CE-BD6B62FC467A}" dt="2018-10-15T11:53:21.619" v="1755" actId="20577"/>
          <ac:spMkLst>
            <pc:docMk/>
            <pc:sldMk cId="2579227308" sldId="284"/>
            <ac:spMk id="3" creationId="{52442AAA-19B6-40EE-975F-34C94A6C00D2}"/>
          </ac:spMkLst>
        </pc:spChg>
        <pc:spChg chg="add mod">
          <ac:chgData name="Emma Berry" userId="2f501676-f483-4083-b29e-a8f9a18288af" providerId="ADAL" clId="{02BBA256-27A6-4339-A5CE-BD6B62FC467A}" dt="2018-10-15T16:08:24.104" v="5071" actId="20577"/>
          <ac:spMkLst>
            <pc:docMk/>
            <pc:sldMk cId="2579227308" sldId="284"/>
            <ac:spMk id="5" creationId="{529F2DD5-57BF-43B8-BD0A-9768A11D3C53}"/>
          </ac:spMkLst>
        </pc:spChg>
        <pc:picChg chg="add mod ord modCrop">
          <ac:chgData name="Emma Berry" userId="2f501676-f483-4083-b29e-a8f9a18288af" providerId="ADAL" clId="{02BBA256-27A6-4339-A5CE-BD6B62FC467A}" dt="2018-10-15T11:43:30.320" v="788" actId="167"/>
          <ac:picMkLst>
            <pc:docMk/>
            <pc:sldMk cId="2579227308" sldId="284"/>
            <ac:picMk id="4" creationId="{9174691D-B4F7-4A8E-8225-E9C9758DA8F0}"/>
          </ac:picMkLst>
        </pc:picChg>
      </pc:sldChg>
      <pc:sldChg chg="addSp modSp add">
        <pc:chgData name="Emma Berry" userId="2f501676-f483-4083-b29e-a8f9a18288af" providerId="ADAL" clId="{02BBA256-27A6-4339-A5CE-BD6B62FC467A}" dt="2018-10-15T14:57:29.549" v="2753" actId="20577"/>
        <pc:sldMkLst>
          <pc:docMk/>
          <pc:sldMk cId="3273752108" sldId="285"/>
        </pc:sldMkLst>
        <pc:spChg chg="mod">
          <ac:chgData name="Emma Berry" userId="2f501676-f483-4083-b29e-a8f9a18288af" providerId="ADAL" clId="{02BBA256-27A6-4339-A5CE-BD6B62FC467A}" dt="2018-10-15T13:38:18.051" v="1823" actId="20577"/>
          <ac:spMkLst>
            <pc:docMk/>
            <pc:sldMk cId="3273752108" sldId="285"/>
            <ac:spMk id="2" creationId="{E0E2DC14-59DD-47F0-B78A-8CAE50635AFC}"/>
          </ac:spMkLst>
        </pc:spChg>
        <pc:spChg chg="mod">
          <ac:chgData name="Emma Berry" userId="2f501676-f483-4083-b29e-a8f9a18288af" providerId="ADAL" clId="{02BBA256-27A6-4339-A5CE-BD6B62FC467A}" dt="2018-10-15T14:57:29.549" v="2753" actId="20577"/>
          <ac:spMkLst>
            <pc:docMk/>
            <pc:sldMk cId="3273752108" sldId="285"/>
            <ac:spMk id="3" creationId="{043489C8-8DDC-45A8-B548-E86F0D288B01}"/>
          </ac:spMkLst>
        </pc:spChg>
        <pc:spChg chg="add mod">
          <ac:chgData name="Emma Berry" userId="2f501676-f483-4083-b29e-a8f9a18288af" providerId="ADAL" clId="{02BBA256-27A6-4339-A5CE-BD6B62FC467A}" dt="2018-10-15T14:44:53.239" v="2246" actId="1076"/>
          <ac:spMkLst>
            <pc:docMk/>
            <pc:sldMk cId="3273752108" sldId="285"/>
            <ac:spMk id="5" creationId="{7D6DE721-5072-45B3-8068-C90DC50FBE88}"/>
          </ac:spMkLst>
        </pc:spChg>
        <pc:picChg chg="add mod">
          <ac:chgData name="Emma Berry" userId="2f501676-f483-4083-b29e-a8f9a18288af" providerId="ADAL" clId="{02BBA256-27A6-4339-A5CE-BD6B62FC467A}" dt="2018-10-15T14:11:49.241" v="1839" actId="1076"/>
          <ac:picMkLst>
            <pc:docMk/>
            <pc:sldMk cId="3273752108" sldId="285"/>
            <ac:picMk id="4" creationId="{03F3268E-B836-4217-9CD9-AD131F91CB55}"/>
          </ac:picMkLst>
        </pc:picChg>
        <pc:picChg chg="add mod ord modCrop">
          <ac:chgData name="Emma Berry" userId="2f501676-f483-4083-b29e-a8f9a18288af" providerId="ADAL" clId="{02BBA256-27A6-4339-A5CE-BD6B62FC467A}" dt="2018-10-15T14:49:57.925" v="2454" actId="167"/>
          <ac:picMkLst>
            <pc:docMk/>
            <pc:sldMk cId="3273752108" sldId="285"/>
            <ac:picMk id="5122" creationId="{678CDD95-01F8-4CC6-A9C5-0945342629A6}"/>
          </ac:picMkLst>
        </pc:picChg>
      </pc:sldChg>
      <pc:sldChg chg="addSp delSp modSp add">
        <pc:chgData name="Emma Berry" userId="2f501676-f483-4083-b29e-a8f9a18288af" providerId="ADAL" clId="{02BBA256-27A6-4339-A5CE-BD6B62FC467A}" dt="2018-10-15T14:59:27.441" v="2787" actId="732"/>
        <pc:sldMkLst>
          <pc:docMk/>
          <pc:sldMk cId="390357192" sldId="286"/>
        </pc:sldMkLst>
        <pc:spChg chg="mod">
          <ac:chgData name="Emma Berry" userId="2f501676-f483-4083-b29e-a8f9a18288af" providerId="ADAL" clId="{02BBA256-27A6-4339-A5CE-BD6B62FC467A}" dt="2018-10-15T14:58:26.756" v="2774" actId="20577"/>
          <ac:spMkLst>
            <pc:docMk/>
            <pc:sldMk cId="390357192" sldId="286"/>
            <ac:spMk id="2" creationId="{AFD94607-4A8D-4208-909F-089BA90C08C0}"/>
          </ac:spMkLst>
        </pc:spChg>
        <pc:spChg chg="del">
          <ac:chgData name="Emma Berry" userId="2f501676-f483-4083-b29e-a8f9a18288af" providerId="ADAL" clId="{02BBA256-27A6-4339-A5CE-BD6B62FC467A}" dt="2018-10-15T14:58:30.881" v="2775" actId="732"/>
          <ac:spMkLst>
            <pc:docMk/>
            <pc:sldMk cId="390357192" sldId="286"/>
            <ac:spMk id="3" creationId="{CD1BF148-3F42-4100-8742-D5E13B461BAA}"/>
          </ac:spMkLst>
        </pc:spChg>
        <pc:spChg chg="add mod">
          <ac:chgData name="Emma Berry" userId="2f501676-f483-4083-b29e-a8f9a18288af" providerId="ADAL" clId="{02BBA256-27A6-4339-A5CE-BD6B62FC467A}" dt="2018-10-15T14:58:43.387" v="2779" actId="113"/>
          <ac:spMkLst>
            <pc:docMk/>
            <pc:sldMk cId="390357192" sldId="286"/>
            <ac:spMk id="4" creationId="{DE149C3F-6998-4499-A1EA-0AE30062ECB9}"/>
          </ac:spMkLst>
        </pc:spChg>
        <pc:picChg chg="add mod modCrop">
          <ac:chgData name="Emma Berry" userId="2f501676-f483-4083-b29e-a8f9a18288af" providerId="ADAL" clId="{02BBA256-27A6-4339-A5CE-BD6B62FC467A}" dt="2018-10-15T14:59:27.441" v="2787" actId="732"/>
          <ac:picMkLst>
            <pc:docMk/>
            <pc:sldMk cId="390357192" sldId="286"/>
            <ac:picMk id="5" creationId="{EAE2EA55-F571-485F-93FF-35E37F83CA85}"/>
          </ac:picMkLst>
        </pc:picChg>
      </pc:sldChg>
      <pc:sldChg chg="addSp delSp modSp add">
        <pc:chgData name="Emma Berry" userId="2f501676-f483-4083-b29e-a8f9a18288af" providerId="ADAL" clId="{02BBA256-27A6-4339-A5CE-BD6B62FC467A}" dt="2018-10-15T15:21:12.013" v="3780" actId="20577"/>
        <pc:sldMkLst>
          <pc:docMk/>
          <pc:sldMk cId="2115017564" sldId="287"/>
        </pc:sldMkLst>
        <pc:spChg chg="del">
          <ac:chgData name="Emma Berry" userId="2f501676-f483-4083-b29e-a8f9a18288af" providerId="ADAL" clId="{02BBA256-27A6-4339-A5CE-BD6B62FC467A}" dt="2018-10-15T15:00:27.463" v="2791" actId="20577"/>
          <ac:spMkLst>
            <pc:docMk/>
            <pc:sldMk cId="2115017564" sldId="287"/>
            <ac:spMk id="2" creationId="{B809FBD2-B6BE-45D7-A2DD-5A7E51A02D96}"/>
          </ac:spMkLst>
        </pc:spChg>
        <pc:spChg chg="del">
          <ac:chgData name="Emma Berry" userId="2f501676-f483-4083-b29e-a8f9a18288af" providerId="ADAL" clId="{02BBA256-27A6-4339-A5CE-BD6B62FC467A}" dt="2018-10-15T15:00:27.463" v="2791" actId="20577"/>
          <ac:spMkLst>
            <pc:docMk/>
            <pc:sldMk cId="2115017564" sldId="287"/>
            <ac:spMk id="3" creationId="{DC0E1EDC-E279-44D9-B945-71C80FC18F0E}"/>
          </ac:spMkLst>
        </pc:spChg>
        <pc:spChg chg="add mod">
          <ac:chgData name="Emma Berry" userId="2f501676-f483-4083-b29e-a8f9a18288af" providerId="ADAL" clId="{02BBA256-27A6-4339-A5CE-BD6B62FC467A}" dt="2018-10-15T15:00:37.950" v="2818" actId="20577"/>
          <ac:spMkLst>
            <pc:docMk/>
            <pc:sldMk cId="2115017564" sldId="287"/>
            <ac:spMk id="4" creationId="{B74CF45F-8024-4AC2-9923-28C5A81DD80C}"/>
          </ac:spMkLst>
        </pc:spChg>
        <pc:spChg chg="add mod">
          <ac:chgData name="Emma Berry" userId="2f501676-f483-4083-b29e-a8f9a18288af" providerId="ADAL" clId="{02BBA256-27A6-4339-A5CE-BD6B62FC467A}" dt="2018-10-15T15:21:12.013" v="3780" actId="20577"/>
          <ac:spMkLst>
            <pc:docMk/>
            <pc:sldMk cId="2115017564" sldId="287"/>
            <ac:spMk id="5" creationId="{BF5B7D4C-64EB-4217-836E-D48A55F570E4}"/>
          </ac:spMkLst>
        </pc:spChg>
        <pc:spChg chg="add mod">
          <ac:chgData name="Emma Berry" userId="2f501676-f483-4083-b29e-a8f9a18288af" providerId="ADAL" clId="{02BBA256-27A6-4339-A5CE-BD6B62FC467A}" dt="2018-10-15T15:19:43.103" v="3692" actId="20577"/>
          <ac:spMkLst>
            <pc:docMk/>
            <pc:sldMk cId="2115017564" sldId="287"/>
            <ac:spMk id="7" creationId="{4A2E3D15-14DD-4C6A-BB3B-CF8DA826CD47}"/>
          </ac:spMkLst>
        </pc:spChg>
        <pc:picChg chg="add mod modCrop">
          <ac:chgData name="Emma Berry" userId="2f501676-f483-4083-b29e-a8f9a18288af" providerId="ADAL" clId="{02BBA256-27A6-4339-A5CE-BD6B62FC467A}" dt="2018-10-15T15:12:53.212" v="3210" actId="1076"/>
          <ac:picMkLst>
            <pc:docMk/>
            <pc:sldMk cId="2115017564" sldId="287"/>
            <ac:picMk id="6" creationId="{19C166CC-672F-47DD-ABEF-60D215652024}"/>
          </ac:picMkLst>
        </pc:picChg>
      </pc:sldChg>
      <pc:sldChg chg="addSp delSp modSp add setBg">
        <pc:chgData name="Emma Berry" userId="2f501676-f483-4083-b29e-a8f9a18288af" providerId="ADAL" clId="{02BBA256-27A6-4339-A5CE-BD6B62FC467A}" dt="2018-10-15T15:41:53.632" v="4431" actId="20577"/>
        <pc:sldMkLst>
          <pc:docMk/>
          <pc:sldMk cId="147605891" sldId="288"/>
        </pc:sldMkLst>
        <pc:spChg chg="mod">
          <ac:chgData name="Emma Berry" userId="2f501676-f483-4083-b29e-a8f9a18288af" providerId="ADAL" clId="{02BBA256-27A6-4339-A5CE-BD6B62FC467A}" dt="2018-10-15T15:23:59.697" v="3796" actId="207"/>
          <ac:spMkLst>
            <pc:docMk/>
            <pc:sldMk cId="147605891" sldId="288"/>
            <ac:spMk id="2" creationId="{E68CEEB0-CFA1-4878-8B2C-3DA01C9355FF}"/>
          </ac:spMkLst>
        </pc:spChg>
        <pc:spChg chg="mod">
          <ac:chgData name="Emma Berry" userId="2f501676-f483-4083-b29e-a8f9a18288af" providerId="ADAL" clId="{02BBA256-27A6-4339-A5CE-BD6B62FC467A}" dt="2018-10-15T15:41:53.632" v="4431" actId="20577"/>
          <ac:spMkLst>
            <pc:docMk/>
            <pc:sldMk cId="147605891" sldId="288"/>
            <ac:spMk id="3" creationId="{8511B3AB-E274-47AF-8315-1CAD907A05A9}"/>
          </ac:spMkLst>
        </pc:spChg>
        <pc:spChg chg="add del mod">
          <ac:chgData name="Emma Berry" userId="2f501676-f483-4083-b29e-a8f9a18288af" providerId="ADAL" clId="{02BBA256-27A6-4339-A5CE-BD6B62FC467A}" dt="2018-10-15T15:40:12.480" v="4364" actId="478"/>
          <ac:spMkLst>
            <pc:docMk/>
            <pc:sldMk cId="147605891" sldId="288"/>
            <ac:spMk id="4" creationId="{3BC046B2-BD9B-4C9F-A45B-CDD19D2FB1DF}"/>
          </ac:spMkLst>
        </pc:spChg>
        <pc:picChg chg="add mod ord modCrop">
          <ac:chgData name="Emma Berry" userId="2f501676-f483-4083-b29e-a8f9a18288af" providerId="ADAL" clId="{02BBA256-27A6-4339-A5CE-BD6B62FC467A}" dt="2018-10-15T15:27:37.158" v="4051" actId="732"/>
          <ac:picMkLst>
            <pc:docMk/>
            <pc:sldMk cId="147605891" sldId="288"/>
            <ac:picMk id="9218" creationId="{C1E2E184-9B07-4D11-BCDB-C5C3FE992677}"/>
          </ac:picMkLst>
        </pc:picChg>
      </pc:sldChg>
      <pc:sldChg chg="addSp modSp add">
        <pc:chgData name="Emma Berry" userId="2f501676-f483-4083-b29e-a8f9a18288af" providerId="ADAL" clId="{02BBA256-27A6-4339-A5CE-BD6B62FC467A}" dt="2018-10-15T16:09:53.070" v="5193" actId="20577"/>
        <pc:sldMkLst>
          <pc:docMk/>
          <pc:sldMk cId="2676833756" sldId="289"/>
        </pc:sldMkLst>
        <pc:spChg chg="mod">
          <ac:chgData name="Emma Berry" userId="2f501676-f483-4083-b29e-a8f9a18288af" providerId="ADAL" clId="{02BBA256-27A6-4339-A5CE-BD6B62FC467A}" dt="2018-10-15T15:42:48.450" v="4458" actId="20577"/>
          <ac:spMkLst>
            <pc:docMk/>
            <pc:sldMk cId="2676833756" sldId="289"/>
            <ac:spMk id="2" creationId="{1A5B1007-9BD3-478E-A7B3-D2F436B81396}"/>
          </ac:spMkLst>
        </pc:spChg>
        <pc:spChg chg="mod">
          <ac:chgData name="Emma Berry" userId="2f501676-f483-4083-b29e-a8f9a18288af" providerId="ADAL" clId="{02BBA256-27A6-4339-A5CE-BD6B62FC467A}" dt="2018-10-15T16:04:30.197" v="4951" actId="20577"/>
          <ac:spMkLst>
            <pc:docMk/>
            <pc:sldMk cId="2676833756" sldId="289"/>
            <ac:spMk id="3" creationId="{9DA83D57-7A61-42D4-A41B-DCA01D0BE043}"/>
          </ac:spMkLst>
        </pc:spChg>
        <pc:spChg chg="add mod">
          <ac:chgData name="Emma Berry" userId="2f501676-f483-4083-b29e-a8f9a18288af" providerId="ADAL" clId="{02BBA256-27A6-4339-A5CE-BD6B62FC467A}" dt="2018-10-15T16:09:12.002" v="5075" actId="1076"/>
          <ac:spMkLst>
            <pc:docMk/>
            <pc:sldMk cId="2676833756" sldId="289"/>
            <ac:spMk id="5" creationId="{BA2D0401-B265-4C3D-A5C1-E0F0141CFFB1}"/>
          </ac:spMkLst>
        </pc:spChg>
        <pc:spChg chg="add mod">
          <ac:chgData name="Emma Berry" userId="2f501676-f483-4083-b29e-a8f9a18288af" providerId="ADAL" clId="{02BBA256-27A6-4339-A5CE-BD6B62FC467A}" dt="2018-10-15T16:09:53.070" v="5193" actId="20577"/>
          <ac:spMkLst>
            <pc:docMk/>
            <pc:sldMk cId="2676833756" sldId="289"/>
            <ac:spMk id="8" creationId="{A186B5CD-CD77-4972-A20C-9439D7ABB0CF}"/>
          </ac:spMkLst>
        </pc:spChg>
        <pc:grpChg chg="add mod ord">
          <ac:chgData name="Emma Berry" userId="2f501676-f483-4083-b29e-a8f9a18288af" providerId="ADAL" clId="{02BBA256-27A6-4339-A5CE-BD6B62FC467A}" dt="2018-10-15T16:05:20.873" v="4954" actId="1076"/>
          <ac:grpSpMkLst>
            <pc:docMk/>
            <pc:sldMk cId="2676833756" sldId="289"/>
            <ac:grpSpMk id="4" creationId="{D5DEDFEA-52B2-4792-ABF4-485B71A72DBE}"/>
          </ac:grpSpMkLst>
        </pc:grpChg>
        <pc:picChg chg="add mod modCrop">
          <ac:chgData name="Emma Berry" userId="2f501676-f483-4083-b29e-a8f9a18288af" providerId="ADAL" clId="{02BBA256-27A6-4339-A5CE-BD6B62FC467A}" dt="2018-10-15T15:57:48.132" v="4726" actId="164"/>
          <ac:picMkLst>
            <pc:docMk/>
            <pc:sldMk cId="2676833756" sldId="289"/>
            <ac:picMk id="11266" creationId="{723CAE88-2E45-4680-A72B-1FC1AC59CFE1}"/>
          </ac:picMkLst>
        </pc:picChg>
        <pc:picChg chg="add mod modCrop">
          <ac:chgData name="Emma Berry" userId="2f501676-f483-4083-b29e-a8f9a18288af" providerId="ADAL" clId="{02BBA256-27A6-4339-A5CE-BD6B62FC467A}" dt="2018-10-15T15:57:48.132" v="4726" actId="164"/>
          <ac:picMkLst>
            <pc:docMk/>
            <pc:sldMk cId="2676833756" sldId="289"/>
            <ac:picMk id="11268" creationId="{55EB977C-FF44-4298-B2F6-C51E11B14829}"/>
          </ac:picMkLst>
        </pc:picChg>
      </pc:sldChg>
      <pc:sldChg chg="addSp delSp modSp add setBg">
        <pc:chgData name="Emma Berry" userId="2f501676-f483-4083-b29e-a8f9a18288af" providerId="ADAL" clId="{02BBA256-27A6-4339-A5CE-BD6B62FC467A}" dt="2018-10-15T18:29:17.640" v="6240" actId="13926"/>
        <pc:sldMkLst>
          <pc:docMk/>
          <pc:sldMk cId="1431079535" sldId="290"/>
        </pc:sldMkLst>
        <pc:spChg chg="mod">
          <ac:chgData name="Emma Berry" userId="2f501676-f483-4083-b29e-a8f9a18288af" providerId="ADAL" clId="{02BBA256-27A6-4339-A5CE-BD6B62FC467A}" dt="2018-10-15T16:23:01.852" v="5571" actId="207"/>
          <ac:spMkLst>
            <pc:docMk/>
            <pc:sldMk cId="1431079535" sldId="290"/>
            <ac:spMk id="2" creationId="{AB3C280F-BD67-46FF-8421-4A5A9912F1A0}"/>
          </ac:spMkLst>
        </pc:spChg>
        <pc:spChg chg="mod">
          <ac:chgData name="Emma Berry" userId="2f501676-f483-4083-b29e-a8f9a18288af" providerId="ADAL" clId="{02BBA256-27A6-4339-A5CE-BD6B62FC467A}" dt="2018-10-15T16:32:00.871" v="6104" actId="20577"/>
          <ac:spMkLst>
            <pc:docMk/>
            <pc:sldMk cId="1431079535" sldId="290"/>
            <ac:spMk id="3" creationId="{588DEA30-E9A9-4100-91C1-01545259400A}"/>
          </ac:spMkLst>
        </pc:spChg>
        <pc:spChg chg="add del mod">
          <ac:chgData name="Emma Berry" userId="2f501676-f483-4083-b29e-a8f9a18288af" providerId="ADAL" clId="{02BBA256-27A6-4339-A5CE-BD6B62FC467A}" dt="2018-10-15T16:23:52.123" v="5580" actId="478"/>
          <ac:spMkLst>
            <pc:docMk/>
            <pc:sldMk cId="1431079535" sldId="290"/>
            <ac:spMk id="4" creationId="{2D8506D6-7267-46DB-9668-0C7D25651423}"/>
          </ac:spMkLst>
        </pc:spChg>
        <pc:spChg chg="add mod">
          <ac:chgData name="Emma Berry" userId="2f501676-f483-4083-b29e-a8f9a18288af" providerId="ADAL" clId="{02BBA256-27A6-4339-A5CE-BD6B62FC467A}" dt="2018-10-15T18:29:17.640" v="6240" actId="13926"/>
          <ac:spMkLst>
            <pc:docMk/>
            <pc:sldMk cId="1431079535" sldId="290"/>
            <ac:spMk id="5" creationId="{3DBF04C4-8FED-4D87-A2F4-F7BA36F1F699}"/>
          </ac:spMkLst>
        </pc:spChg>
        <pc:picChg chg="add mod ord modCrop">
          <ac:chgData name="Emma Berry" userId="2f501676-f483-4083-b29e-a8f9a18288af" providerId="ADAL" clId="{02BBA256-27A6-4339-A5CE-BD6B62FC467A}" dt="2018-10-15T16:30:26.028" v="6021" actId="14100"/>
          <ac:picMkLst>
            <pc:docMk/>
            <pc:sldMk cId="1431079535" sldId="290"/>
            <ac:picMk id="12290" creationId="{DE8DDF74-35B9-4BCE-8936-50EF7C55A9C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91082C-831C-4C8E-AB94-3F360AAD93ED}"/>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FD1722E-CF4A-4B78-B946-D3C441E3ED8A}"/>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D2E0D33-190C-41C3-8961-633D66CBABF0}" type="datetimeFigureOut">
              <a:rPr lang="en-GB" smtClean="0"/>
              <a:t>13/03/2020</a:t>
            </a:fld>
            <a:endParaRPr lang="en-GB"/>
          </a:p>
        </p:txBody>
      </p:sp>
      <p:sp>
        <p:nvSpPr>
          <p:cNvPr id="4" name="Footer Placeholder 3">
            <a:extLst>
              <a:ext uri="{FF2B5EF4-FFF2-40B4-BE49-F238E27FC236}">
                <a16:creationId xmlns:a16="http://schemas.microsoft.com/office/drawing/2014/main" id="{9C21BEB1-9448-455A-96DC-20F70D0334E1}"/>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7878915-421D-42A0-B27A-5EC6AAC2BA01}"/>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CC5D3DA-092F-4D42-968D-84129F54A3EE}" type="slidenum">
              <a:rPr lang="en-GB" smtClean="0"/>
              <a:t>‹#›</a:t>
            </a:fld>
            <a:endParaRPr lang="en-GB"/>
          </a:p>
        </p:txBody>
      </p:sp>
    </p:spTree>
    <p:extLst>
      <p:ext uri="{BB962C8B-B14F-4D97-AF65-F5344CB8AC3E}">
        <p14:creationId xmlns:p14="http://schemas.microsoft.com/office/powerpoint/2010/main" val="3383969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3/13/2020</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r>
              <a:rPr lang="en-GB" baseline="0" dirty="0"/>
              <a:t>Fade the arm behind the </a:t>
            </a:r>
            <a:r>
              <a:rPr lang="en-GB" baseline="0" dirty="0" err="1"/>
              <a:t>writting</a:t>
            </a:r>
            <a:endParaRPr lang="en-GB" baseline="0" dirty="0"/>
          </a:p>
          <a:p>
            <a:endParaRPr lang="en-GB" baseline="0" dirty="0"/>
          </a:p>
        </p:txBody>
      </p:sp>
      <p:sp>
        <p:nvSpPr>
          <p:cNvPr id="4" name="Slide Number Placeholder 3"/>
          <p:cNvSpPr>
            <a:spLocks noGrp="1"/>
          </p:cNvSpPr>
          <p:nvPr>
            <p:ph type="sldNum" sz="quarter" idx="10"/>
          </p:nvPr>
        </p:nvSpPr>
        <p:spPr/>
        <p:txBody>
          <a:bodyPr/>
          <a:lstStyle/>
          <a:p>
            <a:fld id="{D0169DF5-1076-41F9-AD7F-99C0E564EF6A}" type="slidenum">
              <a:rPr lang="en-US" smtClean="0"/>
              <a:t>7</a:t>
            </a:fld>
            <a:endParaRPr lang="en-US"/>
          </a:p>
        </p:txBody>
      </p:sp>
    </p:spTree>
    <p:extLst>
      <p:ext uri="{BB962C8B-B14F-4D97-AF65-F5344CB8AC3E}">
        <p14:creationId xmlns:p14="http://schemas.microsoft.com/office/powerpoint/2010/main" val="2366053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14</a:t>
            </a:fld>
            <a:endParaRPr lang="en-US"/>
          </a:p>
        </p:txBody>
      </p:sp>
    </p:spTree>
    <p:extLst>
      <p:ext uri="{BB962C8B-B14F-4D97-AF65-F5344CB8AC3E}">
        <p14:creationId xmlns:p14="http://schemas.microsoft.com/office/powerpoint/2010/main" val="1808686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588A8"/>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36212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9D9958"/>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F31453-CC3D-4B4D-AD88-1C45ED373C8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C7462D"/>
                </a:solidFill>
                <a:latin typeface="Arial"/>
                <a:cs typeface="Arial"/>
              </a:defRPr>
            </a:lvl2pPr>
            <a:lvl3pPr marL="723900" indent="-279400">
              <a:lnSpc>
                <a:spcPct val="100000"/>
              </a:lnSpc>
              <a:buFont typeface="Arial"/>
              <a:buChar char="•"/>
              <a:defRPr lang="en-US" sz="2000" kern="1200" baseline="0" dirty="0" smtClean="0">
                <a:solidFill>
                  <a:srgbClr val="20692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Performance characteristics of smart materials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GB" sz="1200" b="0" dirty="0">
                <a:solidFill>
                  <a:srgbClr val="FFFFFF"/>
                </a:solidFill>
                <a:effectLst>
                  <a:glow rad="228600">
                    <a:schemeClr val="tx1">
                      <a:alpha val="40000"/>
                    </a:schemeClr>
                  </a:glow>
                </a:effectLst>
                <a:latin typeface="Arial"/>
                <a:cs typeface="Arial"/>
              </a:rPr>
              <a:t>Unit 5 Composite, smart and modern materials</a:t>
            </a: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C7462D"/>
                </a:solidFill>
                <a:latin typeface="Arial"/>
                <a:cs typeface="Arial"/>
              </a:defRPr>
            </a:lvl2pPr>
            <a:lvl3pPr marL="723900" indent="-279400">
              <a:lnSpc>
                <a:spcPct val="100000"/>
              </a:lnSpc>
              <a:buFont typeface="Arial"/>
              <a:buChar char="•"/>
              <a:defRPr lang="en-US" sz="2000" kern="1200" baseline="0" dirty="0" smtClean="0">
                <a:solidFill>
                  <a:srgbClr val="20692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C3A698C8-605C-48F5-AC01-61E608430C5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2" name="Picture 11">
            <a:extLst>
              <a:ext uri="{FF2B5EF4-FFF2-40B4-BE49-F238E27FC236}">
                <a16:creationId xmlns:a16="http://schemas.microsoft.com/office/drawing/2014/main" id="{C6DAF06A-1326-4834-B69B-001F287BDE8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4" name="TextBox 13">
            <a:extLst>
              <a:ext uri="{FF2B5EF4-FFF2-40B4-BE49-F238E27FC236}">
                <a16:creationId xmlns:a16="http://schemas.microsoft.com/office/drawing/2014/main" id="{4262C2B1-4EB3-42C6-BBBF-2AD8B0975349}"/>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Performance characteristics of smart materials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GB" sz="1200" b="0" dirty="0">
                <a:solidFill>
                  <a:srgbClr val="FFFFFF"/>
                </a:solidFill>
                <a:effectLst>
                  <a:glow rad="228600">
                    <a:schemeClr val="tx1">
                      <a:alpha val="40000"/>
                    </a:schemeClr>
                  </a:glow>
                </a:effectLst>
                <a:latin typeface="Arial"/>
                <a:cs typeface="Arial"/>
              </a:rPr>
              <a:t>Unit 5 Composite, smart and modern materials</a:t>
            </a: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C7462D"/>
                </a:solidFill>
                <a:latin typeface="Arial"/>
                <a:cs typeface="Arial"/>
              </a:defRPr>
            </a:lvl2pPr>
            <a:lvl3pPr marL="723900" indent="-279400">
              <a:lnSpc>
                <a:spcPct val="100000"/>
              </a:lnSpc>
              <a:buFont typeface="Arial"/>
              <a:buChar char="•"/>
              <a:defRPr lang="en-US" sz="2000" kern="1200" baseline="0" dirty="0" smtClean="0">
                <a:solidFill>
                  <a:srgbClr val="20692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9DBA94B8-50D2-4E76-9836-FA03B9FADCF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a:extLst>
              <a:ext uri="{FF2B5EF4-FFF2-40B4-BE49-F238E27FC236}">
                <a16:creationId xmlns:a16="http://schemas.microsoft.com/office/drawing/2014/main" id="{E307EC55-8E33-4E88-836E-9439165CE7C0}"/>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Performance characteristics of smart materials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GB" sz="1200" b="0" dirty="0">
                <a:solidFill>
                  <a:srgbClr val="FFFFFF"/>
                </a:solidFill>
                <a:effectLst>
                  <a:glow rad="228600">
                    <a:schemeClr val="tx1">
                      <a:alpha val="40000"/>
                    </a:schemeClr>
                  </a:glow>
                </a:effectLst>
                <a:latin typeface="Arial"/>
                <a:cs typeface="Arial"/>
              </a:rPr>
              <a:t>Unit 5 Composite, smart and modern materials</a:t>
            </a: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C7462D"/>
                </a:solidFill>
                <a:latin typeface="Arial"/>
                <a:cs typeface="Arial"/>
              </a:defRPr>
            </a:lvl2pPr>
            <a:lvl3pPr marL="723900" indent="-279400">
              <a:lnSpc>
                <a:spcPct val="100000"/>
              </a:lnSpc>
              <a:buFont typeface="Arial"/>
              <a:buChar char="•"/>
              <a:defRPr lang="en-US" sz="2000" kern="1200" baseline="0" dirty="0" smtClean="0">
                <a:solidFill>
                  <a:srgbClr val="20692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C017DA8B-3D08-470A-B47C-DEF9161EC62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3" name="TextBox 12">
            <a:extLst>
              <a:ext uri="{FF2B5EF4-FFF2-40B4-BE49-F238E27FC236}">
                <a16:creationId xmlns:a16="http://schemas.microsoft.com/office/drawing/2014/main" id="{A4A66025-52BB-443F-B2A3-3968BB33108E}"/>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Performance characteristics of smart materials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GB" sz="1200" b="0" dirty="0">
                <a:solidFill>
                  <a:srgbClr val="FFFFFF"/>
                </a:solidFill>
                <a:effectLst>
                  <a:glow rad="228600">
                    <a:schemeClr val="tx1">
                      <a:alpha val="40000"/>
                    </a:schemeClr>
                  </a:glow>
                </a:effectLst>
                <a:latin typeface="Arial"/>
                <a:cs typeface="Arial"/>
              </a:rPr>
              <a:t>Unit 5 Composite, smart and modern materials</a:t>
            </a: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2018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a:extLst>
              <a:ext uri="{FF2B5EF4-FFF2-40B4-BE49-F238E27FC236}">
                <a16:creationId xmlns:a16="http://schemas.microsoft.com/office/drawing/2014/main" id="{5444AB66-EC9E-4C12-BDA8-22A647068B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0" name="Picture 9">
            <a:extLst>
              <a:ext uri="{FF2B5EF4-FFF2-40B4-BE49-F238E27FC236}">
                <a16:creationId xmlns:a16="http://schemas.microsoft.com/office/drawing/2014/main" id="{E76AD138-CCA3-49A0-B15F-8D95258E5A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1" name="TextBox 10">
            <a:extLst>
              <a:ext uri="{FF2B5EF4-FFF2-40B4-BE49-F238E27FC236}">
                <a16:creationId xmlns:a16="http://schemas.microsoft.com/office/drawing/2014/main" id="{05D3455B-7D14-4631-96BA-799E6DBA6859}"/>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Performance characteristics of smart materials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GB" sz="1200" b="0" dirty="0">
                <a:solidFill>
                  <a:srgbClr val="FFFFFF"/>
                </a:solidFill>
                <a:effectLst>
                  <a:glow rad="228600">
                    <a:schemeClr val="tx1">
                      <a:alpha val="40000"/>
                    </a:schemeClr>
                  </a:glow>
                </a:effectLst>
                <a:latin typeface="Arial"/>
                <a:cs typeface="Arial"/>
              </a:rPr>
              <a:t>Unit 5 Composite, smart and modern materials</a:t>
            </a: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qC8GyKOTgc" TargetMode="External"/><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ce4rz-Qx1A0" TargetMode="External"/><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1pM6uD8nePo" TargetMode="External"/><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hyperlink" Target="https://www.youtube.com/watch?v=2lv6Vs12jL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a:extLst>
              <a:ext uri="{FF2B5EF4-FFF2-40B4-BE49-F238E27FC236}">
                <a16:creationId xmlns:a16="http://schemas.microsoft.com/office/drawing/2014/main" id="{C260AA86-96E8-47F8-B4C4-FEAE1A358404}"/>
              </a:ext>
            </a:extLst>
          </p:cNvPr>
          <p:cNvSpPr/>
          <p:nvPr/>
        </p:nvSpPr>
        <p:spPr>
          <a:xfrm>
            <a:off x="1060200" y="4100382"/>
            <a:ext cx="1080000" cy="972000"/>
          </a:xfrm>
          <a:prstGeom prst="hexagon">
            <a:avLst/>
          </a:prstGeom>
          <a:noFill/>
          <a:ln w="114300">
            <a:solidFill>
              <a:srgbClr val="C1C6CC"/>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C1C6CC"/>
                </a:solidFill>
                <a:latin typeface="Arial"/>
                <a:cs typeface="Arial"/>
              </a:rPr>
              <a:t>2</a:t>
            </a:r>
          </a:p>
        </p:txBody>
      </p:sp>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C1C6CC"/>
                </a:solidFill>
                <a:latin typeface="Museo 100" panose="02000000000000000000" pitchFamily="50" charset="0"/>
              </a:rPr>
              <a:t>7552</a:t>
            </a:r>
            <a:endParaRPr lang="en-GB" dirty="0">
              <a:solidFill>
                <a:srgbClr val="C1C6CC"/>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82575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latin typeface="Museo 900" panose="02000000000000000000" pitchFamily="2" charset="0"/>
              </a:rPr>
              <a:t>Performance characteristics of smart materials</a:t>
            </a:r>
          </a:p>
          <a:p>
            <a:pPr>
              <a:lnSpc>
                <a:spcPts val="2000"/>
              </a:lnSpc>
              <a:spcBef>
                <a:spcPts val="3100"/>
              </a:spcBef>
            </a:pPr>
            <a:r>
              <a:rPr lang="en-US" sz="2000" b="0" dirty="0">
                <a:latin typeface="Museo 100" panose="02000000000000000000" pitchFamily="2" charset="0"/>
              </a:rPr>
              <a:t>Unit 5 </a:t>
            </a:r>
            <a:r>
              <a:rPr lang="en-GB" sz="2000" b="0" dirty="0">
                <a:latin typeface="Museo 100" panose="02000000000000000000" pitchFamily="2" charset="0"/>
              </a:rPr>
              <a:t>Composite, smart and modern materials</a:t>
            </a:r>
            <a:endParaRPr lang="en-US" sz="2000" b="0" dirty="0">
              <a:latin typeface="Museo 100" panose="02000000000000000000" pitchFamily="2" charset="0"/>
            </a:endParaRP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7E572E-A0CC-4FFF-B7CE-268988781C9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86599" y="2974204"/>
            <a:ext cx="4057402" cy="3883796"/>
          </a:xfrm>
          <a:prstGeom prst="rect">
            <a:avLst/>
          </a:prstGeom>
        </p:spPr>
      </p:pic>
      <p:sp>
        <p:nvSpPr>
          <p:cNvPr id="2" name="Text Placeholder 1">
            <a:extLst>
              <a:ext uri="{FF2B5EF4-FFF2-40B4-BE49-F238E27FC236}">
                <a16:creationId xmlns:a16="http://schemas.microsoft.com/office/drawing/2014/main" id="{AFD94607-4A8D-4208-909F-089BA90C08C0}"/>
              </a:ext>
            </a:extLst>
          </p:cNvPr>
          <p:cNvSpPr>
            <a:spLocks noGrp="1"/>
          </p:cNvSpPr>
          <p:nvPr>
            <p:ph type="body" sz="quarter" idx="13"/>
          </p:nvPr>
        </p:nvSpPr>
        <p:spPr/>
        <p:txBody>
          <a:bodyPr/>
          <a:lstStyle/>
          <a:p>
            <a:r>
              <a:rPr lang="en-GB" dirty="0"/>
              <a:t>Worksheet task</a:t>
            </a:r>
          </a:p>
        </p:txBody>
      </p:sp>
      <p:sp>
        <p:nvSpPr>
          <p:cNvPr id="4" name="Text Placeholder 3">
            <a:extLst>
              <a:ext uri="{FF2B5EF4-FFF2-40B4-BE49-F238E27FC236}">
                <a16:creationId xmlns:a16="http://schemas.microsoft.com/office/drawing/2014/main" id="{DE149C3F-6998-4499-A1EA-0AE30062ECB9}"/>
              </a:ext>
            </a:extLst>
          </p:cNvPr>
          <p:cNvSpPr>
            <a:spLocks noGrp="1"/>
          </p:cNvSpPr>
          <p:nvPr>
            <p:ph type="body" sz="quarter" idx="14"/>
          </p:nvPr>
        </p:nvSpPr>
        <p:spPr/>
        <p:txBody>
          <a:bodyPr/>
          <a:lstStyle/>
          <a:p>
            <a:r>
              <a:rPr lang="en-US" dirty="0"/>
              <a:t>Complete </a:t>
            </a:r>
            <a:r>
              <a:rPr lang="en-US" b="1" dirty="0"/>
              <a:t>Task 2 </a:t>
            </a:r>
            <a:r>
              <a:rPr lang="en-US" dirty="0"/>
              <a:t>of </a:t>
            </a:r>
            <a:r>
              <a:rPr lang="en-US" b="1" dirty="0"/>
              <a:t>Worksheet 2</a:t>
            </a:r>
          </a:p>
          <a:p>
            <a:endParaRPr lang="en-GB" dirty="0"/>
          </a:p>
        </p:txBody>
      </p:sp>
    </p:spTree>
    <p:extLst>
      <p:ext uri="{BB962C8B-B14F-4D97-AF65-F5344CB8AC3E}">
        <p14:creationId xmlns:p14="http://schemas.microsoft.com/office/powerpoint/2010/main" val="390357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ug, vessel, cup, indoor&#10;&#10;Description generated with very high confidence">
            <a:extLst>
              <a:ext uri="{FF2B5EF4-FFF2-40B4-BE49-F238E27FC236}">
                <a16:creationId xmlns:a16="http://schemas.microsoft.com/office/drawing/2014/main" id="{D59D6B8E-6765-4794-868A-F9E6B32931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00765" y="4343400"/>
            <a:ext cx="4908229" cy="2514600"/>
          </a:xfrm>
          <a:prstGeom prst="rect">
            <a:avLst/>
          </a:prstGeom>
        </p:spPr>
      </p:pic>
      <p:sp>
        <p:nvSpPr>
          <p:cNvPr id="4" name="Text Placeholder 3">
            <a:extLst>
              <a:ext uri="{FF2B5EF4-FFF2-40B4-BE49-F238E27FC236}">
                <a16:creationId xmlns:a16="http://schemas.microsoft.com/office/drawing/2014/main" id="{B74CF45F-8024-4AC2-9923-28C5A81DD80C}"/>
              </a:ext>
            </a:extLst>
          </p:cNvPr>
          <p:cNvSpPr>
            <a:spLocks noGrp="1"/>
          </p:cNvSpPr>
          <p:nvPr>
            <p:ph type="body" sz="quarter" idx="13"/>
          </p:nvPr>
        </p:nvSpPr>
        <p:spPr/>
        <p:txBody>
          <a:bodyPr/>
          <a:lstStyle/>
          <a:p>
            <a:r>
              <a:rPr lang="en-GB" dirty="0"/>
              <a:t>Thermochromic pigment</a:t>
            </a:r>
          </a:p>
        </p:txBody>
      </p:sp>
      <p:sp>
        <p:nvSpPr>
          <p:cNvPr id="5" name="Text Placeholder 4">
            <a:extLst>
              <a:ext uri="{FF2B5EF4-FFF2-40B4-BE49-F238E27FC236}">
                <a16:creationId xmlns:a16="http://schemas.microsoft.com/office/drawing/2014/main" id="{BF5B7D4C-64EB-4217-836E-D48A55F570E4}"/>
              </a:ext>
            </a:extLst>
          </p:cNvPr>
          <p:cNvSpPr>
            <a:spLocks noGrp="1"/>
          </p:cNvSpPr>
          <p:nvPr>
            <p:ph type="body" sz="quarter" idx="14"/>
          </p:nvPr>
        </p:nvSpPr>
        <p:spPr/>
        <p:txBody>
          <a:bodyPr/>
          <a:lstStyle/>
          <a:p>
            <a:r>
              <a:rPr lang="en-GB" dirty="0"/>
              <a:t>Thermochromic pigment changes colour or opacity with a change in temperature</a:t>
            </a:r>
          </a:p>
          <a:p>
            <a:pPr lvl="1"/>
            <a:r>
              <a:rPr lang="en-GB" dirty="0"/>
              <a:t>The pigment can be mixed into materials and finishes such as varnishes, paints, dyes as well as polymers</a:t>
            </a:r>
          </a:p>
          <a:p>
            <a:pPr lvl="1"/>
            <a:r>
              <a:rPr lang="en-GB" dirty="0"/>
              <a:t>It may transform from opaque to transparent or change colour</a:t>
            </a:r>
          </a:p>
          <a:p>
            <a:pPr lvl="1"/>
            <a:r>
              <a:rPr lang="en-GB" dirty="0">
                <a:solidFill>
                  <a:srgbClr val="20692A"/>
                </a:solidFill>
              </a:rPr>
              <a:t>How can thermochromic pigment be used to improve safety?</a:t>
            </a:r>
          </a:p>
        </p:txBody>
      </p:sp>
    </p:spTree>
    <p:extLst>
      <p:ext uri="{BB962C8B-B14F-4D97-AF65-F5344CB8AC3E}">
        <p14:creationId xmlns:p14="http://schemas.microsoft.com/office/powerpoint/2010/main" val="2115017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70506"/>
        </a:solidFill>
        <a:effectLst/>
      </p:bgPr>
    </p:bg>
    <p:spTree>
      <p:nvGrpSpPr>
        <p:cNvPr id="1" name=""/>
        <p:cNvGrpSpPr/>
        <p:nvPr/>
      </p:nvGrpSpPr>
      <p:grpSpPr>
        <a:xfrm>
          <a:off x="0" y="0"/>
          <a:ext cx="0" cy="0"/>
          <a:chOff x="0" y="0"/>
          <a:chExt cx="0" cy="0"/>
        </a:xfrm>
      </p:grpSpPr>
      <p:pic>
        <p:nvPicPr>
          <p:cNvPr id="7" name="Picture 6" descr="A clock sitting in the middle of a watch&#10;&#10;Description generated with high confidence">
            <a:extLst>
              <a:ext uri="{FF2B5EF4-FFF2-40B4-BE49-F238E27FC236}">
                <a16:creationId xmlns:a16="http://schemas.microsoft.com/office/drawing/2014/main" id="{8BA038D8-AA52-490C-8546-027635A432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3995739" y="1709739"/>
            <a:ext cx="6207122" cy="4089400"/>
          </a:xfrm>
          <a:prstGeom prst="rect">
            <a:avLst/>
          </a:prstGeom>
        </p:spPr>
      </p:pic>
      <p:sp>
        <p:nvSpPr>
          <p:cNvPr id="2" name="Text Placeholder 1">
            <a:extLst>
              <a:ext uri="{FF2B5EF4-FFF2-40B4-BE49-F238E27FC236}">
                <a16:creationId xmlns:a16="http://schemas.microsoft.com/office/drawing/2014/main" id="{E68CEEB0-CFA1-4878-8B2C-3DA01C9355FF}"/>
              </a:ext>
            </a:extLst>
          </p:cNvPr>
          <p:cNvSpPr>
            <a:spLocks noGrp="1"/>
          </p:cNvSpPr>
          <p:nvPr>
            <p:ph type="body" sz="quarter" idx="13"/>
          </p:nvPr>
        </p:nvSpPr>
        <p:spPr/>
        <p:txBody>
          <a:bodyPr/>
          <a:lstStyle/>
          <a:p>
            <a:r>
              <a:rPr lang="en-GB" dirty="0">
                <a:solidFill>
                  <a:schemeClr val="bg1"/>
                </a:solidFill>
              </a:rPr>
              <a:t>Phosphorescent pigment</a:t>
            </a:r>
          </a:p>
        </p:txBody>
      </p:sp>
      <p:sp>
        <p:nvSpPr>
          <p:cNvPr id="3" name="Text Placeholder 2">
            <a:extLst>
              <a:ext uri="{FF2B5EF4-FFF2-40B4-BE49-F238E27FC236}">
                <a16:creationId xmlns:a16="http://schemas.microsoft.com/office/drawing/2014/main" id="{8511B3AB-E274-47AF-8315-1CAD907A05A9}"/>
              </a:ext>
            </a:extLst>
          </p:cNvPr>
          <p:cNvSpPr>
            <a:spLocks noGrp="1"/>
          </p:cNvSpPr>
          <p:nvPr>
            <p:ph type="body" sz="quarter" idx="14"/>
          </p:nvPr>
        </p:nvSpPr>
        <p:spPr/>
        <p:txBody>
          <a:bodyPr/>
          <a:lstStyle/>
          <a:p>
            <a:r>
              <a:rPr lang="en-GB" dirty="0">
                <a:solidFill>
                  <a:schemeClr val="bg1"/>
                </a:solidFill>
              </a:rPr>
              <a:t>Phosphorescent or glow in the dark</a:t>
            </a:r>
            <a:br>
              <a:rPr lang="en-GB" dirty="0">
                <a:solidFill>
                  <a:schemeClr val="bg1"/>
                </a:solidFill>
              </a:rPr>
            </a:br>
            <a:r>
              <a:rPr lang="en-GB" dirty="0">
                <a:solidFill>
                  <a:schemeClr val="bg1"/>
                </a:solidFill>
              </a:rPr>
              <a:t>materials respond to light</a:t>
            </a:r>
          </a:p>
          <a:p>
            <a:pPr lvl="1"/>
            <a:r>
              <a:rPr lang="en-GB" dirty="0">
                <a:solidFill>
                  <a:schemeClr val="bg1"/>
                </a:solidFill>
              </a:rPr>
              <a:t>Phosphorescent materials absorb</a:t>
            </a:r>
            <a:br>
              <a:rPr lang="en-GB" dirty="0">
                <a:solidFill>
                  <a:schemeClr val="bg1"/>
                </a:solidFill>
              </a:rPr>
            </a:br>
            <a:r>
              <a:rPr lang="en-GB" dirty="0">
                <a:solidFill>
                  <a:schemeClr val="bg1"/>
                </a:solidFill>
              </a:rPr>
              <a:t>energy from natural / artificial light </a:t>
            </a:r>
            <a:br>
              <a:rPr lang="en-GB" dirty="0">
                <a:solidFill>
                  <a:schemeClr val="bg1"/>
                </a:solidFill>
              </a:rPr>
            </a:br>
            <a:r>
              <a:rPr lang="en-GB" dirty="0">
                <a:solidFill>
                  <a:schemeClr val="bg1"/>
                </a:solidFill>
              </a:rPr>
              <a:t>sources and emit light in the dark</a:t>
            </a:r>
          </a:p>
          <a:p>
            <a:pPr lvl="1"/>
            <a:r>
              <a:rPr lang="en-US" dirty="0">
                <a:solidFill>
                  <a:schemeClr val="bg1"/>
                </a:solidFill>
              </a:rPr>
              <a:t>Typically, the glow will fade within</a:t>
            </a:r>
            <a:br>
              <a:rPr lang="en-US" dirty="0">
                <a:solidFill>
                  <a:schemeClr val="bg1"/>
                </a:solidFill>
              </a:rPr>
            </a:br>
            <a:r>
              <a:rPr lang="en-US" dirty="0">
                <a:solidFill>
                  <a:schemeClr val="bg1"/>
                </a:solidFill>
              </a:rPr>
              <a:t>a few hours in a dark environment</a:t>
            </a:r>
          </a:p>
          <a:p>
            <a:pPr lvl="1"/>
            <a:r>
              <a:rPr lang="en-GB" dirty="0">
                <a:solidFill>
                  <a:schemeClr val="bg1"/>
                </a:solidFill>
              </a:rPr>
              <a:t>Commonly used in watch faces, </a:t>
            </a:r>
            <a:br>
              <a:rPr lang="en-GB" dirty="0">
                <a:solidFill>
                  <a:schemeClr val="bg1"/>
                </a:solidFill>
              </a:rPr>
            </a:br>
            <a:r>
              <a:rPr lang="en-GB" dirty="0">
                <a:solidFill>
                  <a:schemeClr val="bg1"/>
                </a:solidFill>
              </a:rPr>
              <a:t>toys, stickers, paints and safety </a:t>
            </a:r>
            <a:br>
              <a:rPr lang="en-GB" dirty="0">
                <a:solidFill>
                  <a:schemeClr val="bg1"/>
                </a:solidFill>
              </a:rPr>
            </a:br>
            <a:r>
              <a:rPr lang="en-GB" dirty="0">
                <a:solidFill>
                  <a:schemeClr val="bg1"/>
                </a:solidFill>
              </a:rPr>
              <a:t>signs e.g. fire exit signs</a:t>
            </a:r>
            <a:br>
              <a:rPr lang="en-GB" dirty="0">
                <a:solidFill>
                  <a:schemeClr val="bg1"/>
                </a:solidFill>
              </a:rPr>
            </a:br>
            <a:endParaRPr lang="en-GB" dirty="0">
              <a:solidFill>
                <a:schemeClr val="bg1"/>
              </a:solidFill>
            </a:endParaRPr>
          </a:p>
        </p:txBody>
      </p:sp>
    </p:spTree>
    <p:extLst>
      <p:ext uri="{BB962C8B-B14F-4D97-AF65-F5344CB8AC3E}">
        <p14:creationId xmlns:p14="http://schemas.microsoft.com/office/powerpoint/2010/main" val="147605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bject&#10;&#10;Description generated with high confidence">
            <a:extLst>
              <a:ext uri="{FF2B5EF4-FFF2-40B4-BE49-F238E27FC236}">
                <a16:creationId xmlns:a16="http://schemas.microsoft.com/office/drawing/2014/main" id="{F6220783-5EFA-48DC-84E8-DAED73FCC9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23065" y="4102484"/>
            <a:ext cx="5248592" cy="2364952"/>
          </a:xfrm>
          <a:prstGeom prst="rect">
            <a:avLst/>
          </a:prstGeom>
        </p:spPr>
      </p:pic>
      <p:sp>
        <p:nvSpPr>
          <p:cNvPr id="2" name="Text Placeholder 1">
            <a:extLst>
              <a:ext uri="{FF2B5EF4-FFF2-40B4-BE49-F238E27FC236}">
                <a16:creationId xmlns:a16="http://schemas.microsoft.com/office/drawing/2014/main" id="{1A5B1007-9BD3-478E-A7B3-D2F436B81396}"/>
              </a:ext>
            </a:extLst>
          </p:cNvPr>
          <p:cNvSpPr>
            <a:spLocks noGrp="1"/>
          </p:cNvSpPr>
          <p:nvPr>
            <p:ph type="body" sz="quarter" idx="13"/>
          </p:nvPr>
        </p:nvSpPr>
        <p:spPr/>
        <p:txBody>
          <a:bodyPr/>
          <a:lstStyle/>
          <a:p>
            <a:r>
              <a:rPr lang="en-GB" dirty="0"/>
              <a:t>Photochromic pigment</a:t>
            </a:r>
          </a:p>
        </p:txBody>
      </p:sp>
      <p:sp>
        <p:nvSpPr>
          <p:cNvPr id="3" name="Text Placeholder 2">
            <a:extLst>
              <a:ext uri="{FF2B5EF4-FFF2-40B4-BE49-F238E27FC236}">
                <a16:creationId xmlns:a16="http://schemas.microsoft.com/office/drawing/2014/main" id="{9DA83D57-7A61-42D4-A41B-DCA01D0BE043}"/>
              </a:ext>
            </a:extLst>
          </p:cNvPr>
          <p:cNvSpPr>
            <a:spLocks noGrp="1"/>
          </p:cNvSpPr>
          <p:nvPr>
            <p:ph type="body" sz="quarter" idx="14"/>
          </p:nvPr>
        </p:nvSpPr>
        <p:spPr/>
        <p:txBody>
          <a:bodyPr/>
          <a:lstStyle/>
          <a:p>
            <a:r>
              <a:rPr lang="en-GB" dirty="0"/>
              <a:t>This smart material changes colour or opacity with the level of ultraviolet light in a reversible reaction</a:t>
            </a:r>
          </a:p>
          <a:p>
            <a:pPr lvl="1"/>
            <a:r>
              <a:rPr lang="en-GB" dirty="0"/>
              <a:t>Commonly used in spectacles, clothing and novelty items</a:t>
            </a:r>
          </a:p>
          <a:p>
            <a:pPr lvl="1"/>
            <a:r>
              <a:rPr lang="en-GB" dirty="0"/>
              <a:t>Like all smart pigments, photochromic pigment can be used as an additive to affect the properties of other materials and finishes </a:t>
            </a:r>
          </a:p>
        </p:txBody>
      </p:sp>
    </p:spTree>
    <p:extLst>
      <p:ext uri="{BB962C8B-B14F-4D97-AF65-F5344CB8AC3E}">
        <p14:creationId xmlns:p14="http://schemas.microsoft.com/office/powerpoint/2010/main" val="2676833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1010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9D5BB3-5CDD-4E2F-85F1-003EF5A7E6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75611" y="1089533"/>
            <a:ext cx="5068390" cy="5768468"/>
          </a:xfrm>
          <a:prstGeom prst="rect">
            <a:avLst/>
          </a:prstGeom>
        </p:spPr>
      </p:pic>
      <p:sp>
        <p:nvSpPr>
          <p:cNvPr id="2" name="Text Placeholder 1">
            <a:extLst>
              <a:ext uri="{FF2B5EF4-FFF2-40B4-BE49-F238E27FC236}">
                <a16:creationId xmlns:a16="http://schemas.microsoft.com/office/drawing/2014/main" id="{AB3C280F-BD67-46FF-8421-4A5A9912F1A0}"/>
              </a:ext>
            </a:extLst>
          </p:cNvPr>
          <p:cNvSpPr>
            <a:spLocks noGrp="1"/>
          </p:cNvSpPr>
          <p:nvPr>
            <p:ph type="body" sz="quarter" idx="13"/>
          </p:nvPr>
        </p:nvSpPr>
        <p:spPr/>
        <p:txBody>
          <a:bodyPr/>
          <a:lstStyle/>
          <a:p>
            <a:r>
              <a:rPr lang="en-GB" dirty="0">
                <a:solidFill>
                  <a:schemeClr val="bg1"/>
                </a:solidFill>
              </a:rPr>
              <a:t>Electroluminescent wire</a:t>
            </a:r>
          </a:p>
        </p:txBody>
      </p:sp>
      <p:sp>
        <p:nvSpPr>
          <p:cNvPr id="3" name="Text Placeholder 2">
            <a:extLst>
              <a:ext uri="{FF2B5EF4-FFF2-40B4-BE49-F238E27FC236}">
                <a16:creationId xmlns:a16="http://schemas.microsoft.com/office/drawing/2014/main" id="{588DEA30-E9A9-4100-91C1-01545259400A}"/>
              </a:ext>
            </a:extLst>
          </p:cNvPr>
          <p:cNvSpPr>
            <a:spLocks noGrp="1"/>
          </p:cNvSpPr>
          <p:nvPr>
            <p:ph type="body" sz="quarter" idx="14"/>
          </p:nvPr>
        </p:nvSpPr>
        <p:spPr/>
        <p:txBody>
          <a:bodyPr/>
          <a:lstStyle/>
          <a:p>
            <a:r>
              <a:rPr lang="en-GB" dirty="0">
                <a:solidFill>
                  <a:schemeClr val="bg1"/>
                </a:solidFill>
              </a:rPr>
              <a:t>This material is made from copper wire </a:t>
            </a:r>
            <a:br>
              <a:rPr lang="en-GB" dirty="0">
                <a:solidFill>
                  <a:schemeClr val="bg1"/>
                </a:solidFill>
              </a:rPr>
            </a:br>
            <a:r>
              <a:rPr lang="en-GB" dirty="0">
                <a:solidFill>
                  <a:schemeClr val="bg1"/>
                </a:solidFill>
              </a:rPr>
              <a:t>coated in phosphor which glows when </a:t>
            </a:r>
            <a:br>
              <a:rPr lang="en-GB" dirty="0">
                <a:solidFill>
                  <a:schemeClr val="bg1"/>
                </a:solidFill>
              </a:rPr>
            </a:br>
            <a:r>
              <a:rPr lang="en-GB" dirty="0">
                <a:solidFill>
                  <a:schemeClr val="bg1"/>
                </a:solidFill>
              </a:rPr>
              <a:t>an alternating current is applied to it</a:t>
            </a:r>
          </a:p>
          <a:p>
            <a:pPr lvl="1"/>
            <a:r>
              <a:rPr lang="en-GB" dirty="0"/>
              <a:t>Electroluminescent (EL) wire </a:t>
            </a:r>
            <a:br>
              <a:rPr lang="en-GB" dirty="0"/>
            </a:br>
            <a:r>
              <a:rPr lang="en-GB" dirty="0"/>
              <a:t>has a pliable plastic coating </a:t>
            </a:r>
            <a:br>
              <a:rPr lang="en-GB" dirty="0"/>
            </a:br>
            <a:r>
              <a:rPr lang="en-GB" dirty="0"/>
              <a:t>so it’s flexible and suitable </a:t>
            </a:r>
            <a:br>
              <a:rPr lang="en-GB" dirty="0"/>
            </a:br>
            <a:r>
              <a:rPr lang="en-GB" dirty="0"/>
              <a:t>for use outdoors</a:t>
            </a:r>
          </a:p>
          <a:p>
            <a:pPr lvl="1"/>
            <a:r>
              <a:rPr lang="en-GB" dirty="0"/>
              <a:t>Unlike LED strip lighting, EL wire </a:t>
            </a:r>
            <a:br>
              <a:rPr lang="en-GB" dirty="0"/>
            </a:br>
            <a:r>
              <a:rPr lang="en-GB" dirty="0"/>
              <a:t>produces a 360° unbroken thread </a:t>
            </a:r>
            <a:br>
              <a:rPr lang="en-GB" dirty="0"/>
            </a:br>
            <a:r>
              <a:rPr lang="en-GB" dirty="0"/>
              <a:t>of light</a:t>
            </a:r>
          </a:p>
          <a:p>
            <a:pPr lvl="1"/>
            <a:r>
              <a:rPr lang="en-GB" dirty="0"/>
              <a:t>Used in lighting, accessories for </a:t>
            </a:r>
            <a:br>
              <a:rPr lang="en-GB" dirty="0"/>
            </a:br>
            <a:r>
              <a:rPr lang="en-GB" dirty="0"/>
              <a:t>bicycles, vehicles and costumes</a:t>
            </a:r>
          </a:p>
        </p:txBody>
      </p:sp>
    </p:spTree>
    <p:extLst>
      <p:ext uri="{BB962C8B-B14F-4D97-AF65-F5344CB8AC3E}">
        <p14:creationId xmlns:p14="http://schemas.microsoft.com/office/powerpoint/2010/main" val="1431079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hand holding a blue umbrella&#10;&#10;Description generated with very high confidence">
            <a:extLst>
              <a:ext uri="{FF2B5EF4-FFF2-40B4-BE49-F238E27FC236}">
                <a16:creationId xmlns:a16="http://schemas.microsoft.com/office/drawing/2014/main" id="{037270D2-C6B2-401C-AEC6-11F45FAD43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76497" y="2224178"/>
            <a:ext cx="5591006" cy="4633822"/>
          </a:xfrm>
          <a:prstGeom prst="rect">
            <a:avLst/>
          </a:prstGeom>
        </p:spPr>
      </p:pic>
      <p:sp>
        <p:nvSpPr>
          <p:cNvPr id="4" name="Text Placeholder 3">
            <a:extLst>
              <a:ext uri="{FF2B5EF4-FFF2-40B4-BE49-F238E27FC236}">
                <a16:creationId xmlns:a16="http://schemas.microsoft.com/office/drawing/2014/main" id="{DF67C643-7118-4C58-94ED-1A7A9CA47F33}"/>
              </a:ext>
            </a:extLst>
          </p:cNvPr>
          <p:cNvSpPr>
            <a:spLocks noGrp="1"/>
          </p:cNvSpPr>
          <p:nvPr>
            <p:ph type="body" sz="quarter" idx="13"/>
          </p:nvPr>
        </p:nvSpPr>
        <p:spPr/>
        <p:txBody>
          <a:bodyPr/>
          <a:lstStyle/>
          <a:p>
            <a:r>
              <a:rPr lang="en-GB" dirty="0"/>
              <a:t>Worksheet task</a:t>
            </a:r>
          </a:p>
        </p:txBody>
      </p:sp>
      <p:sp>
        <p:nvSpPr>
          <p:cNvPr id="5" name="Text Placeholder 4">
            <a:extLst>
              <a:ext uri="{FF2B5EF4-FFF2-40B4-BE49-F238E27FC236}">
                <a16:creationId xmlns:a16="http://schemas.microsoft.com/office/drawing/2014/main" id="{C2400EE1-2B5E-4850-B2AD-CEB8A1D0C343}"/>
              </a:ext>
            </a:extLst>
          </p:cNvPr>
          <p:cNvSpPr>
            <a:spLocks noGrp="1"/>
          </p:cNvSpPr>
          <p:nvPr>
            <p:ph type="body" sz="quarter" idx="14"/>
          </p:nvPr>
        </p:nvSpPr>
        <p:spPr/>
        <p:txBody>
          <a:bodyPr/>
          <a:lstStyle/>
          <a:p>
            <a:r>
              <a:rPr lang="en-US" dirty="0"/>
              <a:t>Complete </a:t>
            </a:r>
            <a:r>
              <a:rPr lang="en-US" b="1" dirty="0"/>
              <a:t>Task 3 </a:t>
            </a:r>
            <a:r>
              <a:rPr lang="en-US" dirty="0"/>
              <a:t>of </a:t>
            </a:r>
            <a:r>
              <a:rPr lang="en-US" b="1" dirty="0"/>
              <a:t>Worksheet 2</a:t>
            </a:r>
          </a:p>
          <a:p>
            <a:endParaRPr lang="en-GB" dirty="0"/>
          </a:p>
        </p:txBody>
      </p:sp>
      <p:sp>
        <p:nvSpPr>
          <p:cNvPr id="2" name="Rectangle 1">
            <a:extLst>
              <a:ext uri="{FF2B5EF4-FFF2-40B4-BE49-F238E27FC236}">
                <a16:creationId xmlns:a16="http://schemas.microsoft.com/office/drawing/2014/main" id="{A6463AD3-07A1-4EBF-AE5B-5FE9CEBF1FC8}"/>
              </a:ext>
            </a:extLst>
          </p:cNvPr>
          <p:cNvSpPr/>
          <p:nvPr/>
        </p:nvSpPr>
        <p:spPr>
          <a:xfrm>
            <a:off x="0" y="6488668"/>
            <a:ext cx="3352800" cy="369332"/>
          </a:xfrm>
          <a:prstGeom prst="rect">
            <a:avLst/>
          </a:prstGeom>
        </p:spPr>
        <p:txBody>
          <a:bodyPr wrap="square">
            <a:spAutoFit/>
          </a:bodyPr>
          <a:lstStyle/>
          <a:p>
            <a:r>
              <a:rPr lang="en-GB" dirty="0">
                <a:hlinkClick r:id="rId3"/>
              </a:rPr>
              <a:t>https://youtu.be/-qC8GyKOTgc</a:t>
            </a:r>
            <a:r>
              <a:rPr lang="en-GB" dirty="0"/>
              <a:t> </a:t>
            </a:r>
          </a:p>
        </p:txBody>
      </p:sp>
    </p:spTree>
    <p:extLst>
      <p:ext uri="{BB962C8B-B14F-4D97-AF65-F5344CB8AC3E}">
        <p14:creationId xmlns:p14="http://schemas.microsoft.com/office/powerpoint/2010/main" val="269661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1B0EB5-6905-476C-8F16-E02CEB1DEA50}"/>
              </a:ext>
            </a:extLst>
          </p:cNvPr>
          <p:cNvSpPr>
            <a:spLocks noGrp="1"/>
          </p:cNvSpPr>
          <p:nvPr>
            <p:ph type="body" sz="quarter" idx="13"/>
          </p:nvPr>
        </p:nvSpPr>
        <p:spPr/>
        <p:txBody>
          <a:bodyPr/>
          <a:lstStyle/>
          <a:p>
            <a:r>
              <a:rPr lang="en-GB" dirty="0">
                <a:solidFill>
                  <a:schemeClr val="bg1"/>
                </a:solidFill>
              </a:rPr>
              <a:t>Piezoelectric materials</a:t>
            </a:r>
          </a:p>
        </p:txBody>
      </p:sp>
      <p:sp>
        <p:nvSpPr>
          <p:cNvPr id="3" name="Text Placeholder 2">
            <a:extLst>
              <a:ext uri="{FF2B5EF4-FFF2-40B4-BE49-F238E27FC236}">
                <a16:creationId xmlns:a16="http://schemas.microsoft.com/office/drawing/2014/main" id="{0D9868EF-BB8F-4FEB-AA99-8693FB8B40DB}"/>
              </a:ext>
            </a:extLst>
          </p:cNvPr>
          <p:cNvSpPr>
            <a:spLocks noGrp="1"/>
          </p:cNvSpPr>
          <p:nvPr>
            <p:ph type="body" sz="quarter" idx="14"/>
          </p:nvPr>
        </p:nvSpPr>
        <p:spPr/>
        <p:txBody>
          <a:bodyPr/>
          <a:lstStyle/>
          <a:p>
            <a:r>
              <a:rPr lang="en-GB" dirty="0">
                <a:solidFill>
                  <a:schemeClr val="bg1"/>
                </a:solidFill>
              </a:rPr>
              <a:t>These materials convert mechanical energy </a:t>
            </a:r>
            <a:br>
              <a:rPr lang="en-GB" dirty="0">
                <a:solidFill>
                  <a:schemeClr val="bg1"/>
                </a:solidFill>
              </a:rPr>
            </a:br>
            <a:r>
              <a:rPr lang="en-GB" dirty="0">
                <a:solidFill>
                  <a:schemeClr val="bg1"/>
                </a:solidFill>
              </a:rPr>
              <a:t>into electrical energy, and vice versa</a:t>
            </a:r>
          </a:p>
          <a:p>
            <a:pPr lvl="1"/>
            <a:r>
              <a:rPr lang="en-GB" dirty="0">
                <a:solidFill>
                  <a:schemeClr val="bg1"/>
                </a:solidFill>
              </a:rPr>
              <a:t>Pressure or vibrations is converted to electrical charge which can be used or stored for later use</a:t>
            </a:r>
          </a:p>
          <a:p>
            <a:pPr lvl="1"/>
            <a:r>
              <a:rPr lang="en-GB" dirty="0">
                <a:solidFill>
                  <a:schemeClr val="bg1"/>
                </a:solidFill>
              </a:rPr>
              <a:t>Piezoelectric materials </a:t>
            </a:r>
            <a:br>
              <a:rPr lang="en-GB" dirty="0">
                <a:solidFill>
                  <a:schemeClr val="bg1"/>
                </a:solidFill>
              </a:rPr>
            </a:br>
            <a:r>
              <a:rPr lang="en-GB" dirty="0">
                <a:solidFill>
                  <a:schemeClr val="bg1"/>
                </a:solidFill>
              </a:rPr>
              <a:t>include crystal, ceramic, </a:t>
            </a:r>
            <a:br>
              <a:rPr lang="en-GB" dirty="0">
                <a:solidFill>
                  <a:schemeClr val="bg1"/>
                </a:solidFill>
              </a:rPr>
            </a:br>
            <a:r>
              <a:rPr lang="en-GB" dirty="0">
                <a:solidFill>
                  <a:schemeClr val="bg1"/>
                </a:solidFill>
              </a:rPr>
              <a:t>bone and even viruses</a:t>
            </a:r>
          </a:p>
          <a:p>
            <a:pPr lvl="1"/>
            <a:r>
              <a:rPr lang="en-GB" dirty="0">
                <a:solidFill>
                  <a:schemeClr val="bg1"/>
                </a:solidFill>
              </a:rPr>
              <a:t>Piezo electricity is used to create </a:t>
            </a:r>
            <a:br>
              <a:rPr lang="en-GB" dirty="0">
                <a:solidFill>
                  <a:schemeClr val="bg1"/>
                </a:solidFill>
              </a:rPr>
            </a:br>
            <a:r>
              <a:rPr lang="en-GB" dirty="0">
                <a:solidFill>
                  <a:schemeClr val="bg1"/>
                </a:solidFill>
              </a:rPr>
              <a:t>a spark in lighters, trip burglar alarms </a:t>
            </a:r>
            <a:br>
              <a:rPr lang="en-GB" dirty="0">
                <a:solidFill>
                  <a:schemeClr val="bg1"/>
                </a:solidFill>
              </a:rPr>
            </a:br>
            <a:r>
              <a:rPr lang="en-GB" dirty="0">
                <a:solidFill>
                  <a:schemeClr val="bg1"/>
                </a:solidFill>
              </a:rPr>
              <a:t>and generate the sound for fire alarms</a:t>
            </a:r>
          </a:p>
          <a:p>
            <a:pPr lvl="1"/>
            <a:r>
              <a:rPr lang="en-GB" dirty="0">
                <a:solidFill>
                  <a:schemeClr val="bg1"/>
                </a:solidFill>
              </a:rPr>
              <a:t>Discuss how PE materials would be used</a:t>
            </a:r>
            <a:br>
              <a:rPr lang="en-GB" dirty="0">
                <a:solidFill>
                  <a:schemeClr val="bg1"/>
                </a:solidFill>
              </a:rPr>
            </a:br>
            <a:r>
              <a:rPr lang="en-GB" dirty="0">
                <a:solidFill>
                  <a:schemeClr val="bg1"/>
                </a:solidFill>
              </a:rPr>
              <a:t>in each of the products listed above</a:t>
            </a:r>
            <a:br>
              <a:rPr lang="en-GB" dirty="0"/>
            </a:br>
            <a:br>
              <a:rPr lang="en-GB" dirty="0"/>
            </a:br>
            <a:endParaRPr lang="en-GB" dirty="0"/>
          </a:p>
        </p:txBody>
      </p:sp>
      <p:sp>
        <p:nvSpPr>
          <p:cNvPr id="4" name="Rectangle 3">
            <a:extLst>
              <a:ext uri="{FF2B5EF4-FFF2-40B4-BE49-F238E27FC236}">
                <a16:creationId xmlns:a16="http://schemas.microsoft.com/office/drawing/2014/main" id="{5D702229-76BF-454B-88C7-DEFD6D1B1A20}"/>
              </a:ext>
            </a:extLst>
          </p:cNvPr>
          <p:cNvSpPr/>
          <p:nvPr/>
        </p:nvSpPr>
        <p:spPr>
          <a:xfrm>
            <a:off x="0" y="6488668"/>
            <a:ext cx="6009861" cy="369332"/>
          </a:xfrm>
          <a:prstGeom prst="rect">
            <a:avLst/>
          </a:prstGeom>
        </p:spPr>
        <p:txBody>
          <a:bodyPr wrap="square">
            <a:spAutoFit/>
          </a:bodyPr>
          <a:lstStyle/>
          <a:p>
            <a:r>
              <a:rPr lang="en-GB" dirty="0">
                <a:hlinkClick r:id="rId3"/>
              </a:rPr>
              <a:t>https://www.youtube.com/watch?v=ce4rz-Qx1A0</a:t>
            </a:r>
            <a:r>
              <a:rPr lang="en-GB" dirty="0"/>
              <a:t> </a:t>
            </a:r>
          </a:p>
        </p:txBody>
      </p:sp>
    </p:spTree>
    <p:extLst>
      <p:ext uri="{BB962C8B-B14F-4D97-AF65-F5344CB8AC3E}">
        <p14:creationId xmlns:p14="http://schemas.microsoft.com/office/powerpoint/2010/main" val="278606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FF7FB9-2FDD-463F-9F72-3EB19C9C81C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866968" y="2913893"/>
            <a:ext cx="4277031" cy="3944106"/>
          </a:xfrm>
          <a:prstGeom prst="rect">
            <a:avLst/>
          </a:prstGeom>
        </p:spPr>
      </p:pic>
      <p:sp>
        <p:nvSpPr>
          <p:cNvPr id="2" name="Text Placeholder 1">
            <a:extLst>
              <a:ext uri="{FF2B5EF4-FFF2-40B4-BE49-F238E27FC236}">
                <a16:creationId xmlns:a16="http://schemas.microsoft.com/office/drawing/2014/main" id="{1A5B8D96-5945-4637-B116-261AD48DDB63}"/>
              </a:ext>
            </a:extLst>
          </p:cNvPr>
          <p:cNvSpPr>
            <a:spLocks noGrp="1"/>
          </p:cNvSpPr>
          <p:nvPr>
            <p:ph type="body" sz="quarter" idx="13"/>
          </p:nvPr>
        </p:nvSpPr>
        <p:spPr/>
        <p:txBody>
          <a:bodyPr/>
          <a:lstStyle/>
          <a:p>
            <a:r>
              <a:rPr lang="en-GB" dirty="0">
                <a:solidFill>
                  <a:schemeClr val="bg1"/>
                </a:solidFill>
              </a:rPr>
              <a:t>How are they used?</a:t>
            </a:r>
          </a:p>
        </p:txBody>
      </p:sp>
      <p:sp>
        <p:nvSpPr>
          <p:cNvPr id="3" name="Text Placeholder 2">
            <a:extLst>
              <a:ext uri="{FF2B5EF4-FFF2-40B4-BE49-F238E27FC236}">
                <a16:creationId xmlns:a16="http://schemas.microsoft.com/office/drawing/2014/main" id="{809829CD-CBE6-4F1B-B7CC-59370EF2081E}"/>
              </a:ext>
            </a:extLst>
          </p:cNvPr>
          <p:cNvSpPr>
            <a:spLocks noGrp="1"/>
          </p:cNvSpPr>
          <p:nvPr>
            <p:ph type="body" sz="quarter" idx="14"/>
          </p:nvPr>
        </p:nvSpPr>
        <p:spPr/>
        <p:txBody>
          <a:bodyPr/>
          <a:lstStyle/>
          <a:p>
            <a:r>
              <a:rPr lang="en-GB" dirty="0">
                <a:solidFill>
                  <a:schemeClr val="bg1"/>
                </a:solidFill>
              </a:rPr>
              <a:t>One of the first uses for piezo electric materials was in ultrasonic detectors for submarines used in WWI</a:t>
            </a:r>
          </a:p>
          <a:p>
            <a:pPr lvl="1"/>
            <a:r>
              <a:rPr lang="en-GB" dirty="0">
                <a:solidFill>
                  <a:schemeClr val="bg1"/>
                </a:solidFill>
              </a:rPr>
              <a:t>A grid of </a:t>
            </a:r>
            <a:r>
              <a:rPr lang="en-GB" b="1" dirty="0">
                <a:solidFill>
                  <a:schemeClr val="bg1"/>
                </a:solidFill>
              </a:rPr>
              <a:t>quartz</a:t>
            </a:r>
            <a:r>
              <a:rPr lang="en-GB" dirty="0">
                <a:solidFill>
                  <a:schemeClr val="bg1"/>
                </a:solidFill>
              </a:rPr>
              <a:t> crystals held between </a:t>
            </a:r>
            <a:br>
              <a:rPr lang="en-GB" dirty="0">
                <a:solidFill>
                  <a:schemeClr val="bg1"/>
                </a:solidFill>
              </a:rPr>
            </a:br>
            <a:r>
              <a:rPr lang="en-GB" dirty="0">
                <a:solidFill>
                  <a:schemeClr val="bg1"/>
                </a:solidFill>
              </a:rPr>
              <a:t>two steel plates resonates when electric </a:t>
            </a:r>
            <a:br>
              <a:rPr lang="en-GB" dirty="0">
                <a:solidFill>
                  <a:schemeClr val="bg1"/>
                </a:solidFill>
              </a:rPr>
            </a:br>
            <a:r>
              <a:rPr lang="en-GB" dirty="0">
                <a:solidFill>
                  <a:schemeClr val="bg1"/>
                </a:solidFill>
              </a:rPr>
              <a:t>current was applied</a:t>
            </a:r>
          </a:p>
          <a:p>
            <a:pPr lvl="1"/>
            <a:r>
              <a:rPr lang="en-GB" dirty="0">
                <a:solidFill>
                  <a:schemeClr val="bg1"/>
                </a:solidFill>
              </a:rPr>
              <a:t>This cell emits sound underwater – </a:t>
            </a:r>
            <a:br>
              <a:rPr lang="en-GB" dirty="0">
                <a:solidFill>
                  <a:schemeClr val="bg1"/>
                </a:solidFill>
              </a:rPr>
            </a:br>
            <a:r>
              <a:rPr lang="en-GB" dirty="0">
                <a:solidFill>
                  <a:schemeClr val="bg1"/>
                </a:solidFill>
              </a:rPr>
              <a:t>the underwater terrain was measured </a:t>
            </a:r>
            <a:br>
              <a:rPr lang="en-GB" dirty="0">
                <a:solidFill>
                  <a:schemeClr val="bg1"/>
                </a:solidFill>
              </a:rPr>
            </a:br>
            <a:r>
              <a:rPr lang="en-GB" dirty="0">
                <a:solidFill>
                  <a:schemeClr val="bg1"/>
                </a:solidFill>
              </a:rPr>
              <a:t>by timing the return of the echo</a:t>
            </a:r>
          </a:p>
          <a:p>
            <a:pPr lvl="1"/>
            <a:r>
              <a:rPr lang="en-GB" dirty="0">
                <a:solidFill>
                  <a:schemeClr val="bg1"/>
                </a:solidFill>
              </a:rPr>
              <a:t>This is the basis of all sonar and </a:t>
            </a:r>
            <a:br>
              <a:rPr lang="en-GB" dirty="0">
                <a:solidFill>
                  <a:schemeClr val="bg1"/>
                </a:solidFill>
              </a:rPr>
            </a:br>
            <a:r>
              <a:rPr lang="en-GB" dirty="0">
                <a:solidFill>
                  <a:schemeClr val="bg1"/>
                </a:solidFill>
              </a:rPr>
              <a:t>ultra sound technology</a:t>
            </a:r>
          </a:p>
        </p:txBody>
      </p:sp>
    </p:spTree>
    <p:extLst>
      <p:ext uri="{BB962C8B-B14F-4D97-AF65-F5344CB8AC3E}">
        <p14:creationId xmlns:p14="http://schemas.microsoft.com/office/powerpoint/2010/main" val="1783410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16982F-6CA0-4E1A-AD2E-7EA4B6C9B1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46770" y="2361115"/>
            <a:ext cx="7797230" cy="4496885"/>
          </a:xfrm>
          <a:prstGeom prst="rect">
            <a:avLst/>
          </a:prstGeom>
        </p:spPr>
      </p:pic>
      <p:sp>
        <p:nvSpPr>
          <p:cNvPr id="2" name="Text Placeholder 1">
            <a:extLst>
              <a:ext uri="{FF2B5EF4-FFF2-40B4-BE49-F238E27FC236}">
                <a16:creationId xmlns:a16="http://schemas.microsoft.com/office/drawing/2014/main" id="{FBAE3383-E9A0-4BCB-940F-258802BC6F23}"/>
              </a:ext>
            </a:extLst>
          </p:cNvPr>
          <p:cNvSpPr>
            <a:spLocks noGrp="1"/>
          </p:cNvSpPr>
          <p:nvPr>
            <p:ph type="body" sz="quarter" idx="13"/>
          </p:nvPr>
        </p:nvSpPr>
        <p:spPr/>
        <p:txBody>
          <a:bodyPr/>
          <a:lstStyle/>
          <a:p>
            <a:r>
              <a:rPr lang="en-GB" dirty="0"/>
              <a:t>Wearable technology</a:t>
            </a:r>
          </a:p>
        </p:txBody>
      </p:sp>
      <p:sp>
        <p:nvSpPr>
          <p:cNvPr id="4" name="Text Placeholder 3">
            <a:extLst>
              <a:ext uri="{FF2B5EF4-FFF2-40B4-BE49-F238E27FC236}">
                <a16:creationId xmlns:a16="http://schemas.microsoft.com/office/drawing/2014/main" id="{805F668C-4BF6-4FDA-B7F2-703978156EBE}"/>
              </a:ext>
            </a:extLst>
          </p:cNvPr>
          <p:cNvSpPr>
            <a:spLocks noGrp="1"/>
          </p:cNvSpPr>
          <p:nvPr>
            <p:ph type="body" sz="quarter" idx="14"/>
          </p:nvPr>
        </p:nvSpPr>
        <p:spPr/>
        <p:txBody>
          <a:bodyPr/>
          <a:lstStyle/>
          <a:p>
            <a:r>
              <a:rPr lang="en-GB" dirty="0"/>
              <a:t>Many of you will be wearing piezo electric materials</a:t>
            </a:r>
          </a:p>
          <a:p>
            <a:pPr lvl="1"/>
            <a:r>
              <a:rPr lang="en-GB" dirty="0"/>
              <a:t>If you have a digital watch, the chances are, it contains </a:t>
            </a:r>
            <a:br>
              <a:rPr lang="en-GB" dirty="0"/>
            </a:br>
            <a:r>
              <a:rPr lang="en-GB" dirty="0"/>
              <a:t>a </a:t>
            </a:r>
            <a:r>
              <a:rPr lang="en-GB" b="1" dirty="0"/>
              <a:t>quartz</a:t>
            </a:r>
            <a:r>
              <a:rPr lang="en-GB" dirty="0"/>
              <a:t> crystal component which helps keep time </a:t>
            </a:r>
          </a:p>
          <a:p>
            <a:pPr lvl="1"/>
            <a:r>
              <a:rPr lang="en-GB" dirty="0"/>
              <a:t>Watch the link video to find out more</a:t>
            </a:r>
          </a:p>
        </p:txBody>
      </p:sp>
      <p:sp>
        <p:nvSpPr>
          <p:cNvPr id="3" name="Rectangle 2">
            <a:extLst>
              <a:ext uri="{FF2B5EF4-FFF2-40B4-BE49-F238E27FC236}">
                <a16:creationId xmlns:a16="http://schemas.microsoft.com/office/drawing/2014/main" id="{6C5AD39A-6823-4909-8A0E-B618DEBB2178}"/>
              </a:ext>
            </a:extLst>
          </p:cNvPr>
          <p:cNvSpPr/>
          <p:nvPr/>
        </p:nvSpPr>
        <p:spPr>
          <a:xfrm>
            <a:off x="0" y="6488668"/>
            <a:ext cx="6009861" cy="369332"/>
          </a:xfrm>
          <a:prstGeom prst="rect">
            <a:avLst/>
          </a:prstGeom>
        </p:spPr>
        <p:txBody>
          <a:bodyPr wrap="square">
            <a:spAutoFit/>
          </a:bodyPr>
          <a:lstStyle/>
          <a:p>
            <a:r>
              <a:rPr lang="en-GB" dirty="0">
                <a:hlinkClick r:id="rId3"/>
              </a:rPr>
              <a:t>https://www.youtube.com/watch?v=1pM6uD8nePo</a:t>
            </a:r>
            <a:r>
              <a:rPr lang="en-GB" dirty="0"/>
              <a:t> </a:t>
            </a:r>
          </a:p>
        </p:txBody>
      </p:sp>
    </p:spTree>
    <p:extLst>
      <p:ext uri="{BB962C8B-B14F-4D97-AF65-F5344CB8AC3E}">
        <p14:creationId xmlns:p14="http://schemas.microsoft.com/office/powerpoint/2010/main" val="988990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1DF38-39BC-4647-9199-27F08D7104BC}"/>
              </a:ext>
            </a:extLst>
          </p:cNvPr>
          <p:cNvSpPr>
            <a:spLocks noGrp="1"/>
          </p:cNvSpPr>
          <p:nvPr>
            <p:ph type="body" sz="quarter" idx="13"/>
          </p:nvPr>
        </p:nvSpPr>
        <p:spPr/>
        <p:txBody>
          <a:bodyPr/>
          <a:lstStyle/>
          <a:p>
            <a:r>
              <a:rPr lang="en-GB" dirty="0"/>
              <a:t>Plenary</a:t>
            </a:r>
          </a:p>
        </p:txBody>
      </p:sp>
      <p:sp>
        <p:nvSpPr>
          <p:cNvPr id="5" name="Text Placeholder 4">
            <a:extLst>
              <a:ext uri="{FF2B5EF4-FFF2-40B4-BE49-F238E27FC236}">
                <a16:creationId xmlns:a16="http://schemas.microsoft.com/office/drawing/2014/main" id="{7A82C82A-33BE-42D5-9688-C7A6EF92F7A2}"/>
              </a:ext>
            </a:extLst>
          </p:cNvPr>
          <p:cNvSpPr>
            <a:spLocks noGrp="1"/>
          </p:cNvSpPr>
          <p:nvPr>
            <p:ph type="body" sz="quarter" idx="14"/>
          </p:nvPr>
        </p:nvSpPr>
        <p:spPr/>
        <p:txBody>
          <a:bodyPr/>
          <a:lstStyle/>
          <a:p>
            <a:r>
              <a:rPr lang="en-GB" dirty="0"/>
              <a:t>Give some examples of external stimuli that could affect a smart material</a:t>
            </a:r>
          </a:p>
          <a:p>
            <a:r>
              <a:rPr lang="en-GB" dirty="0"/>
              <a:t>How could smart materials be used in a nightclub?</a:t>
            </a:r>
          </a:p>
          <a:p>
            <a:r>
              <a:rPr lang="en-GB" dirty="0"/>
              <a:t>Can smart materials be used to increase safety?</a:t>
            </a:r>
          </a:p>
          <a:p>
            <a:r>
              <a:rPr lang="en-GB" dirty="0"/>
              <a:t>Which smart material could read your pulse rate?</a:t>
            </a:r>
          </a:p>
          <a:p>
            <a:r>
              <a:rPr lang="en-GB" dirty="0"/>
              <a:t>Which smart materials are affected by light levels?</a:t>
            </a:r>
          </a:p>
          <a:p>
            <a:r>
              <a:rPr lang="en-GB" dirty="0"/>
              <a:t>Which smart materials can be affected by electrical charge?</a:t>
            </a:r>
          </a:p>
        </p:txBody>
      </p:sp>
    </p:spTree>
    <p:extLst>
      <p:ext uri="{BB962C8B-B14F-4D97-AF65-F5344CB8AC3E}">
        <p14:creationId xmlns:p14="http://schemas.microsoft.com/office/powerpoint/2010/main" val="3526691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37075"/>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Define the term smart material</a:t>
            </a:r>
          </a:p>
          <a:p>
            <a:r>
              <a:rPr lang="en-US" dirty="0"/>
              <a:t>Describe how smart materials respond to a </a:t>
            </a:r>
            <a:br>
              <a:rPr lang="en-US" dirty="0"/>
            </a:br>
            <a:r>
              <a:rPr lang="en-US" dirty="0"/>
              <a:t>given stimuli</a:t>
            </a:r>
          </a:p>
          <a:p>
            <a:r>
              <a:rPr lang="en-US" dirty="0"/>
              <a:t>Explain the suitability of smart materials within a </a:t>
            </a:r>
            <a:br>
              <a:rPr lang="en-US" dirty="0"/>
            </a:br>
            <a:r>
              <a:rPr lang="en-US" dirty="0"/>
              <a:t>given context</a:t>
            </a:r>
            <a:endParaRPr lang="en-GB" dirty="0"/>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413502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93DD9B-383F-40CF-A7A8-9D49E7D02E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08789" y="1700214"/>
            <a:ext cx="7797230" cy="5127270"/>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Starter</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What makes materials smart?</a:t>
            </a:r>
          </a:p>
          <a:p>
            <a:pPr lvl="1"/>
            <a:r>
              <a:rPr lang="en-US" dirty="0"/>
              <a:t>How would you expect a smart </a:t>
            </a:r>
            <a:br>
              <a:rPr lang="en-US" dirty="0"/>
            </a:br>
            <a:r>
              <a:rPr lang="en-US" dirty="0"/>
              <a:t>material to behave?</a:t>
            </a:r>
          </a:p>
          <a:p>
            <a:pPr lvl="1"/>
            <a:r>
              <a:rPr lang="en-US" dirty="0"/>
              <a:t>Describe a smart material </a:t>
            </a:r>
            <a:br>
              <a:rPr lang="en-US" dirty="0"/>
            </a:br>
            <a:r>
              <a:rPr lang="en-US" dirty="0"/>
              <a:t>you are familiar with</a:t>
            </a:r>
          </a:p>
          <a:p>
            <a:endParaRPr lang="en-US" dirty="0"/>
          </a:p>
        </p:txBody>
      </p:sp>
      <p:pic>
        <p:nvPicPr>
          <p:cNvPr id="8" name="Picture 7">
            <a:extLst>
              <a:ext uri="{FF2B5EF4-FFF2-40B4-BE49-F238E27FC236}">
                <a16:creationId xmlns:a16="http://schemas.microsoft.com/office/drawing/2014/main" id="{DE8A5674-E56C-452E-8731-E1A4368211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3998161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C3744A-70A3-44AE-BC0E-BE88A7485E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08684" y="2898586"/>
            <a:ext cx="5835316" cy="3959414"/>
          </a:xfrm>
          <a:prstGeom prst="rect">
            <a:avLst/>
          </a:prstGeom>
        </p:spPr>
      </p:pic>
      <p:sp>
        <p:nvSpPr>
          <p:cNvPr id="2" name="Text Placeholder 1">
            <a:extLst>
              <a:ext uri="{FF2B5EF4-FFF2-40B4-BE49-F238E27FC236}">
                <a16:creationId xmlns:a16="http://schemas.microsoft.com/office/drawing/2014/main" id="{9B9CF1BE-73FF-4918-AC7A-EDA4950C0E9A}"/>
              </a:ext>
            </a:extLst>
          </p:cNvPr>
          <p:cNvSpPr>
            <a:spLocks noGrp="1"/>
          </p:cNvSpPr>
          <p:nvPr>
            <p:ph type="body" sz="quarter" idx="13"/>
          </p:nvPr>
        </p:nvSpPr>
        <p:spPr/>
        <p:txBody>
          <a:bodyPr/>
          <a:lstStyle/>
          <a:p>
            <a:r>
              <a:rPr lang="en-US" dirty="0">
                <a:solidFill>
                  <a:schemeClr val="bg1"/>
                </a:solidFill>
              </a:rPr>
              <a:t>What is a smart material?</a:t>
            </a:r>
          </a:p>
          <a:p>
            <a:endParaRPr lang="en-GB" dirty="0"/>
          </a:p>
        </p:txBody>
      </p:sp>
      <p:sp>
        <p:nvSpPr>
          <p:cNvPr id="3" name="Text Placeholder 2">
            <a:extLst>
              <a:ext uri="{FF2B5EF4-FFF2-40B4-BE49-F238E27FC236}">
                <a16:creationId xmlns:a16="http://schemas.microsoft.com/office/drawing/2014/main" id="{2978400D-1FC2-40F1-B74B-E5414397A587}"/>
              </a:ext>
            </a:extLst>
          </p:cNvPr>
          <p:cNvSpPr>
            <a:spLocks noGrp="1"/>
          </p:cNvSpPr>
          <p:nvPr>
            <p:ph type="body" sz="quarter" idx="14"/>
          </p:nvPr>
        </p:nvSpPr>
        <p:spPr/>
        <p:txBody>
          <a:bodyPr/>
          <a:lstStyle/>
          <a:p>
            <a:r>
              <a:rPr lang="en-US" dirty="0">
                <a:solidFill>
                  <a:schemeClr val="bg1"/>
                </a:solidFill>
              </a:rPr>
              <a:t>Smart materials have one or more property that is dramatically altered by an external stimulus</a:t>
            </a:r>
          </a:p>
          <a:p>
            <a:pPr lvl="1"/>
            <a:r>
              <a:rPr lang="en-US" dirty="0">
                <a:solidFill>
                  <a:schemeClr val="bg1"/>
                </a:solidFill>
              </a:rPr>
              <a:t>Properties such as colour, shape, viscosity, volume and conductivity are affected by a given stimulus</a:t>
            </a:r>
          </a:p>
          <a:p>
            <a:pPr lvl="1"/>
            <a:r>
              <a:rPr lang="en-US" dirty="0">
                <a:solidFill>
                  <a:schemeClr val="bg1"/>
                </a:solidFill>
              </a:rPr>
              <a:t>The stimulus and the properties linked to</a:t>
            </a:r>
            <a:br>
              <a:rPr lang="en-US" dirty="0">
                <a:solidFill>
                  <a:schemeClr val="bg1"/>
                </a:solidFill>
              </a:rPr>
            </a:br>
            <a:r>
              <a:rPr lang="en-US" dirty="0">
                <a:solidFill>
                  <a:schemeClr val="bg1"/>
                </a:solidFill>
              </a:rPr>
              <a:t> a smart material affect </a:t>
            </a:r>
            <a:r>
              <a:rPr lang="en-GB" dirty="0">
                <a:solidFill>
                  <a:schemeClr val="bg1"/>
                </a:solidFill>
              </a:rPr>
              <a:t>how </a:t>
            </a:r>
            <a:br>
              <a:rPr lang="en-GB" dirty="0">
                <a:solidFill>
                  <a:schemeClr val="bg1"/>
                </a:solidFill>
              </a:rPr>
            </a:br>
            <a:r>
              <a:rPr lang="en-GB" dirty="0">
                <a:solidFill>
                  <a:schemeClr val="bg1"/>
                </a:solidFill>
              </a:rPr>
              <a:t>and where it is used</a:t>
            </a:r>
          </a:p>
          <a:p>
            <a:pPr lvl="1"/>
            <a:r>
              <a:rPr lang="en-GB" dirty="0">
                <a:solidFill>
                  <a:srgbClr val="C00000"/>
                </a:solidFill>
              </a:rPr>
              <a:t>What kinds of external </a:t>
            </a:r>
            <a:br>
              <a:rPr lang="en-GB" dirty="0">
                <a:solidFill>
                  <a:srgbClr val="C00000"/>
                </a:solidFill>
              </a:rPr>
            </a:br>
            <a:r>
              <a:rPr lang="en-GB" dirty="0">
                <a:solidFill>
                  <a:srgbClr val="C00000"/>
                </a:solidFill>
              </a:rPr>
              <a:t>stimuli might affect </a:t>
            </a:r>
            <a:br>
              <a:rPr lang="en-GB" dirty="0">
                <a:solidFill>
                  <a:srgbClr val="C00000"/>
                </a:solidFill>
              </a:rPr>
            </a:br>
            <a:r>
              <a:rPr lang="en-GB" dirty="0">
                <a:solidFill>
                  <a:srgbClr val="C00000"/>
                </a:solidFill>
              </a:rPr>
              <a:t>a smart material? </a:t>
            </a:r>
          </a:p>
          <a:p>
            <a:pPr lvl="1"/>
            <a:endParaRPr lang="en-GB" dirty="0"/>
          </a:p>
        </p:txBody>
      </p:sp>
      <p:pic>
        <p:nvPicPr>
          <p:cNvPr id="5" name="Picture 4">
            <a:extLst>
              <a:ext uri="{FF2B5EF4-FFF2-40B4-BE49-F238E27FC236}">
                <a16:creationId xmlns:a16="http://schemas.microsoft.com/office/drawing/2014/main" id="{9B44A4DF-2924-4B77-8E81-F57D8D6776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4" name="AutoShape 2" descr="Ferrofluid">
            <a:extLst>
              <a:ext uri="{FF2B5EF4-FFF2-40B4-BE49-F238E27FC236}">
                <a16:creationId xmlns:a16="http://schemas.microsoft.com/office/drawing/2014/main" id="{28090CC2-C592-4ECE-BCB0-BD78BE18BBED}"/>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43587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B021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29C1B7-E19E-44FB-AEE3-314E5769C4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55374" y="650070"/>
            <a:ext cx="7688626" cy="6207930"/>
          </a:xfrm>
          <a:prstGeom prst="rect">
            <a:avLst/>
          </a:prstGeom>
        </p:spPr>
      </p:pic>
      <p:sp>
        <p:nvSpPr>
          <p:cNvPr id="2" name="Text Placeholder 1">
            <a:extLst>
              <a:ext uri="{FF2B5EF4-FFF2-40B4-BE49-F238E27FC236}">
                <a16:creationId xmlns:a16="http://schemas.microsoft.com/office/drawing/2014/main" id="{5A64EC8F-E740-4AE2-8AD4-AC0352D35C68}"/>
              </a:ext>
            </a:extLst>
          </p:cNvPr>
          <p:cNvSpPr>
            <a:spLocks noGrp="1"/>
          </p:cNvSpPr>
          <p:nvPr>
            <p:ph type="body" sz="quarter" idx="13"/>
          </p:nvPr>
        </p:nvSpPr>
        <p:spPr/>
        <p:txBody>
          <a:bodyPr/>
          <a:lstStyle/>
          <a:p>
            <a:r>
              <a:rPr lang="en-US" dirty="0">
                <a:solidFill>
                  <a:schemeClr val="bg1"/>
                </a:solidFill>
              </a:rPr>
              <a:t>External stimuli</a:t>
            </a:r>
          </a:p>
        </p:txBody>
      </p:sp>
      <p:sp>
        <p:nvSpPr>
          <p:cNvPr id="3" name="Text Placeholder 2">
            <a:extLst>
              <a:ext uri="{FF2B5EF4-FFF2-40B4-BE49-F238E27FC236}">
                <a16:creationId xmlns:a16="http://schemas.microsoft.com/office/drawing/2014/main" id="{3464CC71-B4A3-4A76-8FAF-71141DF71039}"/>
              </a:ext>
            </a:extLst>
          </p:cNvPr>
          <p:cNvSpPr>
            <a:spLocks noGrp="1"/>
          </p:cNvSpPr>
          <p:nvPr>
            <p:ph type="body" sz="quarter" idx="14"/>
          </p:nvPr>
        </p:nvSpPr>
        <p:spPr/>
        <p:txBody>
          <a:bodyPr/>
          <a:lstStyle/>
          <a:p>
            <a:r>
              <a:rPr lang="en-GB" dirty="0">
                <a:solidFill>
                  <a:schemeClr val="bg1"/>
                </a:solidFill>
              </a:rPr>
              <a:t>All materials are affected by their </a:t>
            </a:r>
            <a:br>
              <a:rPr lang="en-GB" dirty="0">
                <a:solidFill>
                  <a:schemeClr val="bg1"/>
                </a:solidFill>
              </a:rPr>
            </a:br>
            <a:r>
              <a:rPr lang="en-GB" dirty="0">
                <a:solidFill>
                  <a:schemeClr val="bg1"/>
                </a:solidFill>
              </a:rPr>
              <a:t>environment to some extent</a:t>
            </a:r>
          </a:p>
          <a:p>
            <a:pPr lvl="1"/>
            <a:r>
              <a:rPr lang="en-GB" dirty="0"/>
              <a:t>For example, wood swells in moist </a:t>
            </a:r>
            <a:br>
              <a:rPr lang="en-GB" dirty="0"/>
            </a:br>
            <a:r>
              <a:rPr lang="en-GB" dirty="0"/>
              <a:t>conditions and most metals become </a:t>
            </a:r>
            <a:br>
              <a:rPr lang="en-GB" dirty="0"/>
            </a:br>
            <a:r>
              <a:rPr lang="en-GB" dirty="0"/>
              <a:t>brittle at extreme temperatures</a:t>
            </a:r>
          </a:p>
          <a:p>
            <a:pPr lvl="1"/>
            <a:r>
              <a:rPr lang="en-GB" dirty="0"/>
              <a:t>Smart materials show dramatic</a:t>
            </a:r>
            <a:br>
              <a:rPr lang="en-GB" dirty="0"/>
            </a:br>
            <a:r>
              <a:rPr lang="en-GB" dirty="0"/>
              <a:t>changes according to subtle </a:t>
            </a:r>
            <a:br>
              <a:rPr lang="en-GB" dirty="0"/>
            </a:br>
            <a:r>
              <a:rPr lang="en-GB" dirty="0"/>
              <a:t>environmental differences</a:t>
            </a:r>
          </a:p>
          <a:p>
            <a:pPr lvl="1"/>
            <a:r>
              <a:rPr lang="en-GB" dirty="0"/>
              <a:t>External stimuli include changes </a:t>
            </a:r>
            <a:br>
              <a:rPr lang="en-GB" dirty="0"/>
            </a:br>
            <a:r>
              <a:rPr lang="en-GB" dirty="0"/>
              <a:t>in temperature, levels of light, </a:t>
            </a:r>
            <a:br>
              <a:rPr lang="en-GB" dirty="0"/>
            </a:br>
            <a:r>
              <a:rPr lang="en-GB" dirty="0"/>
              <a:t>moisture and pressure</a:t>
            </a:r>
          </a:p>
        </p:txBody>
      </p:sp>
      <p:pic>
        <p:nvPicPr>
          <p:cNvPr id="6" name="Picture 5">
            <a:extLst>
              <a:ext uri="{FF2B5EF4-FFF2-40B4-BE49-F238E27FC236}">
                <a16:creationId xmlns:a16="http://schemas.microsoft.com/office/drawing/2014/main" id="{F149818C-041C-49BC-9C1A-3FBA7A92D2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3843669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83B540-384B-4936-8318-BE31DCF13433}"/>
              </a:ext>
            </a:extLst>
          </p:cNvPr>
          <p:cNvSpPr>
            <a:spLocks noGrp="1"/>
          </p:cNvSpPr>
          <p:nvPr>
            <p:ph type="body" sz="quarter" idx="13"/>
          </p:nvPr>
        </p:nvSpPr>
        <p:spPr/>
        <p:txBody>
          <a:bodyPr/>
          <a:lstStyle/>
          <a:p>
            <a:r>
              <a:rPr lang="en-GB" dirty="0"/>
              <a:t>Examples of smart materials</a:t>
            </a:r>
          </a:p>
        </p:txBody>
      </p:sp>
      <p:sp>
        <p:nvSpPr>
          <p:cNvPr id="3" name="Text Placeholder 2">
            <a:extLst>
              <a:ext uri="{FF2B5EF4-FFF2-40B4-BE49-F238E27FC236}">
                <a16:creationId xmlns:a16="http://schemas.microsoft.com/office/drawing/2014/main" id="{AD1445CC-DAC2-43CE-90C3-9AADBDBD56D3}"/>
              </a:ext>
            </a:extLst>
          </p:cNvPr>
          <p:cNvSpPr>
            <a:spLocks noGrp="1"/>
          </p:cNvSpPr>
          <p:nvPr>
            <p:ph type="body" sz="quarter" idx="14"/>
          </p:nvPr>
        </p:nvSpPr>
        <p:spPr/>
        <p:txBody>
          <a:bodyPr/>
          <a:lstStyle/>
          <a:p>
            <a:r>
              <a:rPr lang="en-GB" dirty="0"/>
              <a:t>You will need to be familiar with the following </a:t>
            </a:r>
            <a:br>
              <a:rPr lang="en-GB" dirty="0"/>
            </a:br>
            <a:r>
              <a:rPr lang="en-GB" dirty="0"/>
              <a:t>smart materials:</a:t>
            </a:r>
          </a:p>
          <a:p>
            <a:pPr lvl="1"/>
            <a:r>
              <a:rPr lang="en-GB" dirty="0"/>
              <a:t>Shape memory alloys</a:t>
            </a:r>
          </a:p>
          <a:p>
            <a:pPr lvl="1"/>
            <a:r>
              <a:rPr lang="en-GB" dirty="0"/>
              <a:t>Thermochromic pigment</a:t>
            </a:r>
          </a:p>
          <a:p>
            <a:pPr lvl="1"/>
            <a:r>
              <a:rPr lang="en-GB" dirty="0"/>
              <a:t>Phosphorescent pigment</a:t>
            </a:r>
          </a:p>
          <a:p>
            <a:pPr lvl="1"/>
            <a:r>
              <a:rPr lang="en-GB" dirty="0"/>
              <a:t>Photochromic pigment</a:t>
            </a:r>
          </a:p>
          <a:p>
            <a:pPr lvl="1"/>
            <a:r>
              <a:rPr lang="en-GB" dirty="0"/>
              <a:t>Electroluminescent wire</a:t>
            </a:r>
          </a:p>
          <a:p>
            <a:pPr lvl="1"/>
            <a:r>
              <a:rPr lang="en-GB" dirty="0"/>
              <a:t>Piezoelectric material</a:t>
            </a:r>
          </a:p>
          <a:p>
            <a:pPr lvl="1"/>
            <a:r>
              <a:rPr lang="en-GB" dirty="0">
                <a:solidFill>
                  <a:schemeClr val="tx1"/>
                </a:solidFill>
              </a:rPr>
              <a:t>Complete </a:t>
            </a:r>
            <a:r>
              <a:rPr lang="en-GB" b="1" dirty="0">
                <a:solidFill>
                  <a:schemeClr val="tx1"/>
                </a:solidFill>
              </a:rPr>
              <a:t>Task 1 </a:t>
            </a:r>
            <a:r>
              <a:rPr lang="en-GB" dirty="0">
                <a:solidFill>
                  <a:schemeClr val="tx1"/>
                </a:solidFill>
              </a:rPr>
              <a:t>to explore these smart materials further</a:t>
            </a:r>
            <a:endParaRPr lang="en-GB" b="1" dirty="0">
              <a:solidFill>
                <a:schemeClr val="tx1"/>
              </a:solidFill>
            </a:endParaRPr>
          </a:p>
        </p:txBody>
      </p:sp>
    </p:spTree>
    <p:extLst>
      <p:ext uri="{BB962C8B-B14F-4D97-AF65-F5344CB8AC3E}">
        <p14:creationId xmlns:p14="http://schemas.microsoft.com/office/powerpoint/2010/main" val="454445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80E54B-9E68-441A-BC89-3E85678018A3}"/>
              </a:ext>
            </a:extLst>
          </p:cNvPr>
          <p:cNvSpPr>
            <a:spLocks noGrp="1"/>
          </p:cNvSpPr>
          <p:nvPr>
            <p:ph type="body" sz="quarter" idx="13"/>
          </p:nvPr>
        </p:nvSpPr>
        <p:spPr/>
        <p:txBody>
          <a:bodyPr/>
          <a:lstStyle/>
          <a:p>
            <a:r>
              <a:rPr lang="en-GB" dirty="0"/>
              <a:t>Shape memory alloys</a:t>
            </a:r>
            <a:endParaRPr lang="en-US" dirty="0"/>
          </a:p>
        </p:txBody>
      </p:sp>
      <p:sp>
        <p:nvSpPr>
          <p:cNvPr id="3" name="Text Placeholder 2">
            <a:extLst>
              <a:ext uri="{FF2B5EF4-FFF2-40B4-BE49-F238E27FC236}">
                <a16:creationId xmlns:a16="http://schemas.microsoft.com/office/drawing/2014/main" id="{0EE4D2B8-E17A-4545-9A04-769387EE3529}"/>
              </a:ext>
            </a:extLst>
          </p:cNvPr>
          <p:cNvSpPr>
            <a:spLocks noGrp="1"/>
          </p:cNvSpPr>
          <p:nvPr>
            <p:ph type="body" sz="quarter" idx="14"/>
          </p:nvPr>
        </p:nvSpPr>
        <p:spPr>
          <a:xfrm>
            <a:off x="724280" y="1704179"/>
            <a:ext cx="7797230" cy="3433086"/>
          </a:xfrm>
        </p:spPr>
        <p:txBody>
          <a:bodyPr vert="horz" lIns="0" tIns="0" anchor="t"/>
          <a:lstStyle/>
          <a:p>
            <a:r>
              <a:rPr lang="en-GB" dirty="0"/>
              <a:t>Shape memory alloys (SMAs) can be "programmed" to remember a specific shape</a:t>
            </a:r>
          </a:p>
          <a:p>
            <a:pPr lvl="1"/>
            <a:r>
              <a:rPr lang="en-GB" dirty="0"/>
              <a:t>When SMAs are bent out of shape, </a:t>
            </a:r>
            <a:br>
              <a:rPr lang="en-GB" dirty="0"/>
            </a:br>
            <a:r>
              <a:rPr lang="en-GB" dirty="0"/>
              <a:t>they will return to their </a:t>
            </a:r>
            <a:r>
              <a:rPr lang="en-GB" b="1" dirty="0"/>
              <a:t>programmed</a:t>
            </a:r>
            <a:r>
              <a:rPr lang="en-GB" dirty="0"/>
              <a:t> </a:t>
            </a:r>
            <a:br>
              <a:rPr lang="en-GB" dirty="0"/>
            </a:br>
            <a:r>
              <a:rPr lang="en-GB" dirty="0"/>
              <a:t>shape at a given temperature</a:t>
            </a:r>
          </a:p>
          <a:p>
            <a:pPr lvl="1"/>
            <a:r>
              <a:rPr lang="en-GB" dirty="0"/>
              <a:t>SMAs can be activated by changes </a:t>
            </a:r>
            <a:br>
              <a:rPr lang="en-GB" dirty="0"/>
            </a:br>
            <a:r>
              <a:rPr lang="en-GB" dirty="0"/>
              <a:t>in weather, body temperature and </a:t>
            </a:r>
            <a:br>
              <a:rPr lang="en-GB" dirty="0"/>
            </a:br>
            <a:r>
              <a:rPr lang="en-GB" dirty="0"/>
              <a:t>even electrical current </a:t>
            </a:r>
          </a:p>
          <a:p>
            <a:pPr lvl="1"/>
            <a:r>
              <a:rPr lang="en-GB" dirty="0"/>
              <a:t>A common SMA is </a:t>
            </a:r>
            <a:r>
              <a:rPr lang="en-GB" b="1" dirty="0"/>
              <a:t>nitinol</a:t>
            </a:r>
            <a:r>
              <a:rPr lang="en-GB" dirty="0"/>
              <a:t> – an alloy </a:t>
            </a:r>
            <a:br>
              <a:rPr lang="en-GB" dirty="0"/>
            </a:br>
            <a:r>
              <a:rPr lang="en-GB" dirty="0"/>
              <a:t>of nickel and titanium </a:t>
            </a:r>
          </a:p>
          <a:p>
            <a:pPr lvl="1"/>
            <a:r>
              <a:rPr lang="en-GB" dirty="0">
                <a:solidFill>
                  <a:srgbClr val="20692A"/>
                </a:solidFill>
              </a:rPr>
              <a:t>How could SMAs be programmed?</a:t>
            </a:r>
          </a:p>
        </p:txBody>
      </p:sp>
      <p:pic>
        <p:nvPicPr>
          <p:cNvPr id="9" name="Picture 8">
            <a:extLst>
              <a:ext uri="{FF2B5EF4-FFF2-40B4-BE49-F238E27FC236}">
                <a16:creationId xmlns:a16="http://schemas.microsoft.com/office/drawing/2014/main" id="{9FDBC94B-B779-4090-A0B1-F434195945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pic>
        <p:nvPicPr>
          <p:cNvPr id="5" name="Picture 4">
            <a:extLst>
              <a:ext uri="{FF2B5EF4-FFF2-40B4-BE49-F238E27FC236}">
                <a16:creationId xmlns:a16="http://schemas.microsoft.com/office/drawing/2014/main" id="{1FBB84EF-29C3-4579-AFF1-92CCEE873A8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flipH="1">
            <a:off x="5208499" y="2922499"/>
            <a:ext cx="4368791" cy="3502211"/>
          </a:xfrm>
          <a:prstGeom prst="rect">
            <a:avLst/>
          </a:prstGeom>
        </p:spPr>
      </p:pic>
      <p:pic>
        <p:nvPicPr>
          <p:cNvPr id="10" name="Picture 9">
            <a:extLst>
              <a:ext uri="{FF2B5EF4-FFF2-40B4-BE49-F238E27FC236}">
                <a16:creationId xmlns:a16="http://schemas.microsoft.com/office/drawing/2014/main" id="{9D1D11B8-4A0E-4928-88E9-5D6D4682B7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18747" y="6463240"/>
            <a:ext cx="1431098" cy="338104"/>
          </a:xfrm>
          <a:prstGeom prst="rect">
            <a:avLst/>
          </a:prstGeom>
        </p:spPr>
      </p:pic>
    </p:spTree>
    <p:extLst>
      <p:ext uri="{BB962C8B-B14F-4D97-AF65-F5344CB8AC3E}">
        <p14:creationId xmlns:p14="http://schemas.microsoft.com/office/powerpoint/2010/main" val="1717049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opener&#10;&#10;Description generated with high confidence">
            <a:extLst>
              <a:ext uri="{FF2B5EF4-FFF2-40B4-BE49-F238E27FC236}">
                <a16:creationId xmlns:a16="http://schemas.microsoft.com/office/drawing/2014/main" id="{B160171D-D4B8-49B5-A7E3-C66B7A6391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6605" y="5153820"/>
            <a:ext cx="8030653" cy="1704179"/>
          </a:xfrm>
          <a:prstGeom prst="rect">
            <a:avLst/>
          </a:prstGeom>
        </p:spPr>
      </p:pic>
      <p:sp>
        <p:nvSpPr>
          <p:cNvPr id="2" name="Text Placeholder 1">
            <a:extLst>
              <a:ext uri="{FF2B5EF4-FFF2-40B4-BE49-F238E27FC236}">
                <a16:creationId xmlns:a16="http://schemas.microsoft.com/office/drawing/2014/main" id="{E0E2DC14-59DD-47F0-B78A-8CAE50635AFC}"/>
              </a:ext>
            </a:extLst>
          </p:cNvPr>
          <p:cNvSpPr>
            <a:spLocks noGrp="1"/>
          </p:cNvSpPr>
          <p:nvPr>
            <p:ph type="body" sz="quarter" idx="13"/>
          </p:nvPr>
        </p:nvSpPr>
        <p:spPr/>
        <p:txBody>
          <a:bodyPr/>
          <a:lstStyle/>
          <a:p>
            <a:r>
              <a:rPr lang="en-GB" dirty="0"/>
              <a:t>Programming SMAs</a:t>
            </a:r>
          </a:p>
        </p:txBody>
      </p:sp>
      <p:sp>
        <p:nvSpPr>
          <p:cNvPr id="3" name="Text Placeholder 2">
            <a:extLst>
              <a:ext uri="{FF2B5EF4-FFF2-40B4-BE49-F238E27FC236}">
                <a16:creationId xmlns:a16="http://schemas.microsoft.com/office/drawing/2014/main" id="{043489C8-8DDC-45A8-B548-E86F0D288B01}"/>
              </a:ext>
            </a:extLst>
          </p:cNvPr>
          <p:cNvSpPr>
            <a:spLocks noGrp="1"/>
          </p:cNvSpPr>
          <p:nvPr>
            <p:ph type="body" sz="quarter" idx="14"/>
          </p:nvPr>
        </p:nvSpPr>
        <p:spPr/>
        <p:txBody>
          <a:bodyPr/>
          <a:lstStyle/>
          <a:p>
            <a:r>
              <a:rPr lang="en-GB" dirty="0"/>
              <a:t>SMA is programmed into a given shape with heat or a high electric current</a:t>
            </a:r>
          </a:p>
          <a:p>
            <a:pPr lvl="1"/>
            <a:r>
              <a:rPr lang="en-GB" dirty="0"/>
              <a:t>The SMA is held in the desired shape using a jig, then </a:t>
            </a:r>
            <a:br>
              <a:rPr lang="en-GB" dirty="0"/>
            </a:br>
            <a:r>
              <a:rPr lang="en-GB" dirty="0"/>
              <a:t>heated in a furnace </a:t>
            </a:r>
            <a:r>
              <a:rPr lang="en-GB"/>
              <a:t>or with </a:t>
            </a:r>
            <a:r>
              <a:rPr lang="en-GB" dirty="0"/>
              <a:t>a flame or with electric current above </a:t>
            </a:r>
            <a:r>
              <a:rPr lang="en-GB"/>
              <a:t>the </a:t>
            </a:r>
            <a:r>
              <a:rPr lang="en-GB" b="1"/>
              <a:t>transformation </a:t>
            </a:r>
            <a:r>
              <a:rPr lang="en-GB" b="1" dirty="0"/>
              <a:t>temperature </a:t>
            </a:r>
          </a:p>
          <a:p>
            <a:pPr lvl="1"/>
            <a:r>
              <a:rPr lang="en-GB" dirty="0"/>
              <a:t>Once cooled, the SMA can be deformed and will return to the shape dictated by the jig when heated</a:t>
            </a:r>
          </a:p>
          <a:p>
            <a:pPr lvl="1"/>
            <a:r>
              <a:rPr lang="en-GB" dirty="0"/>
              <a:t>The </a:t>
            </a:r>
            <a:r>
              <a:rPr lang="en-GB" b="1" dirty="0"/>
              <a:t>activation temperature</a:t>
            </a:r>
            <a:r>
              <a:rPr lang="en-GB" dirty="0"/>
              <a:t> needed to stimulate reforming is dictated by subtle changes in the composition of the alloy</a:t>
            </a:r>
          </a:p>
        </p:txBody>
      </p:sp>
      <p:pic>
        <p:nvPicPr>
          <p:cNvPr id="7" name="Picture 6">
            <a:extLst>
              <a:ext uri="{FF2B5EF4-FFF2-40B4-BE49-F238E27FC236}">
                <a16:creationId xmlns:a16="http://schemas.microsoft.com/office/drawing/2014/main" id="{16E17405-EFC3-412D-92D2-2F3F32C1E5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3273752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posing for the camera&#10;&#10;Description generated with very high confidence">
            <a:extLst>
              <a:ext uri="{FF2B5EF4-FFF2-40B4-BE49-F238E27FC236}">
                <a16:creationId xmlns:a16="http://schemas.microsoft.com/office/drawing/2014/main" id="{6EF65CF4-82DE-4DF9-9601-96F8C68C39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243"/>
          <a:stretch/>
        </p:blipFill>
        <p:spPr>
          <a:xfrm>
            <a:off x="4197531" y="644434"/>
            <a:ext cx="4946469" cy="6213566"/>
          </a:xfrm>
          <a:prstGeom prst="rect">
            <a:avLst/>
          </a:prstGeom>
        </p:spPr>
      </p:pic>
      <p:sp>
        <p:nvSpPr>
          <p:cNvPr id="2" name="Text Placeholder 1">
            <a:extLst>
              <a:ext uri="{FF2B5EF4-FFF2-40B4-BE49-F238E27FC236}">
                <a16:creationId xmlns:a16="http://schemas.microsoft.com/office/drawing/2014/main" id="{AA93CA06-9CE8-4AA7-A381-E3FAD11A0DDD}"/>
              </a:ext>
            </a:extLst>
          </p:cNvPr>
          <p:cNvSpPr>
            <a:spLocks noGrp="1"/>
          </p:cNvSpPr>
          <p:nvPr>
            <p:ph type="body" sz="quarter" idx="13"/>
          </p:nvPr>
        </p:nvSpPr>
        <p:spPr/>
        <p:txBody>
          <a:bodyPr/>
          <a:lstStyle/>
          <a:p>
            <a:r>
              <a:rPr lang="en-GB" dirty="0"/>
              <a:t>SMAs in use</a:t>
            </a:r>
          </a:p>
        </p:txBody>
      </p:sp>
      <p:sp>
        <p:nvSpPr>
          <p:cNvPr id="3" name="Text Placeholder 2">
            <a:extLst>
              <a:ext uri="{FF2B5EF4-FFF2-40B4-BE49-F238E27FC236}">
                <a16:creationId xmlns:a16="http://schemas.microsoft.com/office/drawing/2014/main" id="{52442AAA-19B6-40EE-975F-34C94A6C00D2}"/>
              </a:ext>
            </a:extLst>
          </p:cNvPr>
          <p:cNvSpPr>
            <a:spLocks noGrp="1"/>
          </p:cNvSpPr>
          <p:nvPr>
            <p:ph type="body" sz="quarter" idx="14"/>
          </p:nvPr>
        </p:nvSpPr>
        <p:spPr/>
        <p:txBody>
          <a:bodyPr/>
          <a:lstStyle/>
          <a:p>
            <a:r>
              <a:rPr lang="en-GB" dirty="0"/>
              <a:t>SMAs are commonly used </a:t>
            </a:r>
            <a:br>
              <a:rPr lang="en-GB" dirty="0"/>
            </a:br>
            <a:r>
              <a:rPr lang="en-GB" dirty="0"/>
              <a:t>in glasses frames, orthodontic </a:t>
            </a:r>
            <a:br>
              <a:rPr lang="en-GB" dirty="0"/>
            </a:br>
            <a:r>
              <a:rPr lang="en-GB" dirty="0"/>
              <a:t>braces and heat sensitive valves</a:t>
            </a:r>
          </a:p>
          <a:p>
            <a:pPr lvl="1"/>
            <a:r>
              <a:rPr lang="en-GB" dirty="0"/>
              <a:t>SMAs are used in orthodontic wire – </a:t>
            </a:r>
            <a:br>
              <a:rPr lang="en-GB" dirty="0"/>
            </a:br>
            <a:r>
              <a:rPr lang="en-GB" dirty="0"/>
              <a:t>body heat affects the wire which</a:t>
            </a:r>
            <a:br>
              <a:rPr lang="en-GB" dirty="0"/>
            </a:br>
            <a:r>
              <a:rPr lang="en-GB" dirty="0"/>
              <a:t>gently pulls the teeth into position</a:t>
            </a:r>
          </a:p>
          <a:p>
            <a:pPr lvl="1"/>
            <a:r>
              <a:rPr lang="en-GB" dirty="0"/>
              <a:t>SMAs are expensive so only commercially </a:t>
            </a:r>
            <a:br>
              <a:rPr lang="en-GB" dirty="0"/>
            </a:br>
            <a:r>
              <a:rPr lang="en-GB" dirty="0"/>
              <a:t>viable in high-cost commodities</a:t>
            </a:r>
          </a:p>
          <a:p>
            <a:pPr lvl="1"/>
            <a:r>
              <a:rPr lang="en-GB" dirty="0">
                <a:solidFill>
                  <a:srgbClr val="20692A"/>
                </a:solidFill>
              </a:rPr>
              <a:t>How could SMAs be used in a </a:t>
            </a:r>
            <a:br>
              <a:rPr lang="en-GB" dirty="0">
                <a:solidFill>
                  <a:srgbClr val="20692A"/>
                </a:solidFill>
              </a:rPr>
            </a:br>
            <a:r>
              <a:rPr lang="en-GB" dirty="0">
                <a:solidFill>
                  <a:srgbClr val="20692A"/>
                </a:solidFill>
              </a:rPr>
              <a:t>tap to prevent scalding?</a:t>
            </a:r>
          </a:p>
          <a:p>
            <a:pPr lvl="1"/>
            <a:endParaRPr lang="en-GB" dirty="0"/>
          </a:p>
          <a:p>
            <a:pPr lvl="1"/>
            <a:endParaRPr lang="en-GB" dirty="0"/>
          </a:p>
        </p:txBody>
      </p:sp>
      <p:pic>
        <p:nvPicPr>
          <p:cNvPr id="7" name="Picture 6">
            <a:extLst>
              <a:ext uri="{FF2B5EF4-FFF2-40B4-BE49-F238E27FC236}">
                <a16:creationId xmlns:a16="http://schemas.microsoft.com/office/drawing/2014/main" id="{56DF3039-67CF-4F4E-A2AB-E0A0E79CC5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4" name="Rectangle 3">
            <a:extLst>
              <a:ext uri="{FF2B5EF4-FFF2-40B4-BE49-F238E27FC236}">
                <a16:creationId xmlns:a16="http://schemas.microsoft.com/office/drawing/2014/main" id="{0F7BF6AE-15A1-459E-9319-CCFFB3734D83}"/>
              </a:ext>
            </a:extLst>
          </p:cNvPr>
          <p:cNvSpPr/>
          <p:nvPr/>
        </p:nvSpPr>
        <p:spPr>
          <a:xfrm>
            <a:off x="0" y="6464278"/>
            <a:ext cx="5665304" cy="369332"/>
          </a:xfrm>
          <a:prstGeom prst="rect">
            <a:avLst/>
          </a:prstGeom>
        </p:spPr>
        <p:txBody>
          <a:bodyPr wrap="square">
            <a:spAutoFit/>
          </a:bodyPr>
          <a:lstStyle/>
          <a:p>
            <a:r>
              <a:rPr lang="en-GB" dirty="0">
                <a:hlinkClick r:id="rId4"/>
              </a:rPr>
              <a:t>https://www.youtube.com/watch?v=2lv6Vs12jLc</a:t>
            </a:r>
            <a:r>
              <a:rPr lang="en-GB" dirty="0"/>
              <a:t> </a:t>
            </a:r>
          </a:p>
        </p:txBody>
      </p:sp>
    </p:spTree>
    <p:extLst>
      <p:ext uri="{BB962C8B-B14F-4D97-AF65-F5344CB8AC3E}">
        <p14:creationId xmlns:p14="http://schemas.microsoft.com/office/powerpoint/2010/main" val="257922730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B7280A-14E0-44EF-9D2B-F17C0D6F43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0E6C3F-D509-40AE-A527-547AD4644072}">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94dce8ab-38ff-4714-b1ed-1fc5e4d9abd1"/>
    <ds:schemaRef ds:uri="1ef05dc5-97a2-498b-bf7c-bd189143a1ff"/>
    <ds:schemaRef ds:uri="http://www.w3.org/XML/1998/namespace"/>
  </ds:schemaRefs>
</ds:datastoreItem>
</file>

<file path=customXml/itemProps3.xml><?xml version="1.0" encoding="utf-8"?>
<ds:datastoreItem xmlns:ds="http://schemas.openxmlformats.org/officeDocument/2006/customXml" ds:itemID="{70C673F2-4A91-4E6D-A935-284D9C534E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1418</TotalTime>
  <Words>1044</Words>
  <Application>Microsoft Office PowerPoint</Application>
  <PresentationFormat>On-screen Show (4:3)</PresentationFormat>
  <Paragraphs>102</Paragraphs>
  <Slides>20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Museo 100</vt:lpstr>
      <vt:lpstr>Arial</vt:lpstr>
      <vt:lpstr>Calibri</vt:lpstr>
      <vt:lpstr>Museo900-Regular</vt:lpstr>
      <vt:lpstr>Museo 500</vt:lpstr>
      <vt:lpstr>Museo 700</vt:lpstr>
      <vt:lpstr>Museo 900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Simon Rossiter</cp:lastModifiedBy>
  <cp:revision>283</cp:revision>
  <cp:lastPrinted>2016-07-07T15:33:43Z</cp:lastPrinted>
  <dcterms:created xsi:type="dcterms:W3CDTF">2016-07-06T09:17:47Z</dcterms:created>
  <dcterms:modified xsi:type="dcterms:W3CDTF">2020-03-13T16:23:38Z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