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60" r:id="rId5"/>
    <p:sldId id="261" r:id="rId6"/>
    <p:sldId id="333" r:id="rId7"/>
    <p:sldId id="344" r:id="rId8"/>
    <p:sldId id="340" r:id="rId9"/>
    <p:sldId id="335" r:id="rId10"/>
    <p:sldId id="341" r:id="rId11"/>
    <p:sldId id="272" r:id="rId12"/>
    <p:sldId id="342" r:id="rId13"/>
    <p:sldId id="336" r:id="rId14"/>
    <p:sldId id="343" r:id="rId15"/>
    <p:sldId id="337" r:id="rId16"/>
    <p:sldId id="332" r:id="rId17"/>
    <p:sldId id="338" r:id="rId18"/>
    <p:sldId id="345" r:id="rId19"/>
    <p:sldId id="278"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onsolas" panose="020B0609020204030204" pitchFamily="49"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26" userDrawn="1">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060"/>
    <a:srgbClr val="B16823"/>
    <a:srgbClr val="3F3F3F"/>
    <a:srgbClr val="000711"/>
    <a:srgbClr val="E89431"/>
    <a:srgbClr val="43474C"/>
    <a:srgbClr val="030303"/>
    <a:srgbClr val="00EDF3"/>
    <a:srgbClr val="A3CD4F"/>
    <a:srgbClr val="A7D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146" d="100"/>
          <a:sy n="146" d="100"/>
        </p:scale>
        <p:origin x="2268" y="120"/>
      </p:cViewPr>
      <p:guideLst>
        <p:guide orient="horz" pos="1245"/>
        <p:guide orient="horz" pos="3226"/>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Mike Bloys" userId="1248c4d8-7b2b-4b32-b8bd-163ae845f9bb" providerId="ADAL" clId="{73125E6F-9B13-44B0-B563-34A437B8AC36}"/>
    <pc:docChg chg="undo custSel modSld modMainMaster">
      <pc:chgData name="Mike Bloys" userId="1248c4d8-7b2b-4b32-b8bd-163ae845f9bb" providerId="ADAL" clId="{73125E6F-9B13-44B0-B563-34A437B8AC36}" dt="2021-12-21T08:40:45.963" v="152" actId="478"/>
      <pc:docMkLst>
        <pc:docMk/>
      </pc:docMkLst>
      <pc:sldChg chg="addSp delSp modSp mod">
        <pc:chgData name="Mike Bloys" userId="1248c4d8-7b2b-4b32-b8bd-163ae845f9bb" providerId="ADAL" clId="{73125E6F-9B13-44B0-B563-34A437B8AC36}" dt="2021-12-10T10:12:44.789" v="61" actId="21"/>
        <pc:sldMkLst>
          <pc:docMk/>
          <pc:sldMk cId="644322881" sldId="261"/>
        </pc:sldMkLst>
        <pc:spChg chg="mod">
          <ac:chgData name="Mike Bloys" userId="1248c4d8-7b2b-4b32-b8bd-163ae845f9bb" providerId="ADAL" clId="{73125E6F-9B13-44B0-B563-34A437B8AC36}" dt="2021-12-10T10:12:37.553" v="58" actId="948"/>
          <ac:spMkLst>
            <pc:docMk/>
            <pc:sldMk cId="644322881" sldId="261"/>
            <ac:spMk id="4" creationId="{00000000-0000-0000-0000-000000000000}"/>
          </ac:spMkLst>
        </pc:spChg>
        <pc:spChg chg="add del mod">
          <ac:chgData name="Mike Bloys" userId="1248c4d8-7b2b-4b32-b8bd-163ae845f9bb" providerId="ADAL" clId="{73125E6F-9B13-44B0-B563-34A437B8AC36}" dt="2021-12-10T10:12:44.789" v="61" actId="21"/>
          <ac:spMkLst>
            <pc:docMk/>
            <pc:sldMk cId="644322881" sldId="261"/>
            <ac:spMk id="5" creationId="{BCC8100F-A54E-4160-89C0-DBB6E961EDC3}"/>
          </ac:spMkLst>
        </pc:spChg>
      </pc:sldChg>
      <pc:sldChg chg="addSp delSp modSp mod">
        <pc:chgData name="Mike Bloys" userId="1248c4d8-7b2b-4b32-b8bd-163ae845f9bb" providerId="ADAL" clId="{73125E6F-9B13-44B0-B563-34A437B8AC36}" dt="2021-12-10T10:40:50.162" v="97" actId="14100"/>
        <pc:sldMkLst>
          <pc:docMk/>
          <pc:sldMk cId="429881073" sldId="335"/>
        </pc:sldMkLst>
        <pc:spChg chg="mod">
          <ac:chgData name="Mike Bloys" userId="1248c4d8-7b2b-4b32-b8bd-163ae845f9bb" providerId="ADAL" clId="{73125E6F-9B13-44B0-B563-34A437B8AC36}" dt="2021-12-10T10:40:43.315" v="96" actId="3064"/>
          <ac:spMkLst>
            <pc:docMk/>
            <pc:sldMk cId="429881073" sldId="335"/>
            <ac:spMk id="7" creationId="{257283E0-5556-4DC2-BDDD-91FF29469675}"/>
          </ac:spMkLst>
        </pc:spChg>
        <pc:spChg chg="mod">
          <ac:chgData name="Mike Bloys" userId="1248c4d8-7b2b-4b32-b8bd-163ae845f9bb" providerId="ADAL" clId="{73125E6F-9B13-44B0-B563-34A437B8AC36}" dt="2021-12-10T10:40:50.162" v="97" actId="14100"/>
          <ac:spMkLst>
            <pc:docMk/>
            <pc:sldMk cId="429881073" sldId="335"/>
            <ac:spMk id="8" creationId="{2D999A1E-1046-4A66-BBC2-46B1A4167CD0}"/>
          </ac:spMkLst>
        </pc:spChg>
        <pc:grpChg chg="mod">
          <ac:chgData name="Mike Bloys" userId="1248c4d8-7b2b-4b32-b8bd-163ae845f9bb" providerId="ADAL" clId="{73125E6F-9B13-44B0-B563-34A437B8AC36}" dt="2021-12-10T10:40:18.538" v="89" actId="14100"/>
          <ac:grpSpMkLst>
            <pc:docMk/>
            <pc:sldMk cId="429881073" sldId="335"/>
            <ac:grpSpMk id="14" creationId="{67845707-D090-4736-9BE7-89C8D2906158}"/>
          </ac:grpSpMkLst>
        </pc:grpChg>
        <pc:picChg chg="add mod ord modCrop">
          <ac:chgData name="Mike Bloys" userId="1248c4d8-7b2b-4b32-b8bd-163ae845f9bb" providerId="ADAL" clId="{73125E6F-9B13-44B0-B563-34A437B8AC36}" dt="2021-12-10T10:40:01.353" v="86" actId="732"/>
          <ac:picMkLst>
            <pc:docMk/>
            <pc:sldMk cId="429881073" sldId="335"/>
            <ac:picMk id="12" creationId="{B10E8ED2-65A8-4754-8EEA-2BE3D144F7EE}"/>
          </ac:picMkLst>
        </pc:picChg>
        <pc:picChg chg="del">
          <ac:chgData name="Mike Bloys" userId="1248c4d8-7b2b-4b32-b8bd-163ae845f9bb" providerId="ADAL" clId="{73125E6F-9B13-44B0-B563-34A437B8AC36}" dt="2021-12-10T10:40:03.938" v="87" actId="478"/>
          <ac:picMkLst>
            <pc:docMk/>
            <pc:sldMk cId="429881073" sldId="335"/>
            <ac:picMk id="13" creationId="{ED4CA634-CCF3-4355-84D0-7D4CEA27AC46}"/>
          </ac:picMkLst>
        </pc:picChg>
        <pc:picChg chg="del mod">
          <ac:chgData name="Mike Bloys" userId="1248c4d8-7b2b-4b32-b8bd-163ae845f9bb" providerId="ADAL" clId="{73125E6F-9B13-44B0-B563-34A437B8AC36}" dt="2021-12-10T10:39:54.549" v="85" actId="478"/>
          <ac:picMkLst>
            <pc:docMk/>
            <pc:sldMk cId="429881073" sldId="335"/>
            <ac:picMk id="3074" creationId="{5E88753E-FFD0-433A-B181-DA5E7BCA4A9D}"/>
          </ac:picMkLst>
        </pc:picChg>
      </pc:sldChg>
      <pc:sldChg chg="delSp mod">
        <pc:chgData name="Mike Bloys" userId="1248c4d8-7b2b-4b32-b8bd-163ae845f9bb" providerId="ADAL" clId="{73125E6F-9B13-44B0-B563-34A437B8AC36}" dt="2021-12-21T08:40:45.963" v="152" actId="478"/>
        <pc:sldMkLst>
          <pc:docMk/>
          <pc:sldMk cId="4147594224" sldId="336"/>
        </pc:sldMkLst>
        <pc:spChg chg="del">
          <ac:chgData name="Mike Bloys" userId="1248c4d8-7b2b-4b32-b8bd-163ae845f9bb" providerId="ADAL" clId="{73125E6F-9B13-44B0-B563-34A437B8AC36}" dt="2021-12-21T08:40:45.963" v="152" actId="478"/>
          <ac:spMkLst>
            <pc:docMk/>
            <pc:sldMk cId="4147594224" sldId="336"/>
            <ac:spMk id="2" creationId="{F2061B38-55F2-43A6-8AD0-059830FED9DE}"/>
          </ac:spMkLst>
        </pc:spChg>
      </pc:sldChg>
      <pc:sldChg chg="addSp delSp modSp mod setBg">
        <pc:chgData name="Mike Bloys" userId="1248c4d8-7b2b-4b32-b8bd-163ae845f9bb" providerId="ADAL" clId="{73125E6F-9B13-44B0-B563-34A437B8AC36}" dt="2021-12-10T11:43:53.347" v="145" actId="1076"/>
        <pc:sldMkLst>
          <pc:docMk/>
          <pc:sldMk cId="648385429" sldId="337"/>
        </pc:sldMkLst>
        <pc:grpChg chg="del">
          <ac:chgData name="Mike Bloys" userId="1248c4d8-7b2b-4b32-b8bd-163ae845f9bb" providerId="ADAL" clId="{73125E6F-9B13-44B0-B563-34A437B8AC36}" dt="2021-12-10T11:43:44.884" v="143" actId="478"/>
          <ac:grpSpMkLst>
            <pc:docMk/>
            <pc:sldMk cId="648385429" sldId="337"/>
            <ac:grpSpMk id="6" creationId="{93EF205A-237D-4B8A-A87A-048D8FC15E14}"/>
          </ac:grpSpMkLst>
        </pc:grpChg>
        <pc:picChg chg="add mod">
          <ac:chgData name="Mike Bloys" userId="1248c4d8-7b2b-4b32-b8bd-163ae845f9bb" providerId="ADAL" clId="{73125E6F-9B13-44B0-B563-34A437B8AC36}" dt="2021-12-10T11:43:53.347" v="145" actId="1076"/>
          <ac:picMkLst>
            <pc:docMk/>
            <pc:sldMk cId="648385429" sldId="337"/>
            <ac:picMk id="3" creationId="{836AE57D-8CFB-4892-BF82-B8E050565374}"/>
          </ac:picMkLst>
        </pc:picChg>
      </pc:sldChg>
      <pc:sldChg chg="modSp mod">
        <pc:chgData name="Mike Bloys" userId="1248c4d8-7b2b-4b32-b8bd-163ae845f9bb" providerId="ADAL" clId="{73125E6F-9B13-44B0-B563-34A437B8AC36}" dt="2021-12-10T11:44:35.675" v="146" actId="207"/>
        <pc:sldMkLst>
          <pc:docMk/>
          <pc:sldMk cId="364145674" sldId="338"/>
        </pc:sldMkLst>
        <pc:spChg chg="mod">
          <ac:chgData name="Mike Bloys" userId="1248c4d8-7b2b-4b32-b8bd-163ae845f9bb" providerId="ADAL" clId="{73125E6F-9B13-44B0-B563-34A437B8AC36}" dt="2021-12-10T11:44:35.675" v="146" actId="207"/>
          <ac:spMkLst>
            <pc:docMk/>
            <pc:sldMk cId="364145674" sldId="338"/>
            <ac:spMk id="5" creationId="{7ACCA61E-CE6A-483B-9ABE-ABA726DFF54A}"/>
          </ac:spMkLst>
        </pc:spChg>
      </pc:sldChg>
      <pc:sldChg chg="addSp delSp modSp mod">
        <pc:chgData name="Mike Bloys" userId="1248c4d8-7b2b-4b32-b8bd-163ae845f9bb" providerId="ADAL" clId="{73125E6F-9B13-44B0-B563-34A437B8AC36}" dt="2021-12-10T10:35:30.566" v="78"/>
        <pc:sldMkLst>
          <pc:docMk/>
          <pc:sldMk cId="1903851019" sldId="340"/>
        </pc:sldMkLst>
        <pc:picChg chg="del">
          <ac:chgData name="Mike Bloys" userId="1248c4d8-7b2b-4b32-b8bd-163ae845f9bb" providerId="ADAL" clId="{73125E6F-9B13-44B0-B563-34A437B8AC36}" dt="2021-12-10T10:34:54.611" v="73" actId="478"/>
          <ac:picMkLst>
            <pc:docMk/>
            <pc:sldMk cId="1903851019" sldId="340"/>
            <ac:picMk id="9" creationId="{7EBEF634-BD2D-45ED-A347-5CF010233AE1}"/>
          </ac:picMkLst>
        </pc:picChg>
        <pc:picChg chg="add mod ord modCrop">
          <ac:chgData name="Mike Bloys" userId="1248c4d8-7b2b-4b32-b8bd-163ae845f9bb" providerId="ADAL" clId="{73125E6F-9B13-44B0-B563-34A437B8AC36}" dt="2021-12-10T10:34:44.611" v="71" actId="167"/>
          <ac:picMkLst>
            <pc:docMk/>
            <pc:sldMk cId="1903851019" sldId="340"/>
            <ac:picMk id="16" creationId="{26F577C1-3D2A-46A8-AE7B-C048F3DF65BC}"/>
          </ac:picMkLst>
        </pc:picChg>
        <pc:picChg chg="add mod">
          <ac:chgData name="Mike Bloys" userId="1248c4d8-7b2b-4b32-b8bd-163ae845f9bb" providerId="ADAL" clId="{73125E6F-9B13-44B0-B563-34A437B8AC36}" dt="2021-12-10T10:35:30.566" v="78"/>
          <ac:picMkLst>
            <pc:docMk/>
            <pc:sldMk cId="1903851019" sldId="340"/>
            <ac:picMk id="18" creationId="{061738C7-22A5-488B-AD9A-C15F184820E7}"/>
          </ac:picMkLst>
        </pc:picChg>
        <pc:picChg chg="del">
          <ac:chgData name="Mike Bloys" userId="1248c4d8-7b2b-4b32-b8bd-163ae845f9bb" providerId="ADAL" clId="{73125E6F-9B13-44B0-B563-34A437B8AC36}" dt="2021-12-10T10:34:46.225" v="72" actId="478"/>
          <ac:picMkLst>
            <pc:docMk/>
            <pc:sldMk cId="1903851019" sldId="340"/>
            <ac:picMk id="1028" creationId="{C4CC9014-76C1-426D-B15B-BFF1BDB46A3B}"/>
          </ac:picMkLst>
        </pc:picChg>
      </pc:sldChg>
      <pc:sldChg chg="addSp delSp modSp mod">
        <pc:chgData name="Mike Bloys" userId="1248c4d8-7b2b-4b32-b8bd-163ae845f9bb" providerId="ADAL" clId="{73125E6F-9B13-44B0-B563-34A437B8AC36}" dt="2021-12-20T09:26:13.897" v="151" actId="14826"/>
        <pc:sldMkLst>
          <pc:docMk/>
          <pc:sldMk cId="2176523677" sldId="341"/>
        </pc:sldMkLst>
        <pc:picChg chg="add del mod">
          <ac:chgData name="Mike Bloys" userId="1248c4d8-7b2b-4b32-b8bd-163ae845f9bb" providerId="ADAL" clId="{73125E6F-9B13-44B0-B563-34A437B8AC36}" dt="2021-12-10T11:20:34.581" v="107" actId="478"/>
          <ac:picMkLst>
            <pc:docMk/>
            <pc:sldMk cId="2176523677" sldId="341"/>
            <ac:picMk id="3" creationId="{628FB279-DE98-430C-AFFC-9586D4376AE7}"/>
          </ac:picMkLst>
        </pc:picChg>
        <pc:picChg chg="add mod">
          <ac:chgData name="Mike Bloys" userId="1248c4d8-7b2b-4b32-b8bd-163ae845f9bb" providerId="ADAL" clId="{73125E6F-9B13-44B0-B563-34A437B8AC36}" dt="2021-12-20T09:26:13.897" v="151" actId="14826"/>
          <ac:picMkLst>
            <pc:docMk/>
            <pc:sldMk cId="2176523677" sldId="341"/>
            <ac:picMk id="6" creationId="{5AF2ACDE-A105-45CA-868E-268A0DB7B309}"/>
          </ac:picMkLst>
        </pc:picChg>
      </pc:sldChg>
      <pc:sldChg chg="addSp delSp modSp mod">
        <pc:chgData name="Mike Bloys" userId="1248c4d8-7b2b-4b32-b8bd-163ae845f9bb" providerId="ADAL" clId="{73125E6F-9B13-44B0-B563-34A437B8AC36}" dt="2021-12-10T11:23:07.956" v="119" actId="478"/>
        <pc:sldMkLst>
          <pc:docMk/>
          <pc:sldMk cId="875329524" sldId="342"/>
        </pc:sldMkLst>
        <pc:picChg chg="del">
          <ac:chgData name="Mike Bloys" userId="1248c4d8-7b2b-4b32-b8bd-163ae845f9bb" providerId="ADAL" clId="{73125E6F-9B13-44B0-B563-34A437B8AC36}" dt="2021-12-10T11:23:07.956" v="119" actId="478"/>
          <ac:picMkLst>
            <pc:docMk/>
            <pc:sldMk cId="875329524" sldId="342"/>
            <ac:picMk id="3" creationId="{658550AD-B0EE-489A-BB7F-B451274F896F}"/>
          </ac:picMkLst>
        </pc:picChg>
        <pc:picChg chg="add mod ord modCrop">
          <ac:chgData name="Mike Bloys" userId="1248c4d8-7b2b-4b32-b8bd-163ae845f9bb" providerId="ADAL" clId="{73125E6F-9B13-44B0-B563-34A437B8AC36}" dt="2021-12-10T11:21:54.467" v="118" actId="732"/>
          <ac:picMkLst>
            <pc:docMk/>
            <pc:sldMk cId="875329524" sldId="342"/>
            <ac:picMk id="6" creationId="{25011F64-E974-49DE-BF71-3A86F85F5DF5}"/>
          </ac:picMkLst>
        </pc:picChg>
        <pc:picChg chg="del">
          <ac:chgData name="Mike Bloys" userId="1248c4d8-7b2b-4b32-b8bd-163ae845f9bb" providerId="ADAL" clId="{73125E6F-9B13-44B0-B563-34A437B8AC36}" dt="2021-12-10T11:21:42.323" v="117" actId="478"/>
          <ac:picMkLst>
            <pc:docMk/>
            <pc:sldMk cId="875329524" sldId="342"/>
            <ac:picMk id="2050" creationId="{A4FB6703-B02B-4F30-92B6-54819ABC6727}"/>
          </ac:picMkLst>
        </pc:picChg>
      </pc:sldChg>
      <pc:sldChg chg="addSp delSp modSp mod">
        <pc:chgData name="Mike Bloys" userId="1248c4d8-7b2b-4b32-b8bd-163ae845f9bb" providerId="ADAL" clId="{73125E6F-9B13-44B0-B563-34A437B8AC36}" dt="2021-12-10T11:33:17.099" v="140" actId="732"/>
        <pc:sldMkLst>
          <pc:docMk/>
          <pc:sldMk cId="2731272720" sldId="343"/>
        </pc:sldMkLst>
        <pc:spChg chg="mod">
          <ac:chgData name="Mike Bloys" userId="1248c4d8-7b2b-4b32-b8bd-163ae845f9bb" providerId="ADAL" clId="{73125E6F-9B13-44B0-B563-34A437B8AC36}" dt="2021-12-10T11:30:25.074" v="123" actId="14100"/>
          <ac:spMkLst>
            <pc:docMk/>
            <pc:sldMk cId="2731272720" sldId="343"/>
            <ac:spMk id="5" creationId="{7ACCA61E-CE6A-483B-9ABE-ABA726DFF54A}"/>
          </ac:spMkLst>
        </pc:spChg>
        <pc:spChg chg="del mod">
          <ac:chgData name="Mike Bloys" userId="1248c4d8-7b2b-4b32-b8bd-163ae845f9bb" providerId="ADAL" clId="{73125E6F-9B13-44B0-B563-34A437B8AC36}" dt="2021-12-10T11:31:22.374" v="135" actId="478"/>
          <ac:spMkLst>
            <pc:docMk/>
            <pc:sldMk cId="2731272720" sldId="343"/>
            <ac:spMk id="12" creationId="{73F30F06-7198-415F-907E-BA4D00098AF4}"/>
          </ac:spMkLst>
        </pc:spChg>
        <pc:spChg chg="del mod">
          <ac:chgData name="Mike Bloys" userId="1248c4d8-7b2b-4b32-b8bd-163ae845f9bb" providerId="ADAL" clId="{73125E6F-9B13-44B0-B563-34A437B8AC36}" dt="2021-12-10T11:31:22.374" v="135" actId="478"/>
          <ac:spMkLst>
            <pc:docMk/>
            <pc:sldMk cId="2731272720" sldId="343"/>
            <ac:spMk id="15" creationId="{63DA2FC5-57FD-4107-B463-34C6E6399FC9}"/>
          </ac:spMkLst>
        </pc:spChg>
        <pc:picChg chg="add mod ord modCrop">
          <ac:chgData name="Mike Bloys" userId="1248c4d8-7b2b-4b32-b8bd-163ae845f9bb" providerId="ADAL" clId="{73125E6F-9B13-44B0-B563-34A437B8AC36}" dt="2021-12-10T11:33:17.099" v="140" actId="732"/>
          <ac:picMkLst>
            <pc:docMk/>
            <pc:sldMk cId="2731272720" sldId="343"/>
            <ac:picMk id="3" creationId="{69B239FB-6222-4A83-A8C9-C750BBE97150}"/>
          </ac:picMkLst>
        </pc:picChg>
        <pc:picChg chg="del">
          <ac:chgData name="Mike Bloys" userId="1248c4d8-7b2b-4b32-b8bd-163ae845f9bb" providerId="ADAL" clId="{73125E6F-9B13-44B0-B563-34A437B8AC36}" dt="2021-12-10T11:30:17.861" v="122" actId="478"/>
          <ac:picMkLst>
            <pc:docMk/>
            <pc:sldMk cId="2731272720" sldId="343"/>
            <ac:picMk id="11" creationId="{CDF154CD-7AFA-4A0C-80B7-EAFC589E0CBE}"/>
          </ac:picMkLst>
        </pc:picChg>
        <pc:picChg chg="del">
          <ac:chgData name="Mike Bloys" userId="1248c4d8-7b2b-4b32-b8bd-163ae845f9bb" providerId="ADAL" clId="{73125E6F-9B13-44B0-B563-34A437B8AC36}" dt="2021-12-10T11:30:17.861" v="122" actId="478"/>
          <ac:picMkLst>
            <pc:docMk/>
            <pc:sldMk cId="2731272720" sldId="343"/>
            <ac:picMk id="14" creationId="{D00DE07B-1B1C-4D20-8891-46D5B57E7186}"/>
          </ac:picMkLst>
        </pc:picChg>
        <pc:picChg chg="del mod">
          <ac:chgData name="Mike Bloys" userId="1248c4d8-7b2b-4b32-b8bd-163ae845f9bb" providerId="ADAL" clId="{73125E6F-9B13-44B0-B563-34A437B8AC36}" dt="2021-12-10T11:31:23.111" v="136" actId="478"/>
          <ac:picMkLst>
            <pc:docMk/>
            <pc:sldMk cId="2731272720" sldId="343"/>
            <ac:picMk id="4100" creationId="{A462982D-4893-42C7-B864-B2D0AEAE2999}"/>
          </ac:picMkLst>
        </pc:picChg>
        <pc:picChg chg="del mod">
          <ac:chgData name="Mike Bloys" userId="1248c4d8-7b2b-4b32-b8bd-163ae845f9bb" providerId="ADAL" clId="{73125E6F-9B13-44B0-B563-34A437B8AC36}" dt="2021-12-10T11:31:22.374" v="135" actId="478"/>
          <ac:picMkLst>
            <pc:docMk/>
            <pc:sldMk cId="2731272720" sldId="343"/>
            <ac:picMk id="4102" creationId="{BF33EDCE-4BBF-4EAD-8FB5-DD9961E1BA05}"/>
          </ac:picMkLst>
        </pc:picChg>
      </pc:sldChg>
      <pc:sldMasterChg chg="modSldLayout">
        <pc:chgData name="Mike Bloys" userId="1248c4d8-7b2b-4b32-b8bd-163ae845f9bb" providerId="ADAL" clId="{73125E6F-9B13-44B0-B563-34A437B8AC36}" dt="2021-12-10T11:45:21.678" v="150"/>
        <pc:sldMasterMkLst>
          <pc:docMk/>
          <pc:sldMasterMk cId="3316734550" sldId="2147483648"/>
        </pc:sldMasterMkLst>
        <pc:sldLayoutChg chg="modSp">
          <pc:chgData name="Mike Bloys" userId="1248c4d8-7b2b-4b32-b8bd-163ae845f9bb" providerId="ADAL" clId="{73125E6F-9B13-44B0-B563-34A437B8AC36}" dt="2021-12-10T09:42:42.902" v="36" actId="14826"/>
          <pc:sldLayoutMkLst>
            <pc:docMk/>
            <pc:sldMasterMk cId="3316734550" sldId="2147483648"/>
            <pc:sldLayoutMk cId="3886385901" sldId="2147483649"/>
          </pc:sldLayoutMkLst>
          <pc:picChg chg="mod">
            <ac:chgData name="Mike Bloys" userId="1248c4d8-7b2b-4b32-b8bd-163ae845f9bb" providerId="ADAL" clId="{73125E6F-9B13-44B0-B563-34A437B8AC36}" dt="2021-12-10T09:42:42.902" v="36"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73125E6F-9B13-44B0-B563-34A437B8AC36}" dt="2021-12-10T10:35:16.104" v="75" actId="14100"/>
          <pc:sldLayoutMkLst>
            <pc:docMk/>
            <pc:sldMasterMk cId="3316734550" sldId="2147483648"/>
            <pc:sldLayoutMk cId="2849720375" sldId="2147483652"/>
          </pc:sldLayoutMkLst>
          <pc:spChg chg="mod">
            <ac:chgData name="Mike Bloys" userId="1248c4d8-7b2b-4b32-b8bd-163ae845f9bb" providerId="ADAL" clId="{73125E6F-9B13-44B0-B563-34A437B8AC36}" dt="2021-12-10T10:35:16.104" v="75"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73125E6F-9B13-44B0-B563-34A437B8AC36}" dt="2021-12-10T09:53:57.200" v="37" actId="478"/>
            <ac:spMkLst>
              <pc:docMk/>
              <pc:sldMasterMk cId="3316734550" sldId="2147483648"/>
              <pc:sldLayoutMk cId="2849720375" sldId="2147483652"/>
              <ac:spMk id="12" creationId="{BE4AC017-8682-4E98-B7EB-5B02102C5D5E}"/>
            </ac:spMkLst>
          </pc:spChg>
          <pc:spChg chg="add mod">
            <ac:chgData name="Mike Bloys" userId="1248c4d8-7b2b-4b32-b8bd-163ae845f9bb" providerId="ADAL" clId="{73125E6F-9B13-44B0-B563-34A437B8AC36}" dt="2021-12-10T09:54:00.073" v="38"/>
            <ac:spMkLst>
              <pc:docMk/>
              <pc:sldMasterMk cId="3316734550" sldId="2147483648"/>
              <pc:sldLayoutMk cId="2849720375" sldId="2147483652"/>
              <ac:spMk id="13" creationId="{4D205169-C818-4A1D-92F0-BCDB05E9CBE1}"/>
            </ac:spMkLst>
          </pc:spChg>
          <pc:picChg chg="add mod">
            <ac:chgData name="Mike Bloys" userId="1248c4d8-7b2b-4b32-b8bd-163ae845f9bb" providerId="ADAL" clId="{73125E6F-9B13-44B0-B563-34A437B8AC36}" dt="2021-12-10T09:54:00.073" v="38"/>
            <ac:picMkLst>
              <pc:docMk/>
              <pc:sldMasterMk cId="3316734550" sldId="2147483648"/>
              <pc:sldLayoutMk cId="2849720375" sldId="2147483652"/>
              <ac:picMk id="9" creationId="{32F4D5C5-1755-45C7-8F3E-F246A7B1B2AE}"/>
            </ac:picMkLst>
          </pc:picChg>
          <pc:picChg chg="mod">
            <ac:chgData name="Mike Bloys" userId="1248c4d8-7b2b-4b32-b8bd-163ae845f9bb" providerId="ADAL" clId="{73125E6F-9B13-44B0-B563-34A437B8AC36}" dt="2021-12-10T09:59:16.259" v="41"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73125E6F-9B13-44B0-B563-34A437B8AC36}" dt="2021-12-10T09:53:57.200" v="37" actId="478"/>
            <ac:picMkLst>
              <pc:docMk/>
              <pc:sldMasterMk cId="3316734550" sldId="2147483648"/>
              <pc:sldLayoutMk cId="2849720375" sldId="2147483652"/>
              <ac:picMk id="11" creationId="{ECC8BD71-B27F-4EC5-A2AC-6F875C0523EB}"/>
            </ac:picMkLst>
          </pc:picChg>
        </pc:sldLayoutChg>
        <pc:sldLayoutChg chg="addSp delSp modSp mod">
          <pc:chgData name="Mike Bloys" userId="1248c4d8-7b2b-4b32-b8bd-163ae845f9bb" providerId="ADAL" clId="{73125E6F-9B13-44B0-B563-34A437B8AC36}" dt="2021-12-10T10:35:11.673" v="74" actId="14100"/>
          <pc:sldLayoutMkLst>
            <pc:docMk/>
            <pc:sldMasterMk cId="3316734550" sldId="2147483648"/>
            <pc:sldLayoutMk cId="4180777422" sldId="2147483653"/>
          </pc:sldLayoutMkLst>
          <pc:spChg chg="add mod">
            <ac:chgData name="Mike Bloys" userId="1248c4d8-7b2b-4b32-b8bd-163ae845f9bb" providerId="ADAL" clId="{73125E6F-9B13-44B0-B563-34A437B8AC36}" dt="2021-12-10T09:21:20.383" v="35" actId="20577"/>
            <ac:spMkLst>
              <pc:docMk/>
              <pc:sldMasterMk cId="3316734550" sldId="2147483648"/>
              <pc:sldLayoutMk cId="4180777422" sldId="2147483653"/>
              <ac:spMk id="8" creationId="{61BD9030-6D7D-4C2A-913D-5C5E192D78FA}"/>
            </ac:spMkLst>
          </pc:spChg>
          <pc:spChg chg="del">
            <ac:chgData name="Mike Bloys" userId="1248c4d8-7b2b-4b32-b8bd-163ae845f9bb" providerId="ADAL" clId="{73125E6F-9B13-44B0-B563-34A437B8AC36}" dt="2021-12-10T09:20:54.881" v="6" actId="478"/>
            <ac:spMkLst>
              <pc:docMk/>
              <pc:sldMasterMk cId="3316734550" sldId="2147483648"/>
              <pc:sldLayoutMk cId="4180777422" sldId="2147483653"/>
              <ac:spMk id="10" creationId="{E8643B0C-30EB-4FFF-B79B-EBC2F76C5C24}"/>
            </ac:spMkLst>
          </pc:spChg>
          <pc:spChg chg="mod">
            <ac:chgData name="Mike Bloys" userId="1248c4d8-7b2b-4b32-b8bd-163ae845f9bb" providerId="ADAL" clId="{73125E6F-9B13-44B0-B563-34A437B8AC36}" dt="2021-12-10T10:35:11.673" v="74" actId="1410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73125E6F-9B13-44B0-B563-34A437B8AC36}" dt="2021-12-10T09:20:55.531" v="7"/>
            <ac:picMkLst>
              <pc:docMk/>
              <pc:sldMasterMk cId="3316734550" sldId="2147483648"/>
              <pc:sldLayoutMk cId="4180777422" sldId="2147483653"/>
              <ac:picMk id="7" creationId="{23C0C7F8-DE84-41E1-9C14-1EE8C1343D90}"/>
            </ac:picMkLst>
          </pc:picChg>
          <pc:picChg chg="del">
            <ac:chgData name="Mike Bloys" userId="1248c4d8-7b2b-4b32-b8bd-163ae845f9bb" providerId="ADAL" clId="{73125E6F-9B13-44B0-B563-34A437B8AC36}" dt="2021-12-10T09:20:54.881" v="6" actId="478"/>
            <ac:picMkLst>
              <pc:docMk/>
              <pc:sldMasterMk cId="3316734550" sldId="2147483648"/>
              <pc:sldLayoutMk cId="4180777422" sldId="2147483653"/>
              <ac:picMk id="9" creationId="{B825D39A-BFDD-415E-8C77-E5B1904BBB2B}"/>
            </ac:picMkLst>
          </pc:picChg>
          <pc:picChg chg="mod">
            <ac:chgData name="Mike Bloys" userId="1248c4d8-7b2b-4b32-b8bd-163ae845f9bb" providerId="ADAL" clId="{73125E6F-9B13-44B0-B563-34A437B8AC36}" dt="2021-12-10T09:17:42.631" v="2"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73125E6F-9B13-44B0-B563-34A437B8AC36}" dt="2021-12-10T10:35:25.841" v="77" actId="14100"/>
          <pc:sldLayoutMkLst>
            <pc:docMk/>
            <pc:sldMasterMk cId="3316734550" sldId="2147483648"/>
            <pc:sldLayoutMk cId="3315833090" sldId="2147483656"/>
          </pc:sldLayoutMkLst>
          <pc:spChg chg="del">
            <ac:chgData name="Mike Bloys" userId="1248c4d8-7b2b-4b32-b8bd-163ae845f9bb" providerId="ADAL" clId="{73125E6F-9B13-44B0-B563-34A437B8AC36}" dt="2021-12-10T10:09:03.537" v="47" actId="478"/>
            <ac:spMkLst>
              <pc:docMk/>
              <pc:sldMasterMk cId="3316734550" sldId="2147483648"/>
              <pc:sldLayoutMk cId="3315833090" sldId="2147483656"/>
              <ac:spMk id="8" creationId="{92690957-1138-43B5-A45B-AA4BE6F9C2F3}"/>
            </ac:spMkLst>
          </pc:spChg>
          <pc:spChg chg="add mod">
            <ac:chgData name="Mike Bloys" userId="1248c4d8-7b2b-4b32-b8bd-163ae845f9bb" providerId="ADAL" clId="{73125E6F-9B13-44B0-B563-34A437B8AC36}" dt="2021-12-10T10:09:04.052" v="48"/>
            <ac:spMkLst>
              <pc:docMk/>
              <pc:sldMasterMk cId="3316734550" sldId="2147483648"/>
              <pc:sldLayoutMk cId="3315833090" sldId="2147483656"/>
              <ac:spMk id="9" creationId="{2C3C8431-31A4-48F6-8B1B-8947BDC84CEF}"/>
            </ac:spMkLst>
          </pc:spChg>
          <pc:spChg chg="mod">
            <ac:chgData name="Mike Bloys" userId="1248c4d8-7b2b-4b32-b8bd-163ae845f9bb" providerId="ADAL" clId="{73125E6F-9B13-44B0-B563-34A437B8AC36}" dt="2021-12-10T10:35:25.841" v="77"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73125E6F-9B13-44B0-B563-34A437B8AC36}" dt="2021-12-10T10:09:04.052" v="48"/>
            <ac:picMkLst>
              <pc:docMk/>
              <pc:sldMasterMk cId="3316734550" sldId="2147483648"/>
              <pc:sldLayoutMk cId="3315833090" sldId="2147483656"/>
              <ac:picMk id="6" creationId="{D12757BE-BE19-45EB-805E-E6AF614ACB0F}"/>
            </ac:picMkLst>
          </pc:picChg>
          <pc:picChg chg="del">
            <ac:chgData name="Mike Bloys" userId="1248c4d8-7b2b-4b32-b8bd-163ae845f9bb" providerId="ADAL" clId="{73125E6F-9B13-44B0-B563-34A437B8AC36}" dt="2021-12-10T10:09:03.537" v="47" actId="478"/>
            <ac:picMkLst>
              <pc:docMk/>
              <pc:sldMasterMk cId="3316734550" sldId="2147483648"/>
              <pc:sldLayoutMk cId="3315833090" sldId="2147483656"/>
              <ac:picMk id="7" creationId="{FE067937-09A5-4317-BE92-B1E36A0FF9B6}"/>
            </ac:picMkLst>
          </pc:picChg>
        </pc:sldLayoutChg>
        <pc:sldLayoutChg chg="addSp delSp modSp mod setBg">
          <pc:chgData name="Mike Bloys" userId="1248c4d8-7b2b-4b32-b8bd-163ae845f9bb" providerId="ADAL" clId="{73125E6F-9B13-44B0-B563-34A437B8AC36}" dt="2021-12-10T11:45:21.678" v="150"/>
          <pc:sldLayoutMkLst>
            <pc:docMk/>
            <pc:sldMasterMk cId="3316734550" sldId="2147483648"/>
            <pc:sldLayoutMk cId="393927180" sldId="2147483664"/>
          </pc:sldLayoutMkLst>
          <pc:spChg chg="add mod">
            <ac:chgData name="Mike Bloys" userId="1248c4d8-7b2b-4b32-b8bd-163ae845f9bb" providerId="ADAL" clId="{73125E6F-9B13-44B0-B563-34A437B8AC36}" dt="2021-12-10T11:45:21.678" v="150"/>
            <ac:spMkLst>
              <pc:docMk/>
              <pc:sldMasterMk cId="3316734550" sldId="2147483648"/>
              <pc:sldLayoutMk cId="393927180" sldId="2147483664"/>
              <ac:spMk id="5" creationId="{23F573BC-9BB4-4E37-B8D6-08F898C92427}"/>
            </ac:spMkLst>
          </pc:spChg>
          <pc:spChg chg="del mod">
            <ac:chgData name="Mike Bloys" userId="1248c4d8-7b2b-4b32-b8bd-163ae845f9bb" providerId="ADAL" clId="{73125E6F-9B13-44B0-B563-34A437B8AC36}" dt="2021-12-10T11:45:15.469" v="149" actId="478"/>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73125E6F-9B13-44B0-B563-34A437B8AC36}" dt="2021-12-10T10:09:25.459" v="53" actId="207"/>
          <pc:sldLayoutMkLst>
            <pc:docMk/>
            <pc:sldMasterMk cId="3316734550" sldId="2147483648"/>
            <pc:sldLayoutMk cId="487712265" sldId="2147483665"/>
          </pc:sldLayoutMkLst>
          <pc:spChg chg="del">
            <ac:chgData name="Mike Bloys" userId="1248c4d8-7b2b-4b32-b8bd-163ae845f9bb" providerId="ADAL" clId="{73125E6F-9B13-44B0-B563-34A437B8AC36}" dt="2021-12-10T10:09:18.643" v="51" actId="478"/>
            <ac:spMkLst>
              <pc:docMk/>
              <pc:sldMasterMk cId="3316734550" sldId="2147483648"/>
              <pc:sldLayoutMk cId="487712265" sldId="2147483665"/>
              <ac:spMk id="9" creationId="{24293F61-8022-48D6-94B4-22E3DD3BEB8D}"/>
            </ac:spMkLst>
          </pc:spChg>
          <pc:spChg chg="add mod">
            <ac:chgData name="Mike Bloys" userId="1248c4d8-7b2b-4b32-b8bd-163ae845f9bb" providerId="ADAL" clId="{73125E6F-9B13-44B0-B563-34A437B8AC36}" dt="2021-12-10T10:09:19.140" v="52"/>
            <ac:spMkLst>
              <pc:docMk/>
              <pc:sldMasterMk cId="3316734550" sldId="2147483648"/>
              <pc:sldLayoutMk cId="487712265" sldId="2147483665"/>
              <ac:spMk id="10" creationId="{DBBA050C-12EE-4493-BEEC-5A1CD1F62E7A}"/>
            </ac:spMkLst>
          </pc:spChg>
          <pc:picChg chg="del">
            <ac:chgData name="Mike Bloys" userId="1248c4d8-7b2b-4b32-b8bd-163ae845f9bb" providerId="ADAL" clId="{73125E6F-9B13-44B0-B563-34A437B8AC36}" dt="2021-12-10T10:09:18.643" v="51" actId="478"/>
            <ac:picMkLst>
              <pc:docMk/>
              <pc:sldMasterMk cId="3316734550" sldId="2147483648"/>
              <pc:sldLayoutMk cId="487712265" sldId="2147483665"/>
              <ac:picMk id="6" creationId="{879DCA00-17F5-40AF-A396-7117A9AB8F8B}"/>
            </ac:picMkLst>
          </pc:picChg>
          <pc:picChg chg="add mod">
            <ac:chgData name="Mike Bloys" userId="1248c4d8-7b2b-4b32-b8bd-163ae845f9bb" providerId="ADAL" clId="{73125E6F-9B13-44B0-B563-34A437B8AC36}" dt="2021-12-10T10:09:19.140" v="52"/>
            <ac:picMkLst>
              <pc:docMk/>
              <pc:sldMasterMk cId="3316734550" sldId="2147483648"/>
              <pc:sldLayoutMk cId="487712265" sldId="2147483665"/>
              <ac:picMk id="7" creationId="{B183D31D-0658-49B9-8613-7285074B35A2}"/>
            </ac:picMkLst>
          </pc:picChg>
          <pc:picChg chg="mod">
            <ac:chgData name="Mike Bloys" userId="1248c4d8-7b2b-4b32-b8bd-163ae845f9bb" providerId="ADAL" clId="{73125E6F-9B13-44B0-B563-34A437B8AC36}" dt="2021-12-10T10:09:25.459" v="53"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73125E6F-9B13-44B0-B563-34A437B8AC36}" dt="2021-12-10T11:45:08.660" v="147" actId="14100"/>
          <pc:sldLayoutMkLst>
            <pc:docMk/>
            <pc:sldMasterMk cId="3316734550" sldId="2147483648"/>
            <pc:sldLayoutMk cId="1093718466" sldId="2147483666"/>
          </pc:sldLayoutMkLst>
          <pc:spChg chg="mod">
            <ac:chgData name="Mike Bloys" userId="1248c4d8-7b2b-4b32-b8bd-163ae845f9bb" providerId="ADAL" clId="{73125E6F-9B13-44B0-B563-34A437B8AC36}" dt="2021-12-10T11:45:08.660" v="147" actId="14100"/>
            <ac:spMkLst>
              <pc:docMk/>
              <pc:sldMasterMk cId="3316734550" sldId="2147483648"/>
              <pc:sldLayoutMk cId="1093718466" sldId="2147483666"/>
              <ac:spMk id="6" creationId="{39DDBF64-444D-4C93-91A0-6221F41E03DA}"/>
            </ac:spMkLst>
          </pc:spChg>
          <pc:spChg chg="add del mod">
            <ac:chgData name="Mike Bloys" userId="1248c4d8-7b2b-4b32-b8bd-163ae845f9bb" providerId="ADAL" clId="{73125E6F-9B13-44B0-B563-34A437B8AC36}" dt="2021-12-10T10:13:36.243" v="64" actId="478"/>
            <ac:spMkLst>
              <pc:docMk/>
              <pc:sldMasterMk cId="3316734550" sldId="2147483648"/>
              <pc:sldLayoutMk cId="1093718466" sldId="2147483666"/>
              <ac:spMk id="7" creationId="{1BC12790-2B14-4E91-918B-1CD9C80A3A40}"/>
            </ac:spMkLst>
          </pc:spChg>
          <pc:cxnChg chg="mod">
            <ac:chgData name="Mike Bloys" userId="1248c4d8-7b2b-4b32-b8bd-163ae845f9bb" providerId="ADAL" clId="{73125E6F-9B13-44B0-B563-34A437B8AC36}" dt="2021-12-10T10:12:57.447" v="63"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73125E6F-9B13-44B0-B563-34A437B8AC36}" dt="2021-12-10T10:35:20.249" v="76" actId="14100"/>
          <pc:sldLayoutMkLst>
            <pc:docMk/>
            <pc:sldMasterMk cId="3316734550" sldId="2147483648"/>
            <pc:sldLayoutMk cId="4276716931" sldId="2147483667"/>
          </pc:sldLayoutMkLst>
          <pc:spChg chg="mod">
            <ac:chgData name="Mike Bloys" userId="1248c4d8-7b2b-4b32-b8bd-163ae845f9bb" providerId="ADAL" clId="{73125E6F-9B13-44B0-B563-34A437B8AC36}" dt="2021-12-10T10:35:20.249" v="76"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73125E6F-9B13-44B0-B563-34A437B8AC36}" dt="2021-12-10T09:59:22.935" v="43"/>
            <ac:spMkLst>
              <pc:docMk/>
              <pc:sldMasterMk cId="3316734550" sldId="2147483648"/>
              <pc:sldLayoutMk cId="4276716931" sldId="2147483667"/>
              <ac:spMk id="11" creationId="{2E0E0004-519A-442E-955C-604651F23C31}"/>
            </ac:spMkLst>
          </pc:spChg>
          <pc:spChg chg="del">
            <ac:chgData name="Mike Bloys" userId="1248c4d8-7b2b-4b32-b8bd-163ae845f9bb" providerId="ADAL" clId="{73125E6F-9B13-44B0-B563-34A437B8AC36}" dt="2021-12-10T09:59:22.116" v="42" actId="478"/>
            <ac:spMkLst>
              <pc:docMk/>
              <pc:sldMasterMk cId="3316734550" sldId="2147483648"/>
              <pc:sldLayoutMk cId="4276716931" sldId="2147483667"/>
              <ac:spMk id="14" creationId="{BAAB1426-E3E5-4303-886C-E73D2672B826}"/>
            </ac:spMkLst>
          </pc:spChg>
          <pc:picChg chg="add mod">
            <ac:chgData name="Mike Bloys" userId="1248c4d8-7b2b-4b32-b8bd-163ae845f9bb" providerId="ADAL" clId="{73125E6F-9B13-44B0-B563-34A437B8AC36}" dt="2021-12-10T09:59:22.935" v="43"/>
            <ac:picMkLst>
              <pc:docMk/>
              <pc:sldMasterMk cId="3316734550" sldId="2147483648"/>
              <pc:sldLayoutMk cId="4276716931" sldId="2147483667"/>
              <ac:picMk id="10" creationId="{852D10F3-1E54-4C15-BAAB-A6D694B3151C}"/>
            </ac:picMkLst>
          </pc:picChg>
          <pc:picChg chg="mod">
            <ac:chgData name="Mike Bloys" userId="1248c4d8-7b2b-4b32-b8bd-163ae845f9bb" providerId="ADAL" clId="{73125E6F-9B13-44B0-B563-34A437B8AC36}" dt="2021-12-10T09:59:25.788" v="44"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73125E6F-9B13-44B0-B563-34A437B8AC36}" dt="2021-12-10T09:59:22.116" v="42" actId="478"/>
            <ac:picMkLst>
              <pc:docMk/>
              <pc:sldMasterMk cId="3316734550" sldId="2147483648"/>
              <pc:sldLayoutMk cId="4276716931" sldId="2147483667"/>
              <ac:picMk id="13" creationId="{340A93D7-BF8F-4BE0-BB09-107F34AA2E94}"/>
            </ac:picMkLst>
          </pc:picChg>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11:22:54.498" v="11789" actId="20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30T11:16:10.824" v="11086" actId="20577"/>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DE492800-39ED-482A-97DE-B9C0423B033E}"/>
    <pc:docChg chg="undo redo custSel addSld delSld modSld sldOrd">
      <pc:chgData name="James Franklin" userId="cf915d05-507f-491f-b4a6-b2aa085ee4b1" providerId="ADAL" clId="{DE492800-39ED-482A-97DE-B9C0423B033E}" dt="2021-12-08T14:47:06.442" v="6804" actId="207"/>
      <pc:docMkLst>
        <pc:docMk/>
      </pc:docMkLst>
      <pc:sldChg chg="modSp mod">
        <pc:chgData name="James Franklin" userId="cf915d05-507f-491f-b4a6-b2aa085ee4b1" providerId="ADAL" clId="{DE492800-39ED-482A-97DE-B9C0423B033E}" dt="2021-12-08T10:18:58.103" v="470" actId="20577"/>
        <pc:sldMkLst>
          <pc:docMk/>
          <pc:sldMk cId="644322881" sldId="261"/>
        </pc:sldMkLst>
        <pc:spChg chg="mod">
          <ac:chgData name="James Franklin" userId="cf915d05-507f-491f-b4a6-b2aa085ee4b1" providerId="ADAL" clId="{DE492800-39ED-482A-97DE-B9C0423B033E}" dt="2021-12-08T10:18:58.103" v="470" actId="20577"/>
          <ac:spMkLst>
            <pc:docMk/>
            <pc:sldMk cId="644322881" sldId="261"/>
            <ac:spMk id="4" creationId="{00000000-0000-0000-0000-000000000000}"/>
          </ac:spMkLst>
        </pc:spChg>
      </pc:sldChg>
      <pc:sldChg chg="modSp mod ord">
        <pc:chgData name="James Franklin" userId="cf915d05-507f-491f-b4a6-b2aa085ee4b1" providerId="ADAL" clId="{DE492800-39ED-482A-97DE-B9C0423B033E}" dt="2021-12-08T12:17:08.263" v="2712" actId="20577"/>
        <pc:sldMkLst>
          <pc:docMk/>
          <pc:sldMk cId="1045926848" sldId="272"/>
        </pc:sldMkLst>
        <pc:spChg chg="mod">
          <ac:chgData name="James Franklin" userId="cf915d05-507f-491f-b4a6-b2aa085ee4b1" providerId="ADAL" clId="{DE492800-39ED-482A-97DE-B9C0423B033E}" dt="2021-12-08T12:17:08.263" v="2712" actId="20577"/>
          <ac:spMkLst>
            <pc:docMk/>
            <pc:sldMk cId="1045926848" sldId="272"/>
            <ac:spMk id="2" creationId="{00000000-0000-0000-0000-000000000000}"/>
          </ac:spMkLst>
        </pc:spChg>
      </pc:sldChg>
      <pc:sldChg chg="del">
        <pc:chgData name="James Franklin" userId="cf915d05-507f-491f-b4a6-b2aa085ee4b1" providerId="ADAL" clId="{DE492800-39ED-482A-97DE-B9C0423B033E}" dt="2021-12-08T10:07:48.582" v="318" actId="47"/>
        <pc:sldMkLst>
          <pc:docMk/>
          <pc:sldMk cId="1319564801" sldId="297"/>
        </pc:sldMkLst>
      </pc:sldChg>
      <pc:sldChg chg="del">
        <pc:chgData name="James Franklin" userId="cf915d05-507f-491f-b4a6-b2aa085ee4b1" providerId="ADAL" clId="{DE492800-39ED-482A-97DE-B9C0423B033E}" dt="2021-12-08T10:07:48.582" v="318" actId="47"/>
        <pc:sldMkLst>
          <pc:docMk/>
          <pc:sldMk cId="2349405459" sldId="298"/>
        </pc:sldMkLst>
      </pc:sldChg>
      <pc:sldChg chg="del">
        <pc:chgData name="James Franklin" userId="cf915d05-507f-491f-b4a6-b2aa085ee4b1" providerId="ADAL" clId="{DE492800-39ED-482A-97DE-B9C0423B033E}" dt="2021-12-08T10:07:48.582" v="318" actId="47"/>
        <pc:sldMkLst>
          <pc:docMk/>
          <pc:sldMk cId="3222335398" sldId="299"/>
        </pc:sldMkLst>
      </pc:sldChg>
      <pc:sldChg chg="del">
        <pc:chgData name="James Franklin" userId="cf915d05-507f-491f-b4a6-b2aa085ee4b1" providerId="ADAL" clId="{DE492800-39ED-482A-97DE-B9C0423B033E}" dt="2021-12-08T10:07:48.582" v="318" actId="47"/>
        <pc:sldMkLst>
          <pc:docMk/>
          <pc:sldMk cId="1020963096" sldId="303"/>
        </pc:sldMkLst>
      </pc:sldChg>
      <pc:sldChg chg="del">
        <pc:chgData name="James Franklin" userId="cf915d05-507f-491f-b4a6-b2aa085ee4b1" providerId="ADAL" clId="{DE492800-39ED-482A-97DE-B9C0423B033E}" dt="2021-12-08T10:07:48.582" v="318" actId="47"/>
        <pc:sldMkLst>
          <pc:docMk/>
          <pc:sldMk cId="2996604327" sldId="311"/>
        </pc:sldMkLst>
      </pc:sldChg>
      <pc:sldChg chg="del">
        <pc:chgData name="James Franklin" userId="cf915d05-507f-491f-b4a6-b2aa085ee4b1" providerId="ADAL" clId="{DE492800-39ED-482A-97DE-B9C0423B033E}" dt="2021-12-08T10:07:48.582" v="318" actId="47"/>
        <pc:sldMkLst>
          <pc:docMk/>
          <pc:sldMk cId="3865676954" sldId="312"/>
        </pc:sldMkLst>
      </pc:sldChg>
      <pc:sldChg chg="del">
        <pc:chgData name="James Franklin" userId="cf915d05-507f-491f-b4a6-b2aa085ee4b1" providerId="ADAL" clId="{DE492800-39ED-482A-97DE-B9C0423B033E}" dt="2021-12-08T10:07:48.582" v="318" actId="47"/>
        <pc:sldMkLst>
          <pc:docMk/>
          <pc:sldMk cId="2608195639" sldId="313"/>
        </pc:sldMkLst>
      </pc:sldChg>
      <pc:sldChg chg="del">
        <pc:chgData name="James Franklin" userId="cf915d05-507f-491f-b4a6-b2aa085ee4b1" providerId="ADAL" clId="{DE492800-39ED-482A-97DE-B9C0423B033E}" dt="2021-12-08T10:07:48.582" v="318" actId="47"/>
        <pc:sldMkLst>
          <pc:docMk/>
          <pc:sldMk cId="3829539999" sldId="314"/>
        </pc:sldMkLst>
      </pc:sldChg>
      <pc:sldChg chg="del">
        <pc:chgData name="James Franklin" userId="cf915d05-507f-491f-b4a6-b2aa085ee4b1" providerId="ADAL" clId="{DE492800-39ED-482A-97DE-B9C0423B033E}" dt="2021-12-08T10:07:48.582" v="318" actId="47"/>
        <pc:sldMkLst>
          <pc:docMk/>
          <pc:sldMk cId="313825921" sldId="315"/>
        </pc:sldMkLst>
      </pc:sldChg>
      <pc:sldChg chg="del">
        <pc:chgData name="James Franklin" userId="cf915d05-507f-491f-b4a6-b2aa085ee4b1" providerId="ADAL" clId="{DE492800-39ED-482A-97DE-B9C0423B033E}" dt="2021-12-08T10:07:48.582" v="318" actId="47"/>
        <pc:sldMkLst>
          <pc:docMk/>
          <pc:sldMk cId="2202780774" sldId="316"/>
        </pc:sldMkLst>
      </pc:sldChg>
      <pc:sldChg chg="del">
        <pc:chgData name="James Franklin" userId="cf915d05-507f-491f-b4a6-b2aa085ee4b1" providerId="ADAL" clId="{DE492800-39ED-482A-97DE-B9C0423B033E}" dt="2021-12-08T10:07:48.582" v="318" actId="47"/>
        <pc:sldMkLst>
          <pc:docMk/>
          <pc:sldMk cId="158150378" sldId="317"/>
        </pc:sldMkLst>
      </pc:sldChg>
      <pc:sldChg chg="del">
        <pc:chgData name="James Franklin" userId="cf915d05-507f-491f-b4a6-b2aa085ee4b1" providerId="ADAL" clId="{DE492800-39ED-482A-97DE-B9C0423B033E}" dt="2021-12-08T10:07:48.582" v="318" actId="47"/>
        <pc:sldMkLst>
          <pc:docMk/>
          <pc:sldMk cId="1699325455" sldId="318"/>
        </pc:sldMkLst>
      </pc:sldChg>
      <pc:sldChg chg="del">
        <pc:chgData name="James Franklin" userId="cf915d05-507f-491f-b4a6-b2aa085ee4b1" providerId="ADAL" clId="{DE492800-39ED-482A-97DE-B9C0423B033E}" dt="2021-12-08T10:07:48.582" v="318" actId="47"/>
        <pc:sldMkLst>
          <pc:docMk/>
          <pc:sldMk cId="3768193556" sldId="319"/>
        </pc:sldMkLst>
      </pc:sldChg>
      <pc:sldChg chg="del">
        <pc:chgData name="James Franklin" userId="cf915d05-507f-491f-b4a6-b2aa085ee4b1" providerId="ADAL" clId="{DE492800-39ED-482A-97DE-B9C0423B033E}" dt="2021-12-08T10:07:41.043" v="317" actId="47"/>
        <pc:sldMkLst>
          <pc:docMk/>
          <pc:sldMk cId="1464449848" sldId="328"/>
        </pc:sldMkLst>
      </pc:sldChg>
      <pc:sldChg chg="del">
        <pc:chgData name="James Franklin" userId="cf915d05-507f-491f-b4a6-b2aa085ee4b1" providerId="ADAL" clId="{DE492800-39ED-482A-97DE-B9C0423B033E}" dt="2021-12-08T10:07:51.149" v="319" actId="47"/>
        <pc:sldMkLst>
          <pc:docMk/>
          <pc:sldMk cId="2681898055" sldId="331"/>
        </pc:sldMkLst>
      </pc:sldChg>
      <pc:sldChg chg="modSp mod">
        <pc:chgData name="James Franklin" userId="cf915d05-507f-491f-b4a6-b2aa085ee4b1" providerId="ADAL" clId="{DE492800-39ED-482A-97DE-B9C0423B033E}" dt="2021-12-08T14:19:21.054" v="4645" actId="20577"/>
        <pc:sldMkLst>
          <pc:docMk/>
          <pc:sldMk cId="2274527324" sldId="332"/>
        </pc:sldMkLst>
        <pc:spChg chg="mod">
          <ac:chgData name="James Franklin" userId="cf915d05-507f-491f-b4a6-b2aa085ee4b1" providerId="ADAL" clId="{DE492800-39ED-482A-97DE-B9C0423B033E}" dt="2021-12-08T14:19:21.054" v="4645" actId="20577"/>
          <ac:spMkLst>
            <pc:docMk/>
            <pc:sldMk cId="2274527324" sldId="332"/>
            <ac:spMk id="2" creationId="{00000000-0000-0000-0000-000000000000}"/>
          </ac:spMkLst>
        </pc:spChg>
      </pc:sldChg>
      <pc:sldChg chg="addSp delSp modSp new mod modClrScheme chgLayout">
        <pc:chgData name="James Franklin" userId="cf915d05-507f-491f-b4a6-b2aa085ee4b1" providerId="ADAL" clId="{DE492800-39ED-482A-97DE-B9C0423B033E}" dt="2021-12-08T14:24:06.687" v="5117" actId="20577"/>
        <pc:sldMkLst>
          <pc:docMk/>
          <pc:sldMk cId="190943" sldId="333"/>
        </pc:sldMkLst>
        <pc:spChg chg="del mod ord">
          <ac:chgData name="James Franklin" userId="cf915d05-507f-491f-b4a6-b2aa085ee4b1" providerId="ADAL" clId="{DE492800-39ED-482A-97DE-B9C0423B033E}" dt="2021-12-08T10:07:57.507" v="322" actId="700"/>
          <ac:spMkLst>
            <pc:docMk/>
            <pc:sldMk cId="190943" sldId="333"/>
            <ac:spMk id="2" creationId="{95A98B71-B975-4181-84AC-A25DFB525529}"/>
          </ac:spMkLst>
        </pc:spChg>
        <pc:spChg chg="del mod ord">
          <ac:chgData name="James Franklin" userId="cf915d05-507f-491f-b4a6-b2aa085ee4b1" providerId="ADAL" clId="{DE492800-39ED-482A-97DE-B9C0423B033E}" dt="2021-12-08T10:07:57.507" v="322" actId="700"/>
          <ac:spMkLst>
            <pc:docMk/>
            <pc:sldMk cId="190943" sldId="333"/>
            <ac:spMk id="3" creationId="{C6C3299D-D816-47A5-A994-B7D0709468B1}"/>
          </ac:spMkLst>
        </pc:spChg>
        <pc:spChg chg="add mod ord">
          <ac:chgData name="James Franklin" userId="cf915d05-507f-491f-b4a6-b2aa085ee4b1" providerId="ADAL" clId="{DE492800-39ED-482A-97DE-B9C0423B033E}" dt="2021-12-08T10:27:52.075" v="1264" actId="700"/>
          <ac:spMkLst>
            <pc:docMk/>
            <pc:sldMk cId="190943" sldId="333"/>
            <ac:spMk id="4" creationId="{7AFD81F7-E444-45D6-B340-CB0EEC8872B6}"/>
          </ac:spMkLst>
        </pc:spChg>
        <pc:spChg chg="add mod ord">
          <ac:chgData name="James Franklin" userId="cf915d05-507f-491f-b4a6-b2aa085ee4b1" providerId="ADAL" clId="{DE492800-39ED-482A-97DE-B9C0423B033E}" dt="2021-12-08T14:24:06.687" v="5117" actId="20577"/>
          <ac:spMkLst>
            <pc:docMk/>
            <pc:sldMk cId="190943" sldId="333"/>
            <ac:spMk id="5" creationId="{7ACCA61E-CE6A-483B-9ABE-ABA726DFF54A}"/>
          </ac:spMkLst>
        </pc:spChg>
      </pc:sldChg>
      <pc:sldChg chg="addSp delSp modSp add del mod modClrScheme chgLayout">
        <pc:chgData name="James Franklin" userId="cf915d05-507f-491f-b4a6-b2aa085ee4b1" providerId="ADAL" clId="{DE492800-39ED-482A-97DE-B9C0423B033E}" dt="2021-12-08T14:26:47.593" v="5121" actId="47"/>
        <pc:sldMkLst>
          <pc:docMk/>
          <pc:sldMk cId="2548642897" sldId="334"/>
        </pc:sldMkLst>
        <pc:spChg chg="add mod ord">
          <ac:chgData name="James Franklin" userId="cf915d05-507f-491f-b4a6-b2aa085ee4b1" providerId="ADAL" clId="{DE492800-39ED-482A-97DE-B9C0423B033E}" dt="2021-12-08T10:27:55.434" v="1265" actId="700"/>
          <ac:spMkLst>
            <pc:docMk/>
            <pc:sldMk cId="2548642897" sldId="334"/>
            <ac:spMk id="2" creationId="{C459BD9D-9A52-48E8-81C2-BA4148CDC347}"/>
          </ac:spMkLst>
        </pc:spChg>
        <pc:spChg chg="mod ord">
          <ac:chgData name="James Franklin" userId="cf915d05-507f-491f-b4a6-b2aa085ee4b1" providerId="ADAL" clId="{DE492800-39ED-482A-97DE-B9C0423B033E}" dt="2021-12-08T10:27:55.434" v="1265" actId="700"/>
          <ac:spMkLst>
            <pc:docMk/>
            <pc:sldMk cId="2548642897" sldId="334"/>
            <ac:spMk id="4" creationId="{7AFD81F7-E444-45D6-B340-CB0EEC8872B6}"/>
          </ac:spMkLst>
        </pc:spChg>
        <pc:spChg chg="del mod ord">
          <ac:chgData name="James Franklin" userId="cf915d05-507f-491f-b4a6-b2aa085ee4b1" providerId="ADAL" clId="{DE492800-39ED-482A-97DE-B9C0423B033E}" dt="2021-12-08T10:27:55.434" v="1265" actId="700"/>
          <ac:spMkLst>
            <pc:docMk/>
            <pc:sldMk cId="2548642897" sldId="334"/>
            <ac:spMk id="5" creationId="{7ACCA61E-CE6A-483B-9ABE-ABA726DFF54A}"/>
          </ac:spMkLst>
        </pc:spChg>
      </pc:sldChg>
      <pc:sldChg chg="del">
        <pc:chgData name="James Franklin" userId="cf915d05-507f-491f-b4a6-b2aa085ee4b1" providerId="ADAL" clId="{DE492800-39ED-482A-97DE-B9C0423B033E}" dt="2021-12-08T10:07:41.043" v="317" actId="47"/>
        <pc:sldMkLst>
          <pc:docMk/>
          <pc:sldMk cId="262457803" sldId="335"/>
        </pc:sldMkLst>
      </pc:sldChg>
      <pc:sldChg chg="addSp modSp add mod">
        <pc:chgData name="James Franklin" userId="cf915d05-507f-491f-b4a6-b2aa085ee4b1" providerId="ADAL" clId="{DE492800-39ED-482A-97DE-B9C0423B033E}" dt="2021-12-08T14:31:05.992" v="5707" actId="1076"/>
        <pc:sldMkLst>
          <pc:docMk/>
          <pc:sldMk cId="429881073" sldId="335"/>
        </pc:sldMkLst>
        <pc:spChg chg="add mod">
          <ac:chgData name="James Franklin" userId="cf915d05-507f-491f-b4a6-b2aa085ee4b1" providerId="ADAL" clId="{DE492800-39ED-482A-97DE-B9C0423B033E}" dt="2021-12-08T10:20:59.134" v="685" actId="20577"/>
          <ac:spMkLst>
            <pc:docMk/>
            <pc:sldMk cId="429881073" sldId="335"/>
            <ac:spMk id="2" creationId="{E9123348-A3BB-41C3-99A1-BED8B27D14FD}"/>
          </ac:spMkLst>
        </pc:spChg>
        <pc:spChg chg="add mod">
          <ac:chgData name="James Franklin" userId="cf915d05-507f-491f-b4a6-b2aa085ee4b1" providerId="ADAL" clId="{DE492800-39ED-482A-97DE-B9C0423B033E}" dt="2021-12-08T14:30:58.967" v="5706" actId="1036"/>
          <ac:spMkLst>
            <pc:docMk/>
            <pc:sldMk cId="429881073" sldId="335"/>
            <ac:spMk id="3" creationId="{7119B487-F7DA-44CA-834F-2EAD321AD2FB}"/>
          </ac:spMkLst>
        </pc:spChg>
        <pc:spChg chg="mod">
          <ac:chgData name="James Franklin" userId="cf915d05-507f-491f-b4a6-b2aa085ee4b1" providerId="ADAL" clId="{DE492800-39ED-482A-97DE-B9C0423B033E}" dt="2021-12-08T10:16:06.974" v="408" actId="20577"/>
          <ac:spMkLst>
            <pc:docMk/>
            <pc:sldMk cId="429881073" sldId="335"/>
            <ac:spMk id="4" creationId="{7AFD81F7-E444-45D6-B340-CB0EEC8872B6}"/>
          </ac:spMkLst>
        </pc:spChg>
        <pc:spChg chg="mod">
          <ac:chgData name="James Franklin" userId="cf915d05-507f-491f-b4a6-b2aa085ee4b1" providerId="ADAL" clId="{DE492800-39ED-482A-97DE-B9C0423B033E}" dt="2021-12-08T14:30:36.202" v="5692" actId="6549"/>
          <ac:spMkLst>
            <pc:docMk/>
            <pc:sldMk cId="429881073" sldId="335"/>
            <ac:spMk id="5" creationId="{7ACCA61E-CE6A-483B-9ABE-ABA726DFF54A}"/>
          </ac:spMkLst>
        </pc:spChg>
        <pc:spChg chg="add mod">
          <ac:chgData name="James Franklin" userId="cf915d05-507f-491f-b4a6-b2aa085ee4b1" providerId="ADAL" clId="{DE492800-39ED-482A-97DE-B9C0423B033E}" dt="2021-12-08T14:30:46.397" v="5694" actId="404"/>
          <ac:spMkLst>
            <pc:docMk/>
            <pc:sldMk cId="429881073" sldId="335"/>
            <ac:spMk id="6" creationId="{95C3A627-C7B2-47A9-92DA-B7E80AF86DD9}"/>
          </ac:spMkLst>
        </pc:spChg>
        <pc:spChg chg="add mod">
          <ac:chgData name="James Franklin" userId="cf915d05-507f-491f-b4a6-b2aa085ee4b1" providerId="ADAL" clId="{DE492800-39ED-482A-97DE-B9C0423B033E}" dt="2021-12-08T14:30:58.967" v="5706" actId="1036"/>
          <ac:spMkLst>
            <pc:docMk/>
            <pc:sldMk cId="429881073" sldId="335"/>
            <ac:spMk id="7" creationId="{257283E0-5556-4DC2-BDDD-91FF29469675}"/>
          </ac:spMkLst>
        </pc:spChg>
        <pc:spChg chg="add mod">
          <ac:chgData name="James Franklin" userId="cf915d05-507f-491f-b4a6-b2aa085ee4b1" providerId="ADAL" clId="{DE492800-39ED-482A-97DE-B9C0423B033E}" dt="2021-12-08T14:30:46.397" v="5694" actId="404"/>
          <ac:spMkLst>
            <pc:docMk/>
            <pc:sldMk cId="429881073" sldId="335"/>
            <ac:spMk id="8" creationId="{2D999A1E-1046-4A66-BBC2-46B1A4167CD0}"/>
          </ac:spMkLst>
        </pc:spChg>
        <pc:grpChg chg="add mod">
          <ac:chgData name="James Franklin" userId="cf915d05-507f-491f-b4a6-b2aa085ee4b1" providerId="ADAL" clId="{DE492800-39ED-482A-97DE-B9C0423B033E}" dt="2021-12-08T14:30:53.087" v="5695" actId="1076"/>
          <ac:grpSpMkLst>
            <pc:docMk/>
            <pc:sldMk cId="429881073" sldId="335"/>
            <ac:grpSpMk id="14" creationId="{67845707-D090-4736-9BE7-89C8D2906158}"/>
          </ac:grpSpMkLst>
        </pc:grpChg>
        <pc:picChg chg="add mod">
          <ac:chgData name="James Franklin" userId="cf915d05-507f-491f-b4a6-b2aa085ee4b1" providerId="ADAL" clId="{DE492800-39ED-482A-97DE-B9C0423B033E}" dt="2021-12-08T11:35:49.731" v="2163" actId="1076"/>
          <ac:picMkLst>
            <pc:docMk/>
            <pc:sldMk cId="429881073" sldId="335"/>
            <ac:picMk id="13" creationId="{ED4CA634-CCF3-4355-84D0-7D4CEA27AC46}"/>
          </ac:picMkLst>
        </pc:picChg>
        <pc:picChg chg="add mod">
          <ac:chgData name="James Franklin" userId="cf915d05-507f-491f-b4a6-b2aa085ee4b1" providerId="ADAL" clId="{DE492800-39ED-482A-97DE-B9C0423B033E}" dt="2021-12-08T11:36:21.024" v="2170" actId="167"/>
          <ac:picMkLst>
            <pc:docMk/>
            <pc:sldMk cId="429881073" sldId="335"/>
            <ac:picMk id="3074" creationId="{5E88753E-FFD0-433A-B181-DA5E7BCA4A9D}"/>
          </ac:picMkLst>
        </pc:picChg>
        <pc:cxnChg chg="add mod">
          <ac:chgData name="James Franklin" userId="cf915d05-507f-491f-b4a6-b2aa085ee4b1" providerId="ADAL" clId="{DE492800-39ED-482A-97DE-B9C0423B033E}" dt="2021-12-08T14:31:05.992" v="5707" actId="1076"/>
          <ac:cxnSpMkLst>
            <pc:docMk/>
            <pc:sldMk cId="429881073" sldId="335"/>
            <ac:cxnSpMk id="10" creationId="{DC7D33EF-48C2-4F35-A6FA-AE671313932A}"/>
          </ac:cxnSpMkLst>
        </pc:cxnChg>
        <pc:cxnChg chg="add mod">
          <ac:chgData name="James Franklin" userId="cf915d05-507f-491f-b4a6-b2aa085ee4b1" providerId="ADAL" clId="{DE492800-39ED-482A-97DE-B9C0423B033E}" dt="2021-12-08T14:31:05.992" v="5707" actId="1076"/>
          <ac:cxnSpMkLst>
            <pc:docMk/>
            <pc:sldMk cId="429881073" sldId="335"/>
            <ac:cxnSpMk id="11" creationId="{17DD44AF-6182-4CC0-A3D1-38C7194712B4}"/>
          </ac:cxnSpMkLst>
        </pc:cxnChg>
      </pc:sldChg>
      <pc:sldChg chg="del">
        <pc:chgData name="James Franklin" userId="cf915d05-507f-491f-b4a6-b2aa085ee4b1" providerId="ADAL" clId="{DE492800-39ED-482A-97DE-B9C0423B033E}" dt="2021-12-08T10:07:41.043" v="317" actId="47"/>
        <pc:sldMkLst>
          <pc:docMk/>
          <pc:sldMk cId="1999369811" sldId="336"/>
        </pc:sldMkLst>
      </pc:sldChg>
      <pc:sldChg chg="modSp add mod ord modClrScheme chgLayout">
        <pc:chgData name="James Franklin" userId="cf915d05-507f-491f-b4a6-b2aa085ee4b1" providerId="ADAL" clId="{DE492800-39ED-482A-97DE-B9C0423B033E}" dt="2021-12-08T12:31:05.093" v="3131" actId="207"/>
        <pc:sldMkLst>
          <pc:docMk/>
          <pc:sldMk cId="4147594224" sldId="336"/>
        </pc:sldMkLst>
        <pc:spChg chg="mod ord">
          <ac:chgData name="James Franklin" userId="cf915d05-507f-491f-b4a6-b2aa085ee4b1" providerId="ADAL" clId="{DE492800-39ED-482A-97DE-B9C0423B033E}" dt="2021-12-08T10:24:24.235" v="1005" actId="700"/>
          <ac:spMkLst>
            <pc:docMk/>
            <pc:sldMk cId="4147594224" sldId="336"/>
            <ac:spMk id="4" creationId="{7AFD81F7-E444-45D6-B340-CB0EEC8872B6}"/>
          </ac:spMkLst>
        </pc:spChg>
        <pc:spChg chg="mod ord">
          <ac:chgData name="James Franklin" userId="cf915d05-507f-491f-b4a6-b2aa085ee4b1" providerId="ADAL" clId="{DE492800-39ED-482A-97DE-B9C0423B033E}" dt="2021-12-08T12:31:05.093" v="3131" actId="207"/>
          <ac:spMkLst>
            <pc:docMk/>
            <pc:sldMk cId="4147594224" sldId="336"/>
            <ac:spMk id="5" creationId="{7ACCA61E-CE6A-483B-9ABE-ABA726DFF54A}"/>
          </ac:spMkLst>
        </pc:spChg>
      </pc:sldChg>
      <pc:sldChg chg="addSp modSp add mod ord setBg">
        <pc:chgData name="James Franklin" userId="cf915d05-507f-491f-b4a6-b2aa085ee4b1" providerId="ADAL" clId="{DE492800-39ED-482A-97DE-B9C0423B033E}" dt="2021-12-08T14:17:40.001" v="4310" actId="20577"/>
        <pc:sldMkLst>
          <pc:docMk/>
          <pc:sldMk cId="648385429" sldId="337"/>
        </pc:sldMkLst>
        <pc:spChg chg="mod">
          <ac:chgData name="James Franklin" userId="cf915d05-507f-491f-b4a6-b2aa085ee4b1" providerId="ADAL" clId="{DE492800-39ED-482A-97DE-B9C0423B033E}" dt="2021-12-08T12:58:09.861" v="3812" actId="207"/>
          <ac:spMkLst>
            <pc:docMk/>
            <pc:sldMk cId="648385429" sldId="337"/>
            <ac:spMk id="4" creationId="{7AFD81F7-E444-45D6-B340-CB0EEC8872B6}"/>
          </ac:spMkLst>
        </pc:spChg>
        <pc:spChg chg="mod">
          <ac:chgData name="James Franklin" userId="cf915d05-507f-491f-b4a6-b2aa085ee4b1" providerId="ADAL" clId="{DE492800-39ED-482A-97DE-B9C0423B033E}" dt="2021-12-08T14:17:40.001" v="4310" actId="20577"/>
          <ac:spMkLst>
            <pc:docMk/>
            <pc:sldMk cId="648385429" sldId="337"/>
            <ac:spMk id="5" creationId="{7ACCA61E-CE6A-483B-9ABE-ABA726DFF54A}"/>
          </ac:spMkLst>
        </pc:spChg>
        <pc:spChg chg="mod">
          <ac:chgData name="James Franklin" userId="cf915d05-507f-491f-b4a6-b2aa085ee4b1" providerId="ADAL" clId="{DE492800-39ED-482A-97DE-B9C0423B033E}" dt="2021-12-08T12:57:50.583" v="3807"/>
          <ac:spMkLst>
            <pc:docMk/>
            <pc:sldMk cId="648385429" sldId="337"/>
            <ac:spMk id="8" creationId="{92A082B7-658E-47F3-8BDA-175689457D73}"/>
          </ac:spMkLst>
        </pc:spChg>
        <pc:grpChg chg="add mod">
          <ac:chgData name="James Franklin" userId="cf915d05-507f-491f-b4a6-b2aa085ee4b1" providerId="ADAL" clId="{DE492800-39ED-482A-97DE-B9C0423B033E}" dt="2021-12-08T12:58:03.068" v="3810" actId="167"/>
          <ac:grpSpMkLst>
            <pc:docMk/>
            <pc:sldMk cId="648385429" sldId="337"/>
            <ac:grpSpMk id="6" creationId="{93EF205A-237D-4B8A-A87A-048D8FC15E14}"/>
          </ac:grpSpMkLst>
        </pc:grpChg>
        <pc:picChg chg="mod">
          <ac:chgData name="James Franklin" userId="cf915d05-507f-491f-b4a6-b2aa085ee4b1" providerId="ADAL" clId="{DE492800-39ED-482A-97DE-B9C0423B033E}" dt="2021-12-08T12:57:50.583" v="3807"/>
          <ac:picMkLst>
            <pc:docMk/>
            <pc:sldMk cId="648385429" sldId="337"/>
            <ac:picMk id="7" creationId="{13806172-5275-44D4-ABC9-912DC494AFF7}"/>
          </ac:picMkLst>
        </pc:picChg>
      </pc:sldChg>
      <pc:sldChg chg="addSp delSp modSp add mod ord">
        <pc:chgData name="James Franklin" userId="cf915d05-507f-491f-b4a6-b2aa085ee4b1" providerId="ADAL" clId="{DE492800-39ED-482A-97DE-B9C0423B033E}" dt="2021-12-08T14:43:32.679" v="6564" actId="20577"/>
        <pc:sldMkLst>
          <pc:docMk/>
          <pc:sldMk cId="364145674" sldId="338"/>
        </pc:sldMkLst>
        <pc:spChg chg="mod">
          <ac:chgData name="James Franklin" userId="cf915d05-507f-491f-b4a6-b2aa085ee4b1" providerId="ADAL" clId="{DE492800-39ED-482A-97DE-B9C0423B033E}" dt="2021-12-08T10:08:11.494" v="341" actId="20577"/>
          <ac:spMkLst>
            <pc:docMk/>
            <pc:sldMk cId="364145674" sldId="338"/>
            <ac:spMk id="4" creationId="{7AFD81F7-E444-45D6-B340-CB0EEC8872B6}"/>
          </ac:spMkLst>
        </pc:spChg>
        <pc:spChg chg="mod">
          <ac:chgData name="James Franklin" userId="cf915d05-507f-491f-b4a6-b2aa085ee4b1" providerId="ADAL" clId="{DE492800-39ED-482A-97DE-B9C0423B033E}" dt="2021-12-08T14:43:32.679" v="6564" actId="20577"/>
          <ac:spMkLst>
            <pc:docMk/>
            <pc:sldMk cId="364145674" sldId="338"/>
            <ac:spMk id="5" creationId="{7ACCA61E-CE6A-483B-9ABE-ABA726DFF54A}"/>
          </ac:spMkLst>
        </pc:spChg>
        <pc:picChg chg="add del">
          <ac:chgData name="James Franklin" userId="cf915d05-507f-491f-b4a6-b2aa085ee4b1" providerId="ADAL" clId="{DE492800-39ED-482A-97DE-B9C0423B033E}" dt="2021-12-08T14:25:56.795" v="5119" actId="478"/>
          <ac:picMkLst>
            <pc:docMk/>
            <pc:sldMk cId="364145674" sldId="338"/>
            <ac:picMk id="6146" creationId="{DDA70D59-CE26-40AA-A680-EBE902612F76}"/>
          </ac:picMkLst>
        </pc:picChg>
      </pc:sldChg>
      <pc:sldChg chg="addSp delSp modSp add del mod modClrScheme chgLayout">
        <pc:chgData name="James Franklin" userId="cf915d05-507f-491f-b4a6-b2aa085ee4b1" providerId="ADAL" clId="{DE492800-39ED-482A-97DE-B9C0423B033E}" dt="2021-12-08T14:45:55.352" v="6571" actId="47"/>
        <pc:sldMkLst>
          <pc:docMk/>
          <pc:sldMk cId="3405296703" sldId="339"/>
        </pc:sldMkLst>
        <pc:spChg chg="add mod ord">
          <ac:chgData name="James Franklin" userId="cf915d05-507f-491f-b4a6-b2aa085ee4b1" providerId="ADAL" clId="{DE492800-39ED-482A-97DE-B9C0423B033E}" dt="2021-12-08T10:25:42.786" v="1043" actId="700"/>
          <ac:spMkLst>
            <pc:docMk/>
            <pc:sldMk cId="3405296703" sldId="339"/>
            <ac:spMk id="2" creationId="{F7234194-E2A0-4213-804D-3DB71F6E6F9E}"/>
          </ac:spMkLst>
        </pc:spChg>
        <pc:spChg chg="mod ord">
          <ac:chgData name="James Franklin" userId="cf915d05-507f-491f-b4a6-b2aa085ee4b1" providerId="ADAL" clId="{DE492800-39ED-482A-97DE-B9C0423B033E}" dt="2021-12-08T10:25:42.786" v="1043" actId="700"/>
          <ac:spMkLst>
            <pc:docMk/>
            <pc:sldMk cId="3405296703" sldId="339"/>
            <ac:spMk id="4" creationId="{7AFD81F7-E444-45D6-B340-CB0EEC8872B6}"/>
          </ac:spMkLst>
        </pc:spChg>
        <pc:spChg chg="del mod ord">
          <ac:chgData name="James Franklin" userId="cf915d05-507f-491f-b4a6-b2aa085ee4b1" providerId="ADAL" clId="{DE492800-39ED-482A-97DE-B9C0423B033E}" dt="2021-12-08T10:25:42.786" v="1043" actId="700"/>
          <ac:spMkLst>
            <pc:docMk/>
            <pc:sldMk cId="3405296703" sldId="339"/>
            <ac:spMk id="5" creationId="{7ACCA61E-CE6A-483B-9ABE-ABA726DFF54A}"/>
          </ac:spMkLst>
        </pc:spChg>
      </pc:sldChg>
      <pc:sldChg chg="addSp delSp modSp add mod ord setBg chgLayout">
        <pc:chgData name="James Franklin" userId="cf915d05-507f-491f-b4a6-b2aa085ee4b1" providerId="ADAL" clId="{DE492800-39ED-482A-97DE-B9C0423B033E}" dt="2021-12-08T11:34:36.349" v="2158" actId="20577"/>
        <pc:sldMkLst>
          <pc:docMk/>
          <pc:sldMk cId="1903851019" sldId="340"/>
        </pc:sldMkLst>
        <pc:spChg chg="mod ord">
          <ac:chgData name="James Franklin" userId="cf915d05-507f-491f-b4a6-b2aa085ee4b1" providerId="ADAL" clId="{DE492800-39ED-482A-97DE-B9C0423B033E}" dt="2021-12-08T10:37:47.860" v="1282" actId="6264"/>
          <ac:spMkLst>
            <pc:docMk/>
            <pc:sldMk cId="1903851019" sldId="340"/>
            <ac:spMk id="4" creationId="{7AFD81F7-E444-45D6-B340-CB0EEC8872B6}"/>
          </ac:spMkLst>
        </pc:spChg>
        <pc:spChg chg="del mod">
          <ac:chgData name="James Franklin" userId="cf915d05-507f-491f-b4a6-b2aa085ee4b1" providerId="ADAL" clId="{DE492800-39ED-482A-97DE-B9C0423B033E}" dt="2021-12-08T10:37:47.860" v="1282" actId="6264"/>
          <ac:spMkLst>
            <pc:docMk/>
            <pc:sldMk cId="1903851019" sldId="340"/>
            <ac:spMk id="5" creationId="{7ACCA61E-CE6A-483B-9ABE-ABA726DFF54A}"/>
          </ac:spMkLst>
        </pc:spChg>
        <pc:spChg chg="add del mod">
          <ac:chgData name="James Franklin" userId="cf915d05-507f-491f-b4a6-b2aa085ee4b1" providerId="ADAL" clId="{DE492800-39ED-482A-97DE-B9C0423B033E}" dt="2021-12-08T10:37:47.860" v="1282" actId="6264"/>
          <ac:spMkLst>
            <pc:docMk/>
            <pc:sldMk cId="1903851019" sldId="340"/>
            <ac:spMk id="6" creationId="{F94C6BE6-9484-4C01-AC08-835243EF026E}"/>
          </ac:spMkLst>
        </pc:spChg>
        <pc:spChg chg="add mod ord">
          <ac:chgData name="James Franklin" userId="cf915d05-507f-491f-b4a6-b2aa085ee4b1" providerId="ADAL" clId="{DE492800-39ED-482A-97DE-B9C0423B033E}" dt="2021-12-08T11:34:36.349" v="2158" actId="20577"/>
          <ac:spMkLst>
            <pc:docMk/>
            <pc:sldMk cId="1903851019" sldId="340"/>
            <ac:spMk id="7" creationId="{EE064E7E-6865-4150-ABF4-77D8A1AA8E8A}"/>
          </ac:spMkLst>
        </pc:spChg>
        <pc:picChg chg="add del mod">
          <ac:chgData name="James Franklin" userId="cf915d05-507f-491f-b4a6-b2aa085ee4b1" providerId="ADAL" clId="{DE492800-39ED-482A-97DE-B9C0423B033E}" dt="2021-12-08T10:37:46.268" v="1281" actId="478"/>
          <ac:picMkLst>
            <pc:docMk/>
            <pc:sldMk cId="1903851019" sldId="340"/>
            <ac:picMk id="3" creationId="{BEBDFE13-FB53-4824-806A-BA303B61EAF9}"/>
          </ac:picMkLst>
        </pc:picChg>
        <pc:picChg chg="add mod">
          <ac:chgData name="James Franklin" userId="cf915d05-507f-491f-b4a6-b2aa085ee4b1" providerId="ADAL" clId="{DE492800-39ED-482A-97DE-B9C0423B033E}" dt="2021-12-08T10:38:03.885" v="1286" actId="1076"/>
          <ac:picMkLst>
            <pc:docMk/>
            <pc:sldMk cId="1903851019" sldId="340"/>
            <ac:picMk id="9" creationId="{7EBEF634-BD2D-45ED-A347-5CF010233AE1}"/>
          </ac:picMkLst>
        </pc:picChg>
        <pc:picChg chg="add del mod">
          <ac:chgData name="James Franklin" userId="cf915d05-507f-491f-b4a6-b2aa085ee4b1" providerId="ADAL" clId="{DE492800-39ED-482A-97DE-B9C0423B033E}" dt="2021-12-08T10:37:45.431" v="1280" actId="478"/>
          <ac:picMkLst>
            <pc:docMk/>
            <pc:sldMk cId="1903851019" sldId="340"/>
            <ac:picMk id="1026" creationId="{25714E2F-D608-4179-ADE2-8784D8FAC675}"/>
          </ac:picMkLst>
        </pc:picChg>
        <pc:picChg chg="add mod">
          <ac:chgData name="James Franklin" userId="cf915d05-507f-491f-b4a6-b2aa085ee4b1" providerId="ADAL" clId="{DE492800-39ED-482A-97DE-B9C0423B033E}" dt="2021-12-08T11:34:32.474" v="2157" actId="167"/>
          <ac:picMkLst>
            <pc:docMk/>
            <pc:sldMk cId="1903851019" sldId="340"/>
            <ac:picMk id="1028" creationId="{C4CC9014-76C1-426D-B15B-BFF1BDB46A3B}"/>
          </ac:picMkLst>
        </pc:picChg>
      </pc:sldChg>
      <pc:sldChg chg="del">
        <pc:chgData name="James Franklin" userId="cf915d05-507f-491f-b4a6-b2aa085ee4b1" providerId="ADAL" clId="{DE492800-39ED-482A-97DE-B9C0423B033E}" dt="2021-12-08T10:07:41.043" v="317" actId="47"/>
        <pc:sldMkLst>
          <pc:docMk/>
          <pc:sldMk cId="4158358712" sldId="340"/>
        </pc:sldMkLst>
      </pc:sldChg>
      <pc:sldChg chg="addSp modSp add mod">
        <pc:chgData name="James Franklin" userId="cf915d05-507f-491f-b4a6-b2aa085ee4b1" providerId="ADAL" clId="{DE492800-39ED-482A-97DE-B9C0423B033E}" dt="2021-12-08T12:16:13.497" v="2561" actId="12"/>
        <pc:sldMkLst>
          <pc:docMk/>
          <pc:sldMk cId="2176523677" sldId="341"/>
        </pc:sldMkLst>
        <pc:spChg chg="mod">
          <ac:chgData name="James Franklin" userId="cf915d05-507f-491f-b4a6-b2aa085ee4b1" providerId="ADAL" clId="{DE492800-39ED-482A-97DE-B9C0423B033E}" dt="2021-12-08T10:21:40.719" v="720" actId="20577"/>
          <ac:spMkLst>
            <pc:docMk/>
            <pc:sldMk cId="2176523677" sldId="341"/>
            <ac:spMk id="4" creationId="{7AFD81F7-E444-45D6-B340-CB0EEC8872B6}"/>
          </ac:spMkLst>
        </pc:spChg>
        <pc:spChg chg="mod">
          <ac:chgData name="James Franklin" userId="cf915d05-507f-491f-b4a6-b2aa085ee4b1" providerId="ADAL" clId="{DE492800-39ED-482A-97DE-B9C0423B033E}" dt="2021-12-08T12:16:13.497" v="2561" actId="12"/>
          <ac:spMkLst>
            <pc:docMk/>
            <pc:sldMk cId="2176523677" sldId="341"/>
            <ac:spMk id="5" creationId="{7ACCA61E-CE6A-483B-9ABE-ABA726DFF54A}"/>
          </ac:spMkLst>
        </pc:spChg>
        <pc:picChg chg="add mod">
          <ac:chgData name="James Franklin" userId="cf915d05-507f-491f-b4a6-b2aa085ee4b1" providerId="ADAL" clId="{DE492800-39ED-482A-97DE-B9C0423B033E}" dt="2021-12-08T12:16:07.315" v="2560" actId="1076"/>
          <ac:picMkLst>
            <pc:docMk/>
            <pc:sldMk cId="2176523677" sldId="341"/>
            <ac:picMk id="3" creationId="{628FB279-DE98-430C-AFFC-9586D4376AE7}"/>
          </ac:picMkLst>
        </pc:picChg>
      </pc:sldChg>
      <pc:sldChg chg="del">
        <pc:chgData name="James Franklin" userId="cf915d05-507f-491f-b4a6-b2aa085ee4b1" providerId="ADAL" clId="{DE492800-39ED-482A-97DE-B9C0423B033E}" dt="2021-12-08T10:07:41.043" v="317" actId="47"/>
        <pc:sldMkLst>
          <pc:docMk/>
          <pc:sldMk cId="270068118" sldId="342"/>
        </pc:sldMkLst>
      </pc:sldChg>
      <pc:sldChg chg="addSp modSp add mod">
        <pc:chgData name="James Franklin" userId="cf915d05-507f-491f-b4a6-b2aa085ee4b1" providerId="ADAL" clId="{DE492800-39ED-482A-97DE-B9C0423B033E}" dt="2021-12-08T12:36:24.147" v="3332" actId="6549"/>
        <pc:sldMkLst>
          <pc:docMk/>
          <pc:sldMk cId="875329524" sldId="342"/>
        </pc:sldMkLst>
        <pc:spChg chg="mod">
          <ac:chgData name="James Franklin" userId="cf915d05-507f-491f-b4a6-b2aa085ee4b1" providerId="ADAL" clId="{DE492800-39ED-482A-97DE-B9C0423B033E}" dt="2021-12-08T10:23:03.741" v="794" actId="20577"/>
          <ac:spMkLst>
            <pc:docMk/>
            <pc:sldMk cId="875329524" sldId="342"/>
            <ac:spMk id="4" creationId="{7AFD81F7-E444-45D6-B340-CB0EEC8872B6}"/>
          </ac:spMkLst>
        </pc:spChg>
        <pc:spChg chg="mod">
          <ac:chgData name="James Franklin" userId="cf915d05-507f-491f-b4a6-b2aa085ee4b1" providerId="ADAL" clId="{DE492800-39ED-482A-97DE-B9C0423B033E}" dt="2021-12-08T12:36:24.147" v="3332" actId="6549"/>
          <ac:spMkLst>
            <pc:docMk/>
            <pc:sldMk cId="875329524" sldId="342"/>
            <ac:spMk id="5" creationId="{7ACCA61E-CE6A-483B-9ABE-ABA726DFF54A}"/>
          </ac:spMkLst>
        </pc:spChg>
        <pc:picChg chg="add mod">
          <ac:chgData name="James Franklin" userId="cf915d05-507f-491f-b4a6-b2aa085ee4b1" providerId="ADAL" clId="{DE492800-39ED-482A-97DE-B9C0423B033E}" dt="2021-12-08T10:49:50.565" v="1384" actId="1076"/>
          <ac:picMkLst>
            <pc:docMk/>
            <pc:sldMk cId="875329524" sldId="342"/>
            <ac:picMk id="3" creationId="{658550AD-B0EE-489A-BB7F-B451274F896F}"/>
          </ac:picMkLst>
        </pc:picChg>
        <pc:picChg chg="add mod">
          <ac:chgData name="James Franklin" userId="cf915d05-507f-491f-b4a6-b2aa085ee4b1" providerId="ADAL" clId="{DE492800-39ED-482A-97DE-B9C0423B033E}" dt="2021-12-08T10:50:25.928" v="1392" actId="167"/>
          <ac:picMkLst>
            <pc:docMk/>
            <pc:sldMk cId="875329524" sldId="342"/>
            <ac:picMk id="2050" creationId="{A4FB6703-B02B-4F30-92B6-54819ABC6727}"/>
          </ac:picMkLst>
        </pc:picChg>
      </pc:sldChg>
      <pc:sldChg chg="del">
        <pc:chgData name="James Franklin" userId="cf915d05-507f-491f-b4a6-b2aa085ee4b1" providerId="ADAL" clId="{DE492800-39ED-482A-97DE-B9C0423B033E}" dt="2021-12-08T10:07:48.582" v="318" actId="47"/>
        <pc:sldMkLst>
          <pc:docMk/>
          <pc:sldMk cId="309084916" sldId="343"/>
        </pc:sldMkLst>
      </pc:sldChg>
      <pc:sldChg chg="addSp delSp modSp add mod setBg chgLayout">
        <pc:chgData name="James Franklin" userId="cf915d05-507f-491f-b4a6-b2aa085ee4b1" providerId="ADAL" clId="{DE492800-39ED-482A-97DE-B9C0423B033E}" dt="2021-12-08T13:06:50.749" v="3923"/>
        <pc:sldMkLst>
          <pc:docMk/>
          <pc:sldMk cId="2731272720" sldId="343"/>
        </pc:sldMkLst>
        <pc:spChg chg="mod ord">
          <ac:chgData name="James Franklin" userId="cf915d05-507f-491f-b4a6-b2aa085ee4b1" providerId="ADAL" clId="{DE492800-39ED-482A-97DE-B9C0423B033E}" dt="2021-12-08T12:57:58.922" v="3809" actId="6264"/>
          <ac:spMkLst>
            <pc:docMk/>
            <pc:sldMk cId="2731272720" sldId="343"/>
            <ac:spMk id="4" creationId="{7AFD81F7-E444-45D6-B340-CB0EEC8872B6}"/>
          </ac:spMkLst>
        </pc:spChg>
        <pc:spChg chg="mod ord">
          <ac:chgData name="James Franklin" userId="cf915d05-507f-491f-b4a6-b2aa085ee4b1" providerId="ADAL" clId="{DE492800-39ED-482A-97DE-B9C0423B033E}" dt="2021-12-08T12:58:30.308" v="3818" actId="6549"/>
          <ac:spMkLst>
            <pc:docMk/>
            <pc:sldMk cId="2731272720" sldId="343"/>
            <ac:spMk id="5" creationId="{7ACCA61E-CE6A-483B-9ABE-ABA726DFF54A}"/>
          </ac:spMkLst>
        </pc:spChg>
        <pc:spChg chg="add mod">
          <ac:chgData name="James Franklin" userId="cf915d05-507f-491f-b4a6-b2aa085ee4b1" providerId="ADAL" clId="{DE492800-39ED-482A-97DE-B9C0423B033E}" dt="2021-12-08T12:51:36.706" v="3748" actId="1076"/>
          <ac:spMkLst>
            <pc:docMk/>
            <pc:sldMk cId="2731272720" sldId="343"/>
            <ac:spMk id="6" creationId="{26849621-7832-4536-90E3-98881B4403DC}"/>
          </ac:spMkLst>
        </pc:spChg>
        <pc:spChg chg="add del mod">
          <ac:chgData name="James Franklin" userId="cf915d05-507f-491f-b4a6-b2aa085ee4b1" providerId="ADAL" clId="{DE492800-39ED-482A-97DE-B9C0423B033E}" dt="2021-12-08T12:57:58.922" v="3809" actId="6264"/>
          <ac:spMkLst>
            <pc:docMk/>
            <pc:sldMk cId="2731272720" sldId="343"/>
            <ac:spMk id="8" creationId="{A388C078-170D-4305-BF2B-1C576AEF6856}"/>
          </ac:spMkLst>
        </pc:spChg>
        <pc:spChg chg="add del mod">
          <ac:chgData name="James Franklin" userId="cf915d05-507f-491f-b4a6-b2aa085ee4b1" providerId="ADAL" clId="{DE492800-39ED-482A-97DE-B9C0423B033E}" dt="2021-12-08T12:57:58.922" v="3809" actId="6264"/>
          <ac:spMkLst>
            <pc:docMk/>
            <pc:sldMk cId="2731272720" sldId="343"/>
            <ac:spMk id="9" creationId="{A8441BE1-F00C-4C43-B1D7-4CF0AE6652FA}"/>
          </ac:spMkLst>
        </pc:spChg>
        <pc:spChg chg="add mod">
          <ac:chgData name="James Franklin" userId="cf915d05-507f-491f-b4a6-b2aa085ee4b1" providerId="ADAL" clId="{DE492800-39ED-482A-97DE-B9C0423B033E}" dt="2021-12-08T13:06:27.237" v="3917" actId="404"/>
          <ac:spMkLst>
            <pc:docMk/>
            <pc:sldMk cId="2731272720" sldId="343"/>
            <ac:spMk id="12" creationId="{73F30F06-7198-415F-907E-BA4D00098AF4}"/>
          </ac:spMkLst>
        </pc:spChg>
        <pc:spChg chg="add mod ord">
          <ac:chgData name="James Franklin" userId="cf915d05-507f-491f-b4a6-b2aa085ee4b1" providerId="ADAL" clId="{DE492800-39ED-482A-97DE-B9C0423B033E}" dt="2021-12-08T13:06:01.482" v="3911" actId="2085"/>
          <ac:spMkLst>
            <pc:docMk/>
            <pc:sldMk cId="2731272720" sldId="343"/>
            <ac:spMk id="15" creationId="{63DA2FC5-57FD-4107-B463-34C6E6399FC9}"/>
          </ac:spMkLst>
        </pc:spChg>
        <pc:grpChg chg="add del mod">
          <ac:chgData name="James Franklin" userId="cf915d05-507f-491f-b4a6-b2aa085ee4b1" providerId="ADAL" clId="{DE492800-39ED-482A-97DE-B9C0423B033E}" dt="2021-12-08T12:57:47.536" v="3806" actId="21"/>
          <ac:grpSpMkLst>
            <pc:docMk/>
            <pc:sldMk cId="2731272720" sldId="343"/>
            <ac:grpSpMk id="7" creationId="{D559752A-9C7B-468A-BC27-9A6CFFF75E10}"/>
          </ac:grpSpMkLst>
        </pc:grpChg>
        <pc:picChg chg="add del mod">
          <ac:chgData name="James Franklin" userId="cf915d05-507f-491f-b4a6-b2aa085ee4b1" providerId="ADAL" clId="{DE492800-39ED-482A-97DE-B9C0423B033E}" dt="2021-12-08T13:01:55.952" v="3820" actId="478"/>
          <ac:picMkLst>
            <pc:docMk/>
            <pc:sldMk cId="2731272720" sldId="343"/>
            <ac:picMk id="3" creationId="{620B0FCB-E3B5-4650-8CE5-B058D7F0BC44}"/>
          </ac:picMkLst>
        </pc:picChg>
        <pc:picChg chg="add mod">
          <ac:chgData name="James Franklin" userId="cf915d05-507f-491f-b4a6-b2aa085ee4b1" providerId="ADAL" clId="{DE492800-39ED-482A-97DE-B9C0423B033E}" dt="2021-12-08T13:02:04.530" v="3822" actId="1076"/>
          <ac:picMkLst>
            <pc:docMk/>
            <pc:sldMk cId="2731272720" sldId="343"/>
            <ac:picMk id="11" creationId="{CDF154CD-7AFA-4A0C-80B7-EAFC589E0CBE}"/>
          </ac:picMkLst>
        </pc:picChg>
        <pc:picChg chg="add mod">
          <ac:chgData name="James Franklin" userId="cf915d05-507f-491f-b4a6-b2aa085ee4b1" providerId="ADAL" clId="{DE492800-39ED-482A-97DE-B9C0423B033E}" dt="2021-12-08T13:04:01.769" v="3888" actId="1076"/>
          <ac:picMkLst>
            <pc:docMk/>
            <pc:sldMk cId="2731272720" sldId="343"/>
            <ac:picMk id="14" creationId="{D00DE07B-1B1C-4D20-8891-46D5B57E7186}"/>
          </ac:picMkLst>
        </pc:picChg>
        <pc:picChg chg="add mod">
          <ac:chgData name="James Franklin" userId="cf915d05-507f-491f-b4a6-b2aa085ee4b1" providerId="ADAL" clId="{DE492800-39ED-482A-97DE-B9C0423B033E}" dt="2021-12-08T12:51:36.706" v="3748" actId="1076"/>
          <ac:picMkLst>
            <pc:docMk/>
            <pc:sldMk cId="2731272720" sldId="343"/>
            <ac:picMk id="4098" creationId="{C0803EEA-DAB1-4BDF-AC43-BF62B5D6C5CA}"/>
          </ac:picMkLst>
        </pc:picChg>
        <pc:picChg chg="add mod">
          <ac:chgData name="James Franklin" userId="cf915d05-507f-491f-b4a6-b2aa085ee4b1" providerId="ADAL" clId="{DE492800-39ED-482A-97DE-B9C0423B033E}" dt="2021-12-08T13:05:31.216" v="3908" actId="167"/>
          <ac:picMkLst>
            <pc:docMk/>
            <pc:sldMk cId="2731272720" sldId="343"/>
            <ac:picMk id="4100" creationId="{A462982D-4893-42C7-B864-B2D0AEAE2999}"/>
          </ac:picMkLst>
        </pc:picChg>
        <pc:picChg chg="add mod">
          <ac:chgData name="James Franklin" userId="cf915d05-507f-491f-b4a6-b2aa085ee4b1" providerId="ADAL" clId="{DE492800-39ED-482A-97DE-B9C0423B033E}" dt="2021-12-08T13:06:50.749" v="3923"/>
          <ac:picMkLst>
            <pc:docMk/>
            <pc:sldMk cId="2731272720" sldId="343"/>
            <ac:picMk id="4102" creationId="{BF33EDCE-4BBF-4EAD-8FB5-DD9961E1BA05}"/>
          </ac:picMkLst>
        </pc:picChg>
      </pc:sldChg>
      <pc:sldChg chg="del">
        <pc:chgData name="James Franklin" userId="cf915d05-507f-491f-b4a6-b2aa085ee4b1" providerId="ADAL" clId="{DE492800-39ED-482A-97DE-B9C0423B033E}" dt="2021-12-08T10:07:41.043" v="317" actId="47"/>
        <pc:sldMkLst>
          <pc:docMk/>
          <pc:sldMk cId="1581375081" sldId="344"/>
        </pc:sldMkLst>
      </pc:sldChg>
      <pc:sldChg chg="modSp add mod modClrScheme chgLayout">
        <pc:chgData name="James Franklin" userId="cf915d05-507f-491f-b4a6-b2aa085ee4b1" providerId="ADAL" clId="{DE492800-39ED-482A-97DE-B9C0423B033E}" dt="2021-12-08T14:29:07.021" v="5416" actId="207"/>
        <pc:sldMkLst>
          <pc:docMk/>
          <pc:sldMk cId="2127760430" sldId="344"/>
        </pc:sldMkLst>
        <pc:spChg chg="mod ord">
          <ac:chgData name="James Franklin" userId="cf915d05-507f-491f-b4a6-b2aa085ee4b1" providerId="ADAL" clId="{DE492800-39ED-482A-97DE-B9C0423B033E}" dt="2021-12-08T14:26:51.532" v="5122" actId="700"/>
          <ac:spMkLst>
            <pc:docMk/>
            <pc:sldMk cId="2127760430" sldId="344"/>
            <ac:spMk id="4" creationId="{7AFD81F7-E444-45D6-B340-CB0EEC8872B6}"/>
          </ac:spMkLst>
        </pc:spChg>
        <pc:spChg chg="mod ord">
          <ac:chgData name="James Franklin" userId="cf915d05-507f-491f-b4a6-b2aa085ee4b1" providerId="ADAL" clId="{DE492800-39ED-482A-97DE-B9C0423B033E}" dt="2021-12-08T14:29:07.021" v="5416" actId="207"/>
          <ac:spMkLst>
            <pc:docMk/>
            <pc:sldMk cId="2127760430" sldId="344"/>
            <ac:spMk id="5" creationId="{7ACCA61E-CE6A-483B-9ABE-ABA726DFF54A}"/>
          </ac:spMkLst>
        </pc:spChg>
      </pc:sldChg>
      <pc:sldChg chg="del">
        <pc:chgData name="James Franklin" userId="cf915d05-507f-491f-b4a6-b2aa085ee4b1" providerId="ADAL" clId="{DE492800-39ED-482A-97DE-B9C0423B033E}" dt="2021-12-08T10:07:51.318" v="320" actId="47"/>
        <pc:sldMkLst>
          <pc:docMk/>
          <pc:sldMk cId="2608740250" sldId="345"/>
        </pc:sldMkLst>
      </pc:sldChg>
      <pc:sldChg chg="modSp add mod">
        <pc:chgData name="James Franklin" userId="cf915d05-507f-491f-b4a6-b2aa085ee4b1" providerId="ADAL" clId="{DE492800-39ED-482A-97DE-B9C0423B033E}" dt="2021-12-08T14:47:06.442" v="6804" actId="207"/>
        <pc:sldMkLst>
          <pc:docMk/>
          <pc:sldMk cId="3880040047" sldId="345"/>
        </pc:sldMkLst>
        <pc:spChg chg="mod">
          <ac:chgData name="James Franklin" userId="cf915d05-507f-491f-b4a6-b2aa085ee4b1" providerId="ADAL" clId="{DE492800-39ED-482A-97DE-B9C0423B033E}" dt="2021-12-08T14:47:06.442" v="6804" actId="207"/>
          <ac:spMkLst>
            <pc:docMk/>
            <pc:sldMk cId="3880040047" sldId="345"/>
            <ac:spMk id="5" creationId="{7ACCA61E-CE6A-483B-9ABE-ABA726DFF54A}"/>
          </ac:spMkLst>
        </pc:spChg>
      </pc:sldChg>
    </pc:docChg>
  </pc:docChgLst>
  <pc:docChgLst>
    <pc:chgData name="James Franklin" userId="cf915d05-507f-491f-b4a6-b2aa085ee4b1" providerId="ADAL" clId="{85DB38F4-79A0-4D13-938A-3408651376AA}"/>
    <pc:docChg chg="custSel modSld">
      <pc:chgData name="James Franklin" userId="cf915d05-507f-491f-b4a6-b2aa085ee4b1" providerId="ADAL" clId="{85DB38F4-79A0-4D13-938A-3408651376AA}" dt="2021-12-16T09:25:17.048" v="208" actId="478"/>
      <pc:docMkLst>
        <pc:docMk/>
      </pc:docMkLst>
      <pc:sldChg chg="modSp mod">
        <pc:chgData name="James Franklin" userId="cf915d05-507f-491f-b4a6-b2aa085ee4b1" providerId="ADAL" clId="{85DB38F4-79A0-4D13-938A-3408651376AA}" dt="2021-12-08T15:38:54.474" v="2" actId="20577"/>
        <pc:sldMkLst>
          <pc:docMk/>
          <pc:sldMk cId="1045926848" sldId="272"/>
        </pc:sldMkLst>
        <pc:spChg chg="mod">
          <ac:chgData name="James Franklin" userId="cf915d05-507f-491f-b4a6-b2aa085ee4b1" providerId="ADAL" clId="{85DB38F4-79A0-4D13-938A-3408651376AA}" dt="2021-12-08T15:38:54.474" v="2" actId="20577"/>
          <ac:spMkLst>
            <pc:docMk/>
            <pc:sldMk cId="1045926848" sldId="272"/>
            <ac:spMk id="2" creationId="{00000000-0000-0000-0000-000000000000}"/>
          </ac:spMkLst>
        </pc:spChg>
      </pc:sldChg>
      <pc:sldChg chg="modSp mod">
        <pc:chgData name="James Franklin" userId="cf915d05-507f-491f-b4a6-b2aa085ee4b1" providerId="ADAL" clId="{85DB38F4-79A0-4D13-938A-3408651376AA}" dt="2021-12-08T16:04:16.311" v="3" actId="20577"/>
        <pc:sldMkLst>
          <pc:docMk/>
          <pc:sldMk cId="2274527324" sldId="332"/>
        </pc:sldMkLst>
        <pc:spChg chg="mod">
          <ac:chgData name="James Franklin" userId="cf915d05-507f-491f-b4a6-b2aa085ee4b1" providerId="ADAL" clId="{85DB38F4-79A0-4D13-938A-3408651376AA}" dt="2021-12-08T16:04:16.311" v="3" actId="20577"/>
          <ac:spMkLst>
            <pc:docMk/>
            <pc:sldMk cId="2274527324" sldId="332"/>
            <ac:spMk id="2" creationId="{00000000-0000-0000-0000-000000000000}"/>
          </ac:spMkLst>
        </pc:spChg>
      </pc:sldChg>
      <pc:sldChg chg="modSp mod">
        <pc:chgData name="James Franklin" userId="cf915d05-507f-491f-b4a6-b2aa085ee4b1" providerId="ADAL" clId="{85DB38F4-79A0-4D13-938A-3408651376AA}" dt="2021-12-09T10:52:01.384" v="74" actId="6549"/>
        <pc:sldMkLst>
          <pc:docMk/>
          <pc:sldMk cId="190943" sldId="333"/>
        </pc:sldMkLst>
        <pc:spChg chg="mod">
          <ac:chgData name="James Franklin" userId="cf915d05-507f-491f-b4a6-b2aa085ee4b1" providerId="ADAL" clId="{85DB38F4-79A0-4D13-938A-3408651376AA}" dt="2021-12-09T10:52:01.384" v="74" actId="6549"/>
          <ac:spMkLst>
            <pc:docMk/>
            <pc:sldMk cId="190943" sldId="333"/>
            <ac:spMk id="5" creationId="{7ACCA61E-CE6A-483B-9ABE-ABA726DFF54A}"/>
          </ac:spMkLst>
        </pc:spChg>
      </pc:sldChg>
      <pc:sldChg chg="delSp mod">
        <pc:chgData name="James Franklin" userId="cf915d05-507f-491f-b4a6-b2aa085ee4b1" providerId="ADAL" clId="{85DB38F4-79A0-4D13-938A-3408651376AA}" dt="2021-12-16T09:25:17.048" v="208" actId="478"/>
        <pc:sldMkLst>
          <pc:docMk/>
          <pc:sldMk cId="429881073" sldId="335"/>
        </pc:sldMkLst>
        <pc:spChg chg="del">
          <ac:chgData name="James Franklin" userId="cf915d05-507f-491f-b4a6-b2aa085ee4b1" providerId="ADAL" clId="{85DB38F4-79A0-4D13-938A-3408651376AA}" dt="2021-12-16T09:25:17.048" v="208" actId="478"/>
          <ac:spMkLst>
            <pc:docMk/>
            <pc:sldMk cId="429881073" sldId="335"/>
            <ac:spMk id="2" creationId="{E9123348-A3BB-41C3-99A1-BED8B27D14FD}"/>
          </ac:spMkLst>
        </pc:spChg>
      </pc:sldChg>
      <pc:sldChg chg="addSp modSp mod">
        <pc:chgData name="James Franklin" userId="cf915d05-507f-491f-b4a6-b2aa085ee4b1" providerId="ADAL" clId="{85DB38F4-79A0-4D13-938A-3408651376AA}" dt="2021-12-08T16:25:00.578" v="71" actId="20577"/>
        <pc:sldMkLst>
          <pc:docMk/>
          <pc:sldMk cId="4147594224" sldId="336"/>
        </pc:sldMkLst>
        <pc:spChg chg="add mod">
          <ac:chgData name="James Franklin" userId="cf915d05-507f-491f-b4a6-b2aa085ee4b1" providerId="ADAL" clId="{85DB38F4-79A0-4D13-938A-3408651376AA}" dt="2021-12-08T16:25:00.578" v="71" actId="20577"/>
          <ac:spMkLst>
            <pc:docMk/>
            <pc:sldMk cId="4147594224" sldId="336"/>
            <ac:spMk id="2" creationId="{F2061B38-55F2-43A6-8AD0-059830FED9DE}"/>
          </ac:spMkLst>
        </pc:spChg>
      </pc:sldChg>
      <pc:sldChg chg="addSp delSp modSp mod">
        <pc:chgData name="James Franklin" userId="cf915d05-507f-491f-b4a6-b2aa085ee4b1" providerId="ADAL" clId="{85DB38F4-79A0-4D13-938A-3408651376AA}" dt="2021-12-16T09:23:05.696" v="207" actId="478"/>
        <pc:sldMkLst>
          <pc:docMk/>
          <pc:sldMk cId="1903851019" sldId="340"/>
        </pc:sldMkLst>
        <pc:spChg chg="add del mod">
          <ac:chgData name="James Franklin" userId="cf915d05-507f-491f-b4a6-b2aa085ee4b1" providerId="ADAL" clId="{85DB38F4-79A0-4D13-938A-3408651376AA}" dt="2021-12-16T09:23:05.696" v="207" actId="478"/>
          <ac:spMkLst>
            <pc:docMk/>
            <pc:sldMk cId="1903851019" sldId="340"/>
            <ac:spMk id="2" creationId="{26C354BC-1593-4C80-9E71-5F0F572136F9}"/>
          </ac:spMkLst>
        </pc:spChg>
        <pc:spChg chg="mod">
          <ac:chgData name="James Franklin" userId="cf915d05-507f-491f-b4a6-b2aa085ee4b1" providerId="ADAL" clId="{85DB38F4-79A0-4D13-938A-3408651376AA}" dt="2021-12-09T11:02:49.464" v="84" actId="20577"/>
          <ac:spMkLst>
            <pc:docMk/>
            <pc:sldMk cId="1903851019" sldId="340"/>
            <ac:spMk id="7" creationId="{EE064E7E-6865-4150-ABF4-77D8A1AA8E8A}"/>
          </ac:spMkLst>
        </pc:spChg>
      </pc:sldChg>
      <pc:sldChg chg="modSp mod">
        <pc:chgData name="James Franklin" userId="cf915d05-507f-491f-b4a6-b2aa085ee4b1" providerId="ADAL" clId="{85DB38F4-79A0-4D13-938A-3408651376AA}" dt="2021-12-09T11:05:26.119" v="181" actId="20577"/>
        <pc:sldMkLst>
          <pc:docMk/>
          <pc:sldMk cId="2176523677" sldId="341"/>
        </pc:sldMkLst>
        <pc:spChg chg="mod">
          <ac:chgData name="James Franklin" userId="cf915d05-507f-491f-b4a6-b2aa085ee4b1" providerId="ADAL" clId="{85DB38F4-79A0-4D13-938A-3408651376AA}" dt="2021-12-09T11:05:26.119" v="181" actId="20577"/>
          <ac:spMkLst>
            <pc:docMk/>
            <pc:sldMk cId="2176523677" sldId="341"/>
            <ac:spMk id="5" creationId="{7ACCA61E-CE6A-483B-9ABE-ABA726DFF54A}"/>
          </ac:spMkLst>
        </pc:spChg>
      </pc:sldChg>
      <pc:sldChg chg="modSp mod">
        <pc:chgData name="James Franklin" userId="cf915d05-507f-491f-b4a6-b2aa085ee4b1" providerId="ADAL" clId="{85DB38F4-79A0-4D13-938A-3408651376AA}" dt="2021-12-09T11:05:48.183" v="205" actId="6549"/>
        <pc:sldMkLst>
          <pc:docMk/>
          <pc:sldMk cId="2731272720" sldId="343"/>
        </pc:sldMkLst>
        <pc:spChg chg="mod">
          <ac:chgData name="James Franklin" userId="cf915d05-507f-491f-b4a6-b2aa085ee4b1" providerId="ADAL" clId="{85DB38F4-79A0-4D13-938A-3408651376AA}" dt="2021-12-09T11:05:48.183" v="205" actId="6549"/>
          <ac:spMkLst>
            <pc:docMk/>
            <pc:sldMk cId="2731272720" sldId="343"/>
            <ac:spMk id="5" creationId="{7ACCA61E-CE6A-483B-9ABE-ABA726DFF54A}"/>
          </ac:spMkLst>
        </pc:spChg>
      </pc:sldChg>
      <pc:sldChg chg="modSp mod modClrScheme chgLayout">
        <pc:chgData name="James Franklin" userId="cf915d05-507f-491f-b4a6-b2aa085ee4b1" providerId="ADAL" clId="{85DB38F4-79A0-4D13-938A-3408651376AA}" dt="2021-12-10T15:38:21.710" v="206" actId="700"/>
        <pc:sldMkLst>
          <pc:docMk/>
          <pc:sldMk cId="3880040047" sldId="345"/>
        </pc:sldMkLst>
        <pc:spChg chg="mod ord">
          <ac:chgData name="James Franklin" userId="cf915d05-507f-491f-b4a6-b2aa085ee4b1" providerId="ADAL" clId="{85DB38F4-79A0-4D13-938A-3408651376AA}" dt="2021-12-10T15:38:21.710" v="206" actId="700"/>
          <ac:spMkLst>
            <pc:docMk/>
            <pc:sldMk cId="3880040047" sldId="345"/>
            <ac:spMk id="4" creationId="{7AFD81F7-E444-45D6-B340-CB0EEC8872B6}"/>
          </ac:spMkLst>
        </pc:spChg>
        <pc:spChg chg="mod ord">
          <ac:chgData name="James Franklin" userId="cf915d05-507f-491f-b4a6-b2aa085ee4b1" providerId="ADAL" clId="{85DB38F4-79A0-4D13-938A-3408651376AA}" dt="2021-12-10T15:38:21.710" v="206" actId="700"/>
          <ac:spMkLst>
            <pc:docMk/>
            <pc:sldMk cId="3880040047" sldId="345"/>
            <ac:spMk id="5" creationId="{7ACCA61E-CE6A-483B-9ABE-ABA726DFF54A}"/>
          </ac:spMkLst>
        </pc:spChg>
      </pc:sldChg>
    </pc:docChg>
  </pc:docChgLst>
  <pc:docChgLst>
    <pc:chgData name="James Franklin" userId="cf915d05-507f-491f-b4a6-b2aa085ee4b1" providerId="ADAL" clId="{69306660-6E19-443D-94D3-C29F3EF02B8F}"/>
    <pc:docChg chg="undo custSel addSld delSld modSld sldOrd">
      <pc:chgData name="James Franklin" userId="cf915d05-507f-491f-b4a6-b2aa085ee4b1" providerId="ADAL" clId="{69306660-6E19-443D-94D3-C29F3EF02B8F}" dt="2021-10-08T13:26:42.464" v="5128" actId="478"/>
      <pc:docMkLst>
        <pc:docMk/>
      </pc:docMkLst>
      <pc:sldChg chg="modSp mod">
        <pc:chgData name="James Franklin" userId="cf915d05-507f-491f-b4a6-b2aa085ee4b1" providerId="ADAL" clId="{69306660-6E19-443D-94D3-C29F3EF02B8F}" dt="2021-10-01T13:54:25.301" v="3750" actId="20577"/>
        <pc:sldMkLst>
          <pc:docMk/>
          <pc:sldMk cId="644322881" sldId="261"/>
        </pc:sldMkLst>
        <pc:spChg chg="mod">
          <ac:chgData name="James Franklin" userId="cf915d05-507f-491f-b4a6-b2aa085ee4b1" providerId="ADAL" clId="{69306660-6E19-443D-94D3-C29F3EF02B8F}" dt="2021-10-01T13:54:25.301" v="3750" actId="20577"/>
          <ac:spMkLst>
            <pc:docMk/>
            <pc:sldMk cId="644322881" sldId="261"/>
            <ac:spMk id="4" creationId="{00000000-0000-0000-0000-000000000000}"/>
          </ac:spMkLst>
        </pc:spChg>
      </pc:sldChg>
      <pc:sldChg chg="del">
        <pc:chgData name="James Franklin" userId="cf915d05-507f-491f-b4a6-b2aa085ee4b1" providerId="ADAL" clId="{69306660-6E19-443D-94D3-C29F3EF02B8F}" dt="2021-10-01T10:59:21.573" v="165" actId="47"/>
        <pc:sldMkLst>
          <pc:docMk/>
          <pc:sldMk cId="783733377" sldId="267"/>
        </pc:sldMkLst>
      </pc:sldChg>
      <pc:sldChg chg="del">
        <pc:chgData name="James Franklin" userId="cf915d05-507f-491f-b4a6-b2aa085ee4b1" providerId="ADAL" clId="{69306660-6E19-443D-94D3-C29F3EF02B8F}" dt="2021-10-01T10:59:24.610" v="166" actId="47"/>
        <pc:sldMkLst>
          <pc:docMk/>
          <pc:sldMk cId="2933400856" sldId="268"/>
        </pc:sldMkLst>
      </pc:sldChg>
      <pc:sldChg chg="addSp delSp modSp mod ord">
        <pc:chgData name="James Franklin" userId="cf915d05-507f-491f-b4a6-b2aa085ee4b1" providerId="ADAL" clId="{69306660-6E19-443D-94D3-C29F3EF02B8F}" dt="2021-10-08T13:26:42.464" v="5128" actId="478"/>
        <pc:sldMkLst>
          <pc:docMk/>
          <pc:sldMk cId="1045926848" sldId="272"/>
        </pc:sldMkLst>
        <pc:spChg chg="mod">
          <ac:chgData name="James Franklin" userId="cf915d05-507f-491f-b4a6-b2aa085ee4b1" providerId="ADAL" clId="{69306660-6E19-443D-94D3-C29F3EF02B8F}" dt="2021-10-01T15:01:18.580" v="4060" actId="20577"/>
          <ac:spMkLst>
            <pc:docMk/>
            <pc:sldMk cId="1045926848" sldId="272"/>
            <ac:spMk id="2" creationId="{00000000-0000-0000-0000-000000000000}"/>
          </ac:spMkLst>
        </pc:spChg>
        <pc:spChg chg="add del mod">
          <ac:chgData name="James Franklin" userId="cf915d05-507f-491f-b4a6-b2aa085ee4b1" providerId="ADAL" clId="{69306660-6E19-443D-94D3-C29F3EF02B8F}" dt="2021-10-08T13:26:42.464" v="5128" actId="478"/>
          <ac:spMkLst>
            <pc:docMk/>
            <pc:sldMk cId="1045926848" sldId="272"/>
            <ac:spMk id="3" creationId="{6DFB0BC1-8E79-4C2C-A768-545682F52644}"/>
          </ac:spMkLst>
        </pc:spChg>
        <pc:spChg chg="mod">
          <ac:chgData name="James Franklin" userId="cf915d05-507f-491f-b4a6-b2aa085ee4b1" providerId="ADAL" clId="{69306660-6E19-443D-94D3-C29F3EF02B8F}" dt="2021-10-01T10:59:51.143" v="173" actId="20577"/>
          <ac:spMkLst>
            <pc:docMk/>
            <pc:sldMk cId="1045926848" sldId="272"/>
            <ac:spMk id="5" creationId="{00000000-0000-0000-0000-000000000000}"/>
          </ac:spMkLst>
        </pc:spChg>
      </pc:sldChg>
      <pc:sldChg chg="del">
        <pc:chgData name="James Franklin" userId="cf915d05-507f-491f-b4a6-b2aa085ee4b1" providerId="ADAL" clId="{69306660-6E19-443D-94D3-C29F3EF02B8F}" dt="2021-10-01T10:59:24.610" v="166" actId="47"/>
        <pc:sldMkLst>
          <pc:docMk/>
          <pc:sldMk cId="1163376756" sldId="279"/>
        </pc:sldMkLst>
      </pc:sldChg>
      <pc:sldChg chg="del">
        <pc:chgData name="James Franklin" userId="cf915d05-507f-491f-b4a6-b2aa085ee4b1" providerId="ADAL" clId="{69306660-6E19-443D-94D3-C29F3EF02B8F}" dt="2021-10-01T10:59:39.596" v="169" actId="47"/>
        <pc:sldMkLst>
          <pc:docMk/>
          <pc:sldMk cId="464189532" sldId="282"/>
        </pc:sldMkLst>
      </pc:sldChg>
      <pc:sldChg chg="del">
        <pc:chgData name="James Franklin" userId="cf915d05-507f-491f-b4a6-b2aa085ee4b1" providerId="ADAL" clId="{69306660-6E19-443D-94D3-C29F3EF02B8F}" dt="2021-10-01T10:59:39.596" v="169" actId="47"/>
        <pc:sldMkLst>
          <pc:docMk/>
          <pc:sldMk cId="384732063" sldId="295"/>
        </pc:sldMkLst>
      </pc:sldChg>
      <pc:sldChg chg="del">
        <pc:chgData name="James Franklin" userId="cf915d05-507f-491f-b4a6-b2aa085ee4b1" providerId="ADAL" clId="{69306660-6E19-443D-94D3-C29F3EF02B8F}" dt="2021-10-01T10:59:17.129" v="157" actId="47"/>
        <pc:sldMkLst>
          <pc:docMk/>
          <pc:sldMk cId="1743664146" sldId="296"/>
        </pc:sldMkLst>
      </pc:sldChg>
      <pc:sldChg chg="del">
        <pc:chgData name="James Franklin" userId="cf915d05-507f-491f-b4a6-b2aa085ee4b1" providerId="ADAL" clId="{69306660-6E19-443D-94D3-C29F3EF02B8F}" dt="2021-10-01T10:59:17.289" v="158" actId="47"/>
        <pc:sldMkLst>
          <pc:docMk/>
          <pc:sldMk cId="1094278058" sldId="297"/>
        </pc:sldMkLst>
      </pc:sldChg>
      <pc:sldChg chg="add ord">
        <pc:chgData name="James Franklin" userId="cf915d05-507f-491f-b4a6-b2aa085ee4b1" providerId="ADAL" clId="{69306660-6E19-443D-94D3-C29F3EF02B8F}" dt="2021-10-01T11:08:04.510" v="339"/>
        <pc:sldMkLst>
          <pc:docMk/>
          <pc:sldMk cId="1319564801" sldId="297"/>
        </pc:sldMkLst>
      </pc:sldChg>
      <pc:sldChg chg="add ord">
        <pc:chgData name="James Franklin" userId="cf915d05-507f-491f-b4a6-b2aa085ee4b1" providerId="ADAL" clId="{69306660-6E19-443D-94D3-C29F3EF02B8F}" dt="2021-10-01T11:08:04.510" v="339"/>
        <pc:sldMkLst>
          <pc:docMk/>
          <pc:sldMk cId="2349405459" sldId="298"/>
        </pc:sldMkLst>
      </pc:sldChg>
      <pc:sldChg chg="del">
        <pc:chgData name="James Franklin" userId="cf915d05-507f-491f-b4a6-b2aa085ee4b1" providerId="ADAL" clId="{69306660-6E19-443D-94D3-C29F3EF02B8F}" dt="2021-10-01T10:59:17.459" v="159" actId="47"/>
        <pc:sldMkLst>
          <pc:docMk/>
          <pc:sldMk cId="2556417252" sldId="298"/>
        </pc:sldMkLst>
      </pc:sldChg>
      <pc:sldChg chg="add">
        <pc:chgData name="James Franklin" userId="cf915d05-507f-491f-b4a6-b2aa085ee4b1" providerId="ADAL" clId="{69306660-6E19-443D-94D3-C29F3EF02B8F}" dt="2021-10-01T11:05:00.091" v="334"/>
        <pc:sldMkLst>
          <pc:docMk/>
          <pc:sldMk cId="3222335398" sldId="299"/>
        </pc:sldMkLst>
      </pc:sldChg>
      <pc:sldChg chg="del">
        <pc:chgData name="James Franklin" userId="cf915d05-507f-491f-b4a6-b2aa085ee4b1" providerId="ADAL" clId="{69306660-6E19-443D-94D3-C29F3EF02B8F}" dt="2021-10-01T10:59:39.596" v="169" actId="47"/>
        <pc:sldMkLst>
          <pc:docMk/>
          <pc:sldMk cId="3867217196" sldId="299"/>
        </pc:sldMkLst>
      </pc:sldChg>
      <pc:sldChg chg="del">
        <pc:chgData name="James Franklin" userId="cf915d05-507f-491f-b4a6-b2aa085ee4b1" providerId="ADAL" clId="{69306660-6E19-443D-94D3-C29F3EF02B8F}" dt="2021-10-01T10:59:39.596" v="169" actId="47"/>
        <pc:sldMkLst>
          <pc:docMk/>
          <pc:sldMk cId="873660949" sldId="300"/>
        </pc:sldMkLst>
      </pc:sldChg>
      <pc:sldChg chg="del">
        <pc:chgData name="James Franklin" userId="cf915d05-507f-491f-b4a6-b2aa085ee4b1" providerId="ADAL" clId="{69306660-6E19-443D-94D3-C29F3EF02B8F}" dt="2021-10-01T10:59:17.608" v="160" actId="47"/>
        <pc:sldMkLst>
          <pc:docMk/>
          <pc:sldMk cId="1774622974" sldId="301"/>
        </pc:sldMkLst>
      </pc:sldChg>
      <pc:sldChg chg="del">
        <pc:chgData name="James Franklin" userId="cf915d05-507f-491f-b4a6-b2aa085ee4b1" providerId="ADAL" clId="{69306660-6E19-443D-94D3-C29F3EF02B8F}" dt="2021-10-01T10:59:21.412" v="164" actId="47"/>
        <pc:sldMkLst>
          <pc:docMk/>
          <pc:sldMk cId="47349452" sldId="302"/>
        </pc:sldMkLst>
      </pc:sldChg>
      <pc:sldChg chg="del">
        <pc:chgData name="James Franklin" userId="cf915d05-507f-491f-b4a6-b2aa085ee4b1" providerId="ADAL" clId="{69306660-6E19-443D-94D3-C29F3EF02B8F}" dt="2021-10-01T10:59:39.596" v="169" actId="47"/>
        <pc:sldMkLst>
          <pc:docMk/>
          <pc:sldMk cId="317891012" sldId="303"/>
        </pc:sldMkLst>
      </pc:sldChg>
      <pc:sldChg chg="modSp add mod">
        <pc:chgData name="James Franklin" userId="cf915d05-507f-491f-b4a6-b2aa085ee4b1" providerId="ADAL" clId="{69306660-6E19-443D-94D3-C29F3EF02B8F}" dt="2021-10-01T11:29:43.655" v="570" actId="20577"/>
        <pc:sldMkLst>
          <pc:docMk/>
          <pc:sldMk cId="1020963096" sldId="303"/>
        </pc:sldMkLst>
        <pc:spChg chg="mod">
          <ac:chgData name="James Franklin" userId="cf915d05-507f-491f-b4a6-b2aa085ee4b1" providerId="ADAL" clId="{69306660-6E19-443D-94D3-C29F3EF02B8F}" dt="2021-10-01T11:29:43.655" v="570" actId="20577"/>
          <ac:spMkLst>
            <pc:docMk/>
            <pc:sldMk cId="1020963096" sldId="303"/>
            <ac:spMk id="3" creationId="{895C1BB8-696F-4988-AE37-8D5545DDC58F}"/>
          </ac:spMkLst>
        </pc:spChg>
        <pc:spChg chg="mod">
          <ac:chgData name="James Franklin" userId="cf915d05-507f-491f-b4a6-b2aa085ee4b1" providerId="ADAL" clId="{69306660-6E19-443D-94D3-C29F3EF02B8F}" dt="2021-10-01T11:29:17.848" v="562" actId="313"/>
          <ac:spMkLst>
            <pc:docMk/>
            <pc:sldMk cId="1020963096" sldId="303"/>
            <ac:spMk id="10" creationId="{D5C37D2E-AF19-4105-A04D-CD634C486FC2}"/>
          </ac:spMkLst>
        </pc:spChg>
      </pc:sldChg>
      <pc:sldChg chg="del">
        <pc:chgData name="James Franklin" userId="cf915d05-507f-491f-b4a6-b2aa085ee4b1" providerId="ADAL" clId="{69306660-6E19-443D-94D3-C29F3EF02B8F}" dt="2021-10-01T10:59:21.081" v="162" actId="47"/>
        <pc:sldMkLst>
          <pc:docMk/>
          <pc:sldMk cId="3854234239" sldId="305"/>
        </pc:sldMkLst>
      </pc:sldChg>
      <pc:sldChg chg="del">
        <pc:chgData name="James Franklin" userId="cf915d05-507f-491f-b4a6-b2aa085ee4b1" providerId="ADAL" clId="{69306660-6E19-443D-94D3-C29F3EF02B8F}" dt="2021-10-01T10:59:39.596" v="169" actId="47"/>
        <pc:sldMkLst>
          <pc:docMk/>
          <pc:sldMk cId="2713468373" sldId="306"/>
        </pc:sldMkLst>
      </pc:sldChg>
      <pc:sldChg chg="del">
        <pc:chgData name="James Franklin" userId="cf915d05-507f-491f-b4a6-b2aa085ee4b1" providerId="ADAL" clId="{69306660-6E19-443D-94D3-C29F3EF02B8F}" dt="2021-10-01T10:59:39.596" v="169" actId="47"/>
        <pc:sldMkLst>
          <pc:docMk/>
          <pc:sldMk cId="1393552172" sldId="307"/>
        </pc:sldMkLst>
      </pc:sldChg>
      <pc:sldChg chg="modSp add del mod">
        <pc:chgData name="James Franklin" userId="cf915d05-507f-491f-b4a6-b2aa085ee4b1" providerId="ADAL" clId="{69306660-6E19-443D-94D3-C29F3EF02B8F}" dt="2021-10-01T11:32:55.242" v="595" actId="47"/>
        <pc:sldMkLst>
          <pc:docMk/>
          <pc:sldMk cId="2557825046" sldId="307"/>
        </pc:sldMkLst>
        <pc:spChg chg="mod">
          <ac:chgData name="James Franklin" userId="cf915d05-507f-491f-b4a6-b2aa085ee4b1" providerId="ADAL" clId="{69306660-6E19-443D-94D3-C29F3EF02B8F}" dt="2021-10-01T11:29:35.758" v="567"/>
          <ac:spMkLst>
            <pc:docMk/>
            <pc:sldMk cId="2557825046" sldId="307"/>
            <ac:spMk id="10" creationId="{D5C37D2E-AF19-4105-A04D-CD634C486FC2}"/>
          </ac:spMkLst>
        </pc:spChg>
      </pc:sldChg>
      <pc:sldChg chg="del">
        <pc:chgData name="James Franklin" userId="cf915d05-507f-491f-b4a6-b2aa085ee4b1" providerId="ADAL" clId="{69306660-6E19-443D-94D3-C29F3EF02B8F}" dt="2021-10-01T10:59:39.596" v="169" actId="47"/>
        <pc:sldMkLst>
          <pc:docMk/>
          <pc:sldMk cId="2918225570" sldId="308"/>
        </pc:sldMkLst>
      </pc:sldChg>
      <pc:sldChg chg="del">
        <pc:chgData name="James Franklin" userId="cf915d05-507f-491f-b4a6-b2aa085ee4b1" providerId="ADAL" clId="{69306660-6E19-443D-94D3-C29F3EF02B8F}" dt="2021-10-01T10:59:39.596" v="169" actId="47"/>
        <pc:sldMkLst>
          <pc:docMk/>
          <pc:sldMk cId="3256676282" sldId="309"/>
        </pc:sldMkLst>
      </pc:sldChg>
      <pc:sldChg chg="del">
        <pc:chgData name="James Franklin" userId="cf915d05-507f-491f-b4a6-b2aa085ee4b1" providerId="ADAL" clId="{69306660-6E19-443D-94D3-C29F3EF02B8F}" dt="2021-10-01T10:59:39.596" v="169" actId="47"/>
        <pc:sldMkLst>
          <pc:docMk/>
          <pc:sldMk cId="1695273936" sldId="310"/>
        </pc:sldMkLst>
      </pc:sldChg>
      <pc:sldChg chg="addSp delSp modSp add mod ord setBg chgLayout">
        <pc:chgData name="James Franklin" userId="cf915d05-507f-491f-b4a6-b2aa085ee4b1" providerId="ADAL" clId="{69306660-6E19-443D-94D3-C29F3EF02B8F}" dt="2021-10-01T11:11:21.093" v="375" actId="14100"/>
        <pc:sldMkLst>
          <pc:docMk/>
          <pc:sldMk cId="2996604327" sldId="311"/>
        </pc:sldMkLst>
        <pc:spChg chg="mod ord">
          <ac:chgData name="James Franklin" userId="cf915d05-507f-491f-b4a6-b2aa085ee4b1" providerId="ADAL" clId="{69306660-6E19-443D-94D3-C29F3EF02B8F}" dt="2021-10-01T11:10:06.663" v="355" actId="6264"/>
          <ac:spMkLst>
            <pc:docMk/>
            <pc:sldMk cId="2996604327" sldId="311"/>
            <ac:spMk id="2" creationId="{44B57E7C-CBF5-4050-AC80-DE5ED39E9D7B}"/>
          </ac:spMkLst>
        </pc:spChg>
        <pc:spChg chg="mod ord">
          <ac:chgData name="James Franklin" userId="cf915d05-507f-491f-b4a6-b2aa085ee4b1" providerId="ADAL" clId="{69306660-6E19-443D-94D3-C29F3EF02B8F}" dt="2021-10-01T11:11:15.630" v="374" actId="20577"/>
          <ac:spMkLst>
            <pc:docMk/>
            <pc:sldMk cId="2996604327" sldId="311"/>
            <ac:spMk id="3" creationId="{669D8F1E-F1DE-4BA2-961F-3C50357DE9D5}"/>
          </ac:spMkLst>
        </pc:spChg>
        <pc:spChg chg="add del mod">
          <ac:chgData name="James Franklin" userId="cf915d05-507f-491f-b4a6-b2aa085ee4b1" providerId="ADAL" clId="{69306660-6E19-443D-94D3-C29F3EF02B8F}" dt="2021-10-01T11:10:06.663" v="355" actId="6264"/>
          <ac:spMkLst>
            <pc:docMk/>
            <pc:sldMk cId="2996604327" sldId="311"/>
            <ac:spMk id="4" creationId="{58A95D2B-C866-47C7-B4DB-4FE39F49F4EE}"/>
          </ac:spMkLst>
        </pc:spChg>
        <pc:spChg chg="add del mod">
          <ac:chgData name="James Franklin" userId="cf915d05-507f-491f-b4a6-b2aa085ee4b1" providerId="ADAL" clId="{69306660-6E19-443D-94D3-C29F3EF02B8F}" dt="2021-10-01T11:10:06.663" v="355" actId="6264"/>
          <ac:spMkLst>
            <pc:docMk/>
            <pc:sldMk cId="2996604327" sldId="311"/>
            <ac:spMk id="5" creationId="{DA4A0D00-CE0A-451F-B2DE-E1FED96E0B75}"/>
          </ac:spMkLst>
        </pc:spChg>
        <pc:picChg chg="del">
          <ac:chgData name="James Franklin" userId="cf915d05-507f-491f-b4a6-b2aa085ee4b1" providerId="ADAL" clId="{69306660-6E19-443D-94D3-C29F3EF02B8F}" dt="2021-10-01T11:10:09.439" v="356" actId="478"/>
          <ac:picMkLst>
            <pc:docMk/>
            <pc:sldMk cId="2996604327" sldId="311"/>
            <ac:picMk id="8" creationId="{0CD3A78B-C203-460E-9F1B-514ED63651D7}"/>
          </ac:picMkLst>
        </pc:picChg>
        <pc:picChg chg="add mod">
          <ac:chgData name="James Franklin" userId="cf915d05-507f-491f-b4a6-b2aa085ee4b1" providerId="ADAL" clId="{69306660-6E19-443D-94D3-C29F3EF02B8F}" dt="2021-10-01T11:10:29.093" v="360" actId="1076"/>
          <ac:picMkLst>
            <pc:docMk/>
            <pc:sldMk cId="2996604327" sldId="311"/>
            <ac:picMk id="9" creationId="{B72F8E7B-58F8-41BB-A7CE-BA39A4BA0F25}"/>
          </ac:picMkLst>
        </pc:picChg>
        <pc:picChg chg="add mod">
          <ac:chgData name="James Franklin" userId="cf915d05-507f-491f-b4a6-b2aa085ee4b1" providerId="ADAL" clId="{69306660-6E19-443D-94D3-C29F3EF02B8F}" dt="2021-10-01T11:11:21.093" v="375" actId="14100"/>
          <ac:picMkLst>
            <pc:docMk/>
            <pc:sldMk cId="2996604327" sldId="311"/>
            <ac:picMk id="1026" creationId="{3F1A6AD3-F5A5-4D31-8EFC-9B41D698EF41}"/>
          </ac:picMkLst>
        </pc:picChg>
      </pc:sldChg>
      <pc:sldChg chg="del">
        <pc:chgData name="James Franklin" userId="cf915d05-507f-491f-b4a6-b2aa085ee4b1" providerId="ADAL" clId="{69306660-6E19-443D-94D3-C29F3EF02B8F}" dt="2021-10-01T10:59:39.596" v="169" actId="47"/>
        <pc:sldMkLst>
          <pc:docMk/>
          <pc:sldMk cId="926215780" sldId="312"/>
        </pc:sldMkLst>
      </pc:sldChg>
      <pc:sldChg chg="modSp add mod ord">
        <pc:chgData name="James Franklin" userId="cf915d05-507f-491f-b4a6-b2aa085ee4b1" providerId="ADAL" clId="{69306660-6E19-443D-94D3-C29F3EF02B8F}" dt="2021-10-01T11:18:49.462" v="548" actId="20577"/>
        <pc:sldMkLst>
          <pc:docMk/>
          <pc:sldMk cId="3865676954" sldId="312"/>
        </pc:sldMkLst>
        <pc:spChg chg="mod">
          <ac:chgData name="James Franklin" userId="cf915d05-507f-491f-b4a6-b2aa085ee4b1" providerId="ADAL" clId="{69306660-6E19-443D-94D3-C29F3EF02B8F}" dt="2021-10-01T11:15:32.365" v="448" actId="20577"/>
          <ac:spMkLst>
            <pc:docMk/>
            <pc:sldMk cId="3865676954" sldId="312"/>
            <ac:spMk id="2" creationId="{0F2AD5F2-44D9-4177-8949-9455AB91866E}"/>
          </ac:spMkLst>
        </pc:spChg>
        <pc:spChg chg="mod">
          <ac:chgData name="James Franklin" userId="cf915d05-507f-491f-b4a6-b2aa085ee4b1" providerId="ADAL" clId="{69306660-6E19-443D-94D3-C29F3EF02B8F}" dt="2021-10-01T11:18:49.462" v="548" actId="20577"/>
          <ac:spMkLst>
            <pc:docMk/>
            <pc:sldMk cId="3865676954" sldId="312"/>
            <ac:spMk id="3" creationId="{A39604A0-3D8C-4C36-B71B-8EAC4BDAC68B}"/>
          </ac:spMkLst>
        </pc:spChg>
      </pc:sldChg>
      <pc:sldChg chg="addSp delSp modSp add mod ord">
        <pc:chgData name="James Franklin" userId="cf915d05-507f-491f-b4a6-b2aa085ee4b1" providerId="ADAL" clId="{69306660-6E19-443D-94D3-C29F3EF02B8F}" dt="2021-10-04T13:52:42.636" v="5126" actId="20577"/>
        <pc:sldMkLst>
          <pc:docMk/>
          <pc:sldMk cId="2608195639" sldId="313"/>
        </pc:sldMkLst>
        <pc:spChg chg="mod">
          <ac:chgData name="James Franklin" userId="cf915d05-507f-491f-b4a6-b2aa085ee4b1" providerId="ADAL" clId="{69306660-6E19-443D-94D3-C29F3EF02B8F}" dt="2021-10-04T13:52:13.434" v="5123" actId="20577"/>
          <ac:spMkLst>
            <pc:docMk/>
            <pc:sldMk cId="2608195639" sldId="313"/>
            <ac:spMk id="3" creationId="{00000000-0000-0000-0000-000000000000}"/>
          </ac:spMkLst>
        </pc:spChg>
        <pc:spChg chg="add del mod">
          <ac:chgData name="James Franklin" userId="cf915d05-507f-491f-b4a6-b2aa085ee4b1" providerId="ADAL" clId="{69306660-6E19-443D-94D3-C29F3EF02B8F}" dt="2021-10-04T13:52:42.636" v="5126" actId="20577"/>
          <ac:spMkLst>
            <pc:docMk/>
            <pc:sldMk cId="2608195639" sldId="313"/>
            <ac:spMk id="10" creationId="{16A1C8BD-33FE-42CF-A1E5-0A95E20C16B3}"/>
          </ac:spMkLst>
        </pc:spChg>
      </pc:sldChg>
      <pc:sldChg chg="add ord">
        <pc:chgData name="James Franklin" userId="cf915d05-507f-491f-b4a6-b2aa085ee4b1" providerId="ADAL" clId="{69306660-6E19-443D-94D3-C29F3EF02B8F}" dt="2021-10-01T11:08:04.510" v="339"/>
        <pc:sldMkLst>
          <pc:docMk/>
          <pc:sldMk cId="3829539999" sldId="314"/>
        </pc:sldMkLst>
      </pc:sldChg>
      <pc:sldChg chg="add ord">
        <pc:chgData name="James Franklin" userId="cf915d05-507f-491f-b4a6-b2aa085ee4b1" providerId="ADAL" clId="{69306660-6E19-443D-94D3-C29F3EF02B8F}" dt="2021-10-01T11:08:04.510" v="339"/>
        <pc:sldMkLst>
          <pc:docMk/>
          <pc:sldMk cId="313825921" sldId="315"/>
        </pc:sldMkLst>
      </pc:sldChg>
      <pc:sldChg chg="add ord">
        <pc:chgData name="James Franklin" userId="cf915d05-507f-491f-b4a6-b2aa085ee4b1" providerId="ADAL" clId="{69306660-6E19-443D-94D3-C29F3EF02B8F}" dt="2021-10-01T11:08:04.510" v="339"/>
        <pc:sldMkLst>
          <pc:docMk/>
          <pc:sldMk cId="2202780774" sldId="316"/>
        </pc:sldMkLst>
      </pc:sldChg>
      <pc:sldChg chg="add ord">
        <pc:chgData name="James Franklin" userId="cf915d05-507f-491f-b4a6-b2aa085ee4b1" providerId="ADAL" clId="{69306660-6E19-443D-94D3-C29F3EF02B8F}" dt="2021-10-01T11:08:04.510" v="339"/>
        <pc:sldMkLst>
          <pc:docMk/>
          <pc:sldMk cId="158150378" sldId="317"/>
        </pc:sldMkLst>
      </pc:sldChg>
      <pc:sldChg chg="add ord">
        <pc:chgData name="James Franklin" userId="cf915d05-507f-491f-b4a6-b2aa085ee4b1" providerId="ADAL" clId="{69306660-6E19-443D-94D3-C29F3EF02B8F}" dt="2021-10-01T11:08:04.510" v="339"/>
        <pc:sldMkLst>
          <pc:docMk/>
          <pc:sldMk cId="1699325455" sldId="318"/>
        </pc:sldMkLst>
      </pc:sldChg>
      <pc:sldChg chg="add ord">
        <pc:chgData name="James Franklin" userId="cf915d05-507f-491f-b4a6-b2aa085ee4b1" providerId="ADAL" clId="{69306660-6E19-443D-94D3-C29F3EF02B8F}" dt="2021-10-01T11:08:04.510" v="339"/>
        <pc:sldMkLst>
          <pc:docMk/>
          <pc:sldMk cId="3768193556" sldId="319"/>
        </pc:sldMkLst>
      </pc:sldChg>
      <pc:sldChg chg="del">
        <pc:chgData name="James Franklin" userId="cf915d05-507f-491f-b4a6-b2aa085ee4b1" providerId="ADAL" clId="{69306660-6E19-443D-94D3-C29F3EF02B8F}" dt="2021-10-01T10:59:17.786" v="161" actId="47"/>
        <pc:sldMkLst>
          <pc:docMk/>
          <pc:sldMk cId="3935838695" sldId="319"/>
        </pc:sldMkLst>
      </pc:sldChg>
      <pc:sldChg chg="del">
        <pc:chgData name="James Franklin" userId="cf915d05-507f-491f-b4a6-b2aa085ee4b1" providerId="ADAL" clId="{69306660-6E19-443D-94D3-C29F3EF02B8F}" dt="2021-10-01T10:59:21.262" v="163" actId="47"/>
        <pc:sldMkLst>
          <pc:docMk/>
          <pc:sldMk cId="3692360987" sldId="320"/>
        </pc:sldMkLst>
      </pc:sldChg>
      <pc:sldChg chg="del">
        <pc:chgData name="James Franklin" userId="cf915d05-507f-491f-b4a6-b2aa085ee4b1" providerId="ADAL" clId="{69306660-6E19-443D-94D3-C29F3EF02B8F}" dt="2021-10-01T10:59:24.610" v="166" actId="47"/>
        <pc:sldMkLst>
          <pc:docMk/>
          <pc:sldMk cId="3867241785" sldId="321"/>
        </pc:sldMkLst>
      </pc:sldChg>
      <pc:sldChg chg="del">
        <pc:chgData name="James Franklin" userId="cf915d05-507f-491f-b4a6-b2aa085ee4b1" providerId="ADAL" clId="{69306660-6E19-443D-94D3-C29F3EF02B8F}" dt="2021-10-01T10:59:39.596" v="169" actId="47"/>
        <pc:sldMkLst>
          <pc:docMk/>
          <pc:sldMk cId="585635276" sldId="323"/>
        </pc:sldMkLst>
      </pc:sldChg>
      <pc:sldChg chg="del">
        <pc:chgData name="James Franklin" userId="cf915d05-507f-491f-b4a6-b2aa085ee4b1" providerId="ADAL" clId="{69306660-6E19-443D-94D3-C29F3EF02B8F}" dt="2021-10-01T10:59:39.596" v="169" actId="47"/>
        <pc:sldMkLst>
          <pc:docMk/>
          <pc:sldMk cId="4176149113" sldId="324"/>
        </pc:sldMkLst>
      </pc:sldChg>
      <pc:sldChg chg="del">
        <pc:chgData name="James Franklin" userId="cf915d05-507f-491f-b4a6-b2aa085ee4b1" providerId="ADAL" clId="{69306660-6E19-443D-94D3-C29F3EF02B8F}" dt="2021-10-01T10:59:39.596" v="169" actId="47"/>
        <pc:sldMkLst>
          <pc:docMk/>
          <pc:sldMk cId="3809139710" sldId="325"/>
        </pc:sldMkLst>
      </pc:sldChg>
      <pc:sldChg chg="del">
        <pc:chgData name="James Franklin" userId="cf915d05-507f-491f-b4a6-b2aa085ee4b1" providerId="ADAL" clId="{69306660-6E19-443D-94D3-C29F3EF02B8F}" dt="2021-10-01T10:59:39.596" v="169" actId="47"/>
        <pc:sldMkLst>
          <pc:docMk/>
          <pc:sldMk cId="1941564679" sldId="326"/>
        </pc:sldMkLst>
      </pc:sldChg>
      <pc:sldChg chg="del">
        <pc:chgData name="James Franklin" userId="cf915d05-507f-491f-b4a6-b2aa085ee4b1" providerId="ADAL" clId="{69306660-6E19-443D-94D3-C29F3EF02B8F}" dt="2021-10-01T10:59:39.596" v="169" actId="47"/>
        <pc:sldMkLst>
          <pc:docMk/>
          <pc:sldMk cId="2052926234" sldId="327"/>
        </pc:sldMkLst>
      </pc:sldChg>
      <pc:sldChg chg="addSp delSp modSp new mod ord">
        <pc:chgData name="James Franklin" userId="cf915d05-507f-491f-b4a6-b2aa085ee4b1" providerId="ADAL" clId="{69306660-6E19-443D-94D3-C29F3EF02B8F}" dt="2021-10-04T13:49:46.048" v="5115" actId="1076"/>
        <pc:sldMkLst>
          <pc:docMk/>
          <pc:sldMk cId="1464449848" sldId="328"/>
        </pc:sldMkLst>
        <pc:spChg chg="mod">
          <ac:chgData name="James Franklin" userId="cf915d05-507f-491f-b4a6-b2aa085ee4b1" providerId="ADAL" clId="{69306660-6E19-443D-94D3-C29F3EF02B8F}" dt="2021-10-01T11:00:32.029" v="211" actId="20577"/>
          <ac:spMkLst>
            <pc:docMk/>
            <pc:sldMk cId="1464449848" sldId="328"/>
            <ac:spMk id="2" creationId="{409976BA-35AC-4FD3-95A3-398D5D3769A8}"/>
          </ac:spMkLst>
        </pc:spChg>
        <pc:spChg chg="mod">
          <ac:chgData name="James Franklin" userId="cf915d05-507f-491f-b4a6-b2aa085ee4b1" providerId="ADAL" clId="{69306660-6E19-443D-94D3-C29F3EF02B8F}" dt="2021-10-04T13:49:35.217" v="5113" actId="20577"/>
          <ac:spMkLst>
            <pc:docMk/>
            <pc:sldMk cId="1464449848" sldId="328"/>
            <ac:spMk id="3" creationId="{73309C37-7519-4E26-9CE8-4A052B458C6B}"/>
          </ac:spMkLst>
        </pc:spChg>
        <pc:picChg chg="add del mod">
          <ac:chgData name="James Franklin" userId="cf915d05-507f-491f-b4a6-b2aa085ee4b1" providerId="ADAL" clId="{69306660-6E19-443D-94D3-C29F3EF02B8F}" dt="2021-10-01T12:03:46.639" v="1213" actId="478"/>
          <ac:picMkLst>
            <pc:docMk/>
            <pc:sldMk cId="1464449848" sldId="328"/>
            <ac:picMk id="5" creationId="{6F73EF04-9232-4BDC-B986-23A7AACB0EFB}"/>
          </ac:picMkLst>
        </pc:picChg>
        <pc:picChg chg="add mod">
          <ac:chgData name="James Franklin" userId="cf915d05-507f-491f-b4a6-b2aa085ee4b1" providerId="ADAL" clId="{69306660-6E19-443D-94D3-C29F3EF02B8F}" dt="2021-10-01T13:17:08.826" v="1225" actId="1076"/>
          <ac:picMkLst>
            <pc:docMk/>
            <pc:sldMk cId="1464449848" sldId="328"/>
            <ac:picMk id="7" creationId="{73125134-98A0-4280-8262-F865B0C860E3}"/>
          </ac:picMkLst>
        </pc:picChg>
        <pc:picChg chg="add del">
          <ac:chgData name="James Franklin" userId="cf915d05-507f-491f-b4a6-b2aa085ee4b1" providerId="ADAL" clId="{69306660-6E19-443D-94D3-C29F3EF02B8F}" dt="2021-10-01T12:03:45.986" v="1212" actId="478"/>
          <ac:picMkLst>
            <pc:docMk/>
            <pc:sldMk cId="1464449848" sldId="328"/>
            <ac:picMk id="2050" creationId="{74EFEEEE-F68B-45F5-964C-BEA9D4C14BA3}"/>
          </ac:picMkLst>
        </pc:picChg>
        <pc:picChg chg="add mod">
          <ac:chgData name="James Franklin" userId="cf915d05-507f-491f-b4a6-b2aa085ee4b1" providerId="ADAL" clId="{69306660-6E19-443D-94D3-C29F3EF02B8F}" dt="2021-10-04T13:49:46.048" v="5115" actId="1076"/>
          <ac:picMkLst>
            <pc:docMk/>
            <pc:sldMk cId="1464449848" sldId="328"/>
            <ac:picMk id="2052" creationId="{5AC794F0-0B26-4D0F-93E8-6844B798931A}"/>
          </ac:picMkLst>
        </pc:picChg>
      </pc:sldChg>
      <pc:sldChg chg="modSp add del mod">
        <pc:chgData name="James Franklin" userId="cf915d05-507f-491f-b4a6-b2aa085ee4b1" providerId="ADAL" clId="{69306660-6E19-443D-94D3-C29F3EF02B8F}" dt="2021-10-01T11:02:19.337" v="275" actId="47"/>
        <pc:sldMkLst>
          <pc:docMk/>
          <pc:sldMk cId="4270428039" sldId="329"/>
        </pc:sldMkLst>
        <pc:spChg chg="mod">
          <ac:chgData name="James Franklin" userId="cf915d05-507f-491f-b4a6-b2aa085ee4b1" providerId="ADAL" clId="{69306660-6E19-443D-94D3-C29F3EF02B8F}" dt="2021-10-01T11:01:24.901" v="225" actId="20577"/>
          <ac:spMkLst>
            <pc:docMk/>
            <pc:sldMk cId="4270428039" sldId="329"/>
            <ac:spMk id="2" creationId="{409976BA-35AC-4FD3-95A3-398D5D3769A8}"/>
          </ac:spMkLst>
        </pc:spChg>
      </pc:sldChg>
      <pc:sldChg chg="add del ord">
        <pc:chgData name="James Franklin" userId="cf915d05-507f-491f-b4a6-b2aa085ee4b1" providerId="ADAL" clId="{69306660-6E19-443D-94D3-C29F3EF02B8F}" dt="2021-10-01T11:08:23.988" v="344" actId="47"/>
        <pc:sldMkLst>
          <pc:docMk/>
          <pc:sldMk cId="1666782175" sldId="330"/>
        </pc:sldMkLst>
      </pc:sldChg>
      <pc:sldChg chg="modSp add mod ord">
        <pc:chgData name="James Franklin" userId="cf915d05-507f-491f-b4a6-b2aa085ee4b1" providerId="ADAL" clId="{69306660-6E19-443D-94D3-C29F3EF02B8F}" dt="2021-10-04T07:40:47.664" v="4551" actId="20577"/>
        <pc:sldMkLst>
          <pc:docMk/>
          <pc:sldMk cId="2681898055" sldId="331"/>
        </pc:sldMkLst>
        <pc:spChg chg="mod">
          <ac:chgData name="James Franklin" userId="cf915d05-507f-491f-b4a6-b2aa085ee4b1" providerId="ADAL" clId="{69306660-6E19-443D-94D3-C29F3EF02B8F}" dt="2021-10-01T11:00:21.045" v="203" actId="20577"/>
          <ac:spMkLst>
            <pc:docMk/>
            <pc:sldMk cId="2681898055" sldId="331"/>
            <ac:spMk id="2" creationId="{409976BA-35AC-4FD3-95A3-398D5D3769A8}"/>
          </ac:spMkLst>
        </pc:spChg>
        <pc:spChg chg="mod">
          <ac:chgData name="James Franklin" userId="cf915d05-507f-491f-b4a6-b2aa085ee4b1" providerId="ADAL" clId="{69306660-6E19-443D-94D3-C29F3EF02B8F}" dt="2021-10-04T07:40:47.664" v="4551" actId="20577"/>
          <ac:spMkLst>
            <pc:docMk/>
            <pc:sldMk cId="2681898055" sldId="331"/>
            <ac:spMk id="3" creationId="{73309C37-7519-4E26-9CE8-4A052B458C6B}"/>
          </ac:spMkLst>
        </pc:spChg>
      </pc:sldChg>
      <pc:sldChg chg="modSp add mod ord">
        <pc:chgData name="James Franklin" userId="cf915d05-507f-491f-b4a6-b2aa085ee4b1" providerId="ADAL" clId="{69306660-6E19-443D-94D3-C29F3EF02B8F}" dt="2021-10-04T08:10:35.447" v="4890" actId="113"/>
        <pc:sldMkLst>
          <pc:docMk/>
          <pc:sldMk cId="2274527324" sldId="332"/>
        </pc:sldMkLst>
        <pc:spChg chg="mod">
          <ac:chgData name="James Franklin" userId="cf915d05-507f-491f-b4a6-b2aa085ee4b1" providerId="ADAL" clId="{69306660-6E19-443D-94D3-C29F3EF02B8F}" dt="2021-10-04T08:10:35.447" v="4890" actId="113"/>
          <ac:spMkLst>
            <pc:docMk/>
            <pc:sldMk cId="2274527324" sldId="332"/>
            <ac:spMk id="2" creationId="{00000000-0000-0000-0000-000000000000}"/>
          </ac:spMkLst>
        </pc:spChg>
      </pc:sldChg>
      <pc:sldChg chg="add del">
        <pc:chgData name="James Franklin" userId="cf915d05-507f-491f-b4a6-b2aa085ee4b1" providerId="ADAL" clId="{69306660-6E19-443D-94D3-C29F3EF02B8F}" dt="2021-10-04T07:38:49.690" v="4416" actId="47"/>
        <pc:sldMkLst>
          <pc:docMk/>
          <pc:sldMk cId="2684794948" sldId="333"/>
        </pc:sldMkLst>
      </pc:sldChg>
      <pc:sldChg chg="add del">
        <pc:chgData name="James Franklin" userId="cf915d05-507f-491f-b4a6-b2aa085ee4b1" providerId="ADAL" clId="{69306660-6E19-443D-94D3-C29F3EF02B8F}" dt="2021-10-01T11:08:22.896" v="342" actId="47"/>
        <pc:sldMkLst>
          <pc:docMk/>
          <pc:sldMk cId="2782878568" sldId="334"/>
        </pc:sldMkLst>
      </pc:sldChg>
      <pc:sldChg chg="addSp delSp modSp add mod chgLayout">
        <pc:chgData name="James Franklin" userId="cf915d05-507f-491f-b4a6-b2aa085ee4b1" providerId="ADAL" clId="{69306660-6E19-443D-94D3-C29F3EF02B8F}" dt="2021-10-01T11:46:25.679" v="841" actId="20577"/>
        <pc:sldMkLst>
          <pc:docMk/>
          <pc:sldMk cId="262457803" sldId="335"/>
        </pc:sldMkLst>
        <pc:spChg chg="mod ord">
          <ac:chgData name="James Franklin" userId="cf915d05-507f-491f-b4a6-b2aa085ee4b1" providerId="ADAL" clId="{69306660-6E19-443D-94D3-C29F3EF02B8F}" dt="2021-10-01T11:42:51.160" v="642" actId="6264"/>
          <ac:spMkLst>
            <pc:docMk/>
            <pc:sldMk cId="262457803" sldId="335"/>
            <ac:spMk id="2" creationId="{409976BA-35AC-4FD3-95A3-398D5D3769A8}"/>
          </ac:spMkLst>
        </pc:spChg>
        <pc:spChg chg="del mod">
          <ac:chgData name="James Franklin" userId="cf915d05-507f-491f-b4a6-b2aa085ee4b1" providerId="ADAL" clId="{69306660-6E19-443D-94D3-C29F3EF02B8F}" dt="2021-10-01T11:42:51.160" v="642" actId="6264"/>
          <ac:spMkLst>
            <pc:docMk/>
            <pc:sldMk cId="262457803" sldId="335"/>
            <ac:spMk id="3" creationId="{73309C37-7519-4E26-9CE8-4A052B458C6B}"/>
          </ac:spMkLst>
        </pc:spChg>
        <pc:spChg chg="add mod">
          <ac:chgData name="James Franklin" userId="cf915d05-507f-491f-b4a6-b2aa085ee4b1" providerId="ADAL" clId="{69306660-6E19-443D-94D3-C29F3EF02B8F}" dt="2021-10-01T11:46:17.663" v="839" actId="1076"/>
          <ac:spMkLst>
            <pc:docMk/>
            <pc:sldMk cId="262457803" sldId="335"/>
            <ac:spMk id="4" creationId="{D6AF4857-D754-4B32-8FE1-2AC1B7D80E1F}"/>
          </ac:spMkLst>
        </pc:spChg>
        <pc:spChg chg="add del mod">
          <ac:chgData name="James Franklin" userId="cf915d05-507f-491f-b4a6-b2aa085ee4b1" providerId="ADAL" clId="{69306660-6E19-443D-94D3-C29F3EF02B8F}" dt="2021-10-01T11:42:51.160" v="642" actId="6264"/>
          <ac:spMkLst>
            <pc:docMk/>
            <pc:sldMk cId="262457803" sldId="335"/>
            <ac:spMk id="5" creationId="{27C2ED65-B703-4103-BDEA-ED3A4EFBE01B}"/>
          </ac:spMkLst>
        </pc:spChg>
        <pc:spChg chg="add mod ord">
          <ac:chgData name="James Franklin" userId="cf915d05-507f-491f-b4a6-b2aa085ee4b1" providerId="ADAL" clId="{69306660-6E19-443D-94D3-C29F3EF02B8F}" dt="2021-10-01T11:46:25.679" v="841" actId="20577"/>
          <ac:spMkLst>
            <pc:docMk/>
            <pc:sldMk cId="262457803" sldId="335"/>
            <ac:spMk id="6" creationId="{32B658D8-0167-4852-A075-427D635B6E93}"/>
          </ac:spMkLst>
        </pc:spChg>
      </pc:sldChg>
      <pc:sldChg chg="addSp delSp modSp add mod">
        <pc:chgData name="James Franklin" userId="cf915d05-507f-491f-b4a6-b2aa085ee4b1" providerId="ADAL" clId="{69306660-6E19-443D-94D3-C29F3EF02B8F}" dt="2021-10-04T08:19:11.924" v="5056" actId="20577"/>
        <pc:sldMkLst>
          <pc:docMk/>
          <pc:sldMk cId="1999369811" sldId="336"/>
        </pc:sldMkLst>
        <pc:spChg chg="mod">
          <ac:chgData name="James Franklin" userId="cf915d05-507f-491f-b4a6-b2aa085ee4b1" providerId="ADAL" clId="{69306660-6E19-443D-94D3-C29F3EF02B8F}" dt="2021-10-01T13:31:35.715" v="2786" actId="20577"/>
          <ac:spMkLst>
            <pc:docMk/>
            <pc:sldMk cId="1999369811" sldId="336"/>
            <ac:spMk id="2" creationId="{409976BA-35AC-4FD3-95A3-398D5D3769A8}"/>
          </ac:spMkLst>
        </pc:spChg>
        <pc:spChg chg="del">
          <ac:chgData name="James Franklin" userId="cf915d05-507f-491f-b4a6-b2aa085ee4b1" providerId="ADAL" clId="{69306660-6E19-443D-94D3-C29F3EF02B8F}" dt="2021-10-01T13:37:07.300" v="2787" actId="478"/>
          <ac:spMkLst>
            <pc:docMk/>
            <pc:sldMk cId="1999369811" sldId="336"/>
            <ac:spMk id="3" creationId="{73309C37-7519-4E26-9CE8-4A052B458C6B}"/>
          </ac:spMkLst>
        </pc:spChg>
        <pc:graphicFrameChg chg="add mod modGraphic">
          <ac:chgData name="James Franklin" userId="cf915d05-507f-491f-b4a6-b2aa085ee4b1" providerId="ADAL" clId="{69306660-6E19-443D-94D3-C29F3EF02B8F}" dt="2021-10-04T08:19:11.924" v="5056" actId="20577"/>
          <ac:graphicFrameMkLst>
            <pc:docMk/>
            <pc:sldMk cId="1999369811" sldId="336"/>
            <ac:graphicFrameMk id="4" creationId="{D88E4F78-44CC-474D-8F6E-8A9836B6164D}"/>
          </ac:graphicFrameMkLst>
        </pc:graphicFrameChg>
        <pc:graphicFrameChg chg="add del mod">
          <ac:chgData name="James Franklin" userId="cf915d05-507f-491f-b4a6-b2aa085ee4b1" providerId="ADAL" clId="{69306660-6E19-443D-94D3-C29F3EF02B8F}" dt="2021-10-01T13:49:47.512" v="3349" actId="478"/>
          <ac:graphicFrameMkLst>
            <pc:docMk/>
            <pc:sldMk cId="1999369811" sldId="336"/>
            <ac:graphicFrameMk id="5" creationId="{EB7146CC-4954-414B-82C1-5BE93EBF5231}"/>
          </ac:graphicFrameMkLst>
        </pc:graphicFrameChg>
        <pc:graphicFrameChg chg="add del mod modGraphic">
          <ac:chgData name="James Franklin" userId="cf915d05-507f-491f-b4a6-b2aa085ee4b1" providerId="ADAL" clId="{69306660-6E19-443D-94D3-C29F3EF02B8F}" dt="2021-10-01T13:51:00.133" v="3393" actId="478"/>
          <ac:graphicFrameMkLst>
            <pc:docMk/>
            <pc:sldMk cId="1999369811" sldId="336"/>
            <ac:graphicFrameMk id="6" creationId="{2C1E127C-5D0E-4D81-BEC2-CEDFF4AC782F}"/>
          </ac:graphicFrameMkLst>
        </pc:graphicFrameChg>
      </pc:sldChg>
      <pc:sldChg chg="modSp add del mod">
        <pc:chgData name="James Franklin" userId="cf915d05-507f-491f-b4a6-b2aa085ee4b1" providerId="ADAL" clId="{69306660-6E19-443D-94D3-C29F3EF02B8F}" dt="2021-10-01T13:31:17.209" v="2752" actId="47"/>
        <pc:sldMkLst>
          <pc:docMk/>
          <pc:sldMk cId="909517550" sldId="337"/>
        </pc:sldMkLst>
        <pc:spChg chg="mod">
          <ac:chgData name="James Franklin" userId="cf915d05-507f-491f-b4a6-b2aa085ee4b1" providerId="ADAL" clId="{69306660-6E19-443D-94D3-C29F3EF02B8F}" dt="2021-10-01T11:02:03.477" v="272" actId="20577"/>
          <ac:spMkLst>
            <pc:docMk/>
            <pc:sldMk cId="909517550" sldId="337"/>
            <ac:spMk id="2" creationId="{409976BA-35AC-4FD3-95A3-398D5D3769A8}"/>
          </ac:spMkLst>
        </pc:spChg>
      </pc:sldChg>
      <pc:sldChg chg="add del ord">
        <pc:chgData name="James Franklin" userId="cf915d05-507f-491f-b4a6-b2aa085ee4b1" providerId="ADAL" clId="{69306660-6E19-443D-94D3-C29F3EF02B8F}" dt="2021-10-01T11:08:22.896" v="342" actId="47"/>
        <pc:sldMkLst>
          <pc:docMk/>
          <pc:sldMk cId="3641147144" sldId="338"/>
        </pc:sldMkLst>
      </pc:sldChg>
      <pc:sldChg chg="add del ord">
        <pc:chgData name="James Franklin" userId="cf915d05-507f-491f-b4a6-b2aa085ee4b1" providerId="ADAL" clId="{69306660-6E19-443D-94D3-C29F3EF02B8F}" dt="2021-10-01T11:08:23.832" v="343" actId="47"/>
        <pc:sldMkLst>
          <pc:docMk/>
          <pc:sldMk cId="3280504113" sldId="339"/>
        </pc:sldMkLst>
      </pc:sldChg>
      <pc:sldChg chg="addSp delSp modSp add mod">
        <pc:chgData name="James Franklin" userId="cf915d05-507f-491f-b4a6-b2aa085ee4b1" providerId="ADAL" clId="{69306660-6E19-443D-94D3-C29F3EF02B8F}" dt="2021-10-01T13:51:44.361" v="3433"/>
        <pc:sldMkLst>
          <pc:docMk/>
          <pc:sldMk cId="4158358712" sldId="340"/>
        </pc:sldMkLst>
        <pc:spChg chg="mod">
          <ac:chgData name="James Franklin" userId="cf915d05-507f-491f-b4a6-b2aa085ee4b1" providerId="ADAL" clId="{69306660-6E19-443D-94D3-C29F3EF02B8F}" dt="2021-10-01T13:29:34.955" v="2502" actId="20577"/>
          <ac:spMkLst>
            <pc:docMk/>
            <pc:sldMk cId="4158358712" sldId="340"/>
            <ac:spMk id="2" creationId="{409976BA-35AC-4FD3-95A3-398D5D3769A8}"/>
          </ac:spMkLst>
        </pc:spChg>
        <pc:spChg chg="mod">
          <ac:chgData name="James Franklin" userId="cf915d05-507f-491f-b4a6-b2aa085ee4b1" providerId="ADAL" clId="{69306660-6E19-443D-94D3-C29F3EF02B8F}" dt="2021-10-01T13:51:18.397" v="3399" actId="20577"/>
          <ac:spMkLst>
            <pc:docMk/>
            <pc:sldMk cId="4158358712" sldId="340"/>
            <ac:spMk id="3" creationId="{73309C37-7519-4E26-9CE8-4A052B458C6B}"/>
          </ac:spMkLst>
        </pc:spChg>
        <pc:spChg chg="add del">
          <ac:chgData name="James Franklin" userId="cf915d05-507f-491f-b4a6-b2aa085ee4b1" providerId="ADAL" clId="{69306660-6E19-443D-94D3-C29F3EF02B8F}" dt="2021-10-01T13:38:29.480" v="2847" actId="22"/>
          <ac:spMkLst>
            <pc:docMk/>
            <pc:sldMk cId="4158358712" sldId="340"/>
            <ac:spMk id="5" creationId="{637BFB20-974F-4EC5-8F0C-B3B123662CCD}"/>
          </ac:spMkLst>
        </pc:spChg>
        <pc:spChg chg="add mod">
          <ac:chgData name="James Franklin" userId="cf915d05-507f-491f-b4a6-b2aa085ee4b1" providerId="ADAL" clId="{69306660-6E19-443D-94D3-C29F3EF02B8F}" dt="2021-10-01T13:51:44.361" v="3433"/>
          <ac:spMkLst>
            <pc:docMk/>
            <pc:sldMk cId="4158358712" sldId="340"/>
            <ac:spMk id="7" creationId="{6603D9B3-5B11-4B45-A3A5-097551325870}"/>
          </ac:spMkLst>
        </pc:spChg>
      </pc:sldChg>
      <pc:sldChg chg="modSp add del mod">
        <pc:chgData name="James Franklin" userId="cf915d05-507f-491f-b4a6-b2aa085ee4b1" providerId="ADAL" clId="{69306660-6E19-443D-94D3-C29F3EF02B8F}" dt="2021-10-01T13:31:17.065" v="2751" actId="47"/>
        <pc:sldMkLst>
          <pc:docMk/>
          <pc:sldMk cId="2446406757" sldId="341"/>
        </pc:sldMkLst>
        <pc:spChg chg="mod">
          <ac:chgData name="James Franklin" userId="cf915d05-507f-491f-b4a6-b2aa085ee4b1" providerId="ADAL" clId="{69306660-6E19-443D-94D3-C29F3EF02B8F}" dt="2021-10-01T11:03:30.644" v="329" actId="20577"/>
          <ac:spMkLst>
            <pc:docMk/>
            <pc:sldMk cId="2446406757" sldId="341"/>
            <ac:spMk id="2" creationId="{409976BA-35AC-4FD3-95A3-398D5D3769A8}"/>
          </ac:spMkLst>
        </pc:spChg>
      </pc:sldChg>
      <pc:sldChg chg="addSp delSp modSp new mod modClrScheme chgLayout">
        <pc:chgData name="James Franklin" userId="cf915d05-507f-491f-b4a6-b2aa085ee4b1" providerId="ADAL" clId="{69306660-6E19-443D-94D3-C29F3EF02B8F}" dt="2021-10-01T13:26:59.834" v="2228" actId="700"/>
        <pc:sldMkLst>
          <pc:docMk/>
          <pc:sldMk cId="270068118" sldId="342"/>
        </pc:sldMkLst>
        <pc:spChg chg="mod ord">
          <ac:chgData name="James Franklin" userId="cf915d05-507f-491f-b4a6-b2aa085ee4b1" providerId="ADAL" clId="{69306660-6E19-443D-94D3-C29F3EF02B8F}" dt="2021-10-01T13:26:59.834" v="2228" actId="700"/>
          <ac:spMkLst>
            <pc:docMk/>
            <pc:sldMk cId="270068118" sldId="342"/>
            <ac:spMk id="2" creationId="{B830D2C8-325B-45E1-AC82-974F25F0D255}"/>
          </ac:spMkLst>
        </pc:spChg>
        <pc:spChg chg="del mod">
          <ac:chgData name="James Franklin" userId="cf915d05-507f-491f-b4a6-b2aa085ee4b1" providerId="ADAL" clId="{69306660-6E19-443D-94D3-C29F3EF02B8F}" dt="2021-10-01T13:25:20.618" v="2048" actId="478"/>
          <ac:spMkLst>
            <pc:docMk/>
            <pc:sldMk cId="270068118" sldId="342"/>
            <ac:spMk id="3" creationId="{1A774635-25F8-4DF6-AA41-174B6AA7F009}"/>
          </ac:spMkLst>
        </pc:spChg>
        <pc:spChg chg="add del mod">
          <ac:chgData name="James Franklin" userId="cf915d05-507f-491f-b4a6-b2aa085ee4b1" providerId="ADAL" clId="{69306660-6E19-443D-94D3-C29F3EF02B8F}" dt="2021-10-01T13:25:23.524" v="2049" actId="478"/>
          <ac:spMkLst>
            <pc:docMk/>
            <pc:sldMk cId="270068118" sldId="342"/>
            <ac:spMk id="6" creationId="{58816B00-E43B-4335-80CC-9724455DA29E}"/>
          </ac:spMkLst>
        </pc:spChg>
        <pc:spChg chg="add mod ord">
          <ac:chgData name="James Franklin" userId="cf915d05-507f-491f-b4a6-b2aa085ee4b1" providerId="ADAL" clId="{69306660-6E19-443D-94D3-C29F3EF02B8F}" dt="2021-10-01T13:26:59.834" v="2228" actId="700"/>
          <ac:spMkLst>
            <pc:docMk/>
            <pc:sldMk cId="270068118" sldId="342"/>
            <ac:spMk id="7" creationId="{1171D05E-9752-47D4-9232-7BC8E1925C57}"/>
          </ac:spMkLst>
        </pc:spChg>
        <pc:graphicFrameChg chg="add mod modGraphic">
          <ac:chgData name="James Franklin" userId="cf915d05-507f-491f-b4a6-b2aa085ee4b1" providerId="ADAL" clId="{69306660-6E19-443D-94D3-C29F3EF02B8F}" dt="2021-10-01T13:26:53.790" v="2227" actId="207"/>
          <ac:graphicFrameMkLst>
            <pc:docMk/>
            <pc:sldMk cId="270068118" sldId="342"/>
            <ac:graphicFrameMk id="4" creationId="{3C936C73-6899-4A3C-9B0D-AE4A8220A279}"/>
          </ac:graphicFrameMkLst>
        </pc:graphicFrameChg>
      </pc:sldChg>
      <pc:sldChg chg="modSp add mod modClrScheme chgLayout">
        <pc:chgData name="James Franklin" userId="cf915d05-507f-491f-b4a6-b2aa085ee4b1" providerId="ADAL" clId="{69306660-6E19-443D-94D3-C29F3EF02B8F}" dt="2021-10-01T11:32:58.574" v="596" actId="700"/>
        <pc:sldMkLst>
          <pc:docMk/>
          <pc:sldMk cId="309084916" sldId="343"/>
        </pc:sldMkLst>
        <pc:spChg chg="mod ord">
          <ac:chgData name="James Franklin" userId="cf915d05-507f-491f-b4a6-b2aa085ee4b1" providerId="ADAL" clId="{69306660-6E19-443D-94D3-C29F3EF02B8F}" dt="2021-10-01T11:32:58.574" v="596" actId="700"/>
          <ac:spMkLst>
            <pc:docMk/>
            <pc:sldMk cId="309084916" sldId="343"/>
            <ac:spMk id="2" creationId="{9E54DCA1-E9E3-497D-A8BD-EB3EE42D7C34}"/>
          </ac:spMkLst>
        </pc:spChg>
        <pc:spChg chg="mod ord">
          <ac:chgData name="James Franklin" userId="cf915d05-507f-491f-b4a6-b2aa085ee4b1" providerId="ADAL" clId="{69306660-6E19-443D-94D3-C29F3EF02B8F}" dt="2021-10-01T11:32:58.574" v="596" actId="700"/>
          <ac:spMkLst>
            <pc:docMk/>
            <pc:sldMk cId="309084916" sldId="343"/>
            <ac:spMk id="3" creationId="{895C1BB8-696F-4988-AE37-8D5545DDC58F}"/>
          </ac:spMkLst>
        </pc:spChg>
      </pc:sldChg>
      <pc:sldChg chg="addSp modSp add mod modClrScheme chgLayout">
        <pc:chgData name="James Franklin" userId="cf915d05-507f-491f-b4a6-b2aa085ee4b1" providerId="ADAL" clId="{69306660-6E19-443D-94D3-C29F3EF02B8F}" dt="2021-10-01T13:28:49.116" v="2458" actId="20577"/>
        <pc:sldMkLst>
          <pc:docMk/>
          <pc:sldMk cId="1581375081" sldId="344"/>
        </pc:sldMkLst>
        <pc:spChg chg="mod ord">
          <ac:chgData name="James Franklin" userId="cf915d05-507f-491f-b4a6-b2aa085ee4b1" providerId="ADAL" clId="{69306660-6E19-443D-94D3-C29F3EF02B8F}" dt="2021-10-01T11:46:34.263" v="843" actId="700"/>
          <ac:spMkLst>
            <pc:docMk/>
            <pc:sldMk cId="1581375081" sldId="344"/>
            <ac:spMk id="2" creationId="{409976BA-35AC-4FD3-95A3-398D5D3769A8}"/>
          </ac:spMkLst>
        </pc:spChg>
        <pc:spChg chg="mod">
          <ac:chgData name="James Franklin" userId="cf915d05-507f-491f-b4a6-b2aa085ee4b1" providerId="ADAL" clId="{69306660-6E19-443D-94D3-C29F3EF02B8F}" dt="2021-10-01T11:58:27.360" v="952" actId="1076"/>
          <ac:spMkLst>
            <pc:docMk/>
            <pc:sldMk cId="1581375081" sldId="344"/>
            <ac:spMk id="4" creationId="{D6AF4857-D754-4B32-8FE1-2AC1B7D80E1F}"/>
          </ac:spMkLst>
        </pc:spChg>
        <pc:spChg chg="add mod">
          <ac:chgData name="James Franklin" userId="cf915d05-507f-491f-b4a6-b2aa085ee4b1" providerId="ADAL" clId="{69306660-6E19-443D-94D3-C29F3EF02B8F}" dt="2021-10-01T11:58:31.575" v="953" actId="1076"/>
          <ac:spMkLst>
            <pc:docMk/>
            <pc:sldMk cId="1581375081" sldId="344"/>
            <ac:spMk id="5" creationId="{99EA75B1-2853-43B2-9493-5B51A1E4E090}"/>
          </ac:spMkLst>
        </pc:spChg>
        <pc:spChg chg="mod ord">
          <ac:chgData name="James Franklin" userId="cf915d05-507f-491f-b4a6-b2aa085ee4b1" providerId="ADAL" clId="{69306660-6E19-443D-94D3-C29F3EF02B8F}" dt="2021-10-01T13:28:49.116" v="2458" actId="20577"/>
          <ac:spMkLst>
            <pc:docMk/>
            <pc:sldMk cId="1581375081" sldId="344"/>
            <ac:spMk id="6" creationId="{32B658D8-0167-4852-A075-427D635B6E93}"/>
          </ac:spMkLst>
        </pc:spChg>
      </pc:sldChg>
      <pc:sldChg chg="addSp modSp add mod modClrScheme chgLayout">
        <pc:chgData name="James Franklin" userId="cf915d05-507f-491f-b4a6-b2aa085ee4b1" providerId="ADAL" clId="{69306660-6E19-443D-94D3-C29F3EF02B8F}" dt="2021-10-04T07:46:49.341" v="4868" actId="20577"/>
        <pc:sldMkLst>
          <pc:docMk/>
          <pc:sldMk cId="2608740250" sldId="345"/>
        </pc:sldMkLst>
        <pc:spChg chg="mod ord">
          <ac:chgData name="James Franklin" userId="cf915d05-507f-491f-b4a6-b2aa085ee4b1" providerId="ADAL" clId="{69306660-6E19-443D-94D3-C29F3EF02B8F}" dt="2021-10-04T07:38:53.148" v="4417" actId="700"/>
          <ac:spMkLst>
            <pc:docMk/>
            <pc:sldMk cId="2608740250" sldId="345"/>
            <ac:spMk id="2" creationId="{409976BA-35AC-4FD3-95A3-398D5D3769A8}"/>
          </ac:spMkLst>
        </pc:spChg>
        <pc:spChg chg="mod ord">
          <ac:chgData name="James Franklin" userId="cf915d05-507f-491f-b4a6-b2aa085ee4b1" providerId="ADAL" clId="{69306660-6E19-443D-94D3-C29F3EF02B8F}" dt="2021-10-04T07:39:22.686" v="4422" actId="6549"/>
          <ac:spMkLst>
            <pc:docMk/>
            <pc:sldMk cId="2608740250" sldId="345"/>
            <ac:spMk id="3" creationId="{73309C37-7519-4E26-9CE8-4A052B458C6B}"/>
          </ac:spMkLst>
        </pc:spChg>
        <pc:graphicFrameChg chg="add mod modGraphic">
          <ac:chgData name="James Franklin" userId="cf915d05-507f-491f-b4a6-b2aa085ee4b1" providerId="ADAL" clId="{69306660-6E19-443D-94D3-C29F3EF02B8F}" dt="2021-10-04T07:46:49.341" v="4868" actId="20577"/>
          <ac:graphicFrameMkLst>
            <pc:docMk/>
            <pc:sldMk cId="2608740250" sldId="345"/>
            <ac:graphicFrameMk id="4" creationId="{E09BCB61-9B45-4468-87A7-3D9DE8B5178D}"/>
          </ac:graphicFrameMkLst>
        </pc:graphicFrameChg>
      </pc:sldChg>
      <pc:sldMasterChg chg="delSldLayout">
        <pc:chgData name="James Franklin" userId="cf915d05-507f-491f-b4a6-b2aa085ee4b1" providerId="ADAL" clId="{69306660-6E19-443D-94D3-C29F3EF02B8F}" dt="2021-10-01T10:59:24.610" v="166" actId="47"/>
        <pc:sldMasterMkLst>
          <pc:docMk/>
          <pc:sldMasterMk cId="3316734550" sldId="2147483648"/>
        </pc:sldMasterMkLst>
        <pc:sldLayoutChg chg="del">
          <pc:chgData name="James Franklin" userId="cf915d05-507f-491f-b4a6-b2aa085ee4b1" providerId="ADAL" clId="{69306660-6E19-443D-94D3-C29F3EF02B8F}" dt="2021-10-01T10:59:24.610" v="166" actId="47"/>
          <pc:sldLayoutMkLst>
            <pc:docMk/>
            <pc:sldMasterMk cId="3316734550" sldId="2147483648"/>
            <pc:sldLayoutMk cId="27478648" sldId="2147483668"/>
          </pc:sldLayoutMkLst>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Leonora Sheppard" userId="3688f6d8-1f97-408e-a4fe-cc859c551ddb" providerId="ADAL" clId="{AE9B436D-2285-47D2-8631-37ECCAA85998}"/>
    <pc:docChg chg="modSld">
      <pc:chgData name="Leonora Sheppard" userId="3688f6d8-1f97-408e-a4fe-cc859c551ddb" providerId="ADAL" clId="{AE9B436D-2285-47D2-8631-37ECCAA85998}" dt="2021-10-04T11:35:57.901" v="1" actId="20577"/>
      <pc:docMkLst>
        <pc:docMk/>
      </pc:docMkLst>
      <pc:sldChg chg="modSp mod">
        <pc:chgData name="Leonora Sheppard" userId="3688f6d8-1f97-408e-a4fe-cc859c551ddb" providerId="ADAL" clId="{AE9B436D-2285-47D2-8631-37ECCAA85998}" dt="2021-10-04T11:35:57.901" v="1" actId="20577"/>
        <pc:sldMkLst>
          <pc:docMk/>
          <pc:sldMk cId="3865676954" sldId="312"/>
        </pc:sldMkLst>
        <pc:spChg chg="mod">
          <ac:chgData name="Leonora Sheppard" userId="3688f6d8-1f97-408e-a4fe-cc859c551ddb" providerId="ADAL" clId="{AE9B436D-2285-47D2-8631-37ECCAA85998}" dt="2021-10-04T11:35:57.901" v="1" actId="20577"/>
          <ac:spMkLst>
            <pc:docMk/>
            <pc:sldMk cId="3865676954" sldId="312"/>
            <ac:spMk id="3" creationId="{A39604A0-3D8C-4C36-B71B-8EAC4BDAC68B}"/>
          </ac:spMkLst>
        </pc:spChg>
      </pc:sldChg>
    </pc:docChg>
  </pc:docChgLst>
  <pc:docChgLst>
    <pc:chgData name="Leonora Sheppard" userId="3688f6d8-1f97-408e-a4fe-cc859c551ddb" providerId="ADAL" clId="{9079E65E-0A31-4A09-9FBA-06F94CC8F274}"/>
    <pc:docChg chg="modSld">
      <pc:chgData name="Leonora Sheppard" userId="3688f6d8-1f97-408e-a4fe-cc859c551ddb" providerId="ADAL" clId="{9079E65E-0A31-4A09-9FBA-06F94CC8F274}" dt="2021-12-09T10:33:26.297" v="0" actId="20577"/>
      <pc:docMkLst>
        <pc:docMk/>
      </pc:docMkLst>
      <pc:sldChg chg="modSp mod">
        <pc:chgData name="Leonora Sheppard" userId="3688f6d8-1f97-408e-a4fe-cc859c551ddb" providerId="ADAL" clId="{9079E65E-0A31-4A09-9FBA-06F94CC8F274}" dt="2021-12-09T10:33:26.297" v="0" actId="20577"/>
        <pc:sldMkLst>
          <pc:docMk/>
          <pc:sldMk cId="190943" sldId="333"/>
        </pc:sldMkLst>
        <pc:spChg chg="mod">
          <ac:chgData name="Leonora Sheppard" userId="3688f6d8-1f97-408e-a4fe-cc859c551ddb" providerId="ADAL" clId="{9079E65E-0A31-4A09-9FBA-06F94CC8F274}" dt="2021-12-09T10:33:26.297" v="0" actId="20577"/>
          <ac:spMkLst>
            <pc:docMk/>
            <pc:sldMk cId="190943" sldId="333"/>
            <ac:spMk id="5" creationId="{7ACCA61E-CE6A-483B-9ABE-ABA726DFF54A}"/>
          </ac:spMkLst>
        </pc:spChg>
      </pc:sldChg>
    </pc:docChg>
  </pc:docChgLst>
  <pc:docChgLst>
    <pc:chgData name="Mike Bloys" userId="1248c4d8-7b2b-4b32-b8bd-163ae845f9bb" providerId="ADAL" clId="{60EA2758-A2D5-49DC-AC49-434F4FFD7B0A}"/>
    <pc:docChg chg="undo custSel modSld modMainMaster">
      <pc:chgData name="Mike Bloys" userId="1248c4d8-7b2b-4b32-b8bd-163ae845f9bb" providerId="ADAL" clId="{60EA2758-A2D5-49DC-AC49-434F4FFD7B0A}" dt="2021-10-11T08:40:55.930" v="200" actId="2696"/>
      <pc:docMkLst>
        <pc:docMk/>
      </pc:docMkLst>
      <pc:sldChg chg="addSp delSp modSp mod chgLayout">
        <pc:chgData name="Mike Bloys" userId="1248c4d8-7b2b-4b32-b8bd-163ae845f9bb" providerId="ADAL" clId="{60EA2758-A2D5-49DC-AC49-434F4FFD7B0A}" dt="2021-10-05T14:53:56.271" v="75" actId="21"/>
        <pc:sldMkLst>
          <pc:docMk/>
          <pc:sldMk cId="644322881" sldId="261"/>
        </pc:sldMkLst>
        <pc:spChg chg="add del mod">
          <ac:chgData name="Mike Bloys" userId="1248c4d8-7b2b-4b32-b8bd-163ae845f9bb" providerId="ADAL" clId="{60EA2758-A2D5-49DC-AC49-434F4FFD7B0A}" dt="2021-10-05T14:53:45.856" v="62" actId="6264"/>
          <ac:spMkLst>
            <pc:docMk/>
            <pc:sldMk cId="644322881" sldId="261"/>
            <ac:spMk id="2" creationId="{82B8E0A9-EAFF-4024-A39E-3D58D617483B}"/>
          </ac:spMkLst>
        </pc:spChg>
        <pc:spChg chg="mod ord">
          <ac:chgData name="Mike Bloys" userId="1248c4d8-7b2b-4b32-b8bd-163ae845f9bb" providerId="ADAL" clId="{60EA2758-A2D5-49DC-AC49-434F4FFD7B0A}" dt="2021-10-05T14:53:45.856" v="62" actId="6264"/>
          <ac:spMkLst>
            <pc:docMk/>
            <pc:sldMk cId="644322881" sldId="261"/>
            <ac:spMk id="3" creationId="{00000000-0000-0000-0000-000000000000}"/>
          </ac:spMkLst>
        </pc:spChg>
        <pc:spChg chg="mod ord">
          <ac:chgData name="Mike Bloys" userId="1248c4d8-7b2b-4b32-b8bd-163ae845f9bb" providerId="ADAL" clId="{60EA2758-A2D5-49DC-AC49-434F4FFD7B0A}" dt="2021-10-05T14:53:45.856" v="62" actId="6264"/>
          <ac:spMkLst>
            <pc:docMk/>
            <pc:sldMk cId="644322881" sldId="261"/>
            <ac:spMk id="4" creationId="{00000000-0000-0000-0000-000000000000}"/>
          </ac:spMkLst>
        </pc:spChg>
        <pc:spChg chg="add del mod">
          <ac:chgData name="Mike Bloys" userId="1248c4d8-7b2b-4b32-b8bd-163ae845f9bb" providerId="ADAL" clId="{60EA2758-A2D5-49DC-AC49-434F4FFD7B0A}" dt="2021-10-05T14:53:56.271" v="75" actId="21"/>
          <ac:spMkLst>
            <pc:docMk/>
            <pc:sldMk cId="644322881" sldId="261"/>
            <ac:spMk id="5" creationId="{8D377601-97AA-47A3-B3EB-249BC9776893}"/>
          </ac:spMkLst>
        </pc:spChg>
        <pc:spChg chg="add del mod">
          <ac:chgData name="Mike Bloys" userId="1248c4d8-7b2b-4b32-b8bd-163ae845f9bb" providerId="ADAL" clId="{60EA2758-A2D5-49DC-AC49-434F4FFD7B0A}" dt="2021-10-05T14:53:45.856" v="62" actId="6264"/>
          <ac:spMkLst>
            <pc:docMk/>
            <pc:sldMk cId="644322881" sldId="261"/>
            <ac:spMk id="6" creationId="{65B846B9-BAA6-4655-B0B2-72C23E19E478}"/>
          </ac:spMkLst>
        </pc:spChg>
      </pc:sldChg>
      <pc:sldChg chg="modSp mod">
        <pc:chgData name="Mike Bloys" userId="1248c4d8-7b2b-4b32-b8bd-163ae845f9bb" providerId="ADAL" clId="{60EA2758-A2D5-49DC-AC49-434F4FFD7B0A}" dt="2021-10-05T15:14:34.660" v="159" actId="207"/>
        <pc:sldMkLst>
          <pc:docMk/>
          <pc:sldMk cId="1319564801" sldId="297"/>
        </pc:sldMkLst>
        <pc:graphicFrameChg chg="modGraphic">
          <ac:chgData name="Mike Bloys" userId="1248c4d8-7b2b-4b32-b8bd-163ae845f9bb" providerId="ADAL" clId="{60EA2758-A2D5-49DC-AC49-434F4FFD7B0A}" dt="2021-10-05T15:13:52.300" v="149" actId="207"/>
          <ac:graphicFrameMkLst>
            <pc:docMk/>
            <pc:sldMk cId="1319564801" sldId="297"/>
            <ac:graphicFrameMk id="31" creationId="{00000000-0000-0000-0000-000000000000}"/>
          </ac:graphicFrameMkLst>
        </pc:graphicFrameChg>
        <pc:graphicFrameChg chg="modGraphic">
          <ac:chgData name="Mike Bloys" userId="1248c4d8-7b2b-4b32-b8bd-163ae845f9bb" providerId="ADAL" clId="{60EA2758-A2D5-49DC-AC49-434F4FFD7B0A}" dt="2021-10-05T15:13:56.804" v="150" actId="207"/>
          <ac:graphicFrameMkLst>
            <pc:docMk/>
            <pc:sldMk cId="1319564801" sldId="297"/>
            <ac:graphicFrameMk id="32" creationId="{00000000-0000-0000-0000-000000000000}"/>
          </ac:graphicFrameMkLst>
        </pc:graphicFrameChg>
        <pc:graphicFrameChg chg="modGraphic">
          <ac:chgData name="Mike Bloys" userId="1248c4d8-7b2b-4b32-b8bd-163ae845f9bb" providerId="ADAL" clId="{60EA2758-A2D5-49DC-AC49-434F4FFD7B0A}" dt="2021-10-05T15:14:03.020" v="151" actId="207"/>
          <ac:graphicFrameMkLst>
            <pc:docMk/>
            <pc:sldMk cId="1319564801" sldId="297"/>
            <ac:graphicFrameMk id="33" creationId="{00000000-0000-0000-0000-000000000000}"/>
          </ac:graphicFrameMkLst>
        </pc:graphicFrameChg>
        <pc:graphicFrameChg chg="modGraphic">
          <ac:chgData name="Mike Bloys" userId="1248c4d8-7b2b-4b32-b8bd-163ae845f9bb" providerId="ADAL" clId="{60EA2758-A2D5-49DC-AC49-434F4FFD7B0A}" dt="2021-10-05T15:14:07.260" v="152" actId="207"/>
          <ac:graphicFrameMkLst>
            <pc:docMk/>
            <pc:sldMk cId="1319564801" sldId="297"/>
            <ac:graphicFrameMk id="34" creationId="{00000000-0000-0000-0000-000000000000}"/>
          </ac:graphicFrameMkLst>
        </pc:graphicFrameChg>
        <pc:graphicFrameChg chg="modGraphic">
          <ac:chgData name="Mike Bloys" userId="1248c4d8-7b2b-4b32-b8bd-163ae845f9bb" providerId="ADAL" clId="{60EA2758-A2D5-49DC-AC49-434F4FFD7B0A}" dt="2021-10-05T15:14:21.564" v="155" actId="207"/>
          <ac:graphicFrameMkLst>
            <pc:docMk/>
            <pc:sldMk cId="1319564801" sldId="297"/>
            <ac:graphicFrameMk id="35" creationId="{00000000-0000-0000-0000-000000000000}"/>
          </ac:graphicFrameMkLst>
        </pc:graphicFrameChg>
        <pc:graphicFrameChg chg="modGraphic">
          <ac:chgData name="Mike Bloys" userId="1248c4d8-7b2b-4b32-b8bd-163ae845f9bb" providerId="ADAL" clId="{60EA2758-A2D5-49DC-AC49-434F4FFD7B0A}" dt="2021-10-05T15:14:24.981" v="156" actId="207"/>
          <ac:graphicFrameMkLst>
            <pc:docMk/>
            <pc:sldMk cId="1319564801" sldId="297"/>
            <ac:graphicFrameMk id="36" creationId="{00000000-0000-0000-0000-000000000000}"/>
          </ac:graphicFrameMkLst>
        </pc:graphicFrameChg>
        <pc:graphicFrameChg chg="modGraphic">
          <ac:chgData name="Mike Bloys" userId="1248c4d8-7b2b-4b32-b8bd-163ae845f9bb" providerId="ADAL" clId="{60EA2758-A2D5-49DC-AC49-434F4FFD7B0A}" dt="2021-10-05T15:14:28.308" v="157" actId="207"/>
          <ac:graphicFrameMkLst>
            <pc:docMk/>
            <pc:sldMk cId="1319564801" sldId="297"/>
            <ac:graphicFrameMk id="37" creationId="{00000000-0000-0000-0000-000000000000}"/>
          </ac:graphicFrameMkLst>
        </pc:graphicFrameChg>
        <pc:graphicFrameChg chg="modGraphic">
          <ac:chgData name="Mike Bloys" userId="1248c4d8-7b2b-4b32-b8bd-163ae845f9bb" providerId="ADAL" clId="{60EA2758-A2D5-49DC-AC49-434F4FFD7B0A}" dt="2021-10-05T15:14:31.373" v="158" actId="207"/>
          <ac:graphicFrameMkLst>
            <pc:docMk/>
            <pc:sldMk cId="1319564801" sldId="297"/>
            <ac:graphicFrameMk id="38" creationId="{00000000-0000-0000-0000-000000000000}"/>
          </ac:graphicFrameMkLst>
        </pc:graphicFrameChg>
        <pc:graphicFrameChg chg="modGraphic">
          <ac:chgData name="Mike Bloys" userId="1248c4d8-7b2b-4b32-b8bd-163ae845f9bb" providerId="ADAL" clId="{60EA2758-A2D5-49DC-AC49-434F4FFD7B0A}" dt="2021-10-05T15:14:34.660" v="159" actId="207"/>
          <ac:graphicFrameMkLst>
            <pc:docMk/>
            <pc:sldMk cId="1319564801" sldId="297"/>
            <ac:graphicFrameMk id="39" creationId="{00000000-0000-0000-0000-000000000000}"/>
          </ac:graphicFrameMkLst>
        </pc:graphicFrameChg>
        <pc:graphicFrameChg chg="modGraphic">
          <ac:chgData name="Mike Bloys" userId="1248c4d8-7b2b-4b32-b8bd-163ae845f9bb" providerId="ADAL" clId="{60EA2758-A2D5-49DC-AC49-434F4FFD7B0A}" dt="2021-10-05T15:14:11.052" v="153" actId="207"/>
          <ac:graphicFrameMkLst>
            <pc:docMk/>
            <pc:sldMk cId="1319564801" sldId="297"/>
            <ac:graphicFrameMk id="41" creationId="{00000000-0000-0000-0000-000000000000}"/>
          </ac:graphicFrameMkLst>
        </pc:graphicFrameChg>
        <pc:graphicFrameChg chg="modGraphic">
          <ac:chgData name="Mike Bloys" userId="1248c4d8-7b2b-4b32-b8bd-163ae845f9bb" providerId="ADAL" clId="{60EA2758-A2D5-49DC-AC49-434F4FFD7B0A}" dt="2021-10-05T15:14:15.643" v="154" actId="207"/>
          <ac:graphicFrameMkLst>
            <pc:docMk/>
            <pc:sldMk cId="1319564801" sldId="297"/>
            <ac:graphicFrameMk id="55" creationId="{00000000-0000-0000-0000-000000000000}"/>
          </ac:graphicFrameMkLst>
        </pc:graphicFrameChg>
      </pc:sldChg>
      <pc:sldChg chg="modSp mod">
        <pc:chgData name="Mike Bloys" userId="1248c4d8-7b2b-4b32-b8bd-163ae845f9bb" providerId="ADAL" clId="{60EA2758-A2D5-49DC-AC49-434F4FFD7B0A}" dt="2021-10-05T15:20:54.468" v="188" actId="207"/>
        <pc:sldMkLst>
          <pc:docMk/>
          <pc:sldMk cId="2349405459" sldId="298"/>
        </pc:sldMkLst>
        <pc:graphicFrameChg chg="modGraphic">
          <ac:chgData name="Mike Bloys" userId="1248c4d8-7b2b-4b32-b8bd-163ae845f9bb" providerId="ADAL" clId="{60EA2758-A2D5-49DC-AC49-434F4FFD7B0A}" dt="2021-10-05T15:20:50.653" v="187" actId="207"/>
          <ac:graphicFrameMkLst>
            <pc:docMk/>
            <pc:sldMk cId="2349405459" sldId="298"/>
            <ac:graphicFrameMk id="14" creationId="{1A50204F-9630-45B5-A921-9E6B41AF9B78}"/>
          </ac:graphicFrameMkLst>
        </pc:graphicFrameChg>
        <pc:graphicFrameChg chg="modGraphic">
          <ac:chgData name="Mike Bloys" userId="1248c4d8-7b2b-4b32-b8bd-163ae845f9bb" providerId="ADAL" clId="{60EA2758-A2D5-49DC-AC49-434F4FFD7B0A}" dt="2021-10-05T15:20:54.468" v="188" actId="207"/>
          <ac:graphicFrameMkLst>
            <pc:docMk/>
            <pc:sldMk cId="2349405459" sldId="298"/>
            <ac:graphicFrameMk id="15" creationId="{D3BFD76C-64CD-44DA-9849-15DB7F89DB2D}"/>
          </ac:graphicFrameMkLst>
        </pc:graphicFrameChg>
        <pc:graphicFrameChg chg="modGraphic">
          <ac:chgData name="Mike Bloys" userId="1248c4d8-7b2b-4b32-b8bd-163ae845f9bb" providerId="ADAL" clId="{60EA2758-A2D5-49DC-AC49-434F4FFD7B0A}" dt="2021-10-05T15:20:40.764" v="184" actId="207"/>
          <ac:graphicFrameMkLst>
            <pc:docMk/>
            <pc:sldMk cId="2349405459" sldId="298"/>
            <ac:graphicFrameMk id="16" creationId="{A44A1D7C-465D-4955-A1D9-D317F974534B}"/>
          </ac:graphicFrameMkLst>
        </pc:graphicFrameChg>
        <pc:graphicFrameChg chg="modGraphic">
          <ac:chgData name="Mike Bloys" userId="1248c4d8-7b2b-4b32-b8bd-163ae845f9bb" providerId="ADAL" clId="{60EA2758-A2D5-49DC-AC49-434F4FFD7B0A}" dt="2021-10-05T15:20:30.331" v="181" actId="207"/>
          <ac:graphicFrameMkLst>
            <pc:docMk/>
            <pc:sldMk cId="2349405459" sldId="298"/>
            <ac:graphicFrameMk id="19" creationId="{00000000-0000-0000-0000-000000000000}"/>
          </ac:graphicFrameMkLst>
        </pc:graphicFrameChg>
        <pc:graphicFrameChg chg="modGraphic">
          <ac:chgData name="Mike Bloys" userId="1248c4d8-7b2b-4b32-b8bd-163ae845f9bb" providerId="ADAL" clId="{60EA2758-A2D5-49DC-AC49-434F4FFD7B0A}" dt="2021-10-05T15:20:33.877" v="182" actId="207"/>
          <ac:graphicFrameMkLst>
            <pc:docMk/>
            <pc:sldMk cId="2349405459" sldId="298"/>
            <ac:graphicFrameMk id="20" creationId="{00000000-0000-0000-0000-000000000000}"/>
          </ac:graphicFrameMkLst>
        </pc:graphicFrameChg>
        <pc:graphicFrameChg chg="modGraphic">
          <ac:chgData name="Mike Bloys" userId="1248c4d8-7b2b-4b32-b8bd-163ae845f9bb" providerId="ADAL" clId="{60EA2758-A2D5-49DC-AC49-434F4FFD7B0A}" dt="2021-10-05T15:20:37.020" v="183" actId="207"/>
          <ac:graphicFrameMkLst>
            <pc:docMk/>
            <pc:sldMk cId="2349405459" sldId="298"/>
            <ac:graphicFrameMk id="21" creationId="{00000000-0000-0000-0000-000000000000}"/>
          </ac:graphicFrameMkLst>
        </pc:graphicFrameChg>
        <pc:graphicFrameChg chg="modGraphic">
          <ac:chgData name="Mike Bloys" userId="1248c4d8-7b2b-4b32-b8bd-163ae845f9bb" providerId="ADAL" clId="{60EA2758-A2D5-49DC-AC49-434F4FFD7B0A}" dt="2021-10-05T15:20:43.819" v="185" actId="207"/>
          <ac:graphicFrameMkLst>
            <pc:docMk/>
            <pc:sldMk cId="2349405459" sldId="298"/>
            <ac:graphicFrameMk id="22" creationId="{11127658-D49A-4AD6-8D54-0E44712C7C43}"/>
          </ac:graphicFrameMkLst>
        </pc:graphicFrameChg>
        <pc:graphicFrameChg chg="modGraphic">
          <ac:chgData name="Mike Bloys" userId="1248c4d8-7b2b-4b32-b8bd-163ae845f9bb" providerId="ADAL" clId="{60EA2758-A2D5-49DC-AC49-434F4FFD7B0A}" dt="2021-10-05T15:20:47.564" v="186" actId="207"/>
          <ac:graphicFrameMkLst>
            <pc:docMk/>
            <pc:sldMk cId="2349405459" sldId="298"/>
            <ac:graphicFrameMk id="23" creationId="{32B06A42-60A6-41D6-AF99-780E2A8115FD}"/>
          </ac:graphicFrameMkLst>
        </pc:graphicFrameChg>
        <pc:graphicFrameChg chg="modGraphic">
          <ac:chgData name="Mike Bloys" userId="1248c4d8-7b2b-4b32-b8bd-163ae845f9bb" providerId="ADAL" clId="{60EA2758-A2D5-49DC-AC49-434F4FFD7B0A}" dt="2021-10-05T15:20:11.131" v="178" actId="207"/>
          <ac:graphicFrameMkLst>
            <pc:docMk/>
            <pc:sldMk cId="2349405459" sldId="298"/>
            <ac:graphicFrameMk id="45" creationId="{00000000-0000-0000-0000-000000000000}"/>
          </ac:graphicFrameMkLst>
        </pc:graphicFrameChg>
        <pc:graphicFrameChg chg="modGraphic">
          <ac:chgData name="Mike Bloys" userId="1248c4d8-7b2b-4b32-b8bd-163ae845f9bb" providerId="ADAL" clId="{60EA2758-A2D5-49DC-AC49-434F4FFD7B0A}" dt="2021-10-05T15:20:22.909" v="179" actId="207"/>
          <ac:graphicFrameMkLst>
            <pc:docMk/>
            <pc:sldMk cId="2349405459" sldId="298"/>
            <ac:graphicFrameMk id="46" creationId="{00000000-0000-0000-0000-000000000000}"/>
          </ac:graphicFrameMkLst>
        </pc:graphicFrameChg>
        <pc:graphicFrameChg chg="modGraphic">
          <ac:chgData name="Mike Bloys" userId="1248c4d8-7b2b-4b32-b8bd-163ae845f9bb" providerId="ADAL" clId="{60EA2758-A2D5-49DC-AC49-434F4FFD7B0A}" dt="2021-10-05T15:20:26.196" v="180" actId="207"/>
          <ac:graphicFrameMkLst>
            <pc:docMk/>
            <pc:sldMk cId="2349405459" sldId="298"/>
            <ac:graphicFrameMk id="47" creationId="{00000000-0000-0000-0000-000000000000}"/>
          </ac:graphicFrameMkLst>
        </pc:graphicFrameChg>
        <pc:graphicFrameChg chg="modGraphic">
          <ac:chgData name="Mike Bloys" userId="1248c4d8-7b2b-4b32-b8bd-163ae845f9bb" providerId="ADAL" clId="{60EA2758-A2D5-49DC-AC49-434F4FFD7B0A}" dt="2021-10-05T15:20:08.459" v="177" actId="207"/>
          <ac:graphicFrameMkLst>
            <pc:docMk/>
            <pc:sldMk cId="2349405459" sldId="298"/>
            <ac:graphicFrameMk id="48" creationId="{00000000-0000-0000-0000-000000000000}"/>
          </ac:graphicFrameMkLst>
        </pc:graphicFrameChg>
      </pc:sldChg>
      <pc:sldChg chg="modSp mod">
        <pc:chgData name="Mike Bloys" userId="1248c4d8-7b2b-4b32-b8bd-163ae845f9bb" providerId="ADAL" clId="{60EA2758-A2D5-49DC-AC49-434F4FFD7B0A}" dt="2021-10-05T15:05:21.761" v="98"/>
        <pc:sldMkLst>
          <pc:docMk/>
          <pc:sldMk cId="3222335398" sldId="299"/>
        </pc:sldMkLst>
        <pc:graphicFrameChg chg="mod modGraphic">
          <ac:chgData name="Mike Bloys" userId="1248c4d8-7b2b-4b32-b8bd-163ae845f9bb" providerId="ADAL" clId="{60EA2758-A2D5-49DC-AC49-434F4FFD7B0A}" dt="2021-10-05T15:05:21.761" v="98"/>
          <ac:graphicFrameMkLst>
            <pc:docMk/>
            <pc:sldMk cId="3222335398" sldId="299"/>
            <ac:graphicFrameMk id="7" creationId="{00000000-0000-0000-0000-000000000000}"/>
          </ac:graphicFrameMkLst>
        </pc:graphicFrameChg>
      </pc:sldChg>
      <pc:sldChg chg="addSp delSp modSp mod">
        <pc:chgData name="Mike Bloys" userId="1248c4d8-7b2b-4b32-b8bd-163ae845f9bb" providerId="ADAL" clId="{60EA2758-A2D5-49DC-AC49-434F4FFD7B0A}" dt="2021-10-05T15:07:22.765" v="108" actId="478"/>
        <pc:sldMkLst>
          <pc:docMk/>
          <pc:sldMk cId="2996604327" sldId="311"/>
        </pc:sldMkLst>
        <pc:picChg chg="add mod ord modCrop">
          <ac:chgData name="Mike Bloys" userId="1248c4d8-7b2b-4b32-b8bd-163ae845f9bb" providerId="ADAL" clId="{60EA2758-A2D5-49DC-AC49-434F4FFD7B0A}" dt="2021-10-05T15:07:11.201" v="105" actId="167"/>
          <ac:picMkLst>
            <pc:docMk/>
            <pc:sldMk cId="2996604327" sldId="311"/>
            <ac:picMk id="5" creationId="{3C678DCB-CD2F-4C7F-8CD5-65AAE33E6709}"/>
          </ac:picMkLst>
        </pc:picChg>
        <pc:picChg chg="mod">
          <ac:chgData name="Mike Bloys" userId="1248c4d8-7b2b-4b32-b8bd-163ae845f9bb" providerId="ADAL" clId="{60EA2758-A2D5-49DC-AC49-434F4FFD7B0A}" dt="2021-10-05T15:07:21.230" v="107" actId="207"/>
          <ac:picMkLst>
            <pc:docMk/>
            <pc:sldMk cId="2996604327" sldId="311"/>
            <ac:picMk id="6" creationId="{B0BE4008-4F9F-4399-A6A8-F109B305AAAF}"/>
          </ac:picMkLst>
        </pc:picChg>
        <pc:picChg chg="del">
          <ac:chgData name="Mike Bloys" userId="1248c4d8-7b2b-4b32-b8bd-163ae845f9bb" providerId="ADAL" clId="{60EA2758-A2D5-49DC-AC49-434F4FFD7B0A}" dt="2021-10-05T15:07:22.765" v="108" actId="478"/>
          <ac:picMkLst>
            <pc:docMk/>
            <pc:sldMk cId="2996604327" sldId="311"/>
            <ac:picMk id="9" creationId="{B72F8E7B-58F8-41BB-A7CE-BA39A4BA0F25}"/>
          </ac:picMkLst>
        </pc:picChg>
        <pc:picChg chg="del">
          <ac:chgData name="Mike Bloys" userId="1248c4d8-7b2b-4b32-b8bd-163ae845f9bb" providerId="ADAL" clId="{60EA2758-A2D5-49DC-AC49-434F4FFD7B0A}" dt="2021-10-05T15:07:12.891" v="106" actId="478"/>
          <ac:picMkLst>
            <pc:docMk/>
            <pc:sldMk cId="2996604327" sldId="311"/>
            <ac:picMk id="1026" creationId="{3F1A6AD3-F5A5-4D31-8EFC-9B41D698EF41}"/>
          </ac:picMkLst>
        </pc:picChg>
      </pc:sldChg>
      <pc:sldChg chg="modSp mod modClrScheme chgLayout">
        <pc:chgData name="Mike Bloys" userId="1248c4d8-7b2b-4b32-b8bd-163ae845f9bb" providerId="ADAL" clId="{60EA2758-A2D5-49DC-AC49-434F4FFD7B0A}" dt="2021-10-11T08:31:19.461" v="197" actId="700"/>
        <pc:sldMkLst>
          <pc:docMk/>
          <pc:sldMk cId="3865676954" sldId="312"/>
        </pc:sldMkLst>
        <pc:spChg chg="mod ord">
          <ac:chgData name="Mike Bloys" userId="1248c4d8-7b2b-4b32-b8bd-163ae845f9bb" providerId="ADAL" clId="{60EA2758-A2D5-49DC-AC49-434F4FFD7B0A}" dt="2021-10-11T08:31:19.461" v="197" actId="700"/>
          <ac:spMkLst>
            <pc:docMk/>
            <pc:sldMk cId="3865676954" sldId="312"/>
            <ac:spMk id="2" creationId="{0F2AD5F2-44D9-4177-8949-9455AB91866E}"/>
          </ac:spMkLst>
        </pc:spChg>
        <pc:spChg chg="mod ord">
          <ac:chgData name="Mike Bloys" userId="1248c4d8-7b2b-4b32-b8bd-163ae845f9bb" providerId="ADAL" clId="{60EA2758-A2D5-49DC-AC49-434F4FFD7B0A}" dt="2021-10-11T08:31:19.461" v="197" actId="700"/>
          <ac:spMkLst>
            <pc:docMk/>
            <pc:sldMk cId="3865676954" sldId="312"/>
            <ac:spMk id="3" creationId="{A39604A0-3D8C-4C36-B71B-8EAC4BDAC68B}"/>
          </ac:spMkLst>
        </pc:spChg>
      </pc:sldChg>
      <pc:sldChg chg="modSp mod">
        <pc:chgData name="Mike Bloys" userId="1248c4d8-7b2b-4b32-b8bd-163ae845f9bb" providerId="ADAL" clId="{60EA2758-A2D5-49DC-AC49-434F4FFD7B0A}" dt="2021-10-11T08:40:01.964" v="198" actId="1076"/>
        <pc:sldMkLst>
          <pc:docMk/>
          <pc:sldMk cId="2608195639" sldId="313"/>
        </pc:sldMkLst>
        <pc:spChg chg="mod">
          <ac:chgData name="Mike Bloys" userId="1248c4d8-7b2b-4b32-b8bd-163ae845f9bb" providerId="ADAL" clId="{60EA2758-A2D5-49DC-AC49-434F4FFD7B0A}" dt="2021-10-11T08:40:01.964" v="198" actId="1076"/>
          <ac:spMkLst>
            <pc:docMk/>
            <pc:sldMk cId="2608195639" sldId="313"/>
            <ac:spMk id="10" creationId="{16A1C8BD-33FE-42CF-A1E5-0A95E20C16B3}"/>
          </ac:spMkLst>
        </pc:spChg>
        <pc:graphicFrameChg chg="mod modGraphic">
          <ac:chgData name="Mike Bloys" userId="1248c4d8-7b2b-4b32-b8bd-163ae845f9bb" providerId="ADAL" clId="{60EA2758-A2D5-49DC-AC49-434F4FFD7B0A}" dt="2021-10-05T15:09:24.221" v="117"/>
          <ac:graphicFrameMkLst>
            <pc:docMk/>
            <pc:sldMk cId="2608195639" sldId="313"/>
            <ac:graphicFrameMk id="6" creationId="{71544BAC-AA86-4D70-834C-8AADC4EDEB8F}"/>
          </ac:graphicFrameMkLst>
        </pc:graphicFrameChg>
        <pc:graphicFrameChg chg="mod modGraphic">
          <ac:chgData name="Mike Bloys" userId="1248c4d8-7b2b-4b32-b8bd-163ae845f9bb" providerId="ADAL" clId="{60EA2758-A2D5-49DC-AC49-434F4FFD7B0A}" dt="2021-10-05T15:09:00.020" v="112" actId="207"/>
          <ac:graphicFrameMkLst>
            <pc:docMk/>
            <pc:sldMk cId="2608195639" sldId="313"/>
            <ac:graphicFrameMk id="8" creationId="{2CE7822C-B501-4E0F-9E81-F85146243090}"/>
          </ac:graphicFrameMkLst>
        </pc:graphicFrameChg>
      </pc:sldChg>
      <pc:sldChg chg="modSp mod modClrScheme chgLayout">
        <pc:chgData name="Mike Bloys" userId="1248c4d8-7b2b-4b32-b8bd-163ae845f9bb" providerId="ADAL" clId="{60EA2758-A2D5-49DC-AC49-434F4FFD7B0A}" dt="2021-10-11T08:40:47.363" v="199" actId="700"/>
        <pc:sldMkLst>
          <pc:docMk/>
          <pc:sldMk cId="3829539999" sldId="314"/>
        </pc:sldMkLst>
        <pc:spChg chg="mod ord">
          <ac:chgData name="Mike Bloys" userId="1248c4d8-7b2b-4b32-b8bd-163ae845f9bb" providerId="ADAL" clId="{60EA2758-A2D5-49DC-AC49-434F4FFD7B0A}" dt="2021-10-11T08:40:47.363" v="199" actId="700"/>
          <ac:spMkLst>
            <pc:docMk/>
            <pc:sldMk cId="3829539999" sldId="314"/>
            <ac:spMk id="2" creationId="{A2A8FE38-EFC4-4C78-91D8-B794231A1A35}"/>
          </ac:spMkLst>
        </pc:spChg>
        <pc:spChg chg="mod ord">
          <ac:chgData name="Mike Bloys" userId="1248c4d8-7b2b-4b32-b8bd-163ae845f9bb" providerId="ADAL" clId="{60EA2758-A2D5-49DC-AC49-434F4FFD7B0A}" dt="2021-10-11T08:40:47.363" v="199" actId="700"/>
          <ac:spMkLst>
            <pc:docMk/>
            <pc:sldMk cId="3829539999" sldId="314"/>
            <ac:spMk id="3" creationId="{D8B756AB-55EC-4620-8DC5-5B64175227B8}"/>
          </ac:spMkLst>
        </pc:spChg>
      </pc:sldChg>
      <pc:sldChg chg="modSp mod">
        <pc:chgData name="Mike Bloys" userId="1248c4d8-7b2b-4b32-b8bd-163ae845f9bb" providerId="ADAL" clId="{60EA2758-A2D5-49DC-AC49-434F4FFD7B0A}" dt="2021-10-05T15:09:50.120" v="121" actId="572"/>
        <pc:sldMkLst>
          <pc:docMk/>
          <pc:sldMk cId="313825921" sldId="315"/>
        </pc:sldMkLst>
        <pc:graphicFrameChg chg="mod modGraphic">
          <ac:chgData name="Mike Bloys" userId="1248c4d8-7b2b-4b32-b8bd-163ae845f9bb" providerId="ADAL" clId="{60EA2758-A2D5-49DC-AC49-434F4FFD7B0A}" dt="2021-10-05T15:09:50.120" v="121" actId="572"/>
          <ac:graphicFrameMkLst>
            <pc:docMk/>
            <pc:sldMk cId="313825921" sldId="315"/>
            <ac:graphicFrameMk id="5" creationId="{00000000-0000-0000-0000-000000000000}"/>
          </ac:graphicFrameMkLst>
        </pc:graphicFrameChg>
      </pc:sldChg>
      <pc:sldChg chg="modSp mod">
        <pc:chgData name="Mike Bloys" userId="1248c4d8-7b2b-4b32-b8bd-163ae845f9bb" providerId="ADAL" clId="{60EA2758-A2D5-49DC-AC49-434F4FFD7B0A}" dt="2021-10-05T15:19:54.012" v="176" actId="20577"/>
        <pc:sldMkLst>
          <pc:docMk/>
          <pc:sldMk cId="2202780774" sldId="316"/>
        </pc:sldMkLst>
        <pc:spChg chg="mod">
          <ac:chgData name="Mike Bloys" userId="1248c4d8-7b2b-4b32-b8bd-163ae845f9bb" providerId="ADAL" clId="{60EA2758-A2D5-49DC-AC49-434F4FFD7B0A}" dt="2021-10-05T15:19:54.012" v="176" actId="20577"/>
          <ac:spMkLst>
            <pc:docMk/>
            <pc:sldMk cId="2202780774" sldId="316"/>
            <ac:spMk id="21" creationId="{00000000-0000-0000-0000-000000000000}"/>
          </ac:spMkLst>
        </pc:spChg>
        <pc:graphicFrameChg chg="modGraphic">
          <ac:chgData name="Mike Bloys" userId="1248c4d8-7b2b-4b32-b8bd-163ae845f9bb" providerId="ADAL" clId="{60EA2758-A2D5-49DC-AC49-434F4FFD7B0A}" dt="2021-10-05T15:10:05.844" v="122" actId="207"/>
          <ac:graphicFrameMkLst>
            <pc:docMk/>
            <pc:sldMk cId="2202780774" sldId="316"/>
            <ac:graphicFrameMk id="12" creationId="{00000000-0000-0000-0000-000000000000}"/>
          </ac:graphicFrameMkLst>
        </pc:graphicFrameChg>
      </pc:sldChg>
      <pc:sldChg chg="modSp mod">
        <pc:chgData name="Mike Bloys" userId="1248c4d8-7b2b-4b32-b8bd-163ae845f9bb" providerId="ADAL" clId="{60EA2758-A2D5-49DC-AC49-434F4FFD7B0A}" dt="2021-10-05T15:10:35.092" v="130" actId="207"/>
        <pc:sldMkLst>
          <pc:docMk/>
          <pc:sldMk cId="158150378" sldId="317"/>
        </pc:sldMkLst>
        <pc:graphicFrameChg chg="modGraphic">
          <ac:chgData name="Mike Bloys" userId="1248c4d8-7b2b-4b32-b8bd-163ae845f9bb" providerId="ADAL" clId="{60EA2758-A2D5-49DC-AC49-434F4FFD7B0A}" dt="2021-10-05T15:10:35.092" v="130" actId="207"/>
          <ac:graphicFrameMkLst>
            <pc:docMk/>
            <pc:sldMk cId="158150378" sldId="317"/>
            <ac:graphicFrameMk id="27" creationId="{00000000-0000-0000-0000-000000000000}"/>
          </ac:graphicFrameMkLst>
        </pc:graphicFrameChg>
        <pc:graphicFrameChg chg="modGraphic">
          <ac:chgData name="Mike Bloys" userId="1248c4d8-7b2b-4b32-b8bd-163ae845f9bb" providerId="ADAL" clId="{60EA2758-A2D5-49DC-AC49-434F4FFD7B0A}" dt="2021-10-05T15:10:12.683" v="123" actId="207"/>
          <ac:graphicFrameMkLst>
            <pc:docMk/>
            <pc:sldMk cId="158150378" sldId="317"/>
            <ac:graphicFrameMk id="28" creationId="{00000000-0000-0000-0000-000000000000}"/>
          </ac:graphicFrameMkLst>
        </pc:graphicFrameChg>
        <pc:graphicFrameChg chg="modGraphic">
          <ac:chgData name="Mike Bloys" userId="1248c4d8-7b2b-4b32-b8bd-163ae845f9bb" providerId="ADAL" clId="{60EA2758-A2D5-49DC-AC49-434F4FFD7B0A}" dt="2021-10-05T15:10:14.778" v="124" actId="207"/>
          <ac:graphicFrameMkLst>
            <pc:docMk/>
            <pc:sldMk cId="158150378" sldId="317"/>
            <ac:graphicFrameMk id="29" creationId="{00000000-0000-0000-0000-000000000000}"/>
          </ac:graphicFrameMkLst>
        </pc:graphicFrameChg>
        <pc:graphicFrameChg chg="modGraphic">
          <ac:chgData name="Mike Bloys" userId="1248c4d8-7b2b-4b32-b8bd-163ae845f9bb" providerId="ADAL" clId="{60EA2758-A2D5-49DC-AC49-434F4FFD7B0A}" dt="2021-10-05T15:10:17.580" v="125" actId="207"/>
          <ac:graphicFrameMkLst>
            <pc:docMk/>
            <pc:sldMk cId="158150378" sldId="317"/>
            <ac:graphicFrameMk id="30" creationId="{00000000-0000-0000-0000-000000000000}"/>
          </ac:graphicFrameMkLst>
        </pc:graphicFrameChg>
        <pc:graphicFrameChg chg="modGraphic">
          <ac:chgData name="Mike Bloys" userId="1248c4d8-7b2b-4b32-b8bd-163ae845f9bb" providerId="ADAL" clId="{60EA2758-A2D5-49DC-AC49-434F4FFD7B0A}" dt="2021-10-05T15:10:19.963" v="126" actId="207"/>
          <ac:graphicFrameMkLst>
            <pc:docMk/>
            <pc:sldMk cId="158150378" sldId="317"/>
            <ac:graphicFrameMk id="31" creationId="{00000000-0000-0000-0000-000000000000}"/>
          </ac:graphicFrameMkLst>
        </pc:graphicFrameChg>
        <pc:graphicFrameChg chg="modGraphic">
          <ac:chgData name="Mike Bloys" userId="1248c4d8-7b2b-4b32-b8bd-163ae845f9bb" providerId="ADAL" clId="{60EA2758-A2D5-49DC-AC49-434F4FFD7B0A}" dt="2021-10-05T15:10:22.604" v="127" actId="207"/>
          <ac:graphicFrameMkLst>
            <pc:docMk/>
            <pc:sldMk cId="158150378" sldId="317"/>
            <ac:graphicFrameMk id="32" creationId="{00000000-0000-0000-0000-000000000000}"/>
          </ac:graphicFrameMkLst>
        </pc:graphicFrameChg>
        <pc:graphicFrameChg chg="modGraphic">
          <ac:chgData name="Mike Bloys" userId="1248c4d8-7b2b-4b32-b8bd-163ae845f9bb" providerId="ADAL" clId="{60EA2758-A2D5-49DC-AC49-434F4FFD7B0A}" dt="2021-10-05T15:10:26.531" v="128" actId="207"/>
          <ac:graphicFrameMkLst>
            <pc:docMk/>
            <pc:sldMk cId="158150378" sldId="317"/>
            <ac:graphicFrameMk id="33" creationId="{00000000-0000-0000-0000-000000000000}"/>
          </ac:graphicFrameMkLst>
        </pc:graphicFrameChg>
        <pc:graphicFrameChg chg="modGraphic">
          <ac:chgData name="Mike Bloys" userId="1248c4d8-7b2b-4b32-b8bd-163ae845f9bb" providerId="ADAL" clId="{60EA2758-A2D5-49DC-AC49-434F4FFD7B0A}" dt="2021-10-05T15:10:30.724" v="129" actId="207"/>
          <ac:graphicFrameMkLst>
            <pc:docMk/>
            <pc:sldMk cId="158150378" sldId="317"/>
            <ac:graphicFrameMk id="34" creationId="{00000000-0000-0000-0000-000000000000}"/>
          </ac:graphicFrameMkLst>
        </pc:graphicFrameChg>
      </pc:sldChg>
      <pc:sldChg chg="modSp mod">
        <pc:chgData name="Mike Bloys" userId="1248c4d8-7b2b-4b32-b8bd-163ae845f9bb" providerId="ADAL" clId="{60EA2758-A2D5-49DC-AC49-434F4FFD7B0A}" dt="2021-10-05T15:11:33.459" v="148" actId="207"/>
        <pc:sldMkLst>
          <pc:docMk/>
          <pc:sldMk cId="1699325455" sldId="318"/>
        </pc:sldMkLst>
        <pc:graphicFrameChg chg="modGraphic">
          <ac:chgData name="Mike Bloys" userId="1248c4d8-7b2b-4b32-b8bd-163ae845f9bb" providerId="ADAL" clId="{60EA2758-A2D5-49DC-AC49-434F4FFD7B0A}" dt="2021-10-05T15:10:58.412" v="138" actId="207"/>
          <ac:graphicFrameMkLst>
            <pc:docMk/>
            <pc:sldMk cId="1699325455" sldId="318"/>
            <ac:graphicFrameMk id="35" creationId="{00000000-0000-0000-0000-000000000000}"/>
          </ac:graphicFrameMkLst>
        </pc:graphicFrameChg>
        <pc:graphicFrameChg chg="modGraphic">
          <ac:chgData name="Mike Bloys" userId="1248c4d8-7b2b-4b32-b8bd-163ae845f9bb" providerId="ADAL" clId="{60EA2758-A2D5-49DC-AC49-434F4FFD7B0A}" dt="2021-10-05T15:11:05.260" v="141" actId="207"/>
          <ac:graphicFrameMkLst>
            <pc:docMk/>
            <pc:sldMk cId="1699325455" sldId="318"/>
            <ac:graphicFrameMk id="36" creationId="{00000000-0000-0000-0000-000000000000}"/>
          </ac:graphicFrameMkLst>
        </pc:graphicFrameChg>
        <pc:graphicFrameChg chg="modGraphic">
          <ac:chgData name="Mike Bloys" userId="1248c4d8-7b2b-4b32-b8bd-163ae845f9bb" providerId="ADAL" clId="{60EA2758-A2D5-49DC-AC49-434F4FFD7B0A}" dt="2021-10-05T15:11:08.268" v="142" actId="207"/>
          <ac:graphicFrameMkLst>
            <pc:docMk/>
            <pc:sldMk cId="1699325455" sldId="318"/>
            <ac:graphicFrameMk id="37" creationId="{00000000-0000-0000-0000-000000000000}"/>
          </ac:graphicFrameMkLst>
        </pc:graphicFrameChg>
        <pc:graphicFrameChg chg="modGraphic">
          <ac:chgData name="Mike Bloys" userId="1248c4d8-7b2b-4b32-b8bd-163ae845f9bb" providerId="ADAL" clId="{60EA2758-A2D5-49DC-AC49-434F4FFD7B0A}" dt="2021-10-05T15:11:12.507" v="143" actId="207"/>
          <ac:graphicFrameMkLst>
            <pc:docMk/>
            <pc:sldMk cId="1699325455" sldId="318"/>
            <ac:graphicFrameMk id="38" creationId="{00000000-0000-0000-0000-000000000000}"/>
          </ac:graphicFrameMkLst>
        </pc:graphicFrameChg>
        <pc:graphicFrameChg chg="mod modGraphic">
          <ac:chgData name="Mike Bloys" userId="1248c4d8-7b2b-4b32-b8bd-163ae845f9bb" providerId="ADAL" clId="{60EA2758-A2D5-49DC-AC49-434F4FFD7B0A}" dt="2021-10-05T15:11:26.145" v="147" actId="572"/>
          <ac:graphicFrameMkLst>
            <pc:docMk/>
            <pc:sldMk cId="1699325455" sldId="318"/>
            <ac:graphicFrameMk id="39" creationId="{00000000-0000-0000-0000-000000000000}"/>
          </ac:graphicFrameMkLst>
        </pc:graphicFrameChg>
        <pc:graphicFrameChg chg="modGraphic">
          <ac:chgData name="Mike Bloys" userId="1248c4d8-7b2b-4b32-b8bd-163ae845f9bb" providerId="ADAL" clId="{60EA2758-A2D5-49DC-AC49-434F4FFD7B0A}" dt="2021-10-05T15:11:33.459" v="148" actId="207"/>
          <ac:graphicFrameMkLst>
            <pc:docMk/>
            <pc:sldMk cId="1699325455" sldId="318"/>
            <ac:graphicFrameMk id="40" creationId="{00000000-0000-0000-0000-000000000000}"/>
          </ac:graphicFrameMkLst>
        </pc:graphicFrameChg>
        <pc:graphicFrameChg chg="modGraphic">
          <ac:chgData name="Mike Bloys" userId="1248c4d8-7b2b-4b32-b8bd-163ae845f9bb" providerId="ADAL" clId="{60EA2758-A2D5-49DC-AC49-434F4FFD7B0A}" dt="2021-10-05T15:10:44.547" v="133" actId="207"/>
          <ac:graphicFrameMkLst>
            <pc:docMk/>
            <pc:sldMk cId="1699325455" sldId="318"/>
            <ac:graphicFrameMk id="42" creationId="{00000000-0000-0000-0000-000000000000}"/>
          </ac:graphicFrameMkLst>
        </pc:graphicFrameChg>
        <pc:graphicFrameChg chg="modGraphic">
          <ac:chgData name="Mike Bloys" userId="1248c4d8-7b2b-4b32-b8bd-163ae845f9bb" providerId="ADAL" clId="{60EA2758-A2D5-49DC-AC49-434F4FFD7B0A}" dt="2021-10-05T15:10:42.267" v="132" actId="207"/>
          <ac:graphicFrameMkLst>
            <pc:docMk/>
            <pc:sldMk cId="1699325455" sldId="318"/>
            <ac:graphicFrameMk id="43" creationId="{00000000-0000-0000-0000-000000000000}"/>
          </ac:graphicFrameMkLst>
        </pc:graphicFrameChg>
        <pc:graphicFrameChg chg="modGraphic">
          <ac:chgData name="Mike Bloys" userId="1248c4d8-7b2b-4b32-b8bd-163ae845f9bb" providerId="ADAL" clId="{60EA2758-A2D5-49DC-AC49-434F4FFD7B0A}" dt="2021-10-05T15:10:46.771" v="134" actId="207"/>
          <ac:graphicFrameMkLst>
            <pc:docMk/>
            <pc:sldMk cId="1699325455" sldId="318"/>
            <ac:graphicFrameMk id="44" creationId="{00000000-0000-0000-0000-000000000000}"/>
          </ac:graphicFrameMkLst>
        </pc:graphicFrameChg>
        <pc:graphicFrameChg chg="modGraphic">
          <ac:chgData name="Mike Bloys" userId="1248c4d8-7b2b-4b32-b8bd-163ae845f9bb" providerId="ADAL" clId="{60EA2758-A2D5-49DC-AC49-434F4FFD7B0A}" dt="2021-10-05T15:10:48.820" v="135" actId="207"/>
          <ac:graphicFrameMkLst>
            <pc:docMk/>
            <pc:sldMk cId="1699325455" sldId="318"/>
            <ac:graphicFrameMk id="45" creationId="{00000000-0000-0000-0000-000000000000}"/>
          </ac:graphicFrameMkLst>
        </pc:graphicFrameChg>
        <pc:graphicFrameChg chg="modGraphic">
          <ac:chgData name="Mike Bloys" userId="1248c4d8-7b2b-4b32-b8bd-163ae845f9bb" providerId="ADAL" clId="{60EA2758-A2D5-49DC-AC49-434F4FFD7B0A}" dt="2021-10-05T15:10:52.235" v="136" actId="207"/>
          <ac:graphicFrameMkLst>
            <pc:docMk/>
            <pc:sldMk cId="1699325455" sldId="318"/>
            <ac:graphicFrameMk id="46" creationId="{00000000-0000-0000-0000-000000000000}"/>
          </ac:graphicFrameMkLst>
        </pc:graphicFrameChg>
        <pc:graphicFrameChg chg="modGraphic">
          <ac:chgData name="Mike Bloys" userId="1248c4d8-7b2b-4b32-b8bd-163ae845f9bb" providerId="ADAL" clId="{60EA2758-A2D5-49DC-AC49-434F4FFD7B0A}" dt="2021-10-05T15:10:54.316" v="137" actId="207"/>
          <ac:graphicFrameMkLst>
            <pc:docMk/>
            <pc:sldMk cId="1699325455" sldId="318"/>
            <ac:graphicFrameMk id="47" creationId="{00000000-0000-0000-0000-000000000000}"/>
          </ac:graphicFrameMkLst>
        </pc:graphicFrameChg>
        <pc:graphicFrameChg chg="modGraphic">
          <ac:chgData name="Mike Bloys" userId="1248c4d8-7b2b-4b32-b8bd-163ae845f9bb" providerId="ADAL" clId="{60EA2758-A2D5-49DC-AC49-434F4FFD7B0A}" dt="2021-10-05T15:10:39.579" v="131" actId="207"/>
          <ac:graphicFrameMkLst>
            <pc:docMk/>
            <pc:sldMk cId="1699325455" sldId="318"/>
            <ac:graphicFrameMk id="48" creationId="{00000000-0000-0000-0000-000000000000}"/>
          </ac:graphicFrameMkLst>
        </pc:graphicFrameChg>
      </pc:sldChg>
      <pc:sldChg chg="modSp mod">
        <pc:chgData name="Mike Bloys" userId="1248c4d8-7b2b-4b32-b8bd-163ae845f9bb" providerId="ADAL" clId="{60EA2758-A2D5-49DC-AC49-434F4FFD7B0A}" dt="2021-10-05T15:19:41.883" v="168" actId="207"/>
        <pc:sldMkLst>
          <pc:docMk/>
          <pc:sldMk cId="3768193556" sldId="319"/>
        </pc:sldMkLst>
        <pc:graphicFrameChg chg="modGraphic">
          <ac:chgData name="Mike Bloys" userId="1248c4d8-7b2b-4b32-b8bd-163ae845f9bb" providerId="ADAL" clId="{60EA2758-A2D5-49DC-AC49-434F4FFD7B0A}" dt="2021-10-05T15:19:41.883" v="168" actId="207"/>
          <ac:graphicFrameMkLst>
            <pc:docMk/>
            <pc:sldMk cId="3768193556" sldId="319"/>
            <ac:graphicFrameMk id="19" creationId="{00000000-0000-0000-0000-000000000000}"/>
          </ac:graphicFrameMkLst>
        </pc:graphicFrameChg>
        <pc:graphicFrameChg chg="modGraphic">
          <ac:chgData name="Mike Bloys" userId="1248c4d8-7b2b-4b32-b8bd-163ae845f9bb" providerId="ADAL" clId="{60EA2758-A2D5-49DC-AC49-434F4FFD7B0A}" dt="2021-10-05T15:19:38.244" v="167" actId="207"/>
          <ac:graphicFrameMkLst>
            <pc:docMk/>
            <pc:sldMk cId="3768193556" sldId="319"/>
            <ac:graphicFrameMk id="20" creationId="{00000000-0000-0000-0000-000000000000}"/>
          </ac:graphicFrameMkLst>
        </pc:graphicFrameChg>
        <pc:graphicFrameChg chg="modGraphic">
          <ac:chgData name="Mike Bloys" userId="1248c4d8-7b2b-4b32-b8bd-163ae845f9bb" providerId="ADAL" clId="{60EA2758-A2D5-49DC-AC49-434F4FFD7B0A}" dt="2021-10-05T15:19:34.093" v="166" actId="207"/>
          <ac:graphicFrameMkLst>
            <pc:docMk/>
            <pc:sldMk cId="3768193556" sldId="319"/>
            <ac:graphicFrameMk id="21" creationId="{00000000-0000-0000-0000-000000000000}"/>
          </ac:graphicFrameMkLst>
        </pc:graphicFrameChg>
        <pc:graphicFrameChg chg="modGraphic">
          <ac:chgData name="Mike Bloys" userId="1248c4d8-7b2b-4b32-b8bd-163ae845f9bb" providerId="ADAL" clId="{60EA2758-A2D5-49DC-AC49-434F4FFD7B0A}" dt="2021-10-05T15:19:30.077" v="165" actId="207"/>
          <ac:graphicFrameMkLst>
            <pc:docMk/>
            <pc:sldMk cId="3768193556" sldId="319"/>
            <ac:graphicFrameMk id="22" creationId="{00000000-0000-0000-0000-000000000000}"/>
          </ac:graphicFrameMkLst>
        </pc:graphicFrameChg>
        <pc:graphicFrameChg chg="modGraphic">
          <ac:chgData name="Mike Bloys" userId="1248c4d8-7b2b-4b32-b8bd-163ae845f9bb" providerId="ADAL" clId="{60EA2758-A2D5-49DC-AC49-434F4FFD7B0A}" dt="2021-10-05T15:19:10.092" v="160" actId="207"/>
          <ac:graphicFrameMkLst>
            <pc:docMk/>
            <pc:sldMk cId="3768193556" sldId="319"/>
            <ac:graphicFrameMk id="30" creationId="{00000000-0000-0000-0000-000000000000}"/>
          </ac:graphicFrameMkLst>
        </pc:graphicFrameChg>
        <pc:graphicFrameChg chg="modGraphic">
          <ac:chgData name="Mike Bloys" userId="1248c4d8-7b2b-4b32-b8bd-163ae845f9bb" providerId="ADAL" clId="{60EA2758-A2D5-49DC-AC49-434F4FFD7B0A}" dt="2021-10-05T15:19:13.443" v="161" actId="207"/>
          <ac:graphicFrameMkLst>
            <pc:docMk/>
            <pc:sldMk cId="3768193556" sldId="319"/>
            <ac:graphicFrameMk id="31" creationId="{00000000-0000-0000-0000-000000000000}"/>
          </ac:graphicFrameMkLst>
        </pc:graphicFrameChg>
        <pc:graphicFrameChg chg="modGraphic">
          <ac:chgData name="Mike Bloys" userId="1248c4d8-7b2b-4b32-b8bd-163ae845f9bb" providerId="ADAL" clId="{60EA2758-A2D5-49DC-AC49-434F4FFD7B0A}" dt="2021-10-05T15:19:16.733" v="162" actId="207"/>
          <ac:graphicFrameMkLst>
            <pc:docMk/>
            <pc:sldMk cId="3768193556" sldId="319"/>
            <ac:graphicFrameMk id="37" creationId="{00000000-0000-0000-0000-000000000000}"/>
          </ac:graphicFrameMkLst>
        </pc:graphicFrameChg>
        <pc:graphicFrameChg chg="modGraphic">
          <ac:chgData name="Mike Bloys" userId="1248c4d8-7b2b-4b32-b8bd-163ae845f9bb" providerId="ADAL" clId="{60EA2758-A2D5-49DC-AC49-434F4FFD7B0A}" dt="2021-10-05T15:19:20.452" v="163" actId="207"/>
          <ac:graphicFrameMkLst>
            <pc:docMk/>
            <pc:sldMk cId="3768193556" sldId="319"/>
            <ac:graphicFrameMk id="38" creationId="{00000000-0000-0000-0000-000000000000}"/>
          </ac:graphicFrameMkLst>
        </pc:graphicFrameChg>
        <pc:graphicFrameChg chg="modGraphic">
          <ac:chgData name="Mike Bloys" userId="1248c4d8-7b2b-4b32-b8bd-163ae845f9bb" providerId="ADAL" clId="{60EA2758-A2D5-49DC-AC49-434F4FFD7B0A}" dt="2021-10-05T15:19:24.276" v="164" actId="207"/>
          <ac:graphicFrameMkLst>
            <pc:docMk/>
            <pc:sldMk cId="3768193556" sldId="319"/>
            <ac:graphicFrameMk id="39" creationId="{00000000-0000-0000-0000-000000000000}"/>
          </ac:graphicFrameMkLst>
        </pc:graphicFrameChg>
      </pc:sldChg>
      <pc:sldChg chg="addSp delSp modSp mod modClrScheme chgLayout">
        <pc:chgData name="Mike Bloys" userId="1248c4d8-7b2b-4b32-b8bd-163ae845f9bb" providerId="ADAL" clId="{60EA2758-A2D5-49DC-AC49-434F4FFD7B0A}" dt="2021-10-05T15:03:49.051" v="88" actId="1076"/>
        <pc:sldMkLst>
          <pc:docMk/>
          <pc:sldMk cId="1464449848" sldId="328"/>
        </pc:sldMkLst>
        <pc:spChg chg="mod ord">
          <ac:chgData name="Mike Bloys" userId="1248c4d8-7b2b-4b32-b8bd-163ae845f9bb" providerId="ADAL" clId="{60EA2758-A2D5-49DC-AC49-434F4FFD7B0A}" dt="2021-10-05T15:03:43.685" v="87" actId="700"/>
          <ac:spMkLst>
            <pc:docMk/>
            <pc:sldMk cId="1464449848" sldId="328"/>
            <ac:spMk id="2" creationId="{409976BA-35AC-4FD3-95A3-398D5D3769A8}"/>
          </ac:spMkLst>
        </pc:spChg>
        <pc:spChg chg="mod ord">
          <ac:chgData name="Mike Bloys" userId="1248c4d8-7b2b-4b32-b8bd-163ae845f9bb" providerId="ADAL" clId="{60EA2758-A2D5-49DC-AC49-434F4FFD7B0A}" dt="2021-10-05T15:03:43.685" v="87" actId="700"/>
          <ac:spMkLst>
            <pc:docMk/>
            <pc:sldMk cId="1464449848" sldId="328"/>
            <ac:spMk id="3" creationId="{73309C37-7519-4E26-9CE8-4A052B458C6B}"/>
          </ac:spMkLst>
        </pc:spChg>
        <pc:picChg chg="add mod ord modCrop">
          <ac:chgData name="Mike Bloys" userId="1248c4d8-7b2b-4b32-b8bd-163ae845f9bb" providerId="ADAL" clId="{60EA2758-A2D5-49DC-AC49-434F4FFD7B0A}" dt="2021-10-05T15:03:49.051" v="88" actId="1076"/>
          <ac:picMkLst>
            <pc:docMk/>
            <pc:sldMk cId="1464449848" sldId="328"/>
            <ac:picMk id="5" creationId="{0A5CF7FD-F74B-4227-BAD8-C84F4CA53F17}"/>
          </ac:picMkLst>
        </pc:picChg>
        <pc:picChg chg="del">
          <ac:chgData name="Mike Bloys" userId="1248c4d8-7b2b-4b32-b8bd-163ae845f9bb" providerId="ADAL" clId="{60EA2758-A2D5-49DC-AC49-434F4FFD7B0A}" dt="2021-10-05T15:03:18.202" v="86" actId="478"/>
          <ac:picMkLst>
            <pc:docMk/>
            <pc:sldMk cId="1464449848" sldId="328"/>
            <ac:picMk id="7" creationId="{73125134-98A0-4280-8262-F865B0C860E3}"/>
          </ac:picMkLst>
        </pc:picChg>
        <pc:picChg chg="del">
          <ac:chgData name="Mike Bloys" userId="1248c4d8-7b2b-4b32-b8bd-163ae845f9bb" providerId="ADAL" clId="{60EA2758-A2D5-49DC-AC49-434F4FFD7B0A}" dt="2021-10-05T15:03:11.434" v="85" actId="478"/>
          <ac:picMkLst>
            <pc:docMk/>
            <pc:sldMk cId="1464449848" sldId="328"/>
            <ac:picMk id="2052" creationId="{5AC794F0-0B26-4D0F-93E8-6844B798931A}"/>
          </ac:picMkLst>
        </pc:picChg>
      </pc:sldChg>
      <pc:sldChg chg="modSp mod">
        <pc:chgData name="Mike Bloys" userId="1248c4d8-7b2b-4b32-b8bd-163ae845f9bb" providerId="ADAL" clId="{60EA2758-A2D5-49DC-AC49-434F4FFD7B0A}" dt="2021-10-05T15:04:54.692" v="96" actId="207"/>
        <pc:sldMkLst>
          <pc:docMk/>
          <pc:sldMk cId="1999369811" sldId="336"/>
        </pc:sldMkLst>
        <pc:graphicFrameChg chg="mod modGraphic">
          <ac:chgData name="Mike Bloys" userId="1248c4d8-7b2b-4b32-b8bd-163ae845f9bb" providerId="ADAL" clId="{60EA2758-A2D5-49DC-AC49-434F4FFD7B0A}" dt="2021-10-05T15:04:54.692" v="96" actId="207"/>
          <ac:graphicFrameMkLst>
            <pc:docMk/>
            <pc:sldMk cId="1999369811" sldId="336"/>
            <ac:graphicFrameMk id="4" creationId="{D88E4F78-44CC-474D-8F6E-8A9836B6164D}"/>
          </ac:graphicFrameMkLst>
        </pc:graphicFrameChg>
      </pc:sldChg>
      <pc:sldChg chg="modSp mod">
        <pc:chgData name="Mike Bloys" userId="1248c4d8-7b2b-4b32-b8bd-163ae845f9bb" providerId="ADAL" clId="{60EA2758-A2D5-49DC-AC49-434F4FFD7B0A}" dt="2021-10-05T15:04:12.596" v="92" actId="2084"/>
        <pc:sldMkLst>
          <pc:docMk/>
          <pc:sldMk cId="270068118" sldId="342"/>
        </pc:sldMkLst>
        <pc:graphicFrameChg chg="mod modGraphic">
          <ac:chgData name="Mike Bloys" userId="1248c4d8-7b2b-4b32-b8bd-163ae845f9bb" providerId="ADAL" clId="{60EA2758-A2D5-49DC-AC49-434F4FFD7B0A}" dt="2021-10-05T15:04:12.596" v="92" actId="2084"/>
          <ac:graphicFrameMkLst>
            <pc:docMk/>
            <pc:sldMk cId="270068118" sldId="342"/>
            <ac:graphicFrameMk id="4" creationId="{3C936C73-6899-4A3C-9B0D-AE4A8220A279}"/>
          </ac:graphicFrameMkLst>
        </pc:graphicFrameChg>
      </pc:sldChg>
      <pc:sldChg chg="modSp mod">
        <pc:chgData name="Mike Bloys" userId="1248c4d8-7b2b-4b32-b8bd-163ae845f9bb" providerId="ADAL" clId="{60EA2758-A2D5-49DC-AC49-434F4FFD7B0A}" dt="2021-10-05T15:21:33.780" v="196" actId="14100"/>
        <pc:sldMkLst>
          <pc:docMk/>
          <pc:sldMk cId="2608740250" sldId="345"/>
        </pc:sldMkLst>
        <pc:graphicFrameChg chg="mod modGraphic">
          <ac:chgData name="Mike Bloys" userId="1248c4d8-7b2b-4b32-b8bd-163ae845f9bb" providerId="ADAL" clId="{60EA2758-A2D5-49DC-AC49-434F4FFD7B0A}" dt="2021-10-05T15:21:33.780" v="196" actId="14100"/>
          <ac:graphicFrameMkLst>
            <pc:docMk/>
            <pc:sldMk cId="2608740250" sldId="345"/>
            <ac:graphicFrameMk id="4" creationId="{E09BCB61-9B45-4468-87A7-3D9DE8B5178D}"/>
          </ac:graphicFrameMkLst>
        </pc:graphicFrameChg>
      </pc:sldChg>
      <pc:sldMasterChg chg="delSldLayout modSldLayout">
        <pc:chgData name="Mike Bloys" userId="1248c4d8-7b2b-4b32-b8bd-163ae845f9bb" providerId="ADAL" clId="{60EA2758-A2D5-49DC-AC49-434F4FFD7B0A}" dt="2021-10-11T08:40:55.930" v="200" actId="2696"/>
        <pc:sldMasterMkLst>
          <pc:docMk/>
          <pc:sldMasterMk cId="3316734550" sldId="2147483648"/>
        </pc:sldMasterMkLst>
        <pc:sldLayoutChg chg="modSp">
          <pc:chgData name="Mike Bloys" userId="1248c4d8-7b2b-4b32-b8bd-163ae845f9bb" providerId="ADAL" clId="{60EA2758-A2D5-49DC-AC49-434F4FFD7B0A}" dt="2021-10-05T14:44:27.116" v="0" actId="14826"/>
          <pc:sldLayoutMkLst>
            <pc:docMk/>
            <pc:sldMasterMk cId="3316734550" sldId="2147483648"/>
            <pc:sldLayoutMk cId="3886385901" sldId="2147483649"/>
          </pc:sldLayoutMkLst>
          <pc:picChg chg="mod">
            <ac:chgData name="Mike Bloys" userId="1248c4d8-7b2b-4b32-b8bd-163ae845f9bb" providerId="ADAL" clId="{60EA2758-A2D5-49DC-AC49-434F4FFD7B0A}" dt="2021-10-05T14:44:27.116"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60EA2758-A2D5-49DC-AC49-434F4FFD7B0A}" dt="2021-10-05T14:51:41.878" v="47" actId="207"/>
          <pc:sldLayoutMkLst>
            <pc:docMk/>
            <pc:sldMasterMk cId="3316734550" sldId="2147483648"/>
            <pc:sldLayoutMk cId="2849720375" sldId="2147483652"/>
          </pc:sldLayoutMkLst>
          <pc:spChg chg="del">
            <ac:chgData name="Mike Bloys" userId="1248c4d8-7b2b-4b32-b8bd-163ae845f9bb" providerId="ADAL" clId="{60EA2758-A2D5-49DC-AC49-434F4FFD7B0A}" dt="2021-10-05T14:51:24.954" v="43"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60EA2758-A2D5-49DC-AC49-434F4FFD7B0A}" dt="2021-10-05T14:51:37.221" v="46"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60EA2758-A2D5-49DC-AC49-434F4FFD7B0A}" dt="2021-10-05T14:51:25.470" v="44"/>
            <ac:spMkLst>
              <pc:docMk/>
              <pc:sldMasterMk cId="3316734550" sldId="2147483648"/>
              <pc:sldLayoutMk cId="2849720375" sldId="2147483652"/>
              <ac:spMk id="12" creationId="{BE4AC017-8682-4E98-B7EB-5B02102C5D5E}"/>
            </ac:spMkLst>
          </pc:spChg>
          <pc:picChg chg="del">
            <ac:chgData name="Mike Bloys" userId="1248c4d8-7b2b-4b32-b8bd-163ae845f9bb" providerId="ADAL" clId="{60EA2758-A2D5-49DC-AC49-434F4FFD7B0A}" dt="2021-10-05T14:51:24.954" v="43"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60EA2758-A2D5-49DC-AC49-434F4FFD7B0A}" dt="2021-10-05T14:51:41.878" v="47"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60EA2758-A2D5-49DC-AC49-434F4FFD7B0A}" dt="2021-10-05T14:51:25.470" v="44"/>
            <ac:picMkLst>
              <pc:docMk/>
              <pc:sldMasterMk cId="3316734550" sldId="2147483648"/>
              <pc:sldLayoutMk cId="2849720375" sldId="2147483652"/>
              <ac:picMk id="11" creationId="{ECC8BD71-B27F-4EC5-A2AC-6F875C0523EB}"/>
            </ac:picMkLst>
          </pc:picChg>
        </pc:sldLayoutChg>
        <pc:sldLayoutChg chg="addSp delSp modSp mod">
          <pc:chgData name="Mike Bloys" userId="1248c4d8-7b2b-4b32-b8bd-163ae845f9bb" providerId="ADAL" clId="{60EA2758-A2D5-49DC-AC49-434F4FFD7B0A}" dt="2021-10-05T14:50:40.133" v="42" actId="207"/>
          <pc:sldLayoutMkLst>
            <pc:docMk/>
            <pc:sldMasterMk cId="3316734550" sldId="2147483648"/>
            <pc:sldLayoutMk cId="4180777422" sldId="2147483653"/>
          </pc:sldLayoutMkLst>
          <pc:spChg chg="del">
            <ac:chgData name="Mike Bloys" userId="1248c4d8-7b2b-4b32-b8bd-163ae845f9bb" providerId="ADAL" clId="{60EA2758-A2D5-49DC-AC49-434F4FFD7B0A}" dt="2021-10-05T14:49:50.331" v="4"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60EA2758-A2D5-49DC-AC49-434F4FFD7B0A}" dt="2021-10-05T14:50:24.013" v="39" actId="6549"/>
            <ac:spMkLst>
              <pc:docMk/>
              <pc:sldMasterMk cId="3316734550" sldId="2147483648"/>
              <pc:sldLayoutMk cId="4180777422" sldId="2147483653"/>
              <ac:spMk id="10" creationId="{E8643B0C-30EB-4FFF-B79B-EBC2F76C5C24}"/>
            </ac:spMkLst>
          </pc:spChg>
          <pc:spChg chg="mod">
            <ac:chgData name="Mike Bloys" userId="1248c4d8-7b2b-4b32-b8bd-163ae845f9bb" providerId="ADAL" clId="{60EA2758-A2D5-49DC-AC49-434F4FFD7B0A}" dt="2021-10-05T14:50:40.133" v="42"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60EA2758-A2D5-49DC-AC49-434F4FFD7B0A}" dt="2021-10-05T14:49:50.331" v="4"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60EA2758-A2D5-49DC-AC49-434F4FFD7B0A}" dt="2021-10-05T14:49:50.830" v="5"/>
            <ac:picMkLst>
              <pc:docMk/>
              <pc:sldMasterMk cId="3316734550" sldId="2147483648"/>
              <pc:sldLayoutMk cId="4180777422" sldId="2147483653"/>
              <ac:picMk id="9" creationId="{B825D39A-BFDD-415E-8C77-E5B1904BBB2B}"/>
            </ac:picMkLst>
          </pc:picChg>
          <pc:picChg chg="mod">
            <ac:chgData name="Mike Bloys" userId="1248c4d8-7b2b-4b32-b8bd-163ae845f9bb" providerId="ADAL" clId="{60EA2758-A2D5-49DC-AC49-434F4FFD7B0A}" dt="2021-10-05T14:50:29.637" v="40"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60EA2758-A2D5-49DC-AC49-434F4FFD7B0A}" dt="2021-10-05T14:52:12.614" v="56" actId="207"/>
          <pc:sldLayoutMkLst>
            <pc:docMk/>
            <pc:sldMasterMk cId="3316734550" sldId="2147483648"/>
            <pc:sldLayoutMk cId="3315833090" sldId="2147483656"/>
          </pc:sldLayoutMkLst>
          <pc:spChg chg="add mod">
            <ac:chgData name="Mike Bloys" userId="1248c4d8-7b2b-4b32-b8bd-163ae845f9bb" providerId="ADAL" clId="{60EA2758-A2D5-49DC-AC49-434F4FFD7B0A}" dt="2021-10-05T14:52:05.825" v="54"/>
            <ac:spMkLst>
              <pc:docMk/>
              <pc:sldMasterMk cId="3316734550" sldId="2147483648"/>
              <pc:sldLayoutMk cId="3315833090" sldId="2147483656"/>
              <ac:spMk id="8" creationId="{92690957-1138-43B5-A45B-AA4BE6F9C2F3}"/>
            </ac:spMkLst>
          </pc:spChg>
          <pc:spChg chg="del">
            <ac:chgData name="Mike Bloys" userId="1248c4d8-7b2b-4b32-b8bd-163ae845f9bb" providerId="ADAL" clId="{60EA2758-A2D5-49DC-AC49-434F4FFD7B0A}" dt="2021-10-05T14:52:05.178" v="53"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60EA2758-A2D5-49DC-AC49-434F4FFD7B0A}" dt="2021-10-05T14:52:12.614" v="56"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60EA2758-A2D5-49DC-AC49-434F4FFD7B0A}" dt="2021-10-05T14:52:05.178" v="53"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60EA2758-A2D5-49DC-AC49-434F4FFD7B0A}" dt="2021-10-05T14:52:05.825" v="54"/>
            <ac:picMkLst>
              <pc:docMk/>
              <pc:sldMasterMk cId="3316734550" sldId="2147483648"/>
              <pc:sldLayoutMk cId="3315833090" sldId="2147483656"/>
              <ac:picMk id="7" creationId="{FE067937-09A5-4317-BE92-B1E36A0FF9B6}"/>
            </ac:picMkLst>
          </pc:picChg>
        </pc:sldLayoutChg>
        <pc:sldLayoutChg chg="addSp delSp modSp mod">
          <pc:chgData name="Mike Bloys" userId="1248c4d8-7b2b-4b32-b8bd-163ae845f9bb" providerId="ADAL" clId="{60EA2758-A2D5-49DC-AC49-434F4FFD7B0A}" dt="2021-10-05T14:52:51.957" v="59" actId="207"/>
          <pc:sldLayoutMkLst>
            <pc:docMk/>
            <pc:sldMasterMk cId="3316734550" sldId="2147483648"/>
            <pc:sldLayoutMk cId="487712265" sldId="2147483665"/>
          </pc:sldLayoutMkLst>
          <pc:spChg chg="add mod">
            <ac:chgData name="Mike Bloys" userId="1248c4d8-7b2b-4b32-b8bd-163ae845f9bb" providerId="ADAL" clId="{60EA2758-A2D5-49DC-AC49-434F4FFD7B0A}" dt="2021-10-05T14:52:48.159" v="58"/>
            <ac:spMkLst>
              <pc:docMk/>
              <pc:sldMasterMk cId="3316734550" sldId="2147483648"/>
              <pc:sldLayoutMk cId="487712265" sldId="2147483665"/>
              <ac:spMk id="9" creationId="{24293F61-8022-48D6-94B4-22E3DD3BEB8D}"/>
            </ac:spMkLst>
          </pc:spChg>
          <pc:spChg chg="del">
            <ac:chgData name="Mike Bloys" userId="1248c4d8-7b2b-4b32-b8bd-163ae845f9bb" providerId="ADAL" clId="{60EA2758-A2D5-49DC-AC49-434F4FFD7B0A}" dt="2021-10-05T14:52:47.578" v="57"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60EA2758-A2D5-49DC-AC49-434F4FFD7B0A}" dt="2021-10-05T14:52:48.159" v="58"/>
            <ac:picMkLst>
              <pc:docMk/>
              <pc:sldMasterMk cId="3316734550" sldId="2147483648"/>
              <pc:sldLayoutMk cId="487712265" sldId="2147483665"/>
              <ac:picMk id="6" creationId="{879DCA00-17F5-40AF-A396-7117A9AB8F8B}"/>
            </ac:picMkLst>
          </pc:picChg>
          <pc:picChg chg="del">
            <ac:chgData name="Mike Bloys" userId="1248c4d8-7b2b-4b32-b8bd-163ae845f9bb" providerId="ADAL" clId="{60EA2758-A2D5-49DC-AC49-434F4FFD7B0A}" dt="2021-10-05T14:52:47.578" v="57"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60EA2758-A2D5-49DC-AC49-434F4FFD7B0A}" dt="2021-10-05T14:52:51.957" v="59"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60EA2758-A2D5-49DC-AC49-434F4FFD7B0A}" dt="2021-10-05T14:54:07.838" v="78" actId="478"/>
          <pc:sldLayoutMkLst>
            <pc:docMk/>
            <pc:sldMasterMk cId="3316734550" sldId="2147483648"/>
            <pc:sldLayoutMk cId="1093718466" sldId="2147483666"/>
          </pc:sldLayoutMkLst>
          <pc:spChg chg="add mod">
            <ac:chgData name="Mike Bloys" userId="1248c4d8-7b2b-4b32-b8bd-163ae845f9bb" providerId="ADAL" clId="{60EA2758-A2D5-49DC-AC49-434F4FFD7B0A}" dt="2021-10-05T14:48:28.644" v="2" actId="207"/>
            <ac:spMkLst>
              <pc:docMk/>
              <pc:sldMasterMk cId="3316734550" sldId="2147483648"/>
              <pc:sldLayoutMk cId="1093718466" sldId="2147483666"/>
              <ac:spMk id="6" creationId="{39DDBF64-444D-4C93-91A0-6221F41E03DA}"/>
            </ac:spMkLst>
          </pc:spChg>
          <pc:spChg chg="add del mod">
            <ac:chgData name="Mike Bloys" userId="1248c4d8-7b2b-4b32-b8bd-163ae845f9bb" providerId="ADAL" clId="{60EA2758-A2D5-49DC-AC49-434F4FFD7B0A}" dt="2021-10-05T14:54:07.838" v="78" actId="478"/>
            <ac:spMkLst>
              <pc:docMk/>
              <pc:sldMasterMk cId="3316734550" sldId="2147483648"/>
              <pc:sldLayoutMk cId="1093718466" sldId="2147483666"/>
              <ac:spMk id="7" creationId="{A3F619F4-8F97-4812-A503-22C5AA5B609B}"/>
            </ac:spMkLst>
          </pc:spChg>
          <pc:spChg chg="del">
            <ac:chgData name="Mike Bloys" userId="1248c4d8-7b2b-4b32-b8bd-163ae845f9bb" providerId="ADAL" clId="{60EA2758-A2D5-49DC-AC49-434F4FFD7B0A}" dt="2021-10-05T14:48:30.651" v="3"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60EA2758-A2D5-49DC-AC49-434F4FFD7B0A}" dt="2021-10-05T14:54:06.523" v="77"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60EA2758-A2D5-49DC-AC49-434F4FFD7B0A}" dt="2021-10-05T14:51:59.510" v="52" actId="207"/>
          <pc:sldLayoutMkLst>
            <pc:docMk/>
            <pc:sldMasterMk cId="3316734550" sldId="2147483648"/>
            <pc:sldLayoutMk cId="4276716931" sldId="2147483667"/>
          </pc:sldLayoutMkLst>
          <pc:spChg chg="mod">
            <ac:chgData name="Mike Bloys" userId="1248c4d8-7b2b-4b32-b8bd-163ae845f9bb" providerId="ADAL" clId="{60EA2758-A2D5-49DC-AC49-434F4FFD7B0A}" dt="2021-10-05T14:51:59.510" v="52"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60EA2758-A2D5-49DC-AC49-434F4FFD7B0A}" dt="2021-10-05T14:51:51.274" v="49"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60EA2758-A2D5-49DC-AC49-434F4FFD7B0A}" dt="2021-10-05T14:51:51.694" v="50"/>
            <ac:spMkLst>
              <pc:docMk/>
              <pc:sldMasterMk cId="3316734550" sldId="2147483648"/>
              <pc:sldLayoutMk cId="4276716931" sldId="2147483667"/>
              <ac:spMk id="14" creationId="{BAAB1426-E3E5-4303-886C-E73D2672B826}"/>
            </ac:spMkLst>
          </pc:spChg>
          <pc:picChg chg="del">
            <ac:chgData name="Mike Bloys" userId="1248c4d8-7b2b-4b32-b8bd-163ae845f9bb" providerId="ADAL" clId="{60EA2758-A2D5-49DC-AC49-434F4FFD7B0A}" dt="2021-10-05T14:51:51.274" v="49"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60EA2758-A2D5-49DC-AC49-434F4FFD7B0A}" dt="2021-10-05T14:51:48.292" v="48"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60EA2758-A2D5-49DC-AC49-434F4FFD7B0A}" dt="2021-10-05T14:51:51.694" v="50"/>
            <ac:picMkLst>
              <pc:docMk/>
              <pc:sldMasterMk cId="3316734550" sldId="2147483648"/>
              <pc:sldLayoutMk cId="4276716931" sldId="2147483667"/>
              <ac:picMk id="13" creationId="{340A93D7-BF8F-4BE0-BB09-107F34AA2E94}"/>
            </ac:picMkLst>
          </pc:picChg>
        </pc:sldLayoutChg>
        <pc:sldLayoutChg chg="del">
          <pc:chgData name="Mike Bloys" userId="1248c4d8-7b2b-4b32-b8bd-163ae845f9bb" providerId="ADAL" clId="{60EA2758-A2D5-49DC-AC49-434F4FFD7B0A}" dt="2021-10-11T08:40:55.930" v="200" actId="2696"/>
          <pc:sldLayoutMkLst>
            <pc:docMk/>
            <pc:sldMasterMk cId="3316734550" sldId="2147483648"/>
            <pc:sldLayoutMk cId="3908022099" sldId="2147483668"/>
          </pc:sldLayoutMkLst>
        </pc:sldLayoutChg>
      </pc:sldMaster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21/12/2021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4506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40285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39DDBF64-444D-4C93-91A0-6221F41E03DA}"/>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23F573BC-9BB4-4E37-B8D6-08F898C92427}"/>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23C0C7F8-DE84-41E1-9C14-1EE8C1343D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61BD9030-6D7D-4C2A-913D-5C5E192D78F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Web technologies and cookies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32F4D5C5-1755-45C7-8F3E-F246A7B1B2A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4D205169-C818-4A1D-92F0-BCDB05E9CBE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Web technologies and cookies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852D10F3-1E54-4C15-BAAB-A6D694B3151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2E0E0004-519A-442E-955C-604651F23C3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Web technologies and cookies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D12757BE-BE19-45EB-805E-E6AF614ACB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2C3C8431-31A4-48F6-8B1B-8947BDC84CE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Web technologies and cookies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B183D31D-0658-49B9-8613-7285074B35A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DBBA050C-12EE-4493-BEEC-5A1CD1F62E7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Web technologies and cookies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Cookies</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Cookies are used in many ways including:</a:t>
            </a:r>
          </a:p>
          <a:p>
            <a:pPr lvl="1"/>
            <a:r>
              <a:rPr lang="en-GB" dirty="0">
                <a:solidFill>
                  <a:srgbClr val="FF0000"/>
                </a:solidFill>
              </a:rPr>
              <a:t>Saving personal details</a:t>
            </a:r>
          </a:p>
          <a:p>
            <a:pPr lvl="1"/>
            <a:r>
              <a:rPr lang="en-GB" dirty="0">
                <a:solidFill>
                  <a:srgbClr val="FF0000"/>
                </a:solidFill>
              </a:rPr>
              <a:t>Tracking user preferences</a:t>
            </a:r>
          </a:p>
          <a:p>
            <a:pPr lvl="1"/>
            <a:r>
              <a:rPr lang="en-GB" dirty="0">
                <a:solidFill>
                  <a:srgbClr val="FF0000"/>
                </a:solidFill>
              </a:rPr>
              <a:t>Holding items in an online shopping cart</a:t>
            </a:r>
          </a:p>
          <a:p>
            <a:pPr lvl="1"/>
            <a:r>
              <a:rPr lang="en-GB" dirty="0">
                <a:solidFill>
                  <a:srgbClr val="FF0000"/>
                </a:solidFill>
              </a:rPr>
              <a:t>Storing login details</a:t>
            </a:r>
          </a:p>
        </p:txBody>
      </p:sp>
    </p:spTree>
    <p:extLst>
      <p:ext uri="{BB962C8B-B14F-4D97-AF65-F5344CB8AC3E}">
        <p14:creationId xmlns:p14="http://schemas.microsoft.com/office/powerpoint/2010/main" val="414759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239FB-6222-4A83-A8C9-C750BBE971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2723606"/>
            <a:ext cx="4402183" cy="3053154"/>
          </a:xfrm>
          <a:prstGeom prst="rect">
            <a:avLst/>
          </a:prstGeom>
        </p:spPr>
      </p:pic>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a:xfrm>
            <a:off x="724280" y="906233"/>
            <a:ext cx="7816470" cy="670772"/>
          </a:xfrm>
        </p:spPr>
        <p:txBody>
          <a:bodyPr/>
          <a:lstStyle/>
          <a:p>
            <a:r>
              <a:rPr lang="en-GB" dirty="0"/>
              <a:t>Persistent cookies</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a:xfrm>
            <a:off x="724280" y="1704179"/>
            <a:ext cx="7797230" cy="5153821"/>
          </a:xfrm>
        </p:spPr>
        <p:txBody>
          <a:bodyPr/>
          <a:lstStyle/>
          <a:p>
            <a:r>
              <a:rPr lang="en-GB" dirty="0"/>
              <a:t>Persistent cookies remain on the computer even if the web browser is closed or the computer is </a:t>
            </a:r>
            <a:br>
              <a:rPr lang="en-GB" dirty="0"/>
            </a:br>
            <a:r>
              <a:rPr lang="en-GB" dirty="0"/>
              <a:t>turned off</a:t>
            </a:r>
          </a:p>
          <a:p>
            <a:pPr lvl="1"/>
            <a:r>
              <a:rPr lang="en-GB" dirty="0"/>
              <a:t>This allows a user to remain </a:t>
            </a:r>
            <a:br>
              <a:rPr lang="en-GB" dirty="0"/>
            </a:br>
            <a:r>
              <a:rPr lang="en-GB" dirty="0"/>
              <a:t>logged into a website or </a:t>
            </a:r>
            <a:br>
              <a:rPr lang="en-GB" dirty="0"/>
            </a:br>
            <a:r>
              <a:rPr lang="en-GB" dirty="0"/>
              <a:t>items in a shopping cart </a:t>
            </a:r>
            <a:br>
              <a:rPr lang="en-GB" dirty="0"/>
            </a:br>
            <a:r>
              <a:rPr lang="en-GB" dirty="0"/>
              <a:t>not to be lost</a:t>
            </a:r>
          </a:p>
          <a:p>
            <a:pPr lvl="1"/>
            <a:r>
              <a:rPr lang="en-GB" dirty="0"/>
              <a:t>The programmer of the website</a:t>
            </a:r>
            <a:br>
              <a:rPr lang="en-GB" dirty="0"/>
            </a:br>
            <a:r>
              <a:rPr lang="en-GB" dirty="0"/>
              <a:t>will specify the expiry date for </a:t>
            </a:r>
            <a:br>
              <a:rPr lang="en-GB" dirty="0"/>
            </a:br>
            <a:r>
              <a:rPr lang="en-GB" dirty="0"/>
              <a:t>the persistent cookie – after </a:t>
            </a:r>
            <a:br>
              <a:rPr lang="en-GB" dirty="0"/>
            </a:br>
            <a:r>
              <a:rPr lang="en-GB" dirty="0"/>
              <a:t>that date the cookie is </a:t>
            </a:r>
            <a:br>
              <a:rPr lang="en-GB" dirty="0"/>
            </a:br>
            <a:r>
              <a:rPr lang="en-GB" dirty="0"/>
              <a:t>deleted by the browser</a:t>
            </a:r>
          </a:p>
        </p:txBody>
      </p:sp>
    </p:spTree>
    <p:extLst>
      <p:ext uri="{BB962C8B-B14F-4D97-AF65-F5344CB8AC3E}">
        <p14:creationId xmlns:p14="http://schemas.microsoft.com/office/powerpoint/2010/main" val="273127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solidFill>
                  <a:schemeClr val="bg1"/>
                </a:solidFill>
              </a:rPr>
              <a:t>Session cookies</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solidFill>
                  <a:schemeClr val="bg1"/>
                </a:solidFill>
              </a:rPr>
              <a:t>Session cookies only last for the browsing session</a:t>
            </a:r>
          </a:p>
          <a:p>
            <a:pPr lvl="1"/>
            <a:r>
              <a:rPr lang="en-GB" dirty="0">
                <a:solidFill>
                  <a:schemeClr val="bg1"/>
                </a:solidFill>
              </a:rPr>
              <a:t>They don’t have an expiry date which indicates that they are a session cookie</a:t>
            </a:r>
          </a:p>
          <a:p>
            <a:pPr lvl="1"/>
            <a:r>
              <a:rPr lang="en-GB" dirty="0">
                <a:solidFill>
                  <a:schemeClr val="bg1"/>
                </a:solidFill>
              </a:rPr>
              <a:t>They are stored temporarily </a:t>
            </a:r>
            <a:br>
              <a:rPr lang="en-GB" dirty="0">
                <a:solidFill>
                  <a:schemeClr val="bg1"/>
                </a:solidFill>
              </a:rPr>
            </a:br>
            <a:r>
              <a:rPr lang="en-GB" dirty="0">
                <a:solidFill>
                  <a:schemeClr val="bg1"/>
                </a:solidFill>
              </a:rPr>
              <a:t>in memory and not on </a:t>
            </a:r>
            <a:br>
              <a:rPr lang="en-GB" dirty="0">
                <a:solidFill>
                  <a:schemeClr val="bg1"/>
                </a:solidFill>
              </a:rPr>
            </a:br>
            <a:r>
              <a:rPr lang="en-GB" dirty="0">
                <a:solidFill>
                  <a:schemeClr val="bg1"/>
                </a:solidFill>
              </a:rPr>
              <a:t>secondary storage</a:t>
            </a:r>
          </a:p>
          <a:p>
            <a:pPr lvl="1"/>
            <a:r>
              <a:rPr lang="en-GB" dirty="0">
                <a:solidFill>
                  <a:schemeClr val="bg1"/>
                </a:solidFill>
              </a:rPr>
              <a:t>When the browser window is closed </a:t>
            </a:r>
            <a:br>
              <a:rPr lang="en-GB" dirty="0">
                <a:solidFill>
                  <a:schemeClr val="bg1"/>
                </a:solidFill>
              </a:rPr>
            </a:br>
            <a:r>
              <a:rPr lang="en-GB" dirty="0">
                <a:solidFill>
                  <a:schemeClr val="bg1"/>
                </a:solidFill>
              </a:rPr>
              <a:t>or the computer is turned off, the </a:t>
            </a:r>
            <a:br>
              <a:rPr lang="en-GB" dirty="0">
                <a:solidFill>
                  <a:schemeClr val="bg1"/>
                </a:solidFill>
              </a:rPr>
            </a:br>
            <a:r>
              <a:rPr lang="en-GB" dirty="0">
                <a:solidFill>
                  <a:schemeClr val="bg1"/>
                </a:solidFill>
              </a:rPr>
              <a:t>session cookies will be lost</a:t>
            </a:r>
          </a:p>
        </p:txBody>
      </p:sp>
      <p:pic>
        <p:nvPicPr>
          <p:cNvPr id="3" name="Picture 2">
            <a:extLst>
              <a:ext uri="{FF2B5EF4-FFF2-40B4-BE49-F238E27FC236}">
                <a16:creationId xmlns:a16="http://schemas.microsoft.com/office/drawing/2014/main" id="{836AE57D-8CFB-4892-BF82-B8E0505653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4747" y="3147601"/>
            <a:ext cx="3572263" cy="2804166"/>
          </a:xfrm>
          <a:prstGeom prst="rect">
            <a:avLst/>
          </a:prstGeom>
        </p:spPr>
      </p:pic>
    </p:spTree>
    <p:extLst>
      <p:ext uri="{BB962C8B-B14F-4D97-AF65-F5344CB8AC3E}">
        <p14:creationId xmlns:p14="http://schemas.microsoft.com/office/powerpoint/2010/main" val="64838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4</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4</a:t>
            </a:r>
          </a:p>
        </p:txBody>
      </p:sp>
    </p:spTree>
    <p:extLst>
      <p:ext uri="{BB962C8B-B14F-4D97-AF65-F5344CB8AC3E}">
        <p14:creationId xmlns:p14="http://schemas.microsoft.com/office/powerpoint/2010/main" val="227452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Fill in the blanks by using the words beneath the text</a:t>
            </a:r>
          </a:p>
          <a:p>
            <a:pPr marL="444500" lvl="1" indent="0">
              <a:buNone/>
            </a:pPr>
            <a:r>
              <a:rPr lang="en-GB" dirty="0"/>
              <a:t>When a user enters a _______________, the domain name is sent to a _______________. The DNS server looks up the _______________ and sends the associated _______________</a:t>
            </a:r>
            <a:r>
              <a:rPr lang="en-GB" b="1" dirty="0"/>
              <a:t> </a:t>
            </a:r>
            <a:r>
              <a:rPr lang="en-GB" dirty="0"/>
              <a:t>to the web browser. The web browser now requests the web page to the IP address for the _______________. The web server then sends the web page, written in _______________, to the browser.</a:t>
            </a:r>
          </a:p>
          <a:p>
            <a:pPr marL="444500" lvl="1" indent="0">
              <a:buNone/>
            </a:pPr>
            <a:r>
              <a:rPr lang="en-GB" b="1" dirty="0">
                <a:solidFill>
                  <a:srgbClr val="445060"/>
                </a:solidFill>
              </a:rPr>
              <a:t>Domain name		IP address	 	HTML		Web server</a:t>
            </a:r>
            <a:br>
              <a:rPr lang="en-GB" b="1" dirty="0">
                <a:solidFill>
                  <a:srgbClr val="445060"/>
                </a:solidFill>
              </a:rPr>
            </a:br>
            <a:r>
              <a:rPr lang="en-GB" b="1" dirty="0">
                <a:solidFill>
                  <a:srgbClr val="445060"/>
                </a:solidFill>
              </a:rPr>
              <a:t>URL				DNS server</a:t>
            </a:r>
          </a:p>
          <a:p>
            <a:r>
              <a:rPr lang="en-GB" dirty="0"/>
              <a:t>Explain the difference between session cookies and persistent cookies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414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Fill in the blanks by using the words beneath the text</a:t>
            </a:r>
          </a:p>
          <a:p>
            <a:pPr marL="444500" lvl="1" indent="0">
              <a:buNone/>
            </a:pPr>
            <a:r>
              <a:rPr lang="en-GB" dirty="0"/>
              <a:t>When a user enters a </a:t>
            </a:r>
            <a:r>
              <a:rPr lang="en-GB" b="1" dirty="0">
                <a:solidFill>
                  <a:srgbClr val="FF0000"/>
                </a:solidFill>
              </a:rPr>
              <a:t>URL</a:t>
            </a:r>
            <a:r>
              <a:rPr lang="en-GB" dirty="0"/>
              <a:t>, the domain name is sent to a </a:t>
            </a:r>
            <a:r>
              <a:rPr lang="en-GB" b="1" dirty="0">
                <a:solidFill>
                  <a:srgbClr val="FF0000"/>
                </a:solidFill>
              </a:rPr>
              <a:t>DNS server</a:t>
            </a:r>
            <a:r>
              <a:rPr lang="en-GB" dirty="0"/>
              <a:t>. The DNS server looks up the </a:t>
            </a:r>
            <a:r>
              <a:rPr lang="en-GB" b="1" dirty="0">
                <a:solidFill>
                  <a:srgbClr val="FF0000"/>
                </a:solidFill>
              </a:rPr>
              <a:t>domain name </a:t>
            </a:r>
            <a:r>
              <a:rPr lang="en-GB" dirty="0"/>
              <a:t>and sends the associated </a:t>
            </a:r>
            <a:r>
              <a:rPr lang="en-GB" b="1" dirty="0">
                <a:solidFill>
                  <a:srgbClr val="FF0000"/>
                </a:solidFill>
              </a:rPr>
              <a:t>IP address </a:t>
            </a:r>
            <a:r>
              <a:rPr lang="en-GB" dirty="0"/>
              <a:t>to the web browser. The web browser now requests the web page to the IP address for the </a:t>
            </a:r>
            <a:r>
              <a:rPr lang="en-GB" b="1" dirty="0">
                <a:solidFill>
                  <a:srgbClr val="FF0000"/>
                </a:solidFill>
              </a:rPr>
              <a:t>web server</a:t>
            </a:r>
            <a:r>
              <a:rPr lang="en-GB" dirty="0"/>
              <a:t>. The web server then sends the web page, written in </a:t>
            </a:r>
            <a:r>
              <a:rPr lang="en-GB" b="1" dirty="0">
                <a:solidFill>
                  <a:srgbClr val="FF0000"/>
                </a:solidFill>
              </a:rPr>
              <a:t>HTML</a:t>
            </a:r>
            <a:r>
              <a:rPr lang="en-GB" dirty="0"/>
              <a:t>, to the browser.</a:t>
            </a:r>
          </a:p>
          <a:p>
            <a:r>
              <a:rPr lang="en-GB" dirty="0"/>
              <a:t>Explain the difference between session cookies and persistent cookies</a:t>
            </a:r>
          </a:p>
          <a:p>
            <a:pPr lvl="1"/>
            <a:r>
              <a:rPr lang="en-GB" dirty="0">
                <a:solidFill>
                  <a:srgbClr val="FF0000"/>
                </a:solidFill>
              </a:rPr>
              <a:t>Session cookies are deleted after the browser window closes</a:t>
            </a:r>
          </a:p>
          <a:p>
            <a:pPr lvl="1"/>
            <a:r>
              <a:rPr lang="en-GB" dirty="0">
                <a:solidFill>
                  <a:srgbClr val="FF0000"/>
                </a:solidFill>
              </a:rPr>
              <a:t>Persistent cookies remain on the computer until their </a:t>
            </a:r>
            <a:br>
              <a:rPr lang="en-GB" dirty="0">
                <a:solidFill>
                  <a:srgbClr val="FF0000"/>
                </a:solidFill>
              </a:rPr>
            </a:br>
            <a:r>
              <a:rPr lang="en-GB" dirty="0">
                <a:solidFill>
                  <a:srgbClr val="FF0000"/>
                </a:solidFill>
              </a:rPr>
              <a:t>expiry date</a:t>
            </a:r>
          </a:p>
          <a:p>
            <a:pPr marL="444500" lvl="1"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8004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pPr>
              <a:spcAft>
                <a:spcPts val="600"/>
              </a:spcAft>
            </a:pPr>
            <a:r>
              <a:rPr lang="en-GB" dirty="0"/>
              <a:t>Describe how web pages are located, retrieved and displayed when a user enters a URL, including the role of:</a:t>
            </a:r>
          </a:p>
          <a:p>
            <a:pPr lvl="1">
              <a:spcAft>
                <a:spcPts val="600"/>
              </a:spcAft>
            </a:pPr>
            <a:r>
              <a:rPr lang="en-GB" dirty="0"/>
              <a:t>The web browser</a:t>
            </a:r>
          </a:p>
          <a:p>
            <a:pPr lvl="1">
              <a:spcAft>
                <a:spcPts val="600"/>
              </a:spcAft>
            </a:pPr>
            <a:r>
              <a:rPr lang="en-GB" dirty="0"/>
              <a:t>IP addresses</a:t>
            </a:r>
          </a:p>
          <a:p>
            <a:pPr lvl="1">
              <a:spcAft>
                <a:spcPts val="600"/>
              </a:spcAft>
            </a:pPr>
            <a:r>
              <a:rPr lang="en-GB" dirty="0"/>
              <a:t>The domain name system server (DNS server) and </a:t>
            </a:r>
            <a:br>
              <a:rPr lang="en-GB" dirty="0"/>
            </a:br>
            <a:r>
              <a:rPr lang="en-GB" dirty="0"/>
              <a:t>web server</a:t>
            </a:r>
          </a:p>
          <a:p>
            <a:pPr lvl="1"/>
            <a:r>
              <a:rPr lang="en-GB" dirty="0"/>
              <a:t>HTML</a:t>
            </a:r>
          </a:p>
          <a:p>
            <a:pPr>
              <a:spcAft>
                <a:spcPts val="600"/>
              </a:spcAft>
            </a:pPr>
            <a:r>
              <a:rPr lang="en-GB" dirty="0"/>
              <a:t>Explain what is meant by cookies including:</a:t>
            </a:r>
          </a:p>
          <a:p>
            <a:pPr lvl="1">
              <a:spcAft>
                <a:spcPts val="600"/>
              </a:spcAft>
            </a:pPr>
            <a:r>
              <a:rPr lang="en-GB" dirty="0"/>
              <a:t>Session cookies</a:t>
            </a:r>
          </a:p>
          <a:p>
            <a:pPr lvl="1"/>
            <a:r>
              <a:rPr lang="en-GB" dirty="0"/>
              <a:t>Persistent cookies</a:t>
            </a:r>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When a URL (web address) is requested by the user, the browser knows the domain name, as it is in the URL</a:t>
            </a:r>
          </a:p>
          <a:p>
            <a:pPr lvl="1"/>
            <a:r>
              <a:rPr lang="en-GB" dirty="0"/>
              <a:t>But the Internet makes use of IP addresses</a:t>
            </a:r>
          </a:p>
          <a:p>
            <a:pPr lvl="1"/>
            <a:r>
              <a:rPr lang="en-GB" dirty="0"/>
              <a:t>How does a browser know which IP address to send a web page request to if it only knows the domain name?</a:t>
            </a:r>
          </a:p>
        </p:txBody>
      </p:sp>
    </p:spTree>
    <p:extLst>
      <p:ext uri="{BB962C8B-B14F-4D97-AF65-F5344CB8AC3E}">
        <p14:creationId xmlns:p14="http://schemas.microsoft.com/office/powerpoint/2010/main" val="19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How does a browser know which IP address to send a web page request to if it only knows the </a:t>
            </a:r>
            <a:br>
              <a:rPr lang="en-GB" dirty="0"/>
            </a:br>
            <a:r>
              <a:rPr lang="en-GB" dirty="0"/>
              <a:t>domain name?</a:t>
            </a:r>
          </a:p>
          <a:p>
            <a:pPr lvl="1"/>
            <a:r>
              <a:rPr lang="en-GB" dirty="0">
                <a:solidFill>
                  <a:srgbClr val="FF0000"/>
                </a:solidFill>
              </a:rPr>
              <a:t>It makes use of a domain name system server (DNS server)</a:t>
            </a:r>
          </a:p>
          <a:p>
            <a:pPr lvl="1"/>
            <a:r>
              <a:rPr lang="en-GB" dirty="0">
                <a:solidFill>
                  <a:srgbClr val="FF0000"/>
                </a:solidFill>
              </a:rPr>
              <a:t>The DNS server will translate the domain name into a corresponding IP address</a:t>
            </a:r>
          </a:p>
          <a:p>
            <a:pPr lvl="1"/>
            <a:endParaRPr lang="en-GB" dirty="0"/>
          </a:p>
        </p:txBody>
      </p:sp>
    </p:spTree>
    <p:extLst>
      <p:ext uri="{BB962C8B-B14F-4D97-AF65-F5344CB8AC3E}">
        <p14:creationId xmlns:p14="http://schemas.microsoft.com/office/powerpoint/2010/main" val="212776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F577C1-3D2A-46A8-AE7B-C048F3DF65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50900" y="4611189"/>
            <a:ext cx="5593099" cy="2246811"/>
          </a:xfrm>
          <a:prstGeom prst="rect">
            <a:avLst/>
          </a:prstGeom>
        </p:spPr>
      </p:pic>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a:xfrm>
            <a:off x="724280" y="906233"/>
            <a:ext cx="7816470" cy="670772"/>
          </a:xfrm>
        </p:spPr>
        <p:txBody>
          <a:bodyPr/>
          <a:lstStyle/>
          <a:p>
            <a:r>
              <a:rPr lang="en-GB" dirty="0"/>
              <a:t>Web servers</a:t>
            </a:r>
          </a:p>
        </p:txBody>
      </p:sp>
      <p:sp>
        <p:nvSpPr>
          <p:cNvPr id="7" name="Text Placeholder 6">
            <a:extLst>
              <a:ext uri="{FF2B5EF4-FFF2-40B4-BE49-F238E27FC236}">
                <a16:creationId xmlns:a16="http://schemas.microsoft.com/office/drawing/2014/main" id="{EE064E7E-6865-4150-ABF4-77D8A1AA8E8A}"/>
              </a:ext>
            </a:extLst>
          </p:cNvPr>
          <p:cNvSpPr>
            <a:spLocks noGrp="1"/>
          </p:cNvSpPr>
          <p:nvPr>
            <p:ph type="body" sz="quarter" idx="14"/>
          </p:nvPr>
        </p:nvSpPr>
        <p:spPr/>
        <p:txBody>
          <a:bodyPr/>
          <a:lstStyle/>
          <a:p>
            <a:r>
              <a:rPr lang="en-GB" dirty="0"/>
              <a:t>Websites and web pages are stored on web servers</a:t>
            </a:r>
          </a:p>
          <a:p>
            <a:pPr lvl="1"/>
            <a:r>
              <a:rPr lang="en-GB" dirty="0"/>
              <a:t>These are dedicated machines that are used to serve web pages to devices that request them</a:t>
            </a:r>
          </a:p>
          <a:p>
            <a:pPr lvl="1"/>
            <a:r>
              <a:rPr lang="en-GB" dirty="0"/>
              <a:t>An ordinary computer can be turned into a web server by installing web server software</a:t>
            </a:r>
          </a:p>
          <a:p>
            <a:r>
              <a:rPr lang="en-GB" dirty="0"/>
              <a:t>Commercial web servers are a physical size that allows many of them to be placed inside a </a:t>
            </a:r>
            <a:br>
              <a:rPr lang="en-GB" dirty="0"/>
            </a:br>
            <a:r>
              <a:rPr lang="en-GB" dirty="0"/>
              <a:t>server cabinet</a:t>
            </a:r>
          </a:p>
          <a:p>
            <a:pPr lvl="1"/>
            <a:r>
              <a:rPr lang="en-GB" dirty="0"/>
              <a:t>Data centres will </a:t>
            </a:r>
            <a:br>
              <a:rPr lang="en-GB" dirty="0"/>
            </a:br>
            <a:r>
              <a:rPr lang="en-GB" dirty="0"/>
              <a:t>be filled with </a:t>
            </a:r>
            <a:br>
              <a:rPr lang="en-GB" dirty="0"/>
            </a:br>
            <a:r>
              <a:rPr lang="en-GB" dirty="0"/>
              <a:t>server cabinets</a:t>
            </a:r>
          </a:p>
        </p:txBody>
      </p:sp>
      <p:pic>
        <p:nvPicPr>
          <p:cNvPr id="18" name="Graphic 17">
            <a:extLst>
              <a:ext uri="{FF2B5EF4-FFF2-40B4-BE49-F238E27FC236}">
                <a16:creationId xmlns:a16="http://schemas.microsoft.com/office/drawing/2014/main" id="{061738C7-22A5-488B-AD9A-C15F18482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90385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0E8ED2-65A8-4754-8EEA-2BE3D144F7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52800"/>
            <a:ext cx="9144000" cy="3505200"/>
          </a:xfrm>
          <a:prstGeom prst="rect">
            <a:avLst/>
          </a:prstGeom>
        </p:spPr>
      </p:pic>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The Domain Name System</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The Domain Name System is a global system that maps domain names to IP addresses</a:t>
            </a:r>
          </a:p>
          <a:p>
            <a:pPr lvl="1"/>
            <a:r>
              <a:rPr lang="en-GB" dirty="0"/>
              <a:t>Browsers ask DNS servers to translate a domain name to an IP address so that they know where to send requests</a:t>
            </a:r>
          </a:p>
          <a:p>
            <a:pPr lvl="1"/>
            <a:r>
              <a:rPr lang="en-GB" dirty="0"/>
              <a:t>The DNS system is similar to a telephone directory</a:t>
            </a:r>
          </a:p>
          <a:p>
            <a:pPr marL="0" indent="0">
              <a:buNone/>
            </a:pPr>
            <a:endParaRPr lang="en-GB" dirty="0"/>
          </a:p>
        </p:txBody>
      </p:sp>
      <p:grpSp>
        <p:nvGrpSpPr>
          <p:cNvPr id="14" name="Group 13">
            <a:extLst>
              <a:ext uri="{FF2B5EF4-FFF2-40B4-BE49-F238E27FC236}">
                <a16:creationId xmlns:a16="http://schemas.microsoft.com/office/drawing/2014/main" id="{67845707-D090-4736-9BE7-89C8D2906158}"/>
              </a:ext>
            </a:extLst>
          </p:cNvPr>
          <p:cNvGrpSpPr/>
          <p:nvPr/>
        </p:nvGrpSpPr>
        <p:grpSpPr>
          <a:xfrm>
            <a:off x="2571010" y="3740970"/>
            <a:ext cx="6274850" cy="866996"/>
            <a:chOff x="724280" y="4720189"/>
            <a:chExt cx="6274850" cy="866996"/>
          </a:xfrm>
        </p:grpSpPr>
        <p:sp>
          <p:nvSpPr>
            <p:cNvPr id="3" name="TextBox 2">
              <a:extLst>
                <a:ext uri="{FF2B5EF4-FFF2-40B4-BE49-F238E27FC236}">
                  <a16:creationId xmlns:a16="http://schemas.microsoft.com/office/drawing/2014/main" id="{7119B487-F7DA-44CA-834F-2EAD321AD2FB}"/>
                </a:ext>
              </a:extLst>
            </p:cNvPr>
            <p:cNvSpPr txBox="1"/>
            <p:nvPr/>
          </p:nvSpPr>
          <p:spPr>
            <a:xfrm>
              <a:off x="724280" y="4720189"/>
              <a:ext cx="4450080" cy="461665"/>
            </a:xfrm>
            <a:prstGeom prst="rect">
              <a:avLst/>
            </a:prstGeom>
            <a:noFill/>
          </p:spPr>
          <p:txBody>
            <a:bodyPr wrap="square" rtlCol="0">
              <a:spAutoFit/>
            </a:bodyPr>
            <a:lstStyle/>
            <a:p>
              <a:r>
                <a:rPr lang="en-GB" sz="2400" dirty="0">
                  <a:solidFill>
                    <a:schemeClr val="bg1">
                      <a:lumMod val="50000"/>
                    </a:schemeClr>
                  </a:solidFill>
                </a:rPr>
                <a:t>wikipedia.com</a:t>
              </a:r>
            </a:p>
          </p:txBody>
        </p:sp>
        <p:sp>
          <p:nvSpPr>
            <p:cNvPr id="6" name="TextBox 5">
              <a:extLst>
                <a:ext uri="{FF2B5EF4-FFF2-40B4-BE49-F238E27FC236}">
                  <a16:creationId xmlns:a16="http://schemas.microsoft.com/office/drawing/2014/main" id="{95C3A627-C7B2-47A9-92DA-B7E80AF86DD9}"/>
                </a:ext>
              </a:extLst>
            </p:cNvPr>
            <p:cNvSpPr txBox="1"/>
            <p:nvPr/>
          </p:nvSpPr>
          <p:spPr>
            <a:xfrm>
              <a:off x="724280" y="5125520"/>
              <a:ext cx="4450080" cy="461665"/>
            </a:xfrm>
            <a:prstGeom prst="rect">
              <a:avLst/>
            </a:prstGeom>
            <a:noFill/>
          </p:spPr>
          <p:txBody>
            <a:bodyPr wrap="square" rtlCol="0">
              <a:spAutoFit/>
            </a:bodyPr>
            <a:lstStyle/>
            <a:p>
              <a:r>
                <a:rPr lang="en-GB" sz="2400" dirty="0">
                  <a:solidFill>
                    <a:schemeClr val="bg1">
                      <a:lumMod val="50000"/>
                    </a:schemeClr>
                  </a:solidFill>
                </a:rPr>
                <a:t>wikipedia.co.uk</a:t>
              </a:r>
            </a:p>
          </p:txBody>
        </p:sp>
        <p:sp>
          <p:nvSpPr>
            <p:cNvPr id="7" name="TextBox 6">
              <a:extLst>
                <a:ext uri="{FF2B5EF4-FFF2-40B4-BE49-F238E27FC236}">
                  <a16:creationId xmlns:a16="http://schemas.microsoft.com/office/drawing/2014/main" id="{257283E0-5556-4DC2-BDDD-91FF29469675}"/>
                </a:ext>
              </a:extLst>
            </p:cNvPr>
            <p:cNvSpPr txBox="1"/>
            <p:nvPr/>
          </p:nvSpPr>
          <p:spPr>
            <a:xfrm>
              <a:off x="4891332" y="4762470"/>
              <a:ext cx="1957296" cy="400110"/>
            </a:xfrm>
            <a:prstGeom prst="rect">
              <a:avLst/>
            </a:prstGeom>
            <a:noFill/>
          </p:spPr>
          <p:txBody>
            <a:bodyPr wrap="square" lIns="36000" rIns="36000" rtlCol="0">
              <a:spAutoFit/>
            </a:bodyPr>
            <a:lstStyle/>
            <a:p>
              <a:r>
                <a:rPr lang="en-GB" sz="2000" dirty="0">
                  <a:latin typeface="Consolas" panose="020B0609020204030204" pitchFamily="49" charset="0"/>
                </a:rPr>
                <a:t>198.35.26.98</a:t>
              </a:r>
            </a:p>
          </p:txBody>
        </p:sp>
        <p:sp>
          <p:nvSpPr>
            <p:cNvPr id="8" name="TextBox 7">
              <a:extLst>
                <a:ext uri="{FF2B5EF4-FFF2-40B4-BE49-F238E27FC236}">
                  <a16:creationId xmlns:a16="http://schemas.microsoft.com/office/drawing/2014/main" id="{2D999A1E-1046-4A66-BBC2-46B1A4167CD0}"/>
                </a:ext>
              </a:extLst>
            </p:cNvPr>
            <p:cNvSpPr txBox="1"/>
            <p:nvPr/>
          </p:nvSpPr>
          <p:spPr>
            <a:xfrm>
              <a:off x="4891331" y="5153821"/>
              <a:ext cx="2107799" cy="400110"/>
            </a:xfrm>
            <a:prstGeom prst="rect">
              <a:avLst/>
            </a:prstGeom>
            <a:noFill/>
          </p:spPr>
          <p:txBody>
            <a:bodyPr wrap="square" lIns="36000" rIns="36000" rtlCol="0">
              <a:spAutoFit/>
            </a:bodyPr>
            <a:lstStyle/>
            <a:p>
              <a:r>
                <a:rPr lang="en-GB" sz="2000" dirty="0">
                  <a:latin typeface="Consolas" panose="020B0609020204030204" pitchFamily="49" charset="0"/>
                </a:rPr>
                <a:t>208.80.154.232</a:t>
              </a:r>
            </a:p>
          </p:txBody>
        </p:sp>
        <p:cxnSp>
          <p:nvCxnSpPr>
            <p:cNvPr id="10" name="Straight Arrow Connector 9">
              <a:extLst>
                <a:ext uri="{FF2B5EF4-FFF2-40B4-BE49-F238E27FC236}">
                  <a16:creationId xmlns:a16="http://schemas.microsoft.com/office/drawing/2014/main" id="{DC7D33EF-48C2-4F35-A6FA-AE671313932A}"/>
                </a:ext>
              </a:extLst>
            </p:cNvPr>
            <p:cNvCxnSpPr/>
            <p:nvPr/>
          </p:nvCxnSpPr>
          <p:spPr>
            <a:xfrm>
              <a:off x="3245736" y="4960420"/>
              <a:ext cx="1471748" cy="0"/>
            </a:xfrm>
            <a:prstGeom prst="straightConnector1">
              <a:avLst/>
            </a:prstGeom>
            <a:ln w="28575">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7DD44AF-6182-4CC0-A3D1-38C7194712B4}"/>
                </a:ext>
              </a:extLst>
            </p:cNvPr>
            <p:cNvCxnSpPr/>
            <p:nvPr/>
          </p:nvCxnSpPr>
          <p:spPr>
            <a:xfrm>
              <a:off x="3245736" y="5351243"/>
              <a:ext cx="1471748" cy="0"/>
            </a:xfrm>
            <a:prstGeom prst="straightConnector1">
              <a:avLst/>
            </a:prstGeom>
            <a:ln w="28575">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988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How web requests work</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When the user requests a web page the </a:t>
            </a:r>
            <a:br>
              <a:rPr lang="en-GB" dirty="0"/>
            </a:br>
            <a:r>
              <a:rPr lang="en-GB" dirty="0"/>
              <a:t>following happens:</a:t>
            </a:r>
          </a:p>
          <a:p>
            <a:pPr marL="901700" lvl="1" indent="-457200">
              <a:buFont typeface="+mj-lt"/>
              <a:buAutoNum type="arabicPeriod"/>
            </a:pPr>
            <a:r>
              <a:rPr lang="en-GB" dirty="0"/>
              <a:t>The web browser requests the IP address of the domain name from the DNS server</a:t>
            </a:r>
          </a:p>
          <a:p>
            <a:pPr marL="901700" lvl="1" indent="-457200">
              <a:buFont typeface="+mj-lt"/>
              <a:buAutoNum type="arabicPeriod"/>
            </a:pPr>
            <a:r>
              <a:rPr lang="en-GB" dirty="0"/>
              <a:t>The server sends the</a:t>
            </a:r>
            <a:br>
              <a:rPr lang="en-GB" dirty="0"/>
            </a:br>
            <a:r>
              <a:rPr lang="en-GB" dirty="0"/>
              <a:t>IP address to the </a:t>
            </a:r>
            <a:br>
              <a:rPr lang="en-GB" dirty="0"/>
            </a:br>
            <a:r>
              <a:rPr lang="en-GB" dirty="0"/>
              <a:t>web browser</a:t>
            </a:r>
          </a:p>
          <a:p>
            <a:pPr marL="901700" lvl="1" indent="-457200">
              <a:buFont typeface="+mj-lt"/>
              <a:buAutoNum type="arabicPeriod"/>
            </a:pPr>
            <a:r>
              <a:rPr lang="en-GB" dirty="0"/>
              <a:t>The web browser </a:t>
            </a:r>
            <a:br>
              <a:rPr lang="en-GB" dirty="0"/>
            </a:br>
            <a:r>
              <a:rPr lang="en-GB" dirty="0"/>
              <a:t>sends a request for </a:t>
            </a:r>
            <a:br>
              <a:rPr lang="en-GB" dirty="0"/>
            </a:br>
            <a:r>
              <a:rPr lang="en-GB" dirty="0"/>
              <a:t>the web page to the </a:t>
            </a:r>
            <a:br>
              <a:rPr lang="en-GB" dirty="0"/>
            </a:br>
            <a:r>
              <a:rPr lang="en-GB" dirty="0"/>
              <a:t>IP address</a:t>
            </a:r>
          </a:p>
          <a:p>
            <a:pPr marL="901700" lvl="1" indent="-457200">
              <a:buFont typeface="+mj-lt"/>
              <a:buAutoNum type="arabicPeriod"/>
            </a:pPr>
            <a:r>
              <a:rPr lang="en-GB" dirty="0"/>
              <a:t>The web server sends the </a:t>
            </a:r>
            <a:br>
              <a:rPr lang="en-GB" dirty="0"/>
            </a:br>
            <a:r>
              <a:rPr lang="en-GB" dirty="0"/>
              <a:t>web page, in HTML, to the browser</a:t>
            </a:r>
          </a:p>
        </p:txBody>
      </p:sp>
      <p:pic>
        <p:nvPicPr>
          <p:cNvPr id="6" name="Picture 5">
            <a:extLst>
              <a:ext uri="{FF2B5EF4-FFF2-40B4-BE49-F238E27FC236}">
                <a16:creationId xmlns:a16="http://schemas.microsoft.com/office/drawing/2014/main" id="{5AF2ACDE-A105-45CA-868E-268A0DB7B30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490166" y="3208831"/>
            <a:ext cx="4322421" cy="2452227"/>
          </a:xfrm>
          <a:prstGeom prst="rect">
            <a:avLst/>
          </a:prstGeom>
        </p:spPr>
      </p:pic>
    </p:spTree>
    <p:extLst>
      <p:ext uri="{BB962C8B-B14F-4D97-AF65-F5344CB8AC3E}">
        <p14:creationId xmlns:p14="http://schemas.microsoft.com/office/powerpoint/2010/main" val="217652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4</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4</a:t>
            </a:r>
          </a:p>
        </p:txBody>
      </p:sp>
    </p:spTree>
    <p:extLst>
      <p:ext uri="{BB962C8B-B14F-4D97-AF65-F5344CB8AC3E}">
        <p14:creationId xmlns:p14="http://schemas.microsoft.com/office/powerpoint/2010/main" val="10459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011F64-E974-49DE-BF71-3A86F85F5D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428784" y="2352951"/>
            <a:ext cx="4715216" cy="3878032"/>
          </a:xfrm>
          <a:prstGeom prst="rect">
            <a:avLst/>
          </a:prstGeom>
        </p:spPr>
      </p:pic>
      <p:sp>
        <p:nvSpPr>
          <p:cNvPr id="4" name="Text Placeholder 3">
            <a:extLst>
              <a:ext uri="{FF2B5EF4-FFF2-40B4-BE49-F238E27FC236}">
                <a16:creationId xmlns:a16="http://schemas.microsoft.com/office/drawing/2014/main" id="{7AFD81F7-E444-45D6-B340-CB0EEC8872B6}"/>
              </a:ext>
            </a:extLst>
          </p:cNvPr>
          <p:cNvSpPr>
            <a:spLocks noGrp="1"/>
          </p:cNvSpPr>
          <p:nvPr>
            <p:ph type="body" sz="quarter" idx="13"/>
          </p:nvPr>
        </p:nvSpPr>
        <p:spPr/>
        <p:txBody>
          <a:bodyPr/>
          <a:lstStyle/>
          <a:p>
            <a:r>
              <a:rPr lang="en-GB" dirty="0"/>
              <a:t>Cookies</a:t>
            </a:r>
          </a:p>
        </p:txBody>
      </p:sp>
      <p:sp>
        <p:nvSpPr>
          <p:cNvPr id="5" name="Text Placeholder 4">
            <a:extLst>
              <a:ext uri="{FF2B5EF4-FFF2-40B4-BE49-F238E27FC236}">
                <a16:creationId xmlns:a16="http://schemas.microsoft.com/office/drawing/2014/main" id="{7ACCA61E-CE6A-483B-9ABE-ABA726DFF54A}"/>
              </a:ext>
            </a:extLst>
          </p:cNvPr>
          <p:cNvSpPr>
            <a:spLocks noGrp="1"/>
          </p:cNvSpPr>
          <p:nvPr>
            <p:ph type="body" sz="quarter" idx="14"/>
          </p:nvPr>
        </p:nvSpPr>
        <p:spPr/>
        <p:txBody>
          <a:bodyPr/>
          <a:lstStyle/>
          <a:p>
            <a:r>
              <a:rPr lang="en-GB" dirty="0"/>
              <a:t>Cookies are small amounts of data sent to a </a:t>
            </a:r>
            <a:br>
              <a:rPr lang="en-GB" dirty="0"/>
            </a:br>
            <a:r>
              <a:rPr lang="en-GB" dirty="0"/>
              <a:t>web browser</a:t>
            </a:r>
          </a:p>
          <a:p>
            <a:pPr lvl="1"/>
            <a:r>
              <a:rPr lang="en-GB" dirty="0"/>
              <a:t>You can think of them as extra text files </a:t>
            </a:r>
            <a:br>
              <a:rPr lang="en-GB" dirty="0"/>
            </a:br>
            <a:r>
              <a:rPr lang="en-GB" dirty="0"/>
              <a:t>sent with the web page</a:t>
            </a:r>
          </a:p>
          <a:p>
            <a:pPr lvl="1"/>
            <a:r>
              <a:rPr lang="en-GB" dirty="0"/>
              <a:t>The cookie data is stored in a </a:t>
            </a:r>
            <a:br>
              <a:rPr lang="en-GB" dirty="0"/>
            </a:br>
            <a:r>
              <a:rPr lang="en-GB" dirty="0"/>
              <a:t>browser file so that it is able </a:t>
            </a:r>
            <a:br>
              <a:rPr lang="en-GB" dirty="0"/>
            </a:br>
            <a:r>
              <a:rPr lang="en-GB" dirty="0"/>
              <a:t>to be accessed at a later time</a:t>
            </a:r>
          </a:p>
          <a:p>
            <a:r>
              <a:rPr lang="en-GB" dirty="0"/>
              <a:t>What is the purpose of </a:t>
            </a:r>
            <a:br>
              <a:rPr lang="en-GB" dirty="0"/>
            </a:br>
            <a:r>
              <a:rPr lang="en-GB" dirty="0"/>
              <a:t>a web server sending </a:t>
            </a:r>
            <a:br>
              <a:rPr lang="en-GB" dirty="0"/>
            </a:br>
            <a:r>
              <a:rPr lang="en-GB" dirty="0"/>
              <a:t>cookies to a user’s </a:t>
            </a:r>
            <a:br>
              <a:rPr lang="en-GB" dirty="0"/>
            </a:br>
            <a:r>
              <a:rPr lang="en-GB" dirty="0"/>
              <a:t>web browser?</a:t>
            </a:r>
          </a:p>
        </p:txBody>
      </p:sp>
    </p:spTree>
    <p:extLst>
      <p:ext uri="{BB962C8B-B14F-4D97-AF65-F5344CB8AC3E}">
        <p14:creationId xmlns:p14="http://schemas.microsoft.com/office/powerpoint/2010/main" val="87532952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9211</TotalTime>
  <Words>828</Words>
  <Application>Microsoft Office PowerPoint</Application>
  <PresentationFormat>On-screen Show (4:3)</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Consolas</vt: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134</cp:revision>
  <dcterms:created xsi:type="dcterms:W3CDTF">2014-10-31T16:25:47Z</dcterms:created>
  <dcterms:modified xsi:type="dcterms:W3CDTF">2021-12-21T08:41:33Z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