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8"/>
  </p:notesMasterIdLst>
  <p:handoutMasterIdLst>
    <p:handoutMasterId r:id="rId9"/>
  </p:handoutMasterIdLst>
  <p:sldIdLst>
    <p:sldId id="265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F86"/>
    <a:srgbClr val="008B5D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73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E3FE-C1B3-40A7-BC60-3F6567C47634}" type="datetimeFigureOut">
              <a:rPr lang="en-GB" smtClean="0"/>
              <a:t>09/08/16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4A4-59AA-4A91-8E2D-9AF67BF44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7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SB1a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0" dirty="0"/>
              <a:t>Microscopes</a:t>
            </a:r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Microscopes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</a:t>
            </a:r>
            <a:r>
              <a:rPr lang="en-GB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1	What does a microscope do?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makes small objects appear larger/magnifies 	small objects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2	What part of a microscope do you look through?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eyepiece lens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dirty="0"/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3	Which part of a microscope do you use to get a 	clear image?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the focusing wheel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284855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4 	If an average height person in Year 10 is magnified 	600 times, how tall will they be compared to the 	tallest building in the world, which is 828 m tall?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about the same height; the </a:t>
            </a:r>
            <a:r>
              <a:rPr lang="en-US" dirty="0" err="1"/>
              <a:t>Burj</a:t>
            </a:r>
            <a:r>
              <a:rPr lang="en-US" dirty="0"/>
              <a:t> </a:t>
            </a:r>
            <a:r>
              <a:rPr lang="en-US" dirty="0" err="1"/>
              <a:t>Khalifa</a:t>
            </a:r>
            <a:r>
              <a:rPr lang="en-US" dirty="0"/>
              <a:t>, Dubai is 	828 m tall</a:t>
            </a:r>
            <a:endParaRPr lang="en-GB" dirty="0"/>
          </a:p>
          <a:p>
            <a:pPr marL="457200" indent="-457200">
              <a:spcBef>
                <a:spcPts val="2400"/>
              </a:spcBef>
              <a:buAutoNum type="arabicPlain" startAt="5"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Put these in order of size, biggest first: atom, animal cell, cell nucleus, muscle tissue, protein molecule, water molecule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muscle tissue, animal cell, cell nucleus, protein 	molecule, water molecule, atom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076802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6	A microscope has a ×5 eyepiece lens and a ×5 	objective lens. What is the total magnification?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×25; 5 × 5 = 25</a:t>
            </a:r>
          </a:p>
          <a:p>
            <a:pPr marL="0" indent="0">
              <a:buNone/>
              <a:tabLst>
                <a:tab pos="539750" algn="l"/>
              </a:tabLst>
            </a:pPr>
            <a:endParaRPr lang="en-GB" b="1" dirty="0">
              <a:solidFill>
                <a:srgbClr val="568F86"/>
              </a:solidFill>
            </a:endParaRPr>
          </a:p>
          <a:p>
            <a:pPr marL="0" indent="0">
              <a:buNone/>
              <a:tabLst>
                <a:tab pos="539750" algn="l"/>
              </a:tabLst>
            </a:pPr>
            <a:r>
              <a:rPr lang="en-GB" b="1" dirty="0">
                <a:solidFill>
                  <a:srgbClr val="568F86"/>
                </a:solidFill>
              </a:rPr>
              <a:t>7	A human hair has a width of 100 µm but appears 	20 mm wide in a photo. What magnification is the 	photo? </a:t>
            </a:r>
          </a:p>
          <a:p>
            <a:pPr marL="0" indent="0">
              <a:buNone/>
              <a:tabLst>
                <a:tab pos="539750" algn="l"/>
              </a:tabLst>
            </a:pPr>
            <a:r>
              <a:rPr lang="en-GB" dirty="0"/>
              <a:t>	×200; 20 mm = 20 000 µm; 20 000 ÷ 100 = 200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818041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Quiz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8	How many millimetres are there in a metre? </a:t>
            </a:r>
          </a:p>
          <a:p>
            <a:pPr marL="0" indent="0" defTabSz="534988">
              <a:buNone/>
            </a:pPr>
            <a:r>
              <a:rPr lang="en-GB" dirty="0"/>
              <a:t>	1000</a:t>
            </a:r>
          </a:p>
          <a:p>
            <a:pPr marL="0" indent="0">
              <a:buNone/>
            </a:pPr>
            <a:endParaRPr lang="en-GB" dirty="0"/>
          </a:p>
          <a:p>
            <a:pPr marL="0" lvl="1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9	What unit is 1000 times smaller than a millimetre?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 	</a:t>
            </a:r>
            <a:r>
              <a:rPr lang="en-GB" dirty="0"/>
              <a:t>micrometre, µm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  <a:tabLst>
                <a:tab pos="534988" algn="l"/>
              </a:tabLst>
            </a:pPr>
            <a:r>
              <a:rPr lang="en-GB" b="1" dirty="0">
                <a:solidFill>
                  <a:srgbClr val="568F86"/>
                </a:solidFill>
              </a:rPr>
              <a:t>10	What is the unit symbol for a nanometre? 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dirty="0"/>
              <a:t>	nm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91644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Verdana</vt:lpstr>
      <vt:lpstr>Wingdings</vt:lpstr>
      <vt:lpstr>2_Default Design</vt:lpstr>
      <vt:lpstr>3_Default Design</vt:lpstr>
      <vt:lpstr>Microscopes</vt:lpstr>
      <vt:lpstr>Quick Quiz</vt:lpstr>
      <vt:lpstr>Quick Quiz</vt:lpstr>
      <vt:lpstr>Quick Quiz</vt:lpstr>
      <vt:lpstr>Quick Quiz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Fleur Frederick</cp:lastModifiedBy>
  <cp:revision>155</cp:revision>
  <dcterms:created xsi:type="dcterms:W3CDTF">2010-12-13T13:21:58Z</dcterms:created>
  <dcterms:modified xsi:type="dcterms:W3CDTF">2016-08-09T08:12:54Z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