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4135" r:id="rId2"/>
  </p:sldMasterIdLst>
  <p:notesMasterIdLst>
    <p:notesMasterId r:id="rId8"/>
  </p:notesMasterIdLst>
  <p:handoutMasterIdLst>
    <p:handoutMasterId r:id="rId9"/>
  </p:handoutMasterIdLst>
  <p:sldIdLst>
    <p:sldId id="265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8F86"/>
    <a:srgbClr val="008B5D"/>
    <a:srgbClr val="364395"/>
    <a:srgbClr val="FBF5EA"/>
    <a:srgbClr val="F8F8F8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5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738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1E3FE-C1B3-40A7-BC60-3F6567C47634}" type="datetimeFigureOut">
              <a:rPr lang="en-GB" smtClean="0"/>
              <a:t>09/08/16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E34A4-59AA-4A91-8E2D-9AF67BF447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178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rgbClr val="568F86"/>
                </a:solidFill>
              </a:defRPr>
            </a:lvl1pPr>
            <a:lvl2pPr marL="457200" indent="0">
              <a:buFontTx/>
              <a:buNone/>
              <a:defRPr>
                <a:solidFill>
                  <a:srgbClr val="568F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98376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Title or banner area</a:t>
            </a:r>
            <a:endParaRPr lang="en-GB" alt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/>
              <a:t>Try to use a maximum of ten words per line. </a:t>
            </a:r>
          </a:p>
          <a:p>
            <a:pPr lvl="0"/>
            <a:r>
              <a:rPr lang="en-GB" altLang="en-US" dirty="0"/>
              <a:t>Set up generic formatting on this master. </a:t>
            </a:r>
          </a:p>
          <a:p>
            <a:pPr lvl="0"/>
            <a:r>
              <a:rPr lang="en-GB" altLang="en-US" dirty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/>
              <a:t>Read the PowerPoint guidelines before creating a slide show.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gray">
          <a:xfrm>
            <a:off x="0" y="6381750"/>
            <a:ext cx="9144000" cy="476250"/>
          </a:xfrm>
          <a:prstGeom prst="rect">
            <a:avLst/>
          </a:prstGeom>
          <a:solidFill>
            <a:srgbClr val="568F86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68313" y="6453188"/>
            <a:ext cx="8218487" cy="2873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GB" dirty="0"/>
              <a:t>© Pearson Education Ltd 2015. Copying permitted for purchasing institution only. </a:t>
            </a:r>
          </a:p>
        </p:txBody>
      </p:sp>
      <p:pic>
        <p:nvPicPr>
          <p:cNvPr id="3" name="Picture 2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763688" y="1080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CB1a</a:t>
            </a:r>
          </a:p>
        </p:txBody>
      </p:sp>
      <p:pic>
        <p:nvPicPr>
          <p:cNvPr id="14" name="Picture 13" descr="Edexcel GCSE (9-1)&#10;Sciences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763688" y="124404"/>
            <a:ext cx="1008112" cy="3781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/>
              <a:t>SB1a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172327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0" dirty="0"/>
              <a:t>Microscopes</a:t>
            </a:r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</p:sldLayoutIdLst>
  <p:transition>
    <p:sndAc>
      <p:stSnd>
        <p:snd r:embed="rId16" name="click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568F8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Microscopes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18487" cy="287337"/>
          </a:xfrm>
        </p:spPr>
        <p:txBody>
          <a:bodyPr/>
          <a:lstStyle/>
          <a:p>
            <a:pPr algn="ctr">
              <a:defRPr/>
            </a:pPr>
            <a:r>
              <a:rPr lang="en-GB"/>
              <a:t>© Pearson Education Ltd 2015. Copying permitted for purchasing institution only.</a:t>
            </a:r>
            <a:r>
              <a:rPr lang="en-GB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1	What does a microscope do?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makes small objects appear larger/magnifies 	small objects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2	What part of a microscope do you look through?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eyepiece lens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dirty="0"/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3	Which part of a microscope do you use to get a 	clear image?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the focusing wheel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2848550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4 	If an average height person in Year 10 is magnified 	600 times, how tall will they be compared to the 	tallest building in the world, which is 828 m tall?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about the same height; the </a:t>
            </a:r>
            <a:r>
              <a:rPr lang="en-US" dirty="0" err="1"/>
              <a:t>Burj</a:t>
            </a:r>
            <a:r>
              <a:rPr lang="en-US" dirty="0"/>
              <a:t> </a:t>
            </a:r>
            <a:r>
              <a:rPr lang="en-US" dirty="0" err="1"/>
              <a:t>Khalifa</a:t>
            </a:r>
            <a:r>
              <a:rPr lang="en-US" dirty="0"/>
              <a:t>, Dubai is 	828 m tall</a:t>
            </a:r>
            <a:endParaRPr lang="en-GB" dirty="0"/>
          </a:p>
          <a:p>
            <a:pPr marL="457200" indent="-457200">
              <a:spcBef>
                <a:spcPts val="2400"/>
              </a:spcBef>
              <a:buAutoNum type="arabicPlain" startAt="5"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Put these in order of size, biggest first: atom, animal cell, cell nucleus, muscle tissue, protein molecule, water molecule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muscle tissue, animal cell, cell nucleus, protein 	molecule, water molecule, atom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768029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6	A microscope has a ×5 eyepiece lens and a ×5 	objective lens. What is the total magnification?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×25; 5 × 5 = 25</a:t>
            </a:r>
          </a:p>
          <a:p>
            <a:pPr marL="0" indent="0">
              <a:buNone/>
              <a:tabLst>
                <a:tab pos="539750" algn="l"/>
              </a:tabLst>
            </a:pPr>
            <a:endParaRPr lang="en-GB" b="1" dirty="0">
              <a:solidFill>
                <a:srgbClr val="568F86"/>
              </a:solidFill>
            </a:endParaRPr>
          </a:p>
          <a:p>
            <a:pPr marL="0" indent="0">
              <a:buNone/>
              <a:tabLst>
                <a:tab pos="539750" algn="l"/>
              </a:tabLst>
            </a:pPr>
            <a:r>
              <a:rPr lang="en-GB" b="1" dirty="0">
                <a:solidFill>
                  <a:srgbClr val="568F86"/>
                </a:solidFill>
              </a:rPr>
              <a:t>7	A human hair has a width of 100 µm but appears 	20 mm wide in a photo. What magnification is the 	photo? </a:t>
            </a:r>
          </a:p>
          <a:p>
            <a:pPr marL="0" indent="0">
              <a:buNone/>
              <a:tabLst>
                <a:tab pos="539750" algn="l"/>
              </a:tabLst>
            </a:pPr>
            <a:r>
              <a:rPr lang="en-GB" dirty="0"/>
              <a:t>	×200; 20 mm = 20 000 µm; 20 000 ÷ 100 = 200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18041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Quiz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8	How many millimetres are there in a metre? </a:t>
            </a:r>
          </a:p>
          <a:p>
            <a:pPr marL="0" indent="0" defTabSz="534988">
              <a:buNone/>
            </a:pPr>
            <a:r>
              <a:rPr lang="en-GB" dirty="0"/>
              <a:t>	1000</a:t>
            </a:r>
          </a:p>
          <a:p>
            <a:pPr marL="0" indent="0">
              <a:buNone/>
            </a:pPr>
            <a:endParaRPr lang="en-GB" dirty="0"/>
          </a:p>
          <a:p>
            <a:pPr marL="0" lvl="1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9	What unit is 1000 times smaller than a millimetre?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 	</a:t>
            </a:r>
            <a:r>
              <a:rPr lang="en-GB" dirty="0"/>
              <a:t>micrometre, µm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  <a:tabLst>
                <a:tab pos="534988" algn="l"/>
              </a:tabLst>
            </a:pPr>
            <a:r>
              <a:rPr lang="en-GB" b="1" dirty="0">
                <a:solidFill>
                  <a:srgbClr val="568F86"/>
                </a:solidFill>
              </a:rPr>
              <a:t>10	What is the unit symbol for a nanometre? </a:t>
            </a:r>
          </a:p>
          <a:p>
            <a:pPr marL="0" indent="0">
              <a:buNone/>
              <a:tabLst>
                <a:tab pos="534988" algn="l"/>
              </a:tabLst>
            </a:pPr>
            <a:r>
              <a:rPr lang="en-GB" dirty="0"/>
              <a:t>	nm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GB" dirty="0"/>
              <a:t>© Pearson Education Ltd 2015. Copying permitted for purchasing institution only.</a:t>
            </a:r>
            <a:r>
              <a:rPr lang="en-GB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6916448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Verdana</vt:lpstr>
      <vt:lpstr>Wingdings</vt:lpstr>
      <vt:lpstr>2_Default Design</vt:lpstr>
      <vt:lpstr>3_Default Design</vt:lpstr>
      <vt:lpstr>Microscopes</vt:lpstr>
      <vt:lpstr>Quick Quiz</vt:lpstr>
      <vt:lpstr>Quick Quiz</vt:lpstr>
      <vt:lpstr>Quick Quiz</vt:lpstr>
      <vt:lpstr>Quick Quiz</vt:lpstr>
    </vt:vector>
  </TitlesOfParts>
  <Company>Pearson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Science</dc:title>
  <dc:creator>Pearson Education</dc:creator>
  <cp:lastModifiedBy>Fleur Frederick</cp:lastModifiedBy>
  <cp:revision>155</cp:revision>
  <dcterms:created xsi:type="dcterms:W3CDTF">2010-12-13T13:21:58Z</dcterms:created>
  <dcterms:modified xsi:type="dcterms:W3CDTF">2016-08-09T08:12:54Z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