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695F-20F7-485F-8BFB-8C86E651839C}" type="datetimeFigureOut">
              <a:rPr lang="en-GB" smtClean="0"/>
              <a:t>09/11/2012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99636-7FB5-46A3-A7C4-5480156BDC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2265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695F-20F7-485F-8BFB-8C86E651839C}" type="datetimeFigureOut">
              <a:rPr lang="en-GB" smtClean="0"/>
              <a:t>09/11/2012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99636-7FB5-46A3-A7C4-5480156BDC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4318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695F-20F7-485F-8BFB-8C86E651839C}" type="datetimeFigureOut">
              <a:rPr lang="en-GB" smtClean="0"/>
              <a:t>09/11/2012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99636-7FB5-46A3-A7C4-5480156BDC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391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695F-20F7-485F-8BFB-8C86E651839C}" type="datetimeFigureOut">
              <a:rPr lang="en-GB" smtClean="0"/>
              <a:t>09/11/2012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99636-7FB5-46A3-A7C4-5480156BDC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9809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695F-20F7-485F-8BFB-8C86E651839C}" type="datetimeFigureOut">
              <a:rPr lang="en-GB" smtClean="0"/>
              <a:t>09/11/2012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99636-7FB5-46A3-A7C4-5480156BDC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5780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695F-20F7-485F-8BFB-8C86E651839C}" type="datetimeFigureOut">
              <a:rPr lang="en-GB" smtClean="0"/>
              <a:t>09/11/2012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99636-7FB5-46A3-A7C4-5480156BDC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2328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695F-20F7-485F-8BFB-8C86E651839C}" type="datetimeFigureOut">
              <a:rPr lang="en-GB" smtClean="0"/>
              <a:t>09/11/2012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99636-7FB5-46A3-A7C4-5480156BDC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2332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695F-20F7-485F-8BFB-8C86E651839C}" type="datetimeFigureOut">
              <a:rPr lang="en-GB" smtClean="0"/>
              <a:t>09/11/2012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99636-7FB5-46A3-A7C4-5480156BDC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9643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695F-20F7-485F-8BFB-8C86E651839C}" type="datetimeFigureOut">
              <a:rPr lang="en-GB" smtClean="0"/>
              <a:t>09/11/2012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99636-7FB5-46A3-A7C4-5480156BDC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27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695F-20F7-485F-8BFB-8C86E651839C}" type="datetimeFigureOut">
              <a:rPr lang="en-GB" smtClean="0"/>
              <a:t>09/11/2012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99636-7FB5-46A3-A7C4-5480156BDC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8020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695F-20F7-485F-8BFB-8C86E651839C}" type="datetimeFigureOut">
              <a:rPr lang="en-GB" smtClean="0"/>
              <a:t>09/11/2012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99636-7FB5-46A3-A7C4-5480156BDC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5358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5695F-20F7-485F-8BFB-8C86E651839C}" type="datetimeFigureOut">
              <a:rPr lang="en-GB" smtClean="0"/>
              <a:t>09/11/2012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99636-7FB5-46A3-A7C4-5480156BDC8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946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 smtClean="0"/>
              <a:t>Analyse</a:t>
            </a:r>
            <a:endParaRPr lang="en-GB" sz="96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Explain the main ideas of the subject, show why they are important and how they are related.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26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 smtClean="0"/>
              <a:t>Explain</a:t>
            </a:r>
            <a:endParaRPr lang="en-GB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Describe, giving reason and causes.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14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/>
              <a:t>Evaluate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Give an opinion by exploring the good and bad points.</a:t>
            </a:r>
          </a:p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 (pros and cons)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06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 smtClean="0"/>
              <a:t>Give reason for</a:t>
            </a:r>
            <a:endParaRPr lang="en-GB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Use words like </a:t>
            </a:r>
            <a:r>
              <a:rPr lang="en-GB" sz="4400" b="1" dirty="0" smtClean="0">
                <a:latin typeface="Comic Sans MS" pitchFamily="66" charset="0"/>
              </a:rPr>
              <a:t>BECAUSE</a:t>
            </a:r>
            <a:r>
              <a:rPr lang="en-GB" sz="4400" dirty="0" smtClean="0">
                <a:latin typeface="Comic Sans MS" pitchFamily="66" charset="0"/>
              </a:rPr>
              <a:t> in your answer as you will be explaining how or why something is that way.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6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 smtClean="0"/>
              <a:t>Identify</a:t>
            </a:r>
            <a:endParaRPr lang="en-GB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Recognise, prove something as being certain.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00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 smtClean="0"/>
              <a:t>Illustrate</a:t>
            </a:r>
            <a:endParaRPr lang="en-GB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Show by explaining and giving examples.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00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 smtClean="0"/>
              <a:t>Interpret</a:t>
            </a:r>
            <a:endParaRPr lang="en-GB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Explain the meaning by using examples and opinions.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12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 smtClean="0"/>
              <a:t>Justify</a:t>
            </a:r>
            <a:endParaRPr lang="en-GB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Give good reasons for offering an opinion or reaching a conclusion.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88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 smtClean="0"/>
              <a:t>Outline</a:t>
            </a:r>
            <a:endParaRPr lang="en-GB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Concentrate on the main bits of the topic or item.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65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 smtClean="0"/>
              <a:t>Summarise</a:t>
            </a:r>
            <a:endParaRPr lang="en-GB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Give the main points of an idea or argument. Leave our unnecessary details.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67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b="1" dirty="0" smtClean="0"/>
              <a:t>Compare </a:t>
            </a:r>
            <a:r>
              <a:rPr lang="en-GB" sz="9600" b="1" u="sng" dirty="0" smtClean="0"/>
              <a:t>and</a:t>
            </a:r>
            <a:r>
              <a:rPr lang="en-GB" sz="9600" b="1" dirty="0" smtClean="0"/>
              <a:t> Contrast	</a:t>
            </a:r>
            <a:endParaRPr lang="en-GB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06896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Show the similarities and differences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97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3779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b="1" dirty="0" smtClean="0"/>
              <a:t>Conclude</a:t>
            </a:r>
            <a:endParaRPr lang="en-GB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Make a decision after reasoning something out.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1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 smtClean="0"/>
              <a:t>Define</a:t>
            </a:r>
            <a:endParaRPr lang="en-GB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Give the meaning of.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53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 smtClean="0"/>
              <a:t>Describe</a:t>
            </a:r>
            <a:endParaRPr lang="en-GB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Give a detailed account.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9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 smtClean="0"/>
              <a:t>Differentiate</a:t>
            </a:r>
            <a:endParaRPr lang="en-GB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Explore and explain the differences.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64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 smtClean="0"/>
              <a:t>Discuss</a:t>
            </a:r>
            <a:endParaRPr lang="en-GB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Explore the subject by looking at the advantages and disadvantages. Attempt to come to some sort of judgement.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8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 smtClean="0"/>
              <a:t>Distinguish</a:t>
            </a:r>
            <a:endParaRPr lang="en-GB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Explain the difference.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08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9600" b="1" dirty="0" smtClean="0"/>
              <a:t>Examine</a:t>
            </a:r>
            <a:endParaRPr lang="en-GB" sz="9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>
                <a:latin typeface="Comic Sans MS" pitchFamily="66" charset="0"/>
              </a:rPr>
              <a:t>Look at something more closely.</a:t>
            </a:r>
            <a:endParaRPr lang="en-GB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01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206</Words>
  <Application>Microsoft Office PowerPoint</Application>
  <PresentationFormat>On-screen Show (4:3)</PresentationFormat>
  <Paragraphs>37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Analyse</vt:lpstr>
      <vt:lpstr>Compare and Contrast </vt:lpstr>
      <vt:lpstr>Conclude</vt:lpstr>
      <vt:lpstr>Define</vt:lpstr>
      <vt:lpstr>Describe</vt:lpstr>
      <vt:lpstr>Differentiate</vt:lpstr>
      <vt:lpstr>Discuss</vt:lpstr>
      <vt:lpstr>Distinguish</vt:lpstr>
      <vt:lpstr>Examine</vt:lpstr>
      <vt:lpstr>Explain</vt:lpstr>
      <vt:lpstr>Evaluate</vt:lpstr>
      <vt:lpstr>Give reason for</vt:lpstr>
      <vt:lpstr>Identify</vt:lpstr>
      <vt:lpstr>Illustrate</vt:lpstr>
      <vt:lpstr>Interpret</vt:lpstr>
      <vt:lpstr>Justify</vt:lpstr>
      <vt:lpstr>Outline</vt:lpstr>
      <vt:lpstr>Summarise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Analyse</dc:title>
  <dc:creator>Veronica</dc:creator>
  <cp:lastModifiedBy>User</cp:lastModifiedBy>
  <cp:revision>4</cp:revision>
  <dcterms:created xsi:type="dcterms:W3CDTF">2011-11-06T09:32:57Z</dcterms:created>
  <dcterms:modified xsi:type="dcterms:W3CDTF">2012-11-09T15:51:49Z</dcterms:modified>
</cp:coreProperties>
</file>