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0"/>
  </p:notesMasterIdLst>
  <p:sldIdLst>
    <p:sldId id="257" r:id="rId5"/>
    <p:sldId id="258" r:id="rId6"/>
    <p:sldId id="292" r:id="rId7"/>
    <p:sldId id="261" r:id="rId8"/>
    <p:sldId id="293" r:id="rId9"/>
    <p:sldId id="297" r:id="rId10"/>
    <p:sldId id="262" r:id="rId11"/>
    <p:sldId id="290" r:id="rId12"/>
    <p:sldId id="264" r:id="rId13"/>
    <p:sldId id="265" r:id="rId14"/>
    <p:sldId id="278" r:id="rId15"/>
    <p:sldId id="279" r:id="rId16"/>
    <p:sldId id="291" r:id="rId17"/>
    <p:sldId id="281" r:id="rId18"/>
    <p:sldId id="282" r:id="rId19"/>
    <p:sldId id="283" r:id="rId20"/>
    <p:sldId id="294" r:id="rId21"/>
    <p:sldId id="295" r:id="rId22"/>
    <p:sldId id="296" r:id="rId23"/>
    <p:sldId id="286" r:id="rId24"/>
    <p:sldId id="288" r:id="rId25"/>
    <p:sldId id="287" r:id="rId26"/>
    <p:sldId id="267" r:id="rId27"/>
    <p:sldId id="289" r:id="rId28"/>
    <p:sldId id="259" r:id="rId29"/>
  </p:sldIdLst>
  <p:sldSz cx="9144000" cy="6858000" type="screen4x3"/>
  <p:notesSz cx="6797675" cy="9926638"/>
  <p:embeddedFontLst>
    <p:embeddedFont>
      <p:font typeface="Calibri" panose="020F0502020204030204" pitchFamily="34" charset="0"/>
      <p:regular r:id="rId31"/>
      <p:bold r:id="rId32"/>
      <p:italic r:id="rId33"/>
      <p:boldItalic r:id="rId34"/>
    </p:embeddedFont>
    <p:embeddedFont>
      <p:font typeface="Museo 100" panose="02000000000000000000" pitchFamily="2" charset="0"/>
      <p:regular r:id="rId35"/>
    </p:embeddedFont>
    <p:embeddedFont>
      <p:font typeface="Museo 500" panose="02000000000000000000" pitchFamily="2" charset="0"/>
      <p:regular r:id="rId36"/>
    </p:embeddedFont>
    <p:embeddedFont>
      <p:font typeface="Museo 700" panose="02000000000000000000" pitchFamily="2" charset="0"/>
      <p:bold r:id="rId37"/>
    </p:embeddedFont>
    <p:embeddedFont>
      <p:font typeface="Museo 900" panose="02000000000000000000" pitchFamily="2" charset="0"/>
      <p:bold r:id="rId38"/>
    </p:embeddedFont>
    <p:embeddedFont>
      <p:font typeface="Museo900-Regular" panose="02000000000000000000" pitchFamily="2" charset="0"/>
      <p:bold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6" userDrawn="1">
          <p15:clr>
            <a:srgbClr val="FDE53C"/>
          </p15:clr>
        </p15:guide>
        <p15:guide id="2" pos="3016" userDrawn="1">
          <p15:clr>
            <a:srgbClr val="FDE53C"/>
          </p15:clr>
        </p15:guide>
        <p15:guide id="3" orient="horz" pos="2031" userDrawn="1">
          <p15:clr>
            <a:srgbClr val="FDE53C"/>
          </p15:clr>
        </p15:guide>
        <p15:guide id="4" orient="horz" pos="2346" userDrawn="1">
          <p15:clr>
            <a:srgbClr val="FDE53C"/>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 id="2" name="Mike Ross" initials="MR" lastIdx="1" clrIdx="1">
    <p:extLst>
      <p:ext uri="{19B8F6BF-5375-455C-9EA6-DF929625EA0E}">
        <p15:presenceInfo xmlns:p15="http://schemas.microsoft.com/office/powerpoint/2012/main" userId="S::mike@pgonline.co.uk::7954c944-6085-4b08-be0b-82a8f61afa5b" providerId="AD"/>
      </p:ext>
    </p:extLst>
  </p:cmAuthor>
  <p:cmAuthor id="3" name="Andy Gray" initials="AG" lastIdx="2" clrIdx="2">
    <p:extLst>
      <p:ext uri="{19B8F6BF-5375-455C-9EA6-DF929625EA0E}">
        <p15:presenceInfo xmlns:p15="http://schemas.microsoft.com/office/powerpoint/2012/main" userId="S-1-5-21-1806422049-511903009-2975519774-1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E69"/>
    <a:srgbClr val="913F2E"/>
    <a:srgbClr val="808E86"/>
    <a:srgbClr val="235EA2"/>
    <a:srgbClr val="33518F"/>
    <a:srgbClr val="ECEEED"/>
    <a:srgbClr val="DEDEDE"/>
    <a:srgbClr val="707EAB"/>
    <a:srgbClr val="7987B4"/>
    <a:srgbClr val="6071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15DEF5-DE43-4568-814E-364562D805F2}" v="1" dt="2019-06-06T10:59:48.0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60"/>
    <p:restoredTop sz="97449" autoAdjust="0"/>
  </p:normalViewPr>
  <p:slideViewPr>
    <p:cSldViewPr snapToGrid="0">
      <p:cViewPr varScale="1">
        <p:scale>
          <a:sx n="159" d="100"/>
          <a:sy n="159" d="100"/>
        </p:scale>
        <p:origin x="1674" y="144"/>
      </p:cViewPr>
      <p:guideLst>
        <p:guide orient="horz" pos="2546"/>
        <p:guide pos="3016"/>
        <p:guide orient="horz" pos="2031"/>
        <p:guide orient="horz" pos="234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Gray" userId="3900aca3-aa6e-4813-b4e0-c02f9e48a0aa" providerId="ADAL" clId="{E3387851-7FC3-FB44-9B95-B53DA7F9B017}"/>
    <pc:docChg chg="undo custSel modSld">
      <pc:chgData name="Andy Gray" userId="3900aca3-aa6e-4813-b4e0-c02f9e48a0aa" providerId="ADAL" clId="{E3387851-7FC3-FB44-9B95-B53DA7F9B017}" dt="2019-06-03T14:24:35.981" v="24" actId="732"/>
      <pc:docMkLst>
        <pc:docMk/>
      </pc:docMkLst>
      <pc:sldChg chg="addSp delSp modSp">
        <pc:chgData name="Andy Gray" userId="3900aca3-aa6e-4813-b4e0-c02f9e48a0aa" providerId="ADAL" clId="{E3387851-7FC3-FB44-9B95-B53DA7F9B017}" dt="2019-06-03T14:24:35.981" v="24" actId="732"/>
        <pc:sldMkLst>
          <pc:docMk/>
          <pc:sldMk cId="4247941295" sldId="267"/>
        </pc:sldMkLst>
        <pc:graphicFrameChg chg="mod">
          <ac:chgData name="Andy Gray" userId="3900aca3-aa6e-4813-b4e0-c02f9e48a0aa" providerId="ADAL" clId="{E3387851-7FC3-FB44-9B95-B53DA7F9B017}" dt="2019-06-03T14:20:06.362" v="2" actId="167"/>
          <ac:graphicFrameMkLst>
            <pc:docMk/>
            <pc:sldMk cId="4247941295" sldId="267"/>
            <ac:graphicFrameMk id="9" creationId="{68D03949-9918-4E5A-B056-A84E476B9F54}"/>
          </ac:graphicFrameMkLst>
        </pc:graphicFrameChg>
        <pc:picChg chg="add del mod">
          <ac:chgData name="Andy Gray" userId="3900aca3-aa6e-4813-b4e0-c02f9e48a0aa" providerId="ADAL" clId="{E3387851-7FC3-FB44-9B95-B53DA7F9B017}" dt="2019-06-03T14:24:29.067" v="21"/>
          <ac:picMkLst>
            <pc:docMk/>
            <pc:sldMk cId="4247941295" sldId="267"/>
            <ac:picMk id="5" creationId="{4640DC78-C3F7-AE42-B6F5-A5168191DD49}"/>
          </ac:picMkLst>
        </pc:picChg>
        <pc:picChg chg="add del mod">
          <ac:chgData name="Andy Gray" userId="3900aca3-aa6e-4813-b4e0-c02f9e48a0aa" providerId="ADAL" clId="{E3387851-7FC3-FB44-9B95-B53DA7F9B017}" dt="2019-06-03T14:24:28.599" v="20"/>
          <ac:picMkLst>
            <pc:docMk/>
            <pc:sldMk cId="4247941295" sldId="267"/>
            <ac:picMk id="8" creationId="{CEF23ADA-C5BD-1D4C-B17D-B58C0556023B}"/>
          </ac:picMkLst>
        </pc:picChg>
        <pc:picChg chg="add del mod">
          <ac:chgData name="Andy Gray" userId="3900aca3-aa6e-4813-b4e0-c02f9e48a0aa" providerId="ADAL" clId="{E3387851-7FC3-FB44-9B95-B53DA7F9B017}" dt="2019-06-03T14:24:14.137" v="10"/>
          <ac:picMkLst>
            <pc:docMk/>
            <pc:sldMk cId="4247941295" sldId="267"/>
            <ac:picMk id="11" creationId="{F28F71BD-A3BE-C74D-99A6-BC4DC10EBEFF}"/>
          </ac:picMkLst>
        </pc:picChg>
        <pc:picChg chg="mod modCrop">
          <ac:chgData name="Andy Gray" userId="3900aca3-aa6e-4813-b4e0-c02f9e48a0aa" providerId="ADAL" clId="{E3387851-7FC3-FB44-9B95-B53DA7F9B017}" dt="2019-06-03T14:24:35.981" v="24" actId="732"/>
          <ac:picMkLst>
            <pc:docMk/>
            <pc:sldMk cId="4247941295" sldId="267"/>
            <ac:picMk id="3076" creationId="{228C2927-8D9B-4756-AF41-FBED09BB784B}"/>
          </ac:picMkLst>
        </pc:picChg>
      </pc:sldChg>
      <pc:sldChg chg="modSp">
        <pc:chgData name="Andy Gray" userId="3900aca3-aa6e-4813-b4e0-c02f9e48a0aa" providerId="ADAL" clId="{E3387851-7FC3-FB44-9B95-B53DA7F9B017}" dt="2019-06-03T14:04:14.254" v="1" actId="18131"/>
        <pc:sldMkLst>
          <pc:docMk/>
          <pc:sldMk cId="727702289" sldId="288"/>
        </pc:sldMkLst>
        <pc:picChg chg="mod modCrop">
          <ac:chgData name="Andy Gray" userId="3900aca3-aa6e-4813-b4e0-c02f9e48a0aa" providerId="ADAL" clId="{E3387851-7FC3-FB44-9B95-B53DA7F9B017}" dt="2019-06-03T14:04:14.254" v="1" actId="18131"/>
          <ac:picMkLst>
            <pc:docMk/>
            <pc:sldMk cId="727702289" sldId="288"/>
            <ac:picMk id="16386" creationId="{6580436E-DEA4-4C40-8F28-C538D8372967}"/>
          </ac:picMkLst>
        </pc:picChg>
      </pc:sldChg>
    </pc:docChg>
  </pc:docChgLst>
  <pc:docChgLst>
    <pc:chgData name="Leonora Sheppard" userId="3688f6d8-1f97-408e-a4fe-cc859c551ddb" providerId="ADAL" clId="{6656F655-2286-48C6-AF9B-79C74124CC94}"/>
    <pc:docChg chg="custSel modSld">
      <pc:chgData name="Leonora Sheppard" userId="3688f6d8-1f97-408e-a4fe-cc859c551ddb" providerId="ADAL" clId="{6656F655-2286-48C6-AF9B-79C74124CC94}" dt="2019-06-06T08:51:32.976" v="21" actId="6549"/>
      <pc:docMkLst>
        <pc:docMk/>
      </pc:docMkLst>
      <pc:sldChg chg="modSp">
        <pc:chgData name="Leonora Sheppard" userId="3688f6d8-1f97-408e-a4fe-cc859c551ddb" providerId="ADAL" clId="{6656F655-2286-48C6-AF9B-79C74124CC94}" dt="2019-06-06T08:48:09.981" v="0" actId="313"/>
        <pc:sldMkLst>
          <pc:docMk/>
          <pc:sldMk cId="1810347757" sldId="262"/>
        </pc:sldMkLst>
        <pc:spChg chg="mod">
          <ac:chgData name="Leonora Sheppard" userId="3688f6d8-1f97-408e-a4fe-cc859c551ddb" providerId="ADAL" clId="{6656F655-2286-48C6-AF9B-79C74124CC94}" dt="2019-06-06T08:48:09.981" v="0" actId="313"/>
          <ac:spMkLst>
            <pc:docMk/>
            <pc:sldMk cId="1810347757" sldId="262"/>
            <ac:spMk id="2" creationId="{D6CFA8B2-63AF-4FE7-B4FC-78ED8A2EB431}"/>
          </ac:spMkLst>
        </pc:spChg>
      </pc:sldChg>
      <pc:sldChg chg="modSp">
        <pc:chgData name="Leonora Sheppard" userId="3688f6d8-1f97-408e-a4fe-cc859c551ddb" providerId="ADAL" clId="{6656F655-2286-48C6-AF9B-79C74124CC94}" dt="2019-06-06T08:48:14.549" v="1" actId="313"/>
        <pc:sldMkLst>
          <pc:docMk/>
          <pc:sldMk cId="2952418648" sldId="278"/>
        </pc:sldMkLst>
        <pc:spChg chg="mod">
          <ac:chgData name="Leonora Sheppard" userId="3688f6d8-1f97-408e-a4fe-cc859c551ddb" providerId="ADAL" clId="{6656F655-2286-48C6-AF9B-79C74124CC94}" dt="2019-06-06T08:48:14.549" v="1" actId="313"/>
          <ac:spMkLst>
            <pc:docMk/>
            <pc:sldMk cId="2952418648" sldId="278"/>
            <ac:spMk id="2" creationId="{D6CFA8B2-63AF-4FE7-B4FC-78ED8A2EB431}"/>
          </ac:spMkLst>
        </pc:spChg>
      </pc:sldChg>
      <pc:sldChg chg="modSp">
        <pc:chgData name="Leonora Sheppard" userId="3688f6d8-1f97-408e-a4fe-cc859c551ddb" providerId="ADAL" clId="{6656F655-2286-48C6-AF9B-79C74124CC94}" dt="2019-06-06T08:48:26.095" v="2" actId="313"/>
        <pc:sldMkLst>
          <pc:docMk/>
          <pc:sldMk cId="2753127640" sldId="282"/>
        </pc:sldMkLst>
        <pc:spChg chg="mod">
          <ac:chgData name="Leonora Sheppard" userId="3688f6d8-1f97-408e-a4fe-cc859c551ddb" providerId="ADAL" clId="{6656F655-2286-48C6-AF9B-79C74124CC94}" dt="2019-06-06T08:48:26.095" v="2" actId="313"/>
          <ac:spMkLst>
            <pc:docMk/>
            <pc:sldMk cId="2753127640" sldId="282"/>
            <ac:spMk id="2" creationId="{D6CFA8B2-63AF-4FE7-B4FC-78ED8A2EB431}"/>
          </ac:spMkLst>
        </pc:spChg>
      </pc:sldChg>
      <pc:sldChg chg="modSp">
        <pc:chgData name="Leonora Sheppard" userId="3688f6d8-1f97-408e-a4fe-cc859c551ddb" providerId="ADAL" clId="{6656F655-2286-48C6-AF9B-79C74124CC94}" dt="2019-06-06T08:49:29.051" v="3" actId="20577"/>
        <pc:sldMkLst>
          <pc:docMk/>
          <pc:sldMk cId="2725502979" sldId="286"/>
        </pc:sldMkLst>
        <pc:spChg chg="mod">
          <ac:chgData name="Leonora Sheppard" userId="3688f6d8-1f97-408e-a4fe-cc859c551ddb" providerId="ADAL" clId="{6656F655-2286-48C6-AF9B-79C74124CC94}" dt="2019-06-06T08:49:29.051" v="3" actId="20577"/>
          <ac:spMkLst>
            <pc:docMk/>
            <pc:sldMk cId="2725502979" sldId="286"/>
            <ac:spMk id="3" creationId="{D4D02552-6075-460A-92AB-F9678DF24297}"/>
          </ac:spMkLst>
        </pc:spChg>
      </pc:sldChg>
      <pc:sldChg chg="modSp">
        <pc:chgData name="Leonora Sheppard" userId="3688f6d8-1f97-408e-a4fe-cc859c551ddb" providerId="ADAL" clId="{6656F655-2286-48C6-AF9B-79C74124CC94}" dt="2019-06-06T08:51:32.976" v="21" actId="6549"/>
        <pc:sldMkLst>
          <pc:docMk/>
          <pc:sldMk cId="727702289" sldId="288"/>
        </pc:sldMkLst>
        <pc:spChg chg="mod">
          <ac:chgData name="Leonora Sheppard" userId="3688f6d8-1f97-408e-a4fe-cc859c551ddb" providerId="ADAL" clId="{6656F655-2286-48C6-AF9B-79C74124CC94}" dt="2019-06-06T08:51:32.976" v="21" actId="6549"/>
          <ac:spMkLst>
            <pc:docMk/>
            <pc:sldMk cId="727702289" sldId="288"/>
            <ac:spMk id="3" creationId="{CE147863-6F3D-41E8-8AC3-E691C341CDAF}"/>
          </ac:spMkLst>
        </pc:spChg>
      </pc:sldChg>
    </pc:docChg>
  </pc:docChgLst>
  <pc:docChgLst>
    <pc:chgData name="Mike Ross" userId="7954c944-6085-4b08-be0b-82a8f61afa5b" providerId="ADAL" clId="{0E15DEF5-DE43-4568-814E-364562D805F2}"/>
    <pc:docChg chg="undo custSel addSld delSld modSld sldOrd modMainMaster">
      <pc:chgData name="Mike Ross" userId="7954c944-6085-4b08-be0b-82a8f61afa5b" providerId="ADAL" clId="{0E15DEF5-DE43-4568-814E-364562D805F2}" dt="2019-06-06T11:10:54.272" v="2763" actId="1592"/>
      <pc:docMkLst>
        <pc:docMk/>
      </pc:docMkLst>
      <pc:sldChg chg="delSp modSp">
        <pc:chgData name="Mike Ross" userId="7954c944-6085-4b08-be0b-82a8f61afa5b" providerId="ADAL" clId="{0E15DEF5-DE43-4568-814E-364562D805F2}" dt="2019-05-31T11:07:26.809" v="2585" actId="6549"/>
        <pc:sldMkLst>
          <pc:docMk/>
          <pc:sldMk cId="4135027854" sldId="258"/>
        </pc:sldMkLst>
        <pc:spChg chg="mod">
          <ac:chgData name="Mike Ross" userId="7954c944-6085-4b08-be0b-82a8f61afa5b" providerId="ADAL" clId="{0E15DEF5-DE43-4568-814E-364562D805F2}" dt="2019-05-31T11:07:26.809" v="2585" actId="6549"/>
          <ac:spMkLst>
            <pc:docMk/>
            <pc:sldMk cId="4135027854" sldId="258"/>
            <ac:spMk id="2" creationId="{00000000-0000-0000-0000-000000000000}"/>
          </ac:spMkLst>
        </pc:spChg>
        <pc:picChg chg="del">
          <ac:chgData name="Mike Ross" userId="7954c944-6085-4b08-be0b-82a8f61afa5b" providerId="ADAL" clId="{0E15DEF5-DE43-4568-814E-364562D805F2}" dt="2019-05-31T11:07:13.348" v="2583" actId="478"/>
          <ac:picMkLst>
            <pc:docMk/>
            <pc:sldMk cId="4135027854" sldId="258"/>
            <ac:picMk id="4" creationId="{2965E69D-8B29-46C9-B09D-CCD3799E4AC4}"/>
          </ac:picMkLst>
        </pc:picChg>
        <pc:picChg chg="del">
          <ac:chgData name="Mike Ross" userId="7954c944-6085-4b08-be0b-82a8f61afa5b" providerId="ADAL" clId="{0E15DEF5-DE43-4568-814E-364562D805F2}" dt="2019-05-31T11:07:11.060" v="2582" actId="478"/>
          <ac:picMkLst>
            <pc:docMk/>
            <pc:sldMk cId="4135027854" sldId="258"/>
            <ac:picMk id="5" creationId="{61201AB3-7F83-44BB-92B1-3C52B1BA65B4}"/>
          </ac:picMkLst>
        </pc:picChg>
      </pc:sldChg>
      <pc:sldChg chg="del">
        <pc:chgData name="Mike Ross" userId="7954c944-6085-4b08-be0b-82a8f61afa5b" providerId="ADAL" clId="{0E15DEF5-DE43-4568-814E-364562D805F2}" dt="2019-06-06T11:00:21.162" v="2748" actId="2696"/>
        <pc:sldMkLst>
          <pc:docMk/>
          <pc:sldMk cId="3998161294" sldId="260"/>
        </pc:sldMkLst>
      </pc:sldChg>
      <pc:sldChg chg="modSp">
        <pc:chgData name="Mike Ross" userId="7954c944-6085-4b08-be0b-82a8f61afa5b" providerId="ADAL" clId="{0E15DEF5-DE43-4568-814E-364562D805F2}" dt="2019-05-23T07:28:06.847" v="14" actId="20577"/>
        <pc:sldMkLst>
          <pc:docMk/>
          <pc:sldMk cId="596712969" sldId="261"/>
        </pc:sldMkLst>
        <pc:spChg chg="mod">
          <ac:chgData name="Mike Ross" userId="7954c944-6085-4b08-be0b-82a8f61afa5b" providerId="ADAL" clId="{0E15DEF5-DE43-4568-814E-364562D805F2}" dt="2019-05-23T07:28:06.847" v="14" actId="20577"/>
          <ac:spMkLst>
            <pc:docMk/>
            <pc:sldMk cId="596712969" sldId="261"/>
            <ac:spMk id="3" creationId="{63883664-7383-4324-BC8D-794D0A7DE480}"/>
          </ac:spMkLst>
        </pc:spChg>
      </pc:sldChg>
      <pc:sldChg chg="addSp delSp modSp">
        <pc:chgData name="Mike Ross" userId="7954c944-6085-4b08-be0b-82a8f61afa5b" providerId="ADAL" clId="{0E15DEF5-DE43-4568-814E-364562D805F2}" dt="2019-05-23T10:32:18.776" v="2279" actId="167"/>
        <pc:sldMkLst>
          <pc:docMk/>
          <pc:sldMk cId="4247941295" sldId="267"/>
        </pc:sldMkLst>
        <pc:spChg chg="mod">
          <ac:chgData name="Mike Ross" userId="7954c944-6085-4b08-be0b-82a8f61afa5b" providerId="ADAL" clId="{0E15DEF5-DE43-4568-814E-364562D805F2}" dt="2019-05-23T10:10:40.987" v="1843" actId="20577"/>
          <ac:spMkLst>
            <pc:docMk/>
            <pc:sldMk cId="4247941295" sldId="267"/>
            <ac:spMk id="2" creationId="{89D6F818-47A1-406B-A315-FDC210B08E28}"/>
          </ac:spMkLst>
        </pc:spChg>
        <pc:spChg chg="mod">
          <ac:chgData name="Mike Ross" userId="7954c944-6085-4b08-be0b-82a8f61afa5b" providerId="ADAL" clId="{0E15DEF5-DE43-4568-814E-364562D805F2}" dt="2019-05-23T10:18:17.451" v="2206" actId="313"/>
          <ac:spMkLst>
            <pc:docMk/>
            <pc:sldMk cId="4247941295" sldId="267"/>
            <ac:spMk id="3" creationId="{B7F792B1-481F-45A1-87CF-8D03F569A4DE}"/>
          </ac:spMkLst>
        </pc:spChg>
        <pc:spChg chg="add del mod">
          <ac:chgData name="Mike Ross" userId="7954c944-6085-4b08-be0b-82a8f61afa5b" providerId="ADAL" clId="{0E15DEF5-DE43-4568-814E-364562D805F2}" dt="2019-05-23T10:16:48.969" v="2109"/>
          <ac:spMkLst>
            <pc:docMk/>
            <pc:sldMk cId="4247941295" sldId="267"/>
            <ac:spMk id="8" creationId="{924E10EB-5779-41FE-80EC-8BE35CCDCE37}"/>
          </ac:spMkLst>
        </pc:spChg>
        <pc:spChg chg="add del mod">
          <ac:chgData name="Mike Ross" userId="7954c944-6085-4b08-be0b-82a8f61afa5b" providerId="ADAL" clId="{0E15DEF5-DE43-4568-814E-364562D805F2}" dt="2019-05-23T10:16:48.969" v="2109"/>
          <ac:spMkLst>
            <pc:docMk/>
            <pc:sldMk cId="4247941295" sldId="267"/>
            <ac:spMk id="10" creationId="{57305A9B-4281-4BE7-8CE8-5E4ABFA74A2C}"/>
          </ac:spMkLst>
        </pc:spChg>
        <pc:graphicFrameChg chg="add mod modGraphic">
          <ac:chgData name="Mike Ross" userId="7954c944-6085-4b08-be0b-82a8f61afa5b" providerId="ADAL" clId="{0E15DEF5-DE43-4568-814E-364562D805F2}" dt="2019-05-23T10:15:28.786" v="1933" actId="14100"/>
          <ac:graphicFrameMkLst>
            <pc:docMk/>
            <pc:sldMk cId="4247941295" sldId="267"/>
            <ac:graphicFrameMk id="9" creationId="{68D03949-9918-4E5A-B056-A84E476B9F54}"/>
          </ac:graphicFrameMkLst>
        </pc:graphicFrameChg>
        <pc:picChg chg="add del">
          <ac:chgData name="Mike Ross" userId="7954c944-6085-4b08-be0b-82a8f61afa5b" providerId="ADAL" clId="{0E15DEF5-DE43-4568-814E-364562D805F2}" dt="2019-05-23T10:14:41.774" v="1857" actId="478"/>
          <ac:picMkLst>
            <pc:docMk/>
            <pc:sldMk cId="4247941295" sldId="267"/>
            <ac:picMk id="4" creationId="{A9416B46-1C4D-42D1-8B02-A699BD1D7E00}"/>
          </ac:picMkLst>
        </pc:picChg>
        <pc:picChg chg="add del mod">
          <ac:chgData name="Mike Ross" userId="7954c944-6085-4b08-be0b-82a8f61afa5b" providerId="ADAL" clId="{0E15DEF5-DE43-4568-814E-364562D805F2}" dt="2019-05-23T10:11:28.359" v="1856" actId="478"/>
          <ac:picMkLst>
            <pc:docMk/>
            <pc:sldMk cId="4247941295" sldId="267"/>
            <ac:picMk id="5" creationId="{6A6989E8-6013-43B6-966B-79F8095E4E61}"/>
          </ac:picMkLst>
        </pc:picChg>
        <pc:picChg chg="add del mod">
          <ac:chgData name="Mike Ross" userId="7954c944-6085-4b08-be0b-82a8f61afa5b" providerId="ADAL" clId="{0E15DEF5-DE43-4568-814E-364562D805F2}" dt="2019-05-23T10:15:56.474" v="2043" actId="1036"/>
          <ac:picMkLst>
            <pc:docMk/>
            <pc:sldMk cId="4247941295" sldId="267"/>
            <ac:picMk id="6" creationId="{54B91301-0753-4E27-8918-9298658554ED}"/>
          </ac:picMkLst>
        </pc:picChg>
        <pc:picChg chg="add del mod modCrop">
          <ac:chgData name="Mike Ross" userId="7954c944-6085-4b08-be0b-82a8f61afa5b" providerId="ADAL" clId="{0E15DEF5-DE43-4568-814E-364562D805F2}" dt="2019-05-23T10:20:17.158" v="2210" actId="478"/>
          <ac:picMkLst>
            <pc:docMk/>
            <pc:sldMk cId="4247941295" sldId="267"/>
            <ac:picMk id="7" creationId="{E3B79D62-44D3-45F2-8608-9911E9E4464B}"/>
          </ac:picMkLst>
        </pc:picChg>
        <pc:picChg chg="add mod">
          <ac:chgData name="Mike Ross" userId="7954c944-6085-4b08-be0b-82a8f61afa5b" providerId="ADAL" clId="{0E15DEF5-DE43-4568-814E-364562D805F2}" dt="2019-05-23T10:15:36.044" v="1941" actId="1038"/>
          <ac:picMkLst>
            <pc:docMk/>
            <pc:sldMk cId="4247941295" sldId="267"/>
            <ac:picMk id="3074" creationId="{1012E690-082F-4627-95CB-B7A427574193}"/>
          </ac:picMkLst>
        </pc:picChg>
        <pc:picChg chg="add mod">
          <ac:chgData name="Mike Ross" userId="7954c944-6085-4b08-be0b-82a8f61afa5b" providerId="ADAL" clId="{0E15DEF5-DE43-4568-814E-364562D805F2}" dt="2019-05-23T10:32:18.776" v="2279" actId="167"/>
          <ac:picMkLst>
            <pc:docMk/>
            <pc:sldMk cId="4247941295" sldId="267"/>
            <ac:picMk id="3076" creationId="{228C2927-8D9B-4756-AF41-FBED09BB784B}"/>
          </ac:picMkLst>
        </pc:picChg>
      </pc:sldChg>
      <pc:sldChg chg="modSp">
        <pc:chgData name="Mike Ross" userId="7954c944-6085-4b08-be0b-82a8f61afa5b" providerId="ADAL" clId="{0E15DEF5-DE43-4568-814E-364562D805F2}" dt="2019-05-23T07:34:13.110" v="52" actId="20577"/>
        <pc:sldMkLst>
          <pc:docMk/>
          <pc:sldMk cId="1381733405" sldId="279"/>
        </pc:sldMkLst>
        <pc:spChg chg="mod">
          <ac:chgData name="Mike Ross" userId="7954c944-6085-4b08-be0b-82a8f61afa5b" providerId="ADAL" clId="{0E15DEF5-DE43-4568-814E-364562D805F2}" dt="2019-05-23T07:34:13.110" v="52" actId="20577"/>
          <ac:spMkLst>
            <pc:docMk/>
            <pc:sldMk cId="1381733405" sldId="279"/>
            <ac:spMk id="3" creationId="{9CD3CA30-5462-4179-9A1A-AE2CBE3AD71A}"/>
          </ac:spMkLst>
        </pc:spChg>
      </pc:sldChg>
      <pc:sldChg chg="modSp">
        <pc:chgData name="Mike Ross" userId="7954c944-6085-4b08-be0b-82a8f61afa5b" providerId="ADAL" clId="{0E15DEF5-DE43-4568-814E-364562D805F2}" dt="2019-05-23T07:40:41.873" v="169" actId="1076"/>
        <pc:sldMkLst>
          <pc:docMk/>
          <pc:sldMk cId="1251002090" sldId="281"/>
        </pc:sldMkLst>
        <pc:spChg chg="mod">
          <ac:chgData name="Mike Ross" userId="7954c944-6085-4b08-be0b-82a8f61afa5b" providerId="ADAL" clId="{0E15DEF5-DE43-4568-814E-364562D805F2}" dt="2019-05-23T07:40:28.694" v="168" actId="20577"/>
          <ac:spMkLst>
            <pc:docMk/>
            <pc:sldMk cId="1251002090" sldId="281"/>
            <ac:spMk id="3" creationId="{4985CC12-D912-4DA7-8D9F-ED50404CC976}"/>
          </ac:spMkLst>
        </pc:spChg>
        <pc:picChg chg="mod">
          <ac:chgData name="Mike Ross" userId="7954c944-6085-4b08-be0b-82a8f61afa5b" providerId="ADAL" clId="{0E15DEF5-DE43-4568-814E-364562D805F2}" dt="2019-05-23T07:40:41.873" v="169" actId="1076"/>
          <ac:picMkLst>
            <pc:docMk/>
            <pc:sldMk cId="1251002090" sldId="281"/>
            <ac:picMk id="8" creationId="{62A56D0C-57FD-4E25-A7AF-A5C4358CBA67}"/>
          </ac:picMkLst>
        </pc:picChg>
      </pc:sldChg>
      <pc:sldChg chg="modSp">
        <pc:chgData name="Mike Ross" userId="7954c944-6085-4b08-be0b-82a8f61afa5b" providerId="ADAL" clId="{0E15DEF5-DE43-4568-814E-364562D805F2}" dt="2019-06-05T08:09:47.989" v="2726" actId="20577"/>
        <pc:sldMkLst>
          <pc:docMk/>
          <pc:sldMk cId="2753127640" sldId="282"/>
        </pc:sldMkLst>
        <pc:spChg chg="mod">
          <ac:chgData name="Mike Ross" userId="7954c944-6085-4b08-be0b-82a8f61afa5b" providerId="ADAL" clId="{0E15DEF5-DE43-4568-814E-364562D805F2}" dt="2019-05-23T07:40:55.134" v="173" actId="20577"/>
          <ac:spMkLst>
            <pc:docMk/>
            <pc:sldMk cId="2753127640" sldId="282"/>
            <ac:spMk id="2" creationId="{D6CFA8B2-63AF-4FE7-B4FC-78ED8A2EB431}"/>
          </ac:spMkLst>
        </pc:spChg>
        <pc:spChg chg="mod">
          <ac:chgData name="Mike Ross" userId="7954c944-6085-4b08-be0b-82a8f61afa5b" providerId="ADAL" clId="{0E15DEF5-DE43-4568-814E-364562D805F2}" dt="2019-06-05T08:09:47.989" v="2726" actId="20577"/>
          <ac:spMkLst>
            <pc:docMk/>
            <pc:sldMk cId="2753127640" sldId="282"/>
            <ac:spMk id="3" creationId="{D4D02552-6075-460A-92AB-F9678DF24297}"/>
          </ac:spMkLst>
        </pc:spChg>
      </pc:sldChg>
      <pc:sldChg chg="addSp delSp modSp">
        <pc:chgData name="Mike Ross" userId="7954c944-6085-4b08-be0b-82a8f61afa5b" providerId="ADAL" clId="{0E15DEF5-DE43-4568-814E-364562D805F2}" dt="2019-05-30T14:03:27.435" v="2581" actId="20577"/>
        <pc:sldMkLst>
          <pc:docMk/>
          <pc:sldMk cId="233546920" sldId="283"/>
        </pc:sldMkLst>
        <pc:spChg chg="mod">
          <ac:chgData name="Mike Ross" userId="7954c944-6085-4b08-be0b-82a8f61afa5b" providerId="ADAL" clId="{0E15DEF5-DE43-4568-814E-364562D805F2}" dt="2019-05-30T14:03:27.435" v="2581" actId="20577"/>
          <ac:spMkLst>
            <pc:docMk/>
            <pc:sldMk cId="233546920" sldId="283"/>
            <ac:spMk id="3" creationId="{9CD3CA30-5462-4179-9A1A-AE2CBE3AD71A}"/>
          </ac:spMkLst>
        </pc:spChg>
        <pc:graphicFrameChg chg="mod">
          <ac:chgData name="Mike Ross" userId="7954c944-6085-4b08-be0b-82a8f61afa5b" providerId="ADAL" clId="{0E15DEF5-DE43-4568-814E-364562D805F2}" dt="2019-05-23T07:46:24.653" v="217" actId="1076"/>
          <ac:graphicFrameMkLst>
            <pc:docMk/>
            <pc:sldMk cId="233546920" sldId="283"/>
            <ac:graphicFrameMk id="7" creationId="{20C8DA6A-F8B2-4B2C-9332-C299168BDC7E}"/>
          </ac:graphicFrameMkLst>
        </pc:graphicFrameChg>
        <pc:picChg chg="mod">
          <ac:chgData name="Mike Ross" userId="7954c944-6085-4b08-be0b-82a8f61afa5b" providerId="ADAL" clId="{0E15DEF5-DE43-4568-814E-364562D805F2}" dt="2019-05-23T07:46:28.021" v="218" actId="1076"/>
          <ac:picMkLst>
            <pc:docMk/>
            <pc:sldMk cId="233546920" sldId="283"/>
            <ac:picMk id="6" creationId="{D1747E70-5A72-4D37-A9F3-90E58BFED7AC}"/>
          </ac:picMkLst>
        </pc:picChg>
        <pc:picChg chg="add del mod">
          <ac:chgData name="Mike Ross" userId="7954c944-6085-4b08-be0b-82a8f61afa5b" providerId="ADAL" clId="{0E15DEF5-DE43-4568-814E-364562D805F2}" dt="2019-05-22T14:59:43.444" v="6" actId="478"/>
          <ac:picMkLst>
            <pc:docMk/>
            <pc:sldMk cId="233546920" sldId="283"/>
            <ac:picMk id="1026" creationId="{F4B8C5E2-DC66-4B96-83E6-789C7CB158E2}"/>
          </ac:picMkLst>
        </pc:picChg>
      </pc:sldChg>
      <pc:sldChg chg="addSp delSp modSp">
        <pc:chgData name="Mike Ross" userId="7954c944-6085-4b08-be0b-82a8f61afa5b" providerId="ADAL" clId="{0E15DEF5-DE43-4568-814E-364562D805F2}" dt="2019-06-06T11:05:30.122" v="2762" actId="20577"/>
        <pc:sldMkLst>
          <pc:docMk/>
          <pc:sldMk cId="2725502979" sldId="286"/>
        </pc:sldMkLst>
        <pc:spChg chg="mod">
          <ac:chgData name="Mike Ross" userId="7954c944-6085-4b08-be0b-82a8f61afa5b" providerId="ADAL" clId="{0E15DEF5-DE43-4568-814E-364562D805F2}" dt="2019-06-06T11:05:30.122" v="2762" actId="20577"/>
          <ac:spMkLst>
            <pc:docMk/>
            <pc:sldMk cId="2725502979" sldId="286"/>
            <ac:spMk id="2" creationId="{D6CFA8B2-63AF-4FE7-B4FC-78ED8A2EB431}"/>
          </ac:spMkLst>
        </pc:spChg>
        <pc:spChg chg="mod">
          <ac:chgData name="Mike Ross" userId="7954c944-6085-4b08-be0b-82a8f61afa5b" providerId="ADAL" clId="{0E15DEF5-DE43-4568-814E-364562D805F2}" dt="2019-05-31T11:32:49.509" v="2600" actId="20577"/>
          <ac:spMkLst>
            <pc:docMk/>
            <pc:sldMk cId="2725502979" sldId="286"/>
            <ac:spMk id="3" creationId="{D4D02552-6075-460A-92AB-F9678DF24297}"/>
          </ac:spMkLst>
        </pc:spChg>
        <pc:spChg chg="add del mod">
          <ac:chgData name="Mike Ross" userId="7954c944-6085-4b08-be0b-82a8f61afa5b" providerId="ADAL" clId="{0E15DEF5-DE43-4568-814E-364562D805F2}" dt="2019-06-05T08:11:26.783" v="2727"/>
          <ac:spMkLst>
            <pc:docMk/>
            <pc:sldMk cId="2725502979" sldId="286"/>
            <ac:spMk id="4" creationId="{279E1A71-5C1A-4AD4-8593-CFF8A458C6D1}"/>
          </ac:spMkLst>
        </pc:spChg>
        <pc:picChg chg="mod modCrop">
          <ac:chgData name="Mike Ross" userId="7954c944-6085-4b08-be0b-82a8f61afa5b" providerId="ADAL" clId="{0E15DEF5-DE43-4568-814E-364562D805F2}" dt="2019-05-23T11:55:41.195" v="2579" actId="1076"/>
          <ac:picMkLst>
            <pc:docMk/>
            <pc:sldMk cId="2725502979" sldId="286"/>
            <ac:picMk id="5" creationId="{480B2F85-F47E-411B-9F29-AE7D6FA9AFC5}"/>
          </ac:picMkLst>
        </pc:picChg>
      </pc:sldChg>
      <pc:sldChg chg="addSp delSp modSp setBg">
        <pc:chgData name="Mike Ross" userId="7954c944-6085-4b08-be0b-82a8f61afa5b" providerId="ADAL" clId="{0E15DEF5-DE43-4568-814E-364562D805F2}" dt="2019-05-23T10:05:25.347" v="1819" actId="20577"/>
        <pc:sldMkLst>
          <pc:docMk/>
          <pc:sldMk cId="3747988891" sldId="287"/>
        </pc:sldMkLst>
        <pc:spChg chg="mod">
          <ac:chgData name="Mike Ross" userId="7954c944-6085-4b08-be0b-82a8f61afa5b" providerId="ADAL" clId="{0E15DEF5-DE43-4568-814E-364562D805F2}" dt="2019-05-23T10:00:42.633" v="1648" actId="207"/>
          <ac:spMkLst>
            <pc:docMk/>
            <pc:sldMk cId="3747988891" sldId="287"/>
            <ac:spMk id="2" creationId="{213ABEBC-24AE-4F8F-8828-18B7A52B1519}"/>
          </ac:spMkLst>
        </pc:spChg>
        <pc:spChg chg="mod">
          <ac:chgData name="Mike Ross" userId="7954c944-6085-4b08-be0b-82a8f61afa5b" providerId="ADAL" clId="{0E15DEF5-DE43-4568-814E-364562D805F2}" dt="2019-05-23T10:05:25.347" v="1819" actId="20577"/>
          <ac:spMkLst>
            <pc:docMk/>
            <pc:sldMk cId="3747988891" sldId="287"/>
            <ac:spMk id="3" creationId="{9CD3CA30-5462-4179-9A1A-AE2CBE3AD71A}"/>
          </ac:spMkLst>
        </pc:spChg>
        <pc:picChg chg="del">
          <ac:chgData name="Mike Ross" userId="7954c944-6085-4b08-be0b-82a8f61afa5b" providerId="ADAL" clId="{0E15DEF5-DE43-4568-814E-364562D805F2}" dt="2019-05-22T15:01:08.159" v="8" actId="478"/>
          <ac:picMkLst>
            <pc:docMk/>
            <pc:sldMk cId="3747988891" sldId="287"/>
            <ac:picMk id="4" creationId="{37F16DAC-F4E7-486D-BF3E-B321FBC09745}"/>
          </ac:picMkLst>
        </pc:picChg>
        <pc:picChg chg="del">
          <ac:chgData name="Mike Ross" userId="7954c944-6085-4b08-be0b-82a8f61afa5b" providerId="ADAL" clId="{0E15DEF5-DE43-4568-814E-364562D805F2}" dt="2019-05-22T15:01:11.456" v="10" actId="478"/>
          <ac:picMkLst>
            <pc:docMk/>
            <pc:sldMk cId="3747988891" sldId="287"/>
            <ac:picMk id="5" creationId="{02A3B162-2010-492C-8DEB-A711FB5AEBE9}"/>
          </ac:picMkLst>
        </pc:picChg>
        <pc:picChg chg="del">
          <ac:chgData name="Mike Ross" userId="7954c944-6085-4b08-be0b-82a8f61afa5b" providerId="ADAL" clId="{0E15DEF5-DE43-4568-814E-364562D805F2}" dt="2019-05-22T15:01:10.445" v="9" actId="478"/>
          <ac:picMkLst>
            <pc:docMk/>
            <pc:sldMk cId="3747988891" sldId="287"/>
            <ac:picMk id="6" creationId="{2370141C-92C7-49E4-AC44-929918C573CB}"/>
          </ac:picMkLst>
        </pc:picChg>
        <pc:picChg chg="del">
          <ac:chgData name="Mike Ross" userId="7954c944-6085-4b08-be0b-82a8f61afa5b" providerId="ADAL" clId="{0E15DEF5-DE43-4568-814E-364562D805F2}" dt="2019-05-22T15:01:06.303" v="7" actId="478"/>
          <ac:picMkLst>
            <pc:docMk/>
            <pc:sldMk cId="3747988891" sldId="287"/>
            <ac:picMk id="7" creationId="{14799E8B-8722-4CF2-BB1B-D65EE8892BA7}"/>
          </ac:picMkLst>
        </pc:picChg>
        <pc:picChg chg="add mod">
          <ac:chgData name="Mike Ross" userId="7954c944-6085-4b08-be0b-82a8f61afa5b" providerId="ADAL" clId="{0E15DEF5-DE43-4568-814E-364562D805F2}" dt="2019-05-23T10:02:13.129" v="1675" actId="732"/>
          <ac:picMkLst>
            <pc:docMk/>
            <pc:sldMk cId="3747988891" sldId="287"/>
            <ac:picMk id="2050" creationId="{20DE4111-BCB7-40AF-AF90-29E77A7E2D48}"/>
          </ac:picMkLst>
        </pc:picChg>
      </pc:sldChg>
      <pc:sldChg chg="delSp modSp ord">
        <pc:chgData name="Mike Ross" userId="7954c944-6085-4b08-be0b-82a8f61afa5b" providerId="ADAL" clId="{0E15DEF5-DE43-4568-814E-364562D805F2}" dt="2019-06-04T13:52:12.532" v="2630" actId="20577"/>
        <pc:sldMkLst>
          <pc:docMk/>
          <pc:sldMk cId="727702289" sldId="288"/>
        </pc:sldMkLst>
        <pc:spChg chg="mod">
          <ac:chgData name="Mike Ross" userId="7954c944-6085-4b08-be0b-82a8f61afa5b" providerId="ADAL" clId="{0E15DEF5-DE43-4568-814E-364562D805F2}" dt="2019-05-31T11:33:00.368" v="2601" actId="207"/>
          <ac:spMkLst>
            <pc:docMk/>
            <pc:sldMk cId="727702289" sldId="288"/>
            <ac:spMk id="2" creationId="{754315FB-F135-45C2-A659-F44C2F2CF3E4}"/>
          </ac:spMkLst>
        </pc:spChg>
        <pc:spChg chg="mod">
          <ac:chgData name="Mike Ross" userId="7954c944-6085-4b08-be0b-82a8f61afa5b" providerId="ADAL" clId="{0E15DEF5-DE43-4568-814E-364562D805F2}" dt="2019-06-04T13:52:12.532" v="2630" actId="20577"/>
          <ac:spMkLst>
            <pc:docMk/>
            <pc:sldMk cId="727702289" sldId="288"/>
            <ac:spMk id="3" creationId="{CE147863-6F3D-41E8-8AC3-E691C341CDAF}"/>
          </ac:spMkLst>
        </pc:spChg>
        <pc:picChg chg="del">
          <ac:chgData name="Mike Ross" userId="7954c944-6085-4b08-be0b-82a8f61afa5b" providerId="ADAL" clId="{0E15DEF5-DE43-4568-814E-364562D805F2}" dt="2019-05-22T15:01:26.846" v="11" actId="478"/>
          <ac:picMkLst>
            <pc:docMk/>
            <pc:sldMk cId="727702289" sldId="288"/>
            <ac:picMk id="4" creationId="{D5909EC9-5290-461A-8A69-9F52AD73A0D1}"/>
          </ac:picMkLst>
        </pc:picChg>
        <pc:picChg chg="del">
          <ac:chgData name="Mike Ross" userId="7954c944-6085-4b08-be0b-82a8f61afa5b" providerId="ADAL" clId="{0E15DEF5-DE43-4568-814E-364562D805F2}" dt="2019-05-22T15:01:27.357" v="12" actId="478"/>
          <ac:picMkLst>
            <pc:docMk/>
            <pc:sldMk cId="727702289" sldId="288"/>
            <ac:picMk id="5" creationId="{17290720-BC8F-4C92-98CA-20C9CEF3BD5C}"/>
          </ac:picMkLst>
        </pc:picChg>
        <pc:picChg chg="del">
          <ac:chgData name="Mike Ross" userId="7954c944-6085-4b08-be0b-82a8f61afa5b" providerId="ADAL" clId="{0E15DEF5-DE43-4568-814E-364562D805F2}" dt="2019-05-22T15:01:28.045" v="13" actId="478"/>
          <ac:picMkLst>
            <pc:docMk/>
            <pc:sldMk cId="727702289" sldId="288"/>
            <ac:picMk id="6" creationId="{015B73B5-19A9-44E5-A6BA-E5F318036593}"/>
          </ac:picMkLst>
        </pc:picChg>
        <pc:picChg chg="mod">
          <ac:chgData name="Mike Ross" userId="7954c944-6085-4b08-be0b-82a8f61afa5b" providerId="ADAL" clId="{0E15DEF5-DE43-4568-814E-364562D805F2}" dt="2019-05-23T09:47:26.750" v="1509" actId="732"/>
          <ac:picMkLst>
            <pc:docMk/>
            <pc:sldMk cId="727702289" sldId="288"/>
            <ac:picMk id="16386" creationId="{6580436E-DEA4-4C40-8F28-C538D8372967}"/>
          </ac:picMkLst>
        </pc:picChg>
      </pc:sldChg>
      <pc:sldChg chg="modSp">
        <pc:chgData name="Mike Ross" userId="7954c944-6085-4b08-be0b-82a8f61afa5b" providerId="ADAL" clId="{0E15DEF5-DE43-4568-814E-364562D805F2}" dt="2019-05-23T10:46:32.322" v="2547" actId="20577"/>
        <pc:sldMkLst>
          <pc:docMk/>
          <pc:sldMk cId="3815622802" sldId="289"/>
        </pc:sldMkLst>
        <pc:spChg chg="mod">
          <ac:chgData name="Mike Ross" userId="7954c944-6085-4b08-be0b-82a8f61afa5b" providerId="ADAL" clId="{0E15DEF5-DE43-4568-814E-364562D805F2}" dt="2019-05-23T10:32:53.611" v="2289" actId="6549"/>
          <ac:spMkLst>
            <pc:docMk/>
            <pc:sldMk cId="3815622802" sldId="289"/>
            <ac:spMk id="2" creationId="{918B59B8-2812-4EF3-AEE0-60EF930EB496}"/>
          </ac:spMkLst>
        </pc:spChg>
        <pc:spChg chg="mod">
          <ac:chgData name="Mike Ross" userId="7954c944-6085-4b08-be0b-82a8f61afa5b" providerId="ADAL" clId="{0E15DEF5-DE43-4568-814E-364562D805F2}" dt="2019-05-23T10:46:32.322" v="2547" actId="20577"/>
          <ac:spMkLst>
            <pc:docMk/>
            <pc:sldMk cId="3815622802" sldId="289"/>
            <ac:spMk id="3" creationId="{4E8EA8CA-7CB6-4228-90ED-6652908F0688}"/>
          </ac:spMkLst>
        </pc:spChg>
      </pc:sldChg>
      <pc:sldChg chg="modSp">
        <pc:chgData name="Mike Ross" userId="7954c944-6085-4b08-be0b-82a8f61afa5b" providerId="ADAL" clId="{0E15DEF5-DE43-4568-814E-364562D805F2}" dt="2019-05-31T11:12:54.494" v="2592" actId="20577"/>
        <pc:sldMkLst>
          <pc:docMk/>
          <pc:sldMk cId="1682625853" sldId="290"/>
        </pc:sldMkLst>
        <pc:spChg chg="mod">
          <ac:chgData name="Mike Ross" userId="7954c944-6085-4b08-be0b-82a8f61afa5b" providerId="ADAL" clId="{0E15DEF5-DE43-4568-814E-364562D805F2}" dt="2019-05-31T11:12:54.494" v="2592" actId="20577"/>
          <ac:spMkLst>
            <pc:docMk/>
            <pc:sldMk cId="1682625853" sldId="290"/>
            <ac:spMk id="3" creationId="{D4D02552-6075-460A-92AB-F9678DF24297}"/>
          </ac:spMkLst>
        </pc:spChg>
      </pc:sldChg>
      <pc:sldChg chg="modSp">
        <pc:chgData name="Mike Ross" userId="7954c944-6085-4b08-be0b-82a8f61afa5b" providerId="ADAL" clId="{0E15DEF5-DE43-4568-814E-364562D805F2}" dt="2019-05-31T11:11:48.873" v="2591" actId="20577"/>
        <pc:sldMkLst>
          <pc:docMk/>
          <pc:sldMk cId="447065103" sldId="293"/>
        </pc:sldMkLst>
        <pc:spChg chg="mod">
          <ac:chgData name="Mike Ross" userId="7954c944-6085-4b08-be0b-82a8f61afa5b" providerId="ADAL" clId="{0E15DEF5-DE43-4568-814E-364562D805F2}" dt="2019-05-31T11:11:48.873" v="2591" actId="20577"/>
          <ac:spMkLst>
            <pc:docMk/>
            <pc:sldMk cId="447065103" sldId="293"/>
            <ac:spMk id="3" creationId="{F3EEE467-1798-42E4-91D7-1827E09A625B}"/>
          </ac:spMkLst>
        </pc:spChg>
      </pc:sldChg>
      <pc:sldChg chg="modSp">
        <pc:chgData name="Mike Ross" userId="7954c944-6085-4b08-be0b-82a8f61afa5b" providerId="ADAL" clId="{0E15DEF5-DE43-4568-814E-364562D805F2}" dt="2019-05-31T11:17:46.874" v="2594" actId="207"/>
        <pc:sldMkLst>
          <pc:docMk/>
          <pc:sldMk cId="2414386887" sldId="295"/>
        </pc:sldMkLst>
        <pc:spChg chg="mod">
          <ac:chgData name="Mike Ross" userId="7954c944-6085-4b08-be0b-82a8f61afa5b" providerId="ADAL" clId="{0E15DEF5-DE43-4568-814E-364562D805F2}" dt="2019-05-31T11:17:41.178" v="2593" actId="207"/>
          <ac:spMkLst>
            <pc:docMk/>
            <pc:sldMk cId="2414386887" sldId="295"/>
            <ac:spMk id="2" creationId="{754315FB-F135-45C2-A659-F44C2F2CF3E4}"/>
          </ac:spMkLst>
        </pc:spChg>
        <pc:spChg chg="mod">
          <ac:chgData name="Mike Ross" userId="7954c944-6085-4b08-be0b-82a8f61afa5b" providerId="ADAL" clId="{0E15DEF5-DE43-4568-814E-364562D805F2}" dt="2019-05-31T11:17:46.874" v="2594" actId="207"/>
          <ac:spMkLst>
            <pc:docMk/>
            <pc:sldMk cId="2414386887" sldId="295"/>
            <ac:spMk id="3" creationId="{CE147863-6F3D-41E8-8AC3-E691C341CDAF}"/>
          </ac:spMkLst>
        </pc:spChg>
        <pc:picChg chg="mod">
          <ac:chgData name="Mike Ross" userId="7954c944-6085-4b08-be0b-82a8f61afa5b" providerId="ADAL" clId="{0E15DEF5-DE43-4568-814E-364562D805F2}" dt="2019-05-23T10:53:05.338" v="2551" actId="732"/>
          <ac:picMkLst>
            <pc:docMk/>
            <pc:sldMk cId="2414386887" sldId="295"/>
            <ac:picMk id="13314" creationId="{708E35D7-1C62-4A86-978B-DDC6A7749071}"/>
          </ac:picMkLst>
        </pc:picChg>
      </pc:sldChg>
      <pc:sldChg chg="addSp modSp add setBg">
        <pc:chgData name="Mike Ross" userId="7954c944-6085-4b08-be0b-82a8f61afa5b" providerId="ADAL" clId="{0E15DEF5-DE43-4568-814E-364562D805F2}" dt="2019-05-23T09:02:42.916" v="892" actId="113"/>
        <pc:sldMkLst>
          <pc:docMk/>
          <pc:sldMk cId="3210228473" sldId="296"/>
        </pc:sldMkLst>
        <pc:spChg chg="mod">
          <ac:chgData name="Mike Ross" userId="7954c944-6085-4b08-be0b-82a8f61afa5b" providerId="ADAL" clId="{0E15DEF5-DE43-4568-814E-364562D805F2}" dt="2019-05-23T09:00:29.997" v="817" actId="20577"/>
          <ac:spMkLst>
            <pc:docMk/>
            <pc:sldMk cId="3210228473" sldId="296"/>
            <ac:spMk id="2" creationId="{274BDD18-9A47-4D9D-B902-6E4D094C4C68}"/>
          </ac:spMkLst>
        </pc:spChg>
        <pc:spChg chg="mod">
          <ac:chgData name="Mike Ross" userId="7954c944-6085-4b08-be0b-82a8f61afa5b" providerId="ADAL" clId="{0E15DEF5-DE43-4568-814E-364562D805F2}" dt="2019-05-23T09:02:42.916" v="892" actId="113"/>
          <ac:spMkLst>
            <pc:docMk/>
            <pc:sldMk cId="3210228473" sldId="296"/>
            <ac:spMk id="3" creationId="{4985CC12-D912-4DA7-8D9F-ED50404CC976}"/>
          </ac:spMkLst>
        </pc:spChg>
        <pc:graphicFrameChg chg="add mod modGraphic">
          <ac:chgData name="Mike Ross" userId="7954c944-6085-4b08-be0b-82a8f61afa5b" providerId="ADAL" clId="{0E15DEF5-DE43-4568-814E-364562D805F2}" dt="2019-05-23T08:15:23.477" v="706" actId="1037"/>
          <ac:graphicFrameMkLst>
            <pc:docMk/>
            <pc:sldMk cId="3210228473" sldId="296"/>
            <ac:graphicFrameMk id="7" creationId="{60308A49-A21E-4E48-907A-41C6DFD15590}"/>
          </ac:graphicFrameMkLst>
        </pc:graphicFrameChg>
        <pc:picChg chg="add mod">
          <ac:chgData name="Mike Ross" userId="7954c944-6085-4b08-be0b-82a8f61afa5b" providerId="ADAL" clId="{0E15DEF5-DE43-4568-814E-364562D805F2}" dt="2019-05-23T08:15:38.116" v="760" actId="1037"/>
          <ac:picMkLst>
            <pc:docMk/>
            <pc:sldMk cId="3210228473" sldId="296"/>
            <ac:picMk id="1026" creationId="{390B1ED0-35C2-4F06-BB81-1614205AEDC6}"/>
          </ac:picMkLst>
        </pc:picChg>
        <pc:picChg chg="add mod">
          <ac:chgData name="Mike Ross" userId="7954c944-6085-4b08-be0b-82a8f61afa5b" providerId="ADAL" clId="{0E15DEF5-DE43-4568-814E-364562D805F2}" dt="2019-05-23T08:15:46.989" v="789" actId="1038"/>
          <ac:picMkLst>
            <pc:docMk/>
            <pc:sldMk cId="3210228473" sldId="296"/>
            <ac:picMk id="1028" creationId="{7752BBCE-3335-4E13-879A-EB9DED277C63}"/>
          </ac:picMkLst>
        </pc:picChg>
        <pc:picChg chg="mod">
          <ac:chgData name="Mike Ross" userId="7954c944-6085-4b08-be0b-82a8f61afa5b" providerId="ADAL" clId="{0E15DEF5-DE43-4568-814E-364562D805F2}" dt="2019-05-23T08:15:31.477" v="731" actId="1037"/>
          <ac:picMkLst>
            <pc:docMk/>
            <pc:sldMk cId="3210228473" sldId="296"/>
            <ac:picMk id="15362" creationId="{5247A65C-F740-41C6-A2D8-3682A6C6B04A}"/>
          </ac:picMkLst>
        </pc:picChg>
      </pc:sldChg>
      <pc:sldChg chg="delSp delCm">
        <pc:chgData name="Mike Ross" userId="7954c944-6085-4b08-be0b-82a8f61afa5b" providerId="ADAL" clId="{0E15DEF5-DE43-4568-814E-364562D805F2}" dt="2019-06-06T11:10:54.272" v="2763" actId="1592"/>
        <pc:sldMkLst>
          <pc:docMk/>
          <pc:sldMk cId="1387120663" sldId="297"/>
        </pc:sldMkLst>
        <pc:spChg chg="del">
          <ac:chgData name="Mike Ross" userId="7954c944-6085-4b08-be0b-82a8f61afa5b" providerId="ADAL" clId="{0E15DEF5-DE43-4568-814E-364562D805F2}" dt="2019-06-06T10:59:48.067" v="2747"/>
          <ac:spMkLst>
            <pc:docMk/>
            <pc:sldMk cId="1387120663" sldId="297"/>
            <ac:spMk id="4" creationId="{B79035AE-6FE9-4637-A367-3CF32D777066}"/>
          </ac:spMkLst>
        </pc:spChg>
      </pc:sldChg>
      <pc:sldMasterChg chg="modSldLayout">
        <pc:chgData name="Mike Ross" userId="7954c944-6085-4b08-be0b-82a8f61afa5b" providerId="ADAL" clId="{0E15DEF5-DE43-4568-814E-364562D805F2}" dt="2019-05-23T10:51:44.868" v="2549" actId="20577"/>
        <pc:sldMasterMkLst>
          <pc:docMk/>
          <pc:sldMasterMk cId="1310585009" sldId="2147483648"/>
        </pc:sldMasterMkLst>
        <pc:sldLayoutChg chg="modSp">
          <pc:chgData name="Mike Ross" userId="7954c944-6085-4b08-be0b-82a8f61afa5b" providerId="ADAL" clId="{0E15DEF5-DE43-4568-814E-364562D805F2}" dt="2019-05-23T10:51:44.868" v="2549" actId="20577"/>
          <pc:sldLayoutMkLst>
            <pc:docMk/>
            <pc:sldMasterMk cId="1310585009" sldId="2147483648"/>
            <pc:sldLayoutMk cId="1343773056" sldId="2147483656"/>
          </pc:sldLayoutMkLst>
          <pc:spChg chg="mod">
            <ac:chgData name="Mike Ross" userId="7954c944-6085-4b08-be0b-82a8f61afa5b" providerId="ADAL" clId="{0E15DEF5-DE43-4568-814E-364562D805F2}" dt="2019-05-23T10:51:44.868" v="2549" actId="20577"/>
            <ac:spMkLst>
              <pc:docMk/>
              <pc:sldMasterMk cId="1310585009" sldId="2147483648"/>
              <pc:sldLayoutMk cId="1343773056" sldId="2147483656"/>
              <ac:spMk id="2" creationId="{00000000-0000-0000-0000-000000000000}"/>
            </ac:spMkLst>
          </pc:spChg>
        </pc:sldLayoutChg>
      </pc:sldMasterChg>
    </pc:docChg>
  </pc:docChgLst>
  <pc:docChgLst>
    <pc:chgData name="Andy Gray" userId="3900aca3-aa6e-4813-b4e0-c02f9e48a0aa" providerId="ADAL" clId="{AEA1C8C7-8F59-4BC7-A055-EC5B604F9C45}"/>
    <pc:docChg chg="undo custSel addSld modSld modMainMaster">
      <pc:chgData name="Andy Gray" userId="3900aca3-aa6e-4813-b4e0-c02f9e48a0aa" providerId="ADAL" clId="{AEA1C8C7-8F59-4BC7-A055-EC5B604F9C45}" dt="2019-06-07T10:55:42.014" v="854"/>
      <pc:docMkLst>
        <pc:docMk/>
      </pc:docMkLst>
      <pc:sldChg chg="addSp modSp">
        <pc:chgData name="Andy Gray" userId="3900aca3-aa6e-4813-b4e0-c02f9e48a0aa" providerId="ADAL" clId="{AEA1C8C7-8F59-4BC7-A055-EC5B604F9C45}" dt="2019-06-07T10:47:12.472" v="822" actId="20577"/>
        <pc:sldMkLst>
          <pc:docMk/>
          <pc:sldMk cId="2819996977" sldId="257"/>
        </pc:sldMkLst>
        <pc:spChg chg="add mod">
          <ac:chgData name="Andy Gray" userId="3900aca3-aa6e-4813-b4e0-c02f9e48a0aa" providerId="ADAL" clId="{AEA1C8C7-8F59-4BC7-A055-EC5B604F9C45}" dt="2019-06-07T10:46:22.552" v="810" actId="14100"/>
          <ac:spMkLst>
            <pc:docMk/>
            <pc:sldMk cId="2819996977" sldId="257"/>
            <ac:spMk id="2" creationId="{EF9BB057-7D84-43C9-BEDB-8BE6AA55DDCB}"/>
          </ac:spMkLst>
        </pc:spChg>
        <pc:spChg chg="mod">
          <ac:chgData name="Andy Gray" userId="3900aca3-aa6e-4813-b4e0-c02f9e48a0aa" providerId="ADAL" clId="{AEA1C8C7-8F59-4BC7-A055-EC5B604F9C45}" dt="2019-06-07T10:47:12.472" v="822" actId="20577"/>
          <ac:spMkLst>
            <pc:docMk/>
            <pc:sldMk cId="2819996977" sldId="257"/>
            <ac:spMk id="9" creationId="{9B940526-E652-49E9-80CD-519D5A66C408}"/>
          </ac:spMkLst>
        </pc:spChg>
      </pc:sldChg>
      <pc:sldChg chg="modSp">
        <pc:chgData name="Andy Gray" userId="3900aca3-aa6e-4813-b4e0-c02f9e48a0aa" providerId="ADAL" clId="{AEA1C8C7-8F59-4BC7-A055-EC5B604F9C45}" dt="2019-06-07T10:48:33.393" v="832" actId="12"/>
        <pc:sldMkLst>
          <pc:docMk/>
          <pc:sldMk cId="4135027854" sldId="258"/>
        </pc:sldMkLst>
        <pc:spChg chg="mod">
          <ac:chgData name="Andy Gray" userId="3900aca3-aa6e-4813-b4e0-c02f9e48a0aa" providerId="ADAL" clId="{AEA1C8C7-8F59-4BC7-A055-EC5B604F9C45}" dt="2019-06-07T10:48:33.393" v="832" actId="12"/>
          <ac:spMkLst>
            <pc:docMk/>
            <pc:sldMk cId="4135027854" sldId="258"/>
            <ac:spMk id="2" creationId="{00000000-0000-0000-0000-000000000000}"/>
          </ac:spMkLst>
        </pc:spChg>
      </pc:sldChg>
      <pc:sldChg chg="delSp modSp modNotesTx">
        <pc:chgData name="Andy Gray" userId="3900aca3-aa6e-4813-b4e0-c02f9e48a0aa" providerId="ADAL" clId="{AEA1C8C7-8F59-4BC7-A055-EC5B604F9C45}" dt="2019-06-06T09:18:10.256" v="764" actId="20577"/>
        <pc:sldMkLst>
          <pc:docMk/>
          <pc:sldMk cId="3998161294" sldId="260"/>
        </pc:sldMkLst>
        <pc:spChg chg="mod">
          <ac:chgData name="Andy Gray" userId="3900aca3-aa6e-4813-b4e0-c02f9e48a0aa" providerId="ADAL" clId="{AEA1C8C7-8F59-4BC7-A055-EC5B604F9C45}" dt="2019-06-05T17:00:22.107" v="747" actId="20577"/>
          <ac:spMkLst>
            <pc:docMk/>
            <pc:sldMk cId="3998161294" sldId="260"/>
            <ac:spMk id="3" creationId="{76AB8E7A-A6C2-450A-9E27-9038DD65D762}"/>
          </ac:spMkLst>
        </pc:spChg>
        <pc:spChg chg="del mod">
          <ac:chgData name="Andy Gray" userId="3900aca3-aa6e-4813-b4e0-c02f9e48a0aa" providerId="ADAL" clId="{AEA1C8C7-8F59-4BC7-A055-EC5B604F9C45}" dt="2019-06-06T09:17:47.720" v="763" actId="478"/>
          <ac:spMkLst>
            <pc:docMk/>
            <pc:sldMk cId="3998161294" sldId="260"/>
            <ac:spMk id="4" creationId="{B79035AE-6FE9-4637-A367-3CF32D777066}"/>
          </ac:spMkLst>
        </pc:spChg>
        <pc:picChg chg="del mod">
          <ac:chgData name="Andy Gray" userId="3900aca3-aa6e-4813-b4e0-c02f9e48a0aa" providerId="ADAL" clId="{AEA1C8C7-8F59-4BC7-A055-EC5B604F9C45}" dt="2019-06-06T09:17:44.400" v="762" actId="478"/>
          <ac:picMkLst>
            <pc:docMk/>
            <pc:sldMk cId="3998161294" sldId="260"/>
            <ac:picMk id="2050" creationId="{53035DDE-F9FC-4A06-A72D-5A9367F90B3B}"/>
          </ac:picMkLst>
        </pc:picChg>
      </pc:sldChg>
      <pc:sldChg chg="addSp delSp modSp setBg">
        <pc:chgData name="Andy Gray" userId="3900aca3-aa6e-4813-b4e0-c02f9e48a0aa" providerId="ADAL" clId="{AEA1C8C7-8F59-4BC7-A055-EC5B604F9C45}" dt="2019-06-05T11:38:36.892" v="133" actId="207"/>
        <pc:sldMkLst>
          <pc:docMk/>
          <pc:sldMk cId="596712969" sldId="261"/>
        </pc:sldMkLst>
        <pc:spChg chg="mod">
          <ac:chgData name="Andy Gray" userId="3900aca3-aa6e-4813-b4e0-c02f9e48a0aa" providerId="ADAL" clId="{AEA1C8C7-8F59-4BC7-A055-EC5B604F9C45}" dt="2019-06-05T11:38:36.892" v="133" actId="207"/>
          <ac:spMkLst>
            <pc:docMk/>
            <pc:sldMk cId="596712969" sldId="261"/>
            <ac:spMk id="2" creationId="{96CBE0E0-763A-4F84-8CAF-CF5441686A70}"/>
          </ac:spMkLst>
        </pc:spChg>
        <pc:spChg chg="mod">
          <ac:chgData name="Andy Gray" userId="3900aca3-aa6e-4813-b4e0-c02f9e48a0aa" providerId="ADAL" clId="{AEA1C8C7-8F59-4BC7-A055-EC5B604F9C45}" dt="2019-06-05T11:38:33.732" v="132" actId="207"/>
          <ac:spMkLst>
            <pc:docMk/>
            <pc:sldMk cId="596712969" sldId="261"/>
            <ac:spMk id="3" creationId="{63883664-7383-4324-BC8D-794D0A7DE480}"/>
          </ac:spMkLst>
        </pc:spChg>
        <pc:picChg chg="add del">
          <ac:chgData name="Andy Gray" userId="3900aca3-aa6e-4813-b4e0-c02f9e48a0aa" providerId="ADAL" clId="{AEA1C8C7-8F59-4BC7-A055-EC5B604F9C45}" dt="2019-06-05T11:38:13.396" v="127" actId="478"/>
          <ac:picMkLst>
            <pc:docMk/>
            <pc:sldMk cId="596712969" sldId="261"/>
            <ac:picMk id="5" creationId="{32092206-BBC4-492C-B46E-5B69FCB9AEB1}"/>
          </ac:picMkLst>
        </pc:picChg>
        <pc:picChg chg="add del mod ord">
          <ac:chgData name="Andy Gray" userId="3900aca3-aa6e-4813-b4e0-c02f9e48a0aa" providerId="ADAL" clId="{AEA1C8C7-8F59-4BC7-A055-EC5B604F9C45}" dt="2019-06-05T11:38:15.077" v="128" actId="478"/>
          <ac:picMkLst>
            <pc:docMk/>
            <pc:sldMk cId="596712969" sldId="261"/>
            <ac:picMk id="6" creationId="{B5ED6DA9-F566-4982-9F70-D4705A3F16B6}"/>
          </ac:picMkLst>
        </pc:picChg>
        <pc:picChg chg="del">
          <ac:chgData name="Andy Gray" userId="3900aca3-aa6e-4813-b4e0-c02f9e48a0aa" providerId="ADAL" clId="{AEA1C8C7-8F59-4BC7-A055-EC5B604F9C45}" dt="2019-06-05T11:25:13.506" v="122" actId="478"/>
          <ac:picMkLst>
            <pc:docMk/>
            <pc:sldMk cId="596712969" sldId="261"/>
            <ac:picMk id="1026" creationId="{C77D1520-2CEC-417A-A52D-41E2BDCAF0B7}"/>
          </ac:picMkLst>
        </pc:picChg>
      </pc:sldChg>
      <pc:sldChg chg="addSp delSp modSp">
        <pc:chgData name="Andy Gray" userId="3900aca3-aa6e-4813-b4e0-c02f9e48a0aa" providerId="ADAL" clId="{AEA1C8C7-8F59-4BC7-A055-EC5B604F9C45}" dt="2019-06-05T11:42:47.070" v="176" actId="1036"/>
        <pc:sldMkLst>
          <pc:docMk/>
          <pc:sldMk cId="1810347757" sldId="262"/>
        </pc:sldMkLst>
        <pc:graphicFrameChg chg="del mod">
          <ac:chgData name="Andy Gray" userId="3900aca3-aa6e-4813-b4e0-c02f9e48a0aa" providerId="ADAL" clId="{AEA1C8C7-8F59-4BC7-A055-EC5B604F9C45}" dt="2019-06-05T11:39:22.164" v="135" actId="478"/>
          <ac:graphicFrameMkLst>
            <pc:docMk/>
            <pc:sldMk cId="1810347757" sldId="262"/>
            <ac:graphicFrameMk id="8" creationId="{D5395988-710F-48E6-86FC-6A0588664B0C}"/>
          </ac:graphicFrameMkLst>
        </pc:graphicFrameChg>
        <pc:graphicFrameChg chg="add mod modGraphic">
          <ac:chgData name="Andy Gray" userId="3900aca3-aa6e-4813-b4e0-c02f9e48a0aa" providerId="ADAL" clId="{AEA1C8C7-8F59-4BC7-A055-EC5B604F9C45}" dt="2019-06-05T11:42:47.070" v="176" actId="1036"/>
          <ac:graphicFrameMkLst>
            <pc:docMk/>
            <pc:sldMk cId="1810347757" sldId="262"/>
            <ac:graphicFrameMk id="14" creationId="{FD73134A-32B3-40E7-9E05-E9F07AD30FA3}"/>
          </ac:graphicFrameMkLst>
        </pc:graphicFrameChg>
        <pc:picChg chg="del">
          <ac:chgData name="Andy Gray" userId="3900aca3-aa6e-4813-b4e0-c02f9e48a0aa" providerId="ADAL" clId="{AEA1C8C7-8F59-4BC7-A055-EC5B604F9C45}" dt="2019-06-05T11:39:53.190" v="142" actId="478"/>
          <ac:picMkLst>
            <pc:docMk/>
            <pc:sldMk cId="1810347757" sldId="262"/>
            <ac:picMk id="4" creationId="{53231EB6-E5F8-4C7D-9D7C-909939F299E7}"/>
          </ac:picMkLst>
        </pc:picChg>
        <pc:picChg chg="add mod ord modCrop">
          <ac:chgData name="Andy Gray" userId="3900aca3-aa6e-4813-b4e0-c02f9e48a0aa" providerId="ADAL" clId="{AEA1C8C7-8F59-4BC7-A055-EC5B604F9C45}" dt="2019-06-05T11:39:51.571" v="141" actId="167"/>
          <ac:picMkLst>
            <pc:docMk/>
            <pc:sldMk cId="1810347757" sldId="262"/>
            <ac:picMk id="6" creationId="{2348C65F-4772-41BD-ACAD-37B7183D44BA}"/>
          </ac:picMkLst>
        </pc:picChg>
        <pc:picChg chg="del">
          <ac:chgData name="Andy Gray" userId="3900aca3-aa6e-4813-b4e0-c02f9e48a0aa" providerId="ADAL" clId="{AEA1C8C7-8F59-4BC7-A055-EC5B604F9C45}" dt="2019-06-05T11:40:57.812" v="157" actId="478"/>
          <ac:picMkLst>
            <pc:docMk/>
            <pc:sldMk cId="1810347757" sldId="262"/>
            <ac:picMk id="7" creationId="{D8172AC1-7F04-4D92-9AEC-34DD4F8D1AB2}"/>
          </ac:picMkLst>
        </pc:picChg>
        <pc:picChg chg="add mod ord">
          <ac:chgData name="Andy Gray" userId="3900aca3-aa6e-4813-b4e0-c02f9e48a0aa" providerId="ADAL" clId="{AEA1C8C7-8F59-4BC7-A055-EC5B604F9C45}" dt="2019-06-05T11:41:00.803" v="158" actId="167"/>
          <ac:picMkLst>
            <pc:docMk/>
            <pc:sldMk cId="1810347757" sldId="262"/>
            <ac:picMk id="10" creationId="{9CBAD35C-0BF8-4675-8CF9-5A8F1FC20FAD}"/>
          </ac:picMkLst>
        </pc:picChg>
        <pc:picChg chg="del">
          <ac:chgData name="Andy Gray" userId="3900aca3-aa6e-4813-b4e0-c02f9e48a0aa" providerId="ADAL" clId="{AEA1C8C7-8F59-4BC7-A055-EC5B604F9C45}" dt="2019-06-05T11:40:15.429" v="149" actId="478"/>
          <ac:picMkLst>
            <pc:docMk/>
            <pc:sldMk cId="1810347757" sldId="262"/>
            <ac:picMk id="12" creationId="{AC834CEF-4701-40A2-BF9F-18EEE0C0B401}"/>
          </ac:picMkLst>
        </pc:picChg>
        <pc:picChg chg="add mod ord modCrop">
          <ac:chgData name="Andy Gray" userId="3900aca3-aa6e-4813-b4e0-c02f9e48a0aa" providerId="ADAL" clId="{AEA1C8C7-8F59-4BC7-A055-EC5B604F9C45}" dt="2019-06-05T11:40:56.180" v="156" actId="167"/>
          <ac:picMkLst>
            <pc:docMk/>
            <pc:sldMk cId="1810347757" sldId="262"/>
            <ac:picMk id="13" creationId="{5A369F24-0AC9-421E-988D-986C6745B2C5}"/>
          </ac:picMkLst>
        </pc:picChg>
      </pc:sldChg>
      <pc:sldChg chg="addSp delSp modSp">
        <pc:chgData name="Andy Gray" userId="3900aca3-aa6e-4813-b4e0-c02f9e48a0aa" providerId="ADAL" clId="{AEA1C8C7-8F59-4BC7-A055-EC5B604F9C45}" dt="2019-06-07T10:55:11.966" v="853" actId="1076"/>
        <pc:sldMkLst>
          <pc:docMk/>
          <pc:sldMk cId="2662708514" sldId="264"/>
        </pc:sldMkLst>
        <pc:picChg chg="del">
          <ac:chgData name="Andy Gray" userId="3900aca3-aa6e-4813-b4e0-c02f9e48a0aa" providerId="ADAL" clId="{AEA1C8C7-8F59-4BC7-A055-EC5B604F9C45}" dt="2019-06-05T11:43:12.702" v="183" actId="478"/>
          <ac:picMkLst>
            <pc:docMk/>
            <pc:sldMk cId="2662708514" sldId="264"/>
            <ac:picMk id="4" creationId="{76BD5844-FD92-490C-8964-2041952768BA}"/>
          </ac:picMkLst>
        </pc:picChg>
        <pc:picChg chg="add mod ord modCrop">
          <ac:chgData name="Andy Gray" userId="3900aca3-aa6e-4813-b4e0-c02f9e48a0aa" providerId="ADAL" clId="{AEA1C8C7-8F59-4BC7-A055-EC5B604F9C45}" dt="2019-06-07T10:55:11.966" v="853" actId="1076"/>
          <ac:picMkLst>
            <pc:docMk/>
            <pc:sldMk cId="2662708514" sldId="264"/>
            <ac:picMk id="6" creationId="{473A1574-EC47-4D7A-B321-86573A623BC6}"/>
          </ac:picMkLst>
        </pc:picChg>
      </pc:sldChg>
      <pc:sldChg chg="addSp delSp modSp">
        <pc:chgData name="Andy Gray" userId="3900aca3-aa6e-4813-b4e0-c02f9e48a0aa" providerId="ADAL" clId="{AEA1C8C7-8F59-4BC7-A055-EC5B604F9C45}" dt="2019-06-05T11:47:08.965" v="230" actId="478"/>
        <pc:sldMkLst>
          <pc:docMk/>
          <pc:sldMk cId="147903666" sldId="265"/>
        </pc:sldMkLst>
        <pc:graphicFrameChg chg="del mod ord">
          <ac:chgData name="Andy Gray" userId="3900aca3-aa6e-4813-b4e0-c02f9e48a0aa" providerId="ADAL" clId="{AEA1C8C7-8F59-4BC7-A055-EC5B604F9C45}" dt="2019-06-05T11:44:02.031" v="189" actId="478"/>
          <ac:graphicFrameMkLst>
            <pc:docMk/>
            <pc:sldMk cId="147903666" sldId="265"/>
            <ac:graphicFrameMk id="7" creationId="{BA283DE4-F61F-41B6-A183-A27083B21AF9}"/>
          </ac:graphicFrameMkLst>
        </pc:graphicFrameChg>
        <pc:graphicFrameChg chg="add ord">
          <ac:chgData name="Andy Gray" userId="3900aca3-aa6e-4813-b4e0-c02f9e48a0aa" providerId="ADAL" clId="{AEA1C8C7-8F59-4BC7-A055-EC5B604F9C45}" dt="2019-06-05T11:44:47.192" v="198" actId="167"/>
          <ac:graphicFrameMkLst>
            <pc:docMk/>
            <pc:sldMk cId="147903666" sldId="265"/>
            <ac:graphicFrameMk id="8" creationId="{5324D33F-E3FE-4AD9-B52A-9335FB86AFF9}"/>
          </ac:graphicFrameMkLst>
        </pc:graphicFrameChg>
        <pc:picChg chg="del">
          <ac:chgData name="Andy Gray" userId="3900aca3-aa6e-4813-b4e0-c02f9e48a0aa" providerId="ADAL" clId="{AEA1C8C7-8F59-4BC7-A055-EC5B604F9C45}" dt="2019-06-05T11:44:32.693" v="197" actId="478"/>
          <ac:picMkLst>
            <pc:docMk/>
            <pc:sldMk cId="147903666" sldId="265"/>
            <ac:picMk id="5" creationId="{BCB52E2F-B24B-4511-9FE6-DBBA751038D0}"/>
          </ac:picMkLst>
        </pc:picChg>
        <pc:picChg chg="del">
          <ac:chgData name="Andy Gray" userId="3900aca3-aa6e-4813-b4e0-c02f9e48a0aa" providerId="ADAL" clId="{AEA1C8C7-8F59-4BC7-A055-EC5B604F9C45}" dt="2019-06-05T11:45:41.766" v="209" actId="478"/>
          <ac:picMkLst>
            <pc:docMk/>
            <pc:sldMk cId="147903666" sldId="265"/>
            <ac:picMk id="6" creationId="{9F67ED0E-A7D2-405C-A775-D9A9F2636E04}"/>
          </ac:picMkLst>
        </pc:picChg>
        <pc:picChg chg="add mod ord modCrop">
          <ac:chgData name="Andy Gray" userId="3900aca3-aa6e-4813-b4e0-c02f9e48a0aa" providerId="ADAL" clId="{AEA1C8C7-8F59-4BC7-A055-EC5B604F9C45}" dt="2019-06-05T11:45:20.149" v="203" actId="732"/>
          <ac:picMkLst>
            <pc:docMk/>
            <pc:sldMk cId="147903666" sldId="265"/>
            <ac:picMk id="9" creationId="{78B1722C-4651-4834-8285-F552FF95E2FE}"/>
          </ac:picMkLst>
        </pc:picChg>
        <pc:picChg chg="add mod modCrop">
          <ac:chgData name="Andy Gray" userId="3900aca3-aa6e-4813-b4e0-c02f9e48a0aa" providerId="ADAL" clId="{AEA1C8C7-8F59-4BC7-A055-EC5B604F9C45}" dt="2019-06-05T11:46:06.686" v="218" actId="1037"/>
          <ac:picMkLst>
            <pc:docMk/>
            <pc:sldMk cId="147903666" sldId="265"/>
            <ac:picMk id="11" creationId="{197DF9A0-109B-42D6-BB47-2724E8C78EA9}"/>
          </ac:picMkLst>
        </pc:picChg>
        <pc:picChg chg="add mod ord modCrop">
          <ac:chgData name="Andy Gray" userId="3900aca3-aa6e-4813-b4e0-c02f9e48a0aa" providerId="ADAL" clId="{AEA1C8C7-8F59-4BC7-A055-EC5B604F9C45}" dt="2019-06-05T11:47:07.460" v="229" actId="167"/>
          <ac:picMkLst>
            <pc:docMk/>
            <pc:sldMk cId="147903666" sldId="265"/>
            <ac:picMk id="13" creationId="{283D4EE2-8903-4B38-B6AF-A36011AD6274}"/>
          </ac:picMkLst>
        </pc:picChg>
        <pc:picChg chg="del">
          <ac:chgData name="Andy Gray" userId="3900aca3-aa6e-4813-b4e0-c02f9e48a0aa" providerId="ADAL" clId="{AEA1C8C7-8F59-4BC7-A055-EC5B604F9C45}" dt="2019-06-05T11:47:08.965" v="230" actId="478"/>
          <ac:picMkLst>
            <pc:docMk/>
            <pc:sldMk cId="147903666" sldId="265"/>
            <ac:picMk id="9218" creationId="{9EB92CDE-3B86-434F-83B0-154E34DC64E5}"/>
          </ac:picMkLst>
        </pc:picChg>
      </pc:sldChg>
      <pc:sldChg chg="addSp delSp modSp">
        <pc:chgData name="Andy Gray" userId="3900aca3-aa6e-4813-b4e0-c02f9e48a0aa" providerId="ADAL" clId="{AEA1C8C7-8F59-4BC7-A055-EC5B604F9C45}" dt="2019-06-05T12:32:24.921" v="677" actId="1076"/>
        <pc:sldMkLst>
          <pc:docMk/>
          <pc:sldMk cId="4247941295" sldId="267"/>
        </pc:sldMkLst>
        <pc:graphicFrameChg chg="add ord">
          <ac:chgData name="Andy Gray" userId="3900aca3-aa6e-4813-b4e0-c02f9e48a0aa" providerId="ADAL" clId="{AEA1C8C7-8F59-4BC7-A055-EC5B604F9C45}" dt="2019-06-05T12:31:14.845" v="653" actId="167"/>
          <ac:graphicFrameMkLst>
            <pc:docMk/>
            <pc:sldMk cId="4247941295" sldId="267"/>
            <ac:graphicFrameMk id="8" creationId="{A1F07363-59E0-4F35-90B4-41CD910454C2}"/>
          </ac:graphicFrameMkLst>
        </pc:graphicFrameChg>
        <pc:graphicFrameChg chg="del">
          <ac:chgData name="Andy Gray" userId="3900aca3-aa6e-4813-b4e0-c02f9e48a0aa" providerId="ADAL" clId="{AEA1C8C7-8F59-4BC7-A055-EC5B604F9C45}" dt="2019-06-05T12:29:36.627" v="628" actId="478"/>
          <ac:graphicFrameMkLst>
            <pc:docMk/>
            <pc:sldMk cId="4247941295" sldId="267"/>
            <ac:graphicFrameMk id="9" creationId="{68D03949-9918-4E5A-B056-A84E476B9F54}"/>
          </ac:graphicFrameMkLst>
        </pc:graphicFrameChg>
        <pc:picChg chg="add mod ord">
          <ac:chgData name="Andy Gray" userId="3900aca3-aa6e-4813-b4e0-c02f9e48a0aa" providerId="ADAL" clId="{AEA1C8C7-8F59-4BC7-A055-EC5B604F9C45}" dt="2019-06-05T12:30:13.753" v="638" actId="167"/>
          <ac:picMkLst>
            <pc:docMk/>
            <pc:sldMk cId="4247941295" sldId="267"/>
            <ac:picMk id="5" creationId="{044786AE-B293-4F94-9BD4-62B7BB8C1BF8}"/>
          </ac:picMkLst>
        </pc:picChg>
        <pc:picChg chg="del">
          <ac:chgData name="Andy Gray" userId="3900aca3-aa6e-4813-b4e0-c02f9e48a0aa" providerId="ADAL" clId="{AEA1C8C7-8F59-4BC7-A055-EC5B604F9C45}" dt="2019-06-05T12:31:59.474" v="665" actId="478"/>
          <ac:picMkLst>
            <pc:docMk/>
            <pc:sldMk cId="4247941295" sldId="267"/>
            <ac:picMk id="6" creationId="{54B91301-0753-4E27-8918-9298658554ED}"/>
          </ac:picMkLst>
        </pc:picChg>
        <pc:picChg chg="add mod ord modCrop">
          <ac:chgData name="Andy Gray" userId="3900aca3-aa6e-4813-b4e0-c02f9e48a0aa" providerId="ADAL" clId="{AEA1C8C7-8F59-4BC7-A055-EC5B604F9C45}" dt="2019-06-05T12:31:39.705" v="658" actId="167"/>
          <ac:picMkLst>
            <pc:docMk/>
            <pc:sldMk cId="4247941295" sldId="267"/>
            <ac:picMk id="10" creationId="{BA79AC24-863C-4211-90F6-66EB1635A217}"/>
          </ac:picMkLst>
        </pc:picChg>
        <pc:picChg chg="add mod">
          <ac:chgData name="Andy Gray" userId="3900aca3-aa6e-4813-b4e0-c02f9e48a0aa" providerId="ADAL" clId="{AEA1C8C7-8F59-4BC7-A055-EC5B604F9C45}" dt="2019-06-05T12:32:24.921" v="677" actId="1076"/>
          <ac:picMkLst>
            <pc:docMk/>
            <pc:sldMk cId="4247941295" sldId="267"/>
            <ac:picMk id="12" creationId="{97F9D4E7-4BE2-4352-AEE4-8693AF0C06DF}"/>
          </ac:picMkLst>
        </pc:picChg>
        <pc:picChg chg="del">
          <ac:chgData name="Andy Gray" userId="3900aca3-aa6e-4813-b4e0-c02f9e48a0aa" providerId="ADAL" clId="{AEA1C8C7-8F59-4BC7-A055-EC5B604F9C45}" dt="2019-06-05T12:30:23.850" v="640" actId="478"/>
          <ac:picMkLst>
            <pc:docMk/>
            <pc:sldMk cId="4247941295" sldId="267"/>
            <ac:picMk id="3074" creationId="{1012E690-082F-4627-95CB-B7A427574193}"/>
          </ac:picMkLst>
        </pc:picChg>
        <pc:picChg chg="del">
          <ac:chgData name="Andy Gray" userId="3900aca3-aa6e-4813-b4e0-c02f9e48a0aa" providerId="ADAL" clId="{AEA1C8C7-8F59-4BC7-A055-EC5B604F9C45}" dt="2019-06-05T12:31:05.642" v="652" actId="478"/>
          <ac:picMkLst>
            <pc:docMk/>
            <pc:sldMk cId="4247941295" sldId="267"/>
            <ac:picMk id="3076" creationId="{228C2927-8D9B-4756-AF41-FBED09BB784B}"/>
          </ac:picMkLst>
        </pc:picChg>
      </pc:sldChg>
      <pc:sldChg chg="addSp delSp modSp">
        <pc:chgData name="Andy Gray" userId="3900aca3-aa6e-4813-b4e0-c02f9e48a0aa" providerId="ADAL" clId="{AEA1C8C7-8F59-4BC7-A055-EC5B604F9C45}" dt="2019-06-05T11:50:49.893" v="289" actId="1076"/>
        <pc:sldMkLst>
          <pc:docMk/>
          <pc:sldMk cId="2952418648" sldId="278"/>
        </pc:sldMkLst>
        <pc:graphicFrameChg chg="del mod">
          <ac:chgData name="Andy Gray" userId="3900aca3-aa6e-4813-b4e0-c02f9e48a0aa" providerId="ADAL" clId="{AEA1C8C7-8F59-4BC7-A055-EC5B604F9C45}" dt="2019-06-05T11:47:54.863" v="232" actId="478"/>
          <ac:graphicFrameMkLst>
            <pc:docMk/>
            <pc:sldMk cId="2952418648" sldId="278"/>
            <ac:graphicFrameMk id="6" creationId="{9D07376A-DD25-4747-BF2D-228FD047353A}"/>
          </ac:graphicFrameMkLst>
        </pc:graphicFrameChg>
        <pc:graphicFrameChg chg="add ord">
          <ac:chgData name="Andy Gray" userId="3900aca3-aa6e-4813-b4e0-c02f9e48a0aa" providerId="ADAL" clId="{AEA1C8C7-8F59-4BC7-A055-EC5B604F9C45}" dt="2019-06-05T11:50:12.162" v="270" actId="167"/>
          <ac:graphicFrameMkLst>
            <pc:docMk/>
            <pc:sldMk cId="2952418648" sldId="278"/>
            <ac:graphicFrameMk id="14" creationId="{C6E37CEB-3A88-4236-B9F9-27CE85470912}"/>
          </ac:graphicFrameMkLst>
        </pc:graphicFrameChg>
        <pc:picChg chg="del">
          <ac:chgData name="Andy Gray" userId="3900aca3-aa6e-4813-b4e0-c02f9e48a0aa" providerId="ADAL" clId="{AEA1C8C7-8F59-4BC7-A055-EC5B604F9C45}" dt="2019-06-05T11:49:22.926" v="262" actId="478"/>
          <ac:picMkLst>
            <pc:docMk/>
            <pc:sldMk cId="2952418648" sldId="278"/>
            <ac:picMk id="5" creationId="{7161CD5D-EAB1-447F-B1A0-6FE04A5AED3D}"/>
          </ac:picMkLst>
        </pc:picChg>
        <pc:picChg chg="add mod ord modCrop">
          <ac:chgData name="Andy Gray" userId="3900aca3-aa6e-4813-b4e0-c02f9e48a0aa" providerId="ADAL" clId="{AEA1C8C7-8F59-4BC7-A055-EC5B604F9C45}" dt="2019-06-05T11:50:28.133" v="273" actId="1076"/>
          <ac:picMkLst>
            <pc:docMk/>
            <pc:sldMk cId="2952418648" sldId="278"/>
            <ac:picMk id="7" creationId="{8CBFEB5A-3426-44E1-BF5B-046F3E0FCA61}"/>
          </ac:picMkLst>
        </pc:picChg>
        <pc:picChg chg="add mod ord modCrop">
          <ac:chgData name="Andy Gray" userId="3900aca3-aa6e-4813-b4e0-c02f9e48a0aa" providerId="ADAL" clId="{AEA1C8C7-8F59-4BC7-A055-EC5B604F9C45}" dt="2019-06-05T11:50:43.719" v="287" actId="1038"/>
          <ac:picMkLst>
            <pc:docMk/>
            <pc:sldMk cId="2952418648" sldId="278"/>
            <ac:picMk id="9" creationId="{2EDAD811-C563-429A-AA0D-6F408D95963B}"/>
          </ac:picMkLst>
        </pc:picChg>
        <pc:picChg chg="add mod">
          <ac:chgData name="Andy Gray" userId="3900aca3-aa6e-4813-b4e0-c02f9e48a0aa" providerId="ADAL" clId="{AEA1C8C7-8F59-4BC7-A055-EC5B604F9C45}" dt="2019-06-05T11:50:49.893" v="289" actId="1076"/>
          <ac:picMkLst>
            <pc:docMk/>
            <pc:sldMk cId="2952418648" sldId="278"/>
            <ac:picMk id="11" creationId="{F7F5AEE0-AB87-49A2-988C-5BAF73FB966F}"/>
          </ac:picMkLst>
        </pc:picChg>
        <pc:picChg chg="del">
          <ac:chgData name="Andy Gray" userId="3900aca3-aa6e-4813-b4e0-c02f9e48a0aa" providerId="ADAL" clId="{AEA1C8C7-8F59-4BC7-A055-EC5B604F9C45}" dt="2019-06-05T11:48:50.534" v="254" actId="478"/>
          <ac:picMkLst>
            <pc:docMk/>
            <pc:sldMk cId="2952418648" sldId="278"/>
            <ac:picMk id="3074" creationId="{E8F2DB09-91C4-4CC0-8F00-7572C6DC150D}"/>
          </ac:picMkLst>
        </pc:picChg>
        <pc:picChg chg="del mod">
          <ac:chgData name="Andy Gray" userId="3900aca3-aa6e-4813-b4e0-c02f9e48a0aa" providerId="ADAL" clId="{AEA1C8C7-8F59-4BC7-A055-EC5B604F9C45}" dt="2019-06-05T11:48:16.910" v="243" actId="478"/>
          <ac:picMkLst>
            <pc:docMk/>
            <pc:sldMk cId="2952418648" sldId="278"/>
            <ac:picMk id="3076" creationId="{982B4ED7-608B-42F8-82A2-629039330E7F}"/>
          </ac:picMkLst>
        </pc:picChg>
      </pc:sldChg>
      <pc:sldChg chg="addSp delSp modSp">
        <pc:chgData name="Andy Gray" userId="3900aca3-aa6e-4813-b4e0-c02f9e48a0aa" providerId="ADAL" clId="{AEA1C8C7-8F59-4BC7-A055-EC5B604F9C45}" dt="2019-06-06T11:49:14.413" v="786" actId="732"/>
        <pc:sldMkLst>
          <pc:docMk/>
          <pc:sldMk cId="1381733405" sldId="279"/>
        </pc:sldMkLst>
        <pc:picChg chg="del">
          <ac:chgData name="Andy Gray" userId="3900aca3-aa6e-4813-b4e0-c02f9e48a0aa" providerId="ADAL" clId="{AEA1C8C7-8F59-4BC7-A055-EC5B604F9C45}" dt="2019-06-05T11:51:38.142" v="300" actId="478"/>
          <ac:picMkLst>
            <pc:docMk/>
            <pc:sldMk cId="1381733405" sldId="279"/>
            <ac:picMk id="5" creationId="{86FD6E83-945B-4E71-8C95-9274871816DF}"/>
          </ac:picMkLst>
        </pc:picChg>
        <pc:picChg chg="add mod ord modCrop">
          <ac:chgData name="Andy Gray" userId="3900aca3-aa6e-4813-b4e0-c02f9e48a0aa" providerId="ADAL" clId="{AEA1C8C7-8F59-4BC7-A055-EC5B604F9C45}" dt="2019-06-06T11:49:14.413" v="786" actId="732"/>
          <ac:picMkLst>
            <pc:docMk/>
            <pc:sldMk cId="1381733405" sldId="279"/>
            <ac:picMk id="6" creationId="{A6B27BF2-9882-4F12-8C94-7A549E29BB0B}"/>
          </ac:picMkLst>
        </pc:picChg>
      </pc:sldChg>
      <pc:sldChg chg="addSp delSp modSp">
        <pc:chgData name="Andy Gray" userId="3900aca3-aa6e-4813-b4e0-c02f9e48a0aa" providerId="ADAL" clId="{AEA1C8C7-8F59-4BC7-A055-EC5B604F9C45}" dt="2019-06-05T12:00:26.567" v="351" actId="1038"/>
        <pc:sldMkLst>
          <pc:docMk/>
          <pc:sldMk cId="1251002090" sldId="281"/>
        </pc:sldMkLst>
        <pc:picChg chg="add mod ord modCrop">
          <ac:chgData name="Andy Gray" userId="3900aca3-aa6e-4813-b4e0-c02f9e48a0aa" providerId="ADAL" clId="{AEA1C8C7-8F59-4BC7-A055-EC5B604F9C45}" dt="2019-06-05T12:00:26.567" v="351" actId="1038"/>
          <ac:picMkLst>
            <pc:docMk/>
            <pc:sldMk cId="1251002090" sldId="281"/>
            <ac:picMk id="5" creationId="{4763BC21-A789-4562-A4B9-9AF4B6CF2053}"/>
          </ac:picMkLst>
        </pc:picChg>
        <pc:picChg chg="del">
          <ac:chgData name="Andy Gray" userId="3900aca3-aa6e-4813-b4e0-c02f9e48a0aa" providerId="ADAL" clId="{AEA1C8C7-8F59-4BC7-A055-EC5B604F9C45}" dt="2019-06-05T11:59:49.031" v="341" actId="478"/>
          <ac:picMkLst>
            <pc:docMk/>
            <pc:sldMk cId="1251002090" sldId="281"/>
            <ac:picMk id="8" creationId="{62A56D0C-57FD-4E25-A7AF-A5C4358CBA67}"/>
          </ac:picMkLst>
        </pc:picChg>
      </pc:sldChg>
      <pc:sldChg chg="addSp delSp modSp addCm delCm">
        <pc:chgData name="Andy Gray" userId="3900aca3-aa6e-4813-b4e0-c02f9e48a0aa" providerId="ADAL" clId="{AEA1C8C7-8F59-4BC7-A055-EC5B604F9C45}" dt="2019-06-05T12:03:52.616" v="433" actId="1037"/>
        <pc:sldMkLst>
          <pc:docMk/>
          <pc:sldMk cId="2753127640" sldId="282"/>
        </pc:sldMkLst>
        <pc:graphicFrameChg chg="del">
          <ac:chgData name="Andy Gray" userId="3900aca3-aa6e-4813-b4e0-c02f9e48a0aa" providerId="ADAL" clId="{AEA1C8C7-8F59-4BC7-A055-EC5B604F9C45}" dt="2019-06-05T12:01:15.569" v="356" actId="478"/>
          <ac:graphicFrameMkLst>
            <pc:docMk/>
            <pc:sldMk cId="2753127640" sldId="282"/>
            <ac:graphicFrameMk id="8" creationId="{175EF460-D049-4C4E-A5CE-88E444118E47}"/>
          </ac:graphicFrameMkLst>
        </pc:graphicFrameChg>
        <pc:graphicFrameChg chg="add ord">
          <ac:chgData name="Andy Gray" userId="3900aca3-aa6e-4813-b4e0-c02f9e48a0aa" providerId="ADAL" clId="{AEA1C8C7-8F59-4BC7-A055-EC5B604F9C45}" dt="2019-06-05T12:01:12.719" v="355" actId="167"/>
          <ac:graphicFrameMkLst>
            <pc:docMk/>
            <pc:sldMk cId="2753127640" sldId="282"/>
            <ac:graphicFrameMk id="9" creationId="{B13ABA78-7B96-463E-ABE1-DF8C5B7D7DEC}"/>
          </ac:graphicFrameMkLst>
        </pc:graphicFrameChg>
        <pc:picChg chg="del">
          <ac:chgData name="Andy Gray" userId="3900aca3-aa6e-4813-b4e0-c02f9e48a0aa" providerId="ADAL" clId="{AEA1C8C7-8F59-4BC7-A055-EC5B604F9C45}" dt="2019-06-05T12:02:06.703" v="373" actId="478"/>
          <ac:picMkLst>
            <pc:docMk/>
            <pc:sldMk cId="2753127640" sldId="282"/>
            <ac:picMk id="5" creationId="{72C618DD-32CE-47F1-A123-EED18FD455DD}"/>
          </ac:picMkLst>
        </pc:picChg>
        <pc:picChg chg="add mod modCrop">
          <ac:chgData name="Andy Gray" userId="3900aca3-aa6e-4813-b4e0-c02f9e48a0aa" providerId="ADAL" clId="{AEA1C8C7-8F59-4BC7-A055-EC5B604F9C45}" dt="2019-06-05T12:03:52.616" v="433" actId="1037"/>
          <ac:picMkLst>
            <pc:docMk/>
            <pc:sldMk cId="2753127640" sldId="282"/>
            <ac:picMk id="6" creationId="{7C352C71-FD00-4C51-B229-6635D4C2533B}"/>
          </ac:picMkLst>
        </pc:picChg>
        <pc:picChg chg="del">
          <ac:chgData name="Andy Gray" userId="3900aca3-aa6e-4813-b4e0-c02f9e48a0aa" providerId="ADAL" clId="{AEA1C8C7-8F59-4BC7-A055-EC5B604F9C45}" dt="2019-06-05T12:02:38.942" v="413" actId="478"/>
          <ac:picMkLst>
            <pc:docMk/>
            <pc:sldMk cId="2753127640" sldId="282"/>
            <ac:picMk id="10" creationId="{E92D361C-3CFE-426D-AA2C-64E08570F3E7}"/>
          </ac:picMkLst>
        </pc:picChg>
        <pc:picChg chg="del">
          <ac:chgData name="Andy Gray" userId="3900aca3-aa6e-4813-b4e0-c02f9e48a0aa" providerId="ADAL" clId="{AEA1C8C7-8F59-4BC7-A055-EC5B604F9C45}" dt="2019-06-05T12:01:42.974" v="364" actId="478"/>
          <ac:picMkLst>
            <pc:docMk/>
            <pc:sldMk cId="2753127640" sldId="282"/>
            <ac:picMk id="11" creationId="{AD16001D-1AC1-46DA-81ED-F7D3484B277A}"/>
          </ac:picMkLst>
        </pc:picChg>
        <pc:picChg chg="add mod modCrop">
          <ac:chgData name="Andy Gray" userId="3900aca3-aa6e-4813-b4e0-c02f9e48a0aa" providerId="ADAL" clId="{AEA1C8C7-8F59-4BC7-A055-EC5B604F9C45}" dt="2019-06-05T12:02:35.578" v="412" actId="1035"/>
          <ac:picMkLst>
            <pc:docMk/>
            <pc:sldMk cId="2753127640" sldId="282"/>
            <ac:picMk id="12" creationId="{8F2BFC57-0BD2-4894-A849-38BC351B61DA}"/>
          </ac:picMkLst>
        </pc:picChg>
        <pc:picChg chg="add mod modCrop">
          <ac:chgData name="Andy Gray" userId="3900aca3-aa6e-4813-b4e0-c02f9e48a0aa" providerId="ADAL" clId="{AEA1C8C7-8F59-4BC7-A055-EC5B604F9C45}" dt="2019-06-05T12:03:44.463" v="430" actId="732"/>
          <ac:picMkLst>
            <pc:docMk/>
            <pc:sldMk cId="2753127640" sldId="282"/>
            <ac:picMk id="14" creationId="{E1AE69D0-953F-4B2F-A64C-6E4CB07E1873}"/>
          </ac:picMkLst>
        </pc:picChg>
      </pc:sldChg>
      <pc:sldChg chg="addSp delSp modSp">
        <pc:chgData name="Andy Gray" userId="3900aca3-aa6e-4813-b4e0-c02f9e48a0aa" providerId="ADAL" clId="{AEA1C8C7-8F59-4BC7-A055-EC5B604F9C45}" dt="2019-06-05T12:05:18.726" v="456" actId="1076"/>
        <pc:sldMkLst>
          <pc:docMk/>
          <pc:sldMk cId="233546920" sldId="283"/>
        </pc:sldMkLst>
        <pc:spChg chg="mod">
          <ac:chgData name="Andy Gray" userId="3900aca3-aa6e-4813-b4e0-c02f9e48a0aa" providerId="ADAL" clId="{AEA1C8C7-8F59-4BC7-A055-EC5B604F9C45}" dt="2019-06-05T12:05:11.128" v="455" actId="20577"/>
          <ac:spMkLst>
            <pc:docMk/>
            <pc:sldMk cId="233546920" sldId="283"/>
            <ac:spMk id="3" creationId="{9CD3CA30-5462-4179-9A1A-AE2CBE3AD71A}"/>
          </ac:spMkLst>
        </pc:spChg>
        <pc:graphicFrameChg chg="del">
          <ac:chgData name="Andy Gray" userId="3900aca3-aa6e-4813-b4e0-c02f9e48a0aa" providerId="ADAL" clId="{AEA1C8C7-8F59-4BC7-A055-EC5B604F9C45}" dt="2019-06-05T12:04:25.433" v="441" actId="478"/>
          <ac:graphicFrameMkLst>
            <pc:docMk/>
            <pc:sldMk cId="233546920" sldId="283"/>
            <ac:graphicFrameMk id="7" creationId="{20C8DA6A-F8B2-4B2C-9332-C299168BDC7E}"/>
          </ac:graphicFrameMkLst>
        </pc:graphicFrameChg>
        <pc:picChg chg="add mod">
          <ac:chgData name="Andy Gray" userId="3900aca3-aa6e-4813-b4e0-c02f9e48a0aa" providerId="ADAL" clId="{AEA1C8C7-8F59-4BC7-A055-EC5B604F9C45}" dt="2019-06-05T12:05:18.726" v="456" actId="1076"/>
          <ac:picMkLst>
            <pc:docMk/>
            <pc:sldMk cId="233546920" sldId="283"/>
            <ac:picMk id="5" creationId="{D19CFE93-66B9-40D3-A7C9-C96C62B64EB1}"/>
          </ac:picMkLst>
        </pc:picChg>
        <pc:picChg chg="del">
          <ac:chgData name="Andy Gray" userId="3900aca3-aa6e-4813-b4e0-c02f9e48a0aa" providerId="ADAL" clId="{AEA1C8C7-8F59-4BC7-A055-EC5B604F9C45}" dt="2019-06-05T12:04:27.887" v="442" actId="478"/>
          <ac:picMkLst>
            <pc:docMk/>
            <pc:sldMk cId="233546920" sldId="283"/>
            <ac:picMk id="6" creationId="{D1747E70-5A72-4D37-A9F3-90E58BFED7AC}"/>
          </ac:picMkLst>
        </pc:picChg>
      </pc:sldChg>
      <pc:sldChg chg="addSp delSp modSp">
        <pc:chgData name="Andy Gray" userId="3900aca3-aa6e-4813-b4e0-c02f9e48a0aa" providerId="ADAL" clId="{AEA1C8C7-8F59-4BC7-A055-EC5B604F9C45}" dt="2019-06-05T12:18:39.506" v="549" actId="20577"/>
        <pc:sldMkLst>
          <pc:docMk/>
          <pc:sldMk cId="2725502979" sldId="286"/>
        </pc:sldMkLst>
        <pc:spChg chg="mod">
          <ac:chgData name="Andy Gray" userId="3900aca3-aa6e-4813-b4e0-c02f9e48a0aa" providerId="ADAL" clId="{AEA1C8C7-8F59-4BC7-A055-EC5B604F9C45}" dt="2019-06-05T12:18:39.506" v="549" actId="20577"/>
          <ac:spMkLst>
            <pc:docMk/>
            <pc:sldMk cId="2725502979" sldId="286"/>
            <ac:spMk id="3" creationId="{D4D02552-6075-460A-92AB-F9678DF24297}"/>
          </ac:spMkLst>
        </pc:spChg>
        <pc:picChg chg="del">
          <ac:chgData name="Andy Gray" userId="3900aca3-aa6e-4813-b4e0-c02f9e48a0aa" providerId="ADAL" clId="{AEA1C8C7-8F59-4BC7-A055-EC5B604F9C45}" dt="2019-06-05T12:18:09.297" v="540" actId="478"/>
          <ac:picMkLst>
            <pc:docMk/>
            <pc:sldMk cId="2725502979" sldId="286"/>
            <ac:picMk id="5" creationId="{480B2F85-F47E-411B-9F29-AE7D6FA9AFC5}"/>
          </ac:picMkLst>
        </pc:picChg>
        <pc:picChg chg="add mod ord modCrop">
          <ac:chgData name="Andy Gray" userId="3900aca3-aa6e-4813-b4e0-c02f9e48a0aa" providerId="ADAL" clId="{AEA1C8C7-8F59-4BC7-A055-EC5B604F9C45}" dt="2019-06-05T12:18:07.251" v="539" actId="167"/>
          <ac:picMkLst>
            <pc:docMk/>
            <pc:sldMk cId="2725502979" sldId="286"/>
            <ac:picMk id="6" creationId="{E25C57CB-D7B0-45C9-A5E1-207F1D7BE3B0}"/>
          </ac:picMkLst>
        </pc:picChg>
      </pc:sldChg>
      <pc:sldChg chg="addSp delSp modSp setBg">
        <pc:chgData name="Andy Gray" userId="3900aca3-aa6e-4813-b4e0-c02f9e48a0aa" providerId="ADAL" clId="{AEA1C8C7-8F59-4BC7-A055-EC5B604F9C45}" dt="2019-06-05T12:29:06.385" v="627" actId="478"/>
        <pc:sldMkLst>
          <pc:docMk/>
          <pc:sldMk cId="3747988891" sldId="287"/>
        </pc:sldMkLst>
        <pc:picChg chg="add del mod ord modCrop">
          <ac:chgData name="Andy Gray" userId="3900aca3-aa6e-4813-b4e0-c02f9e48a0aa" providerId="ADAL" clId="{AEA1C8C7-8F59-4BC7-A055-EC5B604F9C45}" dt="2019-06-05T12:29:06.385" v="627" actId="478"/>
          <ac:picMkLst>
            <pc:docMk/>
            <pc:sldMk cId="3747988891" sldId="287"/>
            <ac:picMk id="5" creationId="{0F3060D1-96F8-4E38-ADCC-7C6FEF9F27F3}"/>
          </ac:picMkLst>
        </pc:picChg>
        <pc:picChg chg="del">
          <ac:chgData name="Andy Gray" userId="3900aca3-aa6e-4813-b4e0-c02f9e48a0aa" providerId="ADAL" clId="{AEA1C8C7-8F59-4BC7-A055-EC5B604F9C45}" dt="2019-06-05T12:22:14.104" v="612" actId="478"/>
          <ac:picMkLst>
            <pc:docMk/>
            <pc:sldMk cId="3747988891" sldId="287"/>
            <ac:picMk id="2050" creationId="{20DE4111-BCB7-40AF-AF90-29E77A7E2D48}"/>
          </ac:picMkLst>
        </pc:picChg>
      </pc:sldChg>
      <pc:sldChg chg="addSp delSp modSp">
        <pc:chgData name="Andy Gray" userId="3900aca3-aa6e-4813-b4e0-c02f9e48a0aa" providerId="ADAL" clId="{AEA1C8C7-8F59-4BC7-A055-EC5B604F9C45}" dt="2019-06-05T12:22:00.421" v="611" actId="14100"/>
        <pc:sldMkLst>
          <pc:docMk/>
          <pc:sldMk cId="727702289" sldId="288"/>
        </pc:sldMkLst>
        <pc:spChg chg="mod">
          <ac:chgData name="Andy Gray" userId="3900aca3-aa6e-4813-b4e0-c02f9e48a0aa" providerId="ADAL" clId="{AEA1C8C7-8F59-4BC7-A055-EC5B604F9C45}" dt="2019-06-05T12:21:06.989" v="580" actId="20577"/>
          <ac:spMkLst>
            <pc:docMk/>
            <pc:sldMk cId="727702289" sldId="288"/>
            <ac:spMk id="3" creationId="{CE147863-6F3D-41E8-8AC3-E691C341CDAF}"/>
          </ac:spMkLst>
        </pc:spChg>
        <pc:picChg chg="add mod ord modCrop">
          <ac:chgData name="Andy Gray" userId="3900aca3-aa6e-4813-b4e0-c02f9e48a0aa" providerId="ADAL" clId="{AEA1C8C7-8F59-4BC7-A055-EC5B604F9C45}" dt="2019-06-05T12:22:00.421" v="611" actId="14100"/>
          <ac:picMkLst>
            <pc:docMk/>
            <pc:sldMk cId="727702289" sldId="288"/>
            <ac:picMk id="5" creationId="{205C129D-84D1-4FB8-8C07-889E53BB340C}"/>
          </ac:picMkLst>
        </pc:picChg>
        <pc:picChg chg="del">
          <ac:chgData name="Andy Gray" userId="3900aca3-aa6e-4813-b4e0-c02f9e48a0aa" providerId="ADAL" clId="{AEA1C8C7-8F59-4BC7-A055-EC5B604F9C45}" dt="2019-06-05T12:19:50.073" v="560" actId="478"/>
          <ac:picMkLst>
            <pc:docMk/>
            <pc:sldMk cId="727702289" sldId="288"/>
            <ac:picMk id="16386" creationId="{6580436E-DEA4-4C40-8F28-C538D8372967}"/>
          </ac:picMkLst>
        </pc:picChg>
      </pc:sldChg>
      <pc:sldChg chg="addSp delSp modSp">
        <pc:chgData name="Andy Gray" userId="3900aca3-aa6e-4813-b4e0-c02f9e48a0aa" providerId="ADAL" clId="{AEA1C8C7-8F59-4BC7-A055-EC5B604F9C45}" dt="2019-06-05T12:37:31.001" v="745" actId="1038"/>
        <pc:sldMkLst>
          <pc:docMk/>
          <pc:sldMk cId="1682625853" sldId="290"/>
        </pc:sldMkLst>
        <pc:graphicFrameChg chg="del">
          <ac:chgData name="Andy Gray" userId="3900aca3-aa6e-4813-b4e0-c02f9e48a0aa" providerId="ADAL" clId="{AEA1C8C7-8F59-4BC7-A055-EC5B604F9C45}" dt="2019-06-05T12:34:14.788" v="680" actId="478"/>
          <ac:graphicFrameMkLst>
            <pc:docMk/>
            <pc:sldMk cId="1682625853" sldId="290"/>
            <ac:graphicFrameMk id="8" creationId="{D5395988-710F-48E6-86FC-6A0588664B0C}"/>
          </ac:graphicFrameMkLst>
        </pc:graphicFrameChg>
        <pc:graphicFrameChg chg="add ord">
          <ac:chgData name="Andy Gray" userId="3900aca3-aa6e-4813-b4e0-c02f9e48a0aa" providerId="ADAL" clId="{AEA1C8C7-8F59-4BC7-A055-EC5B604F9C45}" dt="2019-06-05T12:36:59.542" v="737" actId="167"/>
          <ac:graphicFrameMkLst>
            <pc:docMk/>
            <pc:sldMk cId="1682625853" sldId="290"/>
            <ac:graphicFrameMk id="12" creationId="{4187AC91-9CC0-4B49-9A97-E197C7EDFBBC}"/>
          </ac:graphicFrameMkLst>
        </pc:graphicFrameChg>
        <pc:picChg chg="add mod ord modCrop">
          <ac:chgData name="Andy Gray" userId="3900aca3-aa6e-4813-b4e0-c02f9e48a0aa" providerId="ADAL" clId="{AEA1C8C7-8F59-4BC7-A055-EC5B604F9C45}" dt="2019-06-05T12:37:25.011" v="744" actId="1037"/>
          <ac:picMkLst>
            <pc:docMk/>
            <pc:sldMk cId="1682625853" sldId="290"/>
            <ac:picMk id="5" creationId="{D9F3C836-E8CC-4231-87C2-8C4D3CE96317}"/>
          </ac:picMkLst>
        </pc:picChg>
        <pc:picChg chg="add mod ord modCrop">
          <ac:chgData name="Andy Gray" userId="3900aca3-aa6e-4813-b4e0-c02f9e48a0aa" providerId="ADAL" clId="{AEA1C8C7-8F59-4BC7-A055-EC5B604F9C45}" dt="2019-06-05T12:37:31.001" v="745" actId="1038"/>
          <ac:picMkLst>
            <pc:docMk/>
            <pc:sldMk cId="1682625853" sldId="290"/>
            <ac:picMk id="7" creationId="{0A6A72D6-1C85-4333-AC10-A91DB708B18D}"/>
          </ac:picMkLst>
        </pc:picChg>
        <pc:picChg chg="del">
          <ac:chgData name="Andy Gray" userId="3900aca3-aa6e-4813-b4e0-c02f9e48a0aa" providerId="ADAL" clId="{AEA1C8C7-8F59-4BC7-A055-EC5B604F9C45}" dt="2019-06-05T12:35:12.131" v="710" actId="478"/>
          <ac:picMkLst>
            <pc:docMk/>
            <pc:sldMk cId="1682625853" sldId="290"/>
            <ac:picMk id="9" creationId="{F8328F86-2AB1-4BB4-B6CA-5A0B6D967766}"/>
          </ac:picMkLst>
        </pc:picChg>
        <pc:picChg chg="del mod">
          <ac:chgData name="Andy Gray" userId="3900aca3-aa6e-4813-b4e0-c02f9e48a0aa" providerId="ADAL" clId="{AEA1C8C7-8F59-4BC7-A055-EC5B604F9C45}" dt="2019-06-05T12:35:59.338" v="727" actId="478"/>
          <ac:picMkLst>
            <pc:docMk/>
            <pc:sldMk cId="1682625853" sldId="290"/>
            <ac:picMk id="10" creationId="{D858680A-65D4-4086-A66E-5346475A5320}"/>
          </ac:picMkLst>
        </pc:picChg>
        <pc:picChg chg="del">
          <ac:chgData name="Andy Gray" userId="3900aca3-aa6e-4813-b4e0-c02f9e48a0aa" providerId="ADAL" clId="{AEA1C8C7-8F59-4BC7-A055-EC5B604F9C45}" dt="2019-06-05T12:36:32.384" v="733" actId="478"/>
          <ac:picMkLst>
            <pc:docMk/>
            <pc:sldMk cId="1682625853" sldId="290"/>
            <ac:picMk id="11" creationId="{DEF61198-E680-42DF-AC9A-7CE0D7FA9DC9}"/>
          </ac:picMkLst>
        </pc:picChg>
        <pc:picChg chg="add mod modCrop">
          <ac:chgData name="Andy Gray" userId="3900aca3-aa6e-4813-b4e0-c02f9e48a0aa" providerId="ADAL" clId="{AEA1C8C7-8F59-4BC7-A055-EC5B604F9C45}" dt="2019-06-05T12:36:47.618" v="736" actId="732"/>
          <ac:picMkLst>
            <pc:docMk/>
            <pc:sldMk cId="1682625853" sldId="290"/>
            <ac:picMk id="14" creationId="{54213B25-9503-4B0B-9E94-69E6ED9A3242}"/>
          </ac:picMkLst>
        </pc:picChg>
      </pc:sldChg>
      <pc:sldChg chg="addSp delSp modSp setBg">
        <pc:chgData name="Andy Gray" userId="3900aca3-aa6e-4813-b4e0-c02f9e48a0aa" providerId="ADAL" clId="{AEA1C8C7-8F59-4BC7-A055-EC5B604F9C45}" dt="2019-06-05T11:59:12.191" v="329" actId="478"/>
        <pc:sldMkLst>
          <pc:docMk/>
          <pc:sldMk cId="3063729408" sldId="291"/>
        </pc:sldMkLst>
        <pc:picChg chg="add del mod ord modCrop">
          <ac:chgData name="Andy Gray" userId="3900aca3-aa6e-4813-b4e0-c02f9e48a0aa" providerId="ADAL" clId="{AEA1C8C7-8F59-4BC7-A055-EC5B604F9C45}" dt="2019-06-05T11:59:12.191" v="329" actId="478"/>
          <ac:picMkLst>
            <pc:docMk/>
            <pc:sldMk cId="3063729408" sldId="291"/>
            <ac:picMk id="5" creationId="{80777F20-D85A-46A4-9905-33D12C37B431}"/>
          </ac:picMkLst>
        </pc:picChg>
        <pc:picChg chg="del">
          <ac:chgData name="Andy Gray" userId="3900aca3-aa6e-4813-b4e0-c02f9e48a0aa" providerId="ADAL" clId="{AEA1C8C7-8F59-4BC7-A055-EC5B604F9C45}" dt="2019-06-05T11:53:26.511" v="323" actId="478"/>
          <ac:picMkLst>
            <pc:docMk/>
            <pc:sldMk cId="3063729408" sldId="291"/>
            <ac:picMk id="5124" creationId="{48848F10-2B74-4168-B442-A4A9D6A6ADBD}"/>
          </ac:picMkLst>
        </pc:picChg>
      </pc:sldChg>
      <pc:sldChg chg="addSp delSp modSp">
        <pc:chgData name="Andy Gray" userId="3900aca3-aa6e-4813-b4e0-c02f9e48a0aa" providerId="ADAL" clId="{AEA1C8C7-8F59-4BC7-A055-EC5B604F9C45}" dt="2019-06-05T11:24:22.795" v="110" actId="732"/>
        <pc:sldMkLst>
          <pc:docMk/>
          <pc:sldMk cId="1951750324" sldId="292"/>
        </pc:sldMkLst>
        <pc:graphicFrameChg chg="del mod">
          <ac:chgData name="Andy Gray" userId="3900aca3-aa6e-4813-b4e0-c02f9e48a0aa" providerId="ADAL" clId="{AEA1C8C7-8F59-4BC7-A055-EC5B604F9C45}" dt="2019-06-05T11:18:55.620" v="46" actId="478"/>
          <ac:graphicFrameMkLst>
            <pc:docMk/>
            <pc:sldMk cId="1951750324" sldId="292"/>
            <ac:graphicFrameMk id="4" creationId="{25C1942A-0164-45EB-843D-D6F04B1277C2}"/>
          </ac:graphicFrameMkLst>
        </pc:graphicFrameChg>
        <pc:graphicFrameChg chg="add mod ord modGraphic">
          <ac:chgData name="Andy Gray" userId="3900aca3-aa6e-4813-b4e0-c02f9e48a0aa" providerId="ADAL" clId="{AEA1C8C7-8F59-4BC7-A055-EC5B604F9C45}" dt="2019-06-05T11:23:39.926" v="103" actId="167"/>
          <ac:graphicFrameMkLst>
            <pc:docMk/>
            <pc:sldMk cId="1951750324" sldId="292"/>
            <ac:graphicFrameMk id="17" creationId="{7D7D97F6-B6C6-47B8-8048-4E484E4CF3A4}"/>
          </ac:graphicFrameMkLst>
        </pc:graphicFrameChg>
        <pc:picChg chg="add del mod ord modCrop">
          <ac:chgData name="Andy Gray" userId="3900aca3-aa6e-4813-b4e0-c02f9e48a0aa" providerId="ADAL" clId="{AEA1C8C7-8F59-4BC7-A055-EC5B604F9C45}" dt="2019-06-05T11:22:32.372" v="87"/>
          <ac:picMkLst>
            <pc:docMk/>
            <pc:sldMk cId="1951750324" sldId="292"/>
            <ac:picMk id="6" creationId="{BC2371DD-BDB6-494C-8540-8BCBA4916B62}"/>
          </ac:picMkLst>
        </pc:picChg>
        <pc:picChg chg="add mod ord modCrop">
          <ac:chgData name="Andy Gray" userId="3900aca3-aa6e-4813-b4e0-c02f9e48a0aa" providerId="ADAL" clId="{AEA1C8C7-8F59-4BC7-A055-EC5B604F9C45}" dt="2019-06-05T11:17:50.622" v="35" actId="167"/>
          <ac:picMkLst>
            <pc:docMk/>
            <pc:sldMk cId="1951750324" sldId="292"/>
            <ac:picMk id="8" creationId="{3799F8E2-F058-41D7-BCE3-63E8EAFDC8CC}"/>
          </ac:picMkLst>
        </pc:picChg>
        <pc:picChg chg="add mod ord modCrop">
          <ac:chgData name="Andy Gray" userId="3900aca3-aa6e-4813-b4e0-c02f9e48a0aa" providerId="ADAL" clId="{AEA1C8C7-8F59-4BC7-A055-EC5B604F9C45}" dt="2019-06-05T11:24:08.690" v="108" actId="18131"/>
          <ac:picMkLst>
            <pc:docMk/>
            <pc:sldMk cId="1951750324" sldId="292"/>
            <ac:picMk id="10" creationId="{68769D56-5737-4290-BA2F-55E54DE15C57}"/>
          </ac:picMkLst>
        </pc:picChg>
        <pc:picChg chg="add mod ord modCrop">
          <ac:chgData name="Andy Gray" userId="3900aca3-aa6e-4813-b4e0-c02f9e48a0aa" providerId="ADAL" clId="{AEA1C8C7-8F59-4BC7-A055-EC5B604F9C45}" dt="2019-06-05T11:19:49.431" v="59" actId="167"/>
          <ac:picMkLst>
            <pc:docMk/>
            <pc:sldMk cId="1951750324" sldId="292"/>
            <ac:picMk id="12" creationId="{C363CE58-8980-4A81-9E23-9DA663C2023E}"/>
          </ac:picMkLst>
        </pc:picChg>
        <pc:picChg chg="add mod modCrop">
          <ac:chgData name="Andy Gray" userId="3900aca3-aa6e-4813-b4e0-c02f9e48a0aa" providerId="ADAL" clId="{AEA1C8C7-8F59-4BC7-A055-EC5B604F9C45}" dt="2019-06-05T11:24:22.795" v="110" actId="732"/>
          <ac:picMkLst>
            <pc:docMk/>
            <pc:sldMk cId="1951750324" sldId="292"/>
            <ac:picMk id="14" creationId="{F1C01BF9-379B-4528-AB96-341C9124E182}"/>
          </ac:picMkLst>
        </pc:picChg>
        <pc:picChg chg="add mod ord modCrop">
          <ac:chgData name="Andy Gray" userId="3900aca3-aa6e-4813-b4e0-c02f9e48a0aa" providerId="ADAL" clId="{AEA1C8C7-8F59-4BC7-A055-EC5B604F9C45}" dt="2019-06-05T11:21:03.621" v="79" actId="167"/>
          <ac:picMkLst>
            <pc:docMk/>
            <pc:sldMk cId="1951750324" sldId="292"/>
            <ac:picMk id="16" creationId="{73D104F1-E620-4894-ABCD-17FC832C5320}"/>
          </ac:picMkLst>
        </pc:picChg>
        <pc:picChg chg="add del mod">
          <ac:chgData name="Andy Gray" userId="3900aca3-aa6e-4813-b4e0-c02f9e48a0aa" providerId="ADAL" clId="{AEA1C8C7-8F59-4BC7-A055-EC5B604F9C45}" dt="2019-06-05T11:23:16.509" v="102" actId="1035"/>
          <ac:picMkLst>
            <pc:docMk/>
            <pc:sldMk cId="1951750324" sldId="292"/>
            <ac:picMk id="24" creationId="{93B60148-6E11-4640-816F-F7EEB4116C21}"/>
          </ac:picMkLst>
        </pc:picChg>
        <pc:picChg chg="add del">
          <ac:chgData name="Andy Gray" userId="3900aca3-aa6e-4813-b4e0-c02f9e48a0aa" providerId="ADAL" clId="{AEA1C8C7-8F59-4BC7-A055-EC5B604F9C45}" dt="2019-06-05T11:22:51.510" v="92"/>
          <ac:picMkLst>
            <pc:docMk/>
            <pc:sldMk cId="1951750324" sldId="292"/>
            <ac:picMk id="25" creationId="{2538CCDB-E382-4DD6-94EB-9B89BCDC42D9}"/>
          </ac:picMkLst>
        </pc:picChg>
        <pc:picChg chg="del mod">
          <ac:chgData name="Andy Gray" userId="3900aca3-aa6e-4813-b4e0-c02f9e48a0aa" providerId="ADAL" clId="{AEA1C8C7-8F59-4BC7-A055-EC5B604F9C45}" dt="2019-06-05T11:21:07.300" v="81" actId="478"/>
          <ac:picMkLst>
            <pc:docMk/>
            <pc:sldMk cId="1951750324" sldId="292"/>
            <ac:picMk id="8194" creationId="{9A92BD1F-AFB1-4BAB-B4B0-DA97FE36C2DB}"/>
          </ac:picMkLst>
        </pc:picChg>
        <pc:picChg chg="del mod">
          <ac:chgData name="Andy Gray" userId="3900aca3-aa6e-4813-b4e0-c02f9e48a0aa" providerId="ADAL" clId="{AEA1C8C7-8F59-4BC7-A055-EC5B604F9C45}" dt="2019-06-05T11:17:52.467" v="36" actId="478"/>
          <ac:picMkLst>
            <pc:docMk/>
            <pc:sldMk cId="1951750324" sldId="292"/>
            <ac:picMk id="8198" creationId="{2A7647EA-3582-4FD8-AD83-A5388ABEF378}"/>
          </ac:picMkLst>
        </pc:picChg>
        <pc:picChg chg="del">
          <ac:chgData name="Andy Gray" userId="3900aca3-aa6e-4813-b4e0-c02f9e48a0aa" providerId="ADAL" clId="{AEA1C8C7-8F59-4BC7-A055-EC5B604F9C45}" dt="2019-06-05T11:16:52.508" v="21" actId="478"/>
          <ac:picMkLst>
            <pc:docMk/>
            <pc:sldMk cId="1951750324" sldId="292"/>
            <ac:picMk id="8200" creationId="{BFEFF183-D033-4E2D-AFBB-1F7B969F7602}"/>
          </ac:picMkLst>
        </pc:picChg>
        <pc:picChg chg="del">
          <ac:chgData name="Andy Gray" userId="3900aca3-aa6e-4813-b4e0-c02f9e48a0aa" providerId="ADAL" clId="{AEA1C8C7-8F59-4BC7-A055-EC5B604F9C45}" dt="2019-06-05T11:18:46.459" v="44" actId="478"/>
          <ac:picMkLst>
            <pc:docMk/>
            <pc:sldMk cId="1951750324" sldId="292"/>
            <ac:picMk id="8204" creationId="{FA0B977A-3BEA-411A-8C40-403378AF6061}"/>
          </ac:picMkLst>
        </pc:picChg>
        <pc:picChg chg="del">
          <ac:chgData name="Andy Gray" userId="3900aca3-aa6e-4813-b4e0-c02f9e48a0aa" providerId="ADAL" clId="{AEA1C8C7-8F59-4BC7-A055-EC5B604F9C45}" dt="2019-06-05T11:19:50.643" v="60" actId="478"/>
          <ac:picMkLst>
            <pc:docMk/>
            <pc:sldMk cId="1951750324" sldId="292"/>
            <ac:picMk id="8206" creationId="{970EBCBE-51AC-4612-8B43-12C6F245F133}"/>
          </ac:picMkLst>
        </pc:picChg>
      </pc:sldChg>
      <pc:sldChg chg="addSp delSp modSp">
        <pc:chgData name="Andy Gray" userId="3900aca3-aa6e-4813-b4e0-c02f9e48a0aa" providerId="ADAL" clId="{AEA1C8C7-8F59-4BC7-A055-EC5B604F9C45}" dt="2019-06-05T12:07:07.793" v="475"/>
        <pc:sldMkLst>
          <pc:docMk/>
          <pc:sldMk cId="4138315680" sldId="294"/>
        </pc:sldMkLst>
        <pc:spChg chg="mod">
          <ac:chgData name="Andy Gray" userId="3900aca3-aa6e-4813-b4e0-c02f9e48a0aa" providerId="ADAL" clId="{AEA1C8C7-8F59-4BC7-A055-EC5B604F9C45}" dt="2019-06-05T12:06:39.194" v="472" actId="20577"/>
          <ac:spMkLst>
            <pc:docMk/>
            <pc:sldMk cId="4138315680" sldId="294"/>
            <ac:spMk id="3" creationId="{9CD3CA30-5462-4179-9A1A-AE2CBE3AD71A}"/>
          </ac:spMkLst>
        </pc:spChg>
        <pc:picChg chg="add mod ord modCrop">
          <ac:chgData name="Andy Gray" userId="3900aca3-aa6e-4813-b4e0-c02f9e48a0aa" providerId="ADAL" clId="{AEA1C8C7-8F59-4BC7-A055-EC5B604F9C45}" dt="2019-06-05T12:06:55.922" v="474" actId="732"/>
          <ac:picMkLst>
            <pc:docMk/>
            <pc:sldMk cId="4138315680" sldId="294"/>
            <ac:picMk id="5" creationId="{C7696AE4-3566-4F6A-A477-A4402A2EC0B2}"/>
          </ac:picMkLst>
        </pc:picChg>
        <pc:picChg chg="add">
          <ac:chgData name="Andy Gray" userId="3900aca3-aa6e-4813-b4e0-c02f9e48a0aa" providerId="ADAL" clId="{AEA1C8C7-8F59-4BC7-A055-EC5B604F9C45}" dt="2019-06-05T12:07:07.793" v="475"/>
          <ac:picMkLst>
            <pc:docMk/>
            <pc:sldMk cId="4138315680" sldId="294"/>
            <ac:picMk id="7" creationId="{8F2602C0-597D-4D95-9524-AD339135A4C8}"/>
          </ac:picMkLst>
        </pc:picChg>
        <pc:picChg chg="del">
          <ac:chgData name="Andy Gray" userId="3900aca3-aa6e-4813-b4e0-c02f9e48a0aa" providerId="ADAL" clId="{AEA1C8C7-8F59-4BC7-A055-EC5B604F9C45}" dt="2019-06-05T12:05:55.992" v="462" actId="478"/>
          <ac:picMkLst>
            <pc:docMk/>
            <pc:sldMk cId="4138315680" sldId="294"/>
            <ac:picMk id="8" creationId="{D89546B8-056D-4D08-87EF-217317817BF6}"/>
          </ac:picMkLst>
        </pc:picChg>
      </pc:sldChg>
      <pc:sldChg chg="addSp delSp modSp setBg delCm">
        <pc:chgData name="Andy Gray" userId="3900aca3-aa6e-4813-b4e0-c02f9e48a0aa" providerId="ADAL" clId="{AEA1C8C7-8F59-4BC7-A055-EC5B604F9C45}" dt="2019-06-05T12:13:23.710" v="486" actId="478"/>
        <pc:sldMkLst>
          <pc:docMk/>
          <pc:sldMk cId="2414386887" sldId="295"/>
        </pc:sldMkLst>
        <pc:picChg chg="add del mod modCrop">
          <ac:chgData name="Andy Gray" userId="3900aca3-aa6e-4813-b4e0-c02f9e48a0aa" providerId="ADAL" clId="{AEA1C8C7-8F59-4BC7-A055-EC5B604F9C45}" dt="2019-06-05T12:13:23.710" v="486" actId="478"/>
          <ac:picMkLst>
            <pc:docMk/>
            <pc:sldMk cId="2414386887" sldId="295"/>
            <ac:picMk id="5" creationId="{67D17C0D-0B9C-4DA1-B113-32DA84667A9B}"/>
          </ac:picMkLst>
        </pc:picChg>
        <pc:picChg chg="del">
          <ac:chgData name="Andy Gray" userId="3900aca3-aa6e-4813-b4e0-c02f9e48a0aa" providerId="ADAL" clId="{AEA1C8C7-8F59-4BC7-A055-EC5B604F9C45}" dt="2019-06-05T12:07:19.184" v="476" actId="478"/>
          <ac:picMkLst>
            <pc:docMk/>
            <pc:sldMk cId="2414386887" sldId="295"/>
            <ac:picMk id="13314" creationId="{708E35D7-1C62-4A86-978B-DDC6A7749071}"/>
          </ac:picMkLst>
        </pc:picChg>
      </pc:sldChg>
      <pc:sldChg chg="addSp delSp modSp">
        <pc:chgData name="Andy Gray" userId="3900aca3-aa6e-4813-b4e0-c02f9e48a0aa" providerId="ADAL" clId="{AEA1C8C7-8F59-4BC7-A055-EC5B604F9C45}" dt="2019-06-06T11:51:29.620" v="796" actId="14100"/>
        <pc:sldMkLst>
          <pc:docMk/>
          <pc:sldMk cId="3210228473" sldId="296"/>
        </pc:sldMkLst>
        <pc:graphicFrameChg chg="del">
          <ac:chgData name="Andy Gray" userId="3900aca3-aa6e-4813-b4e0-c02f9e48a0aa" providerId="ADAL" clId="{AEA1C8C7-8F59-4BC7-A055-EC5B604F9C45}" dt="2019-06-05T12:14:05.583" v="487" actId="478"/>
          <ac:graphicFrameMkLst>
            <pc:docMk/>
            <pc:sldMk cId="3210228473" sldId="296"/>
            <ac:graphicFrameMk id="7" creationId="{60308A49-A21E-4E48-907A-41C6DFD15590}"/>
          </ac:graphicFrameMkLst>
        </pc:graphicFrameChg>
        <pc:graphicFrameChg chg="add mod ord modGraphic">
          <ac:chgData name="Andy Gray" userId="3900aca3-aa6e-4813-b4e0-c02f9e48a0aa" providerId="ADAL" clId="{AEA1C8C7-8F59-4BC7-A055-EC5B604F9C45}" dt="2019-06-06T11:51:29.620" v="796" actId="14100"/>
          <ac:graphicFrameMkLst>
            <pc:docMk/>
            <pc:sldMk cId="3210228473" sldId="296"/>
            <ac:graphicFrameMk id="8" creationId="{6277C2E9-A88F-497D-9EE0-4F980A336FA4}"/>
          </ac:graphicFrameMkLst>
        </pc:graphicFrameChg>
        <pc:picChg chg="add mod ord modCrop">
          <ac:chgData name="Andy Gray" userId="3900aca3-aa6e-4813-b4e0-c02f9e48a0aa" providerId="ADAL" clId="{AEA1C8C7-8F59-4BC7-A055-EC5B604F9C45}" dt="2019-06-05T12:15:24.695" v="507" actId="18131"/>
          <ac:picMkLst>
            <pc:docMk/>
            <pc:sldMk cId="3210228473" sldId="296"/>
            <ac:picMk id="5" creationId="{07CD1902-C2FA-497A-9855-CA4BAC04AC82}"/>
          </ac:picMkLst>
        </pc:picChg>
        <pc:picChg chg="add mod ord modCrop">
          <ac:chgData name="Andy Gray" userId="3900aca3-aa6e-4813-b4e0-c02f9e48a0aa" providerId="ADAL" clId="{AEA1C8C7-8F59-4BC7-A055-EC5B604F9C45}" dt="2019-06-05T12:16:32.153" v="517" actId="167"/>
          <ac:picMkLst>
            <pc:docMk/>
            <pc:sldMk cId="3210228473" sldId="296"/>
            <ac:picMk id="9" creationId="{33593123-0CAA-4F40-8933-907079EB99F3}"/>
          </ac:picMkLst>
        </pc:picChg>
        <pc:picChg chg="add mod ord modCrop">
          <ac:chgData name="Andy Gray" userId="3900aca3-aa6e-4813-b4e0-c02f9e48a0aa" providerId="ADAL" clId="{AEA1C8C7-8F59-4BC7-A055-EC5B604F9C45}" dt="2019-06-06T11:51:06.540" v="794" actId="732"/>
          <ac:picMkLst>
            <pc:docMk/>
            <pc:sldMk cId="3210228473" sldId="296"/>
            <ac:picMk id="11" creationId="{2ACCB224-AC00-460D-AD2B-5132D8BF28FF}"/>
          </ac:picMkLst>
        </pc:picChg>
        <pc:picChg chg="del">
          <ac:chgData name="Andy Gray" userId="3900aca3-aa6e-4813-b4e0-c02f9e48a0aa" providerId="ADAL" clId="{AEA1C8C7-8F59-4BC7-A055-EC5B604F9C45}" dt="2019-06-05T12:16:33.912" v="518" actId="478"/>
          <ac:picMkLst>
            <pc:docMk/>
            <pc:sldMk cId="3210228473" sldId="296"/>
            <ac:picMk id="1026" creationId="{390B1ED0-35C2-4F06-BB81-1614205AEDC6}"/>
          </ac:picMkLst>
        </pc:picChg>
        <pc:picChg chg="del">
          <ac:chgData name="Andy Gray" userId="3900aca3-aa6e-4813-b4e0-c02f9e48a0aa" providerId="ADAL" clId="{AEA1C8C7-8F59-4BC7-A055-EC5B604F9C45}" dt="2019-06-05T12:17:33.105" v="532" actId="478"/>
          <ac:picMkLst>
            <pc:docMk/>
            <pc:sldMk cId="3210228473" sldId="296"/>
            <ac:picMk id="1028" creationId="{7752BBCE-3335-4E13-879A-EB9DED277C63}"/>
          </ac:picMkLst>
        </pc:picChg>
        <pc:picChg chg="del">
          <ac:chgData name="Andy Gray" userId="3900aca3-aa6e-4813-b4e0-c02f9e48a0aa" providerId="ADAL" clId="{AEA1C8C7-8F59-4BC7-A055-EC5B604F9C45}" dt="2019-06-05T12:15:11.560" v="506" actId="478"/>
          <ac:picMkLst>
            <pc:docMk/>
            <pc:sldMk cId="3210228473" sldId="296"/>
            <ac:picMk id="15362" creationId="{5247A65C-F740-41C6-A2D8-3682A6C6B04A}"/>
          </ac:picMkLst>
        </pc:picChg>
      </pc:sldChg>
      <pc:sldChg chg="addSp delSp modSp add addCm modCm modNotesTx">
        <pc:chgData name="Andy Gray" userId="3900aca3-aa6e-4813-b4e0-c02f9e48a0aa" providerId="ADAL" clId="{AEA1C8C7-8F59-4BC7-A055-EC5B604F9C45}" dt="2019-06-06T11:48:39.614" v="784" actId="20577"/>
        <pc:sldMkLst>
          <pc:docMk/>
          <pc:sldMk cId="1387120663" sldId="297"/>
        </pc:sldMkLst>
        <pc:spChg chg="mod">
          <ac:chgData name="Andy Gray" userId="3900aca3-aa6e-4813-b4e0-c02f9e48a0aa" providerId="ADAL" clId="{AEA1C8C7-8F59-4BC7-A055-EC5B604F9C45}" dt="2019-06-06T09:15:15.981" v="749" actId="20577"/>
          <ac:spMkLst>
            <pc:docMk/>
            <pc:sldMk cId="1387120663" sldId="297"/>
            <ac:spMk id="3" creationId="{76AB8E7A-A6C2-450A-9E27-9038DD65D762}"/>
          </ac:spMkLst>
        </pc:spChg>
        <pc:picChg chg="add mod">
          <ac:chgData name="Andy Gray" userId="3900aca3-aa6e-4813-b4e0-c02f9e48a0aa" providerId="ADAL" clId="{AEA1C8C7-8F59-4BC7-A055-EC5B604F9C45}" dt="2019-06-06T11:48:34.428" v="783" actId="1076"/>
          <ac:picMkLst>
            <pc:docMk/>
            <pc:sldMk cId="1387120663" sldId="297"/>
            <ac:picMk id="5" creationId="{D0E188DF-1121-4E2C-B2EA-952FBC28C3D4}"/>
          </ac:picMkLst>
        </pc:picChg>
        <pc:picChg chg="add del mod">
          <ac:chgData name="Andy Gray" userId="3900aca3-aa6e-4813-b4e0-c02f9e48a0aa" providerId="ADAL" clId="{AEA1C8C7-8F59-4BC7-A055-EC5B604F9C45}" dt="2019-06-06T11:46:11.206" v="765" actId="478"/>
          <ac:picMkLst>
            <pc:docMk/>
            <pc:sldMk cId="1387120663" sldId="297"/>
            <ac:picMk id="6" creationId="{32E230EC-21E7-4149-B73E-E5CE03E31113}"/>
          </ac:picMkLst>
        </pc:picChg>
        <pc:picChg chg="del">
          <ac:chgData name="Andy Gray" userId="3900aca3-aa6e-4813-b4e0-c02f9e48a0aa" providerId="ADAL" clId="{AEA1C8C7-8F59-4BC7-A055-EC5B604F9C45}" dt="2019-06-06T09:15:19.974" v="750" actId="478"/>
          <ac:picMkLst>
            <pc:docMk/>
            <pc:sldMk cId="1387120663" sldId="297"/>
            <ac:picMk id="2050" creationId="{53035DDE-F9FC-4A06-A72D-5A9367F90B3B}"/>
          </ac:picMkLst>
        </pc:picChg>
      </pc:sldChg>
      <pc:sldMasterChg chg="modSldLayout">
        <pc:chgData name="Andy Gray" userId="3900aca3-aa6e-4813-b4e0-c02f9e48a0aa" providerId="ADAL" clId="{AEA1C8C7-8F59-4BC7-A055-EC5B604F9C45}" dt="2019-06-07T10:55:42.014" v="854"/>
        <pc:sldMasterMkLst>
          <pc:docMk/>
          <pc:sldMasterMk cId="1310585009" sldId="2147483648"/>
        </pc:sldMasterMkLst>
        <pc:sldLayoutChg chg="modSp">
          <pc:chgData name="Andy Gray" userId="3900aca3-aa6e-4813-b4e0-c02f9e48a0aa" providerId="ADAL" clId="{AEA1C8C7-8F59-4BC7-A055-EC5B604F9C45}" dt="2019-06-07T10:49:08.607" v="839" actId="14838"/>
          <pc:sldLayoutMkLst>
            <pc:docMk/>
            <pc:sldMasterMk cId="1310585009" sldId="2147483648"/>
            <pc:sldLayoutMk cId="3018863990" sldId="2147483652"/>
          </pc:sldLayoutMkLst>
          <pc:spChg chg="mod">
            <ac:chgData name="Andy Gray" userId="3900aca3-aa6e-4813-b4e0-c02f9e48a0aa" providerId="ADAL" clId="{AEA1C8C7-8F59-4BC7-A055-EC5B604F9C45}" dt="2019-06-07T10:49:08.607" v="839" actId="14838"/>
            <ac:spMkLst>
              <pc:docMk/>
              <pc:sldMasterMk cId="1310585009" sldId="2147483648"/>
              <pc:sldLayoutMk cId="3018863990" sldId="2147483652"/>
              <ac:spMk id="10" creationId="{00000000-0000-0000-0000-000000000000}"/>
            </ac:spMkLst>
          </pc:spChg>
        </pc:sldLayoutChg>
        <pc:sldLayoutChg chg="addSp delSp">
          <pc:chgData name="Andy Gray" userId="3900aca3-aa6e-4813-b4e0-c02f9e48a0aa" providerId="ADAL" clId="{AEA1C8C7-8F59-4BC7-A055-EC5B604F9C45}" dt="2019-06-07T10:49:25.640" v="841"/>
          <pc:sldLayoutMkLst>
            <pc:docMk/>
            <pc:sldMasterMk cId="1310585009" sldId="2147483648"/>
            <pc:sldLayoutMk cId="842197891" sldId="2147483653"/>
          </pc:sldLayoutMkLst>
          <pc:spChg chg="add">
            <ac:chgData name="Andy Gray" userId="3900aca3-aa6e-4813-b4e0-c02f9e48a0aa" providerId="ADAL" clId="{AEA1C8C7-8F59-4BC7-A055-EC5B604F9C45}" dt="2019-06-07T10:49:25.640" v="841"/>
            <ac:spMkLst>
              <pc:docMk/>
              <pc:sldMasterMk cId="1310585009" sldId="2147483648"/>
              <pc:sldLayoutMk cId="842197891" sldId="2147483653"/>
              <ac:spMk id="10" creationId="{47D6D5B0-DA2C-4AE9-AF3E-9EF7C36A8F7C}"/>
            </ac:spMkLst>
          </pc:spChg>
          <pc:spChg chg="del">
            <ac:chgData name="Andy Gray" userId="3900aca3-aa6e-4813-b4e0-c02f9e48a0aa" providerId="ADAL" clId="{AEA1C8C7-8F59-4BC7-A055-EC5B604F9C45}" dt="2019-06-07T10:49:25.273" v="840" actId="478"/>
            <ac:spMkLst>
              <pc:docMk/>
              <pc:sldMasterMk cId="1310585009" sldId="2147483648"/>
              <pc:sldLayoutMk cId="842197891" sldId="2147483653"/>
              <ac:spMk id="14" creationId="{47B721FA-B185-4956-A1DB-C60BA3A11E9E}"/>
            </ac:spMkLst>
          </pc:spChg>
        </pc:sldLayoutChg>
        <pc:sldLayoutChg chg="addSp delSp">
          <pc:chgData name="Andy Gray" userId="3900aca3-aa6e-4813-b4e0-c02f9e48a0aa" providerId="ADAL" clId="{AEA1C8C7-8F59-4BC7-A055-EC5B604F9C45}" dt="2019-06-07T10:49:30.347" v="843"/>
          <pc:sldLayoutMkLst>
            <pc:docMk/>
            <pc:sldMasterMk cId="1310585009" sldId="2147483648"/>
            <pc:sldLayoutMk cId="3022966019" sldId="2147483654"/>
          </pc:sldLayoutMkLst>
          <pc:spChg chg="add">
            <ac:chgData name="Andy Gray" userId="3900aca3-aa6e-4813-b4e0-c02f9e48a0aa" providerId="ADAL" clId="{AEA1C8C7-8F59-4BC7-A055-EC5B604F9C45}" dt="2019-06-07T10:49:30.347" v="843"/>
            <ac:spMkLst>
              <pc:docMk/>
              <pc:sldMasterMk cId="1310585009" sldId="2147483648"/>
              <pc:sldLayoutMk cId="3022966019" sldId="2147483654"/>
              <ac:spMk id="7" creationId="{F5172CCE-AACF-4D1A-8031-B013175A6E4E}"/>
            </ac:spMkLst>
          </pc:spChg>
          <pc:spChg chg="del">
            <ac:chgData name="Andy Gray" userId="3900aca3-aa6e-4813-b4e0-c02f9e48a0aa" providerId="ADAL" clId="{AEA1C8C7-8F59-4BC7-A055-EC5B604F9C45}" dt="2019-06-07T10:49:30.026" v="842" actId="478"/>
            <ac:spMkLst>
              <pc:docMk/>
              <pc:sldMasterMk cId="1310585009" sldId="2147483648"/>
              <pc:sldLayoutMk cId="3022966019" sldId="2147483654"/>
              <ac:spMk id="11" creationId="{0B4A2B2E-4895-42EF-8D5D-3E0960209D0F}"/>
            </ac:spMkLst>
          </pc:spChg>
        </pc:sldLayoutChg>
        <pc:sldLayoutChg chg="addSp delSp">
          <pc:chgData name="Andy Gray" userId="3900aca3-aa6e-4813-b4e0-c02f9e48a0aa" providerId="ADAL" clId="{AEA1C8C7-8F59-4BC7-A055-EC5B604F9C45}" dt="2019-06-07T10:49:35.981" v="845"/>
          <pc:sldLayoutMkLst>
            <pc:docMk/>
            <pc:sldMasterMk cId="1310585009" sldId="2147483648"/>
            <pc:sldLayoutMk cId="3274687180" sldId="2147483655"/>
          </pc:sldLayoutMkLst>
          <pc:spChg chg="add">
            <ac:chgData name="Andy Gray" userId="3900aca3-aa6e-4813-b4e0-c02f9e48a0aa" providerId="ADAL" clId="{AEA1C8C7-8F59-4BC7-A055-EC5B604F9C45}" dt="2019-06-07T10:49:35.981" v="845"/>
            <ac:spMkLst>
              <pc:docMk/>
              <pc:sldMasterMk cId="1310585009" sldId="2147483648"/>
              <pc:sldLayoutMk cId="3274687180" sldId="2147483655"/>
              <ac:spMk id="8" creationId="{5F41B8D3-BE24-4966-B439-C1BC58BBB9A6}"/>
            </ac:spMkLst>
          </pc:spChg>
          <pc:spChg chg="del">
            <ac:chgData name="Andy Gray" userId="3900aca3-aa6e-4813-b4e0-c02f9e48a0aa" providerId="ADAL" clId="{AEA1C8C7-8F59-4BC7-A055-EC5B604F9C45}" dt="2019-06-07T10:49:35.698" v="844" actId="478"/>
            <ac:spMkLst>
              <pc:docMk/>
              <pc:sldMasterMk cId="1310585009" sldId="2147483648"/>
              <pc:sldLayoutMk cId="3274687180" sldId="2147483655"/>
              <ac:spMk id="12" creationId="{CE89BAEA-D1B2-4222-BC57-18D4EAE3D7B5}"/>
            </ac:spMkLst>
          </pc:spChg>
        </pc:sldLayoutChg>
        <pc:sldLayoutChg chg="addSp delSp">
          <pc:chgData name="Andy Gray" userId="3900aca3-aa6e-4813-b4e0-c02f9e48a0aa" providerId="ADAL" clId="{AEA1C8C7-8F59-4BC7-A055-EC5B604F9C45}" dt="2019-06-07T10:55:42.014" v="854"/>
          <pc:sldLayoutMkLst>
            <pc:docMk/>
            <pc:sldMasterMk cId="1310585009" sldId="2147483648"/>
            <pc:sldLayoutMk cId="1343773056" sldId="2147483656"/>
          </pc:sldLayoutMkLst>
          <pc:spChg chg="add del">
            <ac:chgData name="Andy Gray" userId="3900aca3-aa6e-4813-b4e0-c02f9e48a0aa" providerId="ADAL" clId="{AEA1C8C7-8F59-4BC7-A055-EC5B604F9C45}" dt="2019-06-07T10:51:31.221" v="848"/>
            <ac:spMkLst>
              <pc:docMk/>
              <pc:sldMasterMk cId="1310585009" sldId="2147483648"/>
              <pc:sldLayoutMk cId="1343773056" sldId="2147483656"/>
              <ac:spMk id="6" creationId="{F2BDD4C3-41D4-405A-BC9F-6720EB937BAF}"/>
            </ac:spMkLst>
          </pc:spChg>
          <pc:spChg chg="add">
            <ac:chgData name="Andy Gray" userId="3900aca3-aa6e-4813-b4e0-c02f9e48a0aa" providerId="ADAL" clId="{AEA1C8C7-8F59-4BC7-A055-EC5B604F9C45}" dt="2019-06-07T10:55:42.014" v="854"/>
            <ac:spMkLst>
              <pc:docMk/>
              <pc:sldMasterMk cId="1310585009" sldId="2147483648"/>
              <pc:sldLayoutMk cId="1343773056" sldId="2147483656"/>
              <ac:spMk id="10" creationId="{F4FCCA5C-199D-4C30-9A6A-68F7CC181B78}"/>
            </ac:spMkLst>
          </pc:spChg>
          <pc:spChg chg="del">
            <ac:chgData name="Andy Gray" userId="3900aca3-aa6e-4813-b4e0-c02f9e48a0aa" providerId="ADAL" clId="{AEA1C8C7-8F59-4BC7-A055-EC5B604F9C45}" dt="2019-06-07T10:49:40.024" v="846" actId="478"/>
            <ac:spMkLst>
              <pc:docMk/>
              <pc:sldMasterMk cId="1310585009" sldId="2147483648"/>
              <pc:sldLayoutMk cId="1343773056" sldId="2147483656"/>
              <ac:spMk id="11" creationId="{B1DC4E8C-041E-49F7-85C8-5F5F4BBF9E81}"/>
            </ac:spMkLst>
          </pc:spChg>
          <pc:picChg chg="add del">
            <ac:chgData name="Andy Gray" userId="3900aca3-aa6e-4813-b4e0-c02f9e48a0aa" providerId="ADAL" clId="{AEA1C8C7-8F59-4BC7-A055-EC5B604F9C45}" dt="2019-06-07T10:51:35.390" v="850"/>
            <ac:picMkLst>
              <pc:docMk/>
              <pc:sldMasterMk cId="1310585009" sldId="2147483648"/>
              <pc:sldLayoutMk cId="1343773056" sldId="2147483656"/>
              <ac:picMk id="3" creationId="{D78D0201-8293-4EE1-9ED3-18CB55938F94}"/>
            </ac:picMkLst>
          </pc:picChg>
        </pc:sldLayoutChg>
      </pc:sldMasterChg>
    </pc:docChg>
  </pc:docChgLst>
  <pc:docChgLst>
    <pc:chgData name="Leonora Sheppard" userId="3688f6d8-1f97-408e-a4fe-cc859c551ddb" providerId="ADAL" clId="{1BC9099D-4982-4E5D-A54F-0C0293C9493F}"/>
    <pc:docChg chg="custSel modSld">
      <pc:chgData name="Leonora Sheppard" userId="3688f6d8-1f97-408e-a4fe-cc859c551ddb" providerId="ADAL" clId="{1BC9099D-4982-4E5D-A54F-0C0293C9493F}" dt="2019-06-03T10:32:21.344" v="147" actId="20577"/>
      <pc:docMkLst>
        <pc:docMk/>
      </pc:docMkLst>
      <pc:sldChg chg="modSp">
        <pc:chgData name="Leonora Sheppard" userId="3688f6d8-1f97-408e-a4fe-cc859c551ddb" providerId="ADAL" clId="{1BC9099D-4982-4E5D-A54F-0C0293C9493F}" dt="2019-06-03T09:23:43.778" v="6" actId="20577"/>
        <pc:sldMkLst>
          <pc:docMk/>
          <pc:sldMk cId="1810347757" sldId="262"/>
        </pc:sldMkLst>
        <pc:spChg chg="mod">
          <ac:chgData name="Leonora Sheppard" userId="3688f6d8-1f97-408e-a4fe-cc859c551ddb" providerId="ADAL" clId="{1BC9099D-4982-4E5D-A54F-0C0293C9493F}" dt="2019-06-03T09:23:43.778" v="6" actId="20577"/>
          <ac:spMkLst>
            <pc:docMk/>
            <pc:sldMk cId="1810347757" sldId="262"/>
            <ac:spMk id="2" creationId="{D6CFA8B2-63AF-4FE7-B4FC-78ED8A2EB431}"/>
          </ac:spMkLst>
        </pc:spChg>
      </pc:sldChg>
      <pc:sldChg chg="modSp">
        <pc:chgData name="Leonora Sheppard" userId="3688f6d8-1f97-408e-a4fe-cc859c551ddb" providerId="ADAL" clId="{1BC9099D-4982-4E5D-A54F-0C0293C9493F}" dt="2019-06-03T09:38:03.102" v="16" actId="20577"/>
        <pc:sldMkLst>
          <pc:docMk/>
          <pc:sldMk cId="2952418648" sldId="278"/>
        </pc:sldMkLst>
        <pc:spChg chg="mod">
          <ac:chgData name="Leonora Sheppard" userId="3688f6d8-1f97-408e-a4fe-cc859c551ddb" providerId="ADAL" clId="{1BC9099D-4982-4E5D-A54F-0C0293C9493F}" dt="2019-06-03T09:36:50.229" v="10" actId="20577"/>
          <ac:spMkLst>
            <pc:docMk/>
            <pc:sldMk cId="2952418648" sldId="278"/>
            <ac:spMk id="2" creationId="{D6CFA8B2-63AF-4FE7-B4FC-78ED8A2EB431}"/>
          </ac:spMkLst>
        </pc:spChg>
        <pc:spChg chg="mod">
          <ac:chgData name="Leonora Sheppard" userId="3688f6d8-1f97-408e-a4fe-cc859c551ddb" providerId="ADAL" clId="{1BC9099D-4982-4E5D-A54F-0C0293C9493F}" dt="2019-06-03T09:38:03.102" v="16" actId="20577"/>
          <ac:spMkLst>
            <pc:docMk/>
            <pc:sldMk cId="2952418648" sldId="278"/>
            <ac:spMk id="3" creationId="{D4D02552-6075-460A-92AB-F9678DF24297}"/>
          </ac:spMkLst>
        </pc:spChg>
      </pc:sldChg>
      <pc:sldChg chg="modSp">
        <pc:chgData name="Leonora Sheppard" userId="3688f6d8-1f97-408e-a4fe-cc859c551ddb" providerId="ADAL" clId="{1BC9099D-4982-4E5D-A54F-0C0293C9493F}" dt="2019-06-03T09:40:21.469" v="41" actId="20577"/>
        <pc:sldMkLst>
          <pc:docMk/>
          <pc:sldMk cId="1381733405" sldId="279"/>
        </pc:sldMkLst>
        <pc:spChg chg="mod">
          <ac:chgData name="Leonora Sheppard" userId="3688f6d8-1f97-408e-a4fe-cc859c551ddb" providerId="ADAL" clId="{1BC9099D-4982-4E5D-A54F-0C0293C9493F}" dt="2019-06-03T09:40:21.469" v="41" actId="20577"/>
          <ac:spMkLst>
            <pc:docMk/>
            <pc:sldMk cId="1381733405" sldId="279"/>
            <ac:spMk id="3" creationId="{9CD3CA30-5462-4179-9A1A-AE2CBE3AD71A}"/>
          </ac:spMkLst>
        </pc:spChg>
        <pc:picChg chg="mod">
          <ac:chgData name="Leonora Sheppard" userId="3688f6d8-1f97-408e-a4fe-cc859c551ddb" providerId="ADAL" clId="{1BC9099D-4982-4E5D-A54F-0C0293C9493F}" dt="2019-06-03T09:39:53.836" v="39" actId="1036"/>
          <ac:picMkLst>
            <pc:docMk/>
            <pc:sldMk cId="1381733405" sldId="279"/>
            <ac:picMk id="5" creationId="{86FD6E83-945B-4E71-8C95-9274871816DF}"/>
          </ac:picMkLst>
        </pc:picChg>
      </pc:sldChg>
      <pc:sldChg chg="modSp">
        <pc:chgData name="Leonora Sheppard" userId="3688f6d8-1f97-408e-a4fe-cc859c551ddb" providerId="ADAL" clId="{1BC9099D-4982-4E5D-A54F-0C0293C9493F}" dt="2019-06-03T09:43:07.771" v="56" actId="20577"/>
        <pc:sldMkLst>
          <pc:docMk/>
          <pc:sldMk cId="2753127640" sldId="282"/>
        </pc:sldMkLst>
        <pc:spChg chg="mod">
          <ac:chgData name="Leonora Sheppard" userId="3688f6d8-1f97-408e-a4fe-cc859c551ddb" providerId="ADAL" clId="{1BC9099D-4982-4E5D-A54F-0C0293C9493F}" dt="2019-06-03T09:43:07.771" v="56" actId="20577"/>
          <ac:spMkLst>
            <pc:docMk/>
            <pc:sldMk cId="2753127640" sldId="282"/>
            <ac:spMk id="2" creationId="{D6CFA8B2-63AF-4FE7-B4FC-78ED8A2EB431}"/>
          </ac:spMkLst>
        </pc:spChg>
      </pc:sldChg>
      <pc:sldChg chg="modSp">
        <pc:chgData name="Leonora Sheppard" userId="3688f6d8-1f97-408e-a4fe-cc859c551ddb" providerId="ADAL" clId="{1BC9099D-4982-4E5D-A54F-0C0293C9493F}" dt="2019-06-03T10:03:13.528" v="85" actId="20577"/>
        <pc:sldMkLst>
          <pc:docMk/>
          <pc:sldMk cId="233546920" sldId="283"/>
        </pc:sldMkLst>
        <pc:spChg chg="mod">
          <ac:chgData name="Leonora Sheppard" userId="3688f6d8-1f97-408e-a4fe-cc859c551ddb" providerId="ADAL" clId="{1BC9099D-4982-4E5D-A54F-0C0293C9493F}" dt="2019-06-03T10:03:13.528" v="85" actId="20577"/>
          <ac:spMkLst>
            <pc:docMk/>
            <pc:sldMk cId="233546920" sldId="283"/>
            <ac:spMk id="3" creationId="{9CD3CA30-5462-4179-9A1A-AE2CBE3AD71A}"/>
          </ac:spMkLst>
        </pc:spChg>
      </pc:sldChg>
      <pc:sldChg chg="modSp">
        <pc:chgData name="Leonora Sheppard" userId="3688f6d8-1f97-408e-a4fe-cc859c551ddb" providerId="ADAL" clId="{1BC9099D-4982-4E5D-A54F-0C0293C9493F}" dt="2019-06-03T10:11:27.197" v="133" actId="20577"/>
        <pc:sldMkLst>
          <pc:docMk/>
          <pc:sldMk cId="2725502979" sldId="286"/>
        </pc:sldMkLst>
        <pc:spChg chg="mod">
          <ac:chgData name="Leonora Sheppard" userId="3688f6d8-1f97-408e-a4fe-cc859c551ddb" providerId="ADAL" clId="{1BC9099D-4982-4E5D-A54F-0C0293C9493F}" dt="2019-06-03T10:10:20.749" v="124" actId="20577"/>
          <ac:spMkLst>
            <pc:docMk/>
            <pc:sldMk cId="2725502979" sldId="286"/>
            <ac:spMk id="2" creationId="{D6CFA8B2-63AF-4FE7-B4FC-78ED8A2EB431}"/>
          </ac:spMkLst>
        </pc:spChg>
        <pc:spChg chg="mod">
          <ac:chgData name="Leonora Sheppard" userId="3688f6d8-1f97-408e-a4fe-cc859c551ddb" providerId="ADAL" clId="{1BC9099D-4982-4E5D-A54F-0C0293C9493F}" dt="2019-06-03T10:11:27.197" v="133" actId="20577"/>
          <ac:spMkLst>
            <pc:docMk/>
            <pc:sldMk cId="2725502979" sldId="286"/>
            <ac:spMk id="3" creationId="{D4D02552-6075-460A-92AB-F9678DF24297}"/>
          </ac:spMkLst>
        </pc:spChg>
        <pc:spChg chg="mod">
          <ac:chgData name="Leonora Sheppard" userId="3688f6d8-1f97-408e-a4fe-cc859c551ddb" providerId="ADAL" clId="{1BC9099D-4982-4E5D-A54F-0C0293C9493F}" dt="2019-06-03T10:10:17.635" v="121" actId="1076"/>
          <ac:spMkLst>
            <pc:docMk/>
            <pc:sldMk cId="2725502979" sldId="286"/>
            <ac:spMk id="4" creationId="{279E1A71-5C1A-4AD4-8593-CFF8A458C6D1}"/>
          </ac:spMkLst>
        </pc:spChg>
      </pc:sldChg>
      <pc:sldChg chg="modSp">
        <pc:chgData name="Leonora Sheppard" userId="3688f6d8-1f97-408e-a4fe-cc859c551ddb" providerId="ADAL" clId="{1BC9099D-4982-4E5D-A54F-0C0293C9493F}" dt="2019-06-03T10:15:45.091" v="137" actId="20577"/>
        <pc:sldMkLst>
          <pc:docMk/>
          <pc:sldMk cId="3747988891" sldId="287"/>
        </pc:sldMkLst>
        <pc:spChg chg="mod">
          <ac:chgData name="Leonora Sheppard" userId="3688f6d8-1f97-408e-a4fe-cc859c551ddb" providerId="ADAL" clId="{1BC9099D-4982-4E5D-A54F-0C0293C9493F}" dt="2019-06-03T10:15:45.091" v="137" actId="20577"/>
          <ac:spMkLst>
            <pc:docMk/>
            <pc:sldMk cId="3747988891" sldId="287"/>
            <ac:spMk id="3" creationId="{9CD3CA30-5462-4179-9A1A-AE2CBE3AD71A}"/>
          </ac:spMkLst>
        </pc:spChg>
      </pc:sldChg>
      <pc:sldChg chg="modSp">
        <pc:chgData name="Leonora Sheppard" userId="3688f6d8-1f97-408e-a4fe-cc859c551ddb" providerId="ADAL" clId="{1BC9099D-4982-4E5D-A54F-0C0293C9493F}" dt="2019-06-03T10:32:21.344" v="147" actId="20577"/>
        <pc:sldMkLst>
          <pc:docMk/>
          <pc:sldMk cId="727702289" sldId="288"/>
        </pc:sldMkLst>
        <pc:spChg chg="mod">
          <ac:chgData name="Leonora Sheppard" userId="3688f6d8-1f97-408e-a4fe-cc859c551ddb" providerId="ADAL" clId="{1BC9099D-4982-4E5D-A54F-0C0293C9493F}" dt="2019-06-03T10:32:21.344" v="147" actId="20577"/>
          <ac:spMkLst>
            <pc:docMk/>
            <pc:sldMk cId="727702289" sldId="288"/>
            <ac:spMk id="3" creationId="{CE147863-6F3D-41E8-8AC3-E691C341CDAF}"/>
          </ac:spMkLst>
        </pc:spChg>
      </pc:sldChg>
      <pc:sldChg chg="modSp">
        <pc:chgData name="Leonora Sheppard" userId="3688f6d8-1f97-408e-a4fe-cc859c551ddb" providerId="ADAL" clId="{1BC9099D-4982-4E5D-A54F-0C0293C9493F}" dt="2019-06-03T09:35:06.071" v="7" actId="20577"/>
        <pc:sldMkLst>
          <pc:docMk/>
          <pc:sldMk cId="1682625853" sldId="290"/>
        </pc:sldMkLst>
        <pc:spChg chg="mod">
          <ac:chgData name="Leonora Sheppard" userId="3688f6d8-1f97-408e-a4fe-cc859c551ddb" providerId="ADAL" clId="{1BC9099D-4982-4E5D-A54F-0C0293C9493F}" dt="2019-06-03T09:35:06.071" v="7" actId="20577"/>
          <ac:spMkLst>
            <pc:docMk/>
            <pc:sldMk cId="1682625853" sldId="290"/>
            <ac:spMk id="3" creationId="{D4D02552-6075-460A-92AB-F9678DF24297}"/>
          </ac:spMkLst>
        </pc:spChg>
      </pc:sldChg>
      <pc:sldChg chg="modSp">
        <pc:chgData name="Leonora Sheppard" userId="3688f6d8-1f97-408e-a4fe-cc859c551ddb" providerId="ADAL" clId="{1BC9099D-4982-4E5D-A54F-0C0293C9493F}" dt="2019-06-03T09:41:40.182" v="49" actId="20577"/>
        <pc:sldMkLst>
          <pc:docMk/>
          <pc:sldMk cId="3063729408" sldId="291"/>
        </pc:sldMkLst>
        <pc:spChg chg="mod">
          <ac:chgData name="Leonora Sheppard" userId="3688f6d8-1f97-408e-a4fe-cc859c551ddb" providerId="ADAL" clId="{1BC9099D-4982-4E5D-A54F-0C0293C9493F}" dt="2019-06-03T09:41:40.182" v="49" actId="20577"/>
          <ac:spMkLst>
            <pc:docMk/>
            <pc:sldMk cId="3063729408" sldId="291"/>
            <ac:spMk id="3" creationId="{CE147863-6F3D-41E8-8AC3-E691C341CDAF}"/>
          </ac:spMkLst>
        </pc:spChg>
      </pc:sldChg>
      <pc:sldChg chg="modSp">
        <pc:chgData name="Leonora Sheppard" userId="3688f6d8-1f97-408e-a4fe-cc859c551ddb" providerId="ADAL" clId="{1BC9099D-4982-4E5D-A54F-0C0293C9493F}" dt="2019-06-03T09:13:29.364" v="1" actId="14100"/>
        <pc:sldMkLst>
          <pc:docMk/>
          <pc:sldMk cId="447065103" sldId="293"/>
        </pc:sldMkLst>
        <pc:spChg chg="mod">
          <ac:chgData name="Leonora Sheppard" userId="3688f6d8-1f97-408e-a4fe-cc859c551ddb" providerId="ADAL" clId="{1BC9099D-4982-4E5D-A54F-0C0293C9493F}" dt="2019-06-03T09:13:29.364" v="1" actId="14100"/>
          <ac:spMkLst>
            <pc:docMk/>
            <pc:sldMk cId="447065103" sldId="293"/>
            <ac:spMk id="3" creationId="{F3EEE467-1798-42E4-91D7-1827E09A625B}"/>
          </ac:spMkLst>
        </pc:spChg>
      </pc:sldChg>
      <pc:sldChg chg="modSp">
        <pc:chgData name="Leonora Sheppard" userId="3688f6d8-1f97-408e-a4fe-cc859c551ddb" providerId="ADAL" clId="{1BC9099D-4982-4E5D-A54F-0C0293C9493F}" dt="2019-06-03T10:06:16.126" v="90" actId="20577"/>
        <pc:sldMkLst>
          <pc:docMk/>
          <pc:sldMk cId="4138315680" sldId="294"/>
        </pc:sldMkLst>
        <pc:spChg chg="mod">
          <ac:chgData name="Leonora Sheppard" userId="3688f6d8-1f97-408e-a4fe-cc859c551ddb" providerId="ADAL" clId="{1BC9099D-4982-4E5D-A54F-0C0293C9493F}" dt="2019-06-03T10:06:16.126" v="90" actId="20577"/>
          <ac:spMkLst>
            <pc:docMk/>
            <pc:sldMk cId="4138315680" sldId="294"/>
            <ac:spMk id="3" creationId="{9CD3CA30-5462-4179-9A1A-AE2CBE3AD71A}"/>
          </ac:spMkLst>
        </pc:spChg>
      </pc:sldChg>
      <pc:sldChg chg="modSp">
        <pc:chgData name="Leonora Sheppard" userId="3688f6d8-1f97-408e-a4fe-cc859c551ddb" providerId="ADAL" clId="{1BC9099D-4982-4E5D-A54F-0C0293C9493F}" dt="2019-06-03T10:09:48.781" v="120" actId="20577"/>
        <pc:sldMkLst>
          <pc:docMk/>
          <pc:sldMk cId="3210228473" sldId="296"/>
        </pc:sldMkLst>
        <pc:spChg chg="mod">
          <ac:chgData name="Leonora Sheppard" userId="3688f6d8-1f97-408e-a4fe-cc859c551ddb" providerId="ADAL" clId="{1BC9099D-4982-4E5D-A54F-0C0293C9493F}" dt="2019-06-03T10:09:48.781" v="120" actId="20577"/>
          <ac:spMkLst>
            <pc:docMk/>
            <pc:sldMk cId="3210228473" sldId="296"/>
            <ac:spMk id="3" creationId="{4985CC12-D912-4DA7-8D9F-ED50404CC976}"/>
          </ac:spMkLst>
        </pc:spChg>
      </pc:sldChg>
    </pc:docChg>
  </pc:docChgLst>
  <pc:docChgLst>
    <pc:chgData name="Mike Ross" userId="7954c944-6085-4b08-be0b-82a8f61afa5b" providerId="ADAL" clId="{F91408D3-373F-4181-AC42-C7E0390CE4BC}"/>
    <pc:docChg chg="undo redo custSel addSld delSld modSld modMainMaster">
      <pc:chgData name="Mike Ross" userId="7954c944-6085-4b08-be0b-82a8f61afa5b" providerId="ADAL" clId="{F91408D3-373F-4181-AC42-C7E0390CE4BC}" dt="2019-05-15T08:27:16.913" v="5953" actId="20577"/>
      <pc:docMkLst>
        <pc:docMk/>
      </pc:docMkLst>
      <pc:sldChg chg="addSp delSp modSp">
        <pc:chgData name="Mike Ross" userId="7954c944-6085-4b08-be0b-82a8f61afa5b" providerId="ADAL" clId="{F91408D3-373F-4181-AC42-C7E0390CE4BC}" dt="2019-05-13T11:34:03.825" v="209" actId="15"/>
        <pc:sldMkLst>
          <pc:docMk/>
          <pc:sldMk cId="4135027854" sldId="258"/>
        </pc:sldMkLst>
        <pc:spChg chg="mod">
          <ac:chgData name="Mike Ross" userId="7954c944-6085-4b08-be0b-82a8f61afa5b" providerId="ADAL" clId="{F91408D3-373F-4181-AC42-C7E0390CE4BC}" dt="2019-05-13T11:34:03.825" v="209" actId="15"/>
          <ac:spMkLst>
            <pc:docMk/>
            <pc:sldMk cId="4135027854" sldId="258"/>
            <ac:spMk id="2" creationId="{00000000-0000-0000-0000-000000000000}"/>
          </ac:spMkLst>
        </pc:spChg>
        <pc:picChg chg="add mod">
          <ac:chgData name="Mike Ross" userId="7954c944-6085-4b08-be0b-82a8f61afa5b" providerId="ADAL" clId="{F91408D3-373F-4181-AC42-C7E0390CE4BC}" dt="2019-05-13T11:32:54.426" v="182" actId="1076"/>
          <ac:picMkLst>
            <pc:docMk/>
            <pc:sldMk cId="4135027854" sldId="258"/>
            <ac:picMk id="4" creationId="{2965E69D-8B29-46C9-B09D-CCD3799E4AC4}"/>
          </ac:picMkLst>
        </pc:picChg>
        <pc:picChg chg="add mod">
          <ac:chgData name="Mike Ross" userId="7954c944-6085-4b08-be0b-82a8f61afa5b" providerId="ADAL" clId="{F91408D3-373F-4181-AC42-C7E0390CE4BC}" dt="2019-05-13T11:32:15.520" v="175" actId="1076"/>
          <ac:picMkLst>
            <pc:docMk/>
            <pc:sldMk cId="4135027854" sldId="258"/>
            <ac:picMk id="5" creationId="{61201AB3-7F83-44BB-92B1-3C52B1BA65B4}"/>
          </ac:picMkLst>
        </pc:picChg>
        <pc:picChg chg="add del mod">
          <ac:chgData name="Mike Ross" userId="7954c944-6085-4b08-be0b-82a8f61afa5b" providerId="ADAL" clId="{F91408D3-373F-4181-AC42-C7E0390CE4BC}" dt="2019-05-13T11:31:51.226" v="167" actId="478"/>
          <ac:picMkLst>
            <pc:docMk/>
            <pc:sldMk cId="4135027854" sldId="258"/>
            <ac:picMk id="6" creationId="{BF8E816B-BACC-4B10-9489-8C9FFEAB32B3}"/>
          </ac:picMkLst>
        </pc:picChg>
      </pc:sldChg>
      <pc:sldChg chg="addSp modSp">
        <pc:chgData name="Mike Ross" userId="7954c944-6085-4b08-be0b-82a8f61afa5b" providerId="ADAL" clId="{F91408D3-373F-4181-AC42-C7E0390CE4BC}" dt="2019-05-14T07:57:06.455" v="2896" actId="20577"/>
        <pc:sldMkLst>
          <pc:docMk/>
          <pc:sldMk cId="596712969" sldId="261"/>
        </pc:sldMkLst>
        <pc:spChg chg="mod">
          <ac:chgData name="Mike Ross" userId="7954c944-6085-4b08-be0b-82a8f61afa5b" providerId="ADAL" clId="{F91408D3-373F-4181-AC42-C7E0390CE4BC}" dt="2019-05-13T13:45:20.238" v="963" actId="20577"/>
          <ac:spMkLst>
            <pc:docMk/>
            <pc:sldMk cId="596712969" sldId="261"/>
            <ac:spMk id="2" creationId="{96CBE0E0-763A-4F84-8CAF-CF5441686A70}"/>
          </ac:spMkLst>
        </pc:spChg>
        <pc:spChg chg="mod">
          <ac:chgData name="Mike Ross" userId="7954c944-6085-4b08-be0b-82a8f61afa5b" providerId="ADAL" clId="{F91408D3-373F-4181-AC42-C7E0390CE4BC}" dt="2019-05-14T07:57:06.455" v="2896" actId="20577"/>
          <ac:spMkLst>
            <pc:docMk/>
            <pc:sldMk cId="596712969" sldId="261"/>
            <ac:spMk id="3" creationId="{63883664-7383-4324-BC8D-794D0A7DE480}"/>
          </ac:spMkLst>
        </pc:spChg>
        <pc:picChg chg="add mod">
          <ac:chgData name="Mike Ross" userId="7954c944-6085-4b08-be0b-82a8f61afa5b" providerId="ADAL" clId="{F91408D3-373F-4181-AC42-C7E0390CE4BC}" dt="2019-05-13T11:40:42.609" v="222" actId="167"/>
          <ac:picMkLst>
            <pc:docMk/>
            <pc:sldMk cId="596712969" sldId="261"/>
            <ac:picMk id="5" creationId="{32092206-BBC4-492C-B46E-5B69FCB9AEB1}"/>
          </ac:picMkLst>
        </pc:picChg>
        <pc:picChg chg="add mod">
          <ac:chgData name="Mike Ross" userId="7954c944-6085-4b08-be0b-82a8f61afa5b" providerId="ADAL" clId="{F91408D3-373F-4181-AC42-C7E0390CE4BC}" dt="2019-05-13T11:40:16.600" v="217" actId="167"/>
          <ac:picMkLst>
            <pc:docMk/>
            <pc:sldMk cId="596712969" sldId="261"/>
            <ac:picMk id="1026" creationId="{C77D1520-2CEC-417A-A52D-41E2BDCAF0B7}"/>
          </ac:picMkLst>
        </pc:picChg>
      </pc:sldChg>
      <pc:sldChg chg="addSp delSp modSp">
        <pc:chgData name="Mike Ross" userId="7954c944-6085-4b08-be0b-82a8f61afa5b" providerId="ADAL" clId="{F91408D3-373F-4181-AC42-C7E0390CE4BC}" dt="2019-05-14T13:12:30.302" v="3874" actId="20577"/>
        <pc:sldMkLst>
          <pc:docMk/>
          <pc:sldMk cId="1810347757" sldId="262"/>
        </pc:sldMkLst>
        <pc:spChg chg="mod">
          <ac:chgData name="Mike Ross" userId="7954c944-6085-4b08-be0b-82a8f61afa5b" providerId="ADAL" clId="{F91408D3-373F-4181-AC42-C7E0390CE4BC}" dt="2019-05-14T13:08:14.432" v="3792" actId="20577"/>
          <ac:spMkLst>
            <pc:docMk/>
            <pc:sldMk cId="1810347757" sldId="262"/>
            <ac:spMk id="2" creationId="{D6CFA8B2-63AF-4FE7-B4FC-78ED8A2EB431}"/>
          </ac:spMkLst>
        </pc:spChg>
        <pc:spChg chg="mod">
          <ac:chgData name="Mike Ross" userId="7954c944-6085-4b08-be0b-82a8f61afa5b" providerId="ADAL" clId="{F91408D3-373F-4181-AC42-C7E0390CE4BC}" dt="2019-05-14T13:12:30.302" v="3874" actId="20577"/>
          <ac:spMkLst>
            <pc:docMk/>
            <pc:sldMk cId="1810347757" sldId="262"/>
            <ac:spMk id="3" creationId="{D4D02552-6075-460A-92AB-F9678DF24297}"/>
          </ac:spMkLst>
        </pc:spChg>
        <pc:graphicFrameChg chg="add mod modGraphic">
          <ac:chgData name="Mike Ross" userId="7954c944-6085-4b08-be0b-82a8f61afa5b" providerId="ADAL" clId="{F91408D3-373F-4181-AC42-C7E0390CE4BC}" dt="2019-05-13T13:51:55.775" v="1089" actId="1076"/>
          <ac:graphicFrameMkLst>
            <pc:docMk/>
            <pc:sldMk cId="1810347757" sldId="262"/>
            <ac:graphicFrameMk id="8" creationId="{D5395988-710F-48E6-86FC-6A0588664B0C}"/>
          </ac:graphicFrameMkLst>
        </pc:graphicFrameChg>
        <pc:graphicFrameChg chg="add del mod">
          <ac:chgData name="Mike Ross" userId="7954c944-6085-4b08-be0b-82a8f61afa5b" providerId="ADAL" clId="{F91408D3-373F-4181-AC42-C7E0390CE4BC}" dt="2019-05-13T13:43:11.799" v="932" actId="478"/>
          <ac:graphicFrameMkLst>
            <pc:docMk/>
            <pc:sldMk cId="1810347757" sldId="262"/>
            <ac:graphicFrameMk id="11" creationId="{32D4405A-DF77-4602-B75B-9D7DF47A8E2B}"/>
          </ac:graphicFrameMkLst>
        </pc:graphicFrameChg>
        <pc:picChg chg="mod modCrop">
          <ac:chgData name="Mike Ross" userId="7954c944-6085-4b08-be0b-82a8f61afa5b" providerId="ADAL" clId="{F91408D3-373F-4181-AC42-C7E0390CE4BC}" dt="2019-05-13T13:51:59.464" v="1090" actId="1076"/>
          <ac:picMkLst>
            <pc:docMk/>
            <pc:sldMk cId="1810347757" sldId="262"/>
            <ac:picMk id="4" creationId="{53231EB6-E5F8-4C7D-9D7C-909939F299E7}"/>
          </ac:picMkLst>
        </pc:picChg>
        <pc:picChg chg="del mod">
          <ac:chgData name="Mike Ross" userId="7954c944-6085-4b08-be0b-82a8f61afa5b" providerId="ADAL" clId="{F91408D3-373F-4181-AC42-C7E0390CE4BC}" dt="2019-05-13T13:28:19.739" v="925"/>
          <ac:picMkLst>
            <pc:docMk/>
            <pc:sldMk cId="1810347757" sldId="262"/>
            <ac:picMk id="5" creationId="{A35AF66E-B7E9-409D-A776-A5D48E6D9781}"/>
          </ac:picMkLst>
        </pc:picChg>
        <pc:picChg chg="del mod">
          <ac:chgData name="Mike Ross" userId="7954c944-6085-4b08-be0b-82a8f61afa5b" providerId="ADAL" clId="{F91408D3-373F-4181-AC42-C7E0390CE4BC}" dt="2019-05-13T13:49:49.955" v="1018" actId="478"/>
          <ac:picMkLst>
            <pc:docMk/>
            <pc:sldMk cId="1810347757" sldId="262"/>
            <ac:picMk id="6" creationId="{B0084AEB-F101-4942-B036-6957AA529EB5}"/>
          </ac:picMkLst>
        </pc:picChg>
        <pc:picChg chg="mod modCrop">
          <ac:chgData name="Mike Ross" userId="7954c944-6085-4b08-be0b-82a8f61afa5b" providerId="ADAL" clId="{F91408D3-373F-4181-AC42-C7E0390CE4BC}" dt="2019-05-13T13:52:10.720" v="1096" actId="1038"/>
          <ac:picMkLst>
            <pc:docMk/>
            <pc:sldMk cId="1810347757" sldId="262"/>
            <ac:picMk id="7" creationId="{D8172AC1-7F04-4D92-9AEC-34DD4F8D1AB2}"/>
          </ac:picMkLst>
        </pc:picChg>
        <pc:picChg chg="add del">
          <ac:chgData name="Mike Ross" userId="7954c944-6085-4b08-be0b-82a8f61afa5b" providerId="ADAL" clId="{F91408D3-373F-4181-AC42-C7E0390CE4BC}" dt="2019-05-13T13:46:35.174" v="965" actId="478"/>
          <ac:picMkLst>
            <pc:docMk/>
            <pc:sldMk cId="1810347757" sldId="262"/>
            <ac:picMk id="9" creationId="{BCE2721F-EA58-4C32-A8BB-DF00CF45B994}"/>
          </ac:picMkLst>
        </pc:picChg>
        <pc:picChg chg="add del">
          <ac:chgData name="Mike Ross" userId="7954c944-6085-4b08-be0b-82a8f61afa5b" providerId="ADAL" clId="{F91408D3-373F-4181-AC42-C7E0390CE4BC}" dt="2019-05-13T13:46:34.326" v="964" actId="478"/>
          <ac:picMkLst>
            <pc:docMk/>
            <pc:sldMk cId="1810347757" sldId="262"/>
            <ac:picMk id="10" creationId="{DEFA9030-A2FA-46B7-895B-46080369374D}"/>
          </ac:picMkLst>
        </pc:picChg>
        <pc:picChg chg="add mod modCrop">
          <ac:chgData name="Mike Ross" userId="7954c944-6085-4b08-be0b-82a8f61afa5b" providerId="ADAL" clId="{F91408D3-373F-4181-AC42-C7E0390CE4BC}" dt="2019-05-13T13:52:17.292" v="1098" actId="1036"/>
          <ac:picMkLst>
            <pc:docMk/>
            <pc:sldMk cId="1810347757" sldId="262"/>
            <ac:picMk id="12" creationId="{AC834CEF-4701-40A2-BF9F-18EEE0C0B401}"/>
          </ac:picMkLst>
        </pc:picChg>
      </pc:sldChg>
      <pc:sldChg chg="delSp modSp">
        <pc:chgData name="Mike Ross" userId="7954c944-6085-4b08-be0b-82a8f61afa5b" providerId="ADAL" clId="{F91408D3-373F-4181-AC42-C7E0390CE4BC}" dt="2019-05-15T08:05:05.520" v="5715" actId="1076"/>
        <pc:sldMkLst>
          <pc:docMk/>
          <pc:sldMk cId="2662708514" sldId="264"/>
        </pc:sldMkLst>
        <pc:spChg chg="mod">
          <ac:chgData name="Mike Ross" userId="7954c944-6085-4b08-be0b-82a8f61afa5b" providerId="ADAL" clId="{F91408D3-373F-4181-AC42-C7E0390CE4BC}" dt="2019-05-13T14:01:43.708" v="1176" actId="20577"/>
          <ac:spMkLst>
            <pc:docMk/>
            <pc:sldMk cId="2662708514" sldId="264"/>
            <ac:spMk id="2" creationId="{754315FB-F135-45C2-A659-F44C2F2CF3E4}"/>
          </ac:spMkLst>
        </pc:spChg>
        <pc:spChg chg="mod">
          <ac:chgData name="Mike Ross" userId="7954c944-6085-4b08-be0b-82a8f61afa5b" providerId="ADAL" clId="{F91408D3-373F-4181-AC42-C7E0390CE4BC}" dt="2019-05-14T13:35:25.258" v="4258" actId="20577"/>
          <ac:spMkLst>
            <pc:docMk/>
            <pc:sldMk cId="2662708514" sldId="264"/>
            <ac:spMk id="3" creationId="{CE147863-6F3D-41E8-8AC3-E691C341CDAF}"/>
          </ac:spMkLst>
        </pc:spChg>
        <pc:picChg chg="mod ord">
          <ac:chgData name="Mike Ross" userId="7954c944-6085-4b08-be0b-82a8f61afa5b" providerId="ADAL" clId="{F91408D3-373F-4181-AC42-C7E0390CE4BC}" dt="2019-05-15T08:05:05.520" v="5715" actId="1076"/>
          <ac:picMkLst>
            <pc:docMk/>
            <pc:sldMk cId="2662708514" sldId="264"/>
            <ac:picMk id="4" creationId="{76BD5844-FD92-490C-8964-2041952768BA}"/>
          </ac:picMkLst>
        </pc:picChg>
        <pc:picChg chg="del">
          <ac:chgData name="Mike Ross" userId="7954c944-6085-4b08-be0b-82a8f61afa5b" providerId="ADAL" clId="{F91408D3-373F-4181-AC42-C7E0390CE4BC}" dt="2019-05-13T13:59:00.501" v="1169" actId="478"/>
          <ac:picMkLst>
            <pc:docMk/>
            <pc:sldMk cId="2662708514" sldId="264"/>
            <ac:picMk id="5" creationId="{A670B82E-72A0-43FD-96D9-617226972E97}"/>
          </ac:picMkLst>
        </pc:picChg>
        <pc:picChg chg="del">
          <ac:chgData name="Mike Ross" userId="7954c944-6085-4b08-be0b-82a8f61afa5b" providerId="ADAL" clId="{F91408D3-373F-4181-AC42-C7E0390CE4BC}" dt="2019-05-13T13:58:58.506" v="1168" actId="478"/>
          <ac:picMkLst>
            <pc:docMk/>
            <pc:sldMk cId="2662708514" sldId="264"/>
            <ac:picMk id="6" creationId="{444EFFD1-590A-4746-ABEE-A66C5A3F793D}"/>
          </ac:picMkLst>
        </pc:picChg>
      </pc:sldChg>
      <pc:sldChg chg="addSp delSp modSp">
        <pc:chgData name="Mike Ross" userId="7954c944-6085-4b08-be0b-82a8f61afa5b" providerId="ADAL" clId="{F91408D3-373F-4181-AC42-C7E0390CE4BC}" dt="2019-05-14T13:41:07.889" v="4290" actId="478"/>
        <pc:sldMkLst>
          <pc:docMk/>
          <pc:sldMk cId="147903666" sldId="265"/>
        </pc:sldMkLst>
        <pc:spChg chg="mod">
          <ac:chgData name="Mike Ross" userId="7954c944-6085-4b08-be0b-82a8f61afa5b" providerId="ADAL" clId="{F91408D3-373F-4181-AC42-C7E0390CE4BC}" dt="2019-05-13T14:44:19.510" v="1567" actId="20577"/>
          <ac:spMkLst>
            <pc:docMk/>
            <pc:sldMk cId="147903666" sldId="265"/>
            <ac:spMk id="2" creationId="{274BDD18-9A47-4D9D-B902-6E4D094C4C68}"/>
          </ac:spMkLst>
        </pc:spChg>
        <pc:spChg chg="mod">
          <ac:chgData name="Mike Ross" userId="7954c944-6085-4b08-be0b-82a8f61afa5b" providerId="ADAL" clId="{F91408D3-373F-4181-AC42-C7E0390CE4BC}" dt="2019-05-14T13:40:55.625" v="4289" actId="15"/>
          <ac:spMkLst>
            <pc:docMk/>
            <pc:sldMk cId="147903666" sldId="265"/>
            <ac:spMk id="3" creationId="{4985CC12-D912-4DA7-8D9F-ED50404CC976}"/>
          </ac:spMkLst>
        </pc:spChg>
        <pc:graphicFrameChg chg="add mod modGraphic">
          <ac:chgData name="Mike Ross" userId="7954c944-6085-4b08-be0b-82a8f61afa5b" providerId="ADAL" clId="{F91408D3-373F-4181-AC42-C7E0390CE4BC}" dt="2019-05-14T13:38:16.571" v="4261" actId="1076"/>
          <ac:graphicFrameMkLst>
            <pc:docMk/>
            <pc:sldMk cId="147903666" sldId="265"/>
            <ac:graphicFrameMk id="7" creationId="{BA283DE4-F61F-41B6-A183-A27083B21AF9}"/>
          </ac:graphicFrameMkLst>
        </pc:graphicFrameChg>
        <pc:picChg chg="del mod modCrop">
          <ac:chgData name="Mike Ross" userId="7954c944-6085-4b08-be0b-82a8f61afa5b" providerId="ADAL" clId="{F91408D3-373F-4181-AC42-C7E0390CE4BC}" dt="2019-05-14T13:41:07.889" v="4290" actId="478"/>
          <ac:picMkLst>
            <pc:docMk/>
            <pc:sldMk cId="147903666" sldId="265"/>
            <ac:picMk id="4" creationId="{79BD78D4-08C6-45D7-A3D9-6A8F9E32FC1D}"/>
          </ac:picMkLst>
        </pc:picChg>
        <pc:picChg chg="mod modCrop">
          <ac:chgData name="Mike Ross" userId="7954c944-6085-4b08-be0b-82a8f61afa5b" providerId="ADAL" clId="{F91408D3-373F-4181-AC42-C7E0390CE4BC}" dt="2019-05-13T14:21:49.720" v="1449" actId="732"/>
          <ac:picMkLst>
            <pc:docMk/>
            <pc:sldMk cId="147903666" sldId="265"/>
            <ac:picMk id="5" creationId="{BCB52E2F-B24B-4511-9FE6-DBBA751038D0}"/>
          </ac:picMkLst>
        </pc:picChg>
        <pc:picChg chg="mod">
          <ac:chgData name="Mike Ross" userId="7954c944-6085-4b08-be0b-82a8f61afa5b" providerId="ADAL" clId="{F91408D3-373F-4181-AC42-C7E0390CE4BC}" dt="2019-05-13T14:24:04.525" v="1461" actId="1076"/>
          <ac:picMkLst>
            <pc:docMk/>
            <pc:sldMk cId="147903666" sldId="265"/>
            <ac:picMk id="6" creationId="{9F67ED0E-A7D2-405C-A775-D9A9F2636E04}"/>
          </ac:picMkLst>
        </pc:picChg>
        <pc:picChg chg="add mod">
          <ac:chgData name="Mike Ross" userId="7954c944-6085-4b08-be0b-82a8f61afa5b" providerId="ADAL" clId="{F91408D3-373F-4181-AC42-C7E0390CE4BC}" dt="2019-05-14T13:39:13.779" v="4281" actId="732"/>
          <ac:picMkLst>
            <pc:docMk/>
            <pc:sldMk cId="147903666" sldId="265"/>
            <ac:picMk id="9218" creationId="{9EB92CDE-3B86-434F-83B0-154E34DC64E5}"/>
          </ac:picMkLst>
        </pc:picChg>
      </pc:sldChg>
      <pc:sldChg chg="addSp delSp modSp">
        <pc:chgData name="Mike Ross" userId="7954c944-6085-4b08-be0b-82a8f61afa5b" providerId="ADAL" clId="{F91408D3-373F-4181-AC42-C7E0390CE4BC}" dt="2019-05-14T13:41:20.755" v="4295" actId="20577"/>
        <pc:sldMkLst>
          <pc:docMk/>
          <pc:sldMk cId="2952418648" sldId="278"/>
        </pc:sldMkLst>
        <pc:spChg chg="mod">
          <ac:chgData name="Mike Ross" userId="7954c944-6085-4b08-be0b-82a8f61afa5b" providerId="ADAL" clId="{F91408D3-373F-4181-AC42-C7E0390CE4BC}" dt="2019-05-14T13:41:20.755" v="4295" actId="20577"/>
          <ac:spMkLst>
            <pc:docMk/>
            <pc:sldMk cId="2952418648" sldId="278"/>
            <ac:spMk id="2" creationId="{D6CFA8B2-63AF-4FE7-B4FC-78ED8A2EB431}"/>
          </ac:spMkLst>
        </pc:spChg>
        <pc:spChg chg="mod">
          <ac:chgData name="Mike Ross" userId="7954c944-6085-4b08-be0b-82a8f61afa5b" providerId="ADAL" clId="{F91408D3-373F-4181-AC42-C7E0390CE4BC}" dt="2019-05-13T15:16:41.339" v="1889" actId="6549"/>
          <ac:spMkLst>
            <pc:docMk/>
            <pc:sldMk cId="2952418648" sldId="278"/>
            <ac:spMk id="3" creationId="{D4D02552-6075-460A-92AB-F9678DF24297}"/>
          </ac:spMkLst>
        </pc:spChg>
        <pc:graphicFrameChg chg="add mod modGraphic">
          <ac:chgData name="Mike Ross" userId="7954c944-6085-4b08-be0b-82a8f61afa5b" providerId="ADAL" clId="{F91408D3-373F-4181-AC42-C7E0390CE4BC}" dt="2019-05-13T14:40:11.693" v="1525" actId="14100"/>
          <ac:graphicFrameMkLst>
            <pc:docMk/>
            <pc:sldMk cId="2952418648" sldId="278"/>
            <ac:graphicFrameMk id="6" creationId="{9D07376A-DD25-4747-BF2D-228FD047353A}"/>
          </ac:graphicFrameMkLst>
        </pc:graphicFrameChg>
        <pc:picChg chg="del mod">
          <ac:chgData name="Mike Ross" userId="7954c944-6085-4b08-be0b-82a8f61afa5b" providerId="ADAL" clId="{F91408D3-373F-4181-AC42-C7E0390CE4BC}" dt="2019-05-14T13:41:15.361" v="4291" actId="478"/>
          <ac:picMkLst>
            <pc:docMk/>
            <pc:sldMk cId="2952418648" sldId="278"/>
            <ac:picMk id="4" creationId="{878E6556-8F5D-4C1A-A621-2B48826BF2A1}"/>
          </ac:picMkLst>
        </pc:picChg>
        <pc:picChg chg="mod">
          <ac:chgData name="Mike Ross" userId="7954c944-6085-4b08-be0b-82a8f61afa5b" providerId="ADAL" clId="{F91408D3-373F-4181-AC42-C7E0390CE4BC}" dt="2019-05-13T14:39:44.461" v="1520" actId="1076"/>
          <ac:picMkLst>
            <pc:docMk/>
            <pc:sldMk cId="2952418648" sldId="278"/>
            <ac:picMk id="5" creationId="{7161CD5D-EAB1-447F-B1A0-6FE04A5AED3D}"/>
          </ac:picMkLst>
        </pc:picChg>
        <pc:picChg chg="add mod">
          <ac:chgData name="Mike Ross" userId="7954c944-6085-4b08-be0b-82a8f61afa5b" providerId="ADAL" clId="{F91408D3-373F-4181-AC42-C7E0390CE4BC}" dt="2019-05-13T14:39:50.652" v="1521" actId="1076"/>
          <ac:picMkLst>
            <pc:docMk/>
            <pc:sldMk cId="2952418648" sldId="278"/>
            <ac:picMk id="3074" creationId="{E8F2DB09-91C4-4CC0-8F00-7572C6DC150D}"/>
          </ac:picMkLst>
        </pc:picChg>
        <pc:picChg chg="add mod">
          <ac:chgData name="Mike Ross" userId="7954c944-6085-4b08-be0b-82a8f61afa5b" providerId="ADAL" clId="{F91408D3-373F-4181-AC42-C7E0390CE4BC}" dt="2019-05-13T14:40:19.245" v="1526" actId="1076"/>
          <ac:picMkLst>
            <pc:docMk/>
            <pc:sldMk cId="2952418648" sldId="278"/>
            <ac:picMk id="3076" creationId="{982B4ED7-608B-42F8-82A2-629039330E7F}"/>
          </ac:picMkLst>
        </pc:picChg>
      </pc:sldChg>
      <pc:sldChg chg="delSp modSp">
        <pc:chgData name="Mike Ross" userId="7954c944-6085-4b08-be0b-82a8f61afa5b" providerId="ADAL" clId="{F91408D3-373F-4181-AC42-C7E0390CE4BC}" dt="2019-05-14T08:07:01.624" v="3112" actId="20577"/>
        <pc:sldMkLst>
          <pc:docMk/>
          <pc:sldMk cId="1381733405" sldId="279"/>
        </pc:sldMkLst>
        <pc:spChg chg="mod">
          <ac:chgData name="Mike Ross" userId="7954c944-6085-4b08-be0b-82a8f61afa5b" providerId="ADAL" clId="{F91408D3-373F-4181-AC42-C7E0390CE4BC}" dt="2019-05-13T14:41:02.734" v="1539" actId="20577"/>
          <ac:spMkLst>
            <pc:docMk/>
            <pc:sldMk cId="1381733405" sldId="279"/>
            <ac:spMk id="2" creationId="{213ABEBC-24AE-4F8F-8828-18B7A52B1519}"/>
          </ac:spMkLst>
        </pc:spChg>
        <pc:spChg chg="mod">
          <ac:chgData name="Mike Ross" userId="7954c944-6085-4b08-be0b-82a8f61afa5b" providerId="ADAL" clId="{F91408D3-373F-4181-AC42-C7E0390CE4BC}" dt="2019-05-14T08:07:01.624" v="3112" actId="20577"/>
          <ac:spMkLst>
            <pc:docMk/>
            <pc:sldMk cId="1381733405" sldId="279"/>
            <ac:spMk id="3" creationId="{9CD3CA30-5462-4179-9A1A-AE2CBE3AD71A}"/>
          </ac:spMkLst>
        </pc:spChg>
        <pc:picChg chg="del">
          <ac:chgData name="Mike Ross" userId="7954c944-6085-4b08-be0b-82a8f61afa5b" providerId="ADAL" clId="{F91408D3-373F-4181-AC42-C7E0390CE4BC}" dt="2019-05-13T14:42:08.483" v="1555"/>
          <ac:picMkLst>
            <pc:docMk/>
            <pc:sldMk cId="1381733405" sldId="279"/>
            <ac:picMk id="4" creationId="{E3955D2D-D5E2-401D-9507-9FD32EB55F7D}"/>
          </ac:picMkLst>
        </pc:picChg>
        <pc:picChg chg="mod ord">
          <ac:chgData name="Mike Ross" userId="7954c944-6085-4b08-be0b-82a8f61afa5b" providerId="ADAL" clId="{F91408D3-373F-4181-AC42-C7E0390CE4BC}" dt="2019-05-14T08:05:18.583" v="3014" actId="1076"/>
          <ac:picMkLst>
            <pc:docMk/>
            <pc:sldMk cId="1381733405" sldId="279"/>
            <ac:picMk id="5" creationId="{86FD6E83-945B-4E71-8C95-9274871816DF}"/>
          </ac:picMkLst>
        </pc:picChg>
        <pc:picChg chg="del mod">
          <ac:chgData name="Mike Ross" userId="7954c944-6085-4b08-be0b-82a8f61afa5b" providerId="ADAL" clId="{F91408D3-373F-4181-AC42-C7E0390CE4BC}" dt="2019-05-13T14:47:00.144" v="1616"/>
          <ac:picMkLst>
            <pc:docMk/>
            <pc:sldMk cId="1381733405" sldId="279"/>
            <ac:picMk id="7" creationId="{C55EC5F4-0F13-43B3-BAB8-93D61228973A}"/>
          </ac:picMkLst>
        </pc:picChg>
        <pc:picChg chg="del">
          <ac:chgData name="Mike Ross" userId="7954c944-6085-4b08-be0b-82a8f61afa5b" providerId="ADAL" clId="{F91408D3-373F-4181-AC42-C7E0390CE4BC}" dt="2019-05-13T14:42:00.567" v="1554" actId="478"/>
          <ac:picMkLst>
            <pc:docMk/>
            <pc:sldMk cId="1381733405" sldId="279"/>
            <ac:picMk id="8" creationId="{8036F4CA-02C9-437D-858F-664E46A36089}"/>
          </ac:picMkLst>
        </pc:picChg>
      </pc:sldChg>
      <pc:sldChg chg="addSp delSp modSp">
        <pc:chgData name="Mike Ross" userId="7954c944-6085-4b08-be0b-82a8f61afa5b" providerId="ADAL" clId="{F91408D3-373F-4181-AC42-C7E0390CE4BC}" dt="2019-05-13T15:44:41.561" v="2410" actId="20577"/>
        <pc:sldMkLst>
          <pc:docMk/>
          <pc:sldMk cId="1251002090" sldId="281"/>
        </pc:sldMkLst>
        <pc:spChg chg="mod">
          <ac:chgData name="Mike Ross" userId="7954c944-6085-4b08-be0b-82a8f61afa5b" providerId="ADAL" clId="{F91408D3-373F-4181-AC42-C7E0390CE4BC}" dt="2019-05-13T15:41:12.302" v="2309" actId="20577"/>
          <ac:spMkLst>
            <pc:docMk/>
            <pc:sldMk cId="1251002090" sldId="281"/>
            <ac:spMk id="2" creationId="{274BDD18-9A47-4D9D-B902-6E4D094C4C68}"/>
          </ac:spMkLst>
        </pc:spChg>
        <pc:spChg chg="mod">
          <ac:chgData name="Mike Ross" userId="7954c944-6085-4b08-be0b-82a8f61afa5b" providerId="ADAL" clId="{F91408D3-373F-4181-AC42-C7E0390CE4BC}" dt="2019-05-13T15:44:41.561" v="2410" actId="20577"/>
          <ac:spMkLst>
            <pc:docMk/>
            <pc:sldMk cId="1251002090" sldId="281"/>
            <ac:spMk id="3" creationId="{4985CC12-D912-4DA7-8D9F-ED50404CC976}"/>
          </ac:spMkLst>
        </pc:spChg>
        <pc:picChg chg="del">
          <ac:chgData name="Mike Ross" userId="7954c944-6085-4b08-be0b-82a8f61afa5b" providerId="ADAL" clId="{F91408D3-373F-4181-AC42-C7E0390CE4BC}" dt="2019-05-13T15:43:59.048" v="2389" actId="478"/>
          <ac:picMkLst>
            <pc:docMk/>
            <pc:sldMk cId="1251002090" sldId="281"/>
            <ac:picMk id="4" creationId="{BEBC8461-0AFF-47F6-99D8-AFF1208956F3}"/>
          </ac:picMkLst>
        </pc:picChg>
        <pc:picChg chg="del">
          <ac:chgData name="Mike Ross" userId="7954c944-6085-4b08-be0b-82a8f61afa5b" providerId="ADAL" clId="{F91408D3-373F-4181-AC42-C7E0390CE4BC}" dt="2019-05-13T15:04:14.737" v="1678" actId="478"/>
          <ac:picMkLst>
            <pc:docMk/>
            <pc:sldMk cId="1251002090" sldId="281"/>
            <ac:picMk id="5" creationId="{02B37891-6522-4C17-9596-AE8F8884323F}"/>
          </ac:picMkLst>
        </pc:picChg>
        <pc:picChg chg="del mod">
          <ac:chgData name="Mike Ross" userId="7954c944-6085-4b08-be0b-82a8f61afa5b" providerId="ADAL" clId="{F91408D3-373F-4181-AC42-C7E0390CE4BC}" dt="2019-05-13T15:42:56.378" v="2374" actId="478"/>
          <ac:picMkLst>
            <pc:docMk/>
            <pc:sldMk cId="1251002090" sldId="281"/>
            <ac:picMk id="6" creationId="{7F8BE5B6-EB07-486A-9B45-A8E7404246EB}"/>
          </ac:picMkLst>
        </pc:picChg>
        <pc:picChg chg="add del mod">
          <ac:chgData name="Mike Ross" userId="7954c944-6085-4b08-be0b-82a8f61afa5b" providerId="ADAL" clId="{F91408D3-373F-4181-AC42-C7E0390CE4BC}" dt="2019-05-13T15:43:27.081" v="2383" actId="478"/>
          <ac:picMkLst>
            <pc:docMk/>
            <pc:sldMk cId="1251002090" sldId="281"/>
            <ac:picMk id="7" creationId="{34B1B0CC-8746-48A6-91FA-61E047CE4BD0}"/>
          </ac:picMkLst>
        </pc:picChg>
        <pc:picChg chg="add mod ord modCrop">
          <ac:chgData name="Mike Ross" userId="7954c944-6085-4b08-be0b-82a8f61afa5b" providerId="ADAL" clId="{F91408D3-373F-4181-AC42-C7E0390CE4BC}" dt="2019-05-13T15:44:26.703" v="2398" actId="1076"/>
          <ac:picMkLst>
            <pc:docMk/>
            <pc:sldMk cId="1251002090" sldId="281"/>
            <ac:picMk id="8" creationId="{62A56D0C-57FD-4E25-A7AF-A5C4358CBA67}"/>
          </ac:picMkLst>
        </pc:picChg>
        <pc:picChg chg="add del mod">
          <ac:chgData name="Mike Ross" userId="7954c944-6085-4b08-be0b-82a8f61afa5b" providerId="ADAL" clId="{F91408D3-373F-4181-AC42-C7E0390CE4BC}" dt="2019-05-13T15:44:01.200" v="2390" actId="478"/>
          <ac:picMkLst>
            <pc:docMk/>
            <pc:sldMk cId="1251002090" sldId="281"/>
            <ac:picMk id="9" creationId="{5283ABFC-E899-4AFC-90E0-BB63F874107C}"/>
          </ac:picMkLst>
        </pc:picChg>
        <pc:picChg chg="add del mod">
          <ac:chgData name="Mike Ross" userId="7954c944-6085-4b08-be0b-82a8f61afa5b" providerId="ADAL" clId="{F91408D3-373F-4181-AC42-C7E0390CE4BC}" dt="2019-05-13T15:42:51.222" v="2372" actId="478"/>
          <ac:picMkLst>
            <pc:docMk/>
            <pc:sldMk cId="1251002090" sldId="281"/>
            <ac:picMk id="10" creationId="{E7A2B9F4-E8BA-4AE3-9E42-83B069784CDC}"/>
          </ac:picMkLst>
        </pc:picChg>
        <pc:picChg chg="add del mod">
          <ac:chgData name="Mike Ross" userId="7954c944-6085-4b08-be0b-82a8f61afa5b" providerId="ADAL" clId="{F91408D3-373F-4181-AC42-C7E0390CE4BC}" dt="2019-05-13T15:44:03.934" v="2391" actId="478"/>
          <ac:picMkLst>
            <pc:docMk/>
            <pc:sldMk cId="1251002090" sldId="281"/>
            <ac:picMk id="11" creationId="{921399E4-2BC1-40F5-AF1A-56F83AE15202}"/>
          </ac:picMkLst>
        </pc:picChg>
      </pc:sldChg>
      <pc:sldChg chg="addSp delSp modSp">
        <pc:chgData name="Mike Ross" userId="7954c944-6085-4b08-be0b-82a8f61afa5b" providerId="ADAL" clId="{F91408D3-373F-4181-AC42-C7E0390CE4BC}" dt="2019-05-15T08:24:46.479" v="5918" actId="20577"/>
        <pc:sldMkLst>
          <pc:docMk/>
          <pc:sldMk cId="2753127640" sldId="282"/>
        </pc:sldMkLst>
        <pc:spChg chg="mod">
          <ac:chgData name="Mike Ross" userId="7954c944-6085-4b08-be0b-82a8f61afa5b" providerId="ADAL" clId="{F91408D3-373F-4181-AC42-C7E0390CE4BC}" dt="2019-05-13T16:01:00.700" v="2436"/>
          <ac:spMkLst>
            <pc:docMk/>
            <pc:sldMk cId="2753127640" sldId="282"/>
            <ac:spMk id="2" creationId="{D6CFA8B2-63AF-4FE7-B4FC-78ED8A2EB431}"/>
          </ac:spMkLst>
        </pc:spChg>
        <pc:spChg chg="mod">
          <ac:chgData name="Mike Ross" userId="7954c944-6085-4b08-be0b-82a8f61afa5b" providerId="ADAL" clId="{F91408D3-373F-4181-AC42-C7E0390CE4BC}" dt="2019-05-15T08:24:46.479" v="5918" actId="20577"/>
          <ac:spMkLst>
            <pc:docMk/>
            <pc:sldMk cId="2753127640" sldId="282"/>
            <ac:spMk id="3" creationId="{D4D02552-6075-460A-92AB-F9678DF24297}"/>
          </ac:spMkLst>
        </pc:spChg>
        <pc:graphicFrameChg chg="add">
          <ac:chgData name="Mike Ross" userId="7954c944-6085-4b08-be0b-82a8f61afa5b" providerId="ADAL" clId="{F91408D3-373F-4181-AC42-C7E0390CE4BC}" dt="2019-05-13T16:00:04.955" v="2433"/>
          <ac:graphicFrameMkLst>
            <pc:docMk/>
            <pc:sldMk cId="2753127640" sldId="282"/>
            <ac:graphicFrameMk id="8" creationId="{175EF460-D049-4C4E-A5CE-88E444118E47}"/>
          </ac:graphicFrameMkLst>
        </pc:graphicFrameChg>
        <pc:picChg chg="del mod">
          <ac:chgData name="Mike Ross" userId="7954c944-6085-4b08-be0b-82a8f61afa5b" providerId="ADAL" clId="{F91408D3-373F-4181-AC42-C7E0390CE4BC}" dt="2019-05-13T16:18:55.892" v="2504" actId="478"/>
          <ac:picMkLst>
            <pc:docMk/>
            <pc:sldMk cId="2753127640" sldId="282"/>
            <ac:picMk id="4" creationId="{1B5D512C-A419-4843-908B-E3F3BD7F683E}"/>
          </ac:picMkLst>
        </pc:picChg>
        <pc:picChg chg="mod">
          <ac:chgData name="Mike Ross" userId="7954c944-6085-4b08-be0b-82a8f61afa5b" providerId="ADAL" clId="{F91408D3-373F-4181-AC42-C7E0390CE4BC}" dt="2019-05-13T16:02:25.526" v="2455" actId="14100"/>
          <ac:picMkLst>
            <pc:docMk/>
            <pc:sldMk cId="2753127640" sldId="282"/>
            <ac:picMk id="5" creationId="{72C618DD-32CE-47F1-A123-EED18FD455DD}"/>
          </ac:picMkLst>
        </pc:picChg>
        <pc:picChg chg="del mod">
          <ac:chgData name="Mike Ross" userId="7954c944-6085-4b08-be0b-82a8f61afa5b" providerId="ADAL" clId="{F91408D3-373F-4181-AC42-C7E0390CE4BC}" dt="2019-05-14T13:59:29.578" v="4306"/>
          <ac:picMkLst>
            <pc:docMk/>
            <pc:sldMk cId="2753127640" sldId="282"/>
            <ac:picMk id="6" creationId="{5D6BEC2A-73AD-47B9-BAA3-C70D90C6B016}"/>
          </ac:picMkLst>
        </pc:picChg>
        <pc:picChg chg="add mod">
          <ac:chgData name="Mike Ross" userId="7954c944-6085-4b08-be0b-82a8f61afa5b" providerId="ADAL" clId="{F91408D3-373F-4181-AC42-C7E0390CE4BC}" dt="2019-05-13T16:18:48.928" v="2503" actId="1036"/>
          <ac:picMkLst>
            <pc:docMk/>
            <pc:sldMk cId="2753127640" sldId="282"/>
            <ac:picMk id="10" creationId="{E92D361C-3CFE-426D-AA2C-64E08570F3E7}"/>
          </ac:picMkLst>
        </pc:picChg>
        <pc:picChg chg="add mod modCrop">
          <ac:chgData name="Mike Ross" userId="7954c944-6085-4b08-be0b-82a8f61afa5b" providerId="ADAL" clId="{F91408D3-373F-4181-AC42-C7E0390CE4BC}" dt="2019-05-14T13:58:59.592" v="4301" actId="732"/>
          <ac:picMkLst>
            <pc:docMk/>
            <pc:sldMk cId="2753127640" sldId="282"/>
            <ac:picMk id="11" creationId="{AD16001D-1AC1-46DA-81ED-F7D3484B277A}"/>
          </ac:picMkLst>
        </pc:picChg>
        <pc:picChg chg="add del mod">
          <ac:chgData name="Mike Ross" userId="7954c944-6085-4b08-be0b-82a8f61afa5b" providerId="ADAL" clId="{F91408D3-373F-4181-AC42-C7E0390CE4BC}" dt="2019-05-15T08:09:12.463" v="5745" actId="478"/>
          <ac:picMkLst>
            <pc:docMk/>
            <pc:sldMk cId="2753127640" sldId="282"/>
            <ac:picMk id="12" creationId="{A1C3A212-B7E7-4DD7-B889-9459A14F96AE}"/>
          </ac:picMkLst>
        </pc:picChg>
        <pc:picChg chg="add del mod">
          <ac:chgData name="Mike Ross" userId="7954c944-6085-4b08-be0b-82a8f61afa5b" providerId="ADAL" clId="{F91408D3-373F-4181-AC42-C7E0390CE4BC}" dt="2019-05-13T16:18:22.266" v="2484"/>
          <ac:picMkLst>
            <pc:docMk/>
            <pc:sldMk cId="2753127640" sldId="282"/>
            <ac:picMk id="6146" creationId="{BE33401A-72AA-42DC-A8D9-83994318CB8F}"/>
          </ac:picMkLst>
        </pc:picChg>
      </pc:sldChg>
      <pc:sldChg chg="addSp delSp modSp">
        <pc:chgData name="Mike Ross" userId="7954c944-6085-4b08-be0b-82a8f61afa5b" providerId="ADAL" clId="{F91408D3-373F-4181-AC42-C7E0390CE4BC}" dt="2019-05-15T08:27:16.913" v="5953" actId="20577"/>
        <pc:sldMkLst>
          <pc:docMk/>
          <pc:sldMk cId="233546920" sldId="283"/>
        </pc:sldMkLst>
        <pc:spChg chg="mod">
          <ac:chgData name="Mike Ross" userId="7954c944-6085-4b08-be0b-82a8f61afa5b" providerId="ADAL" clId="{F91408D3-373F-4181-AC42-C7E0390CE4BC}" dt="2019-05-14T15:11:49.298" v="4771"/>
          <ac:spMkLst>
            <pc:docMk/>
            <pc:sldMk cId="233546920" sldId="283"/>
            <ac:spMk id="2" creationId="{213ABEBC-24AE-4F8F-8828-18B7A52B1519}"/>
          </ac:spMkLst>
        </pc:spChg>
        <pc:spChg chg="mod">
          <ac:chgData name="Mike Ross" userId="7954c944-6085-4b08-be0b-82a8f61afa5b" providerId="ADAL" clId="{F91408D3-373F-4181-AC42-C7E0390CE4BC}" dt="2019-05-15T08:27:16.913" v="5953" actId="20577"/>
          <ac:spMkLst>
            <pc:docMk/>
            <pc:sldMk cId="233546920" sldId="283"/>
            <ac:spMk id="3" creationId="{9CD3CA30-5462-4179-9A1A-AE2CBE3AD71A}"/>
          </ac:spMkLst>
        </pc:spChg>
        <pc:graphicFrameChg chg="add mod modGraphic">
          <ac:chgData name="Mike Ross" userId="7954c944-6085-4b08-be0b-82a8f61afa5b" providerId="ADAL" clId="{F91408D3-373F-4181-AC42-C7E0390CE4BC}" dt="2019-05-14T15:07:44.369" v="4766" actId="1076"/>
          <ac:graphicFrameMkLst>
            <pc:docMk/>
            <pc:sldMk cId="233546920" sldId="283"/>
            <ac:graphicFrameMk id="7" creationId="{20C8DA6A-F8B2-4B2C-9332-C299168BDC7E}"/>
          </ac:graphicFrameMkLst>
        </pc:graphicFrameChg>
        <pc:picChg chg="del mod">
          <ac:chgData name="Mike Ross" userId="7954c944-6085-4b08-be0b-82a8f61afa5b" providerId="ADAL" clId="{F91408D3-373F-4181-AC42-C7E0390CE4BC}" dt="2019-05-14T15:08:10.636" v="4768"/>
          <ac:picMkLst>
            <pc:docMk/>
            <pc:sldMk cId="233546920" sldId="283"/>
            <ac:picMk id="4" creationId="{E94242E5-2C64-48E6-8BA8-6E52834AA1DE}"/>
          </ac:picMkLst>
        </pc:picChg>
        <pc:picChg chg="del mod">
          <ac:chgData name="Mike Ross" userId="7954c944-6085-4b08-be0b-82a8f61afa5b" providerId="ADAL" clId="{F91408D3-373F-4181-AC42-C7E0390CE4BC}" dt="2019-05-14T15:08:10.636" v="4768"/>
          <ac:picMkLst>
            <pc:docMk/>
            <pc:sldMk cId="233546920" sldId="283"/>
            <ac:picMk id="5" creationId="{FFA7C1C4-958F-4CDB-9039-D4F2C3F9E33B}"/>
          </ac:picMkLst>
        </pc:picChg>
        <pc:picChg chg="add mod">
          <ac:chgData name="Mike Ross" userId="7954c944-6085-4b08-be0b-82a8f61afa5b" providerId="ADAL" clId="{F91408D3-373F-4181-AC42-C7E0390CE4BC}" dt="2019-05-14T15:07:51.337" v="4767" actId="1076"/>
          <ac:picMkLst>
            <pc:docMk/>
            <pc:sldMk cId="233546920" sldId="283"/>
            <ac:picMk id="6" creationId="{D1747E70-5A72-4D37-A9F3-90E58BFED7AC}"/>
          </ac:picMkLst>
        </pc:picChg>
      </pc:sldChg>
      <pc:sldChg chg="addSp delSp modSp">
        <pc:chgData name="Mike Ross" userId="7954c944-6085-4b08-be0b-82a8f61afa5b" providerId="ADAL" clId="{F91408D3-373F-4181-AC42-C7E0390CE4BC}" dt="2019-05-15T08:18:52.108" v="5880" actId="20577"/>
        <pc:sldMkLst>
          <pc:docMk/>
          <pc:sldMk cId="2725502979" sldId="286"/>
        </pc:sldMkLst>
        <pc:spChg chg="mod">
          <ac:chgData name="Mike Ross" userId="7954c944-6085-4b08-be0b-82a8f61afa5b" providerId="ADAL" clId="{F91408D3-373F-4181-AC42-C7E0390CE4BC}" dt="2019-05-14T16:36:18.964" v="5644" actId="13926"/>
          <ac:spMkLst>
            <pc:docMk/>
            <pc:sldMk cId="2725502979" sldId="286"/>
            <ac:spMk id="2" creationId="{D6CFA8B2-63AF-4FE7-B4FC-78ED8A2EB431}"/>
          </ac:spMkLst>
        </pc:spChg>
        <pc:spChg chg="mod">
          <ac:chgData name="Mike Ross" userId="7954c944-6085-4b08-be0b-82a8f61afa5b" providerId="ADAL" clId="{F91408D3-373F-4181-AC42-C7E0390CE4BC}" dt="2019-05-15T08:18:52.108" v="5880" actId="20577"/>
          <ac:spMkLst>
            <pc:docMk/>
            <pc:sldMk cId="2725502979" sldId="286"/>
            <ac:spMk id="3" creationId="{D4D02552-6075-460A-92AB-F9678DF24297}"/>
          </ac:spMkLst>
        </pc:spChg>
        <pc:graphicFrameChg chg="add del mod">
          <ac:chgData name="Mike Ross" userId="7954c944-6085-4b08-be0b-82a8f61afa5b" providerId="ADAL" clId="{F91408D3-373F-4181-AC42-C7E0390CE4BC}" dt="2019-05-15T08:13:06.217" v="5756" actId="478"/>
          <ac:graphicFrameMkLst>
            <pc:docMk/>
            <pc:sldMk cId="2725502979" sldId="286"/>
            <ac:graphicFrameMk id="7" creationId="{0FA3C70A-C730-47EB-A6D1-DEF26425441A}"/>
          </ac:graphicFrameMkLst>
        </pc:graphicFrameChg>
        <pc:picChg chg="del">
          <ac:chgData name="Mike Ross" userId="7954c944-6085-4b08-be0b-82a8f61afa5b" providerId="ADAL" clId="{F91408D3-373F-4181-AC42-C7E0390CE4BC}" dt="2019-05-15T08:13:10.946" v="5757"/>
          <ac:picMkLst>
            <pc:docMk/>
            <pc:sldMk cId="2725502979" sldId="286"/>
            <ac:picMk id="4" creationId="{9E8F0342-6DF5-4E03-B8E0-21E023323EA2}"/>
          </ac:picMkLst>
        </pc:picChg>
        <pc:picChg chg="mod ord">
          <ac:chgData name="Mike Ross" userId="7954c944-6085-4b08-be0b-82a8f61afa5b" providerId="ADAL" clId="{F91408D3-373F-4181-AC42-C7E0390CE4BC}" dt="2019-05-15T08:18:10.072" v="5876" actId="14100"/>
          <ac:picMkLst>
            <pc:docMk/>
            <pc:sldMk cId="2725502979" sldId="286"/>
            <ac:picMk id="5" creationId="{480B2F85-F47E-411B-9F29-AE7D6FA9AFC5}"/>
          </ac:picMkLst>
        </pc:picChg>
        <pc:picChg chg="del mod">
          <ac:chgData name="Mike Ross" userId="7954c944-6085-4b08-be0b-82a8f61afa5b" providerId="ADAL" clId="{F91408D3-373F-4181-AC42-C7E0390CE4BC}" dt="2019-05-15T08:12:57.567" v="5755" actId="478"/>
          <ac:picMkLst>
            <pc:docMk/>
            <pc:sldMk cId="2725502979" sldId="286"/>
            <ac:picMk id="6" creationId="{C10B7250-D427-4F73-80E7-90D92729AF22}"/>
          </ac:picMkLst>
        </pc:picChg>
        <pc:picChg chg="add del">
          <ac:chgData name="Mike Ross" userId="7954c944-6085-4b08-be0b-82a8f61afa5b" providerId="ADAL" clId="{F91408D3-373F-4181-AC42-C7E0390CE4BC}" dt="2019-05-14T16:37:40.534" v="5646"/>
          <ac:picMkLst>
            <pc:docMk/>
            <pc:sldMk cId="2725502979" sldId="286"/>
            <ac:picMk id="8" creationId="{401A554C-7435-4D5F-B8DF-25F45FC0400C}"/>
          </ac:picMkLst>
        </pc:picChg>
      </pc:sldChg>
      <pc:sldChg chg="addSp modSp">
        <pc:chgData name="Mike Ross" userId="7954c944-6085-4b08-be0b-82a8f61afa5b" providerId="ADAL" clId="{F91408D3-373F-4181-AC42-C7E0390CE4BC}" dt="2019-05-15T08:13:18.472" v="5761" actId="1076"/>
        <pc:sldMkLst>
          <pc:docMk/>
          <pc:sldMk cId="3747988891" sldId="287"/>
        </pc:sldMkLst>
        <pc:picChg chg="mod">
          <ac:chgData name="Mike Ross" userId="7954c944-6085-4b08-be0b-82a8f61afa5b" providerId="ADAL" clId="{F91408D3-373F-4181-AC42-C7E0390CE4BC}" dt="2019-05-14T16:45:59.763" v="5669" actId="1076"/>
          <ac:picMkLst>
            <pc:docMk/>
            <pc:sldMk cId="3747988891" sldId="287"/>
            <ac:picMk id="4" creationId="{37F16DAC-F4E7-486D-BF3E-B321FBC09745}"/>
          </ac:picMkLst>
        </pc:picChg>
        <pc:picChg chg="add mod">
          <ac:chgData name="Mike Ross" userId="7954c944-6085-4b08-be0b-82a8f61afa5b" providerId="ADAL" clId="{F91408D3-373F-4181-AC42-C7E0390CE4BC}" dt="2019-05-15T08:13:18.472" v="5761" actId="1076"/>
          <ac:picMkLst>
            <pc:docMk/>
            <pc:sldMk cId="3747988891" sldId="287"/>
            <ac:picMk id="7" creationId="{14799E8B-8722-4CF2-BB1B-D65EE8892BA7}"/>
          </ac:picMkLst>
        </pc:picChg>
      </pc:sldChg>
      <pc:sldChg chg="addSp modSp">
        <pc:chgData name="Mike Ross" userId="7954c944-6085-4b08-be0b-82a8f61afa5b" providerId="ADAL" clId="{F91408D3-373F-4181-AC42-C7E0390CE4BC}" dt="2019-05-15T08:14:49.965" v="5772" actId="20577"/>
        <pc:sldMkLst>
          <pc:docMk/>
          <pc:sldMk cId="727702289" sldId="288"/>
        </pc:sldMkLst>
        <pc:spChg chg="mod">
          <ac:chgData name="Mike Ross" userId="7954c944-6085-4b08-be0b-82a8f61afa5b" providerId="ADAL" clId="{F91408D3-373F-4181-AC42-C7E0390CE4BC}" dt="2019-05-14T16:49:22.409" v="5713" actId="207"/>
          <ac:spMkLst>
            <pc:docMk/>
            <pc:sldMk cId="727702289" sldId="288"/>
            <ac:spMk id="2" creationId="{754315FB-F135-45C2-A659-F44C2F2CF3E4}"/>
          </ac:spMkLst>
        </pc:spChg>
        <pc:spChg chg="mod">
          <ac:chgData name="Mike Ross" userId="7954c944-6085-4b08-be0b-82a8f61afa5b" providerId="ADAL" clId="{F91408D3-373F-4181-AC42-C7E0390CE4BC}" dt="2019-05-15T08:14:49.965" v="5772" actId="20577"/>
          <ac:spMkLst>
            <pc:docMk/>
            <pc:sldMk cId="727702289" sldId="288"/>
            <ac:spMk id="3" creationId="{CE147863-6F3D-41E8-8AC3-E691C341CDAF}"/>
          </ac:spMkLst>
        </pc:spChg>
        <pc:picChg chg="mod">
          <ac:chgData name="Mike Ross" userId="7954c944-6085-4b08-be0b-82a8f61afa5b" providerId="ADAL" clId="{F91408D3-373F-4181-AC42-C7E0390CE4BC}" dt="2019-05-14T16:46:09.875" v="5671" actId="1076"/>
          <ac:picMkLst>
            <pc:docMk/>
            <pc:sldMk cId="727702289" sldId="288"/>
            <ac:picMk id="4" creationId="{D5909EC9-5290-461A-8A69-9F52AD73A0D1}"/>
          </ac:picMkLst>
        </pc:picChg>
        <pc:picChg chg="mod">
          <ac:chgData name="Mike Ross" userId="7954c944-6085-4b08-be0b-82a8f61afa5b" providerId="ADAL" clId="{F91408D3-373F-4181-AC42-C7E0390CE4BC}" dt="2019-05-14T16:46:14.227" v="5673" actId="1076"/>
          <ac:picMkLst>
            <pc:docMk/>
            <pc:sldMk cId="727702289" sldId="288"/>
            <ac:picMk id="5" creationId="{17290720-BC8F-4C92-98CA-20C9CEF3BD5C}"/>
          </ac:picMkLst>
        </pc:picChg>
        <pc:picChg chg="mod">
          <ac:chgData name="Mike Ross" userId="7954c944-6085-4b08-be0b-82a8f61afa5b" providerId="ADAL" clId="{F91408D3-373F-4181-AC42-C7E0390CE4BC}" dt="2019-05-14T16:47:12.067" v="5685" actId="1076"/>
          <ac:picMkLst>
            <pc:docMk/>
            <pc:sldMk cId="727702289" sldId="288"/>
            <ac:picMk id="6" creationId="{015B73B5-19A9-44E5-A6BA-E5F318036593}"/>
          </ac:picMkLst>
        </pc:picChg>
        <pc:picChg chg="add mod">
          <ac:chgData name="Mike Ross" userId="7954c944-6085-4b08-be0b-82a8f61afa5b" providerId="ADAL" clId="{F91408D3-373F-4181-AC42-C7E0390CE4BC}" dt="2019-05-14T16:46:58.472" v="5682" actId="167"/>
          <ac:picMkLst>
            <pc:docMk/>
            <pc:sldMk cId="727702289" sldId="288"/>
            <ac:picMk id="16386" creationId="{6580436E-DEA4-4C40-8F28-C538D8372967}"/>
          </ac:picMkLst>
        </pc:picChg>
      </pc:sldChg>
      <pc:sldChg chg="addSp delSp modSp add">
        <pc:chgData name="Mike Ross" userId="7954c944-6085-4b08-be0b-82a8f61afa5b" providerId="ADAL" clId="{F91408D3-373F-4181-AC42-C7E0390CE4BC}" dt="2019-05-14T13:31:25.943" v="4187" actId="20577"/>
        <pc:sldMkLst>
          <pc:docMk/>
          <pc:sldMk cId="1682625853" sldId="290"/>
        </pc:sldMkLst>
        <pc:spChg chg="mod">
          <ac:chgData name="Mike Ross" userId="7954c944-6085-4b08-be0b-82a8f61afa5b" providerId="ADAL" clId="{F91408D3-373F-4181-AC42-C7E0390CE4BC}" dt="2019-05-13T13:54:47.591" v="1128" actId="20577"/>
          <ac:spMkLst>
            <pc:docMk/>
            <pc:sldMk cId="1682625853" sldId="290"/>
            <ac:spMk id="2" creationId="{D6CFA8B2-63AF-4FE7-B4FC-78ED8A2EB431}"/>
          </ac:spMkLst>
        </pc:spChg>
        <pc:spChg chg="mod">
          <ac:chgData name="Mike Ross" userId="7954c944-6085-4b08-be0b-82a8f61afa5b" providerId="ADAL" clId="{F91408D3-373F-4181-AC42-C7E0390CE4BC}" dt="2019-05-14T13:31:25.943" v="4187" actId="20577"/>
          <ac:spMkLst>
            <pc:docMk/>
            <pc:sldMk cId="1682625853" sldId="290"/>
            <ac:spMk id="3" creationId="{D4D02552-6075-460A-92AB-F9678DF24297}"/>
          </ac:spMkLst>
        </pc:spChg>
        <pc:graphicFrameChg chg="mod">
          <ac:chgData name="Mike Ross" userId="7954c944-6085-4b08-be0b-82a8f61afa5b" providerId="ADAL" clId="{F91408D3-373F-4181-AC42-C7E0390CE4BC}" dt="2019-05-14T13:30:30.610" v="4170" actId="1076"/>
          <ac:graphicFrameMkLst>
            <pc:docMk/>
            <pc:sldMk cId="1682625853" sldId="290"/>
            <ac:graphicFrameMk id="8" creationId="{D5395988-710F-48E6-86FC-6A0588664B0C}"/>
          </ac:graphicFrameMkLst>
        </pc:graphicFrameChg>
        <pc:picChg chg="del">
          <ac:chgData name="Mike Ross" userId="7954c944-6085-4b08-be0b-82a8f61afa5b" providerId="ADAL" clId="{F91408D3-373F-4181-AC42-C7E0390CE4BC}" dt="2019-05-13T13:55:31.655" v="1129" actId="478"/>
          <ac:picMkLst>
            <pc:docMk/>
            <pc:sldMk cId="1682625853" sldId="290"/>
            <ac:picMk id="4" creationId="{53231EB6-E5F8-4C7D-9D7C-909939F299E7}"/>
          </ac:picMkLst>
        </pc:picChg>
        <pc:picChg chg="del">
          <ac:chgData name="Mike Ross" userId="7954c944-6085-4b08-be0b-82a8f61afa5b" providerId="ADAL" clId="{F91408D3-373F-4181-AC42-C7E0390CE4BC}" dt="2019-05-13T13:56:10.004" v="1139" actId="478"/>
          <ac:picMkLst>
            <pc:docMk/>
            <pc:sldMk cId="1682625853" sldId="290"/>
            <ac:picMk id="7" creationId="{D8172AC1-7F04-4D92-9AEC-34DD4F8D1AB2}"/>
          </ac:picMkLst>
        </pc:picChg>
        <pc:picChg chg="add mod modCrop">
          <ac:chgData name="Mike Ross" userId="7954c944-6085-4b08-be0b-82a8f61afa5b" providerId="ADAL" clId="{F91408D3-373F-4181-AC42-C7E0390CE4BC}" dt="2019-05-14T13:30:54.479" v="4181" actId="1038"/>
          <ac:picMkLst>
            <pc:docMk/>
            <pc:sldMk cId="1682625853" sldId="290"/>
            <ac:picMk id="9" creationId="{F8328F86-2AB1-4BB4-B6CA-5A0B6D967766}"/>
          </ac:picMkLst>
        </pc:picChg>
        <pc:picChg chg="add mod modCrop">
          <ac:chgData name="Mike Ross" userId="7954c944-6085-4b08-be0b-82a8f61afa5b" providerId="ADAL" clId="{F91408D3-373F-4181-AC42-C7E0390CE4BC}" dt="2019-05-14T13:30:46.522" v="4179" actId="1037"/>
          <ac:picMkLst>
            <pc:docMk/>
            <pc:sldMk cId="1682625853" sldId="290"/>
            <ac:picMk id="10" creationId="{D858680A-65D4-4086-A66E-5346475A5320}"/>
          </ac:picMkLst>
        </pc:picChg>
        <pc:picChg chg="add mod modCrop">
          <ac:chgData name="Mike Ross" userId="7954c944-6085-4b08-be0b-82a8f61afa5b" providerId="ADAL" clId="{F91408D3-373F-4181-AC42-C7E0390CE4BC}" dt="2019-05-14T13:30:41.030" v="4176" actId="1038"/>
          <ac:picMkLst>
            <pc:docMk/>
            <pc:sldMk cId="1682625853" sldId="290"/>
            <ac:picMk id="11" creationId="{DEF61198-E680-42DF-AC9A-7CE0D7FA9DC9}"/>
          </ac:picMkLst>
        </pc:picChg>
        <pc:picChg chg="del">
          <ac:chgData name="Mike Ross" userId="7954c944-6085-4b08-be0b-82a8f61afa5b" providerId="ADAL" clId="{F91408D3-373F-4181-AC42-C7E0390CE4BC}" dt="2019-05-13T13:56:01.188" v="1136" actId="478"/>
          <ac:picMkLst>
            <pc:docMk/>
            <pc:sldMk cId="1682625853" sldId="290"/>
            <ac:picMk id="12" creationId="{AC834CEF-4701-40A2-BF9F-18EEE0C0B401}"/>
          </ac:picMkLst>
        </pc:picChg>
      </pc:sldChg>
      <pc:sldChg chg="addSp delSp modSp add setBg">
        <pc:chgData name="Mike Ross" userId="7954c944-6085-4b08-be0b-82a8f61afa5b" providerId="ADAL" clId="{F91408D3-373F-4181-AC42-C7E0390CE4BC}" dt="2019-05-13T15:37:44.949" v="2293"/>
        <pc:sldMkLst>
          <pc:docMk/>
          <pc:sldMk cId="3063729408" sldId="291"/>
        </pc:sldMkLst>
        <pc:spChg chg="mod">
          <ac:chgData name="Mike Ross" userId="7954c944-6085-4b08-be0b-82a8f61afa5b" providerId="ADAL" clId="{F91408D3-373F-4181-AC42-C7E0390CE4BC}" dt="2019-05-13T15:02:35.326" v="1658" actId="207"/>
          <ac:spMkLst>
            <pc:docMk/>
            <pc:sldMk cId="3063729408" sldId="291"/>
            <ac:spMk id="2" creationId="{754315FB-F135-45C2-A659-F44C2F2CF3E4}"/>
          </ac:spMkLst>
        </pc:spChg>
        <pc:spChg chg="mod">
          <ac:chgData name="Mike Ross" userId="7954c944-6085-4b08-be0b-82a8f61afa5b" providerId="ADAL" clId="{F91408D3-373F-4181-AC42-C7E0390CE4BC}" dt="2019-05-13T15:37:17.248" v="2289" actId="207"/>
          <ac:spMkLst>
            <pc:docMk/>
            <pc:sldMk cId="3063729408" sldId="291"/>
            <ac:spMk id="3" creationId="{CE147863-6F3D-41E8-8AC3-E691C341CDAF}"/>
          </ac:spMkLst>
        </pc:spChg>
        <pc:spChg chg="add del mod">
          <ac:chgData name="Mike Ross" userId="7954c944-6085-4b08-be0b-82a8f61afa5b" providerId="ADAL" clId="{F91408D3-373F-4181-AC42-C7E0390CE4BC}" dt="2019-05-13T15:03:17.068" v="1671"/>
          <ac:spMkLst>
            <pc:docMk/>
            <pc:sldMk cId="3063729408" sldId="291"/>
            <ac:spMk id="7" creationId="{C0200317-9B40-4FB3-BB9D-D15D0490FAE2}"/>
          </ac:spMkLst>
        </pc:spChg>
        <pc:spChg chg="add del mod">
          <ac:chgData name="Mike Ross" userId="7954c944-6085-4b08-be0b-82a8f61afa5b" providerId="ADAL" clId="{F91408D3-373F-4181-AC42-C7E0390CE4BC}" dt="2019-05-13T15:03:17.068" v="1671"/>
          <ac:spMkLst>
            <pc:docMk/>
            <pc:sldMk cId="3063729408" sldId="291"/>
            <ac:spMk id="9" creationId="{6A5F0A05-043E-4C40-BF5B-81720D2CDB87}"/>
          </ac:spMkLst>
        </pc:spChg>
        <pc:spChg chg="add del mod">
          <ac:chgData name="Mike Ross" userId="7954c944-6085-4b08-be0b-82a8f61afa5b" providerId="ADAL" clId="{F91408D3-373F-4181-AC42-C7E0390CE4BC}" dt="2019-05-13T15:36:56.359" v="2288"/>
          <ac:spMkLst>
            <pc:docMk/>
            <pc:sldMk cId="3063729408" sldId="291"/>
            <ac:spMk id="10" creationId="{DFBF5109-8CAA-4FD7-8B11-8226B6DA1C2A}"/>
          </ac:spMkLst>
        </pc:spChg>
        <pc:spChg chg="add del mod">
          <ac:chgData name="Mike Ross" userId="7954c944-6085-4b08-be0b-82a8f61afa5b" providerId="ADAL" clId="{F91408D3-373F-4181-AC42-C7E0390CE4BC}" dt="2019-05-13T15:36:56.359" v="2288"/>
          <ac:spMkLst>
            <pc:docMk/>
            <pc:sldMk cId="3063729408" sldId="291"/>
            <ac:spMk id="12" creationId="{59DDFF2D-9EBE-4EE7-8EF9-9E01FC7B6ABD}"/>
          </ac:spMkLst>
        </pc:spChg>
        <pc:picChg chg="del mod">
          <ac:chgData name="Mike Ross" userId="7954c944-6085-4b08-be0b-82a8f61afa5b" providerId="ADAL" clId="{F91408D3-373F-4181-AC42-C7E0390CE4BC}" dt="2019-05-13T15:37:27.302" v="2290" actId="478"/>
          <ac:picMkLst>
            <pc:docMk/>
            <pc:sldMk cId="3063729408" sldId="291"/>
            <ac:picMk id="4" creationId="{DD226463-E761-4319-A9F4-16888073BA35}"/>
          </ac:picMkLst>
        </pc:picChg>
        <pc:picChg chg="del mod">
          <ac:chgData name="Mike Ross" userId="7954c944-6085-4b08-be0b-82a8f61afa5b" providerId="ADAL" clId="{F91408D3-373F-4181-AC42-C7E0390CE4BC}" dt="2019-05-13T15:37:44.949" v="2293"/>
          <ac:picMkLst>
            <pc:docMk/>
            <pc:sldMk cId="3063729408" sldId="291"/>
            <ac:picMk id="5" creationId="{95C55AF4-DC5F-4122-8FE1-6A52DF52BA95}"/>
          </ac:picMkLst>
        </pc:picChg>
        <pc:picChg chg="del mod">
          <ac:chgData name="Mike Ross" userId="7954c944-6085-4b08-be0b-82a8f61afa5b" providerId="ADAL" clId="{F91408D3-373F-4181-AC42-C7E0390CE4BC}" dt="2019-05-13T15:37:44.949" v="2293"/>
          <ac:picMkLst>
            <pc:docMk/>
            <pc:sldMk cId="3063729408" sldId="291"/>
            <ac:picMk id="6" creationId="{6D473F77-2199-40BD-A94D-F22FB9BB9212}"/>
          </ac:picMkLst>
        </pc:picChg>
        <pc:picChg chg="del mod">
          <ac:chgData name="Mike Ross" userId="7954c944-6085-4b08-be0b-82a8f61afa5b" providerId="ADAL" clId="{F91408D3-373F-4181-AC42-C7E0390CE4BC}" dt="2019-05-13T15:37:44.949" v="2293"/>
          <ac:picMkLst>
            <pc:docMk/>
            <pc:sldMk cId="3063729408" sldId="291"/>
            <ac:picMk id="8" creationId="{69653903-8DDB-4F70-8B06-1512A8051E1F}"/>
          </ac:picMkLst>
        </pc:picChg>
        <pc:picChg chg="del mod">
          <ac:chgData name="Mike Ross" userId="7954c944-6085-4b08-be0b-82a8f61afa5b" providerId="ADAL" clId="{F91408D3-373F-4181-AC42-C7E0390CE4BC}" dt="2019-05-13T15:37:28" v="2291" actId="478"/>
          <ac:picMkLst>
            <pc:docMk/>
            <pc:sldMk cId="3063729408" sldId="291"/>
            <ac:picMk id="11" creationId="{48187EBA-0176-41DF-9FBA-8A516E70FBA9}"/>
          </ac:picMkLst>
        </pc:picChg>
        <pc:picChg chg="del">
          <ac:chgData name="Mike Ross" userId="7954c944-6085-4b08-be0b-82a8f61afa5b" providerId="ADAL" clId="{F91408D3-373F-4181-AC42-C7E0390CE4BC}" dt="2019-05-13T14:56:51.765" v="1641" actId="478"/>
          <ac:picMkLst>
            <pc:docMk/>
            <pc:sldMk cId="3063729408" sldId="291"/>
            <ac:picMk id="4098" creationId="{23C9448F-F895-4D38-B3DE-8BE98207B453}"/>
          </ac:picMkLst>
        </pc:picChg>
        <pc:picChg chg="add del mod">
          <ac:chgData name="Mike Ross" userId="7954c944-6085-4b08-be0b-82a8f61afa5b" providerId="ADAL" clId="{F91408D3-373F-4181-AC42-C7E0390CE4BC}" dt="2019-05-13T14:57:19.161" v="1649"/>
          <ac:picMkLst>
            <pc:docMk/>
            <pc:sldMk cId="3063729408" sldId="291"/>
            <ac:picMk id="5122" creationId="{7FDB2EF9-897A-4BBC-822B-7B57147EC1F6}"/>
          </ac:picMkLst>
        </pc:picChg>
        <pc:picChg chg="add mod">
          <ac:chgData name="Mike Ross" userId="7954c944-6085-4b08-be0b-82a8f61afa5b" providerId="ADAL" clId="{F91408D3-373F-4181-AC42-C7E0390CE4BC}" dt="2019-05-13T15:37:34.447" v="2292" actId="732"/>
          <ac:picMkLst>
            <pc:docMk/>
            <pc:sldMk cId="3063729408" sldId="291"/>
            <ac:picMk id="5124" creationId="{48848F10-2B74-4168-B442-A4A9D6A6ADBD}"/>
          </ac:picMkLst>
        </pc:picChg>
      </pc:sldChg>
      <pc:sldChg chg="addSp delSp modSp add">
        <pc:chgData name="Mike Ross" userId="7954c944-6085-4b08-be0b-82a8f61afa5b" providerId="ADAL" clId="{F91408D3-373F-4181-AC42-C7E0390CE4BC}" dt="2019-05-14T12:57:13.879" v="3253" actId="20577"/>
        <pc:sldMkLst>
          <pc:docMk/>
          <pc:sldMk cId="1951750324" sldId="292"/>
        </pc:sldMkLst>
        <pc:spChg chg="mod">
          <ac:chgData name="Mike Ross" userId="7954c944-6085-4b08-be0b-82a8f61afa5b" providerId="ADAL" clId="{F91408D3-373F-4181-AC42-C7E0390CE4BC}" dt="2019-05-14T07:24:17.714" v="2513" actId="20577"/>
          <ac:spMkLst>
            <pc:docMk/>
            <pc:sldMk cId="1951750324" sldId="292"/>
            <ac:spMk id="2" creationId="{5CCEDE5A-2EA3-4791-AED8-42BA4D0CDCA0}"/>
          </ac:spMkLst>
        </pc:spChg>
        <pc:spChg chg="mod">
          <ac:chgData name="Mike Ross" userId="7954c944-6085-4b08-be0b-82a8f61afa5b" providerId="ADAL" clId="{F91408D3-373F-4181-AC42-C7E0390CE4BC}" dt="2019-05-14T12:57:13.879" v="3253" actId="20577"/>
          <ac:spMkLst>
            <pc:docMk/>
            <pc:sldMk cId="1951750324" sldId="292"/>
            <ac:spMk id="3" creationId="{7E757CBA-82CA-415D-B5A1-F266DF6F34F4}"/>
          </ac:spMkLst>
        </pc:spChg>
        <pc:graphicFrameChg chg="add mod modGraphic">
          <ac:chgData name="Mike Ross" userId="7954c944-6085-4b08-be0b-82a8f61afa5b" providerId="ADAL" clId="{F91408D3-373F-4181-AC42-C7E0390CE4BC}" dt="2019-05-14T07:49:29.087" v="2733" actId="1076"/>
          <ac:graphicFrameMkLst>
            <pc:docMk/>
            <pc:sldMk cId="1951750324" sldId="292"/>
            <ac:graphicFrameMk id="4" creationId="{25C1942A-0164-45EB-843D-D6F04B1277C2}"/>
          </ac:graphicFrameMkLst>
        </pc:graphicFrameChg>
        <pc:picChg chg="add mod">
          <ac:chgData name="Mike Ross" userId="7954c944-6085-4b08-be0b-82a8f61afa5b" providerId="ADAL" clId="{F91408D3-373F-4181-AC42-C7E0390CE4BC}" dt="2019-05-14T07:50:21.408" v="2745" actId="1036"/>
          <ac:picMkLst>
            <pc:docMk/>
            <pc:sldMk cId="1951750324" sldId="292"/>
            <ac:picMk id="8194" creationId="{9A92BD1F-AFB1-4BAB-B4B0-DA97FE36C2DB}"/>
          </ac:picMkLst>
        </pc:picChg>
        <pc:picChg chg="add del mod">
          <ac:chgData name="Mike Ross" userId="7954c944-6085-4b08-be0b-82a8f61afa5b" providerId="ADAL" clId="{F91408D3-373F-4181-AC42-C7E0390CE4BC}" dt="2019-05-14T07:49:58.482" v="2741" actId="478"/>
          <ac:picMkLst>
            <pc:docMk/>
            <pc:sldMk cId="1951750324" sldId="292"/>
            <ac:picMk id="8196" creationId="{F5E00E87-6BEA-4DEA-A672-BBC5B10EBE30}"/>
          </ac:picMkLst>
        </pc:picChg>
        <pc:picChg chg="add mod">
          <ac:chgData name="Mike Ross" userId="7954c944-6085-4b08-be0b-82a8f61afa5b" providerId="ADAL" clId="{F91408D3-373F-4181-AC42-C7E0390CE4BC}" dt="2019-05-14T10:30:19.715" v="3115" actId="1076"/>
          <ac:picMkLst>
            <pc:docMk/>
            <pc:sldMk cId="1951750324" sldId="292"/>
            <ac:picMk id="8198" creationId="{2A7647EA-3582-4FD8-AD83-A5388ABEF378}"/>
          </ac:picMkLst>
        </pc:picChg>
        <pc:picChg chg="add mod">
          <ac:chgData name="Mike Ross" userId="7954c944-6085-4b08-be0b-82a8f61afa5b" providerId="ADAL" clId="{F91408D3-373F-4181-AC42-C7E0390CE4BC}" dt="2019-05-14T07:49:53.554" v="2740" actId="1036"/>
          <ac:picMkLst>
            <pc:docMk/>
            <pc:sldMk cId="1951750324" sldId="292"/>
            <ac:picMk id="8200" creationId="{BFEFF183-D033-4E2D-AFBB-1F7B969F7602}"/>
          </ac:picMkLst>
        </pc:picChg>
        <pc:picChg chg="add mod">
          <ac:chgData name="Mike Ross" userId="7954c944-6085-4b08-be0b-82a8f61afa5b" providerId="ADAL" clId="{F91408D3-373F-4181-AC42-C7E0390CE4BC}" dt="2019-05-14T10:30:15.430" v="3114" actId="1076"/>
          <ac:picMkLst>
            <pc:docMk/>
            <pc:sldMk cId="1951750324" sldId="292"/>
            <ac:picMk id="8202" creationId="{A4DF4AF2-6881-4C48-B549-7CCFC64C5253}"/>
          </ac:picMkLst>
        </pc:picChg>
        <pc:picChg chg="add mod">
          <ac:chgData name="Mike Ross" userId="7954c944-6085-4b08-be0b-82a8f61afa5b" providerId="ADAL" clId="{F91408D3-373F-4181-AC42-C7E0390CE4BC}" dt="2019-05-14T07:49:32.135" v="2734" actId="1076"/>
          <ac:picMkLst>
            <pc:docMk/>
            <pc:sldMk cId="1951750324" sldId="292"/>
            <ac:picMk id="8204" creationId="{FA0B977A-3BEA-411A-8C40-403378AF6061}"/>
          </ac:picMkLst>
        </pc:picChg>
        <pc:picChg chg="add mod">
          <ac:chgData name="Mike Ross" userId="7954c944-6085-4b08-be0b-82a8f61afa5b" providerId="ADAL" clId="{F91408D3-373F-4181-AC42-C7E0390CE4BC}" dt="2019-05-14T07:50:49.618" v="2754" actId="1036"/>
          <ac:picMkLst>
            <pc:docMk/>
            <pc:sldMk cId="1951750324" sldId="292"/>
            <ac:picMk id="8206" creationId="{970EBCBE-51AC-4612-8B43-12C6F245F133}"/>
          </ac:picMkLst>
        </pc:picChg>
      </pc:sldChg>
      <pc:sldChg chg="addSp delSp modSp add">
        <pc:chgData name="Mike Ross" userId="7954c944-6085-4b08-be0b-82a8f61afa5b" providerId="ADAL" clId="{F91408D3-373F-4181-AC42-C7E0390CE4BC}" dt="2019-05-14T13:07:11.065" v="3781" actId="20577"/>
        <pc:sldMkLst>
          <pc:docMk/>
          <pc:sldMk cId="447065103" sldId="293"/>
        </pc:sldMkLst>
        <pc:spChg chg="mod">
          <ac:chgData name="Mike Ross" userId="7954c944-6085-4b08-be0b-82a8f61afa5b" providerId="ADAL" clId="{F91408D3-373F-4181-AC42-C7E0390CE4BC}" dt="2019-05-14T12:59:20.680" v="3275" actId="20577"/>
          <ac:spMkLst>
            <pc:docMk/>
            <pc:sldMk cId="447065103" sldId="293"/>
            <ac:spMk id="2" creationId="{BB0ECE7C-D66E-4731-BA60-F5DF1B507569}"/>
          </ac:spMkLst>
        </pc:spChg>
        <pc:spChg chg="mod">
          <ac:chgData name="Mike Ross" userId="7954c944-6085-4b08-be0b-82a8f61afa5b" providerId="ADAL" clId="{F91408D3-373F-4181-AC42-C7E0390CE4BC}" dt="2019-05-14T13:07:11.065" v="3781" actId="20577"/>
          <ac:spMkLst>
            <pc:docMk/>
            <pc:sldMk cId="447065103" sldId="293"/>
            <ac:spMk id="3" creationId="{F3EEE467-1798-42E4-91D7-1827E09A625B}"/>
          </ac:spMkLst>
        </pc:spChg>
        <pc:spChg chg="add del mod">
          <ac:chgData name="Mike Ross" userId="7954c944-6085-4b08-be0b-82a8f61afa5b" providerId="ADAL" clId="{F91408D3-373F-4181-AC42-C7E0390CE4BC}" dt="2019-05-14T13:03:00.526" v="3553"/>
          <ac:spMkLst>
            <pc:docMk/>
            <pc:sldMk cId="447065103" sldId="293"/>
            <ac:spMk id="4" creationId="{2F642BE8-2F34-4D02-9847-91ADD59641DF}"/>
          </ac:spMkLst>
        </pc:spChg>
        <pc:spChg chg="add del mod">
          <ac:chgData name="Mike Ross" userId="7954c944-6085-4b08-be0b-82a8f61afa5b" providerId="ADAL" clId="{F91408D3-373F-4181-AC42-C7E0390CE4BC}" dt="2019-05-14T13:03:00.526" v="3553"/>
          <ac:spMkLst>
            <pc:docMk/>
            <pc:sldMk cId="447065103" sldId="293"/>
            <ac:spMk id="5" creationId="{894326A8-0984-4F29-B301-3457A566CA7F}"/>
          </ac:spMkLst>
        </pc:spChg>
      </pc:sldChg>
      <pc:sldChg chg="addSp delSp modSp add setBg">
        <pc:chgData name="Mike Ross" userId="7954c944-6085-4b08-be0b-82a8f61afa5b" providerId="ADAL" clId="{F91408D3-373F-4181-AC42-C7E0390CE4BC}" dt="2019-05-14T16:03:26.831" v="5109"/>
        <pc:sldMkLst>
          <pc:docMk/>
          <pc:sldMk cId="4138315680" sldId="294"/>
        </pc:sldMkLst>
        <pc:spChg chg="mod">
          <ac:chgData name="Mike Ross" userId="7954c944-6085-4b08-be0b-82a8f61afa5b" providerId="ADAL" clId="{F91408D3-373F-4181-AC42-C7E0390CE4BC}" dt="2019-05-14T15:20:07.386" v="4881" actId="20577"/>
          <ac:spMkLst>
            <pc:docMk/>
            <pc:sldMk cId="4138315680" sldId="294"/>
            <ac:spMk id="2" creationId="{213ABEBC-24AE-4F8F-8828-18B7A52B1519}"/>
          </ac:spMkLst>
        </pc:spChg>
        <pc:spChg chg="mod">
          <ac:chgData name="Mike Ross" userId="7954c944-6085-4b08-be0b-82a8f61afa5b" providerId="ADAL" clId="{F91408D3-373F-4181-AC42-C7E0390CE4BC}" dt="2019-05-14T16:03:26.831" v="5109"/>
          <ac:spMkLst>
            <pc:docMk/>
            <pc:sldMk cId="4138315680" sldId="294"/>
            <ac:spMk id="3" creationId="{9CD3CA30-5462-4179-9A1A-AE2CBE3AD71A}"/>
          </ac:spMkLst>
        </pc:spChg>
        <pc:graphicFrameChg chg="del mod modGraphic">
          <ac:chgData name="Mike Ross" userId="7954c944-6085-4b08-be0b-82a8f61afa5b" providerId="ADAL" clId="{F91408D3-373F-4181-AC42-C7E0390CE4BC}" dt="2019-05-14T15:15:51.531" v="4819"/>
          <ac:graphicFrameMkLst>
            <pc:docMk/>
            <pc:sldMk cId="4138315680" sldId="294"/>
            <ac:graphicFrameMk id="7" creationId="{20C8DA6A-F8B2-4B2C-9332-C299168BDC7E}"/>
          </ac:graphicFrameMkLst>
        </pc:graphicFrameChg>
        <pc:picChg chg="del">
          <ac:chgData name="Mike Ross" userId="7954c944-6085-4b08-be0b-82a8f61afa5b" providerId="ADAL" clId="{F91408D3-373F-4181-AC42-C7E0390CE4BC}" dt="2019-05-14T15:13:37.801" v="4803" actId="478"/>
          <ac:picMkLst>
            <pc:docMk/>
            <pc:sldMk cId="4138315680" sldId="294"/>
            <ac:picMk id="6" creationId="{D1747E70-5A72-4D37-A9F3-90E58BFED7AC}"/>
          </ac:picMkLst>
        </pc:picChg>
        <pc:picChg chg="add mod ord">
          <ac:chgData name="Mike Ross" userId="7954c944-6085-4b08-be0b-82a8f61afa5b" providerId="ADAL" clId="{F91408D3-373F-4181-AC42-C7E0390CE4BC}" dt="2019-05-14T15:32:28.721" v="5108" actId="1076"/>
          <ac:picMkLst>
            <pc:docMk/>
            <pc:sldMk cId="4138315680" sldId="294"/>
            <ac:picMk id="8" creationId="{D89546B8-056D-4D08-87EF-217317817BF6}"/>
          </ac:picMkLst>
        </pc:picChg>
      </pc:sldChg>
      <pc:sldChg chg="addSp delSp modSp add setBg addCm">
        <pc:chgData name="Mike Ross" userId="7954c944-6085-4b08-be0b-82a8f61afa5b" providerId="ADAL" clId="{F91408D3-373F-4181-AC42-C7E0390CE4BC}" dt="2019-05-15T08:09:57.332" v="5747" actId="207"/>
        <pc:sldMkLst>
          <pc:docMk/>
          <pc:sldMk cId="2414386887" sldId="295"/>
        </pc:sldMkLst>
        <pc:spChg chg="mod">
          <ac:chgData name="Mike Ross" userId="7954c944-6085-4b08-be0b-82a8f61afa5b" providerId="ADAL" clId="{F91408D3-373F-4181-AC42-C7E0390CE4BC}" dt="2019-05-15T08:09:57.332" v="5747" actId="207"/>
          <ac:spMkLst>
            <pc:docMk/>
            <pc:sldMk cId="2414386887" sldId="295"/>
            <ac:spMk id="2" creationId="{754315FB-F135-45C2-A659-F44C2F2CF3E4}"/>
          </ac:spMkLst>
        </pc:spChg>
        <pc:spChg chg="mod">
          <ac:chgData name="Mike Ross" userId="7954c944-6085-4b08-be0b-82a8f61afa5b" providerId="ADAL" clId="{F91408D3-373F-4181-AC42-C7E0390CE4BC}" dt="2019-05-15T08:07:52.111" v="5740" actId="20577"/>
          <ac:spMkLst>
            <pc:docMk/>
            <pc:sldMk cId="2414386887" sldId="295"/>
            <ac:spMk id="3" creationId="{CE147863-6F3D-41E8-8AC3-E691C341CDAF}"/>
          </ac:spMkLst>
        </pc:spChg>
        <pc:spChg chg="add del mod">
          <ac:chgData name="Mike Ross" userId="7954c944-6085-4b08-be0b-82a8f61afa5b" providerId="ADAL" clId="{F91408D3-373F-4181-AC42-C7E0390CE4BC}" dt="2019-05-14T16:32:50.471" v="5640"/>
          <ac:spMkLst>
            <pc:docMk/>
            <pc:sldMk cId="2414386887" sldId="295"/>
            <ac:spMk id="8" creationId="{6B52D6B8-7CEB-430B-935A-1E0ACA71B33C}"/>
          </ac:spMkLst>
        </pc:spChg>
        <pc:spChg chg="add del mod">
          <ac:chgData name="Mike Ross" userId="7954c944-6085-4b08-be0b-82a8f61afa5b" providerId="ADAL" clId="{F91408D3-373F-4181-AC42-C7E0390CE4BC}" dt="2019-05-14T16:32:50.471" v="5640"/>
          <ac:spMkLst>
            <pc:docMk/>
            <pc:sldMk cId="2414386887" sldId="295"/>
            <ac:spMk id="9" creationId="{D3DB9696-09BA-4F53-B685-0DD23F3081F5}"/>
          </ac:spMkLst>
        </pc:spChg>
        <pc:picChg chg="del">
          <ac:chgData name="Mike Ross" userId="7954c944-6085-4b08-be0b-82a8f61afa5b" providerId="ADAL" clId="{F91408D3-373F-4181-AC42-C7E0390CE4BC}" dt="2019-05-15T08:08:31.884" v="5741"/>
          <ac:picMkLst>
            <pc:docMk/>
            <pc:sldMk cId="2414386887" sldId="295"/>
            <ac:picMk id="4" creationId="{40D42019-0969-464C-A91F-68B544FE41D8}"/>
          </ac:picMkLst>
        </pc:picChg>
        <pc:picChg chg="del">
          <ac:chgData name="Mike Ross" userId="7954c944-6085-4b08-be0b-82a8f61afa5b" providerId="ADAL" clId="{F91408D3-373F-4181-AC42-C7E0390CE4BC}" dt="2019-05-14T16:33:10.891" v="5643" actId="478"/>
          <ac:picMkLst>
            <pc:docMk/>
            <pc:sldMk cId="2414386887" sldId="295"/>
            <ac:picMk id="5" creationId="{F494277F-AE41-437D-88E9-3693F85CB15F}"/>
          </ac:picMkLst>
        </pc:picChg>
        <pc:picChg chg="del">
          <ac:chgData name="Mike Ross" userId="7954c944-6085-4b08-be0b-82a8f61afa5b" providerId="ADAL" clId="{F91408D3-373F-4181-AC42-C7E0390CE4BC}" dt="2019-05-14T16:33:08.510" v="5641" actId="478"/>
          <ac:picMkLst>
            <pc:docMk/>
            <pc:sldMk cId="2414386887" sldId="295"/>
            <ac:picMk id="6" creationId="{A81CD296-3E64-4216-8B78-4F4D343385C2}"/>
          </ac:picMkLst>
        </pc:picChg>
        <pc:picChg chg="del">
          <ac:chgData name="Mike Ross" userId="7954c944-6085-4b08-be0b-82a8f61afa5b" providerId="ADAL" clId="{F91408D3-373F-4181-AC42-C7E0390CE4BC}" dt="2019-05-14T16:33:09.859" v="5642" actId="478"/>
          <ac:picMkLst>
            <pc:docMk/>
            <pc:sldMk cId="2414386887" sldId="295"/>
            <ac:picMk id="7" creationId="{DF53531F-5327-4667-99C0-2E71A1E10345}"/>
          </ac:picMkLst>
        </pc:picChg>
        <pc:picChg chg="mod">
          <ac:chgData name="Mike Ross" userId="7954c944-6085-4b08-be0b-82a8f61afa5b" providerId="ADAL" clId="{F91408D3-373F-4181-AC42-C7E0390CE4BC}" dt="2019-05-14T16:32:25.768" v="5638" actId="732"/>
          <ac:picMkLst>
            <pc:docMk/>
            <pc:sldMk cId="2414386887" sldId="295"/>
            <ac:picMk id="13314" creationId="{708E35D7-1C62-4A86-978B-DDC6A7749071}"/>
          </ac:picMkLst>
        </pc:picChg>
      </pc:sldChg>
      <pc:sldMasterChg chg="modSldLayout">
        <pc:chgData name="Mike Ross" userId="7954c944-6085-4b08-be0b-82a8f61afa5b" providerId="ADAL" clId="{F91408D3-373F-4181-AC42-C7E0390CE4BC}" dt="2019-05-13T11:34:32.969" v="211" actId="14100"/>
        <pc:sldMasterMkLst>
          <pc:docMk/>
          <pc:sldMasterMk cId="1310585009" sldId="2147483648"/>
        </pc:sldMasterMkLst>
        <pc:sldLayoutChg chg="modSp">
          <pc:chgData name="Mike Ross" userId="7954c944-6085-4b08-be0b-82a8f61afa5b" providerId="ADAL" clId="{F91408D3-373F-4181-AC42-C7E0390CE4BC}" dt="2019-05-13T11:34:32.969" v="211" actId="14100"/>
          <pc:sldLayoutMkLst>
            <pc:docMk/>
            <pc:sldMasterMk cId="1310585009" sldId="2147483648"/>
            <pc:sldLayoutMk cId="3599343734" sldId="2147483650"/>
          </pc:sldLayoutMkLst>
          <pc:cxnChg chg="mod">
            <ac:chgData name="Mike Ross" userId="7954c944-6085-4b08-be0b-82a8f61afa5b" providerId="ADAL" clId="{F91408D3-373F-4181-AC42-C7E0390CE4BC}" dt="2019-05-13T11:34:32.969" v="211" actId="14100"/>
            <ac:cxnSpMkLst>
              <pc:docMk/>
              <pc:sldMasterMk cId="1310585009" sldId="2147483648"/>
              <pc:sldLayoutMk cId="3599343734" sldId="2147483650"/>
              <ac:cxnSpMk id="8" creationId="{00000000-0000-0000-0000-000000000000}"/>
            </ac:cxnSpMkLst>
          </pc:cxn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6/7/2019</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4</a:t>
            </a:fld>
            <a:endParaRPr lang="en-US" dirty="0"/>
          </a:p>
        </p:txBody>
      </p:sp>
    </p:spTree>
    <p:extLst>
      <p:ext uri="{BB962C8B-B14F-4D97-AF65-F5344CB8AC3E}">
        <p14:creationId xmlns:p14="http://schemas.microsoft.com/office/powerpoint/2010/main" val="1505337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169DF5-1076-41F9-AD7F-99C0E564EF6A}" type="slidenum">
              <a:rPr lang="en-US" smtClean="0"/>
              <a:t>6</a:t>
            </a:fld>
            <a:endParaRPr lang="en-US" dirty="0"/>
          </a:p>
        </p:txBody>
      </p:sp>
    </p:spTree>
    <p:extLst>
      <p:ext uri="{BB962C8B-B14F-4D97-AF65-F5344CB8AC3E}">
        <p14:creationId xmlns:p14="http://schemas.microsoft.com/office/powerpoint/2010/main" val="3633306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8</a:t>
            </a:fld>
            <a:endParaRPr lang="en-US" dirty="0"/>
          </a:p>
        </p:txBody>
      </p:sp>
    </p:spTree>
    <p:extLst>
      <p:ext uri="{BB962C8B-B14F-4D97-AF65-F5344CB8AC3E}">
        <p14:creationId xmlns:p14="http://schemas.microsoft.com/office/powerpoint/2010/main" val="2650031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10</a:t>
            </a:fld>
            <a:endParaRPr lang="en-US" dirty="0"/>
          </a:p>
        </p:txBody>
      </p:sp>
    </p:spTree>
    <p:extLst>
      <p:ext uri="{BB962C8B-B14F-4D97-AF65-F5344CB8AC3E}">
        <p14:creationId xmlns:p14="http://schemas.microsoft.com/office/powerpoint/2010/main" val="42496055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913F2E"/>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393474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808E86"/>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E91FB3-749D-4A4C-A464-7FE7ECA23A6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13F2E"/>
                </a:solidFill>
                <a:latin typeface="Arial"/>
                <a:cs typeface="Arial"/>
              </a:defRPr>
            </a:lvl2pPr>
            <a:lvl3pPr marL="723900" indent="-279400">
              <a:lnSpc>
                <a:spcPct val="100000"/>
              </a:lnSpc>
              <a:buFont typeface="Arial"/>
              <a:buChar char="•"/>
              <a:defRPr lang="en-US" sz="2000" kern="1200" baseline="0" dirty="0" smtClean="0">
                <a:solidFill>
                  <a:srgbClr val="808E86"/>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165100">
                    <a:schemeClr val="tx1">
                      <a:alpha val="20000"/>
                    </a:schemeClr>
                  </a:glow>
                </a:effectLst>
                <a:latin typeface="Arial"/>
                <a:cs typeface="Arial"/>
              </a:rPr>
              <a:t>Design influences, styles and movements</a:t>
            </a:r>
          </a:p>
          <a:p>
            <a:pPr>
              <a:spcBef>
                <a:spcPts val="288"/>
              </a:spcBef>
            </a:pPr>
            <a:r>
              <a:rPr lang="en-GB" sz="1200" b="0" dirty="0">
                <a:solidFill>
                  <a:srgbClr val="FFFFFF"/>
                </a:solidFill>
                <a:effectLst>
                  <a:glow rad="165100">
                    <a:schemeClr val="tx1">
                      <a:alpha val="20000"/>
                    </a:schemeClr>
                  </a:glow>
                </a:effectLst>
                <a:latin typeface="Arial"/>
                <a:cs typeface="Arial"/>
              </a:rPr>
              <a:t>Unit 13 Design methods</a:t>
            </a:r>
            <a:endParaRPr lang="en-US" sz="1200" b="0" dirty="0">
              <a:solidFill>
                <a:srgbClr val="FFFFFF"/>
              </a:solidFill>
              <a:effectLst>
                <a:glow rad="165100">
                  <a:schemeClr val="tx1">
                    <a:alpha val="2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13F2E"/>
                </a:solidFill>
                <a:latin typeface="Arial"/>
                <a:cs typeface="Arial"/>
              </a:defRPr>
            </a:lvl2pPr>
            <a:lvl3pPr marL="723900" indent="-279400">
              <a:lnSpc>
                <a:spcPct val="100000"/>
              </a:lnSpc>
              <a:buFont typeface="Arial"/>
              <a:buChar char="•"/>
              <a:defRPr lang="en-US" sz="2000" kern="1200" baseline="0" dirty="0" smtClean="0">
                <a:solidFill>
                  <a:srgbClr val="808E86"/>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9" name="Picture 8">
            <a:extLst>
              <a:ext uri="{FF2B5EF4-FFF2-40B4-BE49-F238E27FC236}">
                <a16:creationId xmlns:a16="http://schemas.microsoft.com/office/drawing/2014/main" id="{D86AA2CE-3E9D-4A58-A19A-8B83509E835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3" name="Picture 12">
            <a:extLst>
              <a:ext uri="{FF2B5EF4-FFF2-40B4-BE49-F238E27FC236}">
                <a16:creationId xmlns:a16="http://schemas.microsoft.com/office/drawing/2014/main" id="{65C51EB8-09C9-4DCF-A453-1E47A2B37B4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0" name="TextBox 9">
            <a:extLst>
              <a:ext uri="{FF2B5EF4-FFF2-40B4-BE49-F238E27FC236}">
                <a16:creationId xmlns:a16="http://schemas.microsoft.com/office/drawing/2014/main" id="{47D6D5B0-DA2C-4AE9-AF3E-9EF7C36A8F7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165100">
                    <a:schemeClr val="tx1">
                      <a:alpha val="20000"/>
                    </a:schemeClr>
                  </a:glow>
                </a:effectLst>
                <a:latin typeface="Arial"/>
                <a:cs typeface="Arial"/>
              </a:rPr>
              <a:t>Design influences, styles and movements</a:t>
            </a:r>
          </a:p>
          <a:p>
            <a:pPr>
              <a:spcBef>
                <a:spcPts val="288"/>
              </a:spcBef>
            </a:pPr>
            <a:r>
              <a:rPr lang="en-GB" sz="1200" b="0" dirty="0">
                <a:solidFill>
                  <a:srgbClr val="FFFFFF"/>
                </a:solidFill>
                <a:effectLst>
                  <a:glow rad="165100">
                    <a:schemeClr val="tx1">
                      <a:alpha val="20000"/>
                    </a:schemeClr>
                  </a:glow>
                </a:effectLst>
                <a:latin typeface="Arial"/>
                <a:cs typeface="Arial"/>
              </a:rPr>
              <a:t>Unit 13 Design methods</a:t>
            </a:r>
            <a:endParaRPr lang="en-US" sz="1200" b="0" dirty="0">
              <a:solidFill>
                <a:srgbClr val="FFFFFF"/>
              </a:solidFill>
              <a:effectLst>
                <a:glow rad="165100">
                  <a:schemeClr val="tx1">
                    <a:alpha val="2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13F2E"/>
                </a:solidFill>
                <a:latin typeface="Arial"/>
                <a:cs typeface="Arial"/>
              </a:defRPr>
            </a:lvl2pPr>
            <a:lvl3pPr marL="723900" indent="-279400">
              <a:lnSpc>
                <a:spcPct val="100000"/>
              </a:lnSpc>
              <a:buFont typeface="Arial"/>
              <a:buChar char="•"/>
              <a:defRPr lang="en-US" sz="2000" kern="1200" baseline="0" dirty="0" smtClean="0">
                <a:solidFill>
                  <a:srgbClr val="808E86"/>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1CC60FEE-40B7-420E-AACC-9900584BBB2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7" name="TextBox 6">
            <a:extLst>
              <a:ext uri="{FF2B5EF4-FFF2-40B4-BE49-F238E27FC236}">
                <a16:creationId xmlns:a16="http://schemas.microsoft.com/office/drawing/2014/main" id="{F5172CCE-AACF-4D1A-8031-B013175A6E4E}"/>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165100">
                    <a:schemeClr val="tx1">
                      <a:alpha val="20000"/>
                    </a:schemeClr>
                  </a:glow>
                </a:effectLst>
                <a:latin typeface="Arial"/>
                <a:cs typeface="Arial"/>
              </a:rPr>
              <a:t>Design influences, styles and movements</a:t>
            </a:r>
          </a:p>
          <a:p>
            <a:pPr>
              <a:spcBef>
                <a:spcPts val="288"/>
              </a:spcBef>
            </a:pPr>
            <a:r>
              <a:rPr lang="en-GB" sz="1200" b="0" dirty="0">
                <a:solidFill>
                  <a:srgbClr val="FFFFFF"/>
                </a:solidFill>
                <a:effectLst>
                  <a:glow rad="165100">
                    <a:schemeClr val="tx1">
                      <a:alpha val="20000"/>
                    </a:schemeClr>
                  </a:glow>
                </a:effectLst>
                <a:latin typeface="Arial"/>
                <a:cs typeface="Arial"/>
              </a:rPr>
              <a:t>Unit 13 Design methods</a:t>
            </a:r>
            <a:endParaRPr lang="en-US" sz="1200" b="0" dirty="0">
              <a:solidFill>
                <a:srgbClr val="FFFFFF"/>
              </a:solidFill>
              <a:effectLst>
                <a:glow rad="165100">
                  <a:schemeClr val="tx1">
                    <a:alpha val="2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13F2E"/>
                </a:solidFill>
                <a:latin typeface="Arial"/>
                <a:cs typeface="Arial"/>
              </a:defRPr>
            </a:lvl2pPr>
            <a:lvl3pPr marL="723900" indent="-279400">
              <a:lnSpc>
                <a:spcPct val="100000"/>
              </a:lnSpc>
              <a:buFont typeface="Arial"/>
              <a:buChar char="•"/>
              <a:defRPr lang="en-US" sz="2000" kern="1200" baseline="0" dirty="0" smtClean="0">
                <a:solidFill>
                  <a:srgbClr val="808E86"/>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7" name="Picture 6">
            <a:extLst>
              <a:ext uri="{FF2B5EF4-FFF2-40B4-BE49-F238E27FC236}">
                <a16:creationId xmlns:a16="http://schemas.microsoft.com/office/drawing/2014/main" id="{3D6FC23C-D061-4419-B926-1DE04CDDCBD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Box 7">
            <a:extLst>
              <a:ext uri="{FF2B5EF4-FFF2-40B4-BE49-F238E27FC236}">
                <a16:creationId xmlns:a16="http://schemas.microsoft.com/office/drawing/2014/main" id="{5F41B8D3-BE24-4966-B439-C1BC58BBB9A6}"/>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165100">
                    <a:schemeClr val="tx1">
                      <a:alpha val="20000"/>
                    </a:schemeClr>
                  </a:glow>
                </a:effectLst>
                <a:latin typeface="Arial"/>
                <a:cs typeface="Arial"/>
              </a:rPr>
              <a:t>Design influences, styles and movements</a:t>
            </a:r>
          </a:p>
          <a:p>
            <a:pPr>
              <a:spcBef>
                <a:spcPts val="288"/>
              </a:spcBef>
            </a:pPr>
            <a:r>
              <a:rPr lang="en-GB" sz="1200" b="0" dirty="0">
                <a:solidFill>
                  <a:srgbClr val="FFFFFF"/>
                </a:solidFill>
                <a:effectLst>
                  <a:glow rad="165100">
                    <a:schemeClr val="tx1">
                      <a:alpha val="20000"/>
                    </a:schemeClr>
                  </a:glow>
                </a:effectLst>
                <a:latin typeface="Arial"/>
                <a:cs typeface="Arial"/>
              </a:rPr>
              <a:t>Unit 13 Design methods</a:t>
            </a:r>
            <a:endParaRPr lang="en-US" sz="1200" b="0" dirty="0">
              <a:solidFill>
                <a:srgbClr val="FFFFFF"/>
              </a:solidFill>
              <a:effectLst>
                <a:glow rad="165100">
                  <a:schemeClr val="tx1">
                    <a:alpha val="2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8" name="Picture 7">
            <a:extLst>
              <a:ext uri="{FF2B5EF4-FFF2-40B4-BE49-F238E27FC236}">
                <a16:creationId xmlns:a16="http://schemas.microsoft.com/office/drawing/2014/main" id="{828B4080-9FB7-43C5-A6B7-7C68ECC22AF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9" name="Picture 8">
            <a:extLst>
              <a:ext uri="{FF2B5EF4-FFF2-40B4-BE49-F238E27FC236}">
                <a16:creationId xmlns:a16="http://schemas.microsoft.com/office/drawing/2014/main" id="{A5D78FD6-A53E-4395-BD86-7C4DC3A977D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0" name="TextBox 9">
            <a:extLst>
              <a:ext uri="{FF2B5EF4-FFF2-40B4-BE49-F238E27FC236}">
                <a16:creationId xmlns:a16="http://schemas.microsoft.com/office/drawing/2014/main" id="{F4FCCA5C-199D-4C30-9A6A-68F7CC181B7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165100">
                    <a:schemeClr val="tx1">
                      <a:alpha val="20000"/>
                    </a:schemeClr>
                  </a:glow>
                </a:effectLst>
                <a:latin typeface="Arial"/>
                <a:cs typeface="Arial"/>
              </a:rPr>
              <a:t>Design influences, styles and movements</a:t>
            </a:r>
          </a:p>
          <a:p>
            <a:pPr>
              <a:spcBef>
                <a:spcPts val="288"/>
              </a:spcBef>
            </a:pPr>
            <a:r>
              <a:rPr lang="en-GB" sz="1200" b="0" dirty="0">
                <a:solidFill>
                  <a:srgbClr val="FFFFFF"/>
                </a:solidFill>
                <a:effectLst>
                  <a:glow rad="165100">
                    <a:schemeClr val="tx1">
                      <a:alpha val="20000"/>
                    </a:schemeClr>
                  </a:glow>
                </a:effectLst>
                <a:latin typeface="Arial"/>
                <a:cs typeface="Arial"/>
              </a:rPr>
              <a:t>Unit 13 Design methods</a:t>
            </a:r>
            <a:endParaRPr lang="en-US" sz="1200" b="0" dirty="0">
              <a:solidFill>
                <a:srgbClr val="FFFFFF"/>
              </a:solidFill>
              <a:effectLst>
                <a:glow rad="165100">
                  <a:schemeClr val="tx1">
                    <a:alpha val="2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5.xml"/><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808E86"/>
                </a:solidFill>
                <a:latin typeface="Museo 100" panose="02000000000000000000" pitchFamily="50" charset="0"/>
              </a:rPr>
              <a:t>7552</a:t>
            </a:r>
            <a:endParaRPr lang="en-GB" dirty="0">
              <a:solidFill>
                <a:srgbClr val="808E86"/>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599" y="1841231"/>
            <a:ext cx="2971801" cy="2133869"/>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500" b="0" spc="0" dirty="0">
                <a:latin typeface="Museo 900" panose="02000000000000000000" pitchFamily="2" charset="0"/>
              </a:rPr>
              <a:t>Design influences, </a:t>
            </a:r>
            <a:br>
              <a:rPr lang="en-GB" sz="2500" b="0" spc="0" dirty="0">
                <a:latin typeface="Museo 900" panose="02000000000000000000" pitchFamily="2" charset="0"/>
              </a:rPr>
            </a:br>
            <a:r>
              <a:rPr lang="en-GB" sz="2500" b="0" spc="0" dirty="0">
                <a:latin typeface="Museo 900" panose="02000000000000000000" pitchFamily="2" charset="0"/>
              </a:rPr>
              <a:t>styles and movements</a:t>
            </a:r>
          </a:p>
        </p:txBody>
      </p:sp>
      <p:sp>
        <p:nvSpPr>
          <p:cNvPr id="5" name="Hexagon 4">
            <a:extLst>
              <a:ext uri="{FF2B5EF4-FFF2-40B4-BE49-F238E27FC236}">
                <a16:creationId xmlns:a16="http://schemas.microsoft.com/office/drawing/2014/main" id="{250BE2CA-369C-423F-951C-39A5281AF2AA}"/>
              </a:ext>
            </a:extLst>
          </p:cNvPr>
          <p:cNvSpPr/>
          <p:nvPr/>
        </p:nvSpPr>
        <p:spPr>
          <a:xfrm>
            <a:off x="1060200" y="4100382"/>
            <a:ext cx="1080000" cy="972000"/>
          </a:xfrm>
          <a:prstGeom prst="hexagon">
            <a:avLst/>
          </a:prstGeom>
          <a:noFill/>
          <a:ln w="114300">
            <a:solidFill>
              <a:srgbClr val="808E86"/>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808E86"/>
                </a:solidFill>
                <a:latin typeface="Arial"/>
                <a:cs typeface="Arial"/>
              </a:rPr>
              <a:t>2</a:t>
            </a:r>
          </a:p>
        </p:txBody>
      </p:sp>
      <p:sp>
        <p:nvSpPr>
          <p:cNvPr id="2" name="Rectangle 1">
            <a:extLst>
              <a:ext uri="{FF2B5EF4-FFF2-40B4-BE49-F238E27FC236}">
                <a16:creationId xmlns:a16="http://schemas.microsoft.com/office/drawing/2014/main" id="{EF9BB057-7D84-43C9-BEDB-8BE6AA55DDCB}"/>
              </a:ext>
            </a:extLst>
          </p:cNvPr>
          <p:cNvSpPr/>
          <p:nvPr/>
        </p:nvSpPr>
        <p:spPr>
          <a:xfrm>
            <a:off x="4686300" y="3133976"/>
            <a:ext cx="2838450" cy="707886"/>
          </a:xfrm>
          <a:prstGeom prst="rect">
            <a:avLst/>
          </a:prstGeom>
        </p:spPr>
        <p:txBody>
          <a:bodyPr wrap="square">
            <a:spAutoFit/>
          </a:bodyPr>
          <a:lstStyle/>
          <a:p>
            <a:pPr>
              <a:lnSpc>
                <a:spcPts val="2400"/>
              </a:lnSpc>
              <a:spcBef>
                <a:spcPts val="2500"/>
              </a:spcBef>
            </a:pPr>
            <a:r>
              <a:rPr lang="en-US" sz="2000" dirty="0">
                <a:solidFill>
                  <a:schemeClr val="bg1"/>
                </a:solidFill>
                <a:latin typeface="Museo 100" panose="02000000000000000000" pitchFamily="2" charset="0"/>
              </a:rPr>
              <a:t>Unit 13 </a:t>
            </a:r>
            <a:br>
              <a:rPr lang="en-US" sz="2000" dirty="0">
                <a:solidFill>
                  <a:schemeClr val="bg1"/>
                </a:solidFill>
                <a:latin typeface="Museo 100" panose="02000000000000000000" pitchFamily="2" charset="0"/>
              </a:rPr>
            </a:br>
            <a:r>
              <a:rPr lang="en-US" sz="2000" dirty="0">
                <a:solidFill>
                  <a:schemeClr val="bg1"/>
                </a:solidFill>
                <a:latin typeface="Museo 100" panose="02000000000000000000" pitchFamily="2" charset="0"/>
              </a:rPr>
              <a:t>Design methods</a:t>
            </a: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lass door&#10;&#10;Description generated with very high confidence">
            <a:extLst>
              <a:ext uri="{FF2B5EF4-FFF2-40B4-BE49-F238E27FC236}">
                <a16:creationId xmlns:a16="http://schemas.microsoft.com/office/drawing/2014/main" id="{283D4EE2-8903-4B38-B6AF-A36011AD627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760644" y="3871016"/>
            <a:ext cx="2215135" cy="2202183"/>
          </a:xfrm>
          <a:prstGeom prst="rect">
            <a:avLst/>
          </a:prstGeom>
        </p:spPr>
      </p:pic>
      <p:graphicFrame>
        <p:nvGraphicFramePr>
          <p:cNvPr id="8" name="Table 7">
            <a:extLst>
              <a:ext uri="{FF2B5EF4-FFF2-40B4-BE49-F238E27FC236}">
                <a16:creationId xmlns:a16="http://schemas.microsoft.com/office/drawing/2014/main" id="{5324D33F-E3FE-4AD9-B52A-9335FB86AFF9}"/>
              </a:ext>
            </a:extLst>
          </p:cNvPr>
          <p:cNvGraphicFramePr>
            <a:graphicFrameLocks noGrp="1"/>
          </p:cNvGraphicFramePr>
          <p:nvPr>
            <p:extLst>
              <p:ext uri="{D42A27DB-BD31-4B8C-83A1-F6EECF244321}">
                <p14:modId xmlns:p14="http://schemas.microsoft.com/office/powerpoint/2010/main" val="2853881424"/>
              </p:ext>
            </p:extLst>
          </p:nvPr>
        </p:nvGraphicFramePr>
        <p:xfrm>
          <a:off x="1054101" y="3816350"/>
          <a:ext cx="6983036" cy="2311400"/>
        </p:xfrm>
        <a:graphic>
          <a:graphicData uri="http://schemas.openxmlformats.org/drawingml/2006/table">
            <a:tbl>
              <a:tblPr firstRow="1" bandRow="1">
                <a:tableStyleId>{5C22544A-7EE6-4342-B048-85BDC9FD1C3A}</a:tableStyleId>
              </a:tblPr>
              <a:tblGrid>
                <a:gridCol w="2266646">
                  <a:extLst>
                    <a:ext uri="{9D8B030D-6E8A-4147-A177-3AD203B41FA5}">
                      <a16:colId xmlns:a16="http://schemas.microsoft.com/office/drawing/2014/main" val="3868532096"/>
                    </a:ext>
                  </a:extLst>
                </a:gridCol>
                <a:gridCol w="2368853">
                  <a:extLst>
                    <a:ext uri="{9D8B030D-6E8A-4147-A177-3AD203B41FA5}">
                      <a16:colId xmlns:a16="http://schemas.microsoft.com/office/drawing/2014/main" val="3179590777"/>
                    </a:ext>
                  </a:extLst>
                </a:gridCol>
                <a:gridCol w="2347537">
                  <a:extLst>
                    <a:ext uri="{9D8B030D-6E8A-4147-A177-3AD203B41FA5}">
                      <a16:colId xmlns:a16="http://schemas.microsoft.com/office/drawing/2014/main" val="1760239757"/>
                    </a:ext>
                  </a:extLst>
                </a:gridCol>
              </a:tblGrid>
              <a:tr h="2311400">
                <a:tc>
                  <a:txBody>
                    <a:bodyPr/>
                    <a:lstStyle/>
                    <a:p>
                      <a:endParaRPr lang="en-GB" dirty="0"/>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tc>
                  <a:txBody>
                    <a:bodyPr/>
                    <a:lstStyle/>
                    <a:p>
                      <a:endParaRPr lang="en-GB" dirty="0"/>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tc>
                  <a:txBody>
                    <a:bodyPr/>
                    <a:lstStyle/>
                    <a:p>
                      <a:endParaRPr lang="en-GB" dirty="0"/>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extLst>
                  <a:ext uri="{0D108BD9-81ED-4DB2-BD59-A6C34878D82A}">
                    <a16:rowId xmlns:a16="http://schemas.microsoft.com/office/drawing/2014/main" val="3211685156"/>
                  </a:ext>
                </a:extLst>
              </a:tr>
            </a:tbl>
          </a:graphicData>
        </a:graphic>
      </p:graphicFrame>
      <p:pic>
        <p:nvPicPr>
          <p:cNvPr id="9" name="Picture 8" descr="A picture containing sitting, indoor, top&#10;&#10;Description generated with very high confidence">
            <a:extLst>
              <a:ext uri="{FF2B5EF4-FFF2-40B4-BE49-F238E27FC236}">
                <a16:creationId xmlns:a16="http://schemas.microsoft.com/office/drawing/2014/main" id="{78B1722C-4651-4834-8285-F552FF95E2F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74"/>
          <a:stretch/>
        </p:blipFill>
        <p:spPr>
          <a:xfrm>
            <a:off x="1124953" y="3871016"/>
            <a:ext cx="2123573" cy="2202183"/>
          </a:xfrm>
          <a:prstGeom prst="rect">
            <a:avLst/>
          </a:prstGeom>
        </p:spPr>
      </p:pic>
      <p:sp>
        <p:nvSpPr>
          <p:cNvPr id="2" name="Text Placeholder 1">
            <a:extLst>
              <a:ext uri="{FF2B5EF4-FFF2-40B4-BE49-F238E27FC236}">
                <a16:creationId xmlns:a16="http://schemas.microsoft.com/office/drawing/2014/main" id="{274BDD18-9A47-4D9D-B902-6E4D094C4C68}"/>
              </a:ext>
            </a:extLst>
          </p:cNvPr>
          <p:cNvSpPr>
            <a:spLocks noGrp="1"/>
          </p:cNvSpPr>
          <p:nvPr>
            <p:ph type="body" sz="quarter" idx="13"/>
          </p:nvPr>
        </p:nvSpPr>
        <p:spPr/>
        <p:txBody>
          <a:bodyPr/>
          <a:lstStyle/>
          <a:p>
            <a:r>
              <a:rPr lang="en-GB" dirty="0"/>
              <a:t>Beyond Arts and Crafts</a:t>
            </a:r>
          </a:p>
        </p:txBody>
      </p:sp>
      <p:sp>
        <p:nvSpPr>
          <p:cNvPr id="3" name="Text Placeholder 2">
            <a:extLst>
              <a:ext uri="{FF2B5EF4-FFF2-40B4-BE49-F238E27FC236}">
                <a16:creationId xmlns:a16="http://schemas.microsoft.com/office/drawing/2014/main" id="{4985CC12-D912-4DA7-8D9F-ED50404CC976}"/>
              </a:ext>
            </a:extLst>
          </p:cNvPr>
          <p:cNvSpPr>
            <a:spLocks noGrp="1"/>
          </p:cNvSpPr>
          <p:nvPr>
            <p:ph type="body" sz="quarter" idx="14"/>
          </p:nvPr>
        </p:nvSpPr>
        <p:spPr>
          <a:xfrm>
            <a:off x="724280" y="1704179"/>
            <a:ext cx="7797230" cy="1335649"/>
          </a:xfrm>
        </p:spPr>
        <p:txBody>
          <a:bodyPr/>
          <a:lstStyle/>
          <a:p>
            <a:r>
              <a:rPr lang="en-GB" dirty="0"/>
              <a:t>The latter part of the Arts and Crafts movement is often know as </a:t>
            </a:r>
            <a:r>
              <a:rPr lang="en-GB" b="1" dirty="0"/>
              <a:t>Art Nouveau</a:t>
            </a:r>
            <a:r>
              <a:rPr lang="en-GB" dirty="0"/>
              <a:t> </a:t>
            </a:r>
          </a:p>
          <a:p>
            <a:pPr lvl="1"/>
            <a:r>
              <a:rPr lang="en-GB" dirty="0"/>
              <a:t>Designs are signified by their use of organic shapes and natural forms</a:t>
            </a:r>
          </a:p>
          <a:p>
            <a:pPr lvl="1"/>
            <a:r>
              <a:rPr lang="en-GB" dirty="0">
                <a:solidFill>
                  <a:srgbClr val="808E86"/>
                </a:solidFill>
              </a:rPr>
              <a:t>How is this movement still influential today?</a:t>
            </a:r>
          </a:p>
        </p:txBody>
      </p:sp>
      <p:pic>
        <p:nvPicPr>
          <p:cNvPr id="11" name="Picture 10" descr="A wooden table&#10;&#10;Description generated with very high confidence">
            <a:extLst>
              <a:ext uri="{FF2B5EF4-FFF2-40B4-BE49-F238E27FC236}">
                <a16:creationId xmlns:a16="http://schemas.microsoft.com/office/drawing/2014/main" id="{197DF9A0-109B-42D6-BB47-2724E8C78EA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390403" y="3871016"/>
            <a:ext cx="2228364" cy="2190152"/>
          </a:xfrm>
          <a:prstGeom prst="rect">
            <a:avLst/>
          </a:prstGeom>
        </p:spPr>
      </p:pic>
    </p:spTree>
    <p:extLst>
      <p:ext uri="{BB962C8B-B14F-4D97-AF65-F5344CB8AC3E}">
        <p14:creationId xmlns:p14="http://schemas.microsoft.com/office/powerpoint/2010/main" val="147903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C6E37CEB-3A88-4236-B9F9-27CE85470912}"/>
              </a:ext>
            </a:extLst>
          </p:cNvPr>
          <p:cNvGraphicFramePr>
            <a:graphicFrameLocks noGrp="1"/>
          </p:cNvGraphicFramePr>
          <p:nvPr>
            <p:extLst>
              <p:ext uri="{D42A27DB-BD31-4B8C-83A1-F6EECF244321}">
                <p14:modId xmlns:p14="http://schemas.microsoft.com/office/powerpoint/2010/main" val="1451603263"/>
              </p:ext>
            </p:extLst>
          </p:nvPr>
        </p:nvGraphicFramePr>
        <p:xfrm>
          <a:off x="1054101" y="3816350"/>
          <a:ext cx="6983036" cy="2311400"/>
        </p:xfrm>
        <a:graphic>
          <a:graphicData uri="http://schemas.openxmlformats.org/drawingml/2006/table">
            <a:tbl>
              <a:tblPr firstRow="1" bandRow="1">
                <a:tableStyleId>{5C22544A-7EE6-4342-B048-85BDC9FD1C3A}</a:tableStyleId>
              </a:tblPr>
              <a:tblGrid>
                <a:gridCol w="2266646">
                  <a:extLst>
                    <a:ext uri="{9D8B030D-6E8A-4147-A177-3AD203B41FA5}">
                      <a16:colId xmlns:a16="http://schemas.microsoft.com/office/drawing/2014/main" val="3868532096"/>
                    </a:ext>
                  </a:extLst>
                </a:gridCol>
                <a:gridCol w="2368853">
                  <a:extLst>
                    <a:ext uri="{9D8B030D-6E8A-4147-A177-3AD203B41FA5}">
                      <a16:colId xmlns:a16="http://schemas.microsoft.com/office/drawing/2014/main" val="3179590777"/>
                    </a:ext>
                  </a:extLst>
                </a:gridCol>
                <a:gridCol w="2347537">
                  <a:extLst>
                    <a:ext uri="{9D8B030D-6E8A-4147-A177-3AD203B41FA5}">
                      <a16:colId xmlns:a16="http://schemas.microsoft.com/office/drawing/2014/main" val="1760239757"/>
                    </a:ext>
                  </a:extLst>
                </a:gridCol>
              </a:tblGrid>
              <a:tr h="2311400">
                <a:tc>
                  <a:txBody>
                    <a:bodyPr/>
                    <a:lstStyle/>
                    <a:p>
                      <a:endParaRPr lang="en-GB" dirty="0"/>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tc>
                  <a:txBody>
                    <a:bodyPr/>
                    <a:lstStyle/>
                    <a:p>
                      <a:endParaRPr lang="en-GB" dirty="0"/>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tc>
                  <a:txBody>
                    <a:bodyPr/>
                    <a:lstStyle/>
                    <a:p>
                      <a:endParaRPr lang="en-GB" dirty="0"/>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extLst>
                  <a:ext uri="{0D108BD9-81ED-4DB2-BD59-A6C34878D82A}">
                    <a16:rowId xmlns:a16="http://schemas.microsoft.com/office/drawing/2014/main" val="3211685156"/>
                  </a:ext>
                </a:extLst>
              </a:tr>
            </a:tbl>
          </a:graphicData>
        </a:graphic>
      </p:graphicFrame>
      <p:pic>
        <p:nvPicPr>
          <p:cNvPr id="9" name="Picture 8" descr="A large stone building&#10;&#10;Description generated with very high confidence">
            <a:extLst>
              <a:ext uri="{FF2B5EF4-FFF2-40B4-BE49-F238E27FC236}">
                <a16:creationId xmlns:a16="http://schemas.microsoft.com/office/drawing/2014/main" id="{2EDAD811-C563-429A-AA0D-6F408D95963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86113" y="3865923"/>
            <a:ext cx="2238650" cy="2210083"/>
          </a:xfrm>
          <a:prstGeom prst="rect">
            <a:avLst/>
          </a:prstGeom>
        </p:spPr>
      </p:pic>
      <p:pic>
        <p:nvPicPr>
          <p:cNvPr id="7" name="Picture 6" descr="A picture containing indoor, sitting, monitor, camera&#10;&#10;Description generated with high confidence">
            <a:extLst>
              <a:ext uri="{FF2B5EF4-FFF2-40B4-BE49-F238E27FC236}">
                <a16:creationId xmlns:a16="http://schemas.microsoft.com/office/drawing/2014/main" id="{8CBFEB5A-3426-44E1-BF5B-046F3E0FCA6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30455" y="4197515"/>
            <a:ext cx="2143208" cy="1549070"/>
          </a:xfrm>
          <a:prstGeom prst="rect">
            <a:avLst/>
          </a:prstGeom>
        </p:spPr>
      </p:pic>
      <p:sp>
        <p:nvSpPr>
          <p:cNvPr id="2" name="Text Placeholder 1">
            <a:extLst>
              <a:ext uri="{FF2B5EF4-FFF2-40B4-BE49-F238E27FC236}">
                <a16:creationId xmlns:a16="http://schemas.microsoft.com/office/drawing/2014/main" id="{D6CFA8B2-63AF-4FE7-B4FC-78ED8A2EB431}"/>
              </a:ext>
            </a:extLst>
          </p:cNvPr>
          <p:cNvSpPr>
            <a:spLocks noGrp="1"/>
          </p:cNvSpPr>
          <p:nvPr>
            <p:ph type="body" sz="quarter" idx="13"/>
          </p:nvPr>
        </p:nvSpPr>
        <p:spPr/>
        <p:txBody>
          <a:bodyPr/>
          <a:lstStyle/>
          <a:p>
            <a:r>
              <a:rPr lang="en-GB" dirty="0"/>
              <a:t>Art Deco </a:t>
            </a:r>
            <a:r>
              <a:rPr lang="en-US" sz="1800" dirty="0">
                <a:solidFill>
                  <a:prstClr val="black"/>
                </a:solidFill>
              </a:rPr>
              <a:t>(approx. </a:t>
            </a:r>
            <a:r>
              <a:rPr lang="en-US" sz="1800" dirty="0"/>
              <a:t>1910-1940</a:t>
            </a:r>
            <a:r>
              <a:rPr lang="en-US" sz="1800" dirty="0">
                <a:solidFill>
                  <a:prstClr val="black"/>
                </a:solidFill>
              </a:rPr>
              <a:t>)</a:t>
            </a:r>
          </a:p>
          <a:p>
            <a:endParaRPr lang="en-GB" dirty="0"/>
          </a:p>
        </p:txBody>
      </p:sp>
      <p:sp>
        <p:nvSpPr>
          <p:cNvPr id="3" name="Text Placeholder 2">
            <a:extLst>
              <a:ext uri="{FF2B5EF4-FFF2-40B4-BE49-F238E27FC236}">
                <a16:creationId xmlns:a16="http://schemas.microsoft.com/office/drawing/2014/main" id="{D4D02552-6075-460A-92AB-F9678DF24297}"/>
              </a:ext>
            </a:extLst>
          </p:cNvPr>
          <p:cNvSpPr>
            <a:spLocks noGrp="1"/>
          </p:cNvSpPr>
          <p:nvPr>
            <p:ph type="body" sz="quarter" idx="14"/>
          </p:nvPr>
        </p:nvSpPr>
        <p:spPr/>
        <p:txBody>
          <a:bodyPr/>
          <a:lstStyle/>
          <a:p>
            <a:r>
              <a:rPr lang="en-GB" dirty="0"/>
              <a:t>Art Deco was a fusion of different styles of the early 20</a:t>
            </a:r>
            <a:r>
              <a:rPr lang="en-GB" baseline="30000" dirty="0"/>
              <a:t>th</a:t>
            </a:r>
            <a:r>
              <a:rPr lang="en-GB" dirty="0"/>
              <a:t> century drawing on influences of Bauhaus, Cubism, Modernism and Art Nouveau</a:t>
            </a:r>
          </a:p>
          <a:p>
            <a:pPr lvl="1"/>
            <a:r>
              <a:rPr lang="en-GB" dirty="0"/>
              <a:t>The Art Deco style grew in popularity after a famous arts exposition held in Paris in 1925</a:t>
            </a:r>
          </a:p>
          <a:p>
            <a:pPr marL="0" indent="0">
              <a:buNone/>
            </a:pPr>
            <a:endParaRPr lang="en-GB" dirty="0"/>
          </a:p>
        </p:txBody>
      </p:sp>
      <p:pic>
        <p:nvPicPr>
          <p:cNvPr id="11" name="Picture 10">
            <a:extLst>
              <a:ext uri="{FF2B5EF4-FFF2-40B4-BE49-F238E27FC236}">
                <a16:creationId xmlns:a16="http://schemas.microsoft.com/office/drawing/2014/main" id="{F7F5AEE0-AB87-49A2-988C-5BAF73FB966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67048" y="4147039"/>
            <a:ext cx="2132728" cy="1599546"/>
          </a:xfrm>
          <a:prstGeom prst="rect">
            <a:avLst/>
          </a:prstGeom>
        </p:spPr>
      </p:pic>
    </p:spTree>
    <p:extLst>
      <p:ext uri="{BB962C8B-B14F-4D97-AF65-F5344CB8AC3E}">
        <p14:creationId xmlns:p14="http://schemas.microsoft.com/office/powerpoint/2010/main" val="2952418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ck sitting on a wooden surface&#10;&#10;Description generated with high confidence">
            <a:extLst>
              <a:ext uri="{FF2B5EF4-FFF2-40B4-BE49-F238E27FC236}">
                <a16:creationId xmlns:a16="http://schemas.microsoft.com/office/drawing/2014/main" id="{A6B27BF2-9882-4F12-8C94-7A549E29BB0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154025" y="4054871"/>
            <a:ext cx="6937739" cy="2803129"/>
          </a:xfrm>
          <a:prstGeom prst="rect">
            <a:avLst/>
          </a:prstGeom>
        </p:spPr>
      </p:pic>
      <p:sp>
        <p:nvSpPr>
          <p:cNvPr id="2" name="Text Placeholder 1">
            <a:extLst>
              <a:ext uri="{FF2B5EF4-FFF2-40B4-BE49-F238E27FC236}">
                <a16:creationId xmlns:a16="http://schemas.microsoft.com/office/drawing/2014/main" id="{213ABEBC-24AE-4F8F-8828-18B7A52B1519}"/>
              </a:ext>
            </a:extLst>
          </p:cNvPr>
          <p:cNvSpPr>
            <a:spLocks noGrp="1"/>
          </p:cNvSpPr>
          <p:nvPr>
            <p:ph type="body" sz="quarter" idx="13"/>
          </p:nvPr>
        </p:nvSpPr>
        <p:spPr/>
        <p:txBody>
          <a:bodyPr/>
          <a:lstStyle/>
          <a:p>
            <a:r>
              <a:rPr lang="en-GB" dirty="0"/>
              <a:t>Art Deco designers</a:t>
            </a:r>
          </a:p>
        </p:txBody>
      </p:sp>
      <p:sp>
        <p:nvSpPr>
          <p:cNvPr id="3" name="Text Placeholder 2">
            <a:extLst>
              <a:ext uri="{FF2B5EF4-FFF2-40B4-BE49-F238E27FC236}">
                <a16:creationId xmlns:a16="http://schemas.microsoft.com/office/drawing/2014/main" id="{9CD3CA30-5462-4179-9A1A-AE2CBE3AD71A}"/>
              </a:ext>
            </a:extLst>
          </p:cNvPr>
          <p:cNvSpPr>
            <a:spLocks noGrp="1"/>
          </p:cNvSpPr>
          <p:nvPr>
            <p:ph type="body" sz="quarter" idx="14"/>
          </p:nvPr>
        </p:nvSpPr>
        <p:spPr/>
        <p:txBody>
          <a:bodyPr/>
          <a:lstStyle/>
          <a:p>
            <a:r>
              <a:rPr lang="en-GB" dirty="0"/>
              <a:t>Influential designers of this time include </a:t>
            </a:r>
            <a:br>
              <a:rPr lang="en-GB" dirty="0"/>
            </a:br>
            <a:r>
              <a:rPr lang="en-GB" dirty="0"/>
              <a:t>Maurice Dufrêne, Émile-Jacques Ruhlmann and René Lalique</a:t>
            </a:r>
          </a:p>
          <a:p>
            <a:pPr lvl="1"/>
            <a:r>
              <a:rPr lang="en-GB" dirty="0"/>
              <a:t>Sort after products include statuettes, lighting products, radios and clocks as well as classic furniture pieces</a:t>
            </a:r>
          </a:p>
        </p:txBody>
      </p:sp>
    </p:spTree>
    <p:extLst>
      <p:ext uri="{BB962C8B-B14F-4D97-AF65-F5344CB8AC3E}">
        <p14:creationId xmlns:p14="http://schemas.microsoft.com/office/powerpoint/2010/main" val="1381733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4315FB-F135-45C2-A659-F44C2F2CF3E4}"/>
              </a:ext>
            </a:extLst>
          </p:cNvPr>
          <p:cNvSpPr>
            <a:spLocks noGrp="1"/>
          </p:cNvSpPr>
          <p:nvPr>
            <p:ph type="body" sz="quarter" idx="13"/>
          </p:nvPr>
        </p:nvSpPr>
        <p:spPr/>
        <p:txBody>
          <a:bodyPr/>
          <a:lstStyle/>
          <a:p>
            <a:r>
              <a:rPr lang="en-GB" dirty="0"/>
              <a:t>Art Deco characteristics</a:t>
            </a:r>
          </a:p>
          <a:p>
            <a:endParaRPr lang="en-GB" dirty="0"/>
          </a:p>
        </p:txBody>
      </p:sp>
      <p:sp>
        <p:nvSpPr>
          <p:cNvPr id="3" name="Text Placeholder 2">
            <a:extLst>
              <a:ext uri="{FF2B5EF4-FFF2-40B4-BE49-F238E27FC236}">
                <a16:creationId xmlns:a16="http://schemas.microsoft.com/office/drawing/2014/main" id="{CE147863-6F3D-41E8-8AC3-E691C341CDAF}"/>
              </a:ext>
            </a:extLst>
          </p:cNvPr>
          <p:cNvSpPr>
            <a:spLocks noGrp="1"/>
          </p:cNvSpPr>
          <p:nvPr>
            <p:ph type="body" sz="quarter" idx="14"/>
          </p:nvPr>
        </p:nvSpPr>
        <p:spPr/>
        <p:txBody>
          <a:bodyPr/>
          <a:lstStyle/>
          <a:p>
            <a:r>
              <a:rPr lang="en-GB" dirty="0">
                <a:solidFill>
                  <a:schemeClr val="bg1"/>
                </a:solidFill>
              </a:rPr>
              <a:t>Products were decorative, elegant and functional</a:t>
            </a:r>
          </a:p>
          <a:p>
            <a:pPr lvl="1"/>
            <a:r>
              <a:rPr lang="en-GB" dirty="0">
                <a:solidFill>
                  <a:schemeClr val="bg1"/>
                </a:solidFill>
              </a:rPr>
              <a:t>Design and architecture was thought to</a:t>
            </a:r>
            <a:br>
              <a:rPr lang="en-GB" dirty="0">
                <a:solidFill>
                  <a:schemeClr val="bg1"/>
                </a:solidFill>
              </a:rPr>
            </a:br>
            <a:r>
              <a:rPr lang="en-GB" dirty="0">
                <a:solidFill>
                  <a:schemeClr val="bg1"/>
                </a:solidFill>
              </a:rPr>
              <a:t>be very modern and helped influence </a:t>
            </a:r>
            <a:br>
              <a:rPr lang="en-GB" dirty="0">
                <a:solidFill>
                  <a:schemeClr val="bg1"/>
                </a:solidFill>
              </a:rPr>
            </a:br>
            <a:r>
              <a:rPr lang="en-GB" dirty="0">
                <a:solidFill>
                  <a:schemeClr val="bg1"/>
                </a:solidFill>
              </a:rPr>
              <a:t>1920’s Hollywood glamour</a:t>
            </a:r>
          </a:p>
          <a:p>
            <a:pPr lvl="1"/>
            <a:r>
              <a:rPr lang="en-GB" dirty="0">
                <a:solidFill>
                  <a:schemeClr val="bg1"/>
                </a:solidFill>
              </a:rPr>
              <a:t>Architectural features include large </a:t>
            </a:r>
            <a:br>
              <a:rPr lang="en-GB" dirty="0">
                <a:solidFill>
                  <a:schemeClr val="bg1"/>
                </a:solidFill>
              </a:rPr>
            </a:br>
            <a:r>
              <a:rPr lang="en-GB" dirty="0">
                <a:solidFill>
                  <a:schemeClr val="bg1"/>
                </a:solidFill>
              </a:rPr>
              <a:t>windows, flat roofs, glass blocks, </a:t>
            </a:r>
            <a:br>
              <a:rPr lang="en-GB" dirty="0">
                <a:solidFill>
                  <a:schemeClr val="bg1"/>
                </a:solidFill>
              </a:rPr>
            </a:br>
            <a:r>
              <a:rPr lang="en-GB" dirty="0">
                <a:solidFill>
                  <a:schemeClr val="bg1"/>
                </a:solidFill>
              </a:rPr>
              <a:t>curved features and ships railings</a:t>
            </a:r>
          </a:p>
          <a:p>
            <a:pPr lvl="1"/>
            <a:r>
              <a:rPr lang="en-GB" dirty="0">
                <a:solidFill>
                  <a:schemeClr val="bg1"/>
                </a:solidFill>
              </a:rPr>
              <a:t>Other details include chevrons, </a:t>
            </a:r>
            <a:br>
              <a:rPr lang="en-GB" dirty="0">
                <a:solidFill>
                  <a:schemeClr val="bg1"/>
                </a:solidFill>
              </a:rPr>
            </a:br>
            <a:r>
              <a:rPr lang="en-GB" dirty="0">
                <a:solidFill>
                  <a:schemeClr val="bg1"/>
                </a:solidFill>
              </a:rPr>
              <a:t>fans and other geometrically </a:t>
            </a:r>
            <a:br>
              <a:rPr lang="en-GB" dirty="0">
                <a:solidFill>
                  <a:schemeClr val="bg1"/>
                </a:solidFill>
              </a:rPr>
            </a:br>
            <a:r>
              <a:rPr lang="en-GB" dirty="0">
                <a:solidFill>
                  <a:schemeClr val="bg1"/>
                </a:solidFill>
              </a:rPr>
              <a:t>symmetrical shapes</a:t>
            </a:r>
          </a:p>
          <a:p>
            <a:pPr lvl="1"/>
            <a:r>
              <a:rPr lang="en-GB" dirty="0">
                <a:solidFill>
                  <a:schemeClr val="tx1"/>
                </a:solidFill>
              </a:rPr>
              <a:t>Name some other common motifs </a:t>
            </a:r>
            <a:br>
              <a:rPr lang="en-GB" dirty="0">
                <a:solidFill>
                  <a:schemeClr val="tx1"/>
                </a:solidFill>
              </a:rPr>
            </a:br>
            <a:r>
              <a:rPr lang="en-GB" dirty="0">
                <a:solidFill>
                  <a:schemeClr val="tx1"/>
                </a:solidFill>
              </a:rPr>
              <a:t>and features associated with </a:t>
            </a:r>
            <a:br>
              <a:rPr lang="en-GB" dirty="0">
                <a:solidFill>
                  <a:schemeClr val="tx1"/>
                </a:solidFill>
              </a:rPr>
            </a:br>
            <a:r>
              <a:rPr lang="en-GB" dirty="0">
                <a:solidFill>
                  <a:schemeClr val="tx1"/>
                </a:solidFill>
              </a:rPr>
              <a:t>Art deco designs</a:t>
            </a:r>
          </a:p>
        </p:txBody>
      </p:sp>
    </p:spTree>
    <p:extLst>
      <p:ext uri="{BB962C8B-B14F-4D97-AF65-F5344CB8AC3E}">
        <p14:creationId xmlns:p14="http://schemas.microsoft.com/office/powerpoint/2010/main" val="3063729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ooden table&#10;&#10;Description generated with very high confidence">
            <a:extLst>
              <a:ext uri="{FF2B5EF4-FFF2-40B4-BE49-F238E27FC236}">
                <a16:creationId xmlns:a16="http://schemas.microsoft.com/office/drawing/2014/main" id="{4763BC21-A789-4562-A4B9-9AF4B6CF205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951214" y="2869460"/>
            <a:ext cx="3922076" cy="3304909"/>
          </a:xfrm>
          <a:prstGeom prst="rect">
            <a:avLst/>
          </a:prstGeom>
        </p:spPr>
      </p:pic>
      <p:sp>
        <p:nvSpPr>
          <p:cNvPr id="2" name="Text Placeholder 1">
            <a:extLst>
              <a:ext uri="{FF2B5EF4-FFF2-40B4-BE49-F238E27FC236}">
                <a16:creationId xmlns:a16="http://schemas.microsoft.com/office/drawing/2014/main" id="{274BDD18-9A47-4D9D-B902-6E4D094C4C68}"/>
              </a:ext>
            </a:extLst>
          </p:cNvPr>
          <p:cNvSpPr>
            <a:spLocks noGrp="1"/>
          </p:cNvSpPr>
          <p:nvPr>
            <p:ph type="body" sz="quarter" idx="13"/>
          </p:nvPr>
        </p:nvSpPr>
        <p:spPr/>
        <p:txBody>
          <a:bodyPr/>
          <a:lstStyle/>
          <a:p>
            <a:r>
              <a:rPr lang="en-GB" dirty="0"/>
              <a:t>Art Deco influences</a:t>
            </a:r>
          </a:p>
        </p:txBody>
      </p:sp>
      <p:sp>
        <p:nvSpPr>
          <p:cNvPr id="3" name="Text Placeholder 2">
            <a:extLst>
              <a:ext uri="{FF2B5EF4-FFF2-40B4-BE49-F238E27FC236}">
                <a16:creationId xmlns:a16="http://schemas.microsoft.com/office/drawing/2014/main" id="{4985CC12-D912-4DA7-8D9F-ED50404CC976}"/>
              </a:ext>
            </a:extLst>
          </p:cNvPr>
          <p:cNvSpPr>
            <a:spLocks noGrp="1"/>
          </p:cNvSpPr>
          <p:nvPr>
            <p:ph type="body" sz="quarter" idx="14"/>
          </p:nvPr>
        </p:nvSpPr>
        <p:spPr/>
        <p:txBody>
          <a:bodyPr/>
          <a:lstStyle/>
          <a:p>
            <a:r>
              <a:rPr lang="en-GB" dirty="0"/>
              <a:t>Art Deco’s influences can be seen in many of today’s contemporary designs</a:t>
            </a:r>
          </a:p>
          <a:p>
            <a:pPr lvl="1"/>
            <a:r>
              <a:rPr lang="en-GB" dirty="0"/>
              <a:t>Curved lines combined with straight lines</a:t>
            </a:r>
          </a:p>
          <a:p>
            <a:pPr lvl="1"/>
            <a:r>
              <a:rPr lang="en-GB" dirty="0"/>
              <a:t>Sleek and streamlined forms</a:t>
            </a:r>
          </a:p>
          <a:p>
            <a:pPr lvl="1"/>
            <a:r>
              <a:rPr lang="en-GB" dirty="0"/>
              <a:t>Large rigid sections</a:t>
            </a:r>
          </a:p>
          <a:p>
            <a:pPr lvl="1"/>
            <a:r>
              <a:rPr lang="en-GB" dirty="0"/>
              <a:t>Use of exotic attractive woods</a:t>
            </a:r>
          </a:p>
          <a:p>
            <a:pPr lvl="1"/>
            <a:r>
              <a:rPr lang="en-GB" dirty="0"/>
              <a:t>Modern looking and functional</a:t>
            </a:r>
          </a:p>
          <a:p>
            <a:pPr lvl="1"/>
            <a:r>
              <a:rPr lang="en-GB" dirty="0"/>
              <a:t>Elements of primitive art</a:t>
            </a:r>
          </a:p>
          <a:p>
            <a:pPr lvl="1"/>
            <a:r>
              <a:rPr lang="en-GB" dirty="0"/>
              <a:t>Forms emulating the modern </a:t>
            </a:r>
            <a:br>
              <a:rPr lang="en-GB" dirty="0"/>
            </a:br>
            <a:r>
              <a:rPr lang="en-GB" dirty="0"/>
              <a:t>‘machine age’ such as ships and cars</a:t>
            </a:r>
          </a:p>
        </p:txBody>
      </p:sp>
    </p:spTree>
    <p:extLst>
      <p:ext uri="{BB962C8B-B14F-4D97-AF65-F5344CB8AC3E}">
        <p14:creationId xmlns:p14="http://schemas.microsoft.com/office/powerpoint/2010/main" val="1251002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13ABA78-7B96-463E-ABE1-DF8C5B7D7DEC}"/>
              </a:ext>
            </a:extLst>
          </p:cNvPr>
          <p:cNvGraphicFramePr>
            <a:graphicFrameLocks noGrp="1"/>
          </p:cNvGraphicFramePr>
          <p:nvPr>
            <p:extLst>
              <p:ext uri="{D42A27DB-BD31-4B8C-83A1-F6EECF244321}">
                <p14:modId xmlns:p14="http://schemas.microsoft.com/office/powerpoint/2010/main" val="2439464631"/>
              </p:ext>
            </p:extLst>
          </p:nvPr>
        </p:nvGraphicFramePr>
        <p:xfrm>
          <a:off x="1054101" y="3816350"/>
          <a:ext cx="6983036" cy="2311400"/>
        </p:xfrm>
        <a:graphic>
          <a:graphicData uri="http://schemas.openxmlformats.org/drawingml/2006/table">
            <a:tbl>
              <a:tblPr firstRow="1" bandRow="1">
                <a:tableStyleId>{5C22544A-7EE6-4342-B048-85BDC9FD1C3A}</a:tableStyleId>
              </a:tblPr>
              <a:tblGrid>
                <a:gridCol w="2266646">
                  <a:extLst>
                    <a:ext uri="{9D8B030D-6E8A-4147-A177-3AD203B41FA5}">
                      <a16:colId xmlns:a16="http://schemas.microsoft.com/office/drawing/2014/main" val="3868532096"/>
                    </a:ext>
                  </a:extLst>
                </a:gridCol>
                <a:gridCol w="2368853">
                  <a:extLst>
                    <a:ext uri="{9D8B030D-6E8A-4147-A177-3AD203B41FA5}">
                      <a16:colId xmlns:a16="http://schemas.microsoft.com/office/drawing/2014/main" val="3179590777"/>
                    </a:ext>
                  </a:extLst>
                </a:gridCol>
                <a:gridCol w="2347537">
                  <a:extLst>
                    <a:ext uri="{9D8B030D-6E8A-4147-A177-3AD203B41FA5}">
                      <a16:colId xmlns:a16="http://schemas.microsoft.com/office/drawing/2014/main" val="1760239757"/>
                    </a:ext>
                  </a:extLst>
                </a:gridCol>
              </a:tblGrid>
              <a:tr h="2311400">
                <a:tc>
                  <a:txBody>
                    <a:bodyPr/>
                    <a:lstStyle/>
                    <a:p>
                      <a:endParaRPr lang="en-GB" dirty="0"/>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tc>
                  <a:txBody>
                    <a:bodyPr/>
                    <a:lstStyle/>
                    <a:p>
                      <a:endParaRPr lang="en-GB" dirty="0"/>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tc>
                  <a:txBody>
                    <a:bodyPr/>
                    <a:lstStyle/>
                    <a:p>
                      <a:endParaRPr lang="en-GB" dirty="0"/>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extLst>
                  <a:ext uri="{0D108BD9-81ED-4DB2-BD59-A6C34878D82A}">
                    <a16:rowId xmlns:a16="http://schemas.microsoft.com/office/drawing/2014/main" val="3211685156"/>
                  </a:ext>
                </a:extLst>
              </a:tr>
            </a:tbl>
          </a:graphicData>
        </a:graphic>
      </p:graphicFrame>
      <p:sp>
        <p:nvSpPr>
          <p:cNvPr id="2" name="Text Placeholder 1">
            <a:extLst>
              <a:ext uri="{FF2B5EF4-FFF2-40B4-BE49-F238E27FC236}">
                <a16:creationId xmlns:a16="http://schemas.microsoft.com/office/drawing/2014/main" id="{D6CFA8B2-63AF-4FE7-B4FC-78ED8A2EB431}"/>
              </a:ext>
            </a:extLst>
          </p:cNvPr>
          <p:cNvSpPr>
            <a:spLocks noGrp="1"/>
          </p:cNvSpPr>
          <p:nvPr>
            <p:ph type="body" sz="quarter" idx="13"/>
          </p:nvPr>
        </p:nvSpPr>
        <p:spPr/>
        <p:txBody>
          <a:bodyPr/>
          <a:lstStyle/>
          <a:p>
            <a:r>
              <a:rPr lang="en-GB" dirty="0"/>
              <a:t>Modernism </a:t>
            </a:r>
            <a:r>
              <a:rPr lang="en-US" sz="1800" dirty="0">
                <a:solidFill>
                  <a:prstClr val="black"/>
                </a:solidFill>
              </a:rPr>
              <a:t>(approx. 1880-1940) </a:t>
            </a:r>
            <a:endParaRPr lang="en-GB" dirty="0"/>
          </a:p>
        </p:txBody>
      </p:sp>
      <p:sp>
        <p:nvSpPr>
          <p:cNvPr id="3" name="Text Placeholder 2">
            <a:extLst>
              <a:ext uri="{FF2B5EF4-FFF2-40B4-BE49-F238E27FC236}">
                <a16:creationId xmlns:a16="http://schemas.microsoft.com/office/drawing/2014/main" id="{D4D02552-6075-460A-92AB-F9678DF24297}"/>
              </a:ext>
            </a:extLst>
          </p:cNvPr>
          <p:cNvSpPr>
            <a:spLocks noGrp="1"/>
          </p:cNvSpPr>
          <p:nvPr>
            <p:ph type="body" sz="quarter" idx="14"/>
          </p:nvPr>
        </p:nvSpPr>
        <p:spPr>
          <a:xfrm>
            <a:off x="724279" y="1704179"/>
            <a:ext cx="7906373" cy="3453607"/>
          </a:xfrm>
        </p:spPr>
        <p:txBody>
          <a:bodyPr/>
          <a:lstStyle/>
          <a:p>
            <a:r>
              <a:rPr lang="en-GB" dirty="0"/>
              <a:t>Modernism was very influential in Western society and grew from a re-examination of how we were living in an increasingly industrialised world</a:t>
            </a:r>
          </a:p>
          <a:p>
            <a:pPr lvl="1"/>
            <a:r>
              <a:rPr lang="en-GB" dirty="0"/>
              <a:t>Modern manufacturing led to new processes and greater availability of materials such as concrete, steel and glass</a:t>
            </a:r>
          </a:p>
          <a:p>
            <a:pPr marL="0" indent="0">
              <a:buNone/>
            </a:pPr>
            <a:endParaRPr lang="en-GB" dirty="0"/>
          </a:p>
          <a:p>
            <a:endParaRPr lang="en-GB" dirty="0"/>
          </a:p>
          <a:p>
            <a:endParaRPr lang="en-GB" dirty="0"/>
          </a:p>
          <a:p>
            <a:pPr lvl="1"/>
            <a:endParaRPr lang="en-GB" dirty="0"/>
          </a:p>
        </p:txBody>
      </p:sp>
      <p:pic>
        <p:nvPicPr>
          <p:cNvPr id="6" name="Picture 5" descr="A picture containing wall, sky, water, indoor&#10;&#10;Description generated with very high confidence">
            <a:extLst>
              <a:ext uri="{FF2B5EF4-FFF2-40B4-BE49-F238E27FC236}">
                <a16:creationId xmlns:a16="http://schemas.microsoft.com/office/drawing/2014/main" id="{7C352C71-FD00-4C51-B229-6635D4C2533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86"/>
          <a:stretch/>
        </p:blipFill>
        <p:spPr>
          <a:xfrm>
            <a:off x="1106382" y="3870424"/>
            <a:ext cx="2160192" cy="2214268"/>
          </a:xfrm>
          <a:prstGeom prst="rect">
            <a:avLst/>
          </a:prstGeom>
        </p:spPr>
      </p:pic>
      <p:pic>
        <p:nvPicPr>
          <p:cNvPr id="12" name="Picture 11" descr="A close up of a device&#10;&#10;Description generated with high confidence">
            <a:extLst>
              <a:ext uri="{FF2B5EF4-FFF2-40B4-BE49-F238E27FC236}">
                <a16:creationId xmlns:a16="http://schemas.microsoft.com/office/drawing/2014/main" id="{8F2BFC57-0BD2-4894-A849-38BC351B61D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82076" y="3978706"/>
            <a:ext cx="2249725" cy="1982203"/>
          </a:xfrm>
          <a:prstGeom prst="rect">
            <a:avLst/>
          </a:prstGeom>
        </p:spPr>
      </p:pic>
      <p:pic>
        <p:nvPicPr>
          <p:cNvPr id="14" name="Picture 13" descr="A large white building&#10;&#10;Description generated with very high confidence">
            <a:extLst>
              <a:ext uri="{FF2B5EF4-FFF2-40B4-BE49-F238E27FC236}">
                <a16:creationId xmlns:a16="http://schemas.microsoft.com/office/drawing/2014/main" id="{E1AE69D0-953F-4B2F-A64C-6E4CB07E187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753319" y="3864408"/>
            <a:ext cx="2229634" cy="2214268"/>
          </a:xfrm>
          <a:prstGeom prst="rect">
            <a:avLst/>
          </a:prstGeom>
        </p:spPr>
      </p:pic>
    </p:spTree>
    <p:extLst>
      <p:ext uri="{BB962C8B-B14F-4D97-AF65-F5344CB8AC3E}">
        <p14:creationId xmlns:p14="http://schemas.microsoft.com/office/powerpoint/2010/main" val="2753127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3ABEBC-24AE-4F8F-8828-18B7A52B1519}"/>
              </a:ext>
            </a:extLst>
          </p:cNvPr>
          <p:cNvSpPr>
            <a:spLocks noGrp="1"/>
          </p:cNvSpPr>
          <p:nvPr>
            <p:ph type="body" sz="quarter" idx="13"/>
          </p:nvPr>
        </p:nvSpPr>
        <p:spPr/>
        <p:txBody>
          <a:bodyPr/>
          <a:lstStyle/>
          <a:p>
            <a:r>
              <a:rPr lang="en-GB" dirty="0"/>
              <a:t>The Bauhaus</a:t>
            </a:r>
          </a:p>
        </p:txBody>
      </p:sp>
      <p:sp>
        <p:nvSpPr>
          <p:cNvPr id="3" name="Text Placeholder 2">
            <a:extLst>
              <a:ext uri="{FF2B5EF4-FFF2-40B4-BE49-F238E27FC236}">
                <a16:creationId xmlns:a16="http://schemas.microsoft.com/office/drawing/2014/main" id="{9CD3CA30-5462-4179-9A1A-AE2CBE3AD71A}"/>
              </a:ext>
            </a:extLst>
          </p:cNvPr>
          <p:cNvSpPr>
            <a:spLocks noGrp="1"/>
          </p:cNvSpPr>
          <p:nvPr>
            <p:ph type="body" sz="quarter" idx="14"/>
          </p:nvPr>
        </p:nvSpPr>
        <p:spPr>
          <a:xfrm>
            <a:off x="724279" y="1704179"/>
            <a:ext cx="7949458" cy="3453607"/>
          </a:xfrm>
        </p:spPr>
        <p:txBody>
          <a:bodyPr/>
          <a:lstStyle/>
          <a:p>
            <a:r>
              <a:rPr lang="en-GB" dirty="0"/>
              <a:t>The art school, Bauhaus was </a:t>
            </a:r>
            <a:r>
              <a:rPr lang="en-US" dirty="0"/>
              <a:t>founded in 1919 in Weimar, Germany by Walter Gropius </a:t>
            </a:r>
          </a:p>
          <a:p>
            <a:pPr lvl="1"/>
            <a:r>
              <a:rPr lang="en-GB" dirty="0"/>
              <a:t>Bauhaus was very important </a:t>
            </a:r>
            <a:br>
              <a:rPr lang="en-GB" dirty="0"/>
            </a:br>
            <a:r>
              <a:rPr lang="en-GB" dirty="0"/>
              <a:t>to Modernism, influencing art, </a:t>
            </a:r>
            <a:br>
              <a:rPr lang="en-GB" dirty="0"/>
            </a:br>
            <a:r>
              <a:rPr lang="en-GB" dirty="0"/>
              <a:t>architecture, graphics, interior </a:t>
            </a:r>
            <a:br>
              <a:rPr lang="en-GB" dirty="0"/>
            </a:br>
            <a:r>
              <a:rPr lang="en-GB" dirty="0"/>
              <a:t>and industrial design and </a:t>
            </a:r>
            <a:br>
              <a:rPr lang="en-GB" dirty="0"/>
            </a:br>
            <a:r>
              <a:rPr lang="en-GB" dirty="0"/>
              <a:t>developed the skill of designers </a:t>
            </a:r>
            <a:br>
              <a:rPr lang="en-GB" dirty="0"/>
            </a:br>
            <a:r>
              <a:rPr lang="en-GB" dirty="0"/>
              <a:t>included Peter Behrens, </a:t>
            </a:r>
            <a:br>
              <a:rPr lang="en-GB" dirty="0"/>
            </a:br>
            <a:r>
              <a:rPr lang="en-GB" dirty="0"/>
              <a:t>Marcel Breuer, Marianne Brandt </a:t>
            </a:r>
            <a:br>
              <a:rPr lang="en-GB" dirty="0"/>
            </a:br>
            <a:r>
              <a:rPr lang="en-GB" dirty="0"/>
              <a:t>and Wilhelm Wagenfeld</a:t>
            </a:r>
            <a:br>
              <a:rPr lang="en-GB" dirty="0"/>
            </a:br>
            <a:endParaRPr lang="en-GB" dirty="0"/>
          </a:p>
        </p:txBody>
      </p:sp>
      <p:pic>
        <p:nvPicPr>
          <p:cNvPr id="5" name="Picture 4" descr="A picture containing text, map&#10;&#10;Description generated with high confidence">
            <a:extLst>
              <a:ext uri="{FF2B5EF4-FFF2-40B4-BE49-F238E27FC236}">
                <a16:creationId xmlns:a16="http://schemas.microsoft.com/office/drawing/2014/main" id="{D19CFE93-66B9-40D3-A7C9-C96C62B64EB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51276" y="2734698"/>
            <a:ext cx="3522461" cy="2550262"/>
          </a:xfrm>
          <a:prstGeom prst="rect">
            <a:avLst/>
          </a:prstGeom>
        </p:spPr>
      </p:pic>
    </p:spTree>
    <p:extLst>
      <p:ext uri="{BB962C8B-B14F-4D97-AF65-F5344CB8AC3E}">
        <p14:creationId xmlns:p14="http://schemas.microsoft.com/office/powerpoint/2010/main" val="233546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CEEED"/>
        </a:solidFill>
        <a:effectLst/>
      </p:bgPr>
    </p:bg>
    <p:spTree>
      <p:nvGrpSpPr>
        <p:cNvPr id="1" name=""/>
        <p:cNvGrpSpPr/>
        <p:nvPr/>
      </p:nvGrpSpPr>
      <p:grpSpPr>
        <a:xfrm>
          <a:off x="0" y="0"/>
          <a:ext cx="0" cy="0"/>
          <a:chOff x="0" y="0"/>
          <a:chExt cx="0" cy="0"/>
        </a:xfrm>
      </p:grpSpPr>
      <p:pic>
        <p:nvPicPr>
          <p:cNvPr id="5" name="Picture 4" descr="A close up of a device&#10;&#10;Description generated with high confidence">
            <a:extLst>
              <a:ext uri="{FF2B5EF4-FFF2-40B4-BE49-F238E27FC236}">
                <a16:creationId xmlns:a16="http://schemas.microsoft.com/office/drawing/2014/main" id="{C7696AE4-3566-4F6A-A477-A4402A2EC0B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640080"/>
            <a:ext cx="9144001" cy="6285506"/>
          </a:xfrm>
          <a:prstGeom prst="rect">
            <a:avLst/>
          </a:prstGeom>
        </p:spPr>
      </p:pic>
      <p:sp>
        <p:nvSpPr>
          <p:cNvPr id="2" name="Text Placeholder 1">
            <a:extLst>
              <a:ext uri="{FF2B5EF4-FFF2-40B4-BE49-F238E27FC236}">
                <a16:creationId xmlns:a16="http://schemas.microsoft.com/office/drawing/2014/main" id="{213ABEBC-24AE-4F8F-8828-18B7A52B1519}"/>
              </a:ext>
            </a:extLst>
          </p:cNvPr>
          <p:cNvSpPr>
            <a:spLocks noGrp="1"/>
          </p:cNvSpPr>
          <p:nvPr>
            <p:ph type="body" sz="quarter" idx="13"/>
          </p:nvPr>
        </p:nvSpPr>
        <p:spPr/>
        <p:txBody>
          <a:bodyPr/>
          <a:lstStyle/>
          <a:p>
            <a:r>
              <a:rPr lang="en-GB" dirty="0"/>
              <a:t>Designers of Modernism</a:t>
            </a:r>
          </a:p>
        </p:txBody>
      </p:sp>
      <p:sp>
        <p:nvSpPr>
          <p:cNvPr id="3" name="Text Placeholder 2">
            <a:extLst>
              <a:ext uri="{FF2B5EF4-FFF2-40B4-BE49-F238E27FC236}">
                <a16:creationId xmlns:a16="http://schemas.microsoft.com/office/drawing/2014/main" id="{9CD3CA30-5462-4179-9A1A-AE2CBE3AD71A}"/>
              </a:ext>
            </a:extLst>
          </p:cNvPr>
          <p:cNvSpPr>
            <a:spLocks noGrp="1"/>
          </p:cNvSpPr>
          <p:nvPr>
            <p:ph type="body" sz="quarter" idx="14"/>
          </p:nvPr>
        </p:nvSpPr>
        <p:spPr>
          <a:xfrm>
            <a:off x="724279" y="1704179"/>
            <a:ext cx="7949458" cy="3453607"/>
          </a:xfrm>
        </p:spPr>
        <p:txBody>
          <a:bodyPr/>
          <a:lstStyle/>
          <a:p>
            <a:r>
              <a:rPr lang="en-GB" dirty="0"/>
              <a:t>Prominent modernism designers include:</a:t>
            </a:r>
          </a:p>
          <a:p>
            <a:pPr lvl="1"/>
            <a:r>
              <a:rPr lang="en-GB" dirty="0"/>
              <a:t>Margarete Schütte-Lihotzky known </a:t>
            </a:r>
            <a:br>
              <a:rPr lang="en-GB" dirty="0"/>
            </a:br>
            <a:r>
              <a:rPr lang="en-GB" dirty="0"/>
              <a:t>for designing the first </a:t>
            </a:r>
            <a:br>
              <a:rPr lang="en-GB" dirty="0"/>
            </a:br>
            <a:r>
              <a:rPr lang="en-GB" dirty="0"/>
              <a:t>‘built-in’ kitchen</a:t>
            </a:r>
          </a:p>
          <a:p>
            <a:pPr lvl="1"/>
            <a:r>
              <a:rPr lang="en-GB" dirty="0"/>
              <a:t>Denham Maclaren, a </a:t>
            </a:r>
            <a:br>
              <a:rPr lang="en-GB" dirty="0"/>
            </a:br>
            <a:r>
              <a:rPr lang="en-GB" dirty="0"/>
              <a:t>British furniture designer</a:t>
            </a:r>
          </a:p>
          <a:p>
            <a:pPr lvl="1"/>
            <a:r>
              <a:rPr lang="en-GB" dirty="0"/>
              <a:t>Alvar Aalto, a Finnish </a:t>
            </a:r>
            <a:br>
              <a:rPr lang="en-GB" dirty="0"/>
            </a:br>
            <a:r>
              <a:rPr lang="en-GB" dirty="0"/>
              <a:t>Architect and designer</a:t>
            </a:r>
          </a:p>
          <a:p>
            <a:pPr lvl="1"/>
            <a:r>
              <a:rPr lang="en-GB" dirty="0"/>
              <a:t>Frank Lloyd Wright, the </a:t>
            </a:r>
            <a:br>
              <a:rPr lang="en-GB" dirty="0"/>
            </a:br>
            <a:r>
              <a:rPr lang="en-GB" dirty="0"/>
              <a:t>American architect known </a:t>
            </a:r>
            <a:br>
              <a:rPr lang="en-GB" dirty="0"/>
            </a:br>
            <a:r>
              <a:rPr lang="en-GB" dirty="0"/>
              <a:t>for New York’s iconic</a:t>
            </a:r>
            <a:br>
              <a:rPr lang="en-GB" dirty="0"/>
            </a:br>
            <a:r>
              <a:rPr lang="en-GB" dirty="0"/>
              <a:t>Solomon R Guggenheim Museum</a:t>
            </a:r>
          </a:p>
        </p:txBody>
      </p:sp>
      <p:pic>
        <p:nvPicPr>
          <p:cNvPr id="7" name="Picture 6">
            <a:extLst>
              <a:ext uri="{FF2B5EF4-FFF2-40B4-BE49-F238E27FC236}">
                <a16:creationId xmlns:a16="http://schemas.microsoft.com/office/drawing/2014/main" id="{8F2602C0-597D-4D95-9524-AD339135A4C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4138315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4315FB-F135-45C2-A659-F44C2F2CF3E4}"/>
              </a:ext>
            </a:extLst>
          </p:cNvPr>
          <p:cNvSpPr>
            <a:spLocks noGrp="1"/>
          </p:cNvSpPr>
          <p:nvPr>
            <p:ph type="body" sz="quarter" idx="13"/>
          </p:nvPr>
        </p:nvSpPr>
        <p:spPr/>
        <p:txBody>
          <a:bodyPr/>
          <a:lstStyle/>
          <a:p>
            <a:r>
              <a:rPr lang="en-GB" dirty="0">
                <a:solidFill>
                  <a:schemeClr val="bg1"/>
                </a:solidFill>
              </a:rPr>
              <a:t>Modernism’s characteristics</a:t>
            </a:r>
          </a:p>
          <a:p>
            <a:endParaRPr lang="en-GB" dirty="0"/>
          </a:p>
        </p:txBody>
      </p:sp>
      <p:sp>
        <p:nvSpPr>
          <p:cNvPr id="3" name="Text Placeholder 2">
            <a:extLst>
              <a:ext uri="{FF2B5EF4-FFF2-40B4-BE49-F238E27FC236}">
                <a16:creationId xmlns:a16="http://schemas.microsoft.com/office/drawing/2014/main" id="{CE147863-6F3D-41E8-8AC3-E691C341CDAF}"/>
              </a:ext>
            </a:extLst>
          </p:cNvPr>
          <p:cNvSpPr>
            <a:spLocks noGrp="1"/>
          </p:cNvSpPr>
          <p:nvPr>
            <p:ph type="body" sz="quarter" idx="14"/>
          </p:nvPr>
        </p:nvSpPr>
        <p:spPr/>
        <p:txBody>
          <a:bodyPr/>
          <a:lstStyle/>
          <a:p>
            <a:r>
              <a:rPr lang="en-GB" dirty="0"/>
              <a:t>Most designs are simple non-decorative forms and the principle of ‘form follows function’ is applied </a:t>
            </a:r>
          </a:p>
          <a:p>
            <a:pPr lvl="1"/>
            <a:r>
              <a:rPr lang="en-GB" dirty="0">
                <a:solidFill>
                  <a:schemeClr val="bg1"/>
                </a:solidFill>
              </a:rPr>
              <a:t>Common materials include tubular steel, glass, stainless steel, plywood and concrete</a:t>
            </a:r>
          </a:p>
          <a:p>
            <a:pPr lvl="1"/>
            <a:r>
              <a:rPr lang="en-GB" dirty="0">
                <a:solidFill>
                  <a:schemeClr val="bg1"/>
                </a:solidFill>
              </a:rPr>
              <a:t>Light filled, open plan, functional spaces created in buildings</a:t>
            </a:r>
          </a:p>
          <a:p>
            <a:pPr lvl="1"/>
            <a:r>
              <a:rPr lang="en-GB" dirty="0">
                <a:solidFill>
                  <a:schemeClr val="bg1"/>
                </a:solidFill>
              </a:rPr>
              <a:t>Simple functional designs including modular furniture</a:t>
            </a:r>
          </a:p>
          <a:p>
            <a:pPr lvl="1"/>
            <a:r>
              <a:rPr lang="en-GB" dirty="0">
                <a:solidFill>
                  <a:schemeClr val="bg1"/>
                </a:solidFill>
              </a:rPr>
              <a:t>Neutral colour palette is invariably used</a:t>
            </a:r>
          </a:p>
          <a:p>
            <a:pPr lvl="1"/>
            <a:endParaRPr lang="en-GB" dirty="0"/>
          </a:p>
          <a:p>
            <a:endParaRPr lang="en-GB" dirty="0"/>
          </a:p>
        </p:txBody>
      </p:sp>
    </p:spTree>
    <p:extLst>
      <p:ext uri="{BB962C8B-B14F-4D97-AF65-F5344CB8AC3E}">
        <p14:creationId xmlns:p14="http://schemas.microsoft.com/office/powerpoint/2010/main" val="2414386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277C2E9-A88F-497D-9EE0-4F980A336FA4}"/>
              </a:ext>
            </a:extLst>
          </p:cNvPr>
          <p:cNvGraphicFramePr>
            <a:graphicFrameLocks noGrp="1"/>
          </p:cNvGraphicFramePr>
          <p:nvPr>
            <p:extLst>
              <p:ext uri="{D42A27DB-BD31-4B8C-83A1-F6EECF244321}">
                <p14:modId xmlns:p14="http://schemas.microsoft.com/office/powerpoint/2010/main" val="4180559075"/>
              </p:ext>
            </p:extLst>
          </p:nvPr>
        </p:nvGraphicFramePr>
        <p:xfrm>
          <a:off x="1043189" y="3816350"/>
          <a:ext cx="6993948" cy="2311400"/>
        </p:xfrm>
        <a:graphic>
          <a:graphicData uri="http://schemas.openxmlformats.org/drawingml/2006/table">
            <a:tbl>
              <a:tblPr firstRow="1" bandRow="1">
                <a:tableStyleId>{5C22544A-7EE6-4342-B048-85BDC9FD1C3A}</a:tableStyleId>
              </a:tblPr>
              <a:tblGrid>
                <a:gridCol w="2270188">
                  <a:extLst>
                    <a:ext uri="{9D8B030D-6E8A-4147-A177-3AD203B41FA5}">
                      <a16:colId xmlns:a16="http://schemas.microsoft.com/office/drawing/2014/main" val="3868532096"/>
                    </a:ext>
                  </a:extLst>
                </a:gridCol>
                <a:gridCol w="2372555">
                  <a:extLst>
                    <a:ext uri="{9D8B030D-6E8A-4147-A177-3AD203B41FA5}">
                      <a16:colId xmlns:a16="http://schemas.microsoft.com/office/drawing/2014/main" val="3179590777"/>
                    </a:ext>
                  </a:extLst>
                </a:gridCol>
                <a:gridCol w="2351205">
                  <a:extLst>
                    <a:ext uri="{9D8B030D-6E8A-4147-A177-3AD203B41FA5}">
                      <a16:colId xmlns:a16="http://schemas.microsoft.com/office/drawing/2014/main" val="1760239757"/>
                    </a:ext>
                  </a:extLst>
                </a:gridCol>
              </a:tblGrid>
              <a:tr h="2311400">
                <a:tc>
                  <a:txBody>
                    <a:bodyPr/>
                    <a:lstStyle/>
                    <a:p>
                      <a:endParaRPr lang="en-GB" dirty="0"/>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tc>
                  <a:txBody>
                    <a:bodyPr/>
                    <a:lstStyle/>
                    <a:p>
                      <a:endParaRPr lang="en-GB" dirty="0"/>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tc>
                  <a:txBody>
                    <a:bodyPr/>
                    <a:lstStyle/>
                    <a:p>
                      <a:endParaRPr lang="en-GB" dirty="0"/>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extLst>
                  <a:ext uri="{0D108BD9-81ED-4DB2-BD59-A6C34878D82A}">
                    <a16:rowId xmlns:a16="http://schemas.microsoft.com/office/drawing/2014/main" val="3211685156"/>
                  </a:ext>
                </a:extLst>
              </a:tr>
            </a:tbl>
          </a:graphicData>
        </a:graphic>
      </p:graphicFrame>
      <p:pic>
        <p:nvPicPr>
          <p:cNvPr id="11" name="Picture 10" descr="A close up of a busy city street&#10;&#10;Description generated with very high confidence">
            <a:extLst>
              <a:ext uri="{FF2B5EF4-FFF2-40B4-BE49-F238E27FC236}">
                <a16:creationId xmlns:a16="http://schemas.microsoft.com/office/drawing/2014/main" id="{2ACCB224-AC00-460D-AD2B-5132D8BF28F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766565" y="3872635"/>
            <a:ext cx="2205458" cy="2191463"/>
          </a:xfrm>
          <a:prstGeom prst="rect">
            <a:avLst/>
          </a:prstGeom>
        </p:spPr>
      </p:pic>
      <p:pic>
        <p:nvPicPr>
          <p:cNvPr id="9" name="Picture 8" descr="A picture containing indoor&#10;&#10;Description generated with very high confidence">
            <a:extLst>
              <a:ext uri="{FF2B5EF4-FFF2-40B4-BE49-F238E27FC236}">
                <a16:creationId xmlns:a16="http://schemas.microsoft.com/office/drawing/2014/main" id="{33593123-0CAA-4F40-8933-907079EB99F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88372" y="3872635"/>
            <a:ext cx="2236091" cy="2191464"/>
          </a:xfrm>
          <a:prstGeom prst="rect">
            <a:avLst/>
          </a:prstGeom>
        </p:spPr>
      </p:pic>
      <p:pic>
        <p:nvPicPr>
          <p:cNvPr id="5" name="Picture 4" descr="A large white building&#10;&#10;Description generated with high confidence">
            <a:extLst>
              <a:ext uri="{FF2B5EF4-FFF2-40B4-BE49-F238E27FC236}">
                <a16:creationId xmlns:a16="http://schemas.microsoft.com/office/drawing/2014/main" id="{07CD1902-C2FA-497A-9855-CA4BAC04AC8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92325" y="3872635"/>
            <a:ext cx="2168459" cy="2191464"/>
          </a:xfrm>
          <a:prstGeom prst="rect">
            <a:avLst/>
          </a:prstGeom>
        </p:spPr>
      </p:pic>
      <p:sp>
        <p:nvSpPr>
          <p:cNvPr id="2" name="Text Placeholder 1">
            <a:extLst>
              <a:ext uri="{FF2B5EF4-FFF2-40B4-BE49-F238E27FC236}">
                <a16:creationId xmlns:a16="http://schemas.microsoft.com/office/drawing/2014/main" id="{274BDD18-9A47-4D9D-B902-6E4D094C4C68}"/>
              </a:ext>
            </a:extLst>
          </p:cNvPr>
          <p:cNvSpPr>
            <a:spLocks noGrp="1"/>
          </p:cNvSpPr>
          <p:nvPr>
            <p:ph type="body" sz="quarter" idx="13"/>
          </p:nvPr>
        </p:nvSpPr>
        <p:spPr/>
        <p:txBody>
          <a:bodyPr/>
          <a:lstStyle/>
          <a:p>
            <a:r>
              <a:rPr lang="en-GB" dirty="0"/>
              <a:t>Form follows function – Task 1</a:t>
            </a:r>
          </a:p>
          <a:p>
            <a:endParaRPr lang="en-GB" dirty="0"/>
          </a:p>
        </p:txBody>
      </p:sp>
      <p:sp>
        <p:nvSpPr>
          <p:cNvPr id="3" name="Text Placeholder 2">
            <a:extLst>
              <a:ext uri="{FF2B5EF4-FFF2-40B4-BE49-F238E27FC236}">
                <a16:creationId xmlns:a16="http://schemas.microsoft.com/office/drawing/2014/main" id="{4985CC12-D912-4DA7-8D9F-ED50404CC976}"/>
              </a:ext>
            </a:extLst>
          </p:cNvPr>
          <p:cNvSpPr>
            <a:spLocks noGrp="1"/>
          </p:cNvSpPr>
          <p:nvPr>
            <p:ph type="body" sz="quarter" idx="14"/>
          </p:nvPr>
        </p:nvSpPr>
        <p:spPr>
          <a:xfrm>
            <a:off x="724279" y="1704179"/>
            <a:ext cx="7940749" cy="3453607"/>
          </a:xfrm>
        </p:spPr>
        <p:txBody>
          <a:bodyPr/>
          <a:lstStyle/>
          <a:p>
            <a:r>
              <a:rPr lang="en-GB" dirty="0"/>
              <a:t>The Solomon R Guggenheim Museum, a gallery for modern and contemporary art, opened in 1959 and was designed by Frank Lloyd Wright </a:t>
            </a:r>
          </a:p>
          <a:p>
            <a:pPr lvl="1"/>
            <a:r>
              <a:rPr lang="en-GB" dirty="0"/>
              <a:t>Use </a:t>
            </a:r>
            <a:r>
              <a:rPr lang="en-GB" b="1" dirty="0"/>
              <a:t>Task 1 </a:t>
            </a:r>
            <a:r>
              <a:rPr lang="en-GB" dirty="0"/>
              <a:t>of </a:t>
            </a:r>
            <a:r>
              <a:rPr lang="en-GB" b="1" dirty="0"/>
              <a:t>Worksheet 2</a:t>
            </a:r>
            <a:r>
              <a:rPr lang="en-GB" dirty="0"/>
              <a:t> to discuss Modernism’s theory of ‘form follows function’ in relation to the museum space pictured</a:t>
            </a:r>
          </a:p>
        </p:txBody>
      </p:sp>
    </p:spTree>
    <p:extLst>
      <p:ext uri="{BB962C8B-B14F-4D97-AF65-F5344CB8AC3E}">
        <p14:creationId xmlns:p14="http://schemas.microsoft.com/office/powerpoint/2010/main" val="3210228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Be able to discuss how historical design movements have influenced product design and manufacture</a:t>
            </a:r>
          </a:p>
          <a:p>
            <a:r>
              <a:rPr lang="en-GB" dirty="0"/>
              <a:t>Recognise the key aspects and principles for a range of historical design styles including:</a:t>
            </a:r>
          </a:p>
          <a:p>
            <a:pPr marL="898525">
              <a:buFont typeface="Courier New" panose="02070309020205020404" pitchFamily="49" charset="0"/>
              <a:buChar char="o"/>
            </a:pPr>
            <a:r>
              <a:rPr lang="en-GB" dirty="0"/>
              <a:t>Art and Crafts</a:t>
            </a:r>
          </a:p>
          <a:p>
            <a:pPr marL="898525">
              <a:buFont typeface="Courier New" panose="02070309020205020404" pitchFamily="49" charset="0"/>
              <a:buChar char="o"/>
            </a:pPr>
            <a:r>
              <a:rPr lang="en-GB" dirty="0"/>
              <a:t>Art Deco</a:t>
            </a:r>
          </a:p>
          <a:p>
            <a:pPr marL="898525">
              <a:buFont typeface="Courier New" panose="02070309020205020404" pitchFamily="49" charset="0"/>
              <a:buChar char="o"/>
            </a:pPr>
            <a:r>
              <a:rPr lang="en-GB" dirty="0"/>
              <a:t>Modernism</a:t>
            </a:r>
          </a:p>
          <a:p>
            <a:pPr marL="898525">
              <a:buFont typeface="Courier New" panose="02070309020205020404" pitchFamily="49" charset="0"/>
              <a:buChar char="o"/>
            </a:pPr>
            <a:r>
              <a:rPr lang="en-GB" dirty="0"/>
              <a:t>Post Modernism</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413502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5C57CB-D7B0-45C9-A5E1-207F1D7BE3B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72000" y="1461837"/>
            <a:ext cx="4572000" cy="4812632"/>
          </a:xfrm>
          <a:prstGeom prst="rect">
            <a:avLst/>
          </a:prstGeom>
        </p:spPr>
      </p:pic>
      <p:sp>
        <p:nvSpPr>
          <p:cNvPr id="2" name="Text Placeholder 1">
            <a:extLst>
              <a:ext uri="{FF2B5EF4-FFF2-40B4-BE49-F238E27FC236}">
                <a16:creationId xmlns:a16="http://schemas.microsoft.com/office/drawing/2014/main" id="{D6CFA8B2-63AF-4FE7-B4FC-78ED8A2EB431}"/>
              </a:ext>
            </a:extLst>
          </p:cNvPr>
          <p:cNvSpPr>
            <a:spLocks noGrp="1"/>
          </p:cNvSpPr>
          <p:nvPr>
            <p:ph type="body" sz="quarter" idx="13"/>
          </p:nvPr>
        </p:nvSpPr>
        <p:spPr/>
        <p:txBody>
          <a:bodyPr/>
          <a:lstStyle/>
          <a:p>
            <a:r>
              <a:rPr lang="en-GB" dirty="0"/>
              <a:t>Post Modern </a:t>
            </a:r>
            <a:r>
              <a:rPr lang="en-US" sz="1800" dirty="0">
                <a:solidFill>
                  <a:prstClr val="black"/>
                </a:solidFill>
              </a:rPr>
              <a:t>(approx. 1972 to end 20</a:t>
            </a:r>
            <a:r>
              <a:rPr lang="en-US" sz="1800" baseline="30000" dirty="0">
                <a:solidFill>
                  <a:prstClr val="black"/>
                </a:solidFill>
              </a:rPr>
              <a:t>th</a:t>
            </a:r>
            <a:r>
              <a:rPr lang="en-US" sz="1800" dirty="0">
                <a:solidFill>
                  <a:prstClr val="black"/>
                </a:solidFill>
              </a:rPr>
              <a:t> century)</a:t>
            </a:r>
          </a:p>
          <a:p>
            <a:pPr lvl="0"/>
            <a:endParaRPr lang="en-US" sz="1800" dirty="0">
              <a:solidFill>
                <a:prstClr val="black"/>
              </a:solidFill>
            </a:endParaRPr>
          </a:p>
          <a:p>
            <a:endParaRPr lang="en-GB" dirty="0"/>
          </a:p>
        </p:txBody>
      </p:sp>
      <p:sp>
        <p:nvSpPr>
          <p:cNvPr id="3" name="Text Placeholder 2">
            <a:extLst>
              <a:ext uri="{FF2B5EF4-FFF2-40B4-BE49-F238E27FC236}">
                <a16:creationId xmlns:a16="http://schemas.microsoft.com/office/drawing/2014/main" id="{D4D02552-6075-460A-92AB-F9678DF24297}"/>
              </a:ext>
            </a:extLst>
          </p:cNvPr>
          <p:cNvSpPr>
            <a:spLocks noGrp="1"/>
          </p:cNvSpPr>
          <p:nvPr>
            <p:ph type="body" sz="quarter" idx="14"/>
          </p:nvPr>
        </p:nvSpPr>
        <p:spPr>
          <a:xfrm>
            <a:off x="724280" y="1704179"/>
            <a:ext cx="7797230" cy="3453607"/>
          </a:xfrm>
        </p:spPr>
        <p:txBody>
          <a:bodyPr/>
          <a:lstStyle/>
          <a:p>
            <a:r>
              <a:rPr lang="en-GB" dirty="0"/>
              <a:t>Postmodernism was a reaction to the rather bland and functional designs of the Modernism movement</a:t>
            </a:r>
          </a:p>
          <a:p>
            <a:pPr lvl="1"/>
            <a:r>
              <a:rPr lang="en-GB" dirty="0"/>
              <a:t>Designs are more eclectic, creative, </a:t>
            </a:r>
            <a:br>
              <a:rPr lang="en-GB" dirty="0"/>
            </a:br>
            <a:r>
              <a:rPr lang="en-GB" dirty="0"/>
              <a:t>decorative and emotive</a:t>
            </a:r>
          </a:p>
          <a:p>
            <a:pPr lvl="1"/>
            <a:r>
              <a:rPr lang="en-GB" dirty="0"/>
              <a:t>Old and new could be seen</a:t>
            </a:r>
            <a:br>
              <a:rPr lang="en-GB" dirty="0"/>
            </a:br>
            <a:r>
              <a:rPr lang="en-GB" dirty="0"/>
              <a:t>together, sometimes clashing,</a:t>
            </a:r>
            <a:br>
              <a:rPr lang="en-GB" dirty="0"/>
            </a:br>
            <a:r>
              <a:rPr lang="en-GB" dirty="0"/>
              <a:t>creating exciting and provocative</a:t>
            </a:r>
            <a:br>
              <a:rPr lang="en-GB" dirty="0"/>
            </a:br>
            <a:r>
              <a:rPr lang="en-GB" dirty="0"/>
              <a:t>pieces that boldly stood out</a:t>
            </a:r>
          </a:p>
          <a:p>
            <a:pPr lvl="1"/>
            <a:r>
              <a:rPr lang="en-GB" dirty="0"/>
              <a:t>The Memphis movement founded</a:t>
            </a:r>
            <a:br>
              <a:rPr lang="en-GB" dirty="0"/>
            </a:br>
            <a:r>
              <a:rPr lang="en-GB" dirty="0"/>
              <a:t>by Ettore Sottsass in 1980 in Milan</a:t>
            </a:r>
            <a:br>
              <a:rPr lang="en-GB" dirty="0"/>
            </a:br>
            <a:r>
              <a:rPr lang="en-GB" dirty="0"/>
              <a:t>created furniture and household items which </a:t>
            </a:r>
            <a:br>
              <a:rPr lang="en-GB" dirty="0"/>
            </a:br>
            <a:r>
              <a:rPr lang="en-GB" dirty="0"/>
              <a:t>embraced this approach, drawing on Pop Art, </a:t>
            </a:r>
            <a:br>
              <a:rPr lang="en-GB" dirty="0"/>
            </a:br>
            <a:r>
              <a:rPr lang="en-GB" dirty="0"/>
              <a:t>Art Deco and anything from 1950s Kitsch</a:t>
            </a:r>
          </a:p>
          <a:p>
            <a:endParaRPr lang="en-GB" dirty="0"/>
          </a:p>
          <a:p>
            <a:endParaRPr lang="en-GB" dirty="0"/>
          </a:p>
          <a:p>
            <a:endParaRPr lang="en-GB" dirty="0"/>
          </a:p>
        </p:txBody>
      </p:sp>
    </p:spTree>
    <p:extLst>
      <p:ext uri="{BB962C8B-B14F-4D97-AF65-F5344CB8AC3E}">
        <p14:creationId xmlns:p14="http://schemas.microsoft.com/office/powerpoint/2010/main" val="2725502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street&#10;&#10;Description generated with very high confidence">
            <a:extLst>
              <a:ext uri="{FF2B5EF4-FFF2-40B4-BE49-F238E27FC236}">
                <a16:creationId xmlns:a16="http://schemas.microsoft.com/office/drawing/2014/main" id="{205C129D-84D1-4FB8-8C07-889E53BB340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986" y="649413"/>
            <a:ext cx="9144001" cy="6208587"/>
          </a:xfrm>
          <a:prstGeom prst="rect">
            <a:avLst/>
          </a:prstGeom>
        </p:spPr>
      </p:pic>
      <p:sp>
        <p:nvSpPr>
          <p:cNvPr id="2" name="Text Placeholder 1">
            <a:extLst>
              <a:ext uri="{FF2B5EF4-FFF2-40B4-BE49-F238E27FC236}">
                <a16:creationId xmlns:a16="http://schemas.microsoft.com/office/drawing/2014/main" id="{754315FB-F135-45C2-A659-F44C2F2CF3E4}"/>
              </a:ext>
            </a:extLst>
          </p:cNvPr>
          <p:cNvSpPr>
            <a:spLocks noGrp="1"/>
          </p:cNvSpPr>
          <p:nvPr>
            <p:ph type="body" sz="quarter" idx="13"/>
          </p:nvPr>
        </p:nvSpPr>
        <p:spPr/>
        <p:txBody>
          <a:bodyPr/>
          <a:lstStyle/>
          <a:p>
            <a:r>
              <a:rPr lang="en-GB" dirty="0">
                <a:solidFill>
                  <a:schemeClr val="bg1"/>
                </a:solidFill>
              </a:rPr>
              <a:t>Post Modern characteristics</a:t>
            </a:r>
          </a:p>
          <a:p>
            <a:endParaRPr lang="en-GB" dirty="0"/>
          </a:p>
        </p:txBody>
      </p:sp>
      <p:sp>
        <p:nvSpPr>
          <p:cNvPr id="3" name="Text Placeholder 2">
            <a:extLst>
              <a:ext uri="{FF2B5EF4-FFF2-40B4-BE49-F238E27FC236}">
                <a16:creationId xmlns:a16="http://schemas.microsoft.com/office/drawing/2014/main" id="{CE147863-6F3D-41E8-8AC3-E691C341CDAF}"/>
              </a:ext>
            </a:extLst>
          </p:cNvPr>
          <p:cNvSpPr>
            <a:spLocks noGrp="1"/>
          </p:cNvSpPr>
          <p:nvPr>
            <p:ph type="body" sz="quarter" idx="14"/>
          </p:nvPr>
        </p:nvSpPr>
        <p:spPr/>
        <p:txBody>
          <a:bodyPr/>
          <a:lstStyle/>
          <a:p>
            <a:r>
              <a:rPr lang="en-GB" dirty="0">
                <a:solidFill>
                  <a:schemeClr val="bg1"/>
                </a:solidFill>
              </a:rPr>
              <a:t>Use of fun over form and function</a:t>
            </a:r>
          </a:p>
          <a:p>
            <a:pPr lvl="1"/>
            <a:r>
              <a:rPr lang="en-GB" dirty="0"/>
              <a:t>Abstract designs and shapes, with </a:t>
            </a:r>
            <a:br>
              <a:rPr lang="en-GB" dirty="0"/>
            </a:br>
            <a:r>
              <a:rPr lang="en-GB" dirty="0"/>
              <a:t>modern processes and materials as </a:t>
            </a:r>
            <a:br>
              <a:rPr lang="en-GB" dirty="0"/>
            </a:br>
            <a:r>
              <a:rPr lang="en-GB" dirty="0"/>
              <a:t>seen in ‘The Dancing House’ designed </a:t>
            </a:r>
            <a:br>
              <a:rPr lang="en-GB" dirty="0"/>
            </a:br>
            <a:r>
              <a:rPr lang="en-GB" dirty="0"/>
              <a:t>by Vlado Milunić with Frank Gehry,</a:t>
            </a:r>
            <a:br>
              <a:rPr lang="en-GB" dirty="0"/>
            </a:br>
            <a:r>
              <a:rPr lang="en-GB" dirty="0"/>
              <a:t>in Prague in 1996</a:t>
            </a:r>
          </a:p>
        </p:txBody>
      </p:sp>
    </p:spTree>
    <p:extLst>
      <p:ext uri="{BB962C8B-B14F-4D97-AF65-F5344CB8AC3E}">
        <p14:creationId xmlns:p14="http://schemas.microsoft.com/office/powerpoint/2010/main" val="727702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3ABEBC-24AE-4F8F-8828-18B7A52B1519}"/>
              </a:ext>
            </a:extLst>
          </p:cNvPr>
          <p:cNvSpPr>
            <a:spLocks noGrp="1"/>
          </p:cNvSpPr>
          <p:nvPr>
            <p:ph type="body" sz="quarter" idx="13"/>
          </p:nvPr>
        </p:nvSpPr>
        <p:spPr/>
        <p:txBody>
          <a:bodyPr/>
          <a:lstStyle/>
          <a:p>
            <a:r>
              <a:rPr lang="en-GB" dirty="0">
                <a:solidFill>
                  <a:schemeClr val="bg1"/>
                </a:solidFill>
              </a:rPr>
              <a:t>Postmodernist designers </a:t>
            </a:r>
          </a:p>
        </p:txBody>
      </p:sp>
      <p:sp>
        <p:nvSpPr>
          <p:cNvPr id="3" name="Text Placeholder 2">
            <a:extLst>
              <a:ext uri="{FF2B5EF4-FFF2-40B4-BE49-F238E27FC236}">
                <a16:creationId xmlns:a16="http://schemas.microsoft.com/office/drawing/2014/main" id="{9CD3CA30-5462-4179-9A1A-AE2CBE3AD71A}"/>
              </a:ext>
            </a:extLst>
          </p:cNvPr>
          <p:cNvSpPr>
            <a:spLocks noGrp="1"/>
          </p:cNvSpPr>
          <p:nvPr>
            <p:ph type="body" sz="quarter" idx="14"/>
          </p:nvPr>
        </p:nvSpPr>
        <p:spPr/>
        <p:txBody>
          <a:bodyPr/>
          <a:lstStyle/>
          <a:p>
            <a:pPr lvl="1"/>
            <a:r>
              <a:rPr lang="en-GB" dirty="0">
                <a:solidFill>
                  <a:schemeClr val="bg1"/>
                </a:solidFill>
              </a:rPr>
              <a:t>Prominent designers of the time included Alessandro Mendini, Paola Navone, Massimo Iosa Ghini and Andrea Branzi </a:t>
            </a:r>
          </a:p>
          <a:p>
            <a:pPr lvl="1"/>
            <a:r>
              <a:rPr lang="en-GB" dirty="0">
                <a:solidFill>
                  <a:schemeClr val="bg1"/>
                </a:solidFill>
              </a:rPr>
              <a:t>London’s MI6 building by Sir Terry Farrell is a Postmodernist landmark (1996) </a:t>
            </a:r>
          </a:p>
        </p:txBody>
      </p:sp>
    </p:spTree>
    <p:extLst>
      <p:ext uri="{BB962C8B-B14F-4D97-AF65-F5344CB8AC3E}">
        <p14:creationId xmlns:p14="http://schemas.microsoft.com/office/powerpoint/2010/main" val="3747988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amp&#10;&#10;Description generated with high confidence">
            <a:extLst>
              <a:ext uri="{FF2B5EF4-FFF2-40B4-BE49-F238E27FC236}">
                <a16:creationId xmlns:a16="http://schemas.microsoft.com/office/drawing/2014/main" id="{BA79AC24-863C-4211-90F6-66EB1635A21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409964" y="3878528"/>
            <a:ext cx="2273286" cy="2202117"/>
          </a:xfrm>
          <a:prstGeom prst="rect">
            <a:avLst/>
          </a:prstGeom>
        </p:spPr>
      </p:pic>
      <p:graphicFrame>
        <p:nvGraphicFramePr>
          <p:cNvPr id="8" name="Table 7">
            <a:extLst>
              <a:ext uri="{FF2B5EF4-FFF2-40B4-BE49-F238E27FC236}">
                <a16:creationId xmlns:a16="http://schemas.microsoft.com/office/drawing/2014/main" id="{A1F07363-59E0-4F35-90B4-41CD910454C2}"/>
              </a:ext>
            </a:extLst>
          </p:cNvPr>
          <p:cNvGraphicFramePr>
            <a:graphicFrameLocks noGrp="1"/>
          </p:cNvGraphicFramePr>
          <p:nvPr>
            <p:extLst>
              <p:ext uri="{D42A27DB-BD31-4B8C-83A1-F6EECF244321}">
                <p14:modId xmlns:p14="http://schemas.microsoft.com/office/powerpoint/2010/main" val="1418728300"/>
              </p:ext>
            </p:extLst>
          </p:nvPr>
        </p:nvGraphicFramePr>
        <p:xfrm>
          <a:off x="1054101" y="3816350"/>
          <a:ext cx="6983036" cy="2311400"/>
        </p:xfrm>
        <a:graphic>
          <a:graphicData uri="http://schemas.openxmlformats.org/drawingml/2006/table">
            <a:tbl>
              <a:tblPr firstRow="1" bandRow="1">
                <a:tableStyleId>{5C22544A-7EE6-4342-B048-85BDC9FD1C3A}</a:tableStyleId>
              </a:tblPr>
              <a:tblGrid>
                <a:gridCol w="2266646">
                  <a:extLst>
                    <a:ext uri="{9D8B030D-6E8A-4147-A177-3AD203B41FA5}">
                      <a16:colId xmlns:a16="http://schemas.microsoft.com/office/drawing/2014/main" val="3868532096"/>
                    </a:ext>
                  </a:extLst>
                </a:gridCol>
                <a:gridCol w="2368853">
                  <a:extLst>
                    <a:ext uri="{9D8B030D-6E8A-4147-A177-3AD203B41FA5}">
                      <a16:colId xmlns:a16="http://schemas.microsoft.com/office/drawing/2014/main" val="3179590777"/>
                    </a:ext>
                  </a:extLst>
                </a:gridCol>
                <a:gridCol w="2347537">
                  <a:extLst>
                    <a:ext uri="{9D8B030D-6E8A-4147-A177-3AD203B41FA5}">
                      <a16:colId xmlns:a16="http://schemas.microsoft.com/office/drawing/2014/main" val="1760239757"/>
                    </a:ext>
                  </a:extLst>
                </a:gridCol>
              </a:tblGrid>
              <a:tr h="2311400">
                <a:tc>
                  <a:txBody>
                    <a:bodyPr/>
                    <a:lstStyle/>
                    <a:p>
                      <a:endParaRPr lang="en-GB" dirty="0"/>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tc>
                  <a:txBody>
                    <a:bodyPr/>
                    <a:lstStyle/>
                    <a:p>
                      <a:endParaRPr lang="en-GB" dirty="0"/>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tc>
                  <a:txBody>
                    <a:bodyPr/>
                    <a:lstStyle/>
                    <a:p>
                      <a:endParaRPr lang="en-GB" dirty="0"/>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extLst>
                  <a:ext uri="{0D108BD9-81ED-4DB2-BD59-A6C34878D82A}">
                    <a16:rowId xmlns:a16="http://schemas.microsoft.com/office/drawing/2014/main" val="3211685156"/>
                  </a:ext>
                </a:extLst>
              </a:tr>
            </a:tbl>
          </a:graphicData>
        </a:graphic>
      </p:graphicFrame>
      <p:pic>
        <p:nvPicPr>
          <p:cNvPr id="5" name="Picture 4" descr="A picture containing object&#10;&#10;Description generated with high confidence">
            <a:extLst>
              <a:ext uri="{FF2B5EF4-FFF2-40B4-BE49-F238E27FC236}">
                <a16:creationId xmlns:a16="http://schemas.microsoft.com/office/drawing/2014/main" id="{044786AE-B293-4F94-9BD4-62B7BB8C1BF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02739" y="3886215"/>
            <a:ext cx="1858587" cy="2202117"/>
          </a:xfrm>
          <a:prstGeom prst="rect">
            <a:avLst/>
          </a:prstGeom>
        </p:spPr>
      </p:pic>
      <p:sp>
        <p:nvSpPr>
          <p:cNvPr id="2" name="Text Placeholder 1">
            <a:extLst>
              <a:ext uri="{FF2B5EF4-FFF2-40B4-BE49-F238E27FC236}">
                <a16:creationId xmlns:a16="http://schemas.microsoft.com/office/drawing/2014/main" id="{89D6F818-47A1-406B-A315-FDC210B08E28}"/>
              </a:ext>
            </a:extLst>
          </p:cNvPr>
          <p:cNvSpPr>
            <a:spLocks noGrp="1"/>
          </p:cNvSpPr>
          <p:nvPr>
            <p:ph type="body" sz="quarter" idx="13"/>
          </p:nvPr>
        </p:nvSpPr>
        <p:spPr/>
        <p:txBody>
          <a:bodyPr/>
          <a:lstStyle/>
          <a:p>
            <a:r>
              <a:rPr lang="en-GB" dirty="0"/>
              <a:t>Worksheet Task</a:t>
            </a:r>
          </a:p>
        </p:txBody>
      </p:sp>
      <p:sp>
        <p:nvSpPr>
          <p:cNvPr id="3" name="Text Placeholder 2">
            <a:extLst>
              <a:ext uri="{FF2B5EF4-FFF2-40B4-BE49-F238E27FC236}">
                <a16:creationId xmlns:a16="http://schemas.microsoft.com/office/drawing/2014/main" id="{B7F792B1-481F-45A1-87CF-8D03F569A4DE}"/>
              </a:ext>
            </a:extLst>
          </p:cNvPr>
          <p:cNvSpPr>
            <a:spLocks noGrp="1"/>
          </p:cNvSpPr>
          <p:nvPr>
            <p:ph type="body" sz="quarter" idx="14"/>
          </p:nvPr>
        </p:nvSpPr>
        <p:spPr/>
        <p:txBody>
          <a:bodyPr/>
          <a:lstStyle/>
          <a:p>
            <a:r>
              <a:rPr lang="en-GB" dirty="0"/>
              <a:t>Use </a:t>
            </a:r>
            <a:r>
              <a:rPr lang="en-GB" b="1" dirty="0"/>
              <a:t>Task 2 </a:t>
            </a:r>
            <a:r>
              <a:rPr lang="en-GB" dirty="0"/>
              <a:t>on your </a:t>
            </a:r>
            <a:r>
              <a:rPr lang="en-GB" b="1" dirty="0"/>
              <a:t>Worksheet</a:t>
            </a:r>
            <a:r>
              <a:rPr lang="en-GB" dirty="0"/>
              <a:t> to match the </a:t>
            </a:r>
            <a:br>
              <a:rPr lang="en-GB" dirty="0"/>
            </a:br>
            <a:r>
              <a:rPr lang="en-GB" dirty="0"/>
              <a:t>lamp designs to the design styles</a:t>
            </a:r>
          </a:p>
        </p:txBody>
      </p:sp>
      <p:pic>
        <p:nvPicPr>
          <p:cNvPr id="12" name="Picture 11" descr="A picture containing indoor&#10;&#10;Description generated with high confidence">
            <a:extLst>
              <a:ext uri="{FF2B5EF4-FFF2-40B4-BE49-F238E27FC236}">
                <a16:creationId xmlns:a16="http://schemas.microsoft.com/office/drawing/2014/main" id="{97F9D4E7-4BE2-4352-AEE4-8693AF0C06D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98772" y="3901549"/>
            <a:ext cx="1442833" cy="2163168"/>
          </a:xfrm>
          <a:prstGeom prst="rect">
            <a:avLst/>
          </a:prstGeom>
        </p:spPr>
      </p:pic>
    </p:spTree>
    <p:extLst>
      <p:ext uri="{BB962C8B-B14F-4D97-AF65-F5344CB8AC3E}">
        <p14:creationId xmlns:p14="http://schemas.microsoft.com/office/powerpoint/2010/main" val="4247941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8B59B8-2812-4EF3-AEE0-60EF930EB496}"/>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4E8EA8CA-7CB6-4228-90ED-6652908F0688}"/>
              </a:ext>
            </a:extLst>
          </p:cNvPr>
          <p:cNvSpPr>
            <a:spLocks noGrp="1"/>
          </p:cNvSpPr>
          <p:nvPr>
            <p:ph type="body" sz="quarter" idx="14"/>
          </p:nvPr>
        </p:nvSpPr>
        <p:spPr/>
        <p:txBody>
          <a:bodyPr/>
          <a:lstStyle/>
          <a:p>
            <a:r>
              <a:rPr lang="en-GB" dirty="0"/>
              <a:t>Design movements are heavily influenced by manufacturing and the technology available</a:t>
            </a:r>
          </a:p>
          <a:p>
            <a:r>
              <a:rPr lang="en-GB" dirty="0"/>
              <a:t>Discuss any future design movements or styles that may emerge from our modern lives</a:t>
            </a:r>
          </a:p>
          <a:p>
            <a:r>
              <a:rPr lang="en-GB" dirty="0"/>
              <a:t>Perhaps consider the following:</a:t>
            </a:r>
          </a:p>
          <a:p>
            <a:pPr lvl="1"/>
            <a:r>
              <a:rPr lang="en-GB" dirty="0"/>
              <a:t>Upcycling</a:t>
            </a:r>
          </a:p>
          <a:p>
            <a:pPr lvl="1"/>
            <a:r>
              <a:rPr lang="en-GB" dirty="0"/>
              <a:t>Green design</a:t>
            </a:r>
          </a:p>
          <a:p>
            <a:pPr lvl="1"/>
            <a:r>
              <a:rPr lang="en-GB" dirty="0"/>
              <a:t>Low impact development</a:t>
            </a:r>
          </a:p>
          <a:p>
            <a:pPr lvl="1"/>
            <a:r>
              <a:rPr lang="en-GB" dirty="0"/>
              <a:t>Robotics and AI</a:t>
            </a:r>
          </a:p>
          <a:p>
            <a:pPr lvl="1"/>
            <a:endParaRPr lang="en-GB" dirty="0"/>
          </a:p>
        </p:txBody>
      </p:sp>
    </p:spTree>
    <p:extLst>
      <p:ext uri="{BB962C8B-B14F-4D97-AF65-F5344CB8AC3E}">
        <p14:creationId xmlns:p14="http://schemas.microsoft.com/office/powerpoint/2010/main" val="3815622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7D7D97F6-B6C6-47B8-8048-4E484E4CF3A4}"/>
              </a:ext>
            </a:extLst>
          </p:cNvPr>
          <p:cNvGraphicFramePr>
            <a:graphicFrameLocks noGrp="1"/>
          </p:cNvGraphicFramePr>
          <p:nvPr>
            <p:extLst>
              <p:ext uri="{D42A27DB-BD31-4B8C-83A1-F6EECF244321}">
                <p14:modId xmlns:p14="http://schemas.microsoft.com/office/powerpoint/2010/main" val="1216423496"/>
              </p:ext>
            </p:extLst>
          </p:nvPr>
        </p:nvGraphicFramePr>
        <p:xfrm>
          <a:off x="1054100" y="2749968"/>
          <a:ext cx="7023099" cy="3276181"/>
        </p:xfrm>
        <a:graphic>
          <a:graphicData uri="http://schemas.openxmlformats.org/drawingml/2006/table">
            <a:tbl>
              <a:tblPr firstRow="1" bandRow="1">
                <a:tableStyleId>{5C22544A-7EE6-4342-B048-85BDC9FD1C3A}</a:tableStyleId>
              </a:tblPr>
              <a:tblGrid>
                <a:gridCol w="2341033">
                  <a:extLst>
                    <a:ext uri="{9D8B030D-6E8A-4147-A177-3AD203B41FA5}">
                      <a16:colId xmlns:a16="http://schemas.microsoft.com/office/drawing/2014/main" val="3868532096"/>
                    </a:ext>
                  </a:extLst>
                </a:gridCol>
                <a:gridCol w="2341033">
                  <a:extLst>
                    <a:ext uri="{9D8B030D-6E8A-4147-A177-3AD203B41FA5}">
                      <a16:colId xmlns:a16="http://schemas.microsoft.com/office/drawing/2014/main" val="3179590777"/>
                    </a:ext>
                  </a:extLst>
                </a:gridCol>
                <a:gridCol w="2341033">
                  <a:extLst>
                    <a:ext uri="{9D8B030D-6E8A-4147-A177-3AD203B41FA5}">
                      <a16:colId xmlns:a16="http://schemas.microsoft.com/office/drawing/2014/main" val="1760239757"/>
                    </a:ext>
                  </a:extLst>
                </a:gridCol>
              </a:tblGrid>
              <a:tr h="1626793">
                <a:tc>
                  <a:txBody>
                    <a:bodyPr/>
                    <a:lstStyle/>
                    <a:p>
                      <a:endParaRPr lang="en-GB" dirty="0"/>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tc>
                  <a:txBody>
                    <a:bodyPr/>
                    <a:lstStyle/>
                    <a:p>
                      <a:endParaRPr lang="en-GB" dirty="0"/>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tc>
                  <a:txBody>
                    <a:bodyPr/>
                    <a:lstStyle/>
                    <a:p>
                      <a:endParaRPr lang="en-GB" dirty="0"/>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extLst>
                  <a:ext uri="{0D108BD9-81ED-4DB2-BD59-A6C34878D82A}">
                    <a16:rowId xmlns:a16="http://schemas.microsoft.com/office/drawing/2014/main" val="3211685156"/>
                  </a:ext>
                </a:extLst>
              </a:tr>
              <a:tr h="1649388">
                <a:tc>
                  <a:txBody>
                    <a:bodyPr/>
                    <a:lstStyle/>
                    <a:p>
                      <a:endParaRPr lang="en-GB" dirty="0"/>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tc>
                  <a:txBody>
                    <a:bodyPr/>
                    <a:lstStyle/>
                    <a:p>
                      <a:endParaRPr lang="en-GB" dirty="0"/>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tc>
                  <a:txBody>
                    <a:bodyPr/>
                    <a:lstStyle/>
                    <a:p>
                      <a:endParaRPr lang="en-GB" dirty="0"/>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extLst>
                  <a:ext uri="{0D108BD9-81ED-4DB2-BD59-A6C34878D82A}">
                    <a16:rowId xmlns:a16="http://schemas.microsoft.com/office/drawing/2014/main" val="269945794"/>
                  </a:ext>
                </a:extLst>
              </a:tr>
            </a:tbl>
          </a:graphicData>
        </a:graphic>
      </p:graphicFrame>
      <p:pic>
        <p:nvPicPr>
          <p:cNvPr id="16" name="Picture 15" descr="A picture containing floor, indoor&#10;&#10;Description generated with very high confidence">
            <a:extLst>
              <a:ext uri="{FF2B5EF4-FFF2-40B4-BE49-F238E27FC236}">
                <a16:creationId xmlns:a16="http://schemas.microsoft.com/office/drawing/2014/main" id="{73D104F1-E620-4894-ABCD-17FC832C532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791198" y="4434844"/>
            <a:ext cx="2239105" cy="1550176"/>
          </a:xfrm>
          <a:prstGeom prst="rect">
            <a:avLst/>
          </a:prstGeom>
        </p:spPr>
      </p:pic>
      <p:pic>
        <p:nvPicPr>
          <p:cNvPr id="12" name="Picture 11" descr="A large building&#10;&#10;Description generated with very high confidence">
            <a:extLst>
              <a:ext uri="{FF2B5EF4-FFF2-40B4-BE49-F238E27FC236}">
                <a16:creationId xmlns:a16="http://schemas.microsoft.com/office/drawing/2014/main" id="{C363CE58-8980-4A81-9E23-9DA663C2023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13697" y="4436604"/>
            <a:ext cx="2228603" cy="1538180"/>
          </a:xfrm>
          <a:prstGeom prst="rect">
            <a:avLst/>
          </a:prstGeom>
        </p:spPr>
      </p:pic>
      <p:pic>
        <p:nvPicPr>
          <p:cNvPr id="10" name="Picture 9" descr="A picture containing indoor, wall, floor, room&#10;&#10;Description generated with very high confidence">
            <a:extLst>
              <a:ext uri="{FF2B5EF4-FFF2-40B4-BE49-F238E27FC236}">
                <a16:creationId xmlns:a16="http://schemas.microsoft.com/office/drawing/2014/main" id="{68769D56-5737-4290-BA2F-55E54DE15C5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803066" y="2809607"/>
            <a:ext cx="2215367" cy="1505575"/>
          </a:xfrm>
          <a:prstGeom prst="rect">
            <a:avLst/>
          </a:prstGeom>
        </p:spPr>
      </p:pic>
      <p:pic>
        <p:nvPicPr>
          <p:cNvPr id="8" name="Picture 7" descr="A wooden table&#10;&#10;Description generated with very high confidence">
            <a:extLst>
              <a:ext uri="{FF2B5EF4-FFF2-40B4-BE49-F238E27FC236}">
                <a16:creationId xmlns:a16="http://schemas.microsoft.com/office/drawing/2014/main" id="{3799F8E2-F058-41D7-BCE3-63E8EAFDC8C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657694" y="2831326"/>
            <a:ext cx="1930401" cy="1478359"/>
          </a:xfrm>
          <a:prstGeom prst="rect">
            <a:avLst/>
          </a:prstGeom>
        </p:spPr>
      </p:pic>
      <p:sp>
        <p:nvSpPr>
          <p:cNvPr id="2" name="Text Placeholder 1">
            <a:extLst>
              <a:ext uri="{FF2B5EF4-FFF2-40B4-BE49-F238E27FC236}">
                <a16:creationId xmlns:a16="http://schemas.microsoft.com/office/drawing/2014/main" id="{5CCEDE5A-2EA3-4791-AED8-42BA4D0CDCA0}"/>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7E757CBA-82CA-415D-B5A1-F266DF6F34F4}"/>
              </a:ext>
            </a:extLst>
          </p:cNvPr>
          <p:cNvSpPr>
            <a:spLocks noGrp="1"/>
          </p:cNvSpPr>
          <p:nvPr>
            <p:ph type="body" sz="quarter" idx="14"/>
          </p:nvPr>
        </p:nvSpPr>
        <p:spPr/>
        <p:txBody>
          <a:bodyPr/>
          <a:lstStyle/>
          <a:p>
            <a:r>
              <a:rPr lang="en-GB" dirty="0"/>
              <a:t>Discuss the styles portrayed by the images </a:t>
            </a:r>
          </a:p>
          <a:p>
            <a:pPr lvl="1"/>
            <a:r>
              <a:rPr lang="en-GB" dirty="0"/>
              <a:t>Think about when, who for, why and how you feel about them</a:t>
            </a:r>
          </a:p>
        </p:txBody>
      </p:sp>
      <p:pic>
        <p:nvPicPr>
          <p:cNvPr id="8202" name="Picture 10" descr="NEW FURNITURE LINE , MODERN DESIGN,  STRAIGHT LINES , MATERIALS : WOOD, METAL. ITEMS : TABLE SET">
            <a:extLst>
              <a:ext uri="{FF2B5EF4-FFF2-40B4-BE49-F238E27FC236}">
                <a16:creationId xmlns:a16="http://schemas.microsoft.com/office/drawing/2014/main" id="{A4DF4AF2-6881-4C48-B549-7CCFC64C5253}"/>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3765717" y="4486816"/>
            <a:ext cx="1733596" cy="149005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F1C01BF9-379B-4528-AB96-341C9124E182}"/>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473450" y="4434844"/>
            <a:ext cx="2181954" cy="1551759"/>
          </a:xfrm>
          <a:prstGeom prst="rect">
            <a:avLst/>
          </a:prstGeom>
        </p:spPr>
      </p:pic>
      <p:pic>
        <p:nvPicPr>
          <p:cNvPr id="24" name="Picture 23" descr="A picture containing indoor, floor, table, sitting&#10;&#10;Description generated with very high confidence">
            <a:extLst>
              <a:ext uri="{FF2B5EF4-FFF2-40B4-BE49-F238E27FC236}">
                <a16:creationId xmlns:a16="http://schemas.microsoft.com/office/drawing/2014/main" id="{93B60148-6E11-4640-816F-F7EEB4116C21}"/>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111186" y="2809607"/>
            <a:ext cx="2228602" cy="1514743"/>
          </a:xfrm>
          <a:prstGeom prst="rect">
            <a:avLst/>
          </a:prstGeom>
        </p:spPr>
      </p:pic>
    </p:spTree>
    <p:extLst>
      <p:ext uri="{BB962C8B-B14F-4D97-AF65-F5344CB8AC3E}">
        <p14:creationId xmlns:p14="http://schemas.microsoft.com/office/powerpoint/2010/main" val="1951750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CBE0E0-763A-4F84-8CAF-CF5441686A70}"/>
              </a:ext>
            </a:extLst>
          </p:cNvPr>
          <p:cNvSpPr>
            <a:spLocks noGrp="1"/>
          </p:cNvSpPr>
          <p:nvPr>
            <p:ph type="body" sz="quarter" idx="13"/>
          </p:nvPr>
        </p:nvSpPr>
        <p:spPr/>
        <p:txBody>
          <a:bodyPr/>
          <a:lstStyle/>
          <a:p>
            <a:r>
              <a:rPr lang="en-GB" dirty="0">
                <a:solidFill>
                  <a:schemeClr val="bg1"/>
                </a:solidFill>
              </a:rPr>
              <a:t>Design styles</a:t>
            </a:r>
          </a:p>
        </p:txBody>
      </p:sp>
      <p:sp>
        <p:nvSpPr>
          <p:cNvPr id="3" name="Text Placeholder 2">
            <a:extLst>
              <a:ext uri="{FF2B5EF4-FFF2-40B4-BE49-F238E27FC236}">
                <a16:creationId xmlns:a16="http://schemas.microsoft.com/office/drawing/2014/main" id="{63883664-7383-4324-BC8D-794D0A7DE480}"/>
              </a:ext>
            </a:extLst>
          </p:cNvPr>
          <p:cNvSpPr>
            <a:spLocks noGrp="1"/>
          </p:cNvSpPr>
          <p:nvPr>
            <p:ph type="body" sz="quarter" idx="14"/>
          </p:nvPr>
        </p:nvSpPr>
        <p:spPr/>
        <p:txBody>
          <a:bodyPr/>
          <a:lstStyle/>
          <a:p>
            <a:r>
              <a:rPr lang="en-GB" dirty="0">
                <a:solidFill>
                  <a:schemeClr val="bg1"/>
                </a:solidFill>
              </a:rPr>
              <a:t>Many designers and design companies </a:t>
            </a:r>
            <a:br>
              <a:rPr lang="en-GB" dirty="0">
                <a:solidFill>
                  <a:schemeClr val="bg1"/>
                </a:solidFill>
              </a:rPr>
            </a:br>
            <a:r>
              <a:rPr lang="en-GB" dirty="0">
                <a:solidFill>
                  <a:schemeClr val="bg1"/>
                </a:solidFill>
              </a:rPr>
              <a:t>can be recognised by their style</a:t>
            </a:r>
          </a:p>
          <a:p>
            <a:pPr lvl="1"/>
            <a:r>
              <a:rPr lang="en-GB" dirty="0">
                <a:solidFill>
                  <a:schemeClr val="bg1"/>
                </a:solidFill>
              </a:rPr>
              <a:t>Today’s styles may have been influenced by </a:t>
            </a:r>
            <a:br>
              <a:rPr lang="en-GB" dirty="0">
                <a:solidFill>
                  <a:schemeClr val="bg1"/>
                </a:solidFill>
              </a:rPr>
            </a:br>
            <a:r>
              <a:rPr lang="en-GB" dirty="0">
                <a:solidFill>
                  <a:schemeClr val="bg1"/>
                </a:solidFill>
              </a:rPr>
              <a:t>any number of historic design movements </a:t>
            </a:r>
          </a:p>
          <a:p>
            <a:pPr lvl="1"/>
            <a:r>
              <a:rPr lang="en-GB" dirty="0">
                <a:solidFill>
                  <a:schemeClr val="bg1"/>
                </a:solidFill>
              </a:rPr>
              <a:t>Designs are often characterised by their </a:t>
            </a:r>
            <a:br>
              <a:rPr lang="en-GB" dirty="0">
                <a:solidFill>
                  <a:schemeClr val="bg1"/>
                </a:solidFill>
              </a:rPr>
            </a:br>
            <a:r>
              <a:rPr lang="en-GB" dirty="0">
                <a:solidFill>
                  <a:schemeClr val="bg1"/>
                </a:solidFill>
              </a:rPr>
              <a:t>date and the materials of the time</a:t>
            </a:r>
          </a:p>
          <a:p>
            <a:pPr lvl="1"/>
            <a:r>
              <a:rPr lang="en-GB" dirty="0">
                <a:solidFill>
                  <a:schemeClr val="bg1"/>
                </a:solidFill>
              </a:rPr>
              <a:t>You need to know about the following:</a:t>
            </a:r>
          </a:p>
          <a:p>
            <a:pPr marL="1258888" lvl="1"/>
            <a:r>
              <a:rPr lang="en-GB" dirty="0">
                <a:solidFill>
                  <a:schemeClr val="bg1"/>
                </a:solidFill>
              </a:rPr>
              <a:t>Arts and Crafts </a:t>
            </a:r>
          </a:p>
          <a:p>
            <a:pPr marL="1258888" lvl="1"/>
            <a:r>
              <a:rPr lang="en-GB" dirty="0">
                <a:solidFill>
                  <a:schemeClr val="bg1"/>
                </a:solidFill>
              </a:rPr>
              <a:t>Art Deco</a:t>
            </a:r>
          </a:p>
          <a:p>
            <a:pPr marL="1258888" lvl="1"/>
            <a:r>
              <a:rPr lang="en-GB" dirty="0">
                <a:solidFill>
                  <a:schemeClr val="bg1"/>
                </a:solidFill>
              </a:rPr>
              <a:t>Modernism, e.g. Bauhaus</a:t>
            </a:r>
          </a:p>
          <a:p>
            <a:pPr marL="1258888" lvl="1"/>
            <a:r>
              <a:rPr lang="en-GB" dirty="0">
                <a:solidFill>
                  <a:schemeClr val="bg1"/>
                </a:solidFill>
              </a:rPr>
              <a:t>Post-Modernism, e.g. Memphis</a:t>
            </a:r>
          </a:p>
        </p:txBody>
      </p:sp>
    </p:spTree>
    <p:extLst>
      <p:ext uri="{BB962C8B-B14F-4D97-AF65-F5344CB8AC3E}">
        <p14:creationId xmlns:p14="http://schemas.microsoft.com/office/powerpoint/2010/main" val="596712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0ECE7C-D66E-4731-BA60-F5DF1B507569}"/>
              </a:ext>
            </a:extLst>
          </p:cNvPr>
          <p:cNvSpPr>
            <a:spLocks noGrp="1"/>
          </p:cNvSpPr>
          <p:nvPr>
            <p:ph type="body" sz="quarter" idx="13"/>
          </p:nvPr>
        </p:nvSpPr>
        <p:spPr/>
        <p:txBody>
          <a:bodyPr/>
          <a:lstStyle/>
          <a:p>
            <a:r>
              <a:rPr lang="en-GB" dirty="0"/>
              <a:t>Design influences</a:t>
            </a:r>
          </a:p>
        </p:txBody>
      </p:sp>
      <p:sp>
        <p:nvSpPr>
          <p:cNvPr id="3" name="Text Placeholder 2">
            <a:extLst>
              <a:ext uri="{FF2B5EF4-FFF2-40B4-BE49-F238E27FC236}">
                <a16:creationId xmlns:a16="http://schemas.microsoft.com/office/drawing/2014/main" id="{F3EEE467-1798-42E4-91D7-1827E09A625B}"/>
              </a:ext>
            </a:extLst>
          </p:cNvPr>
          <p:cNvSpPr>
            <a:spLocks noGrp="1"/>
          </p:cNvSpPr>
          <p:nvPr>
            <p:ph type="body" sz="quarter" idx="14"/>
          </p:nvPr>
        </p:nvSpPr>
        <p:spPr>
          <a:xfrm>
            <a:off x="724280" y="1704179"/>
            <a:ext cx="7797230" cy="4006156"/>
          </a:xfrm>
        </p:spPr>
        <p:txBody>
          <a:bodyPr/>
          <a:lstStyle/>
          <a:p>
            <a:r>
              <a:rPr lang="en-GB" dirty="0"/>
              <a:t>When analysing products and the work of others you need to consider a number of points</a:t>
            </a:r>
          </a:p>
          <a:p>
            <a:pPr lvl="1"/>
            <a:r>
              <a:rPr lang="en-GB" dirty="0"/>
              <a:t>What was the norm for that period in time and how does the work in question fit into the style of the day?</a:t>
            </a:r>
          </a:p>
          <a:p>
            <a:pPr lvl="1"/>
            <a:r>
              <a:rPr lang="en-GB" dirty="0"/>
              <a:t>How does the work compare to their contemporaries? </a:t>
            </a:r>
          </a:p>
          <a:p>
            <a:pPr lvl="1"/>
            <a:r>
              <a:rPr lang="en-GB" dirty="0"/>
              <a:t>What were the material and manufacturing limitations at </a:t>
            </a:r>
            <a:br>
              <a:rPr lang="en-GB" dirty="0"/>
            </a:br>
            <a:r>
              <a:rPr lang="en-GB" dirty="0"/>
              <a:t>the time?</a:t>
            </a:r>
          </a:p>
          <a:p>
            <a:pPr lvl="1"/>
            <a:r>
              <a:rPr lang="en-GB" dirty="0"/>
              <a:t>What were the social, cultural and political influences?</a:t>
            </a:r>
          </a:p>
          <a:p>
            <a:pPr lvl="1"/>
            <a:r>
              <a:rPr lang="en-GB" dirty="0"/>
              <a:t>Have any influences of the work permeated into today’s work?</a:t>
            </a:r>
          </a:p>
          <a:p>
            <a:pPr lvl="1"/>
            <a:endParaRPr lang="en-GB" dirty="0"/>
          </a:p>
        </p:txBody>
      </p:sp>
    </p:spTree>
    <p:extLst>
      <p:ext uri="{BB962C8B-B14F-4D97-AF65-F5344CB8AC3E}">
        <p14:creationId xmlns:p14="http://schemas.microsoft.com/office/powerpoint/2010/main" val="447065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Design movements timeline</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a:xfrm>
            <a:off x="724280" y="1704178"/>
            <a:ext cx="7797230" cy="4400407"/>
          </a:xfrm>
        </p:spPr>
        <p:txBody>
          <a:bodyPr/>
          <a:lstStyle/>
          <a:p>
            <a:r>
              <a:rPr lang="en-US" dirty="0"/>
              <a:t>Dates are approximate and vary between sources</a:t>
            </a:r>
          </a:p>
        </p:txBody>
      </p:sp>
      <p:pic>
        <p:nvPicPr>
          <p:cNvPr id="5" name="Picture 4" descr="A screenshot of a video game&#10;&#10;Description generated with high confidence">
            <a:extLst>
              <a:ext uri="{FF2B5EF4-FFF2-40B4-BE49-F238E27FC236}">
                <a16:creationId xmlns:a16="http://schemas.microsoft.com/office/drawing/2014/main" id="{D0E188DF-1121-4E2C-B2EA-952FBC28C3D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6579" y="3026536"/>
            <a:ext cx="8820840" cy="2423502"/>
          </a:xfrm>
          <a:prstGeom prst="rect">
            <a:avLst/>
          </a:prstGeom>
        </p:spPr>
      </p:pic>
    </p:spTree>
    <p:extLst>
      <p:ext uri="{BB962C8B-B14F-4D97-AF65-F5344CB8AC3E}">
        <p14:creationId xmlns:p14="http://schemas.microsoft.com/office/powerpoint/2010/main" val="1387120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wall&#10;&#10;Description generated with very high confidence">
            <a:extLst>
              <a:ext uri="{FF2B5EF4-FFF2-40B4-BE49-F238E27FC236}">
                <a16:creationId xmlns:a16="http://schemas.microsoft.com/office/drawing/2014/main" id="{9CBAD35C-0BF8-4675-8CF9-5A8F1FC20FA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12978" y="3871420"/>
            <a:ext cx="2195393" cy="2195393"/>
          </a:xfrm>
          <a:prstGeom prst="rect">
            <a:avLst/>
          </a:prstGeom>
        </p:spPr>
      </p:pic>
      <p:pic>
        <p:nvPicPr>
          <p:cNvPr id="13" name="Picture 12" descr="A picture containing building, outdoor&#10;&#10;Description generated with very high confidence">
            <a:extLst>
              <a:ext uri="{FF2B5EF4-FFF2-40B4-BE49-F238E27FC236}">
                <a16:creationId xmlns:a16="http://schemas.microsoft.com/office/drawing/2014/main" id="{5A369F24-0AC9-421E-988D-986C6745B2C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772822" y="3871420"/>
            <a:ext cx="2198171" cy="2195393"/>
          </a:xfrm>
          <a:prstGeom prst="rect">
            <a:avLst/>
          </a:prstGeom>
        </p:spPr>
      </p:pic>
      <p:pic>
        <p:nvPicPr>
          <p:cNvPr id="6" name="Picture 5">
            <a:extLst>
              <a:ext uri="{FF2B5EF4-FFF2-40B4-BE49-F238E27FC236}">
                <a16:creationId xmlns:a16="http://schemas.microsoft.com/office/drawing/2014/main" id="{2348C65F-4772-41BD-ACAD-37B7183D44B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106864" y="3871420"/>
            <a:ext cx="2141663" cy="2195393"/>
          </a:xfrm>
          <a:prstGeom prst="rect">
            <a:avLst/>
          </a:prstGeom>
        </p:spPr>
      </p:pic>
      <p:sp>
        <p:nvSpPr>
          <p:cNvPr id="2" name="Text Placeholder 1">
            <a:extLst>
              <a:ext uri="{FF2B5EF4-FFF2-40B4-BE49-F238E27FC236}">
                <a16:creationId xmlns:a16="http://schemas.microsoft.com/office/drawing/2014/main" id="{D6CFA8B2-63AF-4FE7-B4FC-78ED8A2EB431}"/>
              </a:ext>
            </a:extLst>
          </p:cNvPr>
          <p:cNvSpPr>
            <a:spLocks noGrp="1"/>
          </p:cNvSpPr>
          <p:nvPr>
            <p:ph type="body" sz="quarter" idx="13"/>
          </p:nvPr>
        </p:nvSpPr>
        <p:spPr/>
        <p:txBody>
          <a:bodyPr/>
          <a:lstStyle/>
          <a:p>
            <a:r>
              <a:rPr lang="en-GB" dirty="0"/>
              <a:t>Arts and Crafts </a:t>
            </a:r>
            <a:r>
              <a:rPr lang="en-US" sz="1800" dirty="0"/>
              <a:t>(approx. 1850-1915)</a:t>
            </a:r>
          </a:p>
          <a:p>
            <a:endParaRPr lang="en-GB" dirty="0"/>
          </a:p>
        </p:txBody>
      </p:sp>
      <p:sp>
        <p:nvSpPr>
          <p:cNvPr id="3" name="Text Placeholder 2">
            <a:extLst>
              <a:ext uri="{FF2B5EF4-FFF2-40B4-BE49-F238E27FC236}">
                <a16:creationId xmlns:a16="http://schemas.microsoft.com/office/drawing/2014/main" id="{D4D02552-6075-460A-92AB-F9678DF24297}"/>
              </a:ext>
            </a:extLst>
          </p:cNvPr>
          <p:cNvSpPr>
            <a:spLocks noGrp="1"/>
          </p:cNvSpPr>
          <p:nvPr>
            <p:ph type="body" sz="quarter" idx="14"/>
          </p:nvPr>
        </p:nvSpPr>
        <p:spPr>
          <a:xfrm>
            <a:off x="724279" y="1704179"/>
            <a:ext cx="7879789" cy="3453607"/>
          </a:xfrm>
        </p:spPr>
        <p:txBody>
          <a:bodyPr/>
          <a:lstStyle/>
          <a:p>
            <a:r>
              <a:rPr lang="en-GB" dirty="0"/>
              <a:t>The Arts and Crafts movement celebrated hand made and crafted designs</a:t>
            </a:r>
          </a:p>
          <a:p>
            <a:pPr lvl="1"/>
            <a:r>
              <a:rPr lang="en-GB" dirty="0"/>
              <a:t>It was a reaction to industrialisation and the mass manufacture of either bland or over ornate products and designs – simple, natural ornamentation and embellishment was key to the style</a:t>
            </a:r>
          </a:p>
        </p:txBody>
      </p:sp>
      <p:graphicFrame>
        <p:nvGraphicFramePr>
          <p:cNvPr id="14" name="Table 13">
            <a:extLst>
              <a:ext uri="{FF2B5EF4-FFF2-40B4-BE49-F238E27FC236}">
                <a16:creationId xmlns:a16="http://schemas.microsoft.com/office/drawing/2014/main" id="{FD73134A-32B3-40E7-9E05-E9F07AD30FA3}"/>
              </a:ext>
            </a:extLst>
          </p:cNvPr>
          <p:cNvGraphicFramePr>
            <a:graphicFrameLocks noGrp="1"/>
          </p:cNvGraphicFramePr>
          <p:nvPr>
            <p:extLst>
              <p:ext uri="{D42A27DB-BD31-4B8C-83A1-F6EECF244321}">
                <p14:modId xmlns:p14="http://schemas.microsoft.com/office/powerpoint/2010/main" val="2500750549"/>
              </p:ext>
            </p:extLst>
          </p:nvPr>
        </p:nvGraphicFramePr>
        <p:xfrm>
          <a:off x="1054101" y="3816350"/>
          <a:ext cx="6983036" cy="2311400"/>
        </p:xfrm>
        <a:graphic>
          <a:graphicData uri="http://schemas.openxmlformats.org/drawingml/2006/table">
            <a:tbl>
              <a:tblPr firstRow="1" bandRow="1">
                <a:tableStyleId>{5C22544A-7EE6-4342-B048-85BDC9FD1C3A}</a:tableStyleId>
              </a:tblPr>
              <a:tblGrid>
                <a:gridCol w="2266646">
                  <a:extLst>
                    <a:ext uri="{9D8B030D-6E8A-4147-A177-3AD203B41FA5}">
                      <a16:colId xmlns:a16="http://schemas.microsoft.com/office/drawing/2014/main" val="3868532096"/>
                    </a:ext>
                  </a:extLst>
                </a:gridCol>
                <a:gridCol w="2368853">
                  <a:extLst>
                    <a:ext uri="{9D8B030D-6E8A-4147-A177-3AD203B41FA5}">
                      <a16:colId xmlns:a16="http://schemas.microsoft.com/office/drawing/2014/main" val="3179590777"/>
                    </a:ext>
                  </a:extLst>
                </a:gridCol>
                <a:gridCol w="2347537">
                  <a:extLst>
                    <a:ext uri="{9D8B030D-6E8A-4147-A177-3AD203B41FA5}">
                      <a16:colId xmlns:a16="http://schemas.microsoft.com/office/drawing/2014/main" val="1760239757"/>
                    </a:ext>
                  </a:extLst>
                </a:gridCol>
              </a:tblGrid>
              <a:tr h="2311400">
                <a:tc>
                  <a:txBody>
                    <a:bodyPr/>
                    <a:lstStyle/>
                    <a:p>
                      <a:endParaRPr lang="en-GB" dirty="0"/>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tc>
                  <a:txBody>
                    <a:bodyPr/>
                    <a:lstStyle/>
                    <a:p>
                      <a:endParaRPr lang="en-GB" dirty="0"/>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tc>
                  <a:txBody>
                    <a:bodyPr/>
                    <a:lstStyle/>
                    <a:p>
                      <a:endParaRPr lang="en-GB" dirty="0"/>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extLst>
                  <a:ext uri="{0D108BD9-81ED-4DB2-BD59-A6C34878D82A}">
                    <a16:rowId xmlns:a16="http://schemas.microsoft.com/office/drawing/2014/main" val="3211685156"/>
                  </a:ext>
                </a:extLst>
              </a:tr>
            </a:tbl>
          </a:graphicData>
        </a:graphic>
      </p:graphicFrame>
    </p:spTree>
    <p:extLst>
      <p:ext uri="{BB962C8B-B14F-4D97-AF65-F5344CB8AC3E}">
        <p14:creationId xmlns:p14="http://schemas.microsoft.com/office/powerpoint/2010/main" val="1810347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4187AC91-9CC0-4B49-9A97-E197C7EDFBBC}"/>
              </a:ext>
            </a:extLst>
          </p:cNvPr>
          <p:cNvGraphicFramePr>
            <a:graphicFrameLocks noGrp="1"/>
          </p:cNvGraphicFramePr>
          <p:nvPr>
            <p:extLst>
              <p:ext uri="{D42A27DB-BD31-4B8C-83A1-F6EECF244321}">
                <p14:modId xmlns:p14="http://schemas.microsoft.com/office/powerpoint/2010/main" val="4064919734"/>
              </p:ext>
            </p:extLst>
          </p:nvPr>
        </p:nvGraphicFramePr>
        <p:xfrm>
          <a:off x="1054101" y="3816350"/>
          <a:ext cx="6983036" cy="2311400"/>
        </p:xfrm>
        <a:graphic>
          <a:graphicData uri="http://schemas.openxmlformats.org/drawingml/2006/table">
            <a:tbl>
              <a:tblPr firstRow="1" bandRow="1">
                <a:tableStyleId>{5C22544A-7EE6-4342-B048-85BDC9FD1C3A}</a:tableStyleId>
              </a:tblPr>
              <a:tblGrid>
                <a:gridCol w="2266646">
                  <a:extLst>
                    <a:ext uri="{9D8B030D-6E8A-4147-A177-3AD203B41FA5}">
                      <a16:colId xmlns:a16="http://schemas.microsoft.com/office/drawing/2014/main" val="3868532096"/>
                    </a:ext>
                  </a:extLst>
                </a:gridCol>
                <a:gridCol w="2368853">
                  <a:extLst>
                    <a:ext uri="{9D8B030D-6E8A-4147-A177-3AD203B41FA5}">
                      <a16:colId xmlns:a16="http://schemas.microsoft.com/office/drawing/2014/main" val="3179590777"/>
                    </a:ext>
                  </a:extLst>
                </a:gridCol>
                <a:gridCol w="2347537">
                  <a:extLst>
                    <a:ext uri="{9D8B030D-6E8A-4147-A177-3AD203B41FA5}">
                      <a16:colId xmlns:a16="http://schemas.microsoft.com/office/drawing/2014/main" val="1760239757"/>
                    </a:ext>
                  </a:extLst>
                </a:gridCol>
              </a:tblGrid>
              <a:tr h="2311400">
                <a:tc>
                  <a:txBody>
                    <a:bodyPr/>
                    <a:lstStyle/>
                    <a:p>
                      <a:endParaRPr lang="en-GB" dirty="0"/>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tc>
                  <a:txBody>
                    <a:bodyPr/>
                    <a:lstStyle/>
                    <a:p>
                      <a:endParaRPr lang="en-GB" dirty="0"/>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tc>
                  <a:txBody>
                    <a:bodyPr/>
                    <a:lstStyle/>
                    <a:p>
                      <a:endParaRPr lang="en-GB" dirty="0"/>
                    </a:p>
                  </a:txBody>
                  <a:tcPr>
                    <a:lnL w="28575" cap="flat" cmpd="sng" algn="ctr">
                      <a:solidFill>
                        <a:srgbClr val="808E86"/>
                      </a:solidFill>
                      <a:prstDash val="solid"/>
                      <a:round/>
                      <a:headEnd type="none" w="med" len="med"/>
                      <a:tailEnd type="none" w="med" len="med"/>
                    </a:lnL>
                    <a:lnR w="28575" cap="flat" cmpd="sng" algn="ctr">
                      <a:solidFill>
                        <a:srgbClr val="808E86"/>
                      </a:solidFill>
                      <a:prstDash val="solid"/>
                      <a:round/>
                      <a:headEnd type="none" w="med" len="med"/>
                      <a:tailEnd type="none" w="med" len="med"/>
                    </a:lnR>
                    <a:lnT w="28575" cap="flat" cmpd="sng" algn="ctr">
                      <a:solidFill>
                        <a:srgbClr val="808E86"/>
                      </a:solidFill>
                      <a:prstDash val="solid"/>
                      <a:round/>
                      <a:headEnd type="none" w="med" len="med"/>
                      <a:tailEnd type="none" w="med" len="med"/>
                    </a:lnT>
                    <a:lnB w="28575" cap="flat" cmpd="sng" algn="ctr">
                      <a:solidFill>
                        <a:srgbClr val="808E86"/>
                      </a:solidFill>
                      <a:prstDash val="solid"/>
                      <a:round/>
                      <a:headEnd type="none" w="med" len="med"/>
                      <a:tailEnd type="none" w="med" len="med"/>
                    </a:lnB>
                    <a:noFill/>
                  </a:tcPr>
                </a:tc>
                <a:extLst>
                  <a:ext uri="{0D108BD9-81ED-4DB2-BD59-A6C34878D82A}">
                    <a16:rowId xmlns:a16="http://schemas.microsoft.com/office/drawing/2014/main" val="3211685156"/>
                  </a:ext>
                </a:extLst>
              </a:tr>
            </a:tbl>
          </a:graphicData>
        </a:graphic>
      </p:graphicFrame>
      <p:pic>
        <p:nvPicPr>
          <p:cNvPr id="7" name="Picture 6" descr="A wooden clock with furniture&#10;&#10;Description generated with high confidence">
            <a:extLst>
              <a:ext uri="{FF2B5EF4-FFF2-40B4-BE49-F238E27FC236}">
                <a16:creationId xmlns:a16="http://schemas.microsoft.com/office/drawing/2014/main" id="{0A6A72D6-1C85-4333-AC10-A91DB708B18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99799" y="3872340"/>
            <a:ext cx="2219951" cy="2198199"/>
          </a:xfrm>
          <a:prstGeom prst="rect">
            <a:avLst/>
          </a:prstGeom>
        </p:spPr>
      </p:pic>
      <p:pic>
        <p:nvPicPr>
          <p:cNvPr id="5" name="Picture 4" descr="A picture containing lamp, wall, object, sky&#10;&#10;Description generated with very high confidence">
            <a:extLst>
              <a:ext uri="{FF2B5EF4-FFF2-40B4-BE49-F238E27FC236}">
                <a16:creationId xmlns:a16="http://schemas.microsoft.com/office/drawing/2014/main" id="{D9F3C836-E8CC-4231-87C2-8C4D3CE9631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658" r="-966"/>
          <a:stretch/>
        </p:blipFill>
        <p:spPr>
          <a:xfrm>
            <a:off x="1100513" y="3872341"/>
            <a:ext cx="2157037" cy="2198259"/>
          </a:xfrm>
          <a:prstGeom prst="rect">
            <a:avLst/>
          </a:prstGeom>
        </p:spPr>
      </p:pic>
      <p:sp>
        <p:nvSpPr>
          <p:cNvPr id="2" name="Text Placeholder 1">
            <a:extLst>
              <a:ext uri="{FF2B5EF4-FFF2-40B4-BE49-F238E27FC236}">
                <a16:creationId xmlns:a16="http://schemas.microsoft.com/office/drawing/2014/main" id="{D6CFA8B2-63AF-4FE7-B4FC-78ED8A2EB431}"/>
              </a:ext>
            </a:extLst>
          </p:cNvPr>
          <p:cNvSpPr>
            <a:spLocks noGrp="1"/>
          </p:cNvSpPr>
          <p:nvPr>
            <p:ph type="body" sz="quarter" idx="13"/>
          </p:nvPr>
        </p:nvSpPr>
        <p:spPr/>
        <p:txBody>
          <a:bodyPr/>
          <a:lstStyle/>
          <a:p>
            <a:r>
              <a:rPr lang="en-GB" dirty="0"/>
              <a:t>Arts and Crafts designers</a:t>
            </a:r>
          </a:p>
        </p:txBody>
      </p:sp>
      <p:sp>
        <p:nvSpPr>
          <p:cNvPr id="3" name="Text Placeholder 2">
            <a:extLst>
              <a:ext uri="{FF2B5EF4-FFF2-40B4-BE49-F238E27FC236}">
                <a16:creationId xmlns:a16="http://schemas.microsoft.com/office/drawing/2014/main" id="{D4D02552-6075-460A-92AB-F9678DF24297}"/>
              </a:ext>
            </a:extLst>
          </p:cNvPr>
          <p:cNvSpPr>
            <a:spLocks noGrp="1"/>
          </p:cNvSpPr>
          <p:nvPr>
            <p:ph type="body" sz="quarter" idx="14"/>
          </p:nvPr>
        </p:nvSpPr>
        <p:spPr>
          <a:xfrm>
            <a:off x="724280" y="1704179"/>
            <a:ext cx="7816470" cy="3453607"/>
          </a:xfrm>
        </p:spPr>
        <p:txBody>
          <a:bodyPr/>
          <a:lstStyle/>
          <a:p>
            <a:pPr lvl="1"/>
            <a:r>
              <a:rPr lang="en-GB" dirty="0"/>
              <a:t>Some of the more influential designers include William Morris, Gustav Stickley and latterly, Charles Rennie Mackintosh</a:t>
            </a:r>
          </a:p>
          <a:p>
            <a:pPr lvl="1"/>
            <a:r>
              <a:rPr lang="en-GB" dirty="0"/>
              <a:t>Female designers such as Florence Koehler, Marie Zimmermann and Mary ’May’ Morris (William’s daughter) were vastly under-valued at the time, which led to May Morris setting up the much needed, </a:t>
            </a:r>
            <a:r>
              <a:rPr lang="en-US" dirty="0"/>
              <a:t>Women’s Guild of Arts in 1907</a:t>
            </a:r>
            <a:endParaRPr lang="en-GB" dirty="0">
              <a:highlight>
                <a:srgbClr val="FFFF00"/>
              </a:highlight>
            </a:endParaRPr>
          </a:p>
        </p:txBody>
      </p:sp>
      <p:pic>
        <p:nvPicPr>
          <p:cNvPr id="14" name="Picture 13">
            <a:extLst>
              <a:ext uri="{FF2B5EF4-FFF2-40B4-BE49-F238E27FC236}">
                <a16:creationId xmlns:a16="http://schemas.microsoft.com/office/drawing/2014/main" id="{54213B25-9503-4B0B-9E94-69E6ED9A324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756902" y="3872341"/>
            <a:ext cx="2214188" cy="2198198"/>
          </a:xfrm>
          <a:prstGeom prst="rect">
            <a:avLst/>
          </a:prstGeom>
        </p:spPr>
      </p:pic>
    </p:spTree>
    <p:extLst>
      <p:ext uri="{BB962C8B-B14F-4D97-AF65-F5344CB8AC3E}">
        <p14:creationId xmlns:p14="http://schemas.microsoft.com/office/powerpoint/2010/main" val="1682625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rown wooden seat&#10;&#10;Description generated with very high confidence">
            <a:extLst>
              <a:ext uri="{FF2B5EF4-FFF2-40B4-BE49-F238E27FC236}">
                <a16:creationId xmlns:a16="http://schemas.microsoft.com/office/drawing/2014/main" id="{473A1574-EC47-4D7A-B321-86573A623BC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375150" y="1577005"/>
            <a:ext cx="4768850" cy="4691447"/>
          </a:xfrm>
          <a:prstGeom prst="rect">
            <a:avLst/>
          </a:prstGeom>
        </p:spPr>
      </p:pic>
      <p:sp>
        <p:nvSpPr>
          <p:cNvPr id="2" name="Text Placeholder 1">
            <a:extLst>
              <a:ext uri="{FF2B5EF4-FFF2-40B4-BE49-F238E27FC236}">
                <a16:creationId xmlns:a16="http://schemas.microsoft.com/office/drawing/2014/main" id="{754315FB-F135-45C2-A659-F44C2F2CF3E4}"/>
              </a:ext>
            </a:extLst>
          </p:cNvPr>
          <p:cNvSpPr>
            <a:spLocks noGrp="1"/>
          </p:cNvSpPr>
          <p:nvPr>
            <p:ph type="body" sz="quarter" idx="13"/>
          </p:nvPr>
        </p:nvSpPr>
        <p:spPr/>
        <p:txBody>
          <a:bodyPr/>
          <a:lstStyle/>
          <a:p>
            <a:r>
              <a:rPr lang="en-GB" dirty="0"/>
              <a:t>Arts and Crafts characteristics</a:t>
            </a:r>
          </a:p>
          <a:p>
            <a:endParaRPr lang="en-GB" dirty="0"/>
          </a:p>
        </p:txBody>
      </p:sp>
      <p:sp>
        <p:nvSpPr>
          <p:cNvPr id="3" name="Text Placeholder 2">
            <a:extLst>
              <a:ext uri="{FF2B5EF4-FFF2-40B4-BE49-F238E27FC236}">
                <a16:creationId xmlns:a16="http://schemas.microsoft.com/office/drawing/2014/main" id="{CE147863-6F3D-41E8-8AC3-E691C341CDAF}"/>
              </a:ext>
            </a:extLst>
          </p:cNvPr>
          <p:cNvSpPr>
            <a:spLocks noGrp="1"/>
          </p:cNvSpPr>
          <p:nvPr>
            <p:ph type="body" sz="quarter" idx="14"/>
          </p:nvPr>
        </p:nvSpPr>
        <p:spPr/>
        <p:txBody>
          <a:bodyPr/>
          <a:lstStyle/>
          <a:p>
            <a:r>
              <a:rPr lang="en-GB" dirty="0"/>
              <a:t>Design elements that are commonly found </a:t>
            </a:r>
            <a:br>
              <a:rPr lang="en-GB" dirty="0"/>
            </a:br>
            <a:r>
              <a:rPr lang="en-GB" dirty="0"/>
              <a:t>on Arts and Craft designs include:</a:t>
            </a:r>
          </a:p>
          <a:p>
            <a:pPr lvl="1"/>
            <a:r>
              <a:rPr lang="en-GB" dirty="0"/>
              <a:t>Simple designs with attention to detail</a:t>
            </a:r>
          </a:p>
          <a:p>
            <a:pPr lvl="1"/>
            <a:r>
              <a:rPr lang="en-GB" dirty="0"/>
              <a:t>Handmade crafted products</a:t>
            </a:r>
          </a:p>
          <a:p>
            <a:pPr lvl="1"/>
            <a:r>
              <a:rPr lang="en-GB" dirty="0"/>
              <a:t>Use of quality materials </a:t>
            </a:r>
          </a:p>
          <a:p>
            <a:pPr lvl="1"/>
            <a:r>
              <a:rPr lang="en-GB" dirty="0"/>
              <a:t>Repeated patterns</a:t>
            </a:r>
          </a:p>
          <a:p>
            <a:pPr lvl="1"/>
            <a:r>
              <a:rPr lang="en-GB" dirty="0"/>
              <a:t>Influences of the Orient,</a:t>
            </a:r>
            <a:br>
              <a:rPr lang="en-GB" dirty="0"/>
            </a:br>
            <a:r>
              <a:rPr lang="en-GB" dirty="0"/>
              <a:t>flowers and leaves </a:t>
            </a:r>
          </a:p>
          <a:p>
            <a:pPr lvl="1"/>
            <a:r>
              <a:rPr lang="en-GB" dirty="0"/>
              <a:t>Classic items include lamps,</a:t>
            </a:r>
            <a:br>
              <a:rPr lang="en-GB" dirty="0"/>
            </a:br>
            <a:r>
              <a:rPr lang="en-GB" dirty="0"/>
              <a:t>furniture, wallpaper designs, </a:t>
            </a:r>
            <a:br>
              <a:rPr lang="en-GB" dirty="0"/>
            </a:br>
            <a:r>
              <a:rPr lang="en-GB" dirty="0"/>
              <a:t>stained glass and hand carved detail</a:t>
            </a:r>
          </a:p>
          <a:p>
            <a:pPr lvl="1"/>
            <a:endParaRPr lang="en-GB" dirty="0"/>
          </a:p>
        </p:txBody>
      </p:sp>
    </p:spTree>
    <p:extLst>
      <p:ext uri="{BB962C8B-B14F-4D97-AF65-F5344CB8AC3E}">
        <p14:creationId xmlns:p14="http://schemas.microsoft.com/office/powerpoint/2010/main" val="2662708514"/>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2413BC-364A-438E-AD87-FB28E59BF1FE}">
  <ds:schemaRefs>
    <ds:schemaRef ds:uri="http://schemas.microsoft.com/sharepoint/v3/contenttype/forms"/>
  </ds:schemaRefs>
</ds:datastoreItem>
</file>

<file path=customXml/itemProps2.xml><?xml version="1.0" encoding="utf-8"?>
<ds:datastoreItem xmlns:ds="http://schemas.openxmlformats.org/officeDocument/2006/customXml" ds:itemID="{4D29FA31-6346-4368-82FB-E95BAF6544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FDAF39-FA12-4145-A9B6-2FD1D05E6A75}">
  <ds:schemaRefs>
    <ds:schemaRef ds:uri="http://www.w3.org/XML/1998/namespace"/>
    <ds:schemaRef ds:uri="http://purl.org/dc/terms/"/>
    <ds:schemaRef ds:uri="http://schemas.microsoft.com/office/2006/documentManagement/types"/>
    <ds:schemaRef ds:uri="http://schemas.microsoft.com/office/2006/metadata/properties"/>
    <ds:schemaRef ds:uri="http://purl.org/dc/elements/1.1/"/>
    <ds:schemaRef ds:uri="1ef05dc5-97a2-498b-bf7c-bd189143a1ff"/>
    <ds:schemaRef ds:uri="http://schemas.openxmlformats.org/package/2006/metadata/core-properties"/>
    <ds:schemaRef ds:uri="94dce8ab-38ff-4714-b1ed-1fc5e4d9abd1"/>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1855</TotalTime>
  <Words>710</Words>
  <Application>Microsoft Office PowerPoint</Application>
  <PresentationFormat>On-screen Show (4:3)</PresentationFormat>
  <Paragraphs>122</Paragraphs>
  <Slides>25</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Museo900-Regular</vt:lpstr>
      <vt:lpstr>Museo 700</vt:lpstr>
      <vt:lpstr>Arial</vt:lpstr>
      <vt:lpstr>Museo 100</vt:lpstr>
      <vt:lpstr>Courier New</vt:lpstr>
      <vt:lpstr>Museo 900</vt:lpstr>
      <vt:lpstr>Museo 500</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Andy Gray</cp:lastModifiedBy>
  <cp:revision>15</cp:revision>
  <cp:lastPrinted>2016-07-07T15:33:43Z</cp:lastPrinted>
  <dcterms:created xsi:type="dcterms:W3CDTF">2016-07-06T09:17:47Z</dcterms:created>
  <dcterms:modified xsi:type="dcterms:W3CDTF">2019-06-07T10:59:31Z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