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61" r:id="rId6"/>
    <p:sldId id="302" r:id="rId7"/>
    <p:sldId id="303" r:id="rId8"/>
    <p:sldId id="304" r:id="rId9"/>
    <p:sldId id="305" r:id="rId10"/>
    <p:sldId id="306" r:id="rId11"/>
    <p:sldId id="353" r:id="rId12"/>
    <p:sldId id="351" r:id="rId13"/>
    <p:sldId id="352" r:id="rId14"/>
    <p:sldId id="275" r:id="rId15"/>
    <p:sldId id="356" r:id="rId16"/>
    <p:sldId id="342" r:id="rId17"/>
    <p:sldId id="330" r:id="rId18"/>
    <p:sldId id="284" r:id="rId19"/>
    <p:sldId id="264" r:id="rId20"/>
    <p:sldId id="265" r:id="rId21"/>
    <p:sldId id="355" r:id="rId22"/>
    <p:sldId id="326" r:id="rId23"/>
    <p:sldId id="346" r:id="rId24"/>
    <p:sldId id="286" r:id="rId25"/>
    <p:sldId id="276" r:id="rId26"/>
    <p:sldId id="285" r:id="rId27"/>
    <p:sldId id="279" r:id="rId28"/>
    <p:sldId id="280" r:id="rId29"/>
    <p:sldId id="288" r:id="rId30"/>
    <p:sldId id="347" r:id="rId31"/>
    <p:sldId id="298" r:id="rId32"/>
    <p:sldId id="357" r:id="rId33"/>
    <p:sldId id="358"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931815-9CF1-2391-C1D4-00EAC94E6244}" name="James Franklin" initials="JF" userId="S::james.franklin@pgonline.co.uk::cf915d05-507f-491f-b4a6-b2aa085ee4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23"/>
    <a:srgbClr val="1E232A"/>
    <a:srgbClr val="445060"/>
    <a:srgbClr val="FBD1A1"/>
    <a:srgbClr val="FFDB01"/>
    <a:srgbClr val="88C7FE"/>
    <a:srgbClr val="F7E310"/>
    <a:srgbClr val="040404"/>
    <a:srgbClr val="0C0000"/>
    <a:srgbClr val="CFD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04" d="100"/>
          <a:sy n="104" d="100"/>
        </p:scale>
        <p:origin x="1842"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C36C80-12DA-4297-A84A-9B91624115B7}"/>
    <pc:docChg chg="undo custSel addSld delSld modSld sldOrd">
      <pc:chgData name="James Franklin" userId="cf915d05-507f-491f-b4a6-b2aa085ee4b1" providerId="ADAL" clId="{85C36C80-12DA-4297-A84A-9B91624115B7}" dt="2021-12-21T16:22:27.383" v="4210" actId="6549"/>
      <pc:docMkLst>
        <pc:docMk/>
      </pc:docMkLst>
      <pc:sldChg chg="modSp mod">
        <pc:chgData name="James Franklin" userId="cf915d05-507f-491f-b4a6-b2aa085ee4b1" providerId="ADAL" clId="{85C36C80-12DA-4297-A84A-9B91624115B7}" dt="2021-12-09T08:39:11.044" v="333" actId="20577"/>
        <pc:sldMkLst>
          <pc:docMk/>
          <pc:sldMk cId="644322881" sldId="261"/>
        </pc:sldMkLst>
        <pc:spChg chg="mod">
          <ac:chgData name="James Franklin" userId="cf915d05-507f-491f-b4a6-b2aa085ee4b1" providerId="ADAL" clId="{85C36C80-12DA-4297-A84A-9B91624115B7}" dt="2021-12-09T08:39:11.044" v="333" actId="20577"/>
          <ac:spMkLst>
            <pc:docMk/>
            <pc:sldMk cId="644322881" sldId="261"/>
            <ac:spMk id="4" creationId="{00000000-0000-0000-0000-000000000000}"/>
          </ac:spMkLst>
        </pc:spChg>
      </pc:sldChg>
      <pc:sldChg chg="del">
        <pc:chgData name="James Franklin" userId="cf915d05-507f-491f-b4a6-b2aa085ee4b1" providerId="ADAL" clId="{85C36C80-12DA-4297-A84A-9B91624115B7}" dt="2021-12-09T11:24:50.435" v="337" actId="47"/>
        <pc:sldMkLst>
          <pc:docMk/>
          <pc:sldMk cId="444845871" sldId="262"/>
        </pc:sldMkLst>
      </pc:sldChg>
      <pc:sldChg chg="del">
        <pc:chgData name="James Franklin" userId="cf915d05-507f-491f-b4a6-b2aa085ee4b1" providerId="ADAL" clId="{85C36C80-12DA-4297-A84A-9B91624115B7}" dt="2021-12-09T11:24:50.435" v="337" actId="47"/>
        <pc:sldMkLst>
          <pc:docMk/>
          <pc:sldMk cId="2469797218" sldId="263"/>
        </pc:sldMkLst>
      </pc:sldChg>
      <pc:sldChg chg="del">
        <pc:chgData name="James Franklin" userId="cf915d05-507f-491f-b4a6-b2aa085ee4b1" providerId="ADAL" clId="{85C36C80-12DA-4297-A84A-9B91624115B7}" dt="2021-12-09T11:24:50.435" v="337" actId="47"/>
        <pc:sldMkLst>
          <pc:docMk/>
          <pc:sldMk cId="723671373" sldId="264"/>
        </pc:sldMkLst>
      </pc:sldChg>
      <pc:sldChg chg="add">
        <pc:chgData name="James Franklin" userId="cf915d05-507f-491f-b4a6-b2aa085ee4b1" providerId="ADAL" clId="{85C36C80-12DA-4297-A84A-9B91624115B7}" dt="2021-12-09T11:24:50.598" v="338"/>
        <pc:sldMkLst>
          <pc:docMk/>
          <pc:sldMk cId="3280599451" sldId="264"/>
        </pc:sldMkLst>
      </pc:sldChg>
      <pc:sldChg chg="addSp modSp add mod">
        <pc:chgData name="James Franklin" userId="cf915d05-507f-491f-b4a6-b2aa085ee4b1" providerId="ADAL" clId="{85C36C80-12DA-4297-A84A-9B91624115B7}" dt="2021-12-10T09:49:34.730" v="4179" actId="20577"/>
        <pc:sldMkLst>
          <pc:docMk/>
          <pc:sldMk cId="1529906407" sldId="265"/>
        </pc:sldMkLst>
        <pc:spChg chg="mod">
          <ac:chgData name="James Franklin" userId="cf915d05-507f-491f-b4a6-b2aa085ee4b1" providerId="ADAL" clId="{85C36C80-12DA-4297-A84A-9B91624115B7}" dt="2021-12-10T09:49:34.730" v="4179" actId="20577"/>
          <ac:spMkLst>
            <pc:docMk/>
            <pc:sldMk cId="1529906407" sldId="265"/>
            <ac:spMk id="3" creationId="{00000000-0000-0000-0000-000000000000}"/>
          </ac:spMkLst>
        </pc:spChg>
        <pc:spChg chg="add mod">
          <ac:chgData name="James Franklin" userId="cf915d05-507f-491f-b4a6-b2aa085ee4b1" providerId="ADAL" clId="{85C36C80-12DA-4297-A84A-9B91624115B7}" dt="2021-12-10T09:47:10.385" v="4140" actId="1076"/>
          <ac:spMkLst>
            <pc:docMk/>
            <pc:sldMk cId="1529906407" sldId="265"/>
            <ac:spMk id="4" creationId="{75C18677-37F5-42FC-852F-18808CA03309}"/>
          </ac:spMkLst>
        </pc:spChg>
      </pc:sldChg>
      <pc:sldChg chg="del">
        <pc:chgData name="James Franklin" userId="cf915d05-507f-491f-b4a6-b2aa085ee4b1" providerId="ADAL" clId="{85C36C80-12DA-4297-A84A-9B91624115B7}" dt="2021-12-09T11:24:50.435" v="337" actId="47"/>
        <pc:sldMkLst>
          <pc:docMk/>
          <pc:sldMk cId="1045926848" sldId="272"/>
        </pc:sldMkLst>
      </pc:sldChg>
      <pc:sldChg chg="modSp add mod">
        <pc:chgData name="James Franklin" userId="cf915d05-507f-491f-b4a6-b2aa085ee4b1" providerId="ADAL" clId="{85C36C80-12DA-4297-A84A-9B91624115B7}" dt="2021-12-09T11:25:00.546" v="342" actId="20577"/>
        <pc:sldMkLst>
          <pc:docMk/>
          <pc:sldMk cId="0" sldId="275"/>
        </pc:sldMkLst>
        <pc:spChg chg="mod">
          <ac:chgData name="James Franklin" userId="cf915d05-507f-491f-b4a6-b2aa085ee4b1" providerId="ADAL" clId="{85C36C80-12DA-4297-A84A-9B91624115B7}" dt="2021-12-09T11:24:58.354" v="340" actId="20577"/>
          <ac:spMkLst>
            <pc:docMk/>
            <pc:sldMk cId="0" sldId="275"/>
            <ac:spMk id="26626" creationId="{329B42DE-BCEF-483B-B9DC-417E5E75C202}"/>
          </ac:spMkLst>
        </pc:spChg>
        <pc:spChg chg="mod">
          <ac:chgData name="James Franklin" userId="cf915d05-507f-491f-b4a6-b2aa085ee4b1" providerId="ADAL" clId="{85C36C80-12DA-4297-A84A-9B91624115B7}" dt="2021-12-09T11:25:00.546" v="342" actId="20577"/>
          <ac:spMkLst>
            <pc:docMk/>
            <pc:sldMk cId="0" sldId="275"/>
            <ac:spMk id="26627" creationId="{A781EE32-213D-44EB-96E8-BD5B105AD47E}"/>
          </ac:spMkLst>
        </pc:spChg>
      </pc:sldChg>
      <pc:sldChg chg="add">
        <pc:chgData name="James Franklin" userId="cf915d05-507f-491f-b4a6-b2aa085ee4b1" providerId="ADAL" clId="{85C36C80-12DA-4297-A84A-9B91624115B7}" dt="2021-12-09T11:24:50.598" v="338"/>
        <pc:sldMkLst>
          <pc:docMk/>
          <pc:sldMk cId="1631407840" sldId="276"/>
        </pc:sldMkLst>
      </pc:sldChg>
      <pc:sldChg chg="del">
        <pc:chgData name="James Franklin" userId="cf915d05-507f-491f-b4a6-b2aa085ee4b1" providerId="ADAL" clId="{85C36C80-12DA-4297-A84A-9B91624115B7}" dt="2021-12-09T11:24:50.435" v="337" actId="47"/>
        <pc:sldMkLst>
          <pc:docMk/>
          <pc:sldMk cId="1934479713" sldId="277"/>
        </pc:sldMkLst>
      </pc:sldChg>
      <pc:sldChg chg="del">
        <pc:chgData name="James Franklin" userId="cf915d05-507f-491f-b4a6-b2aa085ee4b1" providerId="ADAL" clId="{85C36C80-12DA-4297-A84A-9B91624115B7}" dt="2021-12-09T13:18:43.216" v="2041" actId="47"/>
        <pc:sldMkLst>
          <pc:docMk/>
          <pc:sldMk cId="55618868" sldId="278"/>
        </pc:sldMkLst>
      </pc:sldChg>
      <pc:sldChg chg="add">
        <pc:chgData name="James Franklin" userId="cf915d05-507f-491f-b4a6-b2aa085ee4b1" providerId="ADAL" clId="{85C36C80-12DA-4297-A84A-9B91624115B7}" dt="2021-12-09T11:24:50.598" v="338"/>
        <pc:sldMkLst>
          <pc:docMk/>
          <pc:sldMk cId="569143922" sldId="279"/>
        </pc:sldMkLst>
      </pc:sldChg>
      <pc:sldChg chg="add">
        <pc:chgData name="James Franklin" userId="cf915d05-507f-491f-b4a6-b2aa085ee4b1" providerId="ADAL" clId="{85C36C80-12DA-4297-A84A-9B91624115B7}" dt="2021-12-09T11:24:50.598" v="338"/>
        <pc:sldMkLst>
          <pc:docMk/>
          <pc:sldMk cId="323468093" sldId="280"/>
        </pc:sldMkLst>
      </pc:sldChg>
      <pc:sldChg chg="del">
        <pc:chgData name="James Franklin" userId="cf915d05-507f-491f-b4a6-b2aa085ee4b1" providerId="ADAL" clId="{85C36C80-12DA-4297-A84A-9B91624115B7}" dt="2021-12-09T11:24:50.435" v="337" actId="47"/>
        <pc:sldMkLst>
          <pc:docMk/>
          <pc:sldMk cId="464189532" sldId="282"/>
        </pc:sldMkLst>
      </pc:sldChg>
      <pc:sldChg chg="add">
        <pc:chgData name="James Franklin" userId="cf915d05-507f-491f-b4a6-b2aa085ee4b1" providerId="ADAL" clId="{85C36C80-12DA-4297-A84A-9B91624115B7}" dt="2021-12-09T11:24:50.598" v="338"/>
        <pc:sldMkLst>
          <pc:docMk/>
          <pc:sldMk cId="2713012679" sldId="284"/>
        </pc:sldMkLst>
      </pc:sldChg>
      <pc:sldChg chg="add">
        <pc:chgData name="James Franklin" userId="cf915d05-507f-491f-b4a6-b2aa085ee4b1" providerId="ADAL" clId="{85C36C80-12DA-4297-A84A-9B91624115B7}" dt="2021-12-09T11:24:50.598" v="338"/>
        <pc:sldMkLst>
          <pc:docMk/>
          <pc:sldMk cId="1146411430" sldId="285"/>
        </pc:sldMkLst>
      </pc:sldChg>
      <pc:sldChg chg="modSp add mod">
        <pc:chgData name="James Franklin" userId="cf915d05-507f-491f-b4a6-b2aa085ee4b1" providerId="ADAL" clId="{85C36C80-12DA-4297-A84A-9B91624115B7}" dt="2021-12-09T11:25:35.199" v="351" actId="20577"/>
        <pc:sldMkLst>
          <pc:docMk/>
          <pc:sldMk cId="3713062225" sldId="286"/>
        </pc:sldMkLst>
        <pc:spChg chg="mod">
          <ac:chgData name="James Franklin" userId="cf915d05-507f-491f-b4a6-b2aa085ee4b1" providerId="ADAL" clId="{85C36C80-12DA-4297-A84A-9B91624115B7}" dt="2021-12-09T11:25:35.199" v="351" actId="20577"/>
          <ac:spMkLst>
            <pc:docMk/>
            <pc:sldMk cId="3713062225" sldId="286"/>
            <ac:spMk id="3" creationId="{A2A2C0EF-35A2-4B49-84CE-D2885958976E}"/>
          </ac:spMkLst>
        </pc:spChg>
      </pc:sldChg>
      <pc:sldChg chg="add">
        <pc:chgData name="James Franklin" userId="cf915d05-507f-491f-b4a6-b2aa085ee4b1" providerId="ADAL" clId="{85C36C80-12DA-4297-A84A-9B91624115B7}" dt="2021-12-09T11:24:50.598" v="338"/>
        <pc:sldMkLst>
          <pc:docMk/>
          <pc:sldMk cId="2445636032" sldId="288"/>
        </pc:sldMkLst>
      </pc:sldChg>
      <pc:sldChg chg="del">
        <pc:chgData name="James Franklin" userId="cf915d05-507f-491f-b4a6-b2aa085ee4b1" providerId="ADAL" clId="{85C36C80-12DA-4297-A84A-9B91624115B7}" dt="2021-12-09T11:24:50.435" v="337" actId="47"/>
        <pc:sldMkLst>
          <pc:docMk/>
          <pc:sldMk cId="2136741374" sldId="289"/>
        </pc:sldMkLst>
      </pc:sldChg>
      <pc:sldChg chg="del">
        <pc:chgData name="James Franklin" userId="cf915d05-507f-491f-b4a6-b2aa085ee4b1" providerId="ADAL" clId="{85C36C80-12DA-4297-A84A-9B91624115B7}" dt="2021-12-09T11:24:50.435" v="337" actId="47"/>
        <pc:sldMkLst>
          <pc:docMk/>
          <pc:sldMk cId="933160594" sldId="293"/>
        </pc:sldMkLst>
      </pc:sldChg>
      <pc:sldChg chg="add del">
        <pc:chgData name="James Franklin" userId="cf915d05-507f-491f-b4a6-b2aa085ee4b1" providerId="ADAL" clId="{85C36C80-12DA-4297-A84A-9B91624115B7}" dt="2021-12-09T11:28:25.446" v="456" actId="47"/>
        <pc:sldMkLst>
          <pc:docMk/>
          <pc:sldMk cId="1151717350" sldId="293"/>
        </pc:sldMkLst>
      </pc:sldChg>
      <pc:sldChg chg="add del">
        <pc:chgData name="James Franklin" userId="cf915d05-507f-491f-b4a6-b2aa085ee4b1" providerId="ADAL" clId="{85C36C80-12DA-4297-A84A-9B91624115B7}" dt="2021-12-09T11:28:26.055" v="457" actId="47"/>
        <pc:sldMkLst>
          <pc:docMk/>
          <pc:sldMk cId="2863426224" sldId="294"/>
        </pc:sldMkLst>
      </pc:sldChg>
      <pc:sldChg chg="del">
        <pc:chgData name="James Franklin" userId="cf915d05-507f-491f-b4a6-b2aa085ee4b1" providerId="ADAL" clId="{85C36C80-12DA-4297-A84A-9B91624115B7}" dt="2021-12-09T11:24:50.435" v="337" actId="47"/>
        <pc:sldMkLst>
          <pc:docMk/>
          <pc:sldMk cId="616338413" sldId="295"/>
        </pc:sldMkLst>
      </pc:sldChg>
      <pc:sldChg chg="add del">
        <pc:chgData name="James Franklin" userId="cf915d05-507f-491f-b4a6-b2aa085ee4b1" providerId="ADAL" clId="{85C36C80-12DA-4297-A84A-9B91624115B7}" dt="2021-12-09T11:28:26.651" v="458" actId="47"/>
        <pc:sldMkLst>
          <pc:docMk/>
          <pc:sldMk cId="1708455939" sldId="295"/>
        </pc:sldMkLst>
      </pc:sldChg>
      <pc:sldChg chg="del">
        <pc:chgData name="James Franklin" userId="cf915d05-507f-491f-b4a6-b2aa085ee4b1" providerId="ADAL" clId="{85C36C80-12DA-4297-A84A-9B91624115B7}" dt="2021-12-09T11:24:50.435" v="337" actId="47"/>
        <pc:sldMkLst>
          <pc:docMk/>
          <pc:sldMk cId="2977809508" sldId="297"/>
        </pc:sldMkLst>
      </pc:sldChg>
      <pc:sldChg chg="addSp modSp add mod setBg">
        <pc:chgData name="James Franklin" userId="cf915d05-507f-491f-b4a6-b2aa085ee4b1" providerId="ADAL" clId="{85C36C80-12DA-4297-A84A-9B91624115B7}" dt="2021-12-09T13:17:12.844" v="1930" actId="207"/>
        <pc:sldMkLst>
          <pc:docMk/>
          <pc:sldMk cId="15241901" sldId="298"/>
        </pc:sldMkLst>
        <pc:spChg chg="mod">
          <ac:chgData name="James Franklin" userId="cf915d05-507f-491f-b4a6-b2aa085ee4b1" providerId="ADAL" clId="{85C36C80-12DA-4297-A84A-9B91624115B7}" dt="2021-12-09T13:17:12.844" v="1930" actId="207"/>
          <ac:spMkLst>
            <pc:docMk/>
            <pc:sldMk cId="15241901" sldId="298"/>
            <ac:spMk id="2" creationId="{9D07819F-5D1D-4C7D-84D6-E5EEAD0C0348}"/>
          </ac:spMkLst>
        </pc:spChg>
        <pc:spChg chg="mod">
          <ac:chgData name="James Franklin" userId="cf915d05-507f-491f-b4a6-b2aa085ee4b1" providerId="ADAL" clId="{85C36C80-12DA-4297-A84A-9B91624115B7}" dt="2021-12-09T13:17:12.844" v="1930" actId="207"/>
          <ac:spMkLst>
            <pc:docMk/>
            <pc:sldMk cId="15241901" sldId="298"/>
            <ac:spMk id="3" creationId="{47E5ABBE-8D45-4887-A7D9-A93ED7C146B6}"/>
          </ac:spMkLst>
        </pc:spChg>
        <pc:picChg chg="add mod">
          <ac:chgData name="James Franklin" userId="cf915d05-507f-491f-b4a6-b2aa085ee4b1" providerId="ADAL" clId="{85C36C80-12DA-4297-A84A-9B91624115B7}" dt="2021-12-09T13:16:24.955" v="1919" actId="1076"/>
          <ac:picMkLst>
            <pc:docMk/>
            <pc:sldMk cId="15241901" sldId="298"/>
            <ac:picMk id="5" creationId="{2E866B85-D7A5-4A20-9B20-5A33CA158848}"/>
          </ac:picMkLst>
        </pc:picChg>
        <pc:picChg chg="add mod">
          <ac:chgData name="James Franklin" userId="cf915d05-507f-491f-b4a6-b2aa085ee4b1" providerId="ADAL" clId="{85C36C80-12DA-4297-A84A-9B91624115B7}" dt="2021-12-09T13:16:59.111" v="1928" actId="167"/>
          <ac:picMkLst>
            <pc:docMk/>
            <pc:sldMk cId="15241901" sldId="298"/>
            <ac:picMk id="4098" creationId="{E3E76E1E-D87D-49CD-9E6B-133542DCBE12}"/>
          </ac:picMkLst>
        </pc:picChg>
      </pc:sldChg>
      <pc:sldChg chg="del">
        <pc:chgData name="James Franklin" userId="cf915d05-507f-491f-b4a6-b2aa085ee4b1" providerId="ADAL" clId="{85C36C80-12DA-4297-A84A-9B91624115B7}" dt="2021-12-09T11:24:50.435" v="337" actId="47"/>
        <pc:sldMkLst>
          <pc:docMk/>
          <pc:sldMk cId="2620684487" sldId="298"/>
        </pc:sldMkLst>
      </pc:sldChg>
      <pc:sldChg chg="del">
        <pc:chgData name="James Franklin" userId="cf915d05-507f-491f-b4a6-b2aa085ee4b1" providerId="ADAL" clId="{85C36C80-12DA-4297-A84A-9B91624115B7}" dt="2021-12-09T11:24:50.435" v="337" actId="47"/>
        <pc:sldMkLst>
          <pc:docMk/>
          <pc:sldMk cId="3783663615" sldId="299"/>
        </pc:sldMkLst>
      </pc:sldChg>
      <pc:sldChg chg="del">
        <pc:chgData name="James Franklin" userId="cf915d05-507f-491f-b4a6-b2aa085ee4b1" providerId="ADAL" clId="{85C36C80-12DA-4297-A84A-9B91624115B7}" dt="2021-12-09T11:24:50.435" v="337" actId="47"/>
        <pc:sldMkLst>
          <pc:docMk/>
          <pc:sldMk cId="1370768076" sldId="300"/>
        </pc:sldMkLst>
      </pc:sldChg>
      <pc:sldChg chg="add">
        <pc:chgData name="James Franklin" userId="cf915d05-507f-491f-b4a6-b2aa085ee4b1" providerId="ADAL" clId="{85C36C80-12DA-4297-A84A-9B91624115B7}" dt="2021-12-09T11:24:50.598" v="338"/>
        <pc:sldMkLst>
          <pc:docMk/>
          <pc:sldMk cId="0" sldId="302"/>
        </pc:sldMkLst>
      </pc:sldChg>
      <pc:sldChg chg="modSp add mod">
        <pc:chgData name="James Franklin" userId="cf915d05-507f-491f-b4a6-b2aa085ee4b1" providerId="ADAL" clId="{85C36C80-12DA-4297-A84A-9B91624115B7}" dt="2021-12-09T11:26:17.695" v="391" actId="20577"/>
        <pc:sldMkLst>
          <pc:docMk/>
          <pc:sldMk cId="0" sldId="303"/>
        </pc:sldMkLst>
        <pc:spChg chg="mod">
          <ac:chgData name="James Franklin" userId="cf915d05-507f-491f-b4a6-b2aa085ee4b1" providerId="ADAL" clId="{85C36C80-12DA-4297-A84A-9B91624115B7}" dt="2021-12-09T11:26:17.695" v="391" actId="20577"/>
          <ac:spMkLst>
            <pc:docMk/>
            <pc:sldMk cId="0" sldId="303"/>
            <ac:spMk id="13315" creationId="{6CEEAD9E-EF18-4D82-B8D7-676FC8A8F2B0}"/>
          </ac:spMkLst>
        </pc:spChg>
      </pc:sldChg>
      <pc:sldChg chg="add">
        <pc:chgData name="James Franklin" userId="cf915d05-507f-491f-b4a6-b2aa085ee4b1" providerId="ADAL" clId="{85C36C80-12DA-4297-A84A-9B91624115B7}" dt="2021-12-09T11:24:50.598" v="338"/>
        <pc:sldMkLst>
          <pc:docMk/>
          <pc:sldMk cId="430108760" sldId="304"/>
        </pc:sldMkLst>
      </pc:sldChg>
      <pc:sldChg chg="del">
        <pc:chgData name="James Franklin" userId="cf915d05-507f-491f-b4a6-b2aa085ee4b1" providerId="ADAL" clId="{85C36C80-12DA-4297-A84A-9B91624115B7}" dt="2021-12-09T11:24:50.435" v="337" actId="47"/>
        <pc:sldMkLst>
          <pc:docMk/>
          <pc:sldMk cId="2093166167" sldId="304"/>
        </pc:sldMkLst>
      </pc:sldChg>
      <pc:sldChg chg="del">
        <pc:chgData name="James Franklin" userId="cf915d05-507f-491f-b4a6-b2aa085ee4b1" providerId="ADAL" clId="{85C36C80-12DA-4297-A84A-9B91624115B7}" dt="2021-12-09T11:24:50.435" v="337" actId="47"/>
        <pc:sldMkLst>
          <pc:docMk/>
          <pc:sldMk cId="2688001643" sldId="305"/>
        </pc:sldMkLst>
      </pc:sldChg>
      <pc:sldChg chg="add">
        <pc:chgData name="James Franklin" userId="cf915d05-507f-491f-b4a6-b2aa085ee4b1" providerId="ADAL" clId="{85C36C80-12DA-4297-A84A-9B91624115B7}" dt="2021-12-09T11:24:50.598" v="338"/>
        <pc:sldMkLst>
          <pc:docMk/>
          <pc:sldMk cId="3197069101" sldId="305"/>
        </pc:sldMkLst>
      </pc:sldChg>
      <pc:sldChg chg="add">
        <pc:chgData name="James Franklin" userId="cf915d05-507f-491f-b4a6-b2aa085ee4b1" providerId="ADAL" clId="{85C36C80-12DA-4297-A84A-9B91624115B7}" dt="2021-12-09T11:24:50.598" v="338"/>
        <pc:sldMkLst>
          <pc:docMk/>
          <pc:sldMk cId="778607426" sldId="306"/>
        </pc:sldMkLst>
      </pc:sldChg>
      <pc:sldChg chg="del">
        <pc:chgData name="James Franklin" userId="cf915d05-507f-491f-b4a6-b2aa085ee4b1" providerId="ADAL" clId="{85C36C80-12DA-4297-A84A-9B91624115B7}" dt="2021-12-09T11:24:50.435" v="337" actId="47"/>
        <pc:sldMkLst>
          <pc:docMk/>
          <pc:sldMk cId="2091023496" sldId="307"/>
        </pc:sldMkLst>
      </pc:sldChg>
      <pc:sldChg chg="add del">
        <pc:chgData name="James Franklin" userId="cf915d05-507f-491f-b4a6-b2aa085ee4b1" providerId="ADAL" clId="{85C36C80-12DA-4297-A84A-9B91624115B7}" dt="2021-12-16T10:30:21.042" v="4182" actId="47"/>
        <pc:sldMkLst>
          <pc:docMk/>
          <pc:sldMk cId="4109182034" sldId="307"/>
        </pc:sldMkLst>
      </pc:sldChg>
      <pc:sldChg chg="del">
        <pc:chgData name="James Franklin" userId="cf915d05-507f-491f-b4a6-b2aa085ee4b1" providerId="ADAL" clId="{85C36C80-12DA-4297-A84A-9B91624115B7}" dt="2021-12-09T11:24:50.435" v="337" actId="47"/>
        <pc:sldMkLst>
          <pc:docMk/>
          <pc:sldMk cId="780290047" sldId="308"/>
        </pc:sldMkLst>
      </pc:sldChg>
      <pc:sldChg chg="del">
        <pc:chgData name="James Franklin" userId="cf915d05-507f-491f-b4a6-b2aa085ee4b1" providerId="ADAL" clId="{85C36C80-12DA-4297-A84A-9B91624115B7}" dt="2021-12-09T11:24:50.435" v="337" actId="47"/>
        <pc:sldMkLst>
          <pc:docMk/>
          <pc:sldMk cId="2229157014" sldId="309"/>
        </pc:sldMkLst>
      </pc:sldChg>
      <pc:sldChg chg="del">
        <pc:chgData name="James Franklin" userId="cf915d05-507f-491f-b4a6-b2aa085ee4b1" providerId="ADAL" clId="{85C36C80-12DA-4297-A84A-9B91624115B7}" dt="2021-12-09T11:24:50.435" v="337" actId="47"/>
        <pc:sldMkLst>
          <pc:docMk/>
          <pc:sldMk cId="2497728914" sldId="310"/>
        </pc:sldMkLst>
      </pc:sldChg>
      <pc:sldChg chg="del">
        <pc:chgData name="James Franklin" userId="cf915d05-507f-491f-b4a6-b2aa085ee4b1" providerId="ADAL" clId="{85C36C80-12DA-4297-A84A-9B91624115B7}" dt="2021-12-09T11:24:50.435" v="337" actId="47"/>
        <pc:sldMkLst>
          <pc:docMk/>
          <pc:sldMk cId="1977815862" sldId="311"/>
        </pc:sldMkLst>
      </pc:sldChg>
      <pc:sldChg chg="new del ord">
        <pc:chgData name="James Franklin" userId="cf915d05-507f-491f-b4a6-b2aa085ee4b1" providerId="ADAL" clId="{85C36C80-12DA-4297-A84A-9B91624115B7}" dt="2021-12-09T11:24:50.435" v="337" actId="47"/>
        <pc:sldMkLst>
          <pc:docMk/>
          <pc:sldMk cId="3595391584" sldId="312"/>
        </pc:sldMkLst>
      </pc:sldChg>
      <pc:sldChg chg="modSp add mod">
        <pc:chgData name="James Franklin" userId="cf915d05-507f-491f-b4a6-b2aa085ee4b1" providerId="ADAL" clId="{85C36C80-12DA-4297-A84A-9B91624115B7}" dt="2021-12-16T10:38:44.673" v="4206" actId="20577"/>
        <pc:sldMkLst>
          <pc:docMk/>
          <pc:sldMk cId="0" sldId="326"/>
        </pc:sldMkLst>
        <pc:spChg chg="mod">
          <ac:chgData name="James Franklin" userId="cf915d05-507f-491f-b4a6-b2aa085ee4b1" providerId="ADAL" clId="{85C36C80-12DA-4297-A84A-9B91624115B7}" dt="2021-12-09T11:25:07.911" v="344" actId="20577"/>
          <ac:spMkLst>
            <pc:docMk/>
            <pc:sldMk cId="0" sldId="326"/>
            <ac:spMk id="34818" creationId="{E929DC1E-0D92-4673-9F5C-8ED03000F69C}"/>
          </ac:spMkLst>
        </pc:spChg>
        <pc:spChg chg="mod">
          <ac:chgData name="James Franklin" userId="cf915d05-507f-491f-b4a6-b2aa085ee4b1" providerId="ADAL" clId="{85C36C80-12DA-4297-A84A-9B91624115B7}" dt="2021-12-16T10:38:44.673" v="4206" actId="20577"/>
          <ac:spMkLst>
            <pc:docMk/>
            <pc:sldMk cId="0" sldId="326"/>
            <ac:spMk id="34819" creationId="{00BCA6A0-7023-4C8B-B075-C7B886B07F38}"/>
          </ac:spMkLst>
        </pc:spChg>
      </pc:sldChg>
      <pc:sldChg chg="add">
        <pc:chgData name="James Franklin" userId="cf915d05-507f-491f-b4a6-b2aa085ee4b1" providerId="ADAL" clId="{85C36C80-12DA-4297-A84A-9B91624115B7}" dt="2021-12-09T11:24:50.598" v="338"/>
        <pc:sldMkLst>
          <pc:docMk/>
          <pc:sldMk cId="4238191740" sldId="330"/>
        </pc:sldMkLst>
      </pc:sldChg>
      <pc:sldChg chg="add">
        <pc:chgData name="James Franklin" userId="cf915d05-507f-491f-b4a6-b2aa085ee4b1" providerId="ADAL" clId="{85C36C80-12DA-4297-A84A-9B91624115B7}" dt="2021-12-09T11:24:50.598" v="338"/>
        <pc:sldMkLst>
          <pc:docMk/>
          <pc:sldMk cId="322131631" sldId="342"/>
        </pc:sldMkLst>
      </pc:sldChg>
      <pc:sldChg chg="add del">
        <pc:chgData name="James Franklin" userId="cf915d05-507f-491f-b4a6-b2aa085ee4b1" providerId="ADAL" clId="{85C36C80-12DA-4297-A84A-9B91624115B7}" dt="2021-12-09T15:17:43.430" v="3629" actId="47"/>
        <pc:sldMkLst>
          <pc:docMk/>
          <pc:sldMk cId="1985745286" sldId="345"/>
        </pc:sldMkLst>
      </pc:sldChg>
      <pc:sldChg chg="modSp add mod">
        <pc:chgData name="James Franklin" userId="cf915d05-507f-491f-b4a6-b2aa085ee4b1" providerId="ADAL" clId="{85C36C80-12DA-4297-A84A-9B91624115B7}" dt="2021-12-09T12:26:42.721" v="706" actId="113"/>
        <pc:sldMkLst>
          <pc:docMk/>
          <pc:sldMk cId="3149596182" sldId="346"/>
        </pc:sldMkLst>
        <pc:spChg chg="mod">
          <ac:chgData name="James Franklin" userId="cf915d05-507f-491f-b4a6-b2aa085ee4b1" providerId="ADAL" clId="{85C36C80-12DA-4297-A84A-9B91624115B7}" dt="2021-12-09T12:26:36.598" v="705" actId="6549"/>
          <ac:spMkLst>
            <pc:docMk/>
            <pc:sldMk cId="3149596182" sldId="346"/>
            <ac:spMk id="2" creationId="{6D747569-DDAB-4F8C-A4F6-4CD5E66620CE}"/>
          </ac:spMkLst>
        </pc:spChg>
        <pc:spChg chg="mod">
          <ac:chgData name="James Franklin" userId="cf915d05-507f-491f-b4a6-b2aa085ee4b1" providerId="ADAL" clId="{85C36C80-12DA-4297-A84A-9B91624115B7}" dt="2021-12-09T12:26:42.721" v="706" actId="113"/>
          <ac:spMkLst>
            <pc:docMk/>
            <pc:sldMk cId="3149596182" sldId="346"/>
            <ac:spMk id="3" creationId="{A2A2C0EF-35A2-4B49-84CE-D2885958976E}"/>
          </ac:spMkLst>
        </pc:spChg>
      </pc:sldChg>
      <pc:sldChg chg="modSp add mod">
        <pc:chgData name="James Franklin" userId="cf915d05-507f-491f-b4a6-b2aa085ee4b1" providerId="ADAL" clId="{85C36C80-12DA-4297-A84A-9B91624115B7}" dt="2021-12-21T16:22:27.383" v="4210" actId="6549"/>
        <pc:sldMkLst>
          <pc:docMk/>
          <pc:sldMk cId="2349480893" sldId="347"/>
        </pc:sldMkLst>
        <pc:spChg chg="mod">
          <ac:chgData name="James Franklin" userId="cf915d05-507f-491f-b4a6-b2aa085ee4b1" providerId="ADAL" clId="{85C36C80-12DA-4297-A84A-9B91624115B7}" dt="2021-12-21T16:22:23.404" v="4208" actId="20577"/>
          <ac:spMkLst>
            <pc:docMk/>
            <pc:sldMk cId="2349480893" sldId="347"/>
            <ac:spMk id="34818" creationId="{E929DC1E-0D92-4673-9F5C-8ED03000F69C}"/>
          </ac:spMkLst>
        </pc:spChg>
        <pc:spChg chg="mod">
          <ac:chgData name="James Franklin" userId="cf915d05-507f-491f-b4a6-b2aa085ee4b1" providerId="ADAL" clId="{85C36C80-12DA-4297-A84A-9B91624115B7}" dt="2021-12-21T16:22:27.383" v="4210" actId="6549"/>
          <ac:spMkLst>
            <pc:docMk/>
            <pc:sldMk cId="2349480893" sldId="347"/>
            <ac:spMk id="34819" creationId="{00BCA6A0-7023-4C8B-B075-C7B886B07F38}"/>
          </ac:spMkLst>
        </pc:spChg>
      </pc:sldChg>
      <pc:sldChg chg="add del">
        <pc:chgData name="James Franklin" userId="cf915d05-507f-491f-b4a6-b2aa085ee4b1" providerId="ADAL" clId="{85C36C80-12DA-4297-A84A-9B91624115B7}" dt="2021-12-09T11:28:29.166" v="459" actId="47"/>
        <pc:sldMkLst>
          <pc:docMk/>
          <pc:sldMk cId="463142603" sldId="348"/>
        </pc:sldMkLst>
      </pc:sldChg>
      <pc:sldChg chg="add del">
        <pc:chgData name="James Franklin" userId="cf915d05-507f-491f-b4a6-b2aa085ee4b1" providerId="ADAL" clId="{85C36C80-12DA-4297-A84A-9B91624115B7}" dt="2021-12-09T13:05:30.124" v="1242" actId="47"/>
        <pc:sldMkLst>
          <pc:docMk/>
          <pc:sldMk cId="1286125973" sldId="350"/>
        </pc:sldMkLst>
      </pc:sldChg>
      <pc:sldChg chg="addSp delSp modSp new mod setBg">
        <pc:chgData name="James Franklin" userId="cf915d05-507f-491f-b4a6-b2aa085ee4b1" providerId="ADAL" clId="{85C36C80-12DA-4297-A84A-9B91624115B7}" dt="2021-12-09T14:44:22.353" v="2475" actId="20577"/>
        <pc:sldMkLst>
          <pc:docMk/>
          <pc:sldMk cId="187137979" sldId="351"/>
        </pc:sldMkLst>
        <pc:spChg chg="mod">
          <ac:chgData name="James Franklin" userId="cf915d05-507f-491f-b4a6-b2aa085ee4b1" providerId="ADAL" clId="{85C36C80-12DA-4297-A84A-9B91624115B7}" dt="2021-12-09T14:39:37.386" v="2086" actId="20577"/>
          <ac:spMkLst>
            <pc:docMk/>
            <pc:sldMk cId="187137979" sldId="351"/>
            <ac:spMk id="2" creationId="{B11292A7-3AE4-4EE8-93A2-7A45D73A024D}"/>
          </ac:spMkLst>
        </pc:spChg>
        <pc:spChg chg="mod">
          <ac:chgData name="James Franklin" userId="cf915d05-507f-491f-b4a6-b2aa085ee4b1" providerId="ADAL" clId="{85C36C80-12DA-4297-A84A-9B91624115B7}" dt="2021-12-09T14:44:22.353" v="2475" actId="20577"/>
          <ac:spMkLst>
            <pc:docMk/>
            <pc:sldMk cId="187137979" sldId="351"/>
            <ac:spMk id="3" creationId="{628BB325-37D0-49D9-9E45-1C311D76810D}"/>
          </ac:spMkLst>
        </pc:spChg>
        <pc:picChg chg="add del mod">
          <ac:chgData name="James Franklin" userId="cf915d05-507f-491f-b4a6-b2aa085ee4b1" providerId="ADAL" clId="{85C36C80-12DA-4297-A84A-9B91624115B7}" dt="2021-12-09T13:19:59.451" v="2043" actId="478"/>
          <ac:picMkLst>
            <pc:docMk/>
            <pc:sldMk cId="187137979" sldId="351"/>
            <ac:picMk id="5" creationId="{A11EF06E-3F37-4DE1-B19C-44FCC9E73050}"/>
          </ac:picMkLst>
        </pc:picChg>
        <pc:picChg chg="add del mod">
          <ac:chgData name="James Franklin" userId="cf915d05-507f-491f-b4a6-b2aa085ee4b1" providerId="ADAL" clId="{85C36C80-12DA-4297-A84A-9B91624115B7}" dt="2021-12-09T13:21:39.815" v="2056" actId="478"/>
          <ac:picMkLst>
            <pc:docMk/>
            <pc:sldMk cId="187137979" sldId="351"/>
            <ac:picMk id="7" creationId="{C0F902EB-0352-4438-AEEE-47D558522040}"/>
          </ac:picMkLst>
        </pc:picChg>
        <pc:picChg chg="add mod">
          <ac:chgData name="James Franklin" userId="cf915d05-507f-491f-b4a6-b2aa085ee4b1" providerId="ADAL" clId="{85C36C80-12DA-4297-A84A-9B91624115B7}" dt="2021-12-09T13:21:51.963" v="2059" actId="1076"/>
          <ac:picMkLst>
            <pc:docMk/>
            <pc:sldMk cId="187137979" sldId="351"/>
            <ac:picMk id="9" creationId="{BBFFF3D8-942B-4F6F-82BB-F88DAC6C79ED}"/>
          </ac:picMkLst>
        </pc:picChg>
        <pc:picChg chg="add del mod">
          <ac:chgData name="James Franklin" userId="cf915d05-507f-491f-b4a6-b2aa085ee4b1" providerId="ADAL" clId="{85C36C80-12DA-4297-A84A-9B91624115B7}" dt="2021-12-09T13:19:58.757" v="2042" actId="478"/>
          <ac:picMkLst>
            <pc:docMk/>
            <pc:sldMk cId="187137979" sldId="351"/>
            <ac:picMk id="1026" creationId="{E122C8DC-F504-47B1-804C-1480F5CBB6CD}"/>
          </ac:picMkLst>
        </pc:picChg>
        <pc:picChg chg="add del mod">
          <ac:chgData name="James Franklin" userId="cf915d05-507f-491f-b4a6-b2aa085ee4b1" providerId="ADAL" clId="{85C36C80-12DA-4297-A84A-9B91624115B7}" dt="2021-12-09T13:21:39.003" v="2055" actId="478"/>
          <ac:picMkLst>
            <pc:docMk/>
            <pc:sldMk cId="187137979" sldId="351"/>
            <ac:picMk id="1028" creationId="{57A19AA2-9668-4FDA-BC37-77BA94C6AFCB}"/>
          </ac:picMkLst>
        </pc:picChg>
        <pc:picChg chg="add mod">
          <ac:chgData name="James Franklin" userId="cf915d05-507f-491f-b4a6-b2aa085ee4b1" providerId="ADAL" clId="{85C36C80-12DA-4297-A84A-9B91624115B7}" dt="2021-12-09T13:28:32.138" v="2076" actId="1076"/>
          <ac:picMkLst>
            <pc:docMk/>
            <pc:sldMk cId="187137979" sldId="351"/>
            <ac:picMk id="1030" creationId="{9B0CFCE7-C8BD-45C7-9386-CA98227853C7}"/>
          </ac:picMkLst>
        </pc:picChg>
      </pc:sldChg>
      <pc:sldChg chg="addSp delSp modSp add mod setBg addCm">
        <pc:chgData name="James Franklin" userId="cf915d05-507f-491f-b4a6-b2aa085ee4b1" providerId="ADAL" clId="{85C36C80-12DA-4297-A84A-9B91624115B7}" dt="2021-12-16T10:30:53.028" v="4192" actId="20577"/>
        <pc:sldMkLst>
          <pc:docMk/>
          <pc:sldMk cId="1634060825" sldId="352"/>
        </pc:sldMkLst>
        <pc:spChg chg="mod">
          <ac:chgData name="James Franklin" userId="cf915d05-507f-491f-b4a6-b2aa085ee4b1" providerId="ADAL" clId="{85C36C80-12DA-4297-A84A-9B91624115B7}" dt="2021-12-16T10:30:53.028" v="4192" actId="20577"/>
          <ac:spMkLst>
            <pc:docMk/>
            <pc:sldMk cId="1634060825" sldId="352"/>
            <ac:spMk id="2" creationId="{B11292A7-3AE4-4EE8-93A2-7A45D73A024D}"/>
          </ac:spMkLst>
        </pc:spChg>
        <pc:spChg chg="mod">
          <ac:chgData name="James Franklin" userId="cf915d05-507f-491f-b4a6-b2aa085ee4b1" providerId="ADAL" clId="{85C36C80-12DA-4297-A84A-9B91624115B7}" dt="2021-12-09T15:01:42.546" v="2988" actId="20577"/>
          <ac:spMkLst>
            <pc:docMk/>
            <pc:sldMk cId="1634060825" sldId="352"/>
            <ac:spMk id="3" creationId="{628BB325-37D0-49D9-9E45-1C311D76810D}"/>
          </ac:spMkLst>
        </pc:spChg>
        <pc:spChg chg="add mod">
          <ac:chgData name="James Franklin" userId="cf915d05-507f-491f-b4a6-b2aa085ee4b1" providerId="ADAL" clId="{85C36C80-12DA-4297-A84A-9B91624115B7}" dt="2021-12-09T14:51:04.698" v="2510" actId="122"/>
          <ac:spMkLst>
            <pc:docMk/>
            <pc:sldMk cId="1634060825" sldId="352"/>
            <ac:spMk id="6" creationId="{1B6BF827-2634-4790-8320-6EA1625EA8CC}"/>
          </ac:spMkLst>
        </pc:spChg>
        <pc:spChg chg="add mod">
          <ac:chgData name="James Franklin" userId="cf915d05-507f-491f-b4a6-b2aa085ee4b1" providerId="ADAL" clId="{85C36C80-12DA-4297-A84A-9B91624115B7}" dt="2021-12-09T14:51:37.977" v="2515" actId="693"/>
          <ac:spMkLst>
            <pc:docMk/>
            <pc:sldMk cId="1634060825" sldId="352"/>
            <ac:spMk id="7" creationId="{6C1F6FDA-B1A6-4934-939D-D679F5854257}"/>
          </ac:spMkLst>
        </pc:spChg>
        <pc:spChg chg="add mod">
          <ac:chgData name="James Franklin" userId="cf915d05-507f-491f-b4a6-b2aa085ee4b1" providerId="ADAL" clId="{85C36C80-12DA-4297-A84A-9B91624115B7}" dt="2021-12-09T14:56:22.864" v="2644" actId="6549"/>
          <ac:spMkLst>
            <pc:docMk/>
            <pc:sldMk cId="1634060825" sldId="352"/>
            <ac:spMk id="8" creationId="{F7F7DAF5-155F-4D87-AD01-A232684E1FE0}"/>
          </ac:spMkLst>
        </pc:spChg>
        <pc:spChg chg="add del mod">
          <ac:chgData name="James Franklin" userId="cf915d05-507f-491f-b4a6-b2aa085ee4b1" providerId="ADAL" clId="{85C36C80-12DA-4297-A84A-9B91624115B7}" dt="2021-12-09T14:56:56.700" v="2649" actId="478"/>
          <ac:spMkLst>
            <pc:docMk/>
            <pc:sldMk cId="1634060825" sldId="352"/>
            <ac:spMk id="11" creationId="{B290B4E1-D470-418C-8B5C-80A151C2E723}"/>
          </ac:spMkLst>
        </pc:spChg>
        <pc:spChg chg="add del mod">
          <ac:chgData name="James Franklin" userId="cf915d05-507f-491f-b4a6-b2aa085ee4b1" providerId="ADAL" clId="{85C36C80-12DA-4297-A84A-9B91624115B7}" dt="2021-12-09T14:57:27.836" v="2658" actId="478"/>
          <ac:spMkLst>
            <pc:docMk/>
            <pc:sldMk cId="1634060825" sldId="352"/>
            <ac:spMk id="12" creationId="{AB5C3FA0-674F-430B-8A0A-96CC209E4F15}"/>
          </ac:spMkLst>
        </pc:spChg>
        <pc:spChg chg="add mod">
          <ac:chgData name="James Franklin" userId="cf915d05-507f-491f-b4a6-b2aa085ee4b1" providerId="ADAL" clId="{85C36C80-12DA-4297-A84A-9B91624115B7}" dt="2021-12-09T14:59:04.279" v="2709" actId="1582"/>
          <ac:spMkLst>
            <pc:docMk/>
            <pc:sldMk cId="1634060825" sldId="352"/>
            <ac:spMk id="13" creationId="{1E738841-A2ED-4A19-819D-F5F35C127065}"/>
          </ac:spMkLst>
        </pc:spChg>
        <pc:spChg chg="add mod">
          <ac:chgData name="James Franklin" userId="cf915d05-507f-491f-b4a6-b2aa085ee4b1" providerId="ADAL" clId="{85C36C80-12DA-4297-A84A-9B91624115B7}" dt="2021-12-09T14:59:23.457" v="2711" actId="1076"/>
          <ac:spMkLst>
            <pc:docMk/>
            <pc:sldMk cId="1634060825" sldId="352"/>
            <ac:spMk id="14" creationId="{ABA4FD5F-6C77-4EED-9AFE-852EE5D8BF36}"/>
          </ac:spMkLst>
        </pc:spChg>
        <pc:spChg chg="add mod ord">
          <ac:chgData name="James Franklin" userId="cf915d05-507f-491f-b4a6-b2aa085ee4b1" providerId="ADAL" clId="{85C36C80-12DA-4297-A84A-9B91624115B7}" dt="2021-12-09T14:59:50.414" v="2715" actId="167"/>
          <ac:spMkLst>
            <pc:docMk/>
            <pc:sldMk cId="1634060825" sldId="352"/>
            <ac:spMk id="15" creationId="{89E0EB10-C5FB-44D6-ABED-5E5DE9E7AE28}"/>
          </ac:spMkLst>
        </pc:spChg>
        <pc:picChg chg="add mod">
          <ac:chgData name="James Franklin" userId="cf915d05-507f-491f-b4a6-b2aa085ee4b1" providerId="ADAL" clId="{85C36C80-12DA-4297-A84A-9B91624115B7}" dt="2021-12-09T14:48:14.945" v="2478" actId="1076"/>
          <ac:picMkLst>
            <pc:docMk/>
            <pc:sldMk cId="1634060825" sldId="352"/>
            <ac:picMk id="5" creationId="{25BB95F6-52F8-44E5-8224-F2E183AF04B7}"/>
          </ac:picMkLst>
        </pc:picChg>
        <pc:picChg chg="add mod">
          <ac:chgData name="James Franklin" userId="cf915d05-507f-491f-b4a6-b2aa085ee4b1" providerId="ADAL" clId="{85C36C80-12DA-4297-A84A-9B91624115B7}" dt="2021-12-09T14:55:45.056" v="2634" actId="1076"/>
          <ac:picMkLst>
            <pc:docMk/>
            <pc:sldMk cId="1634060825" sldId="352"/>
            <ac:picMk id="10" creationId="{A0CCAB74-6AE5-44DB-82BD-19D8B64A0BD3}"/>
          </ac:picMkLst>
        </pc:picChg>
        <pc:picChg chg="add mod">
          <ac:chgData name="James Franklin" userId="cf915d05-507f-491f-b4a6-b2aa085ee4b1" providerId="ADAL" clId="{85C36C80-12DA-4297-A84A-9B91624115B7}" dt="2021-12-09T14:59:53.966" v="2716" actId="167"/>
          <ac:picMkLst>
            <pc:docMk/>
            <pc:sldMk cId="1634060825" sldId="352"/>
            <ac:picMk id="5122" creationId="{93641699-F1E0-4B3C-A692-E952B42622FB}"/>
          </ac:picMkLst>
        </pc:picChg>
        <pc:picChg chg="add mod">
          <ac:chgData name="James Franklin" userId="cf915d05-507f-491f-b4a6-b2aa085ee4b1" providerId="ADAL" clId="{85C36C80-12DA-4297-A84A-9B91624115B7}" dt="2021-12-09T14:56:27.577" v="2645" actId="1076"/>
          <ac:picMkLst>
            <pc:docMk/>
            <pc:sldMk cId="1634060825" sldId="352"/>
            <ac:picMk id="5124" creationId="{027A594D-28DA-4099-A926-E8FA3636B881}"/>
          </ac:picMkLst>
        </pc:picChg>
      </pc:sldChg>
      <pc:sldChg chg="addSp modSp add mod ord setBg">
        <pc:chgData name="James Franklin" userId="cf915d05-507f-491f-b4a6-b2aa085ee4b1" providerId="ADAL" clId="{85C36C80-12DA-4297-A84A-9B91624115B7}" dt="2021-12-16T10:30:58.321" v="4202" actId="20577"/>
        <pc:sldMkLst>
          <pc:docMk/>
          <pc:sldMk cId="1423441111" sldId="353"/>
        </pc:sldMkLst>
        <pc:spChg chg="mod">
          <ac:chgData name="James Franklin" userId="cf915d05-507f-491f-b4a6-b2aa085ee4b1" providerId="ADAL" clId="{85C36C80-12DA-4297-A84A-9B91624115B7}" dt="2021-12-16T10:30:58.321" v="4202" actId="20577"/>
          <ac:spMkLst>
            <pc:docMk/>
            <pc:sldMk cId="1423441111" sldId="353"/>
            <ac:spMk id="2" creationId="{B11292A7-3AE4-4EE8-93A2-7A45D73A024D}"/>
          </ac:spMkLst>
        </pc:spChg>
        <pc:spChg chg="mod">
          <ac:chgData name="James Franklin" userId="cf915d05-507f-491f-b4a6-b2aa085ee4b1" providerId="ADAL" clId="{85C36C80-12DA-4297-A84A-9B91624115B7}" dt="2021-12-09T15:07:09.921" v="3628" actId="20577"/>
          <ac:spMkLst>
            <pc:docMk/>
            <pc:sldMk cId="1423441111" sldId="353"/>
            <ac:spMk id="3" creationId="{628BB325-37D0-49D9-9E45-1C311D76810D}"/>
          </ac:spMkLst>
        </pc:spChg>
        <pc:picChg chg="add mod">
          <ac:chgData name="James Franklin" userId="cf915d05-507f-491f-b4a6-b2aa085ee4b1" providerId="ADAL" clId="{85C36C80-12DA-4297-A84A-9B91624115B7}" dt="2021-12-09T12:22:06.341" v="658" actId="1076"/>
          <ac:picMkLst>
            <pc:docMk/>
            <pc:sldMk cId="1423441111" sldId="353"/>
            <ac:picMk id="5" creationId="{A0D74992-E8C1-4E5C-AD0E-139E682FB7CD}"/>
          </ac:picMkLst>
        </pc:picChg>
        <pc:picChg chg="add mod">
          <ac:chgData name="James Franklin" userId="cf915d05-507f-491f-b4a6-b2aa085ee4b1" providerId="ADAL" clId="{85C36C80-12DA-4297-A84A-9B91624115B7}" dt="2021-12-09T12:22:52.677" v="667" actId="1076"/>
          <ac:picMkLst>
            <pc:docMk/>
            <pc:sldMk cId="1423441111" sldId="353"/>
            <ac:picMk id="2050" creationId="{F48E7568-1A24-42EE-8554-BBC2B76B9E58}"/>
          </ac:picMkLst>
        </pc:picChg>
      </pc:sldChg>
      <pc:sldChg chg="modSp new del mod">
        <pc:chgData name="James Franklin" userId="cf915d05-507f-491f-b4a6-b2aa085ee4b1" providerId="ADAL" clId="{85C36C80-12DA-4297-A84A-9B91624115B7}" dt="2021-12-09T12:26:46.008" v="707" actId="47"/>
        <pc:sldMkLst>
          <pc:docMk/>
          <pc:sldMk cId="4167813355" sldId="354"/>
        </pc:sldMkLst>
        <pc:spChg chg="mod">
          <ac:chgData name="James Franklin" userId="cf915d05-507f-491f-b4a6-b2aa085ee4b1" providerId="ADAL" clId="{85C36C80-12DA-4297-A84A-9B91624115B7}" dt="2021-12-09T11:27:51.415" v="451" actId="20577"/>
          <ac:spMkLst>
            <pc:docMk/>
            <pc:sldMk cId="4167813355" sldId="354"/>
            <ac:spMk id="2" creationId="{29875E3B-3D00-4EF5-8943-C2F283338367}"/>
          </ac:spMkLst>
        </pc:spChg>
        <pc:spChg chg="mod">
          <ac:chgData name="James Franklin" userId="cf915d05-507f-491f-b4a6-b2aa085ee4b1" providerId="ADAL" clId="{85C36C80-12DA-4297-A84A-9B91624115B7}" dt="2021-12-09T11:27:55.903" v="455" actId="20577"/>
          <ac:spMkLst>
            <pc:docMk/>
            <pc:sldMk cId="4167813355" sldId="354"/>
            <ac:spMk id="3" creationId="{6B0C7833-BD64-4641-8702-1D63E128940A}"/>
          </ac:spMkLst>
        </pc:spChg>
      </pc:sldChg>
      <pc:sldChg chg="addSp delSp modSp new mod ord modClrScheme chgLayout">
        <pc:chgData name="James Franklin" userId="cf915d05-507f-491f-b4a6-b2aa085ee4b1" providerId="ADAL" clId="{85C36C80-12DA-4297-A84A-9B91624115B7}" dt="2021-12-09T13:02:06.340" v="1218" actId="20577"/>
        <pc:sldMkLst>
          <pc:docMk/>
          <pc:sldMk cId="597045211" sldId="355"/>
        </pc:sldMkLst>
        <pc:spChg chg="del mod ord">
          <ac:chgData name="James Franklin" userId="cf915d05-507f-491f-b4a6-b2aa085ee4b1" providerId="ADAL" clId="{85C36C80-12DA-4297-A84A-9B91624115B7}" dt="2021-12-09T11:28:37.542" v="461" actId="700"/>
          <ac:spMkLst>
            <pc:docMk/>
            <pc:sldMk cId="597045211" sldId="355"/>
            <ac:spMk id="2" creationId="{5B853E10-BAB9-4A69-90AE-BB0F6C46DB4D}"/>
          </ac:spMkLst>
        </pc:spChg>
        <pc:spChg chg="del mod ord">
          <ac:chgData name="James Franklin" userId="cf915d05-507f-491f-b4a6-b2aa085ee4b1" providerId="ADAL" clId="{85C36C80-12DA-4297-A84A-9B91624115B7}" dt="2021-12-09T11:28:37.542" v="461" actId="700"/>
          <ac:spMkLst>
            <pc:docMk/>
            <pc:sldMk cId="597045211" sldId="355"/>
            <ac:spMk id="3" creationId="{8CA38D1B-2FE1-4CA9-BECE-EFBCF8DBA1DD}"/>
          </ac:spMkLst>
        </pc:spChg>
        <pc:spChg chg="add mod ord">
          <ac:chgData name="James Franklin" userId="cf915d05-507f-491f-b4a6-b2aa085ee4b1" providerId="ADAL" clId="{85C36C80-12DA-4297-A84A-9B91624115B7}" dt="2021-12-09T11:28:40.998" v="469" actId="20577"/>
          <ac:spMkLst>
            <pc:docMk/>
            <pc:sldMk cId="597045211" sldId="355"/>
            <ac:spMk id="4" creationId="{7DBD6D31-15F6-4FFB-82F1-6314E7401A62}"/>
          </ac:spMkLst>
        </pc:spChg>
        <pc:spChg chg="add mod ord">
          <ac:chgData name="James Franklin" userId="cf915d05-507f-491f-b4a6-b2aa085ee4b1" providerId="ADAL" clId="{85C36C80-12DA-4297-A84A-9B91624115B7}" dt="2021-12-09T13:02:06.340" v="1218" actId="20577"/>
          <ac:spMkLst>
            <pc:docMk/>
            <pc:sldMk cId="597045211" sldId="355"/>
            <ac:spMk id="5" creationId="{F052CCFC-1981-42CC-87F0-51C9E3D309E1}"/>
          </ac:spMkLst>
        </pc:spChg>
      </pc:sldChg>
      <pc:sldChg chg="addSp delSp modSp new mod modClrScheme chgLayout">
        <pc:chgData name="James Franklin" userId="cf915d05-507f-491f-b4a6-b2aa085ee4b1" providerId="ADAL" clId="{85C36C80-12DA-4297-A84A-9B91624115B7}" dt="2021-12-09T13:18:33.253" v="2040" actId="20577"/>
        <pc:sldMkLst>
          <pc:docMk/>
          <pc:sldMk cId="1723924260" sldId="356"/>
        </pc:sldMkLst>
        <pc:spChg chg="del mod ord">
          <ac:chgData name="James Franklin" userId="cf915d05-507f-491f-b4a6-b2aa085ee4b1" providerId="ADAL" clId="{85C36C80-12DA-4297-A84A-9B91624115B7}" dt="2021-12-09T11:30:07.500" v="640" actId="700"/>
          <ac:spMkLst>
            <pc:docMk/>
            <pc:sldMk cId="1723924260" sldId="356"/>
            <ac:spMk id="2" creationId="{94ECDBC9-418B-4358-A26E-F90B99EBB02B}"/>
          </ac:spMkLst>
        </pc:spChg>
        <pc:spChg chg="del mod ord">
          <ac:chgData name="James Franklin" userId="cf915d05-507f-491f-b4a6-b2aa085ee4b1" providerId="ADAL" clId="{85C36C80-12DA-4297-A84A-9B91624115B7}" dt="2021-12-09T11:30:07.500" v="640" actId="700"/>
          <ac:spMkLst>
            <pc:docMk/>
            <pc:sldMk cId="1723924260" sldId="356"/>
            <ac:spMk id="3" creationId="{54FE5A7D-393A-46A5-A432-DF9B447D55A6}"/>
          </ac:spMkLst>
        </pc:spChg>
        <pc:spChg chg="add mod ord">
          <ac:chgData name="James Franklin" userId="cf915d05-507f-491f-b4a6-b2aa085ee4b1" providerId="ADAL" clId="{85C36C80-12DA-4297-A84A-9B91624115B7}" dt="2021-12-09T11:30:09.703" v="647" actId="20577"/>
          <ac:spMkLst>
            <pc:docMk/>
            <pc:sldMk cId="1723924260" sldId="356"/>
            <ac:spMk id="4" creationId="{CAD87D98-ED92-480F-999C-5A2659D5B36F}"/>
          </ac:spMkLst>
        </pc:spChg>
        <pc:spChg chg="add mod ord">
          <ac:chgData name="James Franklin" userId="cf915d05-507f-491f-b4a6-b2aa085ee4b1" providerId="ADAL" clId="{85C36C80-12DA-4297-A84A-9B91624115B7}" dt="2021-12-09T13:18:33.253" v="2040" actId="20577"/>
          <ac:spMkLst>
            <pc:docMk/>
            <pc:sldMk cId="1723924260" sldId="356"/>
            <ac:spMk id="5" creationId="{5B19B2F9-09A5-4DA3-962D-A89EEB89ACF9}"/>
          </ac:spMkLst>
        </pc:spChg>
        <pc:picChg chg="add del mod">
          <ac:chgData name="James Franklin" userId="cf915d05-507f-491f-b4a6-b2aa085ee4b1" providerId="ADAL" clId="{85C36C80-12DA-4297-A84A-9B91624115B7}" dt="2021-12-09T12:25:19.616" v="681" actId="478"/>
          <ac:picMkLst>
            <pc:docMk/>
            <pc:sldMk cId="1723924260" sldId="356"/>
            <ac:picMk id="7" creationId="{81D27E17-5351-4F54-BFE0-EAEDD541C30A}"/>
          </ac:picMkLst>
        </pc:picChg>
        <pc:picChg chg="add mod">
          <ac:chgData name="James Franklin" userId="cf915d05-507f-491f-b4a6-b2aa085ee4b1" providerId="ADAL" clId="{85C36C80-12DA-4297-A84A-9B91624115B7}" dt="2021-12-09T12:25:26.509" v="683" actId="1076"/>
          <ac:picMkLst>
            <pc:docMk/>
            <pc:sldMk cId="1723924260" sldId="356"/>
            <ac:picMk id="9" creationId="{244C952A-29D5-4E4C-977F-8043D3951F03}"/>
          </ac:picMkLst>
        </pc:picChg>
        <pc:picChg chg="add del">
          <ac:chgData name="James Franklin" userId="cf915d05-507f-491f-b4a6-b2aa085ee4b1" providerId="ADAL" clId="{85C36C80-12DA-4297-A84A-9B91624115B7}" dt="2021-12-09T12:24:08.022" v="669" actId="478"/>
          <ac:picMkLst>
            <pc:docMk/>
            <pc:sldMk cId="1723924260" sldId="356"/>
            <ac:picMk id="3074" creationId="{BBDD5962-D6D6-4295-ABDC-814C0DF48E34}"/>
          </ac:picMkLst>
        </pc:picChg>
        <pc:picChg chg="add del mod">
          <ac:chgData name="James Franklin" userId="cf915d05-507f-491f-b4a6-b2aa085ee4b1" providerId="ADAL" clId="{85C36C80-12DA-4297-A84A-9B91624115B7}" dt="2021-12-09T12:24:57.342" v="679" actId="478"/>
          <ac:picMkLst>
            <pc:docMk/>
            <pc:sldMk cId="1723924260" sldId="356"/>
            <ac:picMk id="3076" creationId="{50B654E9-32CD-42B2-8AAA-8B6ADC3502ED}"/>
          </ac:picMkLst>
        </pc:picChg>
        <pc:picChg chg="add mod">
          <ac:chgData name="James Franklin" userId="cf915d05-507f-491f-b4a6-b2aa085ee4b1" providerId="ADAL" clId="{85C36C80-12DA-4297-A84A-9B91624115B7}" dt="2021-12-09T12:26:15.058" v="692" actId="167"/>
          <ac:picMkLst>
            <pc:docMk/>
            <pc:sldMk cId="1723924260" sldId="356"/>
            <ac:picMk id="3078" creationId="{19184354-728D-45B9-8D47-70F7711F2B2F}"/>
          </ac:picMkLst>
        </pc:picChg>
      </pc:sldChg>
      <pc:sldChg chg="modSp add mod modClrScheme chgLayout">
        <pc:chgData name="James Franklin" userId="cf915d05-507f-491f-b4a6-b2aa085ee4b1" providerId="ADAL" clId="{85C36C80-12DA-4297-A84A-9B91624115B7}" dt="2021-12-09T13:14:38.405" v="1916" actId="207"/>
        <pc:sldMkLst>
          <pc:docMk/>
          <pc:sldMk cId="757302575" sldId="357"/>
        </pc:sldMkLst>
        <pc:spChg chg="mod ord">
          <ac:chgData name="James Franklin" userId="cf915d05-507f-491f-b4a6-b2aa085ee4b1" providerId="ADAL" clId="{85C36C80-12DA-4297-A84A-9B91624115B7}" dt="2021-12-09T13:06:13.975" v="1244" actId="700"/>
          <ac:spMkLst>
            <pc:docMk/>
            <pc:sldMk cId="757302575" sldId="357"/>
            <ac:spMk id="2" creationId="{9D07819F-5D1D-4C7D-84D6-E5EEAD0C0348}"/>
          </ac:spMkLst>
        </pc:spChg>
        <pc:spChg chg="mod ord">
          <ac:chgData name="James Franklin" userId="cf915d05-507f-491f-b4a6-b2aa085ee4b1" providerId="ADAL" clId="{85C36C80-12DA-4297-A84A-9B91624115B7}" dt="2021-12-09T13:14:38.405" v="1916" actId="207"/>
          <ac:spMkLst>
            <pc:docMk/>
            <pc:sldMk cId="757302575" sldId="357"/>
            <ac:spMk id="3" creationId="{47E5ABBE-8D45-4887-A7D9-A93ED7C146B6}"/>
          </ac:spMkLst>
        </pc:spChg>
      </pc:sldChg>
      <pc:sldChg chg="add">
        <pc:chgData name="James Franklin" userId="cf915d05-507f-491f-b4a6-b2aa085ee4b1" providerId="ADAL" clId="{85C36C80-12DA-4297-A84A-9B91624115B7}" dt="2021-12-09T13:06:02.370" v="1243"/>
        <pc:sldMkLst>
          <pc:docMk/>
          <pc:sldMk cId="549198250" sldId="358"/>
        </pc:sldMkLst>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Leonora Sheppard" userId="3688f6d8-1f97-408e-a4fe-cc859c551ddb" providerId="ADAL" clId="{942B9F9E-3E8B-4559-8967-B3FE7B069522}"/>
    <pc:docChg chg="modSld">
      <pc:chgData name="Leonora Sheppard" userId="3688f6d8-1f97-408e-a4fe-cc859c551ddb" providerId="ADAL" clId="{942B9F9E-3E8B-4559-8967-B3FE7B069522}" dt="2021-10-06T08:10:52.662" v="7" actId="6549"/>
      <pc:docMkLst>
        <pc:docMk/>
      </pc:docMkLst>
      <pc:sldChg chg="modSp mod">
        <pc:chgData name="Leonora Sheppard" userId="3688f6d8-1f97-408e-a4fe-cc859c551ddb" providerId="ADAL" clId="{942B9F9E-3E8B-4559-8967-B3FE7B069522}" dt="2021-10-06T08:06:35.899" v="2" actId="14100"/>
        <pc:sldMkLst>
          <pc:docMk/>
          <pc:sldMk cId="2688001643" sldId="305"/>
        </pc:sldMkLst>
        <pc:spChg chg="mod">
          <ac:chgData name="Leonora Sheppard" userId="3688f6d8-1f97-408e-a4fe-cc859c551ddb" providerId="ADAL" clId="{942B9F9E-3E8B-4559-8967-B3FE7B069522}" dt="2021-10-06T08:06:35.899" v="2" actId="14100"/>
          <ac:spMkLst>
            <pc:docMk/>
            <pc:sldMk cId="2688001643" sldId="305"/>
            <ac:spMk id="3" creationId="{7725B063-C47A-46DA-BF80-02DE5D9AE782}"/>
          </ac:spMkLst>
        </pc:spChg>
        <pc:graphicFrameChg chg="modGraphic">
          <ac:chgData name="Leonora Sheppard" userId="3688f6d8-1f97-408e-a4fe-cc859c551ddb" providerId="ADAL" clId="{942B9F9E-3E8B-4559-8967-B3FE7B069522}" dt="2021-10-06T08:06:28.674" v="1" actId="255"/>
          <ac:graphicFrameMkLst>
            <pc:docMk/>
            <pc:sldMk cId="2688001643" sldId="305"/>
            <ac:graphicFrameMk id="4" creationId="{AA99B862-5764-4D4C-AA36-02D0A28F0B26}"/>
          </ac:graphicFrameMkLst>
        </pc:graphicFrameChg>
      </pc:sldChg>
      <pc:sldChg chg="modSp mod">
        <pc:chgData name="Leonora Sheppard" userId="3688f6d8-1f97-408e-a4fe-cc859c551ddb" providerId="ADAL" clId="{942B9F9E-3E8B-4559-8967-B3FE7B069522}" dt="2021-10-06T08:10:52.662" v="7" actId="6549"/>
        <pc:sldMkLst>
          <pc:docMk/>
          <pc:sldMk cId="780290047" sldId="308"/>
        </pc:sldMkLst>
        <pc:spChg chg="mod">
          <ac:chgData name="Leonora Sheppard" userId="3688f6d8-1f97-408e-a4fe-cc859c551ddb" providerId="ADAL" clId="{942B9F9E-3E8B-4559-8967-B3FE7B069522}" dt="2021-10-06T08:10:52.662" v="7" actId="6549"/>
          <ac:spMkLst>
            <pc:docMk/>
            <pc:sldMk cId="780290047" sldId="308"/>
            <ac:spMk id="3" creationId="{F1635860-9251-40E5-8ACF-120416CF2CA0}"/>
          </ac:spMkLst>
        </pc:spChg>
      </pc:sldChg>
      <pc:sldChg chg="modSp mod">
        <pc:chgData name="Leonora Sheppard" userId="3688f6d8-1f97-408e-a4fe-cc859c551ddb" providerId="ADAL" clId="{942B9F9E-3E8B-4559-8967-B3FE7B069522}" dt="2021-10-06T08:07:15.672" v="5" actId="2711"/>
        <pc:sldMkLst>
          <pc:docMk/>
          <pc:sldMk cId="2229157014" sldId="309"/>
        </pc:sldMkLst>
        <pc:spChg chg="mod">
          <ac:chgData name="Leonora Sheppard" userId="3688f6d8-1f97-408e-a4fe-cc859c551ddb" providerId="ADAL" clId="{942B9F9E-3E8B-4559-8967-B3FE7B069522}" dt="2021-10-06T08:07:15.672" v="5" actId="2711"/>
          <ac:spMkLst>
            <pc:docMk/>
            <pc:sldMk cId="2229157014" sldId="309"/>
            <ac:spMk id="6" creationId="{872ADA72-CD37-41DB-8CEE-CE452CF95495}"/>
          </ac:spMkLst>
        </pc:spChg>
        <pc:graphicFrameChg chg="modGraphic">
          <ac:chgData name="Leonora Sheppard" userId="3688f6d8-1f97-408e-a4fe-cc859c551ddb" providerId="ADAL" clId="{942B9F9E-3E8B-4559-8967-B3FE7B069522}" dt="2021-10-06T08:07:02.298" v="4" actId="255"/>
          <ac:graphicFrameMkLst>
            <pc:docMk/>
            <pc:sldMk cId="2229157014" sldId="309"/>
            <ac:graphicFrameMk id="4" creationId="{AA99B862-5764-4D4C-AA36-02D0A28F0B26}"/>
          </ac:graphicFrameMkLst>
        </pc:graphicFrameChg>
      </pc:sldChg>
    </pc:docChg>
  </pc:docChgLst>
  <pc:docChgLst>
    <pc:chgData name="Mike Bloys" userId="1248c4d8-7b2b-4b32-b8bd-163ae845f9bb" providerId="ADAL" clId="{979CB482-47B1-418D-96AA-569B34D8E0F7}"/>
    <pc:docChg chg="undo custSel modSld modMainMaster">
      <pc:chgData name="Mike Bloys" userId="1248c4d8-7b2b-4b32-b8bd-163ae845f9bb" providerId="ADAL" clId="{979CB482-47B1-418D-96AA-569B34D8E0F7}" dt="2021-10-06T14:53:11.826" v="203" actId="2696"/>
      <pc:docMkLst>
        <pc:docMk/>
      </pc:docMkLst>
      <pc:sldChg chg="addSp delSp modSp mod chgLayout">
        <pc:chgData name="Mike Bloys" userId="1248c4d8-7b2b-4b32-b8bd-163ae845f9bb" providerId="ADAL" clId="{979CB482-47B1-418D-96AA-569B34D8E0F7}" dt="2021-10-06T11:05:50.054" v="77" actId="21"/>
        <pc:sldMkLst>
          <pc:docMk/>
          <pc:sldMk cId="644322881" sldId="261"/>
        </pc:sldMkLst>
        <pc:spChg chg="add del mod">
          <ac:chgData name="Mike Bloys" userId="1248c4d8-7b2b-4b32-b8bd-163ae845f9bb" providerId="ADAL" clId="{979CB482-47B1-418D-96AA-569B34D8E0F7}" dt="2021-10-06T11:05:45.234" v="75" actId="6264"/>
          <ac:spMkLst>
            <pc:docMk/>
            <pc:sldMk cId="644322881" sldId="261"/>
            <ac:spMk id="2" creationId="{6E55972B-630D-4CF5-A6A8-15B6BBB50BF0}"/>
          </ac:spMkLst>
        </pc:spChg>
        <pc:spChg chg="mod ord">
          <ac:chgData name="Mike Bloys" userId="1248c4d8-7b2b-4b32-b8bd-163ae845f9bb" providerId="ADAL" clId="{979CB482-47B1-418D-96AA-569B34D8E0F7}" dt="2021-10-06T11:05:45.234" v="75" actId="6264"/>
          <ac:spMkLst>
            <pc:docMk/>
            <pc:sldMk cId="644322881" sldId="261"/>
            <ac:spMk id="3" creationId="{00000000-0000-0000-0000-000000000000}"/>
          </ac:spMkLst>
        </pc:spChg>
        <pc:spChg chg="mod ord">
          <ac:chgData name="Mike Bloys" userId="1248c4d8-7b2b-4b32-b8bd-163ae845f9bb" providerId="ADAL" clId="{979CB482-47B1-418D-96AA-569B34D8E0F7}" dt="2021-10-06T11:05:45.234" v="75" actId="6264"/>
          <ac:spMkLst>
            <pc:docMk/>
            <pc:sldMk cId="644322881" sldId="261"/>
            <ac:spMk id="4" creationId="{00000000-0000-0000-0000-000000000000}"/>
          </ac:spMkLst>
        </pc:spChg>
        <pc:spChg chg="add del mod">
          <ac:chgData name="Mike Bloys" userId="1248c4d8-7b2b-4b32-b8bd-163ae845f9bb" providerId="ADAL" clId="{979CB482-47B1-418D-96AA-569B34D8E0F7}" dt="2021-10-06T11:05:50.054" v="77" actId="21"/>
          <ac:spMkLst>
            <pc:docMk/>
            <pc:sldMk cId="644322881" sldId="261"/>
            <ac:spMk id="5" creationId="{FB2F5AEC-947A-4B0E-A92B-2BDA76561FC8}"/>
          </ac:spMkLst>
        </pc:spChg>
        <pc:spChg chg="add del mod">
          <ac:chgData name="Mike Bloys" userId="1248c4d8-7b2b-4b32-b8bd-163ae845f9bb" providerId="ADAL" clId="{979CB482-47B1-418D-96AA-569B34D8E0F7}" dt="2021-10-06T11:05:45.234" v="75" actId="6264"/>
          <ac:spMkLst>
            <pc:docMk/>
            <pc:sldMk cId="644322881" sldId="261"/>
            <ac:spMk id="6" creationId="{6B4F3CBD-4EE0-4E88-AAD2-147691F1E505}"/>
          </ac:spMkLst>
        </pc:spChg>
      </pc:sldChg>
      <pc:sldChg chg="modSp mod">
        <pc:chgData name="Mike Bloys" userId="1248c4d8-7b2b-4b32-b8bd-163ae845f9bb" providerId="ADAL" clId="{979CB482-47B1-418D-96AA-569B34D8E0F7}" dt="2021-10-06T11:08:57.996" v="94" actId="207"/>
        <pc:sldMkLst>
          <pc:docMk/>
          <pc:sldMk cId="444845871" sldId="262"/>
        </pc:sldMkLst>
        <pc:spChg chg="mod">
          <ac:chgData name="Mike Bloys" userId="1248c4d8-7b2b-4b32-b8bd-163ae845f9bb" providerId="ADAL" clId="{979CB482-47B1-418D-96AA-569B34D8E0F7}" dt="2021-10-06T11:08:57.996" v="94" actId="207"/>
          <ac:spMkLst>
            <pc:docMk/>
            <pc:sldMk cId="444845871" sldId="262"/>
            <ac:spMk id="3" creationId="{00000000-0000-0000-0000-000000000000}"/>
          </ac:spMkLst>
        </pc:spChg>
      </pc:sldChg>
      <pc:sldChg chg="modSp mod modClrScheme chgLayout">
        <pc:chgData name="Mike Bloys" userId="1248c4d8-7b2b-4b32-b8bd-163ae845f9bb" providerId="ADAL" clId="{979CB482-47B1-418D-96AA-569B34D8E0F7}" dt="2021-10-06T11:09:10.422" v="95" actId="700"/>
        <pc:sldMkLst>
          <pc:docMk/>
          <pc:sldMk cId="2469797218" sldId="263"/>
        </pc:sldMkLst>
        <pc:spChg chg="mod ord">
          <ac:chgData name="Mike Bloys" userId="1248c4d8-7b2b-4b32-b8bd-163ae845f9bb" providerId="ADAL" clId="{979CB482-47B1-418D-96AA-569B34D8E0F7}" dt="2021-10-06T11:09:10.422" v="95" actId="700"/>
          <ac:spMkLst>
            <pc:docMk/>
            <pc:sldMk cId="2469797218" sldId="263"/>
            <ac:spMk id="2" creationId="{00000000-0000-0000-0000-000000000000}"/>
          </ac:spMkLst>
        </pc:spChg>
        <pc:spChg chg="mod ord">
          <ac:chgData name="Mike Bloys" userId="1248c4d8-7b2b-4b32-b8bd-163ae845f9bb" providerId="ADAL" clId="{979CB482-47B1-418D-96AA-569B34D8E0F7}" dt="2021-10-06T11:09:10.422" v="95" actId="700"/>
          <ac:spMkLst>
            <pc:docMk/>
            <pc:sldMk cId="2469797218" sldId="263"/>
            <ac:spMk id="3" creationId="{00000000-0000-0000-0000-000000000000}"/>
          </ac:spMkLst>
        </pc:spChg>
      </pc:sldChg>
      <pc:sldChg chg="modSp mod">
        <pc:chgData name="Mike Bloys" userId="1248c4d8-7b2b-4b32-b8bd-163ae845f9bb" providerId="ADAL" clId="{979CB482-47B1-418D-96AA-569B34D8E0F7}" dt="2021-10-06T11:34:11.716" v="178" actId="207"/>
        <pc:sldMkLst>
          <pc:docMk/>
          <pc:sldMk cId="723671373" sldId="264"/>
        </pc:sldMkLst>
        <pc:spChg chg="mod">
          <ac:chgData name="Mike Bloys" userId="1248c4d8-7b2b-4b32-b8bd-163ae845f9bb" providerId="ADAL" clId="{979CB482-47B1-418D-96AA-569B34D8E0F7}" dt="2021-10-06T11:34:11.716" v="178" actId="207"/>
          <ac:spMkLst>
            <pc:docMk/>
            <pc:sldMk cId="723671373" sldId="264"/>
            <ac:spMk id="3" creationId="{00000000-0000-0000-0000-000000000000}"/>
          </ac:spMkLst>
        </pc:spChg>
      </pc:sldChg>
      <pc:sldChg chg="addSp delSp modSp mod delCm modCm">
        <pc:chgData name="Mike Bloys" userId="1248c4d8-7b2b-4b32-b8bd-163ae845f9bb" providerId="ADAL" clId="{979CB482-47B1-418D-96AA-569B34D8E0F7}" dt="2021-10-06T13:21:30.591" v="194" actId="1592"/>
        <pc:sldMkLst>
          <pc:docMk/>
          <pc:sldMk cId="1934479713" sldId="277"/>
        </pc:sldMkLst>
        <pc:picChg chg="del">
          <ac:chgData name="Mike Bloys" userId="1248c4d8-7b2b-4b32-b8bd-163ae845f9bb" providerId="ADAL" clId="{979CB482-47B1-418D-96AA-569B34D8E0F7}" dt="2021-10-06T13:19:08.987" v="191" actId="478"/>
          <ac:picMkLst>
            <pc:docMk/>
            <pc:sldMk cId="1934479713" sldId="277"/>
            <ac:picMk id="4" creationId="{6B801960-DA4B-4756-8F10-419F04F8A2F9}"/>
          </ac:picMkLst>
        </pc:picChg>
        <pc:picChg chg="add del mod ord">
          <ac:chgData name="Mike Bloys" userId="1248c4d8-7b2b-4b32-b8bd-163ae845f9bb" providerId="ADAL" clId="{979CB482-47B1-418D-96AA-569B34D8E0F7}" dt="2021-10-06T13:17:06.602" v="185" actId="21"/>
          <ac:picMkLst>
            <pc:docMk/>
            <pc:sldMk cId="1934479713" sldId="277"/>
            <ac:picMk id="6" creationId="{2C51CDCF-0372-4A35-ACF5-AF17855640E8}"/>
          </ac:picMkLst>
        </pc:picChg>
        <pc:picChg chg="add mod ord">
          <ac:chgData name="Mike Bloys" userId="1248c4d8-7b2b-4b32-b8bd-163ae845f9bb" providerId="ADAL" clId="{979CB482-47B1-418D-96AA-569B34D8E0F7}" dt="2021-10-06T13:17:38.001" v="190" actId="167"/>
          <ac:picMkLst>
            <pc:docMk/>
            <pc:sldMk cId="1934479713" sldId="277"/>
            <ac:picMk id="7" creationId="{A647873C-BC02-4752-91EA-9FAFCCF34523}"/>
          </ac:picMkLst>
        </pc:picChg>
        <pc:picChg chg="add mod">
          <ac:chgData name="Mike Bloys" userId="1248c4d8-7b2b-4b32-b8bd-163ae845f9bb" providerId="ADAL" clId="{979CB482-47B1-418D-96AA-569B34D8E0F7}" dt="2021-10-06T13:19:20.813" v="193"/>
          <ac:picMkLst>
            <pc:docMk/>
            <pc:sldMk cId="1934479713" sldId="277"/>
            <ac:picMk id="8" creationId="{EB208463-4DCA-4EFD-B4A7-18C9C41367CE}"/>
          </ac:picMkLst>
        </pc:picChg>
      </pc:sldChg>
      <pc:sldChg chg="modSp mod">
        <pc:chgData name="Mike Bloys" userId="1248c4d8-7b2b-4b32-b8bd-163ae845f9bb" providerId="ADAL" clId="{979CB482-47B1-418D-96AA-569B34D8E0F7}" dt="2021-10-06T11:34:18.563" v="180" actId="20577"/>
        <pc:sldMkLst>
          <pc:docMk/>
          <pc:sldMk cId="464189532" sldId="282"/>
        </pc:sldMkLst>
        <pc:spChg chg="mod">
          <ac:chgData name="Mike Bloys" userId="1248c4d8-7b2b-4b32-b8bd-163ae845f9bb" providerId="ADAL" clId="{979CB482-47B1-418D-96AA-569B34D8E0F7}" dt="2021-10-06T11:34:17.097" v="179" actId="20577"/>
          <ac:spMkLst>
            <pc:docMk/>
            <pc:sldMk cId="464189532" sldId="282"/>
            <ac:spMk id="2" creationId="{00000000-0000-0000-0000-000000000000}"/>
          </ac:spMkLst>
        </pc:spChg>
        <pc:spChg chg="mod">
          <ac:chgData name="Mike Bloys" userId="1248c4d8-7b2b-4b32-b8bd-163ae845f9bb" providerId="ADAL" clId="{979CB482-47B1-418D-96AA-569B34D8E0F7}" dt="2021-10-06T11:34:18.563" v="180" actId="20577"/>
          <ac:spMkLst>
            <pc:docMk/>
            <pc:sldMk cId="464189532" sldId="282"/>
            <ac:spMk id="5" creationId="{00000000-0000-0000-0000-000000000000}"/>
          </ac:spMkLst>
        </pc:spChg>
      </pc:sldChg>
      <pc:sldChg chg="modSp mod modClrScheme chgLayout">
        <pc:chgData name="Mike Bloys" userId="1248c4d8-7b2b-4b32-b8bd-163ae845f9bb" providerId="ADAL" clId="{979CB482-47B1-418D-96AA-569B34D8E0F7}" dt="2021-10-06T13:22:13.181" v="201" actId="700"/>
        <pc:sldMkLst>
          <pc:docMk/>
          <pc:sldMk cId="2136741374" sldId="289"/>
        </pc:sldMkLst>
        <pc:spChg chg="mod ord">
          <ac:chgData name="Mike Bloys" userId="1248c4d8-7b2b-4b32-b8bd-163ae845f9bb" providerId="ADAL" clId="{979CB482-47B1-418D-96AA-569B34D8E0F7}" dt="2021-10-06T13:22:13.181" v="201" actId="700"/>
          <ac:spMkLst>
            <pc:docMk/>
            <pc:sldMk cId="2136741374" sldId="289"/>
            <ac:spMk id="2" creationId="{FC41536D-4DC4-4010-8DBE-D29CD13DF885}"/>
          </ac:spMkLst>
        </pc:spChg>
        <pc:spChg chg="mod ord">
          <ac:chgData name="Mike Bloys" userId="1248c4d8-7b2b-4b32-b8bd-163ae845f9bb" providerId="ADAL" clId="{979CB482-47B1-418D-96AA-569B34D8E0F7}" dt="2021-10-06T13:22:13.181" v="201" actId="700"/>
          <ac:spMkLst>
            <pc:docMk/>
            <pc:sldMk cId="2136741374" sldId="289"/>
            <ac:spMk id="3" creationId="{DF351E72-DA1E-427D-BBF5-35F3677CA4F1}"/>
          </ac:spMkLst>
        </pc:spChg>
      </pc:sldChg>
      <pc:sldChg chg="modSp mod modClrScheme chgLayout">
        <pc:chgData name="Mike Bloys" userId="1248c4d8-7b2b-4b32-b8bd-163ae845f9bb" providerId="ADAL" clId="{979CB482-47B1-418D-96AA-569B34D8E0F7}" dt="2021-10-06T14:53:05.361" v="202" actId="700"/>
        <pc:sldMkLst>
          <pc:docMk/>
          <pc:sldMk cId="933160594" sldId="293"/>
        </pc:sldMkLst>
        <pc:spChg chg="mod ord">
          <ac:chgData name="Mike Bloys" userId="1248c4d8-7b2b-4b32-b8bd-163ae845f9bb" providerId="ADAL" clId="{979CB482-47B1-418D-96AA-569B34D8E0F7}" dt="2021-10-06T14:53:05.361" v="202" actId="700"/>
          <ac:spMkLst>
            <pc:docMk/>
            <pc:sldMk cId="933160594" sldId="293"/>
            <ac:spMk id="4" creationId="{2B1EA733-587E-4823-BB6C-502D09BD63DD}"/>
          </ac:spMkLst>
        </pc:spChg>
        <pc:spChg chg="mod ord">
          <ac:chgData name="Mike Bloys" userId="1248c4d8-7b2b-4b32-b8bd-163ae845f9bb" providerId="ADAL" clId="{979CB482-47B1-418D-96AA-569B34D8E0F7}" dt="2021-10-06T14:53:05.361" v="202" actId="700"/>
          <ac:spMkLst>
            <pc:docMk/>
            <pc:sldMk cId="933160594" sldId="293"/>
            <ac:spMk id="5" creationId="{5013851E-F352-473D-835F-2A5ACDE7A26F}"/>
          </ac:spMkLst>
        </pc:spChg>
      </pc:sldChg>
      <pc:sldChg chg="modSp mod modClrScheme chgLayout">
        <pc:chgData name="Mike Bloys" userId="1248c4d8-7b2b-4b32-b8bd-163ae845f9bb" providerId="ADAL" clId="{979CB482-47B1-418D-96AA-569B34D8E0F7}" dt="2021-10-06T11:09:19.342" v="96" actId="700"/>
        <pc:sldMkLst>
          <pc:docMk/>
          <pc:sldMk cId="2977809508" sldId="297"/>
        </pc:sldMkLst>
        <pc:spChg chg="mod ord">
          <ac:chgData name="Mike Bloys" userId="1248c4d8-7b2b-4b32-b8bd-163ae845f9bb" providerId="ADAL" clId="{979CB482-47B1-418D-96AA-569B34D8E0F7}" dt="2021-10-06T11:09:19.342" v="96" actId="700"/>
          <ac:spMkLst>
            <pc:docMk/>
            <pc:sldMk cId="2977809508" sldId="297"/>
            <ac:spMk id="2" creationId="{9EAE2D97-8C88-4D35-AA01-D741CAC4BE19}"/>
          </ac:spMkLst>
        </pc:spChg>
        <pc:spChg chg="mod ord">
          <ac:chgData name="Mike Bloys" userId="1248c4d8-7b2b-4b32-b8bd-163ae845f9bb" providerId="ADAL" clId="{979CB482-47B1-418D-96AA-569B34D8E0F7}" dt="2021-10-06T11:09:19.342" v="96" actId="700"/>
          <ac:spMkLst>
            <pc:docMk/>
            <pc:sldMk cId="2977809508" sldId="297"/>
            <ac:spMk id="4" creationId="{B709A8B0-C9DB-4EFB-93DC-6876F12E37D9}"/>
          </ac:spMkLst>
        </pc:spChg>
      </pc:sldChg>
      <pc:sldChg chg="modSp mod">
        <pc:chgData name="Mike Bloys" userId="1248c4d8-7b2b-4b32-b8bd-163ae845f9bb" providerId="ADAL" clId="{979CB482-47B1-418D-96AA-569B34D8E0F7}" dt="2021-10-06T11:17:39.507" v="136" actId="1076"/>
        <pc:sldMkLst>
          <pc:docMk/>
          <pc:sldMk cId="3783663615" sldId="299"/>
        </pc:sldMkLst>
        <pc:spChg chg="mod">
          <ac:chgData name="Mike Bloys" userId="1248c4d8-7b2b-4b32-b8bd-163ae845f9bb" providerId="ADAL" clId="{979CB482-47B1-418D-96AA-569B34D8E0F7}" dt="2021-10-06T11:11:22.962" v="135" actId="20577"/>
          <ac:spMkLst>
            <pc:docMk/>
            <pc:sldMk cId="3783663615" sldId="299"/>
            <ac:spMk id="3" creationId="{04326883-2C6E-4C7E-A976-4A09D450488E}"/>
          </ac:spMkLst>
        </pc:spChg>
        <pc:graphicFrameChg chg="mod modGraphic">
          <ac:chgData name="Mike Bloys" userId="1248c4d8-7b2b-4b32-b8bd-163ae845f9bb" providerId="ADAL" clId="{979CB482-47B1-418D-96AA-569B34D8E0F7}" dt="2021-10-06T11:17:39.507" v="136" actId="1076"/>
          <ac:graphicFrameMkLst>
            <pc:docMk/>
            <pc:sldMk cId="3783663615" sldId="299"/>
            <ac:graphicFrameMk id="4" creationId="{6194F47C-9279-49F2-ADA5-4C2B112122C0}"/>
          </ac:graphicFrameMkLst>
        </pc:graphicFrameChg>
      </pc:sldChg>
      <pc:sldChg chg="addSp delSp modSp mod">
        <pc:chgData name="Mike Bloys" userId="1248c4d8-7b2b-4b32-b8bd-163ae845f9bb" providerId="ADAL" clId="{979CB482-47B1-418D-96AA-569B34D8E0F7}" dt="2021-10-06T13:19:15.521" v="192" actId="207"/>
        <pc:sldMkLst>
          <pc:docMk/>
          <pc:sldMk cId="1370768076" sldId="300"/>
        </pc:sldMkLst>
        <pc:spChg chg="mod">
          <ac:chgData name="Mike Bloys" userId="1248c4d8-7b2b-4b32-b8bd-163ae845f9bb" providerId="ADAL" clId="{979CB482-47B1-418D-96AA-569B34D8E0F7}" dt="2021-10-06T11:32:27.157" v="165" actId="20577"/>
          <ac:spMkLst>
            <pc:docMk/>
            <pc:sldMk cId="1370768076" sldId="300"/>
            <ac:spMk id="3" creationId="{17FF46F1-8B11-445F-957D-6CA5FA94B7E2}"/>
          </ac:spMkLst>
        </pc:spChg>
        <pc:picChg chg="del">
          <ac:chgData name="Mike Bloys" userId="1248c4d8-7b2b-4b32-b8bd-163ae845f9bb" providerId="ADAL" clId="{979CB482-47B1-418D-96AA-569B34D8E0F7}" dt="2021-10-06T11:32:29.573" v="166" actId="478"/>
          <ac:picMkLst>
            <pc:docMk/>
            <pc:sldMk cId="1370768076" sldId="300"/>
            <ac:picMk id="5" creationId="{E567F06C-B003-4CAC-8C4A-F615C8C7A9E2}"/>
          </ac:picMkLst>
        </pc:picChg>
        <pc:picChg chg="add del mod ord">
          <ac:chgData name="Mike Bloys" userId="1248c4d8-7b2b-4b32-b8bd-163ae845f9bb" providerId="ADAL" clId="{979CB482-47B1-418D-96AA-569B34D8E0F7}" dt="2021-10-06T11:26:11.458" v="141" actId="478"/>
          <ac:picMkLst>
            <pc:docMk/>
            <pc:sldMk cId="1370768076" sldId="300"/>
            <ac:picMk id="6" creationId="{B4AD15CC-782F-4CFB-AA1A-6B6105E362E6}"/>
          </ac:picMkLst>
        </pc:picChg>
        <pc:picChg chg="add del mod">
          <ac:chgData name="Mike Bloys" userId="1248c4d8-7b2b-4b32-b8bd-163ae845f9bb" providerId="ADAL" clId="{979CB482-47B1-418D-96AA-569B34D8E0F7}" dt="2021-10-06T11:27:17.062" v="143" actId="21"/>
          <ac:picMkLst>
            <pc:docMk/>
            <pc:sldMk cId="1370768076" sldId="300"/>
            <ac:picMk id="8" creationId="{30193F7B-4810-45BF-9DF9-1C115C1E4CED}"/>
          </ac:picMkLst>
        </pc:picChg>
        <pc:picChg chg="add del mod ord">
          <ac:chgData name="Mike Bloys" userId="1248c4d8-7b2b-4b32-b8bd-163ae845f9bb" providerId="ADAL" clId="{979CB482-47B1-418D-96AA-569B34D8E0F7}" dt="2021-10-06T11:32:00.646" v="156" actId="478"/>
          <ac:picMkLst>
            <pc:docMk/>
            <pc:sldMk cId="1370768076" sldId="300"/>
            <ac:picMk id="10" creationId="{185A9B6E-1266-4810-863E-12F24725F683}"/>
          </ac:picMkLst>
        </pc:picChg>
        <pc:picChg chg="add mod ord modCrop">
          <ac:chgData name="Mike Bloys" userId="1248c4d8-7b2b-4b32-b8bd-163ae845f9bb" providerId="ADAL" clId="{979CB482-47B1-418D-96AA-569B34D8E0F7}" dt="2021-10-06T11:31:56.892" v="155" actId="167"/>
          <ac:picMkLst>
            <pc:docMk/>
            <pc:sldMk cId="1370768076" sldId="300"/>
            <ac:picMk id="11" creationId="{EC720AB4-52A4-4866-A8F0-42E51A69F475}"/>
          </ac:picMkLst>
        </pc:picChg>
        <pc:picChg chg="add mod">
          <ac:chgData name="Mike Bloys" userId="1248c4d8-7b2b-4b32-b8bd-163ae845f9bb" providerId="ADAL" clId="{979CB482-47B1-418D-96AA-569B34D8E0F7}" dt="2021-10-06T13:19:15.521" v="192" actId="207"/>
          <ac:picMkLst>
            <pc:docMk/>
            <pc:sldMk cId="1370768076" sldId="300"/>
            <ac:picMk id="13" creationId="{E2BC413B-83F9-4949-B955-4CA824BA993B}"/>
          </ac:picMkLst>
        </pc:picChg>
        <pc:picChg chg="del">
          <ac:chgData name="Mike Bloys" userId="1248c4d8-7b2b-4b32-b8bd-163ae845f9bb" providerId="ADAL" clId="{979CB482-47B1-418D-96AA-569B34D8E0F7}" dt="2021-10-06T11:27:44.821" v="149" actId="478"/>
          <ac:picMkLst>
            <pc:docMk/>
            <pc:sldMk cId="1370768076" sldId="300"/>
            <ac:picMk id="1026" creationId="{D3F365AF-9BAE-42F1-B8BF-BB191598EE17}"/>
          </ac:picMkLst>
        </pc:picChg>
      </pc:sldChg>
      <pc:sldChg chg="modSp mod">
        <pc:chgData name="Mike Bloys" userId="1248c4d8-7b2b-4b32-b8bd-163ae845f9bb" providerId="ADAL" clId="{979CB482-47B1-418D-96AA-569B34D8E0F7}" dt="2021-10-06T11:32:43.717" v="167" actId="207"/>
        <pc:sldMkLst>
          <pc:docMk/>
          <pc:sldMk cId="2093166167" sldId="304"/>
        </pc:sldMkLst>
        <pc:picChg chg="mod">
          <ac:chgData name="Mike Bloys" userId="1248c4d8-7b2b-4b32-b8bd-163ae845f9bb" providerId="ADAL" clId="{979CB482-47B1-418D-96AA-569B34D8E0F7}" dt="2021-10-06T11:32:43.717" v="167" actId="207"/>
          <ac:picMkLst>
            <pc:docMk/>
            <pc:sldMk cId="2093166167" sldId="304"/>
            <ac:picMk id="7" creationId="{023D6DDF-EDC1-4B9A-BF2C-0F82873EAD57}"/>
          </ac:picMkLst>
        </pc:picChg>
      </pc:sldChg>
      <pc:sldChg chg="modSp mod">
        <pc:chgData name="Mike Bloys" userId="1248c4d8-7b2b-4b32-b8bd-163ae845f9bb" providerId="ADAL" clId="{979CB482-47B1-418D-96AA-569B34D8E0F7}" dt="2021-10-06T11:07:55.540" v="89" actId="6549"/>
        <pc:sldMkLst>
          <pc:docMk/>
          <pc:sldMk cId="2688001643" sldId="305"/>
        </pc:sldMkLst>
        <pc:spChg chg="mod">
          <ac:chgData name="Mike Bloys" userId="1248c4d8-7b2b-4b32-b8bd-163ae845f9bb" providerId="ADAL" clId="{979CB482-47B1-418D-96AA-569B34D8E0F7}" dt="2021-10-06T11:07:21.369" v="85" actId="1076"/>
          <ac:spMkLst>
            <pc:docMk/>
            <pc:sldMk cId="2688001643" sldId="305"/>
            <ac:spMk id="6" creationId="{872ADA72-CD37-41DB-8CEE-CE452CF95495}"/>
          </ac:spMkLst>
        </pc:spChg>
        <pc:graphicFrameChg chg="mod modGraphic">
          <ac:chgData name="Mike Bloys" userId="1248c4d8-7b2b-4b32-b8bd-163ae845f9bb" providerId="ADAL" clId="{979CB482-47B1-418D-96AA-569B34D8E0F7}" dt="2021-10-06T11:07:55.540" v="89" actId="6549"/>
          <ac:graphicFrameMkLst>
            <pc:docMk/>
            <pc:sldMk cId="2688001643" sldId="305"/>
            <ac:graphicFrameMk id="4" creationId="{AA99B862-5764-4D4C-AA36-02D0A28F0B26}"/>
          </ac:graphicFrameMkLst>
        </pc:graphicFrameChg>
      </pc:sldChg>
      <pc:sldChg chg="modSp mod modClrScheme chgLayout">
        <pc:chgData name="Mike Bloys" userId="1248c4d8-7b2b-4b32-b8bd-163ae845f9bb" providerId="ADAL" clId="{979CB482-47B1-418D-96AA-569B34D8E0F7}" dt="2021-10-06T11:17:50.765" v="137" actId="700"/>
        <pc:sldMkLst>
          <pc:docMk/>
          <pc:sldMk cId="2091023496" sldId="307"/>
        </pc:sldMkLst>
        <pc:spChg chg="mod ord">
          <ac:chgData name="Mike Bloys" userId="1248c4d8-7b2b-4b32-b8bd-163ae845f9bb" providerId="ADAL" clId="{979CB482-47B1-418D-96AA-569B34D8E0F7}" dt="2021-10-06T11:17:50.765" v="137" actId="700"/>
          <ac:spMkLst>
            <pc:docMk/>
            <pc:sldMk cId="2091023496" sldId="307"/>
            <ac:spMk id="2" creationId="{0303F215-455A-4783-8EE5-17739582522C}"/>
          </ac:spMkLst>
        </pc:spChg>
        <pc:spChg chg="mod ord">
          <ac:chgData name="Mike Bloys" userId="1248c4d8-7b2b-4b32-b8bd-163ae845f9bb" providerId="ADAL" clId="{979CB482-47B1-418D-96AA-569B34D8E0F7}" dt="2021-10-06T11:17:50.765" v="137" actId="700"/>
          <ac:spMkLst>
            <pc:docMk/>
            <pc:sldMk cId="2091023496" sldId="307"/>
            <ac:spMk id="3" creationId="{04326883-2C6E-4C7E-A976-4A09D450488E}"/>
          </ac:spMkLst>
        </pc:spChg>
      </pc:sldChg>
      <pc:sldChg chg="delSp modSp mod modClrScheme chgLayout">
        <pc:chgData name="Mike Bloys" userId="1248c4d8-7b2b-4b32-b8bd-163ae845f9bb" providerId="ADAL" clId="{979CB482-47B1-418D-96AA-569B34D8E0F7}" dt="2021-10-06T11:08:26.071" v="93"/>
        <pc:sldMkLst>
          <pc:docMk/>
          <pc:sldMk cId="2229157014" sldId="309"/>
        </pc:sldMkLst>
        <pc:spChg chg="mod ord">
          <ac:chgData name="Mike Bloys" userId="1248c4d8-7b2b-4b32-b8bd-163ae845f9bb" providerId="ADAL" clId="{979CB482-47B1-418D-96AA-569B34D8E0F7}" dt="2021-10-06T11:07:30.717" v="86" actId="700"/>
          <ac:spMkLst>
            <pc:docMk/>
            <pc:sldMk cId="2229157014" sldId="309"/>
            <ac:spMk id="2" creationId="{7761149B-DB33-42B7-A536-FF57FA851803}"/>
          </ac:spMkLst>
        </pc:spChg>
        <pc:spChg chg="mod ord">
          <ac:chgData name="Mike Bloys" userId="1248c4d8-7b2b-4b32-b8bd-163ae845f9bb" providerId="ADAL" clId="{979CB482-47B1-418D-96AA-569B34D8E0F7}" dt="2021-10-06T11:07:30.717" v="86" actId="700"/>
          <ac:spMkLst>
            <pc:docMk/>
            <pc:sldMk cId="2229157014" sldId="309"/>
            <ac:spMk id="3" creationId="{7725B063-C47A-46DA-BF80-02DE5D9AE782}"/>
          </ac:spMkLst>
        </pc:spChg>
        <pc:spChg chg="del">
          <ac:chgData name="Mike Bloys" userId="1248c4d8-7b2b-4b32-b8bd-163ae845f9bb" providerId="ADAL" clId="{979CB482-47B1-418D-96AA-569B34D8E0F7}" dt="2021-10-06T11:08:07.461" v="90" actId="478"/>
          <ac:spMkLst>
            <pc:docMk/>
            <pc:sldMk cId="2229157014" sldId="309"/>
            <ac:spMk id="6" creationId="{872ADA72-CD37-41DB-8CEE-CE452CF95495}"/>
          </ac:spMkLst>
        </pc:spChg>
        <pc:graphicFrameChg chg="mod modGraphic">
          <ac:chgData name="Mike Bloys" userId="1248c4d8-7b2b-4b32-b8bd-163ae845f9bb" providerId="ADAL" clId="{979CB482-47B1-418D-96AA-569B34D8E0F7}" dt="2021-10-06T11:08:26.071" v="93"/>
          <ac:graphicFrameMkLst>
            <pc:docMk/>
            <pc:sldMk cId="2229157014" sldId="309"/>
            <ac:graphicFrameMk id="4" creationId="{AA99B862-5764-4D4C-AA36-02D0A28F0B26}"/>
          </ac:graphicFrameMkLst>
        </pc:graphicFrameChg>
      </pc:sldChg>
      <pc:sldChg chg="modSp mod">
        <pc:chgData name="Mike Bloys" userId="1248c4d8-7b2b-4b32-b8bd-163ae845f9bb" providerId="ADAL" clId="{979CB482-47B1-418D-96AA-569B34D8E0F7}" dt="2021-10-06T11:33:48.883" v="176" actId="14100"/>
        <pc:sldMkLst>
          <pc:docMk/>
          <pc:sldMk cId="1977815862" sldId="311"/>
        </pc:sldMkLst>
        <pc:spChg chg="mod">
          <ac:chgData name="Mike Bloys" userId="1248c4d8-7b2b-4b32-b8bd-163ae845f9bb" providerId="ADAL" clId="{979CB482-47B1-418D-96AA-569B34D8E0F7}" dt="2021-10-06T11:33:45.450" v="175" actId="1076"/>
          <ac:spMkLst>
            <pc:docMk/>
            <pc:sldMk cId="1977815862" sldId="311"/>
            <ac:spMk id="12" creationId="{490D80C1-3A70-48CB-A6AC-91D0075B1C74}"/>
          </ac:spMkLst>
        </pc:spChg>
        <pc:cxnChg chg="mod">
          <ac:chgData name="Mike Bloys" userId="1248c4d8-7b2b-4b32-b8bd-163ae845f9bb" providerId="ADAL" clId="{979CB482-47B1-418D-96AA-569B34D8E0F7}" dt="2021-10-06T11:33:36.387" v="174" actId="14100"/>
          <ac:cxnSpMkLst>
            <pc:docMk/>
            <pc:sldMk cId="1977815862" sldId="311"/>
            <ac:cxnSpMk id="8" creationId="{55042DA5-A981-47CA-B3C8-65FE97185B94}"/>
          </ac:cxnSpMkLst>
        </pc:cxnChg>
        <pc:cxnChg chg="mod">
          <ac:chgData name="Mike Bloys" userId="1248c4d8-7b2b-4b32-b8bd-163ae845f9bb" providerId="ADAL" clId="{979CB482-47B1-418D-96AA-569B34D8E0F7}" dt="2021-10-06T11:33:48.883" v="176" actId="14100"/>
          <ac:cxnSpMkLst>
            <pc:docMk/>
            <pc:sldMk cId="1977815862" sldId="311"/>
            <ac:cxnSpMk id="11" creationId="{E58C031A-4116-4CAA-A884-0DE7B565639B}"/>
          </ac:cxnSpMkLst>
        </pc:cxnChg>
      </pc:sldChg>
      <pc:sldMasterChg chg="delSldLayout modSldLayout">
        <pc:chgData name="Mike Bloys" userId="1248c4d8-7b2b-4b32-b8bd-163ae845f9bb" providerId="ADAL" clId="{979CB482-47B1-418D-96AA-569B34D8E0F7}" dt="2021-10-06T14:53:11.826" v="203" actId="2696"/>
        <pc:sldMasterMkLst>
          <pc:docMk/>
          <pc:sldMasterMk cId="3316734550" sldId="2147483648"/>
        </pc:sldMasterMkLst>
        <pc:sldLayoutChg chg="modSp">
          <pc:chgData name="Mike Bloys" userId="1248c4d8-7b2b-4b32-b8bd-163ae845f9bb" providerId="ADAL" clId="{979CB482-47B1-418D-96AA-569B34D8E0F7}" dt="2021-10-06T10:25:50.581" v="0" actId="14826"/>
          <pc:sldLayoutMkLst>
            <pc:docMk/>
            <pc:sldMasterMk cId="3316734550" sldId="2147483648"/>
            <pc:sldLayoutMk cId="3886385901" sldId="2147483649"/>
          </pc:sldLayoutMkLst>
          <pc:picChg chg="mod">
            <ac:chgData name="Mike Bloys" userId="1248c4d8-7b2b-4b32-b8bd-163ae845f9bb" providerId="ADAL" clId="{979CB482-47B1-418D-96AA-569B34D8E0F7}" dt="2021-10-06T10:25:50.581"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979CB482-47B1-418D-96AA-569B34D8E0F7}" dt="2021-10-06T10:54:45.582" v="67" actId="207"/>
          <pc:sldLayoutMkLst>
            <pc:docMk/>
            <pc:sldMasterMk cId="3316734550" sldId="2147483648"/>
            <pc:sldLayoutMk cId="2849720375" sldId="2147483652"/>
          </pc:sldLayoutMkLst>
          <pc:spChg chg="del">
            <ac:chgData name="Mike Bloys" userId="1248c4d8-7b2b-4b32-b8bd-163ae845f9bb" providerId="ADAL" clId="{979CB482-47B1-418D-96AA-569B34D8E0F7}" dt="2021-10-06T10:54:42.066" v="65"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979CB482-47B1-418D-96AA-569B34D8E0F7}" dt="2021-10-06T10:54:38.604" v="64"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979CB482-47B1-418D-96AA-569B34D8E0F7}" dt="2021-10-06T10:54:42.670" v="66"/>
            <ac:spMkLst>
              <pc:docMk/>
              <pc:sldMasterMk cId="3316734550" sldId="2147483648"/>
              <pc:sldLayoutMk cId="2849720375" sldId="2147483652"/>
              <ac:spMk id="12" creationId="{C1AE063D-B333-45B3-B980-358BF49C3488}"/>
            </ac:spMkLst>
          </pc:spChg>
          <pc:picChg chg="del">
            <ac:chgData name="Mike Bloys" userId="1248c4d8-7b2b-4b32-b8bd-163ae845f9bb" providerId="ADAL" clId="{979CB482-47B1-418D-96AA-569B34D8E0F7}" dt="2021-10-06T10:54:42.066" v="65"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979CB482-47B1-418D-96AA-569B34D8E0F7}" dt="2021-10-06T10:54:45.582" v="67"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979CB482-47B1-418D-96AA-569B34D8E0F7}" dt="2021-10-06T10:54:42.670" v="66"/>
            <ac:picMkLst>
              <pc:docMk/>
              <pc:sldMasterMk cId="3316734550" sldId="2147483648"/>
              <pc:sldLayoutMk cId="2849720375" sldId="2147483652"/>
              <ac:picMk id="11" creationId="{627C72FC-38DF-4714-AB22-D14B35BE2163}"/>
            </ac:picMkLst>
          </pc:picChg>
        </pc:sldLayoutChg>
        <pc:sldLayoutChg chg="addSp delSp modSp mod">
          <pc:chgData name="Mike Bloys" userId="1248c4d8-7b2b-4b32-b8bd-163ae845f9bb" providerId="ADAL" clId="{979CB482-47B1-418D-96AA-569B34D8E0F7}" dt="2021-10-06T13:17:31.787" v="188" actId="21"/>
          <pc:sldLayoutMkLst>
            <pc:docMk/>
            <pc:sldMasterMk cId="3316734550" sldId="2147483648"/>
            <pc:sldLayoutMk cId="4180777422" sldId="2147483653"/>
          </pc:sldLayoutMkLst>
          <pc:spChg chg="del">
            <ac:chgData name="Mike Bloys" userId="1248c4d8-7b2b-4b32-b8bd-163ae845f9bb" providerId="ADAL" clId="{979CB482-47B1-418D-96AA-569B34D8E0F7}" dt="2021-10-06T10:54:18.628" v="58"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979CB482-47B1-418D-96AA-569B34D8E0F7}" dt="2021-10-06T10:54:19.514" v="59"/>
            <ac:spMkLst>
              <pc:docMk/>
              <pc:sldMasterMk cId="3316734550" sldId="2147483648"/>
              <pc:sldLayoutMk cId="4180777422" sldId="2147483653"/>
              <ac:spMk id="10" creationId="{8E9FBDB7-5422-4C2D-889A-3A44E1B448C8}"/>
            </ac:spMkLst>
          </pc:spChg>
          <pc:spChg chg="mod">
            <ac:chgData name="Mike Bloys" userId="1248c4d8-7b2b-4b32-b8bd-163ae845f9bb" providerId="ADAL" clId="{979CB482-47B1-418D-96AA-569B34D8E0F7}" dt="2021-10-06T10:54:31.595" v="62"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979CB482-47B1-418D-96AA-569B34D8E0F7}" dt="2021-10-06T10:54:18.628" v="58"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979CB482-47B1-418D-96AA-569B34D8E0F7}" dt="2021-10-06T10:54:19.514" v="59"/>
            <ac:picMkLst>
              <pc:docMk/>
              <pc:sldMasterMk cId="3316734550" sldId="2147483648"/>
              <pc:sldLayoutMk cId="4180777422" sldId="2147483653"/>
              <ac:picMk id="9" creationId="{E6C61CB5-07E9-49F8-9BA0-2CAE788AD66E}"/>
            </ac:picMkLst>
          </pc:picChg>
          <pc:picChg chg="mod">
            <ac:chgData name="Mike Bloys" userId="1248c4d8-7b2b-4b32-b8bd-163ae845f9bb" providerId="ADAL" clId="{979CB482-47B1-418D-96AA-569B34D8E0F7}" dt="2021-10-06T10:54:22.132" v="60"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979CB482-47B1-418D-96AA-569B34D8E0F7}" dt="2021-10-06T11:27:38.004" v="146" actId="21"/>
            <ac:picMkLst>
              <pc:docMk/>
              <pc:sldMasterMk cId="3316734550" sldId="2147483648"/>
              <pc:sldLayoutMk cId="4180777422" sldId="2147483653"/>
              <ac:picMk id="12" creationId="{B8809CAA-EA1D-42B1-AE15-9D8657BE5C54}"/>
            </ac:picMkLst>
          </pc:picChg>
          <pc:picChg chg="add del mod modCrop">
            <ac:chgData name="Mike Bloys" userId="1248c4d8-7b2b-4b32-b8bd-163ae845f9bb" providerId="ADAL" clId="{979CB482-47B1-418D-96AA-569B34D8E0F7}" dt="2021-10-06T13:17:31.787" v="188" actId="21"/>
            <ac:picMkLst>
              <pc:docMk/>
              <pc:sldMasterMk cId="3316734550" sldId="2147483648"/>
              <pc:sldLayoutMk cId="4180777422" sldId="2147483653"/>
              <ac:picMk id="13" creationId="{EBD4FFDF-2524-4A43-ADE2-2EE0AEE97745}"/>
            </ac:picMkLst>
          </pc:picChg>
        </pc:sldLayoutChg>
        <pc:sldLayoutChg chg="addSp delSp modSp mod">
          <pc:chgData name="Mike Bloys" userId="1248c4d8-7b2b-4b32-b8bd-163ae845f9bb" providerId="ADAL" clId="{979CB482-47B1-418D-96AA-569B34D8E0F7}" dt="2021-10-06T10:52:07.946" v="54" actId="207"/>
          <pc:sldLayoutMkLst>
            <pc:docMk/>
            <pc:sldMasterMk cId="3316734550" sldId="2147483648"/>
            <pc:sldLayoutMk cId="3315833090" sldId="2147483656"/>
          </pc:sldLayoutMkLst>
          <pc:spChg chg="add mod">
            <ac:chgData name="Mike Bloys" userId="1248c4d8-7b2b-4b32-b8bd-163ae845f9bb" providerId="ADAL" clId="{979CB482-47B1-418D-96AA-569B34D8E0F7}" dt="2021-10-06T10:49:13.699" v="52" actId="6549"/>
            <ac:spMkLst>
              <pc:docMk/>
              <pc:sldMasterMk cId="3316734550" sldId="2147483648"/>
              <pc:sldLayoutMk cId="3315833090" sldId="2147483656"/>
              <ac:spMk id="8" creationId="{7FB4054A-27E7-43F9-914D-D877DDC19756}"/>
            </ac:spMkLst>
          </pc:spChg>
          <pc:spChg chg="del">
            <ac:chgData name="Mike Bloys" userId="1248c4d8-7b2b-4b32-b8bd-163ae845f9bb" providerId="ADAL" clId="{979CB482-47B1-418D-96AA-569B34D8E0F7}" dt="2021-10-06T10:48:18.628" v="4"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979CB482-47B1-418D-96AA-569B34D8E0F7}" dt="2021-10-06T10:52:07.946" v="54"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979CB482-47B1-418D-96AA-569B34D8E0F7}" dt="2021-10-06T10:48:18.628" v="4"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979CB482-47B1-418D-96AA-569B34D8E0F7}" dt="2021-10-06T10:48:19.207" v="5"/>
            <ac:picMkLst>
              <pc:docMk/>
              <pc:sldMasterMk cId="3316734550" sldId="2147483648"/>
              <pc:sldLayoutMk cId="3315833090" sldId="2147483656"/>
              <ac:picMk id="7" creationId="{C25DB35D-D353-48A4-966C-357665A4758F}"/>
            </ac:picMkLst>
          </pc:picChg>
        </pc:sldLayoutChg>
        <pc:sldLayoutChg chg="addSp delSp modSp mod">
          <pc:chgData name="Mike Bloys" userId="1248c4d8-7b2b-4b32-b8bd-163ae845f9bb" providerId="ADAL" clId="{979CB482-47B1-418D-96AA-569B34D8E0F7}" dt="2021-10-06T10:52:20.397" v="57" actId="207"/>
          <pc:sldLayoutMkLst>
            <pc:docMk/>
            <pc:sldMasterMk cId="3316734550" sldId="2147483648"/>
            <pc:sldLayoutMk cId="487712265" sldId="2147483665"/>
          </pc:sldLayoutMkLst>
          <pc:spChg chg="add mod">
            <ac:chgData name="Mike Bloys" userId="1248c4d8-7b2b-4b32-b8bd-163ae845f9bb" providerId="ADAL" clId="{979CB482-47B1-418D-96AA-569B34D8E0F7}" dt="2021-10-06T10:52:16.235" v="56"/>
            <ac:spMkLst>
              <pc:docMk/>
              <pc:sldMasterMk cId="3316734550" sldId="2147483648"/>
              <pc:sldLayoutMk cId="487712265" sldId="2147483665"/>
              <ac:spMk id="9" creationId="{62DD33A4-4912-4C89-8598-192D2526ADAD}"/>
            </ac:spMkLst>
          </pc:spChg>
          <pc:spChg chg="del">
            <ac:chgData name="Mike Bloys" userId="1248c4d8-7b2b-4b32-b8bd-163ae845f9bb" providerId="ADAL" clId="{979CB482-47B1-418D-96AA-569B34D8E0F7}" dt="2021-10-06T10:52:15.569" v="55"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979CB482-47B1-418D-96AA-569B34D8E0F7}" dt="2021-10-06T10:52:16.235" v="56"/>
            <ac:picMkLst>
              <pc:docMk/>
              <pc:sldMasterMk cId="3316734550" sldId="2147483648"/>
              <pc:sldLayoutMk cId="487712265" sldId="2147483665"/>
              <ac:picMk id="6" creationId="{5CDDD5BC-7AE5-4E8E-B0E2-F91DC0B5A100}"/>
            </ac:picMkLst>
          </pc:picChg>
          <pc:picChg chg="del">
            <ac:chgData name="Mike Bloys" userId="1248c4d8-7b2b-4b32-b8bd-163ae845f9bb" providerId="ADAL" clId="{979CB482-47B1-418D-96AA-569B34D8E0F7}" dt="2021-10-06T10:52:15.569" v="55"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979CB482-47B1-418D-96AA-569B34D8E0F7}" dt="2021-10-06T10:52:20.397" v="57"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979CB482-47B1-418D-96AA-569B34D8E0F7}" dt="2021-10-06T11:06:03.473" v="80" actId="478"/>
          <pc:sldLayoutMkLst>
            <pc:docMk/>
            <pc:sldMasterMk cId="3316734550" sldId="2147483648"/>
            <pc:sldLayoutMk cId="1093718466" sldId="2147483666"/>
          </pc:sldLayoutMkLst>
          <pc:spChg chg="add mod">
            <ac:chgData name="Mike Bloys" userId="1248c4d8-7b2b-4b32-b8bd-163ae845f9bb" providerId="ADAL" clId="{979CB482-47B1-418D-96AA-569B34D8E0F7}" dt="2021-10-06T10:27:28.116" v="2" actId="207"/>
            <ac:spMkLst>
              <pc:docMk/>
              <pc:sldMasterMk cId="3316734550" sldId="2147483648"/>
              <pc:sldLayoutMk cId="1093718466" sldId="2147483666"/>
              <ac:spMk id="6" creationId="{C4A4A4B3-EF21-4F54-B568-85C6DC9CAF66}"/>
            </ac:spMkLst>
          </pc:spChg>
          <pc:spChg chg="add del mod">
            <ac:chgData name="Mike Bloys" userId="1248c4d8-7b2b-4b32-b8bd-163ae845f9bb" providerId="ADAL" clId="{979CB482-47B1-418D-96AA-569B34D8E0F7}" dt="2021-10-06T11:06:03.473" v="80" actId="478"/>
            <ac:spMkLst>
              <pc:docMk/>
              <pc:sldMasterMk cId="3316734550" sldId="2147483648"/>
              <pc:sldLayoutMk cId="1093718466" sldId="2147483666"/>
              <ac:spMk id="7" creationId="{1A922110-F80E-4D88-B83A-5AFA1AC9B641}"/>
            </ac:spMkLst>
          </pc:spChg>
          <pc:spChg chg="del">
            <ac:chgData name="Mike Bloys" userId="1248c4d8-7b2b-4b32-b8bd-163ae845f9bb" providerId="ADAL" clId="{979CB482-47B1-418D-96AA-569B34D8E0F7}" dt="2021-10-06T10:27:30.816" v="3"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979CB482-47B1-418D-96AA-569B34D8E0F7}" dt="2021-10-06T11:06:02.161" v="79"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979CB482-47B1-418D-96AA-569B34D8E0F7}" dt="2021-10-06T10:58:52.620" v="72" actId="207"/>
          <pc:sldLayoutMkLst>
            <pc:docMk/>
            <pc:sldMasterMk cId="3316734550" sldId="2147483648"/>
            <pc:sldLayoutMk cId="4276716931" sldId="2147483667"/>
          </pc:sldLayoutMkLst>
          <pc:spChg chg="mod">
            <ac:chgData name="Mike Bloys" userId="1248c4d8-7b2b-4b32-b8bd-163ae845f9bb" providerId="ADAL" clId="{979CB482-47B1-418D-96AA-569B34D8E0F7}" dt="2021-10-06T10:58:52.620" v="72"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979CB482-47B1-418D-96AA-569B34D8E0F7}" dt="2021-10-06T10:58:35.042" v="68"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979CB482-47B1-418D-96AA-569B34D8E0F7}" dt="2021-10-06T10:58:41.030" v="69"/>
            <ac:spMkLst>
              <pc:docMk/>
              <pc:sldMasterMk cId="3316734550" sldId="2147483648"/>
              <pc:sldLayoutMk cId="4276716931" sldId="2147483667"/>
              <ac:spMk id="14" creationId="{81DAAF3A-87A5-47B4-895F-FEF4780E0386}"/>
            </ac:spMkLst>
          </pc:spChg>
          <pc:picChg chg="del">
            <ac:chgData name="Mike Bloys" userId="1248c4d8-7b2b-4b32-b8bd-163ae845f9bb" providerId="ADAL" clId="{979CB482-47B1-418D-96AA-569B34D8E0F7}" dt="2021-10-06T10:58:35.042" v="68"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979CB482-47B1-418D-96AA-569B34D8E0F7}" dt="2021-10-06T10:58:43.775" v="70"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979CB482-47B1-418D-96AA-569B34D8E0F7}" dt="2021-10-06T10:58:41.030" v="69"/>
            <ac:picMkLst>
              <pc:docMk/>
              <pc:sldMasterMk cId="3316734550" sldId="2147483648"/>
              <pc:sldLayoutMk cId="4276716931" sldId="2147483667"/>
              <ac:picMk id="13" creationId="{FF88D70E-EEEE-4C81-9C8F-3902DF6131F1}"/>
            </ac:picMkLst>
          </pc:picChg>
        </pc:sldLayoutChg>
        <pc:sldLayoutChg chg="del">
          <pc:chgData name="Mike Bloys" userId="1248c4d8-7b2b-4b32-b8bd-163ae845f9bb" providerId="ADAL" clId="{979CB482-47B1-418D-96AA-569B34D8E0F7}" dt="2021-10-06T14:53:11.826" v="203" actId="2696"/>
          <pc:sldLayoutMkLst>
            <pc:docMk/>
            <pc:sldMasterMk cId="3316734550" sldId="2147483648"/>
            <pc:sldLayoutMk cId="27478648" sldId="2147483668"/>
          </pc:sldLayoutMkLst>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6FED441F-B265-47F1-8B51-CFC1B224794D}"/>
    <pc:docChg chg="undo redo custSel addSld delSld modSld sldOrd">
      <pc:chgData name="James Franklin" userId="cf915d05-507f-491f-b4a6-b2aa085ee4b1" providerId="ADAL" clId="{6FED441F-B265-47F1-8B51-CFC1B224794D}" dt="2021-10-08T15:30:19.068" v="5090" actId="14734"/>
      <pc:docMkLst>
        <pc:docMk/>
      </pc:docMkLst>
      <pc:sldChg chg="add del setBg">
        <pc:chgData name="James Franklin" userId="cf915d05-507f-491f-b4a6-b2aa085ee4b1" providerId="ADAL" clId="{6FED441F-B265-47F1-8B51-CFC1B224794D}" dt="2021-10-04T10:35:50.446" v="712" actId="47"/>
        <pc:sldMkLst>
          <pc:docMk/>
          <pc:sldMk cId="4217814151" sldId="259"/>
        </pc:sldMkLst>
      </pc:sldChg>
      <pc:sldChg chg="modSp mod">
        <pc:chgData name="James Franklin" userId="cf915d05-507f-491f-b4a6-b2aa085ee4b1" providerId="ADAL" clId="{6FED441F-B265-47F1-8B51-CFC1B224794D}" dt="2021-10-04T09:13:29.637" v="226" actId="20577"/>
        <pc:sldMkLst>
          <pc:docMk/>
          <pc:sldMk cId="644322881" sldId="261"/>
        </pc:sldMkLst>
        <pc:spChg chg="mod">
          <ac:chgData name="James Franklin" userId="cf915d05-507f-491f-b4a6-b2aa085ee4b1" providerId="ADAL" clId="{6FED441F-B265-47F1-8B51-CFC1B224794D}" dt="2021-10-04T09:13:29.637" v="226" actId="20577"/>
          <ac:spMkLst>
            <pc:docMk/>
            <pc:sldMk cId="644322881" sldId="261"/>
            <ac:spMk id="4" creationId="{00000000-0000-0000-0000-000000000000}"/>
          </ac:spMkLst>
        </pc:spChg>
      </pc:sldChg>
      <pc:sldChg chg="modSp add del mod">
        <pc:chgData name="James Franklin" userId="cf915d05-507f-491f-b4a6-b2aa085ee4b1" providerId="ADAL" clId="{6FED441F-B265-47F1-8B51-CFC1B224794D}" dt="2021-10-04T10:40:47.984" v="998" actId="47"/>
        <pc:sldMkLst>
          <pc:docMk/>
          <pc:sldMk cId="444845871" sldId="262"/>
        </pc:sldMkLst>
        <pc:spChg chg="mod">
          <ac:chgData name="James Franklin" userId="cf915d05-507f-491f-b4a6-b2aa085ee4b1" providerId="ADAL" clId="{6FED441F-B265-47F1-8B51-CFC1B224794D}" dt="2021-10-04T10:23:47.499" v="654" actId="20577"/>
          <ac:spMkLst>
            <pc:docMk/>
            <pc:sldMk cId="444845871" sldId="262"/>
            <ac:spMk id="3" creationId="{00000000-0000-0000-0000-000000000000}"/>
          </ac:spMkLst>
        </pc:spChg>
      </pc:sldChg>
      <pc:sldChg chg="modSp add mod">
        <pc:chgData name="James Franklin" userId="cf915d05-507f-491f-b4a6-b2aa085ee4b1" providerId="ADAL" clId="{6FED441F-B265-47F1-8B51-CFC1B224794D}" dt="2021-10-04T10:57:30.675" v="1743" actId="20577"/>
        <pc:sldMkLst>
          <pc:docMk/>
          <pc:sldMk cId="2469797218" sldId="263"/>
        </pc:sldMkLst>
        <pc:spChg chg="mod">
          <ac:chgData name="James Franklin" userId="cf915d05-507f-491f-b4a6-b2aa085ee4b1" providerId="ADAL" clId="{6FED441F-B265-47F1-8B51-CFC1B224794D}" dt="2021-10-04T10:57:30.675" v="1743" actId="20577"/>
          <ac:spMkLst>
            <pc:docMk/>
            <pc:sldMk cId="2469797218" sldId="263"/>
            <ac:spMk id="3" creationId="{00000000-0000-0000-0000-000000000000}"/>
          </ac:spMkLst>
        </pc:spChg>
      </pc:sldChg>
      <pc:sldChg chg="modSp add mod">
        <pc:chgData name="James Franklin" userId="cf915d05-507f-491f-b4a6-b2aa085ee4b1" providerId="ADAL" clId="{6FED441F-B265-47F1-8B51-CFC1B224794D}" dt="2021-10-04T11:43:20.003" v="2606" actId="113"/>
        <pc:sldMkLst>
          <pc:docMk/>
          <pc:sldMk cId="723671373" sldId="264"/>
        </pc:sldMkLst>
        <pc:spChg chg="mod">
          <ac:chgData name="James Franklin" userId="cf915d05-507f-491f-b4a6-b2aa085ee4b1" providerId="ADAL" clId="{6FED441F-B265-47F1-8B51-CFC1B224794D}" dt="2021-10-04T11:43:20.003" v="2606" actId="113"/>
          <ac:spMkLst>
            <pc:docMk/>
            <pc:sldMk cId="723671373" sldId="264"/>
            <ac:spMk id="3" creationId="{00000000-0000-0000-0000-000000000000}"/>
          </ac:spMkLst>
        </pc:spChg>
      </pc:sldChg>
      <pc:sldChg chg="del">
        <pc:chgData name="James Franklin" userId="cf915d05-507f-491f-b4a6-b2aa085ee4b1" providerId="ADAL" clId="{6FED441F-B265-47F1-8B51-CFC1B224794D}" dt="2021-10-04T09:51:47.778" v="242" actId="47"/>
        <pc:sldMkLst>
          <pc:docMk/>
          <pc:sldMk cId="783733377" sldId="267"/>
        </pc:sldMkLst>
      </pc:sldChg>
      <pc:sldChg chg="del">
        <pc:chgData name="James Franklin" userId="cf915d05-507f-491f-b4a6-b2aa085ee4b1" providerId="ADAL" clId="{6FED441F-B265-47F1-8B51-CFC1B224794D}" dt="2021-10-04T09:51:47.778" v="242" actId="47"/>
        <pc:sldMkLst>
          <pc:docMk/>
          <pc:sldMk cId="2933400856" sldId="268"/>
        </pc:sldMkLst>
      </pc:sldChg>
      <pc:sldChg chg="modSp mod ord">
        <pc:chgData name="James Franklin" userId="cf915d05-507f-491f-b4a6-b2aa085ee4b1" providerId="ADAL" clId="{6FED441F-B265-47F1-8B51-CFC1B224794D}" dt="2021-10-04T15:17:14.591" v="4049" actId="20577"/>
        <pc:sldMkLst>
          <pc:docMk/>
          <pc:sldMk cId="1045926848" sldId="272"/>
        </pc:sldMkLst>
        <pc:spChg chg="mod">
          <ac:chgData name="James Franklin" userId="cf915d05-507f-491f-b4a6-b2aa085ee4b1" providerId="ADAL" clId="{6FED441F-B265-47F1-8B51-CFC1B224794D}" dt="2021-10-04T15:17:14.591" v="4049" actId="20577"/>
          <ac:spMkLst>
            <pc:docMk/>
            <pc:sldMk cId="1045926848" sldId="272"/>
            <ac:spMk id="2" creationId="{00000000-0000-0000-0000-000000000000}"/>
          </ac:spMkLst>
        </pc:spChg>
        <pc:spChg chg="mod">
          <ac:chgData name="James Franklin" userId="cf915d05-507f-491f-b4a6-b2aa085ee4b1" providerId="ADAL" clId="{6FED441F-B265-47F1-8B51-CFC1B224794D}" dt="2021-10-04T15:17:12.085" v="4047" actId="20577"/>
          <ac:spMkLst>
            <pc:docMk/>
            <pc:sldMk cId="1045926848" sldId="272"/>
            <ac:spMk id="5" creationId="{00000000-0000-0000-0000-000000000000}"/>
          </ac:spMkLst>
        </pc:spChg>
      </pc:sldChg>
      <pc:sldChg chg="addSp modSp add mod ord setBg addCm modCm">
        <pc:chgData name="James Franklin" userId="cf915d05-507f-491f-b4a6-b2aa085ee4b1" providerId="ADAL" clId="{6FED441F-B265-47F1-8B51-CFC1B224794D}" dt="2021-10-04T14:55:11.972" v="4039"/>
        <pc:sldMkLst>
          <pc:docMk/>
          <pc:sldMk cId="1934479713" sldId="277"/>
        </pc:sldMkLst>
        <pc:spChg chg="mod">
          <ac:chgData name="James Franklin" userId="cf915d05-507f-491f-b4a6-b2aa085ee4b1" providerId="ADAL" clId="{6FED441F-B265-47F1-8B51-CFC1B224794D}" dt="2021-10-04T14:14:43.954" v="3724" actId="20577"/>
          <ac:spMkLst>
            <pc:docMk/>
            <pc:sldMk cId="1934479713" sldId="277"/>
            <ac:spMk id="3" creationId="{DF351E72-DA1E-427D-BBF5-35F3677CA4F1}"/>
          </ac:spMkLst>
        </pc:spChg>
        <pc:picChg chg="add mod ord modCrop">
          <ac:chgData name="James Franklin" userId="cf915d05-507f-491f-b4a6-b2aa085ee4b1" providerId="ADAL" clId="{6FED441F-B265-47F1-8B51-CFC1B224794D}" dt="2021-10-04T14:54:08.468" v="4036" actId="14100"/>
          <ac:picMkLst>
            <pc:docMk/>
            <pc:sldMk cId="1934479713" sldId="277"/>
            <ac:picMk id="4" creationId="{6B801960-DA4B-4756-8F10-419F04F8A2F9}"/>
          </ac:picMkLst>
        </pc:picChg>
      </pc:sldChg>
      <pc:sldChg chg="del">
        <pc:chgData name="James Franklin" userId="cf915d05-507f-491f-b4a6-b2aa085ee4b1" providerId="ADAL" clId="{6FED441F-B265-47F1-8B51-CFC1B224794D}" dt="2021-10-04T09:51:47.778" v="242" actId="47"/>
        <pc:sldMkLst>
          <pc:docMk/>
          <pc:sldMk cId="1163376756" sldId="279"/>
        </pc:sldMkLst>
      </pc:sldChg>
      <pc:sldChg chg="ord">
        <pc:chgData name="James Franklin" userId="cf915d05-507f-491f-b4a6-b2aa085ee4b1" providerId="ADAL" clId="{6FED441F-B265-47F1-8B51-CFC1B224794D}" dt="2021-10-04T10:32:10.137" v="695"/>
        <pc:sldMkLst>
          <pc:docMk/>
          <pc:sldMk cId="464189532" sldId="282"/>
        </pc:sldMkLst>
      </pc:sldChg>
      <pc:sldChg chg="add del">
        <pc:chgData name="James Franklin" userId="cf915d05-507f-491f-b4a6-b2aa085ee4b1" providerId="ADAL" clId="{6FED441F-B265-47F1-8B51-CFC1B224794D}" dt="2021-10-04T10:35:50.930" v="713" actId="47"/>
        <pc:sldMkLst>
          <pc:docMk/>
          <pc:sldMk cId="4165448838" sldId="288"/>
        </pc:sldMkLst>
      </pc:sldChg>
      <pc:sldChg chg="modSp add mod ord">
        <pc:chgData name="James Franklin" userId="cf915d05-507f-491f-b4a6-b2aa085ee4b1" providerId="ADAL" clId="{6FED441F-B265-47F1-8B51-CFC1B224794D}" dt="2021-10-04T14:39:26.581" v="4023" actId="20577"/>
        <pc:sldMkLst>
          <pc:docMk/>
          <pc:sldMk cId="2136741374" sldId="289"/>
        </pc:sldMkLst>
        <pc:spChg chg="mod">
          <ac:chgData name="James Franklin" userId="cf915d05-507f-491f-b4a6-b2aa085ee4b1" providerId="ADAL" clId="{6FED441F-B265-47F1-8B51-CFC1B224794D}" dt="2021-10-04T14:39:26.581" v="4023" actId="20577"/>
          <ac:spMkLst>
            <pc:docMk/>
            <pc:sldMk cId="2136741374" sldId="289"/>
            <ac:spMk id="3" creationId="{DF351E72-DA1E-427D-BBF5-35F3677CA4F1}"/>
          </ac:spMkLst>
        </pc:spChg>
      </pc:sldChg>
      <pc:sldChg chg="modSp add mod">
        <pc:chgData name="James Franklin" userId="cf915d05-507f-491f-b4a6-b2aa085ee4b1" providerId="ADAL" clId="{6FED441F-B265-47F1-8B51-CFC1B224794D}" dt="2021-10-04T10:36:47.236" v="760" actId="6549"/>
        <pc:sldMkLst>
          <pc:docMk/>
          <pc:sldMk cId="933160594" sldId="293"/>
        </pc:sldMkLst>
        <pc:spChg chg="mod">
          <ac:chgData name="James Franklin" userId="cf915d05-507f-491f-b4a6-b2aa085ee4b1" providerId="ADAL" clId="{6FED441F-B265-47F1-8B51-CFC1B224794D}" dt="2021-10-04T10:36:47.236" v="760" actId="6549"/>
          <ac:spMkLst>
            <pc:docMk/>
            <pc:sldMk cId="933160594" sldId="293"/>
            <ac:spMk id="5" creationId="{5013851E-F352-473D-835F-2A5ACDE7A26F}"/>
          </ac:spMkLst>
        </pc:spChg>
      </pc:sldChg>
      <pc:sldChg chg="add del">
        <pc:chgData name="James Franklin" userId="cf915d05-507f-491f-b4a6-b2aa085ee4b1" providerId="ADAL" clId="{6FED441F-B265-47F1-8B51-CFC1B224794D}" dt="2021-10-04T10:40:25.811" v="993" actId="47"/>
        <pc:sldMkLst>
          <pc:docMk/>
          <pc:sldMk cId="1961984291" sldId="294"/>
        </pc:sldMkLst>
      </pc:sldChg>
      <pc:sldChg chg="del">
        <pc:chgData name="James Franklin" userId="cf915d05-507f-491f-b4a6-b2aa085ee4b1" providerId="ADAL" clId="{6FED441F-B265-47F1-8B51-CFC1B224794D}" dt="2021-10-04T10:32:17.961" v="697" actId="47"/>
        <pc:sldMkLst>
          <pc:docMk/>
          <pc:sldMk cId="384732063" sldId="295"/>
        </pc:sldMkLst>
      </pc:sldChg>
      <pc:sldChg chg="modSp add mod">
        <pc:chgData name="James Franklin" userId="cf915d05-507f-491f-b4a6-b2aa085ee4b1" providerId="ADAL" clId="{6FED441F-B265-47F1-8B51-CFC1B224794D}" dt="2021-10-04T10:48:46.252" v="1311" actId="313"/>
        <pc:sldMkLst>
          <pc:docMk/>
          <pc:sldMk cId="616338413" sldId="295"/>
        </pc:sldMkLst>
        <pc:spChg chg="mod">
          <ac:chgData name="James Franklin" userId="cf915d05-507f-491f-b4a6-b2aa085ee4b1" providerId="ADAL" clId="{6FED441F-B265-47F1-8B51-CFC1B224794D}" dt="2021-10-04T10:48:46.252" v="1311" actId="313"/>
          <ac:spMkLst>
            <pc:docMk/>
            <pc:sldMk cId="616338413" sldId="295"/>
            <ac:spMk id="3" creationId="{2D0E2C86-C5F9-4327-A0F9-74EE11166F9E}"/>
          </ac:spMkLst>
        </pc:spChg>
      </pc:sldChg>
      <pc:sldChg chg="new del ord">
        <pc:chgData name="James Franklin" userId="cf915d05-507f-491f-b4a6-b2aa085ee4b1" providerId="ADAL" clId="{6FED441F-B265-47F1-8B51-CFC1B224794D}" dt="2021-10-04T10:32:06.030" v="692" actId="47"/>
        <pc:sldMkLst>
          <pc:docMk/>
          <pc:sldMk cId="126665098" sldId="296"/>
        </pc:sldMkLst>
      </pc:sldChg>
      <pc:sldChg chg="del">
        <pc:chgData name="James Franklin" userId="cf915d05-507f-491f-b4a6-b2aa085ee4b1" providerId="ADAL" clId="{6FED441F-B265-47F1-8B51-CFC1B224794D}" dt="2021-10-04T09:51:47.778" v="242" actId="47"/>
        <pc:sldMkLst>
          <pc:docMk/>
          <pc:sldMk cId="1743664146" sldId="296"/>
        </pc:sldMkLst>
      </pc:sldChg>
      <pc:sldChg chg="add del ord">
        <pc:chgData name="James Franklin" userId="cf915d05-507f-491f-b4a6-b2aa085ee4b1" providerId="ADAL" clId="{6FED441F-B265-47F1-8B51-CFC1B224794D}" dt="2021-10-04T10:32:17.792" v="696" actId="47"/>
        <pc:sldMkLst>
          <pc:docMk/>
          <pc:sldMk cId="633658098" sldId="297"/>
        </pc:sldMkLst>
      </pc:sldChg>
      <pc:sldChg chg="del">
        <pc:chgData name="James Franklin" userId="cf915d05-507f-491f-b4a6-b2aa085ee4b1" providerId="ADAL" clId="{6FED441F-B265-47F1-8B51-CFC1B224794D}" dt="2021-10-04T09:51:47.778" v="242" actId="47"/>
        <pc:sldMkLst>
          <pc:docMk/>
          <pc:sldMk cId="1094278058" sldId="297"/>
        </pc:sldMkLst>
      </pc:sldChg>
      <pc:sldChg chg="modSp add mod">
        <pc:chgData name="James Franklin" userId="cf915d05-507f-491f-b4a6-b2aa085ee4b1" providerId="ADAL" clId="{6FED441F-B265-47F1-8B51-CFC1B224794D}" dt="2021-10-04T10:51:50.633" v="1451" actId="20577"/>
        <pc:sldMkLst>
          <pc:docMk/>
          <pc:sldMk cId="2977809508" sldId="297"/>
        </pc:sldMkLst>
        <pc:spChg chg="mod">
          <ac:chgData name="James Franklin" userId="cf915d05-507f-491f-b4a6-b2aa085ee4b1" providerId="ADAL" clId="{6FED441F-B265-47F1-8B51-CFC1B224794D}" dt="2021-10-04T10:51:50.633" v="1451" actId="20577"/>
          <ac:spMkLst>
            <pc:docMk/>
            <pc:sldMk cId="2977809508" sldId="297"/>
            <ac:spMk id="4" creationId="{B709A8B0-C9DB-4EFB-93DC-6876F12E37D9}"/>
          </ac:spMkLst>
        </pc:spChg>
      </pc:sldChg>
      <pc:sldChg chg="add del ord">
        <pc:chgData name="James Franklin" userId="cf915d05-507f-491f-b4a6-b2aa085ee4b1" providerId="ADAL" clId="{6FED441F-B265-47F1-8B51-CFC1B224794D}" dt="2021-10-04T10:32:18.146" v="698" actId="47"/>
        <pc:sldMkLst>
          <pc:docMk/>
          <pc:sldMk cId="1527450560" sldId="298"/>
        </pc:sldMkLst>
      </pc:sldChg>
      <pc:sldChg chg="del">
        <pc:chgData name="James Franklin" userId="cf915d05-507f-491f-b4a6-b2aa085ee4b1" providerId="ADAL" clId="{6FED441F-B265-47F1-8B51-CFC1B224794D}" dt="2021-10-04T09:51:47.778" v="242" actId="47"/>
        <pc:sldMkLst>
          <pc:docMk/>
          <pc:sldMk cId="2556417252" sldId="298"/>
        </pc:sldMkLst>
      </pc:sldChg>
      <pc:sldChg chg="modSp add mod">
        <pc:chgData name="James Franklin" userId="cf915d05-507f-491f-b4a6-b2aa085ee4b1" providerId="ADAL" clId="{6FED441F-B265-47F1-8B51-CFC1B224794D}" dt="2021-10-04T10:53:27.969" v="1578" actId="20577"/>
        <pc:sldMkLst>
          <pc:docMk/>
          <pc:sldMk cId="2620684487" sldId="298"/>
        </pc:sldMkLst>
        <pc:spChg chg="mod">
          <ac:chgData name="James Franklin" userId="cf915d05-507f-491f-b4a6-b2aa085ee4b1" providerId="ADAL" clId="{6FED441F-B265-47F1-8B51-CFC1B224794D}" dt="2021-10-04T10:53:27.969" v="1578" actId="20577"/>
          <ac:spMkLst>
            <pc:docMk/>
            <pc:sldMk cId="2620684487" sldId="298"/>
            <ac:spMk id="3" creationId="{04326883-2C6E-4C7E-A976-4A09D450488E}"/>
          </ac:spMkLst>
        </pc:spChg>
      </pc:sldChg>
      <pc:sldChg chg="add del">
        <pc:chgData name="James Franklin" userId="cf915d05-507f-491f-b4a6-b2aa085ee4b1" providerId="ADAL" clId="{6FED441F-B265-47F1-8B51-CFC1B224794D}" dt="2021-10-04T10:32:06.163" v="693" actId="47"/>
        <pc:sldMkLst>
          <pc:docMk/>
          <pc:sldMk cId="731794241" sldId="299"/>
        </pc:sldMkLst>
      </pc:sldChg>
      <pc:sldChg chg="addSp delSp modSp add del mod">
        <pc:chgData name="James Franklin" userId="cf915d05-507f-491f-b4a6-b2aa085ee4b1" providerId="ADAL" clId="{6FED441F-B265-47F1-8B51-CFC1B224794D}" dt="2021-10-08T15:30:19.068" v="5090" actId="14734"/>
        <pc:sldMkLst>
          <pc:docMk/>
          <pc:sldMk cId="3783663615" sldId="299"/>
        </pc:sldMkLst>
        <pc:spChg chg="mod">
          <ac:chgData name="James Franklin" userId="cf915d05-507f-491f-b4a6-b2aa085ee4b1" providerId="ADAL" clId="{6FED441F-B265-47F1-8B51-CFC1B224794D}" dt="2021-10-04T11:00:08.104" v="1753" actId="6549"/>
          <ac:spMkLst>
            <pc:docMk/>
            <pc:sldMk cId="3783663615" sldId="299"/>
            <ac:spMk id="2" creationId="{0303F215-455A-4783-8EE5-17739582522C}"/>
          </ac:spMkLst>
        </pc:spChg>
        <pc:spChg chg="mod">
          <ac:chgData name="James Franklin" userId="cf915d05-507f-491f-b4a6-b2aa085ee4b1" providerId="ADAL" clId="{6FED441F-B265-47F1-8B51-CFC1B224794D}" dt="2021-10-04T10:42:37.319" v="1033" actId="20577"/>
          <ac:spMkLst>
            <pc:docMk/>
            <pc:sldMk cId="3783663615" sldId="299"/>
            <ac:spMk id="3" creationId="{04326883-2C6E-4C7E-A976-4A09D450488E}"/>
          </ac:spMkLst>
        </pc:spChg>
        <pc:spChg chg="add del mod">
          <ac:chgData name="James Franklin" userId="cf915d05-507f-491f-b4a6-b2aa085ee4b1" providerId="ADAL" clId="{6FED441F-B265-47F1-8B51-CFC1B224794D}" dt="2021-10-08T13:50:30.600" v="5086" actId="478"/>
          <ac:spMkLst>
            <pc:docMk/>
            <pc:sldMk cId="3783663615" sldId="299"/>
            <ac:spMk id="5" creationId="{2D8EE7A4-0BD0-42D6-9383-FF8F30CC3EEA}"/>
          </ac:spMkLst>
        </pc:spChg>
        <pc:graphicFrameChg chg="modGraphic">
          <ac:chgData name="James Franklin" userId="cf915d05-507f-491f-b4a6-b2aa085ee4b1" providerId="ADAL" clId="{6FED441F-B265-47F1-8B51-CFC1B224794D}" dt="2021-10-08T15:30:19.068" v="5090" actId="14734"/>
          <ac:graphicFrameMkLst>
            <pc:docMk/>
            <pc:sldMk cId="3783663615" sldId="299"/>
            <ac:graphicFrameMk id="4" creationId="{6194F47C-9279-49F2-ADA5-4C2B112122C0}"/>
          </ac:graphicFrameMkLst>
        </pc:graphicFrameChg>
      </pc:sldChg>
      <pc:sldChg chg="del">
        <pc:chgData name="James Franklin" userId="cf915d05-507f-491f-b4a6-b2aa085ee4b1" providerId="ADAL" clId="{6FED441F-B265-47F1-8B51-CFC1B224794D}" dt="2021-10-04T09:51:55.354" v="243" actId="47"/>
        <pc:sldMkLst>
          <pc:docMk/>
          <pc:sldMk cId="3867217196" sldId="299"/>
        </pc:sldMkLst>
      </pc:sldChg>
      <pc:sldChg chg="del">
        <pc:chgData name="James Franklin" userId="cf915d05-507f-491f-b4a6-b2aa085ee4b1" providerId="ADAL" clId="{6FED441F-B265-47F1-8B51-CFC1B224794D}" dt="2021-10-04T09:52:02.172" v="245" actId="47"/>
        <pc:sldMkLst>
          <pc:docMk/>
          <pc:sldMk cId="873660949" sldId="300"/>
        </pc:sldMkLst>
      </pc:sldChg>
      <pc:sldChg chg="addSp modSp new mod ord setBg">
        <pc:chgData name="James Franklin" userId="cf915d05-507f-491f-b4a6-b2aa085ee4b1" providerId="ADAL" clId="{6FED441F-B265-47F1-8B51-CFC1B224794D}" dt="2021-10-05T07:42:23.044" v="4898" actId="20577"/>
        <pc:sldMkLst>
          <pc:docMk/>
          <pc:sldMk cId="1370768076" sldId="300"/>
        </pc:sldMkLst>
        <pc:spChg chg="mod">
          <ac:chgData name="James Franklin" userId="cf915d05-507f-491f-b4a6-b2aa085ee4b1" providerId="ADAL" clId="{6FED441F-B265-47F1-8B51-CFC1B224794D}" dt="2021-10-05T07:42:14.501" v="4895" actId="207"/>
          <ac:spMkLst>
            <pc:docMk/>
            <pc:sldMk cId="1370768076" sldId="300"/>
            <ac:spMk id="2" creationId="{AD6EA34E-D5C1-4DAE-9D4C-375056979F49}"/>
          </ac:spMkLst>
        </pc:spChg>
        <pc:spChg chg="mod">
          <ac:chgData name="James Franklin" userId="cf915d05-507f-491f-b4a6-b2aa085ee4b1" providerId="ADAL" clId="{6FED441F-B265-47F1-8B51-CFC1B224794D}" dt="2021-10-05T07:42:23.044" v="4898" actId="20577"/>
          <ac:spMkLst>
            <pc:docMk/>
            <pc:sldMk cId="1370768076" sldId="300"/>
            <ac:spMk id="3" creationId="{17FF46F1-8B11-445F-957D-6CA5FA94B7E2}"/>
          </ac:spMkLst>
        </pc:spChg>
        <pc:picChg chg="add mod">
          <ac:chgData name="James Franklin" userId="cf915d05-507f-491f-b4a6-b2aa085ee4b1" providerId="ADAL" clId="{6FED441F-B265-47F1-8B51-CFC1B224794D}" dt="2021-10-05T07:41:43.755" v="4887" actId="1076"/>
          <ac:picMkLst>
            <pc:docMk/>
            <pc:sldMk cId="1370768076" sldId="300"/>
            <ac:picMk id="5" creationId="{E567F06C-B003-4CAC-8C4A-F615C8C7A9E2}"/>
          </ac:picMkLst>
        </pc:picChg>
        <pc:picChg chg="add mod">
          <ac:chgData name="James Franklin" userId="cf915d05-507f-491f-b4a6-b2aa085ee4b1" providerId="ADAL" clId="{6FED441F-B265-47F1-8B51-CFC1B224794D}" dt="2021-10-05T07:42:05.598" v="4893" actId="167"/>
          <ac:picMkLst>
            <pc:docMk/>
            <pc:sldMk cId="1370768076" sldId="300"/>
            <ac:picMk id="1026" creationId="{D3F365AF-9BAE-42F1-B8BF-BB191598EE17}"/>
          </ac:picMkLst>
        </pc:picChg>
      </pc:sldChg>
      <pc:sldChg chg="del">
        <pc:chgData name="James Franklin" userId="cf915d05-507f-491f-b4a6-b2aa085ee4b1" providerId="ADAL" clId="{6FED441F-B265-47F1-8B51-CFC1B224794D}" dt="2021-10-04T09:51:47.778" v="242" actId="47"/>
        <pc:sldMkLst>
          <pc:docMk/>
          <pc:sldMk cId="1774622974" sldId="301"/>
        </pc:sldMkLst>
      </pc:sldChg>
      <pc:sldChg chg="add del">
        <pc:chgData name="James Franklin" userId="cf915d05-507f-491f-b4a6-b2aa085ee4b1" providerId="ADAL" clId="{6FED441F-B265-47F1-8B51-CFC1B224794D}" dt="2021-10-04T10:40:41.816" v="995" actId="47"/>
        <pc:sldMkLst>
          <pc:docMk/>
          <pc:sldMk cId="4124308632" sldId="301"/>
        </pc:sldMkLst>
      </pc:sldChg>
      <pc:sldChg chg="del">
        <pc:chgData name="James Franklin" userId="cf915d05-507f-491f-b4a6-b2aa085ee4b1" providerId="ADAL" clId="{6FED441F-B265-47F1-8B51-CFC1B224794D}" dt="2021-10-04T09:51:47.778" v="242" actId="47"/>
        <pc:sldMkLst>
          <pc:docMk/>
          <pc:sldMk cId="47349452" sldId="302"/>
        </pc:sldMkLst>
      </pc:sldChg>
      <pc:sldChg chg="modSp add del mod">
        <pc:chgData name="James Franklin" userId="cf915d05-507f-491f-b4a6-b2aa085ee4b1" providerId="ADAL" clId="{6FED441F-B265-47F1-8B51-CFC1B224794D}" dt="2021-10-04T10:40:42.184" v="996" actId="47"/>
        <pc:sldMkLst>
          <pc:docMk/>
          <pc:sldMk cId="3258863111" sldId="302"/>
        </pc:sldMkLst>
        <pc:graphicFrameChg chg="mod modGraphic">
          <ac:chgData name="James Franklin" userId="cf915d05-507f-491f-b4a6-b2aa085ee4b1" providerId="ADAL" clId="{6FED441F-B265-47F1-8B51-CFC1B224794D}" dt="2021-10-04T10:06:19.718" v="603" actId="20577"/>
          <ac:graphicFrameMkLst>
            <pc:docMk/>
            <pc:sldMk cId="3258863111" sldId="302"/>
            <ac:graphicFrameMk id="4" creationId="{00000000-0000-0000-0000-000000000000}"/>
          </ac:graphicFrameMkLst>
        </pc:graphicFrameChg>
      </pc:sldChg>
      <pc:sldChg chg="del">
        <pc:chgData name="James Franklin" userId="cf915d05-507f-491f-b4a6-b2aa085ee4b1" providerId="ADAL" clId="{6FED441F-B265-47F1-8B51-CFC1B224794D}" dt="2021-10-04T09:51:55.354" v="243" actId="47"/>
        <pc:sldMkLst>
          <pc:docMk/>
          <pc:sldMk cId="317891012" sldId="303"/>
        </pc:sldMkLst>
      </pc:sldChg>
      <pc:sldChg chg="add del ord">
        <pc:chgData name="James Franklin" userId="cf915d05-507f-491f-b4a6-b2aa085ee4b1" providerId="ADAL" clId="{6FED441F-B265-47F1-8B51-CFC1B224794D}" dt="2021-10-04T14:12:53.369" v="3646" actId="47"/>
        <pc:sldMkLst>
          <pc:docMk/>
          <pc:sldMk cId="3434536912" sldId="303"/>
        </pc:sldMkLst>
      </pc:sldChg>
      <pc:sldChg chg="modSp add mod">
        <pc:chgData name="James Franklin" userId="cf915d05-507f-491f-b4a6-b2aa085ee4b1" providerId="ADAL" clId="{6FED441F-B265-47F1-8B51-CFC1B224794D}" dt="2021-10-04T10:36:20.456" v="737" actId="20577"/>
        <pc:sldMkLst>
          <pc:docMk/>
          <pc:sldMk cId="2093166167" sldId="304"/>
        </pc:sldMkLst>
        <pc:spChg chg="mod">
          <ac:chgData name="James Franklin" userId="cf915d05-507f-491f-b4a6-b2aa085ee4b1" providerId="ADAL" clId="{6FED441F-B265-47F1-8B51-CFC1B224794D}" dt="2021-10-04T10:36:20.456" v="737" actId="20577"/>
          <ac:spMkLst>
            <pc:docMk/>
            <pc:sldMk cId="2093166167" sldId="304"/>
            <ac:spMk id="3" creationId="{D4D6F116-5332-46DF-93F2-B06AC55E55A0}"/>
          </ac:spMkLst>
        </pc:spChg>
      </pc:sldChg>
      <pc:sldChg chg="modSp add mod modClrScheme chgLayout">
        <pc:chgData name="James Franklin" userId="cf915d05-507f-491f-b4a6-b2aa085ee4b1" providerId="ADAL" clId="{6FED441F-B265-47F1-8B51-CFC1B224794D}" dt="2021-10-08T13:39:48.700" v="5082" actId="20577"/>
        <pc:sldMkLst>
          <pc:docMk/>
          <pc:sldMk cId="2688001643" sldId="305"/>
        </pc:sldMkLst>
        <pc:spChg chg="mod ord">
          <ac:chgData name="James Franklin" userId="cf915d05-507f-491f-b4a6-b2aa085ee4b1" providerId="ADAL" clId="{6FED441F-B265-47F1-8B51-CFC1B224794D}" dt="2021-10-04T14:57:21.550" v="4042" actId="700"/>
          <ac:spMkLst>
            <pc:docMk/>
            <pc:sldMk cId="2688001643" sldId="305"/>
            <ac:spMk id="2" creationId="{7761149B-DB33-42B7-A536-FF57FA851803}"/>
          </ac:spMkLst>
        </pc:spChg>
        <pc:spChg chg="mod ord">
          <ac:chgData name="James Franklin" userId="cf915d05-507f-491f-b4a6-b2aa085ee4b1" providerId="ADAL" clId="{6FED441F-B265-47F1-8B51-CFC1B224794D}" dt="2021-10-04T14:57:21.550" v="4042" actId="700"/>
          <ac:spMkLst>
            <pc:docMk/>
            <pc:sldMk cId="2688001643" sldId="305"/>
            <ac:spMk id="3" creationId="{7725B063-C47A-46DA-BF80-02DE5D9AE782}"/>
          </ac:spMkLst>
        </pc:spChg>
        <pc:spChg chg="mod">
          <ac:chgData name="James Franklin" userId="cf915d05-507f-491f-b4a6-b2aa085ee4b1" providerId="ADAL" clId="{6FED441F-B265-47F1-8B51-CFC1B224794D}" dt="2021-10-08T13:39:48.700" v="5082" actId="20577"/>
          <ac:spMkLst>
            <pc:docMk/>
            <pc:sldMk cId="2688001643" sldId="305"/>
            <ac:spMk id="6" creationId="{872ADA72-CD37-41DB-8CEE-CE452CF95495}"/>
          </ac:spMkLst>
        </pc:spChg>
        <pc:graphicFrameChg chg="mod modGraphic">
          <ac:chgData name="James Franklin" userId="cf915d05-507f-491f-b4a6-b2aa085ee4b1" providerId="ADAL" clId="{6FED441F-B265-47F1-8B51-CFC1B224794D}" dt="2021-10-04T10:55:49.060" v="1586" actId="2165"/>
          <ac:graphicFrameMkLst>
            <pc:docMk/>
            <pc:sldMk cId="2688001643" sldId="305"/>
            <ac:graphicFrameMk id="4" creationId="{AA99B862-5764-4D4C-AA36-02D0A28F0B26}"/>
          </ac:graphicFrameMkLst>
        </pc:graphicFrameChg>
      </pc:sldChg>
      <pc:sldChg chg="del">
        <pc:chgData name="James Franklin" userId="cf915d05-507f-491f-b4a6-b2aa085ee4b1" providerId="ADAL" clId="{6FED441F-B265-47F1-8B51-CFC1B224794D}" dt="2021-10-04T09:51:47.778" v="242" actId="47"/>
        <pc:sldMkLst>
          <pc:docMk/>
          <pc:sldMk cId="3854234239" sldId="305"/>
        </pc:sldMkLst>
      </pc:sldChg>
      <pc:sldChg chg="modSp add del mod ord">
        <pc:chgData name="James Franklin" userId="cf915d05-507f-491f-b4a6-b2aa085ee4b1" providerId="ADAL" clId="{6FED441F-B265-47F1-8B51-CFC1B224794D}" dt="2021-10-04T14:57:14.494" v="4040" actId="47"/>
        <pc:sldMkLst>
          <pc:docMk/>
          <pc:sldMk cId="2518995986" sldId="306"/>
        </pc:sldMkLst>
        <pc:graphicFrameChg chg="modGraphic">
          <ac:chgData name="James Franklin" userId="cf915d05-507f-491f-b4a6-b2aa085ee4b1" providerId="ADAL" clId="{6FED441F-B265-47F1-8B51-CFC1B224794D}" dt="2021-10-04T10:40:31.817" v="994" actId="6549"/>
          <ac:graphicFrameMkLst>
            <pc:docMk/>
            <pc:sldMk cId="2518995986" sldId="306"/>
            <ac:graphicFrameMk id="4" creationId="{AA99B862-5764-4D4C-AA36-02D0A28F0B26}"/>
          </ac:graphicFrameMkLst>
        </pc:graphicFrameChg>
      </pc:sldChg>
      <pc:sldChg chg="del">
        <pc:chgData name="James Franklin" userId="cf915d05-507f-491f-b4a6-b2aa085ee4b1" providerId="ADAL" clId="{6FED441F-B265-47F1-8B51-CFC1B224794D}" dt="2021-10-04T09:51:55.354" v="243" actId="47"/>
        <pc:sldMkLst>
          <pc:docMk/>
          <pc:sldMk cId="2713468373" sldId="306"/>
        </pc:sldMkLst>
      </pc:sldChg>
      <pc:sldChg chg="add del">
        <pc:chgData name="James Franklin" userId="cf915d05-507f-491f-b4a6-b2aa085ee4b1" providerId="ADAL" clId="{6FED441F-B265-47F1-8B51-CFC1B224794D}" dt="2021-10-04T10:42:11.342" v="1011" actId="2890"/>
        <pc:sldMkLst>
          <pc:docMk/>
          <pc:sldMk cId="710714958" sldId="307"/>
        </pc:sldMkLst>
      </pc:sldChg>
      <pc:sldChg chg="del">
        <pc:chgData name="James Franklin" userId="cf915d05-507f-491f-b4a6-b2aa085ee4b1" providerId="ADAL" clId="{6FED441F-B265-47F1-8B51-CFC1B224794D}" dt="2021-10-04T09:51:55.354" v="243" actId="47"/>
        <pc:sldMkLst>
          <pc:docMk/>
          <pc:sldMk cId="1393552172" sldId="307"/>
        </pc:sldMkLst>
      </pc:sldChg>
      <pc:sldChg chg="modSp add del mod">
        <pc:chgData name="James Franklin" userId="cf915d05-507f-491f-b4a6-b2aa085ee4b1" providerId="ADAL" clId="{6FED441F-B265-47F1-8B51-CFC1B224794D}" dt="2021-10-04T10:43:38.535" v="1075" actId="20577"/>
        <pc:sldMkLst>
          <pc:docMk/>
          <pc:sldMk cId="2091023496" sldId="307"/>
        </pc:sldMkLst>
        <pc:spChg chg="mod">
          <ac:chgData name="James Franklin" userId="cf915d05-507f-491f-b4a6-b2aa085ee4b1" providerId="ADAL" clId="{6FED441F-B265-47F1-8B51-CFC1B224794D}" dt="2021-10-04T10:42:51.685" v="1039" actId="20577"/>
          <ac:spMkLst>
            <pc:docMk/>
            <pc:sldMk cId="2091023496" sldId="307"/>
            <ac:spMk id="2" creationId="{0303F215-455A-4783-8EE5-17739582522C}"/>
          </ac:spMkLst>
        </pc:spChg>
        <pc:spChg chg="mod">
          <ac:chgData name="James Franklin" userId="cf915d05-507f-491f-b4a6-b2aa085ee4b1" providerId="ADAL" clId="{6FED441F-B265-47F1-8B51-CFC1B224794D}" dt="2021-10-04T10:43:38.535" v="1075" actId="20577"/>
          <ac:spMkLst>
            <pc:docMk/>
            <pc:sldMk cId="2091023496" sldId="307"/>
            <ac:spMk id="3" creationId="{04326883-2C6E-4C7E-A976-4A09D450488E}"/>
          </ac:spMkLst>
        </pc:spChg>
      </pc:sldChg>
      <pc:sldChg chg="addSp delSp modSp new mod ord">
        <pc:chgData name="James Franklin" userId="cf915d05-507f-491f-b4a6-b2aa085ee4b1" providerId="ADAL" clId="{6FED441F-B265-47F1-8B51-CFC1B224794D}" dt="2021-10-08T15:29:57.275" v="5087" actId="478"/>
        <pc:sldMkLst>
          <pc:docMk/>
          <pc:sldMk cId="780290047" sldId="308"/>
        </pc:sldMkLst>
        <pc:spChg chg="mod">
          <ac:chgData name="James Franklin" userId="cf915d05-507f-491f-b4a6-b2aa085ee4b1" providerId="ADAL" clId="{6FED441F-B265-47F1-8B51-CFC1B224794D}" dt="2021-10-04T11:26:46.188" v="1766" actId="20577"/>
          <ac:spMkLst>
            <pc:docMk/>
            <pc:sldMk cId="780290047" sldId="308"/>
            <ac:spMk id="2" creationId="{3DE49E24-D34E-4E2B-A4B6-37691D2E43F5}"/>
          </ac:spMkLst>
        </pc:spChg>
        <pc:spChg chg="mod">
          <ac:chgData name="James Franklin" userId="cf915d05-507f-491f-b4a6-b2aa085ee4b1" providerId="ADAL" clId="{6FED441F-B265-47F1-8B51-CFC1B224794D}" dt="2021-10-04T14:39:46.975" v="4027" actId="313"/>
          <ac:spMkLst>
            <pc:docMk/>
            <pc:sldMk cId="780290047" sldId="308"/>
            <ac:spMk id="3" creationId="{F1635860-9251-40E5-8ACF-120416CF2CA0}"/>
          </ac:spMkLst>
        </pc:spChg>
        <pc:spChg chg="add del mod">
          <ac:chgData name="James Franklin" userId="cf915d05-507f-491f-b4a6-b2aa085ee4b1" providerId="ADAL" clId="{6FED441F-B265-47F1-8B51-CFC1B224794D}" dt="2021-10-08T15:29:57.275" v="5087" actId="478"/>
          <ac:spMkLst>
            <pc:docMk/>
            <pc:sldMk cId="780290047" sldId="308"/>
            <ac:spMk id="4" creationId="{A3F65DD8-F634-438A-96A4-A6C16B305A66}"/>
          </ac:spMkLst>
        </pc:spChg>
      </pc:sldChg>
      <pc:sldChg chg="add del ord">
        <pc:chgData name="James Franklin" userId="cf915d05-507f-491f-b4a6-b2aa085ee4b1" providerId="ADAL" clId="{6FED441F-B265-47F1-8B51-CFC1B224794D}" dt="2021-10-04T10:42:10.625" v="1010" actId="2890"/>
        <pc:sldMkLst>
          <pc:docMk/>
          <pc:sldMk cId="2861172921" sldId="308"/>
        </pc:sldMkLst>
      </pc:sldChg>
      <pc:sldChg chg="del">
        <pc:chgData name="James Franklin" userId="cf915d05-507f-491f-b4a6-b2aa085ee4b1" providerId="ADAL" clId="{6FED441F-B265-47F1-8B51-CFC1B224794D}" dt="2021-10-04T09:51:59.421" v="244" actId="47"/>
        <pc:sldMkLst>
          <pc:docMk/>
          <pc:sldMk cId="2918225570" sldId="308"/>
        </pc:sldMkLst>
      </pc:sldChg>
      <pc:sldChg chg="addSp modSp add">
        <pc:chgData name="James Franklin" userId="cf915d05-507f-491f-b4a6-b2aa085ee4b1" providerId="ADAL" clId="{6FED441F-B265-47F1-8B51-CFC1B224794D}" dt="2021-10-08T13:40:09.220" v="5083"/>
        <pc:sldMkLst>
          <pc:docMk/>
          <pc:sldMk cId="2229157014" sldId="309"/>
        </pc:sldMkLst>
        <pc:spChg chg="add mod">
          <ac:chgData name="James Franklin" userId="cf915d05-507f-491f-b4a6-b2aa085ee4b1" providerId="ADAL" clId="{6FED441F-B265-47F1-8B51-CFC1B224794D}" dt="2021-10-08T13:40:09.220" v="5083"/>
          <ac:spMkLst>
            <pc:docMk/>
            <pc:sldMk cId="2229157014" sldId="309"/>
            <ac:spMk id="5" creationId="{E1DC0463-4C3F-4DA6-A22C-02FF42E4A7D8}"/>
          </ac:spMkLst>
        </pc:spChg>
      </pc:sldChg>
      <pc:sldChg chg="add del">
        <pc:chgData name="James Franklin" userId="cf915d05-507f-491f-b4a6-b2aa085ee4b1" providerId="ADAL" clId="{6FED441F-B265-47F1-8B51-CFC1B224794D}" dt="2021-10-04T14:19:55.291" v="3726" actId="47"/>
        <pc:sldMkLst>
          <pc:docMk/>
          <pc:sldMk cId="2492696394" sldId="309"/>
        </pc:sldMkLst>
      </pc:sldChg>
      <pc:sldChg chg="del">
        <pc:chgData name="James Franklin" userId="cf915d05-507f-491f-b4a6-b2aa085ee4b1" providerId="ADAL" clId="{6FED441F-B265-47F1-8B51-CFC1B224794D}" dt="2021-10-04T09:51:59.421" v="244" actId="47"/>
        <pc:sldMkLst>
          <pc:docMk/>
          <pc:sldMk cId="3256676282" sldId="309"/>
        </pc:sldMkLst>
      </pc:sldChg>
      <pc:sldChg chg="del">
        <pc:chgData name="James Franklin" userId="cf915d05-507f-491f-b4a6-b2aa085ee4b1" providerId="ADAL" clId="{6FED441F-B265-47F1-8B51-CFC1B224794D}" dt="2021-10-04T09:51:59.421" v="244" actId="47"/>
        <pc:sldMkLst>
          <pc:docMk/>
          <pc:sldMk cId="1695273936" sldId="310"/>
        </pc:sldMkLst>
      </pc:sldChg>
      <pc:sldChg chg="modSp add mod ord">
        <pc:chgData name="James Franklin" userId="cf915d05-507f-491f-b4a6-b2aa085ee4b1" providerId="ADAL" clId="{6FED441F-B265-47F1-8B51-CFC1B224794D}" dt="2021-10-04T15:30:35.606" v="4056"/>
        <pc:sldMkLst>
          <pc:docMk/>
          <pc:sldMk cId="2497728914" sldId="310"/>
        </pc:sldMkLst>
        <pc:spChg chg="mod">
          <ac:chgData name="James Franklin" userId="cf915d05-507f-491f-b4a6-b2aa085ee4b1" providerId="ADAL" clId="{6FED441F-B265-47F1-8B51-CFC1B224794D}" dt="2021-10-04T15:17:23.670" v="4054" actId="20577"/>
          <ac:spMkLst>
            <pc:docMk/>
            <pc:sldMk cId="2497728914" sldId="310"/>
            <ac:spMk id="2" creationId="{00000000-0000-0000-0000-000000000000}"/>
          </ac:spMkLst>
        </pc:spChg>
      </pc:sldChg>
      <pc:sldChg chg="addSp delSp modSp new mod">
        <pc:chgData name="James Franklin" userId="cf915d05-507f-491f-b4a6-b2aa085ee4b1" providerId="ADAL" clId="{6FED441F-B265-47F1-8B51-CFC1B224794D}" dt="2021-10-05T08:05:59.094" v="4943" actId="6549"/>
        <pc:sldMkLst>
          <pc:docMk/>
          <pc:sldMk cId="1977815862" sldId="311"/>
        </pc:sldMkLst>
        <pc:spChg chg="mod">
          <ac:chgData name="James Franklin" userId="cf915d05-507f-491f-b4a6-b2aa085ee4b1" providerId="ADAL" clId="{6FED441F-B265-47F1-8B51-CFC1B224794D}" dt="2021-10-05T07:35:23.899" v="4212" actId="20577"/>
          <ac:spMkLst>
            <pc:docMk/>
            <pc:sldMk cId="1977815862" sldId="311"/>
            <ac:spMk id="2" creationId="{609086BB-9915-4EAB-A971-0C7E41C7F585}"/>
          </ac:spMkLst>
        </pc:spChg>
        <pc:spChg chg="mod">
          <ac:chgData name="James Franklin" userId="cf915d05-507f-491f-b4a6-b2aa085ee4b1" providerId="ADAL" clId="{6FED441F-B265-47F1-8B51-CFC1B224794D}" dt="2021-10-05T08:05:54.527" v="4934" actId="20577"/>
          <ac:spMkLst>
            <pc:docMk/>
            <pc:sldMk cId="1977815862" sldId="311"/>
            <ac:spMk id="3" creationId="{561A53F5-A323-411F-85F7-458217A37FD1}"/>
          </ac:spMkLst>
        </pc:spChg>
        <pc:spChg chg="add mod">
          <ac:chgData name="James Franklin" userId="cf915d05-507f-491f-b4a6-b2aa085ee4b1" providerId="ADAL" clId="{6FED441F-B265-47F1-8B51-CFC1B224794D}" dt="2021-10-05T08:05:59.094" v="4943" actId="6549"/>
          <ac:spMkLst>
            <pc:docMk/>
            <pc:sldMk cId="1977815862" sldId="311"/>
            <ac:spMk id="12" creationId="{490D80C1-3A70-48CB-A6AC-91D0075B1C74}"/>
          </ac:spMkLst>
        </pc:spChg>
        <pc:graphicFrameChg chg="add mod modGraphic">
          <ac:chgData name="James Franklin" userId="cf915d05-507f-491f-b4a6-b2aa085ee4b1" providerId="ADAL" clId="{6FED441F-B265-47F1-8B51-CFC1B224794D}" dt="2021-10-05T07:36:10.939" v="4336" actId="1076"/>
          <ac:graphicFrameMkLst>
            <pc:docMk/>
            <pc:sldMk cId="1977815862" sldId="311"/>
            <ac:graphicFrameMk id="4" creationId="{E6DD5F85-3F16-4F23-B1B6-120FA3015682}"/>
          </ac:graphicFrameMkLst>
        </pc:graphicFrameChg>
        <pc:graphicFrameChg chg="add mod modGraphic">
          <ac:chgData name="James Franklin" userId="cf915d05-507f-491f-b4a6-b2aa085ee4b1" providerId="ADAL" clId="{6FED441F-B265-47F1-8B51-CFC1B224794D}" dt="2021-10-05T07:36:10.939" v="4336" actId="1076"/>
          <ac:graphicFrameMkLst>
            <pc:docMk/>
            <pc:sldMk cId="1977815862" sldId="311"/>
            <ac:graphicFrameMk id="9" creationId="{5E9B2C80-E7EF-48CB-85D7-9FD25BE32948}"/>
          </ac:graphicFrameMkLst>
        </pc:graphicFrameChg>
        <pc:cxnChg chg="add del">
          <ac:chgData name="James Franklin" userId="cf915d05-507f-491f-b4a6-b2aa085ee4b1" providerId="ADAL" clId="{6FED441F-B265-47F1-8B51-CFC1B224794D}" dt="2021-10-05T07:30:37.346" v="4084" actId="11529"/>
          <ac:cxnSpMkLst>
            <pc:docMk/>
            <pc:sldMk cId="1977815862" sldId="311"/>
            <ac:cxnSpMk id="6" creationId="{2BCAC788-338E-4718-8F23-1A869E8C41F7}"/>
          </ac:cxnSpMkLst>
        </pc:cxnChg>
        <pc:cxnChg chg="add mod">
          <ac:chgData name="James Franklin" userId="cf915d05-507f-491f-b4a6-b2aa085ee4b1" providerId="ADAL" clId="{6FED441F-B265-47F1-8B51-CFC1B224794D}" dt="2021-10-05T07:36:10.939" v="4336" actId="1076"/>
          <ac:cxnSpMkLst>
            <pc:docMk/>
            <pc:sldMk cId="1977815862" sldId="311"/>
            <ac:cxnSpMk id="8" creationId="{55042DA5-A981-47CA-B3C8-65FE97185B94}"/>
          </ac:cxnSpMkLst>
        </pc:cxnChg>
        <pc:cxnChg chg="add mod">
          <ac:chgData name="James Franklin" userId="cf915d05-507f-491f-b4a6-b2aa085ee4b1" providerId="ADAL" clId="{6FED441F-B265-47F1-8B51-CFC1B224794D}" dt="2021-10-05T07:36:10.939" v="4336" actId="1076"/>
          <ac:cxnSpMkLst>
            <pc:docMk/>
            <pc:sldMk cId="1977815862" sldId="311"/>
            <ac:cxnSpMk id="11" creationId="{E58C031A-4116-4CAA-A884-0DE7B565639B}"/>
          </ac:cxnSpMkLst>
        </pc:cxnChg>
      </pc:sldChg>
      <pc:sldChg chg="del">
        <pc:chgData name="James Franklin" userId="cf915d05-507f-491f-b4a6-b2aa085ee4b1" providerId="ADAL" clId="{6FED441F-B265-47F1-8B51-CFC1B224794D}" dt="2021-10-04T09:51:59.421" v="244" actId="47"/>
        <pc:sldMkLst>
          <pc:docMk/>
          <pc:sldMk cId="926215780" sldId="312"/>
        </pc:sldMkLst>
      </pc:sldChg>
      <pc:sldChg chg="del">
        <pc:chgData name="James Franklin" userId="cf915d05-507f-491f-b4a6-b2aa085ee4b1" providerId="ADAL" clId="{6FED441F-B265-47F1-8B51-CFC1B224794D}" dt="2021-10-04T09:51:47.778" v="242" actId="47"/>
        <pc:sldMkLst>
          <pc:docMk/>
          <pc:sldMk cId="3935838695" sldId="319"/>
        </pc:sldMkLst>
      </pc:sldChg>
      <pc:sldChg chg="del">
        <pc:chgData name="James Franklin" userId="cf915d05-507f-491f-b4a6-b2aa085ee4b1" providerId="ADAL" clId="{6FED441F-B265-47F1-8B51-CFC1B224794D}" dt="2021-10-04T09:51:47.778" v="242" actId="47"/>
        <pc:sldMkLst>
          <pc:docMk/>
          <pc:sldMk cId="3692360987" sldId="320"/>
        </pc:sldMkLst>
      </pc:sldChg>
      <pc:sldChg chg="del">
        <pc:chgData name="James Franklin" userId="cf915d05-507f-491f-b4a6-b2aa085ee4b1" providerId="ADAL" clId="{6FED441F-B265-47F1-8B51-CFC1B224794D}" dt="2021-10-04T09:51:47.778" v="242" actId="47"/>
        <pc:sldMkLst>
          <pc:docMk/>
          <pc:sldMk cId="3867241785" sldId="321"/>
        </pc:sldMkLst>
      </pc:sldChg>
      <pc:sldChg chg="del">
        <pc:chgData name="James Franklin" userId="cf915d05-507f-491f-b4a6-b2aa085ee4b1" providerId="ADAL" clId="{6FED441F-B265-47F1-8B51-CFC1B224794D}" dt="2021-10-04T09:51:55.354" v="243" actId="47"/>
        <pc:sldMkLst>
          <pc:docMk/>
          <pc:sldMk cId="585635276" sldId="323"/>
        </pc:sldMkLst>
      </pc:sldChg>
      <pc:sldChg chg="del">
        <pc:chgData name="James Franklin" userId="cf915d05-507f-491f-b4a6-b2aa085ee4b1" providerId="ADAL" clId="{6FED441F-B265-47F1-8B51-CFC1B224794D}" dt="2021-10-04T09:51:55.354" v="243" actId="47"/>
        <pc:sldMkLst>
          <pc:docMk/>
          <pc:sldMk cId="4176149113" sldId="324"/>
        </pc:sldMkLst>
      </pc:sldChg>
      <pc:sldChg chg="del">
        <pc:chgData name="James Franklin" userId="cf915d05-507f-491f-b4a6-b2aa085ee4b1" providerId="ADAL" clId="{6FED441F-B265-47F1-8B51-CFC1B224794D}" dt="2021-10-04T09:52:02.323" v="246" actId="47"/>
        <pc:sldMkLst>
          <pc:docMk/>
          <pc:sldMk cId="3809139710" sldId="325"/>
        </pc:sldMkLst>
      </pc:sldChg>
      <pc:sldChg chg="del">
        <pc:chgData name="James Franklin" userId="cf915d05-507f-491f-b4a6-b2aa085ee4b1" providerId="ADAL" clId="{6FED441F-B265-47F1-8B51-CFC1B224794D}" dt="2021-10-04T09:51:55.354" v="243" actId="47"/>
        <pc:sldMkLst>
          <pc:docMk/>
          <pc:sldMk cId="1941564679" sldId="326"/>
        </pc:sldMkLst>
      </pc:sldChg>
      <pc:sldChg chg="del">
        <pc:chgData name="James Franklin" userId="cf915d05-507f-491f-b4a6-b2aa085ee4b1" providerId="ADAL" clId="{6FED441F-B265-47F1-8B51-CFC1B224794D}" dt="2021-10-04T09:51:55.354" v="243" actId="47"/>
        <pc:sldMkLst>
          <pc:docMk/>
          <pc:sldMk cId="2052926234" sldId="327"/>
        </pc:sldMkLst>
      </pc:sldChg>
      <pc:sldChg chg="modSp new del mod ord">
        <pc:chgData name="James Franklin" userId="cf915d05-507f-491f-b4a6-b2aa085ee4b1" providerId="ADAL" clId="{6FED441F-B265-47F1-8B51-CFC1B224794D}" dt="2021-10-04T09:51:37.105" v="240" actId="47"/>
        <pc:sldMkLst>
          <pc:docMk/>
          <pc:sldMk cId="1879987823" sldId="328"/>
        </pc:sldMkLst>
        <pc:spChg chg="mod">
          <ac:chgData name="James Franklin" userId="cf915d05-507f-491f-b4a6-b2aa085ee4b1" providerId="ADAL" clId="{6FED441F-B265-47F1-8B51-CFC1B224794D}" dt="2021-10-04T09:47:09.785" v="236" actId="20577"/>
          <ac:spMkLst>
            <pc:docMk/>
            <pc:sldMk cId="1879987823" sldId="328"/>
            <ac:spMk id="2" creationId="{56E4E836-CFA5-4251-8EC8-B8460E217373}"/>
          </ac:spMkLst>
        </pc:spChg>
      </pc:sldChg>
      <pc:sldChg chg="add del">
        <pc:chgData name="James Franklin" userId="cf915d05-507f-491f-b4a6-b2aa085ee4b1" providerId="ADAL" clId="{6FED441F-B265-47F1-8B51-CFC1B224794D}" dt="2021-10-04T09:51:37.689" v="241" actId="47"/>
        <pc:sldMkLst>
          <pc:docMk/>
          <pc:sldMk cId="2942964560" sldId="329"/>
        </pc:sldMkLst>
      </pc:sld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08:40.184" v="1"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Rob Heathcote" userId="62419938-1f1d-43ca-9327-cfd6c1894440" providerId="ADAL" clId="{0C451B95-8573-4841-B00B-69C60A5DABFA}"/>
    <pc:docChg chg="modSld">
      <pc:chgData name="Rob Heathcote" userId="62419938-1f1d-43ca-9327-cfd6c1894440" providerId="ADAL" clId="{0C451B95-8573-4841-B00B-69C60A5DABFA}" dt="2021-12-22T09:26:45.474" v="45" actId="1037"/>
      <pc:docMkLst>
        <pc:docMk/>
      </pc:docMkLst>
      <pc:sldChg chg="modSp mod">
        <pc:chgData name="Rob Heathcote" userId="62419938-1f1d-43ca-9327-cfd6c1894440" providerId="ADAL" clId="{0C451B95-8573-4841-B00B-69C60A5DABFA}" dt="2021-12-22T09:25:54.675" v="0" actId="207"/>
        <pc:sldMkLst>
          <pc:docMk/>
          <pc:sldMk cId="778607426" sldId="306"/>
        </pc:sldMkLst>
        <pc:spChg chg="mod">
          <ac:chgData name="Rob Heathcote" userId="62419938-1f1d-43ca-9327-cfd6c1894440" providerId="ADAL" clId="{0C451B95-8573-4841-B00B-69C60A5DABFA}" dt="2021-12-22T09:25:54.675" v="0" actId="207"/>
          <ac:spMkLst>
            <pc:docMk/>
            <pc:sldMk cId="778607426" sldId="306"/>
            <ac:spMk id="2" creationId="{6D747569-DDAB-4F8C-A4F6-4CD5E66620CE}"/>
          </ac:spMkLst>
        </pc:spChg>
      </pc:sldChg>
      <pc:sldChg chg="modSp mod">
        <pc:chgData name="Rob Heathcote" userId="62419938-1f1d-43ca-9327-cfd6c1894440" providerId="ADAL" clId="{0C451B95-8573-4841-B00B-69C60A5DABFA}" dt="2021-12-22T09:26:45.474" v="45" actId="1037"/>
        <pc:sldMkLst>
          <pc:docMk/>
          <pc:sldMk cId="1634060825" sldId="352"/>
        </pc:sldMkLst>
        <pc:spChg chg="mod">
          <ac:chgData name="Rob Heathcote" userId="62419938-1f1d-43ca-9327-cfd6c1894440" providerId="ADAL" clId="{0C451B95-8573-4841-B00B-69C60A5DABFA}" dt="2021-12-22T09:26:35.912" v="6" actId="20577"/>
          <ac:spMkLst>
            <pc:docMk/>
            <pc:sldMk cId="1634060825" sldId="352"/>
            <ac:spMk id="3" creationId="{628BB325-37D0-49D9-9E45-1C311D76810D}"/>
          </ac:spMkLst>
        </pc:spChg>
        <pc:picChg chg="mod">
          <ac:chgData name="Rob Heathcote" userId="62419938-1f1d-43ca-9327-cfd6c1894440" providerId="ADAL" clId="{0C451B95-8573-4841-B00B-69C60A5DABFA}" dt="2021-12-22T09:26:45.474" v="45" actId="1037"/>
          <ac:picMkLst>
            <pc:docMk/>
            <pc:sldMk cId="1634060825" sldId="352"/>
            <ac:picMk id="9" creationId="{AFAE084F-6202-4230-A028-3CAA4C76FF65}"/>
          </ac:picMkLst>
        </pc:picChg>
        <pc:picChg chg="mod">
          <ac:chgData name="Rob Heathcote" userId="62419938-1f1d-43ca-9327-cfd6c1894440" providerId="ADAL" clId="{0C451B95-8573-4841-B00B-69C60A5DABFA}" dt="2021-12-22T09:26:45.474" v="45" actId="1037"/>
          <ac:picMkLst>
            <pc:docMk/>
            <pc:sldMk cId="1634060825" sldId="352"/>
            <ac:picMk id="12" creationId="{78EAB010-8C98-4BB6-8979-E51F622788A4}"/>
          </ac:picMkLst>
        </pc:picChg>
        <pc:picChg chg="mod">
          <ac:chgData name="Rob Heathcote" userId="62419938-1f1d-43ca-9327-cfd6c1894440" providerId="ADAL" clId="{0C451B95-8573-4841-B00B-69C60A5DABFA}" dt="2021-12-22T09:26:45.474" v="45" actId="1037"/>
          <ac:picMkLst>
            <pc:docMk/>
            <pc:sldMk cId="1634060825" sldId="352"/>
            <ac:picMk id="17" creationId="{7D039563-24E3-4B2F-9B83-D66D6096EEC2}"/>
          </ac:picMkLst>
        </pc:picChg>
        <pc:picChg chg="mod">
          <ac:chgData name="Rob Heathcote" userId="62419938-1f1d-43ca-9327-cfd6c1894440" providerId="ADAL" clId="{0C451B95-8573-4841-B00B-69C60A5DABFA}" dt="2021-12-22T09:26:45.474" v="45" actId="1037"/>
          <ac:picMkLst>
            <pc:docMk/>
            <pc:sldMk cId="1634060825" sldId="352"/>
            <ac:picMk id="19" creationId="{D3F76030-2FCA-417A-B78A-FA1079EC534A}"/>
          </ac:picMkLst>
        </pc:pic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Mike Bloys" userId="1248c4d8-7b2b-4b32-b8bd-163ae845f9bb" providerId="ADAL" clId="{B32B2EB2-2B96-4DEB-AEB3-E6AC5AF2E9AD}"/>
    <pc:docChg chg="undo custSel modSld modMainMaster">
      <pc:chgData name="Mike Bloys" userId="1248c4d8-7b2b-4b32-b8bd-163ae845f9bb" providerId="ADAL" clId="{B32B2EB2-2B96-4DEB-AEB3-E6AC5AF2E9AD}" dt="2021-12-21T09:23:20.775" v="194" actId="14100"/>
      <pc:docMkLst>
        <pc:docMk/>
      </pc:docMkLst>
      <pc:sldChg chg="addSp delSp modSp mod">
        <pc:chgData name="Mike Bloys" userId="1248c4d8-7b2b-4b32-b8bd-163ae845f9bb" providerId="ADAL" clId="{B32B2EB2-2B96-4DEB-AEB3-E6AC5AF2E9AD}" dt="2021-12-10T12:36:45.625" v="52" actId="21"/>
        <pc:sldMkLst>
          <pc:docMk/>
          <pc:sldMk cId="644322881" sldId="261"/>
        </pc:sldMkLst>
        <pc:spChg chg="mod">
          <ac:chgData name="Mike Bloys" userId="1248c4d8-7b2b-4b32-b8bd-163ae845f9bb" providerId="ADAL" clId="{B32B2EB2-2B96-4DEB-AEB3-E6AC5AF2E9AD}" dt="2021-12-10T12:36:31.373" v="48" actId="948"/>
          <ac:spMkLst>
            <pc:docMk/>
            <pc:sldMk cId="644322881" sldId="261"/>
            <ac:spMk id="4" creationId="{00000000-0000-0000-0000-000000000000}"/>
          </ac:spMkLst>
        </pc:spChg>
        <pc:spChg chg="add del mod">
          <ac:chgData name="Mike Bloys" userId="1248c4d8-7b2b-4b32-b8bd-163ae845f9bb" providerId="ADAL" clId="{B32B2EB2-2B96-4DEB-AEB3-E6AC5AF2E9AD}" dt="2021-12-10T12:36:45.625" v="52" actId="21"/>
          <ac:spMkLst>
            <pc:docMk/>
            <pc:sldMk cId="644322881" sldId="261"/>
            <ac:spMk id="5" creationId="{840400E9-E5BC-4381-B4D4-8F4F873B6DE9}"/>
          </ac:spMkLst>
        </pc:spChg>
      </pc:sldChg>
      <pc:sldChg chg="delSp mod">
        <pc:chgData name="Mike Bloys" userId="1248c4d8-7b2b-4b32-b8bd-163ae845f9bb" providerId="ADAL" clId="{B32B2EB2-2B96-4DEB-AEB3-E6AC5AF2E9AD}" dt="2021-12-21T09:22:00.944" v="188" actId="478"/>
        <pc:sldMkLst>
          <pc:docMk/>
          <pc:sldMk cId="1529906407" sldId="265"/>
        </pc:sldMkLst>
        <pc:spChg chg="del">
          <ac:chgData name="Mike Bloys" userId="1248c4d8-7b2b-4b32-b8bd-163ae845f9bb" providerId="ADAL" clId="{B32B2EB2-2B96-4DEB-AEB3-E6AC5AF2E9AD}" dt="2021-12-21T09:22:00.944" v="188" actId="478"/>
          <ac:spMkLst>
            <pc:docMk/>
            <pc:sldMk cId="1529906407" sldId="265"/>
            <ac:spMk id="4" creationId="{75C18677-37F5-42FC-852F-18808CA03309}"/>
          </ac:spMkLst>
        </pc:spChg>
      </pc:sldChg>
      <pc:sldChg chg="modSp mod">
        <pc:chgData name="Mike Bloys" userId="1248c4d8-7b2b-4b32-b8bd-163ae845f9bb" providerId="ADAL" clId="{B32B2EB2-2B96-4DEB-AEB3-E6AC5AF2E9AD}" dt="2021-12-10T15:01:28.309" v="164" actId="207"/>
        <pc:sldMkLst>
          <pc:docMk/>
          <pc:sldMk cId="2713012679" sldId="284"/>
        </pc:sldMkLst>
        <pc:picChg chg="mod">
          <ac:chgData name="Mike Bloys" userId="1248c4d8-7b2b-4b32-b8bd-163ae845f9bb" providerId="ADAL" clId="{B32B2EB2-2B96-4DEB-AEB3-E6AC5AF2E9AD}" dt="2021-12-10T15:01:28.309" v="164" actId="207"/>
          <ac:picMkLst>
            <pc:docMk/>
            <pc:sldMk cId="2713012679" sldId="284"/>
            <ac:picMk id="8" creationId="{197B291E-28FC-4429-A402-6B1042B3D54A}"/>
          </ac:picMkLst>
        </pc:picChg>
      </pc:sldChg>
      <pc:sldChg chg="addSp delSp modSp mod">
        <pc:chgData name="Mike Bloys" userId="1248c4d8-7b2b-4b32-b8bd-163ae845f9bb" providerId="ADAL" clId="{B32B2EB2-2B96-4DEB-AEB3-E6AC5AF2E9AD}" dt="2021-12-10T15:06:42.624" v="176"/>
        <pc:sldMkLst>
          <pc:docMk/>
          <pc:sldMk cId="15241901" sldId="298"/>
        </pc:sldMkLst>
        <pc:picChg chg="del">
          <ac:chgData name="Mike Bloys" userId="1248c4d8-7b2b-4b32-b8bd-163ae845f9bb" providerId="ADAL" clId="{B32B2EB2-2B96-4DEB-AEB3-E6AC5AF2E9AD}" dt="2021-12-10T15:06:26.058" v="175" actId="478"/>
          <ac:picMkLst>
            <pc:docMk/>
            <pc:sldMk cId="15241901" sldId="298"/>
            <ac:picMk id="5" creationId="{2E866B85-D7A5-4A20-9B20-5A33CA158848}"/>
          </ac:picMkLst>
        </pc:picChg>
        <pc:picChg chg="add del mod">
          <ac:chgData name="Mike Bloys" userId="1248c4d8-7b2b-4b32-b8bd-163ae845f9bb" providerId="ADAL" clId="{B32B2EB2-2B96-4DEB-AEB3-E6AC5AF2E9AD}" dt="2021-12-10T15:05:59.134" v="166" actId="21"/>
          <ac:picMkLst>
            <pc:docMk/>
            <pc:sldMk cId="15241901" sldId="298"/>
            <ac:picMk id="6" creationId="{39002F6A-6106-46E5-8025-3E2A90DCA768}"/>
          </ac:picMkLst>
        </pc:picChg>
        <pc:picChg chg="add del mod ord">
          <ac:chgData name="Mike Bloys" userId="1248c4d8-7b2b-4b32-b8bd-163ae845f9bb" providerId="ADAL" clId="{B32B2EB2-2B96-4DEB-AEB3-E6AC5AF2E9AD}" dt="2021-12-10T15:06:21.596" v="173" actId="478"/>
          <ac:picMkLst>
            <pc:docMk/>
            <pc:sldMk cId="15241901" sldId="298"/>
            <ac:picMk id="8" creationId="{FAFCA3DE-90A6-4901-B0C0-104DAA5345EA}"/>
          </ac:picMkLst>
        </pc:picChg>
        <pc:picChg chg="add mod">
          <ac:chgData name="Mike Bloys" userId="1248c4d8-7b2b-4b32-b8bd-163ae845f9bb" providerId="ADAL" clId="{B32B2EB2-2B96-4DEB-AEB3-E6AC5AF2E9AD}" dt="2021-12-10T15:06:42.624" v="176"/>
          <ac:picMkLst>
            <pc:docMk/>
            <pc:sldMk cId="15241901" sldId="298"/>
            <ac:picMk id="9" creationId="{B0B3E365-527A-46F0-BC18-AAC21684F1DB}"/>
          </ac:picMkLst>
        </pc:picChg>
        <pc:picChg chg="del">
          <ac:chgData name="Mike Bloys" userId="1248c4d8-7b2b-4b32-b8bd-163ae845f9bb" providerId="ADAL" clId="{B32B2EB2-2B96-4DEB-AEB3-E6AC5AF2E9AD}" dt="2021-12-10T15:06:23.227" v="174" actId="478"/>
          <ac:picMkLst>
            <pc:docMk/>
            <pc:sldMk cId="15241901" sldId="298"/>
            <ac:picMk id="4098" creationId="{E3E76E1E-D87D-49CD-9E6B-133542DCBE12}"/>
          </ac:picMkLst>
        </pc:picChg>
      </pc:sldChg>
      <pc:sldChg chg="modSp mod">
        <pc:chgData name="Mike Bloys" userId="1248c4d8-7b2b-4b32-b8bd-163ae845f9bb" providerId="ADAL" clId="{B32B2EB2-2B96-4DEB-AEB3-E6AC5AF2E9AD}" dt="2021-12-10T12:38:23.422" v="56" actId="1076"/>
        <pc:sldMkLst>
          <pc:docMk/>
          <pc:sldMk cId="0" sldId="302"/>
        </pc:sldMkLst>
        <pc:picChg chg="mod">
          <ac:chgData name="Mike Bloys" userId="1248c4d8-7b2b-4b32-b8bd-163ae845f9bb" providerId="ADAL" clId="{B32B2EB2-2B96-4DEB-AEB3-E6AC5AF2E9AD}" dt="2021-12-10T12:38:23.422" v="56" actId="1076"/>
          <ac:picMkLst>
            <pc:docMk/>
            <pc:sldMk cId="0" sldId="302"/>
            <ac:picMk id="5" creationId="{76673CAE-8D10-433F-A0F4-2A70525571CA}"/>
          </ac:picMkLst>
        </pc:picChg>
      </pc:sldChg>
      <pc:sldChg chg="modSp mod">
        <pc:chgData name="Mike Bloys" userId="1248c4d8-7b2b-4b32-b8bd-163ae845f9bb" providerId="ADAL" clId="{B32B2EB2-2B96-4DEB-AEB3-E6AC5AF2E9AD}" dt="2021-12-10T12:38:38.055" v="58" actId="207"/>
        <pc:sldMkLst>
          <pc:docMk/>
          <pc:sldMk cId="430108760" sldId="304"/>
        </pc:sldMkLst>
        <pc:picChg chg="mod">
          <ac:chgData name="Mike Bloys" userId="1248c4d8-7b2b-4b32-b8bd-163ae845f9bb" providerId="ADAL" clId="{B32B2EB2-2B96-4DEB-AEB3-E6AC5AF2E9AD}" dt="2021-12-10T12:38:38.055" v="58" actId="207"/>
          <ac:picMkLst>
            <pc:docMk/>
            <pc:sldMk cId="430108760" sldId="304"/>
            <ac:picMk id="7" creationId="{0F03C0E3-D798-4F18-A5BE-E0B8D16B6844}"/>
          </ac:picMkLst>
        </pc:picChg>
      </pc:sldChg>
      <pc:sldChg chg="modSp mod">
        <pc:chgData name="Mike Bloys" userId="1248c4d8-7b2b-4b32-b8bd-163ae845f9bb" providerId="ADAL" clId="{B32B2EB2-2B96-4DEB-AEB3-E6AC5AF2E9AD}" dt="2021-12-10T12:38:33.687" v="57" actId="207"/>
        <pc:sldMkLst>
          <pc:docMk/>
          <pc:sldMk cId="3197069101" sldId="305"/>
        </pc:sldMkLst>
        <pc:picChg chg="mod">
          <ac:chgData name="Mike Bloys" userId="1248c4d8-7b2b-4b32-b8bd-163ae845f9bb" providerId="ADAL" clId="{B32B2EB2-2B96-4DEB-AEB3-E6AC5AF2E9AD}" dt="2021-12-10T12:38:33.687" v="57" actId="207"/>
          <ac:picMkLst>
            <pc:docMk/>
            <pc:sldMk cId="3197069101" sldId="305"/>
            <ac:picMk id="11" creationId="{FAB04D37-F3CD-46F2-9DF1-0611A944CF70}"/>
          </ac:picMkLst>
        </pc:picChg>
      </pc:sldChg>
      <pc:sldChg chg="addSp delSp modSp mod chgLayout">
        <pc:chgData name="Mike Bloys" userId="1248c4d8-7b2b-4b32-b8bd-163ae845f9bb" providerId="ADAL" clId="{B32B2EB2-2B96-4DEB-AEB3-E6AC5AF2E9AD}" dt="2021-12-10T12:39:03.068" v="64" actId="15"/>
        <pc:sldMkLst>
          <pc:docMk/>
          <pc:sldMk cId="778607426" sldId="306"/>
        </pc:sldMkLst>
        <pc:spChg chg="mod ord">
          <ac:chgData name="Mike Bloys" userId="1248c4d8-7b2b-4b32-b8bd-163ae845f9bb" providerId="ADAL" clId="{B32B2EB2-2B96-4DEB-AEB3-E6AC5AF2E9AD}" dt="2021-12-10T12:38:53.866" v="60" actId="6264"/>
          <ac:spMkLst>
            <pc:docMk/>
            <pc:sldMk cId="778607426" sldId="306"/>
            <ac:spMk id="2" creationId="{6D747569-DDAB-4F8C-A4F6-4CD5E66620CE}"/>
          </ac:spMkLst>
        </pc:spChg>
        <pc:spChg chg="mod ord">
          <ac:chgData name="Mike Bloys" userId="1248c4d8-7b2b-4b32-b8bd-163ae845f9bb" providerId="ADAL" clId="{B32B2EB2-2B96-4DEB-AEB3-E6AC5AF2E9AD}" dt="2021-12-10T12:39:03.068" v="64" actId="15"/>
          <ac:spMkLst>
            <pc:docMk/>
            <pc:sldMk cId="778607426" sldId="306"/>
            <ac:spMk id="3" creationId="{A2A2C0EF-35A2-4B49-84CE-D2885958976E}"/>
          </ac:spMkLst>
        </pc:spChg>
        <pc:spChg chg="add del mod">
          <ac:chgData name="Mike Bloys" userId="1248c4d8-7b2b-4b32-b8bd-163ae845f9bb" providerId="ADAL" clId="{B32B2EB2-2B96-4DEB-AEB3-E6AC5AF2E9AD}" dt="2021-12-10T12:38:53.866" v="60" actId="6264"/>
          <ac:spMkLst>
            <pc:docMk/>
            <pc:sldMk cId="778607426" sldId="306"/>
            <ac:spMk id="4" creationId="{EA354AE9-31E7-47FD-8BEC-34B4BA5BD327}"/>
          </ac:spMkLst>
        </pc:spChg>
        <pc:spChg chg="add del mod">
          <ac:chgData name="Mike Bloys" userId="1248c4d8-7b2b-4b32-b8bd-163ae845f9bb" providerId="ADAL" clId="{B32B2EB2-2B96-4DEB-AEB3-E6AC5AF2E9AD}" dt="2021-12-10T12:38:53.866" v="60" actId="6264"/>
          <ac:spMkLst>
            <pc:docMk/>
            <pc:sldMk cId="778607426" sldId="306"/>
            <ac:spMk id="5" creationId="{8B253D9D-B1C5-4771-80E1-D50128E20EDB}"/>
          </ac:spMkLst>
        </pc:spChg>
        <pc:picChg chg="mod">
          <ac:chgData name="Mike Bloys" userId="1248c4d8-7b2b-4b32-b8bd-163ae845f9bb" providerId="ADAL" clId="{B32B2EB2-2B96-4DEB-AEB3-E6AC5AF2E9AD}" dt="2021-12-10T12:38:46.049" v="59" actId="207"/>
          <ac:picMkLst>
            <pc:docMk/>
            <pc:sldMk cId="778607426" sldId="306"/>
            <ac:picMk id="6" creationId="{E66CADC0-9602-4118-80DD-C42915DA8D85}"/>
          </ac:picMkLst>
        </pc:picChg>
      </pc:sldChg>
      <pc:sldChg chg="modSp mod">
        <pc:chgData name="Mike Bloys" userId="1248c4d8-7b2b-4b32-b8bd-163ae845f9bb" providerId="ADAL" clId="{B32B2EB2-2B96-4DEB-AEB3-E6AC5AF2E9AD}" dt="2021-12-10T12:39:11.271" v="65" actId="207"/>
        <pc:sldMkLst>
          <pc:docMk/>
          <pc:sldMk cId="4109182034" sldId="307"/>
        </pc:sldMkLst>
        <pc:picChg chg="mod">
          <ac:chgData name="Mike Bloys" userId="1248c4d8-7b2b-4b32-b8bd-163ae845f9bb" providerId="ADAL" clId="{B32B2EB2-2B96-4DEB-AEB3-E6AC5AF2E9AD}" dt="2021-12-10T12:39:11.271" v="65" actId="207"/>
          <ac:picMkLst>
            <pc:docMk/>
            <pc:sldMk cId="4109182034" sldId="307"/>
            <ac:picMk id="8" creationId="{42285F77-60B3-4F6A-9D5A-7C27486A7175}"/>
          </ac:picMkLst>
        </pc:picChg>
      </pc:sldChg>
      <pc:sldChg chg="modSp mod">
        <pc:chgData name="Mike Bloys" userId="1248c4d8-7b2b-4b32-b8bd-163ae845f9bb" providerId="ADAL" clId="{B32B2EB2-2B96-4DEB-AEB3-E6AC5AF2E9AD}" dt="2021-12-10T15:01:22.246" v="163" actId="207"/>
        <pc:sldMkLst>
          <pc:docMk/>
          <pc:sldMk cId="4238191740" sldId="330"/>
        </pc:sldMkLst>
        <pc:picChg chg="mod">
          <ac:chgData name="Mike Bloys" userId="1248c4d8-7b2b-4b32-b8bd-163ae845f9bb" providerId="ADAL" clId="{B32B2EB2-2B96-4DEB-AEB3-E6AC5AF2E9AD}" dt="2021-12-10T15:01:22.246" v="163" actId="207"/>
          <ac:picMkLst>
            <pc:docMk/>
            <pc:sldMk cId="4238191740" sldId="330"/>
            <ac:picMk id="11" creationId="{239B6E26-576F-4B4A-A1A5-98F671F2861E}"/>
          </ac:picMkLst>
        </pc:picChg>
      </pc:sldChg>
      <pc:sldChg chg="addSp delSp modSp mod">
        <pc:chgData name="Mike Bloys" userId="1248c4d8-7b2b-4b32-b8bd-163ae845f9bb" providerId="ADAL" clId="{B32B2EB2-2B96-4DEB-AEB3-E6AC5AF2E9AD}" dt="2021-12-10T12:55:53.030" v="81" actId="478"/>
        <pc:sldMkLst>
          <pc:docMk/>
          <pc:sldMk cId="187137979" sldId="351"/>
        </pc:sldMkLst>
        <pc:picChg chg="add del mod">
          <ac:chgData name="Mike Bloys" userId="1248c4d8-7b2b-4b32-b8bd-163ae845f9bb" providerId="ADAL" clId="{B32B2EB2-2B96-4DEB-AEB3-E6AC5AF2E9AD}" dt="2021-12-10T12:53:57.370" v="67" actId="21"/>
          <ac:picMkLst>
            <pc:docMk/>
            <pc:sldMk cId="187137979" sldId="351"/>
            <ac:picMk id="5" creationId="{0EB15F88-90E6-433D-9FF0-4340D777E12B}"/>
          </ac:picMkLst>
        </pc:picChg>
        <pc:picChg chg="add mod ord modCrop">
          <ac:chgData name="Mike Bloys" userId="1248c4d8-7b2b-4b32-b8bd-163ae845f9bb" providerId="ADAL" clId="{B32B2EB2-2B96-4DEB-AEB3-E6AC5AF2E9AD}" dt="2021-12-10T12:55:49.430" v="80" actId="167"/>
          <ac:picMkLst>
            <pc:docMk/>
            <pc:sldMk cId="187137979" sldId="351"/>
            <ac:picMk id="7" creationId="{0F6A1E1E-B3F0-41DD-8FF9-E5C7AD4E667C}"/>
          </ac:picMkLst>
        </pc:picChg>
        <pc:picChg chg="add del mod ord">
          <ac:chgData name="Mike Bloys" userId="1248c4d8-7b2b-4b32-b8bd-163ae845f9bb" providerId="ADAL" clId="{B32B2EB2-2B96-4DEB-AEB3-E6AC5AF2E9AD}" dt="2021-12-10T12:55:53.030" v="81" actId="478"/>
          <ac:picMkLst>
            <pc:docMk/>
            <pc:sldMk cId="187137979" sldId="351"/>
            <ac:picMk id="8" creationId="{21CC2D25-4568-43ED-B1B0-342717A750B6}"/>
          </ac:picMkLst>
        </pc:picChg>
        <pc:picChg chg="del">
          <ac:chgData name="Mike Bloys" userId="1248c4d8-7b2b-4b32-b8bd-163ae845f9bb" providerId="ADAL" clId="{B32B2EB2-2B96-4DEB-AEB3-E6AC5AF2E9AD}" dt="2021-12-10T12:54:25.205" v="75" actId="478"/>
          <ac:picMkLst>
            <pc:docMk/>
            <pc:sldMk cId="187137979" sldId="351"/>
            <ac:picMk id="9" creationId="{BBFFF3D8-942B-4F6F-82BB-F88DAC6C79ED}"/>
          </ac:picMkLst>
        </pc:picChg>
        <pc:picChg chg="add mod">
          <ac:chgData name="Mike Bloys" userId="1248c4d8-7b2b-4b32-b8bd-163ae845f9bb" providerId="ADAL" clId="{B32B2EB2-2B96-4DEB-AEB3-E6AC5AF2E9AD}" dt="2021-12-10T12:54:38.297" v="76"/>
          <ac:picMkLst>
            <pc:docMk/>
            <pc:sldMk cId="187137979" sldId="351"/>
            <ac:picMk id="10" creationId="{DBB64FA2-B163-4C89-8216-24FE53066FEB}"/>
          </ac:picMkLst>
        </pc:picChg>
        <pc:picChg chg="del mod">
          <ac:chgData name="Mike Bloys" userId="1248c4d8-7b2b-4b32-b8bd-163ae845f9bb" providerId="ADAL" clId="{B32B2EB2-2B96-4DEB-AEB3-E6AC5AF2E9AD}" dt="2021-12-10T12:54:52.550" v="77" actId="478"/>
          <ac:picMkLst>
            <pc:docMk/>
            <pc:sldMk cId="187137979" sldId="351"/>
            <ac:picMk id="1030" creationId="{9B0CFCE7-C8BD-45C7-9386-CA98227853C7}"/>
          </ac:picMkLst>
        </pc:picChg>
      </pc:sldChg>
      <pc:sldChg chg="addSp delSp modSp mod setBg delCm">
        <pc:chgData name="Mike Bloys" userId="1248c4d8-7b2b-4b32-b8bd-163ae845f9bb" providerId="ADAL" clId="{B32B2EB2-2B96-4DEB-AEB3-E6AC5AF2E9AD}" dt="2021-12-21T09:18:34.808" v="186" actId="732"/>
        <pc:sldMkLst>
          <pc:docMk/>
          <pc:sldMk cId="1634060825" sldId="352"/>
        </pc:sldMkLst>
        <pc:spChg chg="mod">
          <ac:chgData name="Mike Bloys" userId="1248c4d8-7b2b-4b32-b8bd-163ae845f9bb" providerId="ADAL" clId="{B32B2EB2-2B96-4DEB-AEB3-E6AC5AF2E9AD}" dt="2021-12-10T14:34:58.352" v="115" actId="15"/>
          <ac:spMkLst>
            <pc:docMk/>
            <pc:sldMk cId="1634060825" sldId="352"/>
            <ac:spMk id="3" creationId="{628BB325-37D0-49D9-9E45-1C311D76810D}"/>
          </ac:spMkLst>
        </pc:spChg>
        <pc:spChg chg="del mod">
          <ac:chgData name="Mike Bloys" userId="1248c4d8-7b2b-4b32-b8bd-163ae845f9bb" providerId="ADAL" clId="{B32B2EB2-2B96-4DEB-AEB3-E6AC5AF2E9AD}" dt="2021-12-10T14:34:20.362" v="110" actId="478"/>
          <ac:spMkLst>
            <pc:docMk/>
            <pc:sldMk cId="1634060825" sldId="352"/>
            <ac:spMk id="6" creationId="{1B6BF827-2634-4790-8320-6EA1625EA8CC}"/>
          </ac:spMkLst>
        </pc:spChg>
        <pc:spChg chg="del mod">
          <ac:chgData name="Mike Bloys" userId="1248c4d8-7b2b-4b32-b8bd-163ae845f9bb" providerId="ADAL" clId="{B32B2EB2-2B96-4DEB-AEB3-E6AC5AF2E9AD}" dt="2021-12-10T14:34:24.090" v="112" actId="478"/>
          <ac:spMkLst>
            <pc:docMk/>
            <pc:sldMk cId="1634060825" sldId="352"/>
            <ac:spMk id="7" creationId="{6C1F6FDA-B1A6-4934-939D-D679F5854257}"/>
          </ac:spMkLst>
        </pc:spChg>
        <pc:spChg chg="del mod">
          <ac:chgData name="Mike Bloys" userId="1248c4d8-7b2b-4b32-b8bd-163ae845f9bb" providerId="ADAL" clId="{B32B2EB2-2B96-4DEB-AEB3-E6AC5AF2E9AD}" dt="2021-12-10T14:34:25.915" v="113" actId="478"/>
          <ac:spMkLst>
            <pc:docMk/>
            <pc:sldMk cId="1634060825" sldId="352"/>
            <ac:spMk id="8" creationId="{F7F7DAF5-155F-4D87-AD01-A232684E1FE0}"/>
          </ac:spMkLst>
        </pc:spChg>
        <pc:spChg chg="del mod">
          <ac:chgData name="Mike Bloys" userId="1248c4d8-7b2b-4b32-b8bd-163ae845f9bb" providerId="ADAL" clId="{B32B2EB2-2B96-4DEB-AEB3-E6AC5AF2E9AD}" dt="2021-12-10T14:34:18.458" v="108" actId="478"/>
          <ac:spMkLst>
            <pc:docMk/>
            <pc:sldMk cId="1634060825" sldId="352"/>
            <ac:spMk id="13" creationId="{1E738841-A2ED-4A19-819D-F5F35C127065}"/>
          </ac:spMkLst>
        </pc:spChg>
        <pc:spChg chg="del mod">
          <ac:chgData name="Mike Bloys" userId="1248c4d8-7b2b-4b32-b8bd-163ae845f9bb" providerId="ADAL" clId="{B32B2EB2-2B96-4DEB-AEB3-E6AC5AF2E9AD}" dt="2021-12-10T14:34:18.458" v="108" actId="478"/>
          <ac:spMkLst>
            <pc:docMk/>
            <pc:sldMk cId="1634060825" sldId="352"/>
            <ac:spMk id="14" creationId="{ABA4FD5F-6C77-4EED-9AFE-852EE5D8BF36}"/>
          </ac:spMkLst>
        </pc:spChg>
        <pc:spChg chg="del mod">
          <ac:chgData name="Mike Bloys" userId="1248c4d8-7b2b-4b32-b8bd-163ae845f9bb" providerId="ADAL" clId="{B32B2EB2-2B96-4DEB-AEB3-E6AC5AF2E9AD}" dt="2021-12-10T14:34:21.115" v="111" actId="478"/>
          <ac:spMkLst>
            <pc:docMk/>
            <pc:sldMk cId="1634060825" sldId="352"/>
            <ac:spMk id="15" creationId="{89E0EB10-C5FB-44D6-ABED-5E5DE9E7AE28}"/>
          </ac:spMkLst>
        </pc:spChg>
        <pc:picChg chg="del">
          <ac:chgData name="Mike Bloys" userId="1248c4d8-7b2b-4b32-b8bd-163ae845f9bb" providerId="ADAL" clId="{B32B2EB2-2B96-4DEB-AEB3-E6AC5AF2E9AD}" dt="2021-12-10T14:32:35.306" v="84" actId="478"/>
          <ac:picMkLst>
            <pc:docMk/>
            <pc:sldMk cId="1634060825" sldId="352"/>
            <ac:picMk id="5" creationId="{25BB95F6-52F8-44E5-8224-F2E183AF04B7}"/>
          </ac:picMkLst>
        </pc:picChg>
        <pc:picChg chg="add mod ord modCrop">
          <ac:chgData name="Mike Bloys" userId="1248c4d8-7b2b-4b32-b8bd-163ae845f9bb" providerId="ADAL" clId="{B32B2EB2-2B96-4DEB-AEB3-E6AC5AF2E9AD}" dt="2021-12-21T09:18:34.808" v="186" actId="732"/>
          <ac:picMkLst>
            <pc:docMk/>
            <pc:sldMk cId="1634060825" sldId="352"/>
            <ac:picMk id="9" creationId="{AFAE084F-6202-4230-A028-3CAA4C76FF65}"/>
          </ac:picMkLst>
        </pc:picChg>
        <pc:picChg chg="del">
          <ac:chgData name="Mike Bloys" userId="1248c4d8-7b2b-4b32-b8bd-163ae845f9bb" providerId="ADAL" clId="{B32B2EB2-2B96-4DEB-AEB3-E6AC5AF2E9AD}" dt="2021-12-10T14:32:35.306" v="84" actId="478"/>
          <ac:picMkLst>
            <pc:docMk/>
            <pc:sldMk cId="1634060825" sldId="352"/>
            <ac:picMk id="10" creationId="{A0CCAB74-6AE5-44DB-82BD-19D8B64A0BD3}"/>
          </ac:picMkLst>
        </pc:picChg>
        <pc:picChg chg="add mod ord modCrop">
          <ac:chgData name="Mike Bloys" userId="1248c4d8-7b2b-4b32-b8bd-163ae845f9bb" providerId="ADAL" clId="{B32B2EB2-2B96-4DEB-AEB3-E6AC5AF2E9AD}" dt="2021-12-21T09:16:55.106" v="180" actId="732"/>
          <ac:picMkLst>
            <pc:docMk/>
            <pc:sldMk cId="1634060825" sldId="352"/>
            <ac:picMk id="12" creationId="{78EAB010-8C98-4BB6-8979-E51F622788A4}"/>
          </ac:picMkLst>
        </pc:picChg>
        <pc:picChg chg="add mod modCrop">
          <ac:chgData name="Mike Bloys" userId="1248c4d8-7b2b-4b32-b8bd-163ae845f9bb" providerId="ADAL" clId="{B32B2EB2-2B96-4DEB-AEB3-E6AC5AF2E9AD}" dt="2021-12-21T09:17:10.001" v="182" actId="732"/>
          <ac:picMkLst>
            <pc:docMk/>
            <pc:sldMk cId="1634060825" sldId="352"/>
            <ac:picMk id="17" creationId="{7D039563-24E3-4B2F-9B83-D66D6096EEC2}"/>
          </ac:picMkLst>
        </pc:picChg>
        <pc:picChg chg="add mod ord modCrop">
          <ac:chgData name="Mike Bloys" userId="1248c4d8-7b2b-4b32-b8bd-163ae845f9bb" providerId="ADAL" clId="{B32B2EB2-2B96-4DEB-AEB3-E6AC5AF2E9AD}" dt="2021-12-21T09:18:23.724" v="184" actId="732"/>
          <ac:picMkLst>
            <pc:docMk/>
            <pc:sldMk cId="1634060825" sldId="352"/>
            <ac:picMk id="19" creationId="{D3F76030-2FCA-417A-B78A-FA1079EC534A}"/>
          </ac:picMkLst>
        </pc:picChg>
        <pc:picChg chg="del mod">
          <ac:chgData name="Mike Bloys" userId="1248c4d8-7b2b-4b32-b8bd-163ae845f9bb" providerId="ADAL" clId="{B32B2EB2-2B96-4DEB-AEB3-E6AC5AF2E9AD}" dt="2021-12-10T14:34:14.300" v="107" actId="478"/>
          <ac:picMkLst>
            <pc:docMk/>
            <pc:sldMk cId="1634060825" sldId="352"/>
            <ac:picMk id="5122" creationId="{93641699-F1E0-4B3C-A692-E952B42622FB}"/>
          </ac:picMkLst>
        </pc:picChg>
        <pc:picChg chg="del mod">
          <ac:chgData name="Mike Bloys" userId="1248c4d8-7b2b-4b32-b8bd-163ae845f9bb" providerId="ADAL" clId="{B32B2EB2-2B96-4DEB-AEB3-E6AC5AF2E9AD}" dt="2021-12-10T14:34:18.458" v="108" actId="478"/>
          <ac:picMkLst>
            <pc:docMk/>
            <pc:sldMk cId="1634060825" sldId="352"/>
            <ac:picMk id="5124" creationId="{027A594D-28DA-4099-A926-E8FA3636B881}"/>
          </ac:picMkLst>
        </pc:picChg>
      </pc:sldChg>
      <pc:sldChg chg="addSp delSp modSp mod">
        <pc:chgData name="Mike Bloys" userId="1248c4d8-7b2b-4b32-b8bd-163ae845f9bb" providerId="ADAL" clId="{B32B2EB2-2B96-4DEB-AEB3-E6AC5AF2E9AD}" dt="2021-12-10T14:52:45.407" v="128"/>
        <pc:sldMkLst>
          <pc:docMk/>
          <pc:sldMk cId="1423441111" sldId="353"/>
        </pc:sldMkLst>
        <pc:picChg chg="del">
          <ac:chgData name="Mike Bloys" userId="1248c4d8-7b2b-4b32-b8bd-163ae845f9bb" providerId="ADAL" clId="{B32B2EB2-2B96-4DEB-AEB3-E6AC5AF2E9AD}" dt="2021-12-10T14:51:44.587" v="123" actId="478"/>
          <ac:picMkLst>
            <pc:docMk/>
            <pc:sldMk cId="1423441111" sldId="353"/>
            <ac:picMk id="5" creationId="{A0D74992-E8C1-4E5C-AD0E-139E682FB7CD}"/>
          </ac:picMkLst>
        </pc:picChg>
        <pc:picChg chg="add del mod">
          <ac:chgData name="Mike Bloys" userId="1248c4d8-7b2b-4b32-b8bd-163ae845f9bb" providerId="ADAL" clId="{B32B2EB2-2B96-4DEB-AEB3-E6AC5AF2E9AD}" dt="2021-12-10T14:51:25.708" v="117" actId="21"/>
          <ac:picMkLst>
            <pc:docMk/>
            <pc:sldMk cId="1423441111" sldId="353"/>
            <ac:picMk id="6" creationId="{F31C2101-777B-4A1E-B610-278760689DE0}"/>
          </ac:picMkLst>
        </pc:picChg>
        <pc:picChg chg="add del mod ord">
          <ac:chgData name="Mike Bloys" userId="1248c4d8-7b2b-4b32-b8bd-163ae845f9bb" providerId="ADAL" clId="{B32B2EB2-2B96-4DEB-AEB3-E6AC5AF2E9AD}" dt="2021-12-10T14:52:29.899" v="127" actId="478"/>
          <ac:picMkLst>
            <pc:docMk/>
            <pc:sldMk cId="1423441111" sldId="353"/>
            <ac:picMk id="8" creationId="{B19942D8-58DE-4C55-8B22-DCB13952DFB1}"/>
          </ac:picMkLst>
        </pc:picChg>
        <pc:picChg chg="add mod ord modCrop">
          <ac:chgData name="Mike Bloys" userId="1248c4d8-7b2b-4b32-b8bd-163ae845f9bb" providerId="ADAL" clId="{B32B2EB2-2B96-4DEB-AEB3-E6AC5AF2E9AD}" dt="2021-12-10T14:52:27.588" v="126" actId="167"/>
          <ac:picMkLst>
            <pc:docMk/>
            <pc:sldMk cId="1423441111" sldId="353"/>
            <ac:picMk id="9" creationId="{CC993AAD-FBD2-4C97-A0C8-869856A5FEE1}"/>
          </ac:picMkLst>
        </pc:picChg>
        <pc:picChg chg="add mod">
          <ac:chgData name="Mike Bloys" userId="1248c4d8-7b2b-4b32-b8bd-163ae845f9bb" providerId="ADAL" clId="{B32B2EB2-2B96-4DEB-AEB3-E6AC5AF2E9AD}" dt="2021-12-10T14:52:45.407" v="128"/>
          <ac:picMkLst>
            <pc:docMk/>
            <pc:sldMk cId="1423441111" sldId="353"/>
            <ac:picMk id="11" creationId="{460C17EC-AE19-497B-98BB-3CD4C7F77A4A}"/>
          </ac:picMkLst>
        </pc:picChg>
        <pc:picChg chg="del">
          <ac:chgData name="Mike Bloys" userId="1248c4d8-7b2b-4b32-b8bd-163ae845f9bb" providerId="ADAL" clId="{B32B2EB2-2B96-4DEB-AEB3-E6AC5AF2E9AD}" dt="2021-12-10T14:51:44.587" v="123" actId="478"/>
          <ac:picMkLst>
            <pc:docMk/>
            <pc:sldMk cId="1423441111" sldId="353"/>
            <ac:picMk id="2050" creationId="{F48E7568-1A24-42EE-8554-BBC2B76B9E58}"/>
          </ac:picMkLst>
        </pc:picChg>
      </pc:sldChg>
      <pc:sldChg chg="addSp delSp modSp mod setBg">
        <pc:chgData name="Mike Bloys" userId="1248c4d8-7b2b-4b32-b8bd-163ae845f9bb" providerId="ADAL" clId="{B32B2EB2-2B96-4DEB-AEB3-E6AC5AF2E9AD}" dt="2021-12-21T09:21:12.575" v="187" actId="732"/>
        <pc:sldMkLst>
          <pc:docMk/>
          <pc:sldMk cId="1723924260" sldId="356"/>
        </pc:sldMkLst>
        <pc:spChg chg="mod">
          <ac:chgData name="Mike Bloys" userId="1248c4d8-7b2b-4b32-b8bd-163ae845f9bb" providerId="ADAL" clId="{B32B2EB2-2B96-4DEB-AEB3-E6AC5AF2E9AD}" dt="2021-12-10T14:55:50.656" v="147" actId="207"/>
          <ac:spMkLst>
            <pc:docMk/>
            <pc:sldMk cId="1723924260" sldId="356"/>
            <ac:spMk id="4" creationId="{CAD87D98-ED92-480F-999C-5A2659D5B36F}"/>
          </ac:spMkLst>
        </pc:spChg>
        <pc:spChg chg="mod">
          <ac:chgData name="Mike Bloys" userId="1248c4d8-7b2b-4b32-b8bd-163ae845f9bb" providerId="ADAL" clId="{B32B2EB2-2B96-4DEB-AEB3-E6AC5AF2E9AD}" dt="2021-12-10T14:55:50.656" v="147" actId="207"/>
          <ac:spMkLst>
            <pc:docMk/>
            <pc:sldMk cId="1723924260" sldId="356"/>
            <ac:spMk id="5" creationId="{5B19B2F9-09A5-4DA3-962D-A89EEB89ACF9}"/>
          </ac:spMkLst>
        </pc:spChg>
        <pc:picChg chg="add del mod ord modCrop">
          <ac:chgData name="Mike Bloys" userId="1248c4d8-7b2b-4b32-b8bd-163ae845f9bb" providerId="ADAL" clId="{B32B2EB2-2B96-4DEB-AEB3-E6AC5AF2E9AD}" dt="2021-12-10T14:55:44.858" v="146" actId="478"/>
          <ac:picMkLst>
            <pc:docMk/>
            <pc:sldMk cId="1723924260" sldId="356"/>
            <ac:picMk id="3" creationId="{74DB113E-4247-47A6-8760-1632952D9D2A}"/>
          </ac:picMkLst>
        </pc:picChg>
        <pc:picChg chg="add del mod ord modCrop">
          <ac:chgData name="Mike Bloys" userId="1248c4d8-7b2b-4b32-b8bd-163ae845f9bb" providerId="ADAL" clId="{B32B2EB2-2B96-4DEB-AEB3-E6AC5AF2E9AD}" dt="2021-12-10T14:57:19.018" v="154" actId="478"/>
          <ac:picMkLst>
            <pc:docMk/>
            <pc:sldMk cId="1723924260" sldId="356"/>
            <ac:picMk id="7" creationId="{38CEE478-235A-4710-AEF2-0B9FA0BDE64C}"/>
          </ac:picMkLst>
        </pc:picChg>
        <pc:picChg chg="del">
          <ac:chgData name="Mike Bloys" userId="1248c4d8-7b2b-4b32-b8bd-163ae845f9bb" providerId="ADAL" clId="{B32B2EB2-2B96-4DEB-AEB3-E6AC5AF2E9AD}" dt="2021-12-10T14:53:09.660" v="132" actId="478"/>
          <ac:picMkLst>
            <pc:docMk/>
            <pc:sldMk cId="1723924260" sldId="356"/>
            <ac:picMk id="9" creationId="{244C952A-29D5-4E4C-977F-8043D3951F03}"/>
          </ac:picMkLst>
        </pc:picChg>
        <pc:picChg chg="add del mod">
          <ac:chgData name="Mike Bloys" userId="1248c4d8-7b2b-4b32-b8bd-163ae845f9bb" providerId="ADAL" clId="{B32B2EB2-2B96-4DEB-AEB3-E6AC5AF2E9AD}" dt="2021-12-10T14:57:02.154" v="149" actId="478"/>
          <ac:picMkLst>
            <pc:docMk/>
            <pc:sldMk cId="1723924260" sldId="356"/>
            <ac:picMk id="10" creationId="{720A06A8-6C02-4E0B-A720-C9C0E226A839}"/>
          </ac:picMkLst>
        </pc:picChg>
        <pc:picChg chg="add del mod ord">
          <ac:chgData name="Mike Bloys" userId="1248c4d8-7b2b-4b32-b8bd-163ae845f9bb" providerId="ADAL" clId="{B32B2EB2-2B96-4DEB-AEB3-E6AC5AF2E9AD}" dt="2021-12-10T14:57:28.154" v="155" actId="478"/>
          <ac:picMkLst>
            <pc:docMk/>
            <pc:sldMk cId="1723924260" sldId="356"/>
            <ac:picMk id="12" creationId="{4937D7D0-4FD2-497D-8E2A-F4C551702BF1}"/>
          </ac:picMkLst>
        </pc:picChg>
        <pc:picChg chg="add mod modCrop">
          <ac:chgData name="Mike Bloys" userId="1248c4d8-7b2b-4b32-b8bd-163ae845f9bb" providerId="ADAL" clId="{B32B2EB2-2B96-4DEB-AEB3-E6AC5AF2E9AD}" dt="2021-12-21T09:21:12.575" v="187" actId="732"/>
          <ac:picMkLst>
            <pc:docMk/>
            <pc:sldMk cId="1723924260" sldId="356"/>
            <ac:picMk id="14" creationId="{E8DDE358-93CC-470B-BA4B-2F65341A6878}"/>
          </ac:picMkLst>
        </pc:picChg>
        <pc:picChg chg="add mod">
          <ac:chgData name="Mike Bloys" userId="1248c4d8-7b2b-4b32-b8bd-163ae845f9bb" providerId="ADAL" clId="{B32B2EB2-2B96-4DEB-AEB3-E6AC5AF2E9AD}" dt="2021-12-10T15:01:05.720" v="162"/>
          <ac:picMkLst>
            <pc:docMk/>
            <pc:sldMk cId="1723924260" sldId="356"/>
            <ac:picMk id="16" creationId="{32148603-E258-483B-BD01-14885EEE8ADA}"/>
          </ac:picMkLst>
        </pc:picChg>
        <pc:picChg chg="del">
          <ac:chgData name="Mike Bloys" userId="1248c4d8-7b2b-4b32-b8bd-163ae845f9bb" providerId="ADAL" clId="{B32B2EB2-2B96-4DEB-AEB3-E6AC5AF2E9AD}" dt="2021-12-10T14:53:38.603" v="139" actId="478"/>
          <ac:picMkLst>
            <pc:docMk/>
            <pc:sldMk cId="1723924260" sldId="356"/>
            <ac:picMk id="3078" creationId="{19184354-728D-45B9-8D47-70F7711F2B2F}"/>
          </ac:picMkLst>
        </pc:picChg>
      </pc:sldChg>
      <pc:sldMasterChg chg="modSldLayout">
        <pc:chgData name="Mike Bloys" userId="1248c4d8-7b2b-4b32-b8bd-163ae845f9bb" providerId="ADAL" clId="{B32B2EB2-2B96-4DEB-AEB3-E6AC5AF2E9AD}" dt="2021-12-21T09:23:20.775" v="194" actId="14100"/>
        <pc:sldMasterMkLst>
          <pc:docMk/>
          <pc:sldMasterMk cId="3316734550" sldId="2147483648"/>
        </pc:sldMasterMkLst>
        <pc:sldLayoutChg chg="modSp">
          <pc:chgData name="Mike Bloys" userId="1248c4d8-7b2b-4b32-b8bd-163ae845f9bb" providerId="ADAL" clId="{B32B2EB2-2B96-4DEB-AEB3-E6AC5AF2E9AD}" dt="2021-12-10T12:31:46.675" v="1" actId="14826"/>
          <pc:sldLayoutMkLst>
            <pc:docMk/>
            <pc:sldMasterMk cId="3316734550" sldId="2147483648"/>
            <pc:sldLayoutMk cId="3886385901" sldId="2147483649"/>
          </pc:sldLayoutMkLst>
          <pc:picChg chg="mod">
            <ac:chgData name="Mike Bloys" userId="1248c4d8-7b2b-4b32-b8bd-163ae845f9bb" providerId="ADAL" clId="{B32B2EB2-2B96-4DEB-AEB3-E6AC5AF2E9AD}" dt="2021-12-10T12:31:46.675" v="1"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B32B2EB2-2B96-4DEB-AEB3-E6AC5AF2E9AD}" dt="2021-12-21T09:23:01.575" v="190" actId="14100"/>
          <pc:sldLayoutMkLst>
            <pc:docMk/>
            <pc:sldMasterMk cId="3316734550" sldId="2147483648"/>
            <pc:sldLayoutMk cId="2849720375" sldId="2147483652"/>
          </pc:sldLayoutMkLst>
          <pc:spChg chg="mod">
            <ac:chgData name="Mike Bloys" userId="1248c4d8-7b2b-4b32-b8bd-163ae845f9bb" providerId="ADAL" clId="{B32B2EB2-2B96-4DEB-AEB3-E6AC5AF2E9AD}" dt="2021-12-21T09:23:01.575" v="190"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B32B2EB2-2B96-4DEB-AEB3-E6AC5AF2E9AD}" dt="2021-12-10T12:35:33.030" v="31" actId="478"/>
            <ac:spMkLst>
              <pc:docMk/>
              <pc:sldMasterMk cId="3316734550" sldId="2147483648"/>
              <pc:sldLayoutMk cId="2849720375" sldId="2147483652"/>
              <ac:spMk id="12" creationId="{C1AE063D-B333-45B3-B980-358BF49C3488}"/>
            </ac:spMkLst>
          </pc:spChg>
          <pc:spChg chg="add mod">
            <ac:chgData name="Mike Bloys" userId="1248c4d8-7b2b-4b32-b8bd-163ae845f9bb" providerId="ADAL" clId="{B32B2EB2-2B96-4DEB-AEB3-E6AC5AF2E9AD}" dt="2021-12-10T12:35:33.610" v="32"/>
            <ac:spMkLst>
              <pc:docMk/>
              <pc:sldMasterMk cId="3316734550" sldId="2147483648"/>
              <pc:sldLayoutMk cId="2849720375" sldId="2147483652"/>
              <ac:spMk id="13" creationId="{50E1F29C-755D-4370-915D-A19CBF1310E7}"/>
            </ac:spMkLst>
          </pc:spChg>
          <pc:picChg chg="add mod">
            <ac:chgData name="Mike Bloys" userId="1248c4d8-7b2b-4b32-b8bd-163ae845f9bb" providerId="ADAL" clId="{B32B2EB2-2B96-4DEB-AEB3-E6AC5AF2E9AD}" dt="2021-12-10T12:35:33.610" v="32"/>
            <ac:picMkLst>
              <pc:docMk/>
              <pc:sldMasterMk cId="3316734550" sldId="2147483648"/>
              <pc:sldLayoutMk cId="2849720375" sldId="2147483652"/>
              <ac:picMk id="9" creationId="{3D9AF556-400E-4513-A112-88BD91DAEC7C}"/>
            </ac:picMkLst>
          </pc:picChg>
          <pc:picChg chg="mod">
            <ac:chgData name="Mike Bloys" userId="1248c4d8-7b2b-4b32-b8bd-163ae845f9bb" providerId="ADAL" clId="{B32B2EB2-2B96-4DEB-AEB3-E6AC5AF2E9AD}" dt="2021-12-10T12:35:36.834" v="33"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B32B2EB2-2B96-4DEB-AEB3-E6AC5AF2E9AD}" dt="2021-12-10T12:35:33.030" v="31" actId="478"/>
            <ac:picMkLst>
              <pc:docMk/>
              <pc:sldMasterMk cId="3316734550" sldId="2147483648"/>
              <pc:sldLayoutMk cId="2849720375" sldId="2147483652"/>
              <ac:picMk id="11" creationId="{627C72FC-38DF-4714-AB22-D14B35BE2163}"/>
            </ac:picMkLst>
          </pc:picChg>
        </pc:sldLayoutChg>
        <pc:sldLayoutChg chg="addSp delSp modSp mod">
          <pc:chgData name="Mike Bloys" userId="1248c4d8-7b2b-4b32-b8bd-163ae845f9bb" providerId="ADAL" clId="{B32B2EB2-2B96-4DEB-AEB3-E6AC5AF2E9AD}" dt="2021-12-21T09:22:57.645" v="189" actId="14100"/>
          <pc:sldLayoutMkLst>
            <pc:docMk/>
            <pc:sldMasterMk cId="3316734550" sldId="2147483648"/>
            <pc:sldLayoutMk cId="4180777422" sldId="2147483653"/>
          </pc:sldLayoutMkLst>
          <pc:spChg chg="add mod">
            <ac:chgData name="Mike Bloys" userId="1248c4d8-7b2b-4b32-b8bd-163ae845f9bb" providerId="ADAL" clId="{B32B2EB2-2B96-4DEB-AEB3-E6AC5AF2E9AD}" dt="2021-12-10T12:35:24.166" v="30" actId="20577"/>
            <ac:spMkLst>
              <pc:docMk/>
              <pc:sldMasterMk cId="3316734550" sldId="2147483648"/>
              <pc:sldLayoutMk cId="4180777422" sldId="2147483653"/>
              <ac:spMk id="8" creationId="{CB96E2F1-BAF6-48B8-9430-C103BFF51035}"/>
            </ac:spMkLst>
          </pc:spChg>
          <pc:spChg chg="del">
            <ac:chgData name="Mike Bloys" userId="1248c4d8-7b2b-4b32-b8bd-163ae845f9bb" providerId="ADAL" clId="{B32B2EB2-2B96-4DEB-AEB3-E6AC5AF2E9AD}" dt="2021-12-10T12:34:51.495" v="5" actId="478"/>
            <ac:spMkLst>
              <pc:docMk/>
              <pc:sldMasterMk cId="3316734550" sldId="2147483648"/>
              <pc:sldLayoutMk cId="4180777422" sldId="2147483653"/>
              <ac:spMk id="10" creationId="{8E9FBDB7-5422-4C2D-889A-3A44E1B448C8}"/>
            </ac:spMkLst>
          </pc:spChg>
          <pc:spChg chg="mod">
            <ac:chgData name="Mike Bloys" userId="1248c4d8-7b2b-4b32-b8bd-163ae845f9bb" providerId="ADAL" clId="{B32B2EB2-2B96-4DEB-AEB3-E6AC5AF2E9AD}" dt="2021-12-21T09:22:57.645" v="189"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B32B2EB2-2B96-4DEB-AEB3-E6AC5AF2E9AD}" dt="2021-12-10T12:35:09.711" v="8"/>
            <ac:picMkLst>
              <pc:docMk/>
              <pc:sldMasterMk cId="3316734550" sldId="2147483648"/>
              <pc:sldLayoutMk cId="4180777422" sldId="2147483653"/>
              <ac:picMk id="7" creationId="{624D0358-4C28-43D5-BF50-F55350BD65B0}"/>
            </ac:picMkLst>
          </pc:picChg>
          <pc:picChg chg="del">
            <ac:chgData name="Mike Bloys" userId="1248c4d8-7b2b-4b32-b8bd-163ae845f9bb" providerId="ADAL" clId="{B32B2EB2-2B96-4DEB-AEB3-E6AC5AF2E9AD}" dt="2021-12-10T12:34:51.495" v="5" actId="478"/>
            <ac:picMkLst>
              <pc:docMk/>
              <pc:sldMasterMk cId="3316734550" sldId="2147483648"/>
              <pc:sldLayoutMk cId="4180777422" sldId="2147483653"/>
              <ac:picMk id="9" creationId="{E6C61CB5-07E9-49F8-9BA0-2CAE788AD66E}"/>
            </ac:picMkLst>
          </pc:picChg>
          <pc:picChg chg="mod">
            <ac:chgData name="Mike Bloys" userId="1248c4d8-7b2b-4b32-b8bd-163ae845f9bb" providerId="ADAL" clId="{B32B2EB2-2B96-4DEB-AEB3-E6AC5AF2E9AD}" dt="2021-12-10T12:34:28.831" v="2"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B32B2EB2-2B96-4DEB-AEB3-E6AC5AF2E9AD}" dt="2021-12-10T12:54:09.370" v="70" actId="21"/>
            <ac:picMkLst>
              <pc:docMk/>
              <pc:sldMasterMk cId="3316734550" sldId="2147483648"/>
              <pc:sldLayoutMk cId="4180777422" sldId="2147483653"/>
              <ac:picMk id="12" creationId="{88BFC001-4BD0-4E25-9236-E0A521263558}"/>
            </ac:picMkLst>
          </pc:picChg>
          <pc:picChg chg="add del mod modCrop">
            <ac:chgData name="Mike Bloys" userId="1248c4d8-7b2b-4b32-b8bd-163ae845f9bb" providerId="ADAL" clId="{B32B2EB2-2B96-4DEB-AEB3-E6AC5AF2E9AD}" dt="2021-12-10T14:51:37.725" v="120" actId="21"/>
            <ac:picMkLst>
              <pc:docMk/>
              <pc:sldMasterMk cId="3316734550" sldId="2147483648"/>
              <pc:sldLayoutMk cId="4180777422" sldId="2147483653"/>
              <ac:picMk id="13" creationId="{B54A89B2-EF8C-4669-8D96-3D580F883CB1}"/>
            </ac:picMkLst>
          </pc:picChg>
          <pc:picChg chg="add del mod modCrop">
            <ac:chgData name="Mike Bloys" userId="1248c4d8-7b2b-4b32-b8bd-163ae845f9bb" providerId="ADAL" clId="{B32B2EB2-2B96-4DEB-AEB3-E6AC5AF2E9AD}" dt="2021-12-10T15:06:12.924" v="169" actId="21"/>
            <ac:picMkLst>
              <pc:docMk/>
              <pc:sldMasterMk cId="3316734550" sldId="2147483648"/>
              <pc:sldLayoutMk cId="4180777422" sldId="2147483653"/>
              <ac:picMk id="14" creationId="{C218EAF7-2091-4314-95AE-A3A86AFECEED}"/>
            </ac:picMkLst>
          </pc:picChg>
        </pc:sldLayoutChg>
        <pc:sldLayoutChg chg="addSp delSp modSp mod">
          <pc:chgData name="Mike Bloys" userId="1248c4d8-7b2b-4b32-b8bd-163ae845f9bb" providerId="ADAL" clId="{B32B2EB2-2B96-4DEB-AEB3-E6AC5AF2E9AD}" dt="2021-12-21T09:23:09.639" v="192" actId="14100"/>
          <pc:sldLayoutMkLst>
            <pc:docMk/>
            <pc:sldMasterMk cId="3316734550" sldId="2147483648"/>
            <pc:sldLayoutMk cId="3315833090" sldId="2147483656"/>
          </pc:sldLayoutMkLst>
          <pc:spChg chg="del">
            <ac:chgData name="Mike Bloys" userId="1248c4d8-7b2b-4b32-b8bd-163ae845f9bb" providerId="ADAL" clId="{B32B2EB2-2B96-4DEB-AEB3-E6AC5AF2E9AD}" dt="2021-12-10T12:35:59.415" v="41" actId="478"/>
            <ac:spMkLst>
              <pc:docMk/>
              <pc:sldMasterMk cId="3316734550" sldId="2147483648"/>
              <pc:sldLayoutMk cId="3315833090" sldId="2147483656"/>
              <ac:spMk id="8" creationId="{7FB4054A-27E7-43F9-914D-D877DDC19756}"/>
            </ac:spMkLst>
          </pc:spChg>
          <pc:spChg chg="add mod">
            <ac:chgData name="Mike Bloys" userId="1248c4d8-7b2b-4b32-b8bd-163ae845f9bb" providerId="ADAL" clId="{B32B2EB2-2B96-4DEB-AEB3-E6AC5AF2E9AD}" dt="2021-12-10T12:35:59.888" v="42"/>
            <ac:spMkLst>
              <pc:docMk/>
              <pc:sldMasterMk cId="3316734550" sldId="2147483648"/>
              <pc:sldLayoutMk cId="3315833090" sldId="2147483656"/>
              <ac:spMk id="9" creationId="{59159DFA-F3CD-41C2-928D-71185CF037D1}"/>
            </ac:spMkLst>
          </pc:spChg>
          <pc:spChg chg="mod">
            <ac:chgData name="Mike Bloys" userId="1248c4d8-7b2b-4b32-b8bd-163ae845f9bb" providerId="ADAL" clId="{B32B2EB2-2B96-4DEB-AEB3-E6AC5AF2E9AD}" dt="2021-12-21T09:23:09.639" v="192"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B32B2EB2-2B96-4DEB-AEB3-E6AC5AF2E9AD}" dt="2021-12-10T12:35:59.888" v="42"/>
            <ac:picMkLst>
              <pc:docMk/>
              <pc:sldMasterMk cId="3316734550" sldId="2147483648"/>
              <pc:sldLayoutMk cId="3315833090" sldId="2147483656"/>
              <ac:picMk id="6" creationId="{FDD997F6-00E7-486D-A7CA-76A1F560E5E5}"/>
            </ac:picMkLst>
          </pc:picChg>
          <pc:picChg chg="del">
            <ac:chgData name="Mike Bloys" userId="1248c4d8-7b2b-4b32-b8bd-163ae845f9bb" providerId="ADAL" clId="{B32B2EB2-2B96-4DEB-AEB3-E6AC5AF2E9AD}" dt="2021-12-10T12:35:59.415" v="41" actId="478"/>
            <ac:picMkLst>
              <pc:docMk/>
              <pc:sldMasterMk cId="3316734550" sldId="2147483648"/>
              <pc:sldLayoutMk cId="3315833090" sldId="2147483656"/>
              <ac:picMk id="7" creationId="{C25DB35D-D353-48A4-966C-357665A4758F}"/>
            </ac:picMkLst>
          </pc:picChg>
        </pc:sldLayoutChg>
        <pc:sldLayoutChg chg="modSp mod setBg">
          <pc:chgData name="Mike Bloys" userId="1248c4d8-7b2b-4b32-b8bd-163ae845f9bb" providerId="ADAL" clId="{B32B2EB2-2B96-4DEB-AEB3-E6AC5AF2E9AD}" dt="2021-12-21T09:23:16.240" v="193" actId="14100"/>
          <pc:sldLayoutMkLst>
            <pc:docMk/>
            <pc:sldMasterMk cId="3316734550" sldId="2147483648"/>
            <pc:sldLayoutMk cId="393927180" sldId="2147483664"/>
          </pc:sldLayoutMkLst>
          <pc:spChg chg="mod">
            <ac:chgData name="Mike Bloys" userId="1248c4d8-7b2b-4b32-b8bd-163ae845f9bb" providerId="ADAL" clId="{B32B2EB2-2B96-4DEB-AEB3-E6AC5AF2E9AD}" dt="2021-12-21T09:23:16.240" v="193"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B32B2EB2-2B96-4DEB-AEB3-E6AC5AF2E9AD}" dt="2021-12-10T12:36:15.746" v="47" actId="207"/>
          <pc:sldLayoutMkLst>
            <pc:docMk/>
            <pc:sldMasterMk cId="3316734550" sldId="2147483648"/>
            <pc:sldLayoutMk cId="487712265" sldId="2147483665"/>
          </pc:sldLayoutMkLst>
          <pc:spChg chg="del">
            <ac:chgData name="Mike Bloys" userId="1248c4d8-7b2b-4b32-b8bd-163ae845f9bb" providerId="ADAL" clId="{B32B2EB2-2B96-4DEB-AEB3-E6AC5AF2E9AD}" dt="2021-12-10T12:36:10.454" v="45" actId="478"/>
            <ac:spMkLst>
              <pc:docMk/>
              <pc:sldMasterMk cId="3316734550" sldId="2147483648"/>
              <pc:sldLayoutMk cId="487712265" sldId="2147483665"/>
              <ac:spMk id="9" creationId="{62DD33A4-4912-4C89-8598-192D2526ADAD}"/>
            </ac:spMkLst>
          </pc:spChg>
          <pc:spChg chg="add mod">
            <ac:chgData name="Mike Bloys" userId="1248c4d8-7b2b-4b32-b8bd-163ae845f9bb" providerId="ADAL" clId="{B32B2EB2-2B96-4DEB-AEB3-E6AC5AF2E9AD}" dt="2021-12-10T12:36:10.874" v="46"/>
            <ac:spMkLst>
              <pc:docMk/>
              <pc:sldMasterMk cId="3316734550" sldId="2147483648"/>
              <pc:sldLayoutMk cId="487712265" sldId="2147483665"/>
              <ac:spMk id="10" creationId="{55C66B84-8698-4B5C-94B1-F18466E7CCDA}"/>
            </ac:spMkLst>
          </pc:spChg>
          <pc:picChg chg="del">
            <ac:chgData name="Mike Bloys" userId="1248c4d8-7b2b-4b32-b8bd-163ae845f9bb" providerId="ADAL" clId="{B32B2EB2-2B96-4DEB-AEB3-E6AC5AF2E9AD}" dt="2021-12-10T12:36:10.454" v="45" actId="478"/>
            <ac:picMkLst>
              <pc:docMk/>
              <pc:sldMasterMk cId="3316734550" sldId="2147483648"/>
              <pc:sldLayoutMk cId="487712265" sldId="2147483665"/>
              <ac:picMk id="6" creationId="{5CDDD5BC-7AE5-4E8E-B0E2-F91DC0B5A100}"/>
            </ac:picMkLst>
          </pc:picChg>
          <pc:picChg chg="add mod">
            <ac:chgData name="Mike Bloys" userId="1248c4d8-7b2b-4b32-b8bd-163ae845f9bb" providerId="ADAL" clId="{B32B2EB2-2B96-4DEB-AEB3-E6AC5AF2E9AD}" dt="2021-12-10T12:36:10.874" v="46"/>
            <ac:picMkLst>
              <pc:docMk/>
              <pc:sldMasterMk cId="3316734550" sldId="2147483648"/>
              <pc:sldLayoutMk cId="487712265" sldId="2147483665"/>
              <ac:picMk id="7" creationId="{4F029BAE-DCB4-44D1-B31D-FC97E0999932}"/>
            </ac:picMkLst>
          </pc:picChg>
          <pc:picChg chg="mod">
            <ac:chgData name="Mike Bloys" userId="1248c4d8-7b2b-4b32-b8bd-163ae845f9bb" providerId="ADAL" clId="{B32B2EB2-2B96-4DEB-AEB3-E6AC5AF2E9AD}" dt="2021-12-10T12:36:15.746" v="47"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B32B2EB2-2B96-4DEB-AEB3-E6AC5AF2E9AD}" dt="2021-12-21T09:23:20.775" v="194" actId="14100"/>
          <pc:sldLayoutMkLst>
            <pc:docMk/>
            <pc:sldMasterMk cId="3316734550" sldId="2147483648"/>
            <pc:sldLayoutMk cId="1093718466" sldId="2147483666"/>
          </pc:sldLayoutMkLst>
          <pc:spChg chg="mod">
            <ac:chgData name="Mike Bloys" userId="1248c4d8-7b2b-4b32-b8bd-163ae845f9bb" providerId="ADAL" clId="{B32B2EB2-2B96-4DEB-AEB3-E6AC5AF2E9AD}" dt="2021-12-21T09:23:20.775" v="194" actId="14100"/>
            <ac:spMkLst>
              <pc:docMk/>
              <pc:sldMasterMk cId="3316734550" sldId="2147483648"/>
              <pc:sldLayoutMk cId="1093718466" sldId="2147483666"/>
              <ac:spMk id="6" creationId="{C4A4A4B3-EF21-4F54-B568-85C6DC9CAF66}"/>
            </ac:spMkLst>
          </pc:spChg>
          <pc:spChg chg="add del mod">
            <ac:chgData name="Mike Bloys" userId="1248c4d8-7b2b-4b32-b8bd-163ae845f9bb" providerId="ADAL" clId="{B32B2EB2-2B96-4DEB-AEB3-E6AC5AF2E9AD}" dt="2021-12-10T12:36:53.798" v="55" actId="478"/>
            <ac:spMkLst>
              <pc:docMk/>
              <pc:sldMasterMk cId="3316734550" sldId="2147483648"/>
              <pc:sldLayoutMk cId="1093718466" sldId="2147483666"/>
              <ac:spMk id="7" creationId="{2EAF06E6-41DB-435A-B2BE-EBBA406726DD}"/>
            </ac:spMkLst>
          </pc:spChg>
          <pc:cxnChg chg="mod">
            <ac:chgData name="Mike Bloys" userId="1248c4d8-7b2b-4b32-b8bd-163ae845f9bb" providerId="ADAL" clId="{B32B2EB2-2B96-4DEB-AEB3-E6AC5AF2E9AD}" dt="2021-12-10T12:36:52.574" v="54"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B32B2EB2-2B96-4DEB-AEB3-E6AC5AF2E9AD}" dt="2021-12-21T09:23:05.568" v="191" actId="14100"/>
          <pc:sldLayoutMkLst>
            <pc:docMk/>
            <pc:sldMasterMk cId="3316734550" sldId="2147483648"/>
            <pc:sldLayoutMk cId="4276716931" sldId="2147483667"/>
          </pc:sldLayoutMkLst>
          <pc:spChg chg="mod">
            <ac:chgData name="Mike Bloys" userId="1248c4d8-7b2b-4b32-b8bd-163ae845f9bb" providerId="ADAL" clId="{B32B2EB2-2B96-4DEB-AEB3-E6AC5AF2E9AD}" dt="2021-12-21T09:23:05.568" v="191"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B32B2EB2-2B96-4DEB-AEB3-E6AC5AF2E9AD}" dt="2021-12-10T12:35:47.046" v="37"/>
            <ac:spMkLst>
              <pc:docMk/>
              <pc:sldMasterMk cId="3316734550" sldId="2147483648"/>
              <pc:sldLayoutMk cId="4276716931" sldId="2147483667"/>
              <ac:spMk id="11" creationId="{8AD3093E-8BF8-4057-8A62-95D7D3564BD2}"/>
            </ac:spMkLst>
          </pc:spChg>
          <pc:spChg chg="del">
            <ac:chgData name="Mike Bloys" userId="1248c4d8-7b2b-4b32-b8bd-163ae845f9bb" providerId="ADAL" clId="{B32B2EB2-2B96-4DEB-AEB3-E6AC5AF2E9AD}" dt="2021-12-10T12:35:46.631" v="36" actId="478"/>
            <ac:spMkLst>
              <pc:docMk/>
              <pc:sldMasterMk cId="3316734550" sldId="2147483648"/>
              <pc:sldLayoutMk cId="4276716931" sldId="2147483667"/>
              <ac:spMk id="14" creationId="{81DAAF3A-87A5-47B4-895F-FEF4780E0386}"/>
            </ac:spMkLst>
          </pc:spChg>
          <pc:picChg chg="add mod">
            <ac:chgData name="Mike Bloys" userId="1248c4d8-7b2b-4b32-b8bd-163ae845f9bb" providerId="ADAL" clId="{B32B2EB2-2B96-4DEB-AEB3-E6AC5AF2E9AD}" dt="2021-12-10T12:35:47.046" v="37"/>
            <ac:picMkLst>
              <pc:docMk/>
              <pc:sldMasterMk cId="3316734550" sldId="2147483648"/>
              <pc:sldLayoutMk cId="4276716931" sldId="2147483667"/>
              <ac:picMk id="10" creationId="{5B987D40-031F-450F-9ACC-B80D9D1DCBF5}"/>
            </ac:picMkLst>
          </pc:picChg>
          <pc:picChg chg="mod">
            <ac:chgData name="Mike Bloys" userId="1248c4d8-7b2b-4b32-b8bd-163ae845f9bb" providerId="ADAL" clId="{B32B2EB2-2B96-4DEB-AEB3-E6AC5AF2E9AD}" dt="2021-12-10T12:35:55.969" v="40"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B32B2EB2-2B96-4DEB-AEB3-E6AC5AF2E9AD}" dt="2021-12-10T12:35:46.631" v="36" actId="478"/>
            <ac:picMkLst>
              <pc:docMk/>
              <pc:sldMasterMk cId="3316734550" sldId="2147483648"/>
              <pc:sldLayoutMk cId="4276716931" sldId="2147483667"/>
              <ac:picMk id="13" creationId="{FF88D70E-EEEE-4C81-9C8F-3902DF6131F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4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4243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C4A4A4B3-EF21-4F54-B568-85C6DC9CAF66}"/>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624D0358-4C28-43D5-BF50-F55350BD65B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CB96E2F1-BAF6-48B8-9430-C103BFF5103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threats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3D9AF556-400E-4513-A112-88BD91DAEC7C}"/>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50E1F29C-755D-4370-915D-A19CBF1310E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threats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5B987D40-031F-450F-9ACC-B80D9D1DCBF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8AD3093E-8BF8-4057-8A62-95D7D3564BD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threats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FDD997F6-00E7-486D-A7CA-76A1F560E5E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59159DFA-F3CD-41C2-928D-71185CF037D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threats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4F029BAE-DCB4-44D1-B31D-FC97E099993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55C66B84-8698-4B5C-94B1-F18466E7CCD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threats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AE084F-6202-4230-A028-3CAA4C76FF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96998" y="3559493"/>
            <a:ext cx="3799151" cy="264580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D3F76030-2FCA-417A-B78A-FA1079EC53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2827" y="3158750"/>
            <a:ext cx="3799151" cy="2628533"/>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B11292A7-3AE4-4EE8-93A2-7A45D73A024D}"/>
              </a:ext>
            </a:extLst>
          </p:cNvPr>
          <p:cNvSpPr>
            <a:spLocks noGrp="1"/>
          </p:cNvSpPr>
          <p:nvPr>
            <p:ph type="body" sz="quarter" idx="13"/>
          </p:nvPr>
        </p:nvSpPr>
        <p:spPr/>
        <p:txBody>
          <a:bodyPr/>
          <a:lstStyle/>
          <a:p>
            <a:r>
              <a:rPr lang="en-GB" dirty="0"/>
              <a:t>Malware - Adware</a:t>
            </a:r>
          </a:p>
        </p:txBody>
      </p:sp>
      <p:sp>
        <p:nvSpPr>
          <p:cNvPr id="3" name="Text Placeholder 2">
            <a:extLst>
              <a:ext uri="{FF2B5EF4-FFF2-40B4-BE49-F238E27FC236}">
                <a16:creationId xmlns:a16="http://schemas.microsoft.com/office/drawing/2014/main" id="{628BB325-37D0-49D9-9E45-1C311D76810D}"/>
              </a:ext>
            </a:extLst>
          </p:cNvPr>
          <p:cNvSpPr>
            <a:spLocks noGrp="1"/>
          </p:cNvSpPr>
          <p:nvPr>
            <p:ph type="body" sz="quarter" idx="14"/>
          </p:nvPr>
        </p:nvSpPr>
        <p:spPr/>
        <p:txBody>
          <a:bodyPr/>
          <a:lstStyle/>
          <a:p>
            <a:r>
              <a:rPr lang="en-GB" dirty="0"/>
              <a:t>Adware is a type of malware that displays large numbers of adverts, often through multiple windows</a:t>
            </a:r>
          </a:p>
          <a:p>
            <a:pPr lvl="2"/>
            <a:r>
              <a:rPr lang="en-GB" dirty="0"/>
              <a:t>In the worst cases, </a:t>
            </a:r>
            <a:br>
              <a:rPr lang="en-GB" dirty="0"/>
            </a:br>
            <a:r>
              <a:rPr lang="en-GB" dirty="0"/>
              <a:t>new adverts appear </a:t>
            </a:r>
            <a:br>
              <a:rPr lang="en-GB" dirty="0"/>
            </a:br>
            <a:r>
              <a:rPr lang="en-GB" dirty="0"/>
              <a:t>faster than the user </a:t>
            </a:r>
            <a:br>
              <a:rPr lang="en-GB" dirty="0"/>
            </a:br>
            <a:r>
              <a:rPr lang="en-GB" dirty="0"/>
              <a:t>is able to close them</a:t>
            </a:r>
          </a:p>
          <a:p>
            <a:pPr lvl="2"/>
            <a:r>
              <a:rPr lang="en-GB" dirty="0"/>
              <a:t>The hacker aims </a:t>
            </a:r>
            <a:br>
              <a:rPr lang="en-GB" dirty="0"/>
            </a:br>
            <a:r>
              <a:rPr lang="en-GB" dirty="0"/>
              <a:t>to make money </a:t>
            </a:r>
            <a:br>
              <a:rPr lang="en-GB" dirty="0"/>
            </a:br>
            <a:r>
              <a:rPr lang="en-GB" dirty="0"/>
              <a:t>from users clicking </a:t>
            </a:r>
            <a:br>
              <a:rPr lang="en-GB" dirty="0"/>
            </a:br>
            <a:r>
              <a:rPr lang="en-GB" dirty="0"/>
              <a:t>on the adverts</a:t>
            </a:r>
          </a:p>
        </p:txBody>
      </p:sp>
      <p:pic>
        <p:nvPicPr>
          <p:cNvPr id="17" name="Picture 16">
            <a:extLst>
              <a:ext uri="{FF2B5EF4-FFF2-40B4-BE49-F238E27FC236}">
                <a16:creationId xmlns:a16="http://schemas.microsoft.com/office/drawing/2014/main" id="{7D039563-24E3-4B2F-9B83-D66D6096EE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2970" y="2875215"/>
            <a:ext cx="3799151" cy="262853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8EAB010-8C98-4BB6-8979-E51F622788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12199" y="2624521"/>
            <a:ext cx="3780789" cy="26285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406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329B42DE-BCEF-483B-B9DC-417E5E75C20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Worksheet 5</a:t>
            </a:r>
          </a:p>
        </p:txBody>
      </p:sp>
      <p:sp>
        <p:nvSpPr>
          <p:cNvPr id="26627" name="Text Placeholder 2">
            <a:extLst>
              <a:ext uri="{FF2B5EF4-FFF2-40B4-BE49-F238E27FC236}">
                <a16:creationId xmlns:a16="http://schemas.microsoft.com/office/drawing/2014/main" id="{A781EE32-213D-44EB-96E8-BD5B105AD47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Now complete </a:t>
            </a:r>
            <a:r>
              <a:rPr lang="en-GB" altLang="en-US" b="1" dirty="0">
                <a:latin typeface="Arial" panose="020B0604020202020204" pitchFamily="34" charset="0"/>
                <a:cs typeface="Arial" panose="020B0604020202020204" pitchFamily="34" charset="0"/>
              </a:rPr>
              <a:t>Task 1 </a:t>
            </a:r>
            <a:r>
              <a:rPr lang="en-GB" altLang="en-US" dirty="0">
                <a:latin typeface="Arial" panose="020B0604020202020204" pitchFamily="34" charset="0"/>
                <a:cs typeface="Arial" panose="020B0604020202020204" pitchFamily="34" charset="0"/>
              </a:rPr>
              <a:t>on </a:t>
            </a:r>
            <a:r>
              <a:rPr lang="en-GB" altLang="en-US" b="1" dirty="0">
                <a:latin typeface="Arial" panose="020B0604020202020204" pitchFamily="34" charset="0"/>
                <a:cs typeface="Arial" panose="020B0604020202020204" pitchFamily="34" charset="0"/>
              </a:rPr>
              <a:t>Worksheet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232A"/>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D87D98-ED92-480F-999C-5A2659D5B36F}"/>
              </a:ext>
            </a:extLst>
          </p:cNvPr>
          <p:cNvSpPr>
            <a:spLocks noGrp="1"/>
          </p:cNvSpPr>
          <p:nvPr>
            <p:ph type="body" sz="quarter" idx="13"/>
          </p:nvPr>
        </p:nvSpPr>
        <p:spPr/>
        <p:txBody>
          <a:bodyPr/>
          <a:lstStyle/>
          <a:p>
            <a:r>
              <a:rPr lang="en-GB" dirty="0">
                <a:solidFill>
                  <a:schemeClr val="bg1"/>
                </a:solidFill>
              </a:rPr>
              <a:t>Hacking</a:t>
            </a:r>
          </a:p>
        </p:txBody>
      </p:sp>
      <p:sp>
        <p:nvSpPr>
          <p:cNvPr id="5" name="Text Placeholder 4">
            <a:extLst>
              <a:ext uri="{FF2B5EF4-FFF2-40B4-BE49-F238E27FC236}">
                <a16:creationId xmlns:a16="http://schemas.microsoft.com/office/drawing/2014/main" id="{5B19B2F9-09A5-4DA3-962D-A89EEB89ACF9}"/>
              </a:ext>
            </a:extLst>
          </p:cNvPr>
          <p:cNvSpPr>
            <a:spLocks noGrp="1"/>
          </p:cNvSpPr>
          <p:nvPr>
            <p:ph type="body" sz="quarter" idx="14"/>
          </p:nvPr>
        </p:nvSpPr>
        <p:spPr/>
        <p:txBody>
          <a:bodyPr/>
          <a:lstStyle/>
          <a:p>
            <a:r>
              <a:rPr lang="en-GB" dirty="0">
                <a:solidFill>
                  <a:schemeClr val="bg1"/>
                </a:solidFill>
              </a:rPr>
              <a:t>People who misuse computers are known </a:t>
            </a:r>
            <a:br>
              <a:rPr lang="en-GB" dirty="0">
                <a:solidFill>
                  <a:schemeClr val="bg1"/>
                </a:solidFill>
              </a:rPr>
            </a:br>
            <a:r>
              <a:rPr lang="en-GB" dirty="0">
                <a:solidFill>
                  <a:schemeClr val="bg1"/>
                </a:solidFill>
              </a:rPr>
              <a:t>as hackers, whilst their action is hacking</a:t>
            </a:r>
          </a:p>
          <a:p>
            <a:pPr lvl="1"/>
            <a:endParaRPr lang="en-GB" dirty="0">
              <a:solidFill>
                <a:schemeClr val="bg1"/>
              </a:solidFill>
            </a:endParaRPr>
          </a:p>
          <a:p>
            <a:endParaRPr lang="en-GB" dirty="0">
              <a:solidFill>
                <a:schemeClr val="bg1"/>
              </a:solidFill>
            </a:endParaRPr>
          </a:p>
        </p:txBody>
      </p:sp>
      <p:pic>
        <p:nvPicPr>
          <p:cNvPr id="14" name="Picture 13">
            <a:extLst>
              <a:ext uri="{FF2B5EF4-FFF2-40B4-BE49-F238E27FC236}">
                <a16:creationId xmlns:a16="http://schemas.microsoft.com/office/drawing/2014/main" id="{E8DDE358-93CC-470B-BA4B-2F65341A68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583" y="547010"/>
            <a:ext cx="3827417" cy="6310990"/>
          </a:xfrm>
          <a:prstGeom prst="rect">
            <a:avLst/>
          </a:prstGeom>
        </p:spPr>
      </p:pic>
      <p:pic>
        <p:nvPicPr>
          <p:cNvPr id="16" name="Graphic 15">
            <a:extLst>
              <a:ext uri="{FF2B5EF4-FFF2-40B4-BE49-F238E27FC236}">
                <a16:creationId xmlns:a16="http://schemas.microsoft.com/office/drawing/2014/main" id="{32148603-E258-483B-BD01-14885EEE8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72392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8330BD-74C3-4856-A87C-04504D786A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0364"/>
            <a:ext cx="9144000" cy="6257635"/>
          </a:xfrm>
          <a:prstGeom prst="rect">
            <a:avLst/>
          </a:prstGeom>
        </p:spPr>
      </p:pic>
      <p:sp>
        <p:nvSpPr>
          <p:cNvPr id="2" name="Text Placeholder 1">
            <a:extLst>
              <a:ext uri="{FF2B5EF4-FFF2-40B4-BE49-F238E27FC236}">
                <a16:creationId xmlns:a16="http://schemas.microsoft.com/office/drawing/2014/main" id="{8FD86F67-AC92-4B91-82BE-F421E903D2FE}"/>
              </a:ext>
            </a:extLst>
          </p:cNvPr>
          <p:cNvSpPr>
            <a:spLocks noGrp="1"/>
          </p:cNvSpPr>
          <p:nvPr>
            <p:ph type="body" sz="quarter" idx="13"/>
          </p:nvPr>
        </p:nvSpPr>
        <p:spPr/>
        <p:txBody>
          <a:bodyPr/>
          <a:lstStyle/>
          <a:p>
            <a:r>
              <a:rPr lang="en-GB">
                <a:solidFill>
                  <a:schemeClr val="bg1"/>
                </a:solidFill>
              </a:rPr>
              <a:t>Exploiting vulnerabilities</a:t>
            </a:r>
          </a:p>
        </p:txBody>
      </p:sp>
      <p:sp>
        <p:nvSpPr>
          <p:cNvPr id="3" name="Text Placeholder 2">
            <a:extLst>
              <a:ext uri="{FF2B5EF4-FFF2-40B4-BE49-F238E27FC236}">
                <a16:creationId xmlns:a16="http://schemas.microsoft.com/office/drawing/2014/main" id="{57533F43-FF63-4DC9-9C17-690948DF3FE2}"/>
              </a:ext>
            </a:extLst>
          </p:cNvPr>
          <p:cNvSpPr>
            <a:spLocks noGrp="1"/>
          </p:cNvSpPr>
          <p:nvPr>
            <p:ph type="body" sz="quarter" idx="14"/>
          </p:nvPr>
        </p:nvSpPr>
        <p:spPr/>
        <p:txBody>
          <a:bodyPr/>
          <a:lstStyle/>
          <a:p>
            <a:r>
              <a:rPr lang="en-GB">
                <a:solidFill>
                  <a:schemeClr val="bg1"/>
                </a:solidFill>
              </a:rPr>
              <a:t>There are a number of ways that hackers can exploit technical vulnerabilities. Two of these include:</a:t>
            </a:r>
          </a:p>
          <a:p>
            <a:pPr lvl="1"/>
            <a:r>
              <a:rPr lang="en-GB" b="1">
                <a:solidFill>
                  <a:schemeClr val="bg1"/>
                </a:solidFill>
              </a:rPr>
              <a:t>Unpatched software</a:t>
            </a:r>
            <a:r>
              <a:rPr lang="en-GB">
                <a:solidFill>
                  <a:schemeClr val="bg1"/>
                </a:solidFill>
              </a:rPr>
              <a:t> – if software updates and security updates are not installed then the software will be vulnerable</a:t>
            </a:r>
          </a:p>
          <a:p>
            <a:pPr lvl="1"/>
            <a:r>
              <a:rPr lang="en-GB" b="1">
                <a:solidFill>
                  <a:schemeClr val="bg1"/>
                </a:solidFill>
              </a:rPr>
              <a:t>Out-of-date anti-malware </a:t>
            </a:r>
            <a:r>
              <a:rPr lang="en-GB">
                <a:solidFill>
                  <a:schemeClr val="bg1"/>
                </a:solidFill>
              </a:rPr>
              <a:t>– if </a:t>
            </a:r>
            <a:br>
              <a:rPr lang="en-GB">
                <a:solidFill>
                  <a:schemeClr val="bg1"/>
                </a:solidFill>
              </a:rPr>
            </a:br>
            <a:r>
              <a:rPr lang="en-GB">
                <a:solidFill>
                  <a:schemeClr val="bg1"/>
                </a:solidFill>
              </a:rPr>
              <a:t>software, such as antivirus </a:t>
            </a:r>
            <a:br>
              <a:rPr lang="en-GB">
                <a:solidFill>
                  <a:schemeClr val="bg1"/>
                </a:solidFill>
              </a:rPr>
            </a:br>
            <a:r>
              <a:rPr lang="en-GB">
                <a:solidFill>
                  <a:schemeClr val="bg1"/>
                </a:solidFill>
              </a:rPr>
              <a:t>software, isn’t regularly updated </a:t>
            </a:r>
            <a:br>
              <a:rPr lang="en-GB">
                <a:solidFill>
                  <a:schemeClr val="bg1"/>
                </a:solidFill>
              </a:rPr>
            </a:br>
            <a:r>
              <a:rPr lang="en-GB">
                <a:solidFill>
                  <a:schemeClr val="bg1"/>
                </a:solidFill>
              </a:rPr>
              <a:t>then it won’t be able to detect </a:t>
            </a:r>
            <a:br>
              <a:rPr lang="en-GB">
                <a:solidFill>
                  <a:schemeClr val="bg1"/>
                </a:solidFill>
              </a:rPr>
            </a:br>
            <a:r>
              <a:rPr lang="en-GB">
                <a:solidFill>
                  <a:schemeClr val="bg1"/>
                </a:solidFill>
              </a:rPr>
              <a:t>the latest viruses</a:t>
            </a:r>
          </a:p>
          <a:p>
            <a:r>
              <a:rPr lang="en-GB">
                <a:solidFill>
                  <a:schemeClr val="bg1"/>
                </a:solidFill>
              </a:rPr>
              <a:t>What other technique can </a:t>
            </a:r>
            <a:br>
              <a:rPr lang="en-GB">
                <a:solidFill>
                  <a:schemeClr val="bg1"/>
                </a:solidFill>
              </a:rPr>
            </a:br>
            <a:r>
              <a:rPr lang="en-GB">
                <a:solidFill>
                  <a:schemeClr val="bg1"/>
                </a:solidFill>
              </a:rPr>
              <a:t>hackers use to gain access to </a:t>
            </a:r>
            <a:br>
              <a:rPr lang="en-GB">
                <a:solidFill>
                  <a:schemeClr val="bg1"/>
                </a:solidFill>
              </a:rPr>
            </a:br>
            <a:r>
              <a:rPr lang="en-GB">
                <a:solidFill>
                  <a:schemeClr val="bg1"/>
                </a:solidFill>
              </a:rPr>
              <a:t>passwords and personal data?</a:t>
            </a:r>
          </a:p>
        </p:txBody>
      </p:sp>
      <p:pic>
        <p:nvPicPr>
          <p:cNvPr id="13" name="Graphic 12">
            <a:extLst>
              <a:ext uri="{FF2B5EF4-FFF2-40B4-BE49-F238E27FC236}">
                <a16:creationId xmlns:a16="http://schemas.microsoft.com/office/drawing/2014/main" id="{962BA1D4-3E26-401A-926B-3F422B51FD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213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94928-80D6-4105-A032-0A3C60B355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1274" y="762000"/>
            <a:ext cx="4722726" cy="6096000"/>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Social engineering</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p:txBody>
          <a:bodyPr/>
          <a:lstStyle/>
          <a:p>
            <a:r>
              <a:rPr lang="en-GB" dirty="0"/>
              <a:t>Social engineering is the ability to </a:t>
            </a:r>
            <a:br>
              <a:rPr lang="en-GB" dirty="0"/>
            </a:br>
            <a:r>
              <a:rPr lang="en-GB" dirty="0"/>
              <a:t>obtain confidential information by </a:t>
            </a:r>
            <a:br>
              <a:rPr lang="en-GB" dirty="0"/>
            </a:br>
            <a:r>
              <a:rPr lang="en-GB" dirty="0"/>
              <a:t>asking people for it</a:t>
            </a:r>
          </a:p>
          <a:p>
            <a:pPr lvl="1"/>
            <a:r>
              <a:rPr lang="en-GB" dirty="0"/>
              <a:t>What are two confidence tricks that </a:t>
            </a:r>
            <a:br>
              <a:rPr lang="en-GB" dirty="0"/>
            </a:br>
            <a:r>
              <a:rPr lang="en-GB" dirty="0"/>
              <a:t>would get someone to give you </a:t>
            </a:r>
            <a:br>
              <a:rPr lang="en-GB" dirty="0"/>
            </a:br>
            <a:r>
              <a:rPr lang="en-GB" dirty="0"/>
              <a:t>confidential or personal information?</a:t>
            </a:r>
          </a:p>
          <a:p>
            <a:endParaRPr lang="en-GB" dirty="0"/>
          </a:p>
        </p:txBody>
      </p:sp>
      <p:pic>
        <p:nvPicPr>
          <p:cNvPr id="11" name="Graphic 10">
            <a:extLst>
              <a:ext uri="{FF2B5EF4-FFF2-40B4-BE49-F238E27FC236}">
                <a16:creationId xmlns:a16="http://schemas.microsoft.com/office/drawing/2014/main" id="{239B6E26-576F-4B4A-A1A5-98F671F286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3819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286900-F31E-46F2-89D4-5AED7B7699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1891"/>
            <a:ext cx="9144000" cy="6276109"/>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solidFill>
                  <a:schemeClr val="bg1"/>
                </a:solidFill>
              </a:rPr>
              <a:t>Phishing</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3454400"/>
          </a:xfrm>
        </p:spPr>
        <p:txBody>
          <a:bodyPr/>
          <a:lstStyle/>
          <a:p>
            <a:r>
              <a:rPr lang="en-GB" dirty="0">
                <a:solidFill>
                  <a:schemeClr val="bg1"/>
                </a:solidFill>
              </a:rPr>
              <a:t>Phishing is a type of social engineering technique</a:t>
            </a:r>
          </a:p>
          <a:p>
            <a:r>
              <a:rPr lang="en-GB" dirty="0">
                <a:solidFill>
                  <a:schemeClr val="bg1"/>
                </a:solidFill>
              </a:rPr>
              <a:t>Emails, texts or phone calls are sent to users commonly pretending to be from a bank or website</a:t>
            </a:r>
          </a:p>
          <a:p>
            <a:pPr lvl="1"/>
            <a:r>
              <a:rPr lang="en-GB" dirty="0">
                <a:solidFill>
                  <a:schemeClr val="bg2"/>
                </a:solidFill>
              </a:rPr>
              <a:t>The ‘From’ email address may be forged</a:t>
            </a:r>
          </a:p>
          <a:p>
            <a:r>
              <a:rPr lang="en-GB" dirty="0">
                <a:solidFill>
                  <a:schemeClr val="bg1"/>
                </a:solidFill>
              </a:rPr>
              <a:t>These messages will try to get</a:t>
            </a:r>
            <a:br>
              <a:rPr lang="en-GB" dirty="0">
                <a:solidFill>
                  <a:schemeClr val="bg1"/>
                </a:solidFill>
              </a:rPr>
            </a:br>
            <a:r>
              <a:rPr lang="en-GB" dirty="0">
                <a:solidFill>
                  <a:schemeClr val="bg1"/>
                </a:solidFill>
              </a:rPr>
              <a:t>personal information such as:</a:t>
            </a:r>
          </a:p>
          <a:p>
            <a:pPr lvl="1"/>
            <a:r>
              <a:rPr lang="en-GB" dirty="0">
                <a:solidFill>
                  <a:schemeClr val="bg2"/>
                </a:solidFill>
              </a:rPr>
              <a:t>Usernames</a:t>
            </a:r>
          </a:p>
          <a:p>
            <a:pPr lvl="1"/>
            <a:r>
              <a:rPr lang="en-GB" dirty="0">
                <a:solidFill>
                  <a:schemeClr val="bg2"/>
                </a:solidFill>
              </a:rPr>
              <a:t>Passwords</a:t>
            </a:r>
          </a:p>
          <a:p>
            <a:pPr lvl="1"/>
            <a:r>
              <a:rPr lang="en-GB" dirty="0">
                <a:solidFill>
                  <a:schemeClr val="bg2"/>
                </a:solidFill>
              </a:rPr>
              <a:t>Credit cards details</a:t>
            </a:r>
          </a:p>
          <a:p>
            <a:pPr lvl="1"/>
            <a:r>
              <a:rPr lang="en-GB" dirty="0">
                <a:solidFill>
                  <a:schemeClr val="bg2"/>
                </a:solidFill>
              </a:rPr>
              <a:t>Other personal information</a:t>
            </a:r>
          </a:p>
        </p:txBody>
      </p:sp>
      <p:pic>
        <p:nvPicPr>
          <p:cNvPr id="8" name="Graphic 7">
            <a:extLst>
              <a:ext uri="{FF2B5EF4-FFF2-40B4-BE49-F238E27FC236}">
                <a16:creationId xmlns:a16="http://schemas.microsoft.com/office/drawing/2014/main" id="{197B291E-28FC-4429-A402-6B1042B3D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1301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typical phishing email</a:t>
            </a:r>
          </a:p>
        </p:txBody>
      </p:sp>
      <p:pic>
        <p:nvPicPr>
          <p:cNvPr id="1026"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33" y="1722785"/>
            <a:ext cx="7396163" cy="437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9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to look out for</a:t>
            </a:r>
          </a:p>
        </p:txBody>
      </p:sp>
      <p:sp>
        <p:nvSpPr>
          <p:cNvPr id="3" name="Text Placeholder 2"/>
          <p:cNvSpPr>
            <a:spLocks noGrp="1"/>
          </p:cNvSpPr>
          <p:nvPr>
            <p:ph type="body" sz="quarter" idx="14"/>
          </p:nvPr>
        </p:nvSpPr>
        <p:spPr/>
        <p:txBody>
          <a:bodyPr/>
          <a:lstStyle/>
          <a:p>
            <a:pPr marL="268288" lvl="1" indent="-268288"/>
            <a:r>
              <a:rPr lang="en-GB" b="1" dirty="0"/>
              <a:t>Greeting:</a:t>
            </a:r>
            <a:r>
              <a:rPr lang="en-GB" b="1" dirty="0">
                <a:solidFill>
                  <a:schemeClr val="tx1"/>
                </a:solidFill>
              </a:rPr>
              <a:t> </a:t>
            </a:r>
            <a:r>
              <a:rPr lang="en-GB" dirty="0">
                <a:solidFill>
                  <a:schemeClr val="tx1"/>
                </a:solidFill>
              </a:rPr>
              <a:t>The phishers don’t know your name – just your email address, so the greeting is not personalised</a:t>
            </a:r>
          </a:p>
          <a:p>
            <a:pPr marL="268288" lvl="1" indent="-268288"/>
            <a:r>
              <a:rPr lang="en-GB" b="1" dirty="0"/>
              <a:t>The sender’s address </a:t>
            </a:r>
            <a:r>
              <a:rPr lang="en-GB" dirty="0">
                <a:solidFill>
                  <a:schemeClr val="tx1"/>
                </a:solidFill>
              </a:rPr>
              <a:t>is often a variation on a genuine address</a:t>
            </a:r>
          </a:p>
          <a:p>
            <a:pPr marL="268288" lvl="1" indent="-268288"/>
            <a:r>
              <a:rPr lang="en-GB" b="1" dirty="0"/>
              <a:t>Forged link:</a:t>
            </a:r>
            <a:r>
              <a:rPr lang="en-GB" dirty="0"/>
              <a:t> </a:t>
            </a:r>
            <a:r>
              <a:rPr lang="en-GB" dirty="0">
                <a:solidFill>
                  <a:schemeClr val="tx1"/>
                </a:solidFill>
              </a:rPr>
              <a:t>The link looks genuine, but it the URL attached to it may not link to the website given. Roll your mouse over it to check</a:t>
            </a:r>
          </a:p>
          <a:p>
            <a:pPr marL="268288" lvl="1" indent="-268288"/>
            <a:r>
              <a:rPr lang="en-GB" b="1" dirty="0"/>
              <a:t>Request for personal information: </a:t>
            </a:r>
            <a:r>
              <a:rPr lang="en-GB" dirty="0">
                <a:solidFill>
                  <a:schemeClr val="tx1"/>
                </a:solidFill>
              </a:rPr>
              <a:t>Genuine organisations never do this</a:t>
            </a:r>
          </a:p>
          <a:p>
            <a:pPr marL="268288" lvl="1" indent="-268288"/>
            <a:r>
              <a:rPr lang="en-GB" b="1" dirty="0"/>
              <a:t>Sense of urgency: </a:t>
            </a:r>
            <a:r>
              <a:rPr lang="en-GB" dirty="0">
                <a:solidFill>
                  <a:schemeClr val="tx1"/>
                </a:solidFill>
              </a:rPr>
              <a:t>Criminals try to persuade you that something bad will happen if you don’t act fast</a:t>
            </a:r>
          </a:p>
          <a:p>
            <a:pPr marL="268288" lvl="1" indent="-268288"/>
            <a:r>
              <a:rPr lang="en-GB" b="1" dirty="0"/>
              <a:t>Poor spelling, grammar and tone</a:t>
            </a:r>
          </a:p>
        </p:txBody>
      </p:sp>
    </p:spTree>
    <p:extLst>
      <p:ext uri="{BB962C8B-B14F-4D97-AF65-F5344CB8AC3E}">
        <p14:creationId xmlns:p14="http://schemas.microsoft.com/office/powerpoint/2010/main" val="152990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D6D31-15F6-4FFB-82F1-6314E7401A62}"/>
              </a:ext>
            </a:extLst>
          </p:cNvPr>
          <p:cNvSpPr>
            <a:spLocks noGrp="1"/>
          </p:cNvSpPr>
          <p:nvPr>
            <p:ph type="body" sz="quarter" idx="13"/>
          </p:nvPr>
        </p:nvSpPr>
        <p:spPr/>
        <p:txBody>
          <a:bodyPr/>
          <a:lstStyle/>
          <a:p>
            <a:r>
              <a:rPr lang="en-GB" dirty="0"/>
              <a:t>Pharming</a:t>
            </a:r>
          </a:p>
        </p:txBody>
      </p:sp>
      <p:sp>
        <p:nvSpPr>
          <p:cNvPr id="5" name="Text Placeholder 4">
            <a:extLst>
              <a:ext uri="{FF2B5EF4-FFF2-40B4-BE49-F238E27FC236}">
                <a16:creationId xmlns:a16="http://schemas.microsoft.com/office/drawing/2014/main" id="{F052CCFC-1981-42CC-87F0-51C9E3D309E1}"/>
              </a:ext>
            </a:extLst>
          </p:cNvPr>
          <p:cNvSpPr>
            <a:spLocks noGrp="1"/>
          </p:cNvSpPr>
          <p:nvPr>
            <p:ph type="body" sz="quarter" idx="14"/>
          </p:nvPr>
        </p:nvSpPr>
        <p:spPr/>
        <p:txBody>
          <a:bodyPr/>
          <a:lstStyle/>
          <a:p>
            <a:r>
              <a:rPr lang="en-GB" dirty="0"/>
              <a:t>Pharming is a term made from the two words:</a:t>
            </a:r>
          </a:p>
          <a:p>
            <a:r>
              <a:rPr lang="en-GB" dirty="0"/>
              <a:t>Phishing and Farming</a:t>
            </a:r>
          </a:p>
          <a:p>
            <a:pPr lvl="1"/>
            <a:r>
              <a:rPr lang="en-GB" dirty="0"/>
              <a:t>A users computer or a DNS server are altered so that they match a domain name to an incorrect IP address</a:t>
            </a:r>
          </a:p>
          <a:p>
            <a:pPr lvl="1"/>
            <a:r>
              <a:rPr lang="en-GB" dirty="0"/>
              <a:t>When the browser searches for a web page, it will go to the wrong IP address which is controlled by a hacker</a:t>
            </a:r>
          </a:p>
          <a:p>
            <a:pPr lvl="1"/>
            <a:r>
              <a:rPr lang="en-GB" dirty="0"/>
              <a:t>The hacker will have a web server that serves a fake </a:t>
            </a:r>
            <a:br>
              <a:rPr lang="en-GB" dirty="0"/>
            </a:br>
            <a:r>
              <a:rPr lang="en-GB" dirty="0"/>
              <a:t>web page, such as a form for a user to log in to a bank</a:t>
            </a:r>
          </a:p>
        </p:txBody>
      </p:sp>
    </p:spTree>
    <p:extLst>
      <p:ext uri="{BB962C8B-B14F-4D97-AF65-F5344CB8AC3E}">
        <p14:creationId xmlns:p14="http://schemas.microsoft.com/office/powerpoint/2010/main" val="59704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E929DC1E-0D92-4673-9F5C-8ED03000F69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Worksheet 5</a:t>
            </a:r>
          </a:p>
        </p:txBody>
      </p:sp>
      <p:sp>
        <p:nvSpPr>
          <p:cNvPr id="34819" name="Text Placeholder 2">
            <a:extLst>
              <a:ext uri="{FF2B5EF4-FFF2-40B4-BE49-F238E27FC236}">
                <a16:creationId xmlns:a16="http://schemas.microsoft.com/office/drawing/2014/main" id="{00BCA6A0-7023-4C8B-B075-C7B886B07F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Now complete </a:t>
            </a:r>
            <a:r>
              <a:rPr lang="en-GB" altLang="en-US" b="1" dirty="0">
                <a:latin typeface="Arial" panose="020B0604020202020204" pitchFamily="34" charset="0"/>
                <a:cs typeface="Arial" panose="020B0604020202020204" pitchFamily="34" charset="0"/>
              </a:rPr>
              <a:t>Task 2</a:t>
            </a:r>
            <a:r>
              <a:rPr lang="en-GB" altLang="en-US" dirty="0">
                <a:latin typeface="Arial" panose="020B0604020202020204" pitchFamily="34" charset="0"/>
                <a:cs typeface="Arial" panose="020B0604020202020204" pitchFamily="34" charset="0"/>
              </a:rPr>
              <a:t>, </a:t>
            </a:r>
            <a:r>
              <a:rPr lang="en-GB" altLang="en-US" b="1" dirty="0">
                <a:latin typeface="Arial" panose="020B0604020202020204" pitchFamily="34" charset="0"/>
                <a:cs typeface="Arial" panose="020B0604020202020204" pitchFamily="34" charset="0"/>
              </a:rPr>
              <a:t>Task 3 </a:t>
            </a:r>
            <a:r>
              <a:rPr lang="en-GB" altLang="en-US" dirty="0">
                <a:latin typeface="Arial" panose="020B0604020202020204" pitchFamily="34" charset="0"/>
                <a:cs typeface="Arial" panose="020B0604020202020204" pitchFamily="34" charset="0"/>
              </a:rPr>
              <a:t>and </a:t>
            </a:r>
            <a:r>
              <a:rPr lang="en-GB" altLang="en-US" b="1" dirty="0">
                <a:latin typeface="Arial" panose="020B0604020202020204" pitchFamily="34" charset="0"/>
                <a:cs typeface="Arial" panose="020B0604020202020204" pitchFamily="34" charset="0"/>
              </a:rPr>
              <a:t>Task 4 </a:t>
            </a:r>
            <a:r>
              <a:rPr lang="en-GB" altLang="en-US" dirty="0">
                <a:latin typeface="Arial" panose="020B0604020202020204" pitchFamily="34" charset="0"/>
                <a:cs typeface="Arial" panose="020B0604020202020204" pitchFamily="34" charset="0"/>
              </a:rPr>
              <a:t>on </a:t>
            </a:r>
            <a:r>
              <a:rPr lang="en-GB" altLang="en-US" b="1" dirty="0">
                <a:latin typeface="Arial" panose="020B0604020202020204" pitchFamily="34" charset="0"/>
                <a:cs typeface="Arial" panose="020B0604020202020204" pitchFamily="34" charset="0"/>
              </a:rPr>
              <a:t>Worksheet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pPr>
              <a:spcAft>
                <a:spcPts val="600"/>
              </a:spcAft>
            </a:pPr>
            <a:r>
              <a:rPr lang="en-GB" dirty="0"/>
              <a:t>Describe the processes involved in, and the aim of carrying out, a range of cyber security </a:t>
            </a:r>
            <a:br>
              <a:rPr lang="en-GB" dirty="0"/>
            </a:br>
            <a:r>
              <a:rPr lang="en-GB" dirty="0"/>
              <a:t>threats including:</a:t>
            </a:r>
          </a:p>
          <a:p>
            <a:pPr lvl="1">
              <a:spcAft>
                <a:spcPts val="600"/>
              </a:spcAft>
            </a:pPr>
            <a:r>
              <a:rPr lang="en-GB" dirty="0"/>
              <a:t>Brute-force attack</a:t>
            </a:r>
          </a:p>
          <a:p>
            <a:pPr lvl="1">
              <a:spcAft>
                <a:spcPts val="600"/>
              </a:spcAft>
            </a:pPr>
            <a:r>
              <a:rPr lang="en-GB" dirty="0"/>
              <a:t>Data interception</a:t>
            </a:r>
          </a:p>
          <a:p>
            <a:pPr lvl="1">
              <a:spcAft>
                <a:spcPts val="600"/>
              </a:spcAft>
            </a:pPr>
            <a:r>
              <a:rPr lang="en-GB" dirty="0"/>
              <a:t>Distributed denial of service (DDoS) attack</a:t>
            </a:r>
          </a:p>
          <a:p>
            <a:pPr lvl="1">
              <a:spcAft>
                <a:spcPts val="600"/>
              </a:spcAft>
            </a:pPr>
            <a:r>
              <a:rPr lang="en-GB" dirty="0"/>
              <a:t>Hacking</a:t>
            </a:r>
          </a:p>
          <a:p>
            <a:pPr lvl="1">
              <a:spcAft>
                <a:spcPts val="600"/>
              </a:spcAft>
            </a:pPr>
            <a:r>
              <a:rPr lang="en-GB" dirty="0"/>
              <a:t>Malware (virus, worm, Trojan horse, spyware, adware, ransomware)</a:t>
            </a:r>
          </a:p>
          <a:p>
            <a:pPr lvl="1">
              <a:spcAft>
                <a:spcPts val="600"/>
              </a:spcAft>
            </a:pPr>
            <a:r>
              <a:rPr lang="en-GB" dirty="0"/>
              <a:t>Pharming</a:t>
            </a:r>
          </a:p>
          <a:p>
            <a:pPr lvl="1"/>
            <a:r>
              <a:rPr lang="en-GB" dirty="0"/>
              <a:t>Phishing and social engineering</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t>Denial of Service (DoS)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3454400"/>
          </a:xfrm>
        </p:spPr>
        <p:txBody>
          <a:bodyPr/>
          <a:lstStyle/>
          <a:p>
            <a:r>
              <a:rPr lang="en-GB" dirty="0"/>
              <a:t>In a denial of service attack, a hacker will use or infect a computer so that:</a:t>
            </a:r>
          </a:p>
          <a:p>
            <a:pPr lvl="1"/>
            <a:r>
              <a:rPr lang="en-GB" dirty="0"/>
              <a:t>it sends as many requests to the server</a:t>
            </a:r>
            <a:br>
              <a:rPr lang="en-GB" dirty="0"/>
            </a:br>
            <a:r>
              <a:rPr lang="en-GB" dirty="0"/>
              <a:t>as it can (known as a flood)</a:t>
            </a:r>
          </a:p>
          <a:p>
            <a:pPr lvl="1"/>
            <a:r>
              <a:rPr lang="en-GB" dirty="0"/>
              <a:t>the server can’t respond fast enough</a:t>
            </a:r>
            <a:br>
              <a:rPr lang="en-GB" dirty="0"/>
            </a:br>
            <a:r>
              <a:rPr lang="en-GB" dirty="0"/>
              <a:t>so slows down or goes offline</a:t>
            </a:r>
          </a:p>
          <a:p>
            <a:r>
              <a:rPr lang="en-GB" dirty="0"/>
              <a:t>In a </a:t>
            </a:r>
            <a:r>
              <a:rPr lang="en-GB" b="1" dirty="0"/>
              <a:t>distributed denial of</a:t>
            </a:r>
            <a:br>
              <a:rPr lang="en-GB" b="1" dirty="0"/>
            </a:br>
            <a:r>
              <a:rPr lang="en-GB" b="1" dirty="0"/>
              <a:t>service attack</a:t>
            </a:r>
            <a:r>
              <a:rPr lang="en-GB" dirty="0"/>
              <a:t> (DDoS), </a:t>
            </a:r>
            <a:br>
              <a:rPr lang="en-GB" dirty="0"/>
            </a:br>
            <a:r>
              <a:rPr lang="en-GB" dirty="0"/>
              <a:t>many computers are used</a:t>
            </a:r>
            <a:br>
              <a:rPr lang="en-GB" dirty="0"/>
            </a:br>
            <a:r>
              <a:rPr lang="en-GB" dirty="0"/>
              <a:t>to send the requests</a:t>
            </a:r>
          </a:p>
        </p:txBody>
      </p:sp>
      <p:pic>
        <p:nvPicPr>
          <p:cNvPr id="9" name="Picture 8" descr="A picture containing athletic game&#10;&#10;Description generated with high confidence">
            <a:extLst>
              <a:ext uri="{FF2B5EF4-FFF2-40B4-BE49-F238E27FC236}">
                <a16:creationId xmlns:a16="http://schemas.microsoft.com/office/drawing/2014/main" id="{6EBFE1B8-72BE-4380-951B-E7394A2DB2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6507" y="2532989"/>
            <a:ext cx="3809952" cy="3485256"/>
          </a:xfrm>
          <a:prstGeom prst="rect">
            <a:avLst/>
          </a:prstGeom>
        </p:spPr>
      </p:pic>
    </p:spTree>
    <p:extLst>
      <p:ext uri="{BB962C8B-B14F-4D97-AF65-F5344CB8AC3E}">
        <p14:creationId xmlns:p14="http://schemas.microsoft.com/office/powerpoint/2010/main" val="314959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bject, clock&#10;&#10;Description generated with high confidence">
            <a:extLst>
              <a:ext uri="{FF2B5EF4-FFF2-40B4-BE49-F238E27FC236}">
                <a16:creationId xmlns:a16="http://schemas.microsoft.com/office/drawing/2014/main" id="{7EE24ED6-15D1-4F86-90AA-15A9003679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9887" y="4774218"/>
            <a:ext cx="4423594" cy="1464386"/>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t>Man-in-the-middle attack</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3454400"/>
          </a:xfrm>
        </p:spPr>
        <p:txBody>
          <a:bodyPr/>
          <a:lstStyle/>
          <a:p>
            <a:r>
              <a:rPr lang="en-GB" dirty="0"/>
              <a:t>A man-in-the-middle attack (MITM) allows the attacker to intercept data communications between the user and server. The attacker can then:</a:t>
            </a:r>
          </a:p>
          <a:p>
            <a:pPr lvl="1"/>
            <a:r>
              <a:rPr lang="en-GB" dirty="0"/>
              <a:t>eavesdrop to find passwords and personal information</a:t>
            </a:r>
          </a:p>
          <a:p>
            <a:pPr lvl="1"/>
            <a:r>
              <a:rPr lang="en-GB" dirty="0"/>
              <a:t>add different information to a web page or other communication such as email</a:t>
            </a:r>
          </a:p>
          <a:p>
            <a:r>
              <a:rPr lang="en-GB" dirty="0"/>
              <a:t>Connecting to unencrypted Wi-Fi makes it easy </a:t>
            </a:r>
            <a:br>
              <a:rPr lang="en-GB" dirty="0"/>
            </a:br>
            <a:r>
              <a:rPr lang="en-GB" dirty="0"/>
              <a:t>to perform a MITM attack</a:t>
            </a:r>
          </a:p>
        </p:txBody>
      </p:sp>
    </p:spTree>
    <p:extLst>
      <p:ext uri="{BB962C8B-B14F-4D97-AF65-F5344CB8AC3E}">
        <p14:creationId xmlns:p14="http://schemas.microsoft.com/office/powerpoint/2010/main" val="371306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7753"/>
          <a:stretch/>
        </p:blipFill>
        <p:spPr>
          <a:xfrm flipH="1">
            <a:off x="4725283" y="894807"/>
            <a:ext cx="4835965" cy="5963193"/>
          </a:xfrm>
          <a:prstGeom prst="rect">
            <a:avLst/>
          </a:prstGeom>
        </p:spPr>
      </p:pic>
      <p:sp>
        <p:nvSpPr>
          <p:cNvPr id="2" name="Text Placeholder 1"/>
          <p:cNvSpPr>
            <a:spLocks noGrp="1"/>
          </p:cNvSpPr>
          <p:nvPr>
            <p:ph type="body" sz="quarter" idx="13"/>
          </p:nvPr>
        </p:nvSpPr>
        <p:spPr/>
        <p:txBody>
          <a:bodyPr/>
          <a:lstStyle/>
          <a:p>
            <a:r>
              <a:rPr lang="en-GB" dirty="0"/>
              <a:t>Found – a free USB stick!</a:t>
            </a:r>
          </a:p>
        </p:txBody>
      </p:sp>
      <p:sp>
        <p:nvSpPr>
          <p:cNvPr id="3" name="Text Placeholder 2"/>
          <p:cNvSpPr>
            <a:spLocks noGrp="1"/>
          </p:cNvSpPr>
          <p:nvPr>
            <p:ph type="body" sz="quarter" idx="14"/>
          </p:nvPr>
        </p:nvSpPr>
        <p:spPr>
          <a:xfrm>
            <a:off x="724280" y="1704179"/>
            <a:ext cx="5464647" cy="3453607"/>
          </a:xfrm>
        </p:spPr>
        <p:txBody>
          <a:bodyPr/>
          <a:lstStyle/>
          <a:p>
            <a:r>
              <a:rPr lang="en-GB" dirty="0"/>
              <a:t>Criminals sometimes leave a USB stick containing malware in a public place such as a company car park</a:t>
            </a:r>
          </a:p>
          <a:p>
            <a:pPr lvl="1"/>
            <a:r>
              <a:rPr lang="en-GB" dirty="0"/>
              <a:t>An unsuspecting employee may pick it up and insert it into their computer</a:t>
            </a:r>
          </a:p>
          <a:p>
            <a:pPr lvl="1"/>
            <a:r>
              <a:rPr lang="en-GB" dirty="0"/>
              <a:t>The malware can now install onto the computer so that a hacker can gain access to files, personal data and </a:t>
            </a:r>
            <a:br>
              <a:rPr lang="en-GB" dirty="0"/>
            </a:br>
            <a:r>
              <a:rPr lang="en-GB" dirty="0"/>
              <a:t>system resources</a:t>
            </a:r>
          </a:p>
          <a:p>
            <a:endParaRPr lang="en-GB" dirty="0"/>
          </a:p>
        </p:txBody>
      </p:sp>
    </p:spTree>
    <p:extLst>
      <p:ext uri="{BB962C8B-B14F-4D97-AF65-F5344CB8AC3E}">
        <p14:creationId xmlns:p14="http://schemas.microsoft.com/office/powerpoint/2010/main" val="163140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theft</a:t>
            </a:r>
          </a:p>
        </p:txBody>
      </p:sp>
      <p:sp>
        <p:nvSpPr>
          <p:cNvPr id="3" name="Text Placeholder 2"/>
          <p:cNvSpPr>
            <a:spLocks noGrp="1"/>
          </p:cNvSpPr>
          <p:nvPr>
            <p:ph type="body" sz="quarter" idx="14"/>
          </p:nvPr>
        </p:nvSpPr>
        <p:spPr>
          <a:xfrm>
            <a:off x="724279" y="1704179"/>
            <a:ext cx="7364644" cy="4560434"/>
          </a:xfrm>
        </p:spPr>
        <p:txBody>
          <a:bodyPr/>
          <a:lstStyle/>
          <a:p>
            <a:r>
              <a:rPr lang="en-GB" dirty="0"/>
              <a:t>In 2014, the details of 125,000 students of Staffordshire University were stolen from </a:t>
            </a:r>
            <a:br>
              <a:rPr lang="en-GB" dirty="0"/>
            </a:br>
            <a:r>
              <a:rPr lang="en-GB" dirty="0"/>
              <a:t>a laptop left in a car</a:t>
            </a:r>
          </a:p>
          <a:p>
            <a:pPr lvl="1"/>
            <a:r>
              <a:rPr lang="en-GB" dirty="0"/>
              <a:t>Data included the address, telephone number and email addresses for university applicants since 2006</a:t>
            </a:r>
          </a:p>
          <a:p>
            <a:pPr lvl="1"/>
            <a:r>
              <a:rPr lang="en-GB" dirty="0"/>
              <a:t>Where could this information end up?</a:t>
            </a:r>
          </a:p>
          <a:p>
            <a:pPr lvl="1"/>
            <a:r>
              <a:rPr lang="en-GB" dirty="0"/>
              <a:t>How could it be used?</a:t>
            </a:r>
          </a:p>
          <a:p>
            <a:pPr lvl="1"/>
            <a:endParaRPr lang="en-GB" dirty="0"/>
          </a:p>
        </p:txBody>
      </p:sp>
    </p:spTree>
    <p:extLst>
      <p:ext uri="{BB962C8B-B14F-4D97-AF65-F5344CB8AC3E}">
        <p14:creationId xmlns:p14="http://schemas.microsoft.com/office/powerpoint/2010/main" val="114641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Threats from digital devices</a:t>
            </a:r>
          </a:p>
        </p:txBody>
      </p:sp>
      <p:sp>
        <p:nvSpPr>
          <p:cNvPr id="3" name="Text Placeholder 2"/>
          <p:cNvSpPr>
            <a:spLocks noGrp="1"/>
          </p:cNvSpPr>
          <p:nvPr>
            <p:ph type="body" sz="quarter" idx="14"/>
          </p:nvPr>
        </p:nvSpPr>
        <p:spPr>
          <a:xfrm>
            <a:off x="724280" y="1704179"/>
            <a:ext cx="7797230" cy="4267996"/>
          </a:xfrm>
        </p:spPr>
        <p:txBody>
          <a:bodyPr/>
          <a:lstStyle/>
          <a:p>
            <a:r>
              <a:rPr lang="en-GB" dirty="0"/>
              <a:t>Digital devices are often targeted by criminals</a:t>
            </a:r>
          </a:p>
          <a:p>
            <a:pPr lvl="1"/>
            <a:r>
              <a:rPr lang="en-GB" dirty="0"/>
              <a:t>Loss of a mobile phone can lead to the loss of all the data stored on it, including passwords, account numbers and credit card details</a:t>
            </a:r>
          </a:p>
          <a:p>
            <a:pPr lvl="1"/>
            <a:r>
              <a:rPr lang="en-GB" dirty="0"/>
              <a:t>Malware which targets digital devices may create ‘back doors’ to give malicious users access to your device</a:t>
            </a:r>
          </a:p>
          <a:p>
            <a:pPr lvl="1"/>
            <a:r>
              <a:rPr lang="en-GB" dirty="0"/>
              <a:t>Many apparently legitimate apps are malicious and may lead to fraudulent charges on your phone bill or theft of </a:t>
            </a:r>
            <a:br>
              <a:rPr lang="en-GB" dirty="0"/>
            </a:br>
            <a:r>
              <a:rPr lang="en-GB" dirty="0"/>
              <a:t>personal information </a:t>
            </a:r>
          </a:p>
          <a:p>
            <a:r>
              <a:rPr lang="en-GB" dirty="0"/>
              <a:t>How can these risks be reduced on a mobile phone?</a:t>
            </a:r>
          </a:p>
        </p:txBody>
      </p:sp>
    </p:spTree>
    <p:extLst>
      <p:ext uri="{BB962C8B-B14F-4D97-AF65-F5344CB8AC3E}">
        <p14:creationId xmlns:p14="http://schemas.microsoft.com/office/powerpoint/2010/main" val="56914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Protect your mobile phone</a:t>
            </a:r>
          </a:p>
        </p:txBody>
      </p:sp>
      <p:sp>
        <p:nvSpPr>
          <p:cNvPr id="3" name="Text Placeholder 2"/>
          <p:cNvSpPr>
            <a:spLocks noGrp="1"/>
          </p:cNvSpPr>
          <p:nvPr>
            <p:ph type="body" sz="quarter" idx="14"/>
          </p:nvPr>
        </p:nvSpPr>
        <p:spPr/>
        <p:txBody>
          <a:bodyPr/>
          <a:lstStyle/>
          <a:p>
            <a:r>
              <a:rPr lang="en-GB" dirty="0"/>
              <a:t>Reducing threats on mobile devices</a:t>
            </a:r>
          </a:p>
          <a:p>
            <a:pPr lvl="1"/>
            <a:r>
              <a:rPr lang="en-GB" dirty="0">
                <a:solidFill>
                  <a:srgbClr val="FF0000"/>
                </a:solidFill>
              </a:rPr>
              <a:t>Use the password feature and choose a strong password</a:t>
            </a:r>
          </a:p>
          <a:p>
            <a:pPr lvl="1"/>
            <a:r>
              <a:rPr lang="en-GB" dirty="0">
                <a:solidFill>
                  <a:srgbClr val="FF0000"/>
                </a:solidFill>
              </a:rPr>
              <a:t>Make sure the data is encrypted</a:t>
            </a:r>
          </a:p>
          <a:p>
            <a:pPr lvl="1"/>
            <a:r>
              <a:rPr lang="en-GB" dirty="0">
                <a:solidFill>
                  <a:srgbClr val="FF0000"/>
                </a:solidFill>
              </a:rPr>
              <a:t>Do not follow links in suspicious emails</a:t>
            </a:r>
          </a:p>
          <a:p>
            <a:pPr lvl="1"/>
            <a:r>
              <a:rPr lang="en-GB" dirty="0">
                <a:solidFill>
                  <a:srgbClr val="FF0000"/>
                </a:solidFill>
              </a:rPr>
              <a:t>Think carefully before posting your mobile phone number on public websites</a:t>
            </a:r>
          </a:p>
          <a:p>
            <a:pPr lvl="1"/>
            <a:r>
              <a:rPr lang="en-GB" dirty="0">
                <a:solidFill>
                  <a:srgbClr val="FF0000"/>
                </a:solidFill>
              </a:rPr>
              <a:t>Don’t install apps without researching them first – </a:t>
            </a:r>
            <a:br>
              <a:rPr lang="en-GB" dirty="0">
                <a:solidFill>
                  <a:srgbClr val="FF0000"/>
                </a:solidFill>
              </a:rPr>
            </a:br>
            <a:r>
              <a:rPr lang="en-GB" dirty="0">
                <a:solidFill>
                  <a:srgbClr val="FF0000"/>
                </a:solidFill>
              </a:rPr>
              <a:t>if they require unnecessary extra permissions, </a:t>
            </a:r>
            <a:br>
              <a:rPr lang="en-GB" dirty="0">
                <a:solidFill>
                  <a:srgbClr val="FF0000"/>
                </a:solidFill>
              </a:rPr>
            </a:br>
            <a:r>
              <a:rPr lang="en-GB" dirty="0">
                <a:solidFill>
                  <a:srgbClr val="FF0000"/>
                </a:solidFill>
              </a:rPr>
              <a:t>don’t install them</a:t>
            </a:r>
          </a:p>
          <a:p>
            <a:pPr lvl="1"/>
            <a:r>
              <a:rPr lang="en-GB" dirty="0">
                <a:solidFill>
                  <a:srgbClr val="FF0000"/>
                </a:solidFill>
              </a:rPr>
              <a:t>Delete all information stored on your mobile before discarding</a:t>
            </a:r>
          </a:p>
          <a:p>
            <a:endParaRPr lang="en-GB" dirty="0"/>
          </a:p>
        </p:txBody>
      </p:sp>
    </p:spTree>
    <p:extLst>
      <p:ext uri="{BB962C8B-B14F-4D97-AF65-F5344CB8AC3E}">
        <p14:creationId xmlns:p14="http://schemas.microsoft.com/office/powerpoint/2010/main" val="32346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Brute force attacks</a:t>
            </a:r>
          </a:p>
        </p:txBody>
      </p:sp>
      <p:sp>
        <p:nvSpPr>
          <p:cNvPr id="3" name="Text Placeholder 2"/>
          <p:cNvSpPr>
            <a:spLocks noGrp="1"/>
          </p:cNvSpPr>
          <p:nvPr>
            <p:ph type="body" sz="quarter" idx="14"/>
          </p:nvPr>
        </p:nvSpPr>
        <p:spPr/>
        <p:txBody>
          <a:bodyPr/>
          <a:lstStyle/>
          <a:p>
            <a:r>
              <a:rPr lang="en-GB" dirty="0"/>
              <a:t>In a brute force attack, a hacker will try every combination of password until the correct password is found</a:t>
            </a:r>
          </a:p>
          <a:p>
            <a:pPr lvl="1"/>
            <a:r>
              <a:rPr lang="en-GB" dirty="0"/>
              <a:t>A computer program is usually used to do this as it can try millions of passwords per second</a:t>
            </a:r>
          </a:p>
          <a:p>
            <a:endParaRPr lang="en-GB" dirty="0"/>
          </a:p>
        </p:txBody>
      </p:sp>
      <p:graphicFrame>
        <p:nvGraphicFramePr>
          <p:cNvPr id="5" name="Table 5">
            <a:extLst>
              <a:ext uri="{FF2B5EF4-FFF2-40B4-BE49-F238E27FC236}">
                <a16:creationId xmlns:a16="http://schemas.microsoft.com/office/drawing/2014/main" id="{3B663863-89AA-451C-BEAB-4BEAB7AEBF4B}"/>
              </a:ext>
            </a:extLst>
          </p:cNvPr>
          <p:cNvGraphicFramePr>
            <a:graphicFrameLocks noGrp="1"/>
          </p:cNvGraphicFramePr>
          <p:nvPr/>
        </p:nvGraphicFramePr>
        <p:xfrm>
          <a:off x="1441450" y="3812701"/>
          <a:ext cx="6978270" cy="22250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501257972"/>
                    </a:ext>
                  </a:extLst>
                </a:gridCol>
                <a:gridCol w="4235070">
                  <a:extLst>
                    <a:ext uri="{9D8B030D-6E8A-4147-A177-3AD203B41FA5}">
                      <a16:colId xmlns:a16="http://schemas.microsoft.com/office/drawing/2014/main" val="1230984540"/>
                    </a:ext>
                  </a:extLst>
                </a:gridCol>
              </a:tblGrid>
              <a:tr h="370840">
                <a:tc>
                  <a:txBody>
                    <a:bodyPr/>
                    <a:lstStyle/>
                    <a:p>
                      <a:r>
                        <a:rPr lang="en-GB" dirty="0">
                          <a:solidFill>
                            <a:schemeClr val="tx1"/>
                          </a:solidFill>
                        </a:rPr>
                        <a:t>Password attempt</a:t>
                      </a:r>
                    </a:p>
                  </a:txBody>
                  <a:tcPr/>
                </a:tc>
                <a:tc>
                  <a:txBody>
                    <a:bodyPr/>
                    <a:lstStyle/>
                    <a:p>
                      <a:r>
                        <a:rPr lang="en-GB" dirty="0">
                          <a:solidFill>
                            <a:schemeClr val="tx1"/>
                          </a:solidFill>
                        </a:rPr>
                        <a:t>Outcome</a:t>
                      </a:r>
                    </a:p>
                  </a:txBody>
                  <a:tcPr/>
                </a:tc>
                <a:extLst>
                  <a:ext uri="{0D108BD9-81ED-4DB2-BD59-A6C34878D82A}">
                    <a16:rowId xmlns:a16="http://schemas.microsoft.com/office/drawing/2014/main" val="3969735505"/>
                  </a:ext>
                </a:extLst>
              </a:tr>
              <a:tr h="370840">
                <a:tc>
                  <a:txBody>
                    <a:bodyPr/>
                    <a:lstStyle/>
                    <a:p>
                      <a:r>
                        <a:rPr lang="en-GB" dirty="0">
                          <a:solidFill>
                            <a:schemeClr val="tx1"/>
                          </a:solidFill>
                        </a:rPr>
                        <a:t>0001</a:t>
                      </a:r>
                    </a:p>
                  </a:txBody>
                  <a:tcPr/>
                </a:tc>
                <a:tc>
                  <a:txBody>
                    <a:bodyPr/>
                    <a:lstStyle/>
                    <a:p>
                      <a:r>
                        <a:rPr lang="en-GB" dirty="0">
                          <a:solidFill>
                            <a:srgbClr val="FF0000"/>
                          </a:solidFill>
                        </a:rPr>
                        <a:t>Incorrect password</a:t>
                      </a:r>
                    </a:p>
                  </a:txBody>
                  <a:tcPr/>
                </a:tc>
                <a:extLst>
                  <a:ext uri="{0D108BD9-81ED-4DB2-BD59-A6C34878D82A}">
                    <a16:rowId xmlns:a16="http://schemas.microsoft.com/office/drawing/2014/main" val="1684448928"/>
                  </a:ext>
                </a:extLst>
              </a:tr>
              <a:tr h="370840">
                <a:tc>
                  <a:txBody>
                    <a:bodyPr/>
                    <a:lstStyle/>
                    <a:p>
                      <a:r>
                        <a:rPr lang="en-GB" dirty="0">
                          <a:solidFill>
                            <a:schemeClr val="tx1"/>
                          </a:solidFill>
                        </a:rPr>
                        <a:t>0002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Incorrect password</a:t>
                      </a:r>
                    </a:p>
                  </a:txBody>
                  <a:tcPr/>
                </a:tc>
                <a:extLst>
                  <a:ext uri="{0D108BD9-81ED-4DB2-BD59-A6C34878D82A}">
                    <a16:rowId xmlns:a16="http://schemas.microsoft.com/office/drawing/2014/main" val="2245357010"/>
                  </a:ext>
                </a:extLst>
              </a:tr>
              <a:tr h="370840">
                <a:tc>
                  <a:txBody>
                    <a:bodyPr/>
                    <a:lstStyle/>
                    <a:p>
                      <a:r>
                        <a:rPr lang="en-GB" dirty="0">
                          <a:solidFill>
                            <a:schemeClr val="tx1"/>
                          </a:solidFill>
                        </a:rPr>
                        <a:t>0003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Incorrect password</a:t>
                      </a:r>
                    </a:p>
                  </a:txBody>
                  <a:tcPr/>
                </a:tc>
                <a:extLst>
                  <a:ext uri="{0D108BD9-81ED-4DB2-BD59-A6C34878D82A}">
                    <a16:rowId xmlns:a16="http://schemas.microsoft.com/office/drawing/2014/main" val="828055795"/>
                  </a:ext>
                </a:extLst>
              </a:tr>
              <a:tr h="370840">
                <a:tc>
                  <a:txBody>
                    <a:bodyPr/>
                    <a:lstStyle/>
                    <a:p>
                      <a:r>
                        <a:rPr lang="en-GB" dirty="0">
                          <a:solidFill>
                            <a:schemeClr val="tx1"/>
                          </a:solidFill>
                        </a:rPr>
                        <a:t>0004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Incorrect password</a:t>
                      </a:r>
                    </a:p>
                  </a:txBody>
                  <a:tcPr/>
                </a:tc>
                <a:extLst>
                  <a:ext uri="{0D108BD9-81ED-4DB2-BD59-A6C34878D82A}">
                    <a16:rowId xmlns:a16="http://schemas.microsoft.com/office/drawing/2014/main" val="1717581614"/>
                  </a:ext>
                </a:extLst>
              </a:tr>
              <a:tr h="370840">
                <a:tc>
                  <a:txBody>
                    <a:bodyPr/>
                    <a:lstStyle/>
                    <a:p>
                      <a:r>
                        <a:rPr lang="en-GB" dirty="0">
                          <a:solidFill>
                            <a:schemeClr val="tx1"/>
                          </a:solidFill>
                        </a:rPr>
                        <a:t>0005</a:t>
                      </a:r>
                    </a:p>
                  </a:txBody>
                  <a:tcPr/>
                </a:tc>
                <a:tc>
                  <a:txBody>
                    <a:bodyPr/>
                    <a:lstStyle/>
                    <a:p>
                      <a:r>
                        <a:rPr lang="en-GB" dirty="0">
                          <a:solidFill>
                            <a:schemeClr val="accent4"/>
                          </a:solidFill>
                        </a:rPr>
                        <a:t>Password found</a:t>
                      </a:r>
                    </a:p>
                  </a:txBody>
                  <a:tcPr/>
                </a:tc>
                <a:extLst>
                  <a:ext uri="{0D108BD9-81ED-4DB2-BD59-A6C34878D82A}">
                    <a16:rowId xmlns:a16="http://schemas.microsoft.com/office/drawing/2014/main" val="3767401557"/>
                  </a:ext>
                </a:extLst>
              </a:tr>
            </a:tbl>
          </a:graphicData>
        </a:graphic>
      </p:graphicFrame>
    </p:spTree>
    <p:extLst>
      <p:ext uri="{BB962C8B-B14F-4D97-AF65-F5344CB8AC3E}">
        <p14:creationId xmlns:p14="http://schemas.microsoft.com/office/powerpoint/2010/main" val="244563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E929DC1E-0D92-4673-9F5C-8ED03000F69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dirty="0">
                <a:latin typeface="Arial" panose="020B0604020202020204" pitchFamily="34" charset="0"/>
                <a:cs typeface="Arial" panose="020B0604020202020204" pitchFamily="34" charset="0"/>
              </a:rPr>
              <a:t>Worksheet 5</a:t>
            </a:r>
          </a:p>
        </p:txBody>
      </p:sp>
      <p:sp>
        <p:nvSpPr>
          <p:cNvPr id="34819" name="Text Placeholder 2">
            <a:extLst>
              <a:ext uri="{FF2B5EF4-FFF2-40B4-BE49-F238E27FC236}">
                <a16:creationId xmlns:a16="http://schemas.microsoft.com/office/drawing/2014/main" id="{00BCA6A0-7023-4C8B-B075-C7B886B07F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Now complete </a:t>
            </a:r>
            <a:r>
              <a:rPr lang="en-GB" altLang="en-US" b="1" dirty="0">
                <a:latin typeface="Arial" panose="020B0604020202020204" pitchFamily="34" charset="0"/>
                <a:cs typeface="Arial" panose="020B0604020202020204" pitchFamily="34" charset="0"/>
              </a:rPr>
              <a:t>Task 5 </a:t>
            </a:r>
            <a:r>
              <a:rPr lang="en-GB" altLang="en-US" dirty="0">
                <a:latin typeface="Arial" panose="020B0604020202020204" pitchFamily="34" charset="0"/>
                <a:cs typeface="Arial" panose="020B0604020202020204" pitchFamily="34" charset="0"/>
              </a:rPr>
              <a:t>on </a:t>
            </a:r>
            <a:r>
              <a:rPr lang="en-GB" altLang="en-US" b="1" dirty="0">
                <a:latin typeface="Arial" panose="020B0604020202020204" pitchFamily="34" charset="0"/>
                <a:cs typeface="Arial" panose="020B0604020202020204" pitchFamily="34" charset="0"/>
              </a:rPr>
              <a:t>Worksheet 5</a:t>
            </a:r>
          </a:p>
        </p:txBody>
      </p:sp>
    </p:spTree>
    <p:extLst>
      <p:ext uri="{BB962C8B-B14F-4D97-AF65-F5344CB8AC3E}">
        <p14:creationId xmlns:p14="http://schemas.microsoft.com/office/powerpoint/2010/main" val="234948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040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FCA3DE-90A6-4901-B0C0-104DAA5345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9D07819F-5D1D-4C7D-84D6-E5EEAD0C0348}"/>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47E5ABBE-8D45-4887-A7D9-A93ED7C146B6}"/>
              </a:ext>
            </a:extLst>
          </p:cNvPr>
          <p:cNvSpPr>
            <a:spLocks noGrp="1"/>
          </p:cNvSpPr>
          <p:nvPr>
            <p:ph type="body" sz="quarter" idx="14"/>
          </p:nvPr>
        </p:nvSpPr>
        <p:spPr/>
        <p:txBody>
          <a:bodyPr/>
          <a:lstStyle/>
          <a:p>
            <a:r>
              <a:rPr lang="en-GB" dirty="0">
                <a:solidFill>
                  <a:schemeClr val="bg1"/>
                </a:solidFill>
              </a:rPr>
              <a:t>In a pair, come up with one accurate sentence to describe each of the following forms of attack:</a:t>
            </a:r>
          </a:p>
          <a:p>
            <a:pPr lvl="1"/>
            <a:r>
              <a:rPr lang="en-GB" dirty="0">
                <a:solidFill>
                  <a:schemeClr val="bg1"/>
                </a:solidFill>
              </a:rPr>
              <a:t>Brute-force attack</a:t>
            </a:r>
          </a:p>
          <a:p>
            <a:pPr lvl="1"/>
            <a:r>
              <a:rPr lang="en-GB" dirty="0">
                <a:solidFill>
                  <a:schemeClr val="bg1"/>
                </a:solidFill>
              </a:rPr>
              <a:t>Data interception</a:t>
            </a:r>
          </a:p>
          <a:p>
            <a:pPr lvl="1"/>
            <a:r>
              <a:rPr lang="en-GB" dirty="0">
                <a:solidFill>
                  <a:schemeClr val="bg1"/>
                </a:solidFill>
              </a:rPr>
              <a:t>Distributed denial of service (DDoS) attack</a:t>
            </a:r>
          </a:p>
          <a:p>
            <a:pPr lvl="1"/>
            <a:r>
              <a:rPr lang="en-GB" dirty="0">
                <a:solidFill>
                  <a:schemeClr val="bg1"/>
                </a:solidFill>
              </a:rPr>
              <a:t>Hacking</a:t>
            </a:r>
          </a:p>
          <a:p>
            <a:pPr lvl="1"/>
            <a:r>
              <a:rPr lang="en-GB" dirty="0">
                <a:solidFill>
                  <a:schemeClr val="bg1"/>
                </a:solidFill>
              </a:rPr>
              <a:t>Malware</a:t>
            </a:r>
          </a:p>
          <a:p>
            <a:pPr lvl="1"/>
            <a:r>
              <a:rPr lang="en-GB" dirty="0">
                <a:solidFill>
                  <a:schemeClr val="bg1"/>
                </a:solidFill>
              </a:rPr>
              <a:t>Pharming</a:t>
            </a:r>
          </a:p>
          <a:p>
            <a:pPr lvl="1"/>
            <a:r>
              <a:rPr lang="en-GB" dirty="0">
                <a:solidFill>
                  <a:schemeClr val="bg1"/>
                </a:solidFill>
              </a:rPr>
              <a:t>Phishing</a:t>
            </a:r>
          </a:p>
          <a:p>
            <a:pPr lvl="1"/>
            <a:r>
              <a:rPr lang="en-GB" dirty="0">
                <a:solidFill>
                  <a:schemeClr val="bg1"/>
                </a:solidFill>
              </a:rPr>
              <a:t>Social engineering</a:t>
            </a:r>
          </a:p>
        </p:txBody>
      </p:sp>
      <p:pic>
        <p:nvPicPr>
          <p:cNvPr id="9" name="Graphic 8">
            <a:extLst>
              <a:ext uri="{FF2B5EF4-FFF2-40B4-BE49-F238E27FC236}">
                <a16:creationId xmlns:a16="http://schemas.microsoft.com/office/drawing/2014/main" id="{B0B3E365-527A-46F0-BC18-AAC21684F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524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07819F-5D1D-4C7D-84D6-E5EEAD0C034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7E5ABBE-8D45-4887-A7D9-A93ED7C146B6}"/>
              </a:ext>
            </a:extLst>
          </p:cNvPr>
          <p:cNvSpPr>
            <a:spLocks noGrp="1"/>
          </p:cNvSpPr>
          <p:nvPr>
            <p:ph type="body" sz="quarter" idx="14"/>
          </p:nvPr>
        </p:nvSpPr>
        <p:spPr/>
        <p:txBody>
          <a:bodyPr/>
          <a:lstStyle/>
          <a:p>
            <a:pPr lvl="1"/>
            <a:r>
              <a:rPr lang="en-GB" sz="1800" dirty="0"/>
              <a:t>Brute-force attack – </a:t>
            </a:r>
            <a:r>
              <a:rPr lang="en-GB" sz="1800" dirty="0">
                <a:solidFill>
                  <a:srgbClr val="FF0000"/>
                </a:solidFill>
              </a:rPr>
              <a:t>trying all possible passwords until the correct one is found</a:t>
            </a:r>
          </a:p>
          <a:p>
            <a:pPr lvl="1"/>
            <a:r>
              <a:rPr lang="en-GB" sz="1800" dirty="0"/>
              <a:t>Data interception – </a:t>
            </a:r>
            <a:r>
              <a:rPr lang="en-GB" sz="1800" dirty="0">
                <a:solidFill>
                  <a:srgbClr val="FF0000"/>
                </a:solidFill>
              </a:rPr>
              <a:t>obtaining data, without permission, passing through a network</a:t>
            </a:r>
          </a:p>
          <a:p>
            <a:pPr lvl="1"/>
            <a:r>
              <a:rPr lang="en-GB" sz="1800" dirty="0"/>
              <a:t>Distributed denial of service (DDoS) attack – </a:t>
            </a:r>
            <a:r>
              <a:rPr lang="en-GB" sz="1800" dirty="0">
                <a:solidFill>
                  <a:srgbClr val="FF0000"/>
                </a:solidFill>
              </a:rPr>
              <a:t>flooding a server or network with pointless requests to make it fail or slow down</a:t>
            </a:r>
          </a:p>
          <a:p>
            <a:pPr lvl="1"/>
            <a:r>
              <a:rPr lang="en-GB" sz="1800" dirty="0"/>
              <a:t>Hacking – </a:t>
            </a:r>
            <a:r>
              <a:rPr lang="en-GB" sz="1800" dirty="0">
                <a:solidFill>
                  <a:srgbClr val="FF0000"/>
                </a:solidFill>
              </a:rPr>
              <a:t>Activities that misuse computer systems/networks</a:t>
            </a:r>
          </a:p>
          <a:p>
            <a:pPr lvl="1"/>
            <a:r>
              <a:rPr lang="en-GB" sz="1800" dirty="0"/>
              <a:t>Malware – </a:t>
            </a:r>
            <a:r>
              <a:rPr lang="en-GB" sz="1800" dirty="0">
                <a:solidFill>
                  <a:srgbClr val="FF0000"/>
                </a:solidFill>
              </a:rPr>
              <a:t>software that aims to harm computers and/or data</a:t>
            </a:r>
          </a:p>
          <a:p>
            <a:pPr lvl="1"/>
            <a:r>
              <a:rPr lang="en-GB" sz="1800" dirty="0"/>
              <a:t>Pharming – </a:t>
            </a:r>
            <a:r>
              <a:rPr lang="en-GB" sz="1800" dirty="0">
                <a:solidFill>
                  <a:srgbClr val="FF0000"/>
                </a:solidFill>
              </a:rPr>
              <a:t>Changing DNS records to point to the wrong IP address</a:t>
            </a:r>
          </a:p>
          <a:p>
            <a:pPr lvl="1"/>
            <a:r>
              <a:rPr lang="en-GB" sz="1800" dirty="0"/>
              <a:t>Phishing  - </a:t>
            </a:r>
            <a:r>
              <a:rPr lang="en-GB" sz="1800" dirty="0">
                <a:solidFill>
                  <a:srgbClr val="FF0000"/>
                </a:solidFill>
              </a:rPr>
              <a:t>emails that pretend to be form legitimate companies but actually try to gain personal information</a:t>
            </a:r>
          </a:p>
          <a:p>
            <a:pPr lvl="1"/>
            <a:r>
              <a:rPr lang="en-GB" sz="1800" dirty="0"/>
              <a:t>Social engineering – </a:t>
            </a:r>
            <a:r>
              <a:rPr lang="en-GB" sz="1800" dirty="0">
                <a:solidFill>
                  <a:srgbClr val="FF0000"/>
                </a:solidFill>
              </a:rPr>
              <a:t>Obtaining confidential information by asking for it - usually making use of confidence tricks</a:t>
            </a:r>
          </a:p>
        </p:txBody>
      </p:sp>
    </p:spTree>
    <p:extLst>
      <p:ext uri="{BB962C8B-B14F-4D97-AF65-F5344CB8AC3E}">
        <p14:creationId xmlns:p14="http://schemas.microsoft.com/office/powerpoint/2010/main" val="75730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73CAE-8D10-433F-A0F4-2A70525571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35155" y="1577005"/>
            <a:ext cx="5708845" cy="4511554"/>
          </a:xfrm>
          <a:prstGeom prst="rect">
            <a:avLst/>
          </a:prstGeom>
        </p:spPr>
      </p:pic>
      <p:sp>
        <p:nvSpPr>
          <p:cNvPr id="12291" name="Text Placeholder 1">
            <a:extLst>
              <a:ext uri="{FF2B5EF4-FFF2-40B4-BE49-F238E27FC236}">
                <a16:creationId xmlns:a16="http://schemas.microsoft.com/office/drawing/2014/main" id="{DA5AC481-069D-457B-A379-E0518734A599}"/>
              </a:ext>
            </a:extLst>
          </p:cNvPr>
          <p:cNvSpPr>
            <a:spLocks noGrp="1" noChangeArrowheads="1"/>
          </p:cNvSpPr>
          <p:nvPr>
            <p:ph type="body" sz="quarter" idx="13"/>
          </p:nvPr>
        </p:nvSpPr>
        <p:spPr/>
        <p:txBody>
          <a:bodyPr/>
          <a:lstStyle/>
          <a:p>
            <a:r>
              <a:rPr lang="en-GB" altLang="en-US"/>
              <a:t>Starter</a:t>
            </a:r>
          </a:p>
        </p:txBody>
      </p:sp>
      <p:sp>
        <p:nvSpPr>
          <p:cNvPr id="3" name="Text Placeholder 2">
            <a:extLst>
              <a:ext uri="{FF2B5EF4-FFF2-40B4-BE49-F238E27FC236}">
                <a16:creationId xmlns:a16="http://schemas.microsoft.com/office/drawing/2014/main" id="{21F84F40-5A66-4CB0-AED1-67C1A32144F7}"/>
              </a:ext>
            </a:extLst>
          </p:cNvPr>
          <p:cNvSpPr>
            <a:spLocks noGrp="1"/>
          </p:cNvSpPr>
          <p:nvPr>
            <p:ph type="body" sz="quarter" idx="14"/>
          </p:nvPr>
        </p:nvSpPr>
        <p:spPr/>
        <p:txBody>
          <a:bodyPr/>
          <a:lstStyle/>
          <a:p>
            <a:r>
              <a:rPr lang="en-GB" dirty="0"/>
              <a:t>List at least </a:t>
            </a:r>
            <a:r>
              <a:rPr lang="en-GB" b="1" dirty="0"/>
              <a:t>three </a:t>
            </a:r>
            <a:r>
              <a:rPr lang="en-GB" dirty="0"/>
              <a:t>types of </a:t>
            </a:r>
            <a:br>
              <a:rPr lang="en-GB" dirty="0"/>
            </a:br>
            <a:r>
              <a:rPr lang="en-GB" dirty="0"/>
              <a:t>software that are made to </a:t>
            </a:r>
            <a:br>
              <a:rPr lang="en-GB" dirty="0"/>
            </a:br>
            <a:r>
              <a:rPr lang="en-GB" dirty="0"/>
              <a:t>harm a computer</a:t>
            </a:r>
          </a:p>
          <a:p>
            <a:pPr lvl="1"/>
            <a:r>
              <a:rPr lang="en-GB" dirty="0"/>
              <a:t>How are these types of </a:t>
            </a:r>
            <a:br>
              <a:rPr lang="en-GB" dirty="0"/>
            </a:br>
            <a:r>
              <a:rPr lang="en-GB" dirty="0"/>
              <a:t>software prevented from </a:t>
            </a:r>
            <a:br>
              <a:rPr lang="en-GB" dirty="0"/>
            </a:br>
            <a:r>
              <a:rPr lang="en-GB" dirty="0"/>
              <a:t>carrying out harm?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19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a:extLst>
              <a:ext uri="{FF2B5EF4-FFF2-40B4-BE49-F238E27FC236}">
                <a16:creationId xmlns:a16="http://schemas.microsoft.com/office/drawing/2014/main" id="{5639658B-6AC2-4FD0-9991-9B8A1949E02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a:spcBef>
                <a:spcPct val="0"/>
              </a:spcBef>
            </a:pPr>
            <a:r>
              <a:rPr lang="en-GB" altLang="en-US">
                <a:latin typeface="Arial" panose="020B0604020202020204" pitchFamily="34" charset="0"/>
                <a:cs typeface="Arial" panose="020B0604020202020204" pitchFamily="34" charset="0"/>
              </a:rPr>
              <a:t>Starter</a:t>
            </a:r>
          </a:p>
        </p:txBody>
      </p:sp>
      <p:sp>
        <p:nvSpPr>
          <p:cNvPr id="13315" name="Text Placeholder 2">
            <a:extLst>
              <a:ext uri="{FF2B5EF4-FFF2-40B4-BE49-F238E27FC236}">
                <a16:creationId xmlns:a16="http://schemas.microsoft.com/office/drawing/2014/main" id="{6CEEAD9E-EF18-4D82-B8D7-676FC8A8F2B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Harmful software includes:</a:t>
            </a:r>
          </a:p>
          <a:p>
            <a:pPr lvl="1">
              <a:spcBef>
                <a:spcPct val="0"/>
              </a:spcBef>
              <a:buFont typeface="Arial" panose="020B0604020202020204" pitchFamily="34" charset="0"/>
              <a:buChar char="•"/>
            </a:pPr>
            <a:r>
              <a:rPr lang="en-GB" altLang="en-US" dirty="0">
                <a:solidFill>
                  <a:srgbClr val="FF0000"/>
                </a:solidFill>
                <a:latin typeface="Arial" panose="020B0604020202020204" pitchFamily="34" charset="0"/>
                <a:cs typeface="Arial" panose="020B0604020202020204" pitchFamily="34" charset="0"/>
              </a:rPr>
              <a:t>Malware </a:t>
            </a:r>
            <a:br>
              <a:rPr lang="en-GB" altLang="en-US" dirty="0">
                <a:solidFill>
                  <a:srgbClr val="FF0000"/>
                </a:solidFill>
                <a:latin typeface="Arial" panose="020B0604020202020204" pitchFamily="34" charset="0"/>
                <a:cs typeface="Arial" panose="020B0604020202020204" pitchFamily="34" charset="0"/>
              </a:rPr>
            </a:br>
            <a:r>
              <a:rPr lang="en-GB" altLang="en-US" dirty="0">
                <a:solidFill>
                  <a:srgbClr val="FF0000"/>
                </a:solidFill>
                <a:latin typeface="Arial" panose="020B0604020202020204" pitchFamily="34" charset="0"/>
                <a:cs typeface="Arial" panose="020B0604020202020204" pitchFamily="34" charset="0"/>
              </a:rPr>
              <a:t>(viruses, worms, Trojan horses, spyware, adware </a:t>
            </a:r>
            <a:br>
              <a:rPr lang="en-GB" altLang="en-US" dirty="0">
                <a:solidFill>
                  <a:srgbClr val="FF0000"/>
                </a:solidFill>
                <a:latin typeface="Arial" panose="020B0604020202020204" pitchFamily="34" charset="0"/>
                <a:cs typeface="Arial" panose="020B0604020202020204" pitchFamily="34" charset="0"/>
              </a:rPr>
            </a:br>
            <a:r>
              <a:rPr lang="en-GB" altLang="en-US" dirty="0">
                <a:solidFill>
                  <a:srgbClr val="FF0000"/>
                </a:solidFill>
                <a:latin typeface="Arial" panose="020B0604020202020204" pitchFamily="34" charset="0"/>
                <a:cs typeface="Arial" panose="020B0604020202020204" pitchFamily="34" charset="0"/>
              </a:rPr>
              <a:t>and ransomware)</a:t>
            </a:r>
          </a:p>
          <a:p>
            <a:pPr>
              <a:spcBef>
                <a:spcPct val="0"/>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Prevention methods include:</a:t>
            </a:r>
          </a:p>
          <a:p>
            <a:pPr lvl="1">
              <a:spcBef>
                <a:spcPct val="0"/>
              </a:spcBef>
              <a:buFont typeface="Arial" panose="020B0604020202020204" pitchFamily="34" charset="0"/>
              <a:buChar char="•"/>
            </a:pPr>
            <a:r>
              <a:rPr lang="en-GB" altLang="en-US" dirty="0">
                <a:solidFill>
                  <a:srgbClr val="FF0000"/>
                </a:solidFill>
                <a:latin typeface="Arial" panose="020B0604020202020204" pitchFamily="34" charset="0"/>
                <a:cs typeface="Arial" panose="020B0604020202020204" pitchFamily="34" charset="0"/>
              </a:rPr>
              <a:t>Anti-malware, anti-virus, encryption, acceptable </a:t>
            </a:r>
            <a:br>
              <a:rPr lang="en-GB" altLang="en-US" dirty="0">
                <a:solidFill>
                  <a:srgbClr val="FF0000"/>
                </a:solidFill>
                <a:latin typeface="Arial" panose="020B0604020202020204" pitchFamily="34" charset="0"/>
                <a:cs typeface="Arial" panose="020B0604020202020204" pitchFamily="34" charset="0"/>
              </a:rPr>
            </a:br>
            <a:r>
              <a:rPr lang="en-GB" altLang="en-US" dirty="0">
                <a:solidFill>
                  <a:srgbClr val="FF0000"/>
                </a:solidFill>
                <a:latin typeface="Arial" panose="020B0604020202020204" pitchFamily="34" charset="0"/>
                <a:cs typeface="Arial" panose="020B0604020202020204" pitchFamily="34" charset="0"/>
              </a:rPr>
              <a:t>use policies, backup and recovery procedures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7B28A-6DC9-42F1-8316-E74E8106F6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600"/>
            <a:ext cx="9144000" cy="6248400"/>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solidFill>
                  <a:schemeClr val="bg1"/>
                </a:solidFill>
              </a:rPr>
              <a:t>Malware</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3454400"/>
          </a:xfrm>
        </p:spPr>
        <p:txBody>
          <a:bodyPr/>
          <a:lstStyle/>
          <a:p>
            <a:r>
              <a:rPr lang="en-GB" dirty="0">
                <a:solidFill>
                  <a:schemeClr val="bg1"/>
                </a:solidFill>
              </a:rPr>
              <a:t>Malware comes from two words:</a:t>
            </a:r>
          </a:p>
          <a:p>
            <a:pPr lvl="1"/>
            <a:r>
              <a:rPr lang="en-GB" b="1" dirty="0">
                <a:solidFill>
                  <a:schemeClr val="bg2"/>
                </a:solidFill>
              </a:rPr>
              <a:t>Mal</a:t>
            </a:r>
            <a:r>
              <a:rPr lang="en-GB" dirty="0">
                <a:solidFill>
                  <a:schemeClr val="bg2"/>
                </a:solidFill>
              </a:rPr>
              <a:t>icious – to cause an act of harm</a:t>
            </a:r>
          </a:p>
          <a:p>
            <a:pPr lvl="1"/>
            <a:r>
              <a:rPr lang="en-GB" dirty="0">
                <a:solidFill>
                  <a:schemeClr val="bg2"/>
                </a:solidFill>
              </a:rPr>
              <a:t>Soft</a:t>
            </a:r>
            <a:r>
              <a:rPr lang="en-GB" b="1" dirty="0">
                <a:solidFill>
                  <a:schemeClr val="bg2"/>
                </a:solidFill>
              </a:rPr>
              <a:t>ware</a:t>
            </a:r>
          </a:p>
          <a:p>
            <a:r>
              <a:rPr lang="en-GB" dirty="0">
                <a:solidFill>
                  <a:schemeClr val="bg1"/>
                </a:solidFill>
              </a:rPr>
              <a:t>Malware are executable programs </a:t>
            </a:r>
            <a:br>
              <a:rPr lang="en-GB" dirty="0">
                <a:solidFill>
                  <a:schemeClr val="bg1"/>
                </a:solidFill>
              </a:rPr>
            </a:br>
            <a:r>
              <a:rPr lang="en-GB" dirty="0">
                <a:solidFill>
                  <a:schemeClr val="bg1"/>
                </a:solidFill>
              </a:rPr>
              <a:t>that run on a computer</a:t>
            </a:r>
          </a:p>
          <a:p>
            <a:r>
              <a:rPr lang="en-GB" dirty="0">
                <a:solidFill>
                  <a:schemeClr val="bg1"/>
                </a:solidFill>
              </a:rPr>
              <a:t>One type of malware that exists </a:t>
            </a:r>
            <a:br>
              <a:rPr lang="en-GB" dirty="0">
                <a:solidFill>
                  <a:schemeClr val="bg1"/>
                </a:solidFill>
              </a:rPr>
            </a:br>
            <a:r>
              <a:rPr lang="en-GB" dirty="0">
                <a:solidFill>
                  <a:schemeClr val="bg1"/>
                </a:solidFill>
              </a:rPr>
              <a:t>is a computer virus</a:t>
            </a:r>
          </a:p>
          <a:p>
            <a:pPr lvl="1"/>
            <a:r>
              <a:rPr lang="en-GB" dirty="0">
                <a:solidFill>
                  <a:schemeClr val="bg2"/>
                </a:solidFill>
              </a:rPr>
              <a:t>What are </a:t>
            </a:r>
            <a:r>
              <a:rPr lang="en-GB" b="1" dirty="0">
                <a:solidFill>
                  <a:schemeClr val="bg2"/>
                </a:solidFill>
              </a:rPr>
              <a:t>two </a:t>
            </a:r>
            <a:r>
              <a:rPr lang="en-GB" dirty="0">
                <a:solidFill>
                  <a:schemeClr val="bg2"/>
                </a:solidFill>
              </a:rPr>
              <a:t>other types of malware?</a:t>
            </a:r>
          </a:p>
        </p:txBody>
      </p:sp>
      <p:pic>
        <p:nvPicPr>
          <p:cNvPr id="7" name="Graphic 6">
            <a:extLst>
              <a:ext uri="{FF2B5EF4-FFF2-40B4-BE49-F238E27FC236}">
                <a16:creationId xmlns:a16="http://schemas.microsoft.com/office/drawing/2014/main" id="{0F03C0E3-D798-4F18-A5BE-E0B8D16B68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3010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9099EE-CA7D-420B-AF85-9CBAED2B9E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84490" y="5041899"/>
            <a:ext cx="6059510" cy="1816101"/>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Malware - Viruses and worms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p:txBody>
          <a:bodyPr/>
          <a:lstStyle/>
          <a:p>
            <a:r>
              <a:rPr lang="en-GB" dirty="0"/>
              <a:t>Computer viruses infect computers</a:t>
            </a:r>
          </a:p>
          <a:p>
            <a:pPr lvl="1"/>
            <a:r>
              <a:rPr lang="en-GB" dirty="0"/>
              <a:t>They replicate their code in other programs</a:t>
            </a:r>
          </a:p>
          <a:p>
            <a:pPr lvl="1"/>
            <a:r>
              <a:rPr lang="en-GB" dirty="0"/>
              <a:t>They infect other computers</a:t>
            </a:r>
          </a:p>
          <a:p>
            <a:pPr lvl="1"/>
            <a:r>
              <a:rPr lang="en-GB" dirty="0"/>
              <a:t>They harm the computer by deleting,</a:t>
            </a:r>
            <a:br>
              <a:rPr lang="en-GB" dirty="0"/>
            </a:br>
            <a:r>
              <a:rPr lang="en-GB" dirty="0"/>
              <a:t>corrupting or modifying files</a:t>
            </a:r>
          </a:p>
          <a:p>
            <a:r>
              <a:rPr lang="en-GB" dirty="0"/>
              <a:t>A worm replicates itself in order </a:t>
            </a:r>
            <a:br>
              <a:rPr lang="en-GB" dirty="0"/>
            </a:br>
            <a:r>
              <a:rPr lang="en-GB" dirty="0"/>
              <a:t>to spread to other computers</a:t>
            </a:r>
          </a:p>
          <a:p>
            <a:pPr lvl="1"/>
            <a:r>
              <a:rPr lang="en-GB" dirty="0"/>
              <a:t>They might cause no damage to the attacked computers</a:t>
            </a:r>
          </a:p>
          <a:p>
            <a:pPr lvl="1"/>
            <a:r>
              <a:rPr lang="en-GB" dirty="0"/>
              <a:t>They slow down networks </a:t>
            </a:r>
            <a:br>
              <a:rPr lang="en-GB" dirty="0"/>
            </a:br>
            <a:r>
              <a:rPr lang="en-GB" dirty="0"/>
              <a:t>and computers</a:t>
            </a:r>
          </a:p>
          <a:p>
            <a:pPr lvl="1"/>
            <a:endParaRPr lang="en-GB" dirty="0"/>
          </a:p>
        </p:txBody>
      </p:sp>
      <p:pic>
        <p:nvPicPr>
          <p:cNvPr id="11" name="Graphic 10">
            <a:extLst>
              <a:ext uri="{FF2B5EF4-FFF2-40B4-BE49-F238E27FC236}">
                <a16:creationId xmlns:a16="http://schemas.microsoft.com/office/drawing/2014/main" id="{FAB04D37-F3CD-46F2-9DF1-0611A944C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9706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3AF6DD-58D8-409A-94C0-CABBD1F2F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29"/>
            <a:ext cx="9144000" cy="6248871"/>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a:xfrm>
            <a:off x="724280" y="906233"/>
            <a:ext cx="7816470" cy="670772"/>
          </a:xfrm>
        </p:spPr>
        <p:txBody>
          <a:bodyPr/>
          <a:lstStyle/>
          <a:p>
            <a:r>
              <a:rPr lang="en-GB" dirty="0">
                <a:solidFill>
                  <a:schemeClr val="bg1"/>
                </a:solidFill>
              </a:rPr>
              <a:t>Malware - Trojan horses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797230" cy="3453607"/>
          </a:xfrm>
        </p:spPr>
        <p:txBody>
          <a:bodyPr/>
          <a:lstStyle/>
          <a:p>
            <a:r>
              <a:rPr lang="en-GB" dirty="0"/>
              <a:t>During the Trojan War there is </a:t>
            </a:r>
            <a:br>
              <a:rPr lang="en-GB" dirty="0"/>
            </a:br>
            <a:r>
              <a:rPr lang="en-GB" dirty="0"/>
              <a:t>a story that the Greeks made a </a:t>
            </a:r>
            <a:br>
              <a:rPr lang="en-GB" dirty="0"/>
            </a:br>
            <a:r>
              <a:rPr lang="en-GB" dirty="0"/>
              <a:t>wooden horse and hid men inside</a:t>
            </a:r>
          </a:p>
          <a:p>
            <a:pPr lvl="2"/>
            <a:r>
              <a:rPr lang="en-GB" dirty="0"/>
              <a:t>The Trojans brought the horse into the</a:t>
            </a:r>
            <a:br>
              <a:rPr lang="en-GB" dirty="0"/>
            </a:br>
            <a:r>
              <a:rPr lang="en-GB" dirty="0"/>
              <a:t>city, allowing the Greeks to open the city</a:t>
            </a:r>
            <a:br>
              <a:rPr lang="en-GB" dirty="0"/>
            </a:br>
            <a:r>
              <a:rPr lang="en-GB" dirty="0"/>
              <a:t>gates letting the army in to destroy Troy</a:t>
            </a:r>
          </a:p>
          <a:p>
            <a:r>
              <a:rPr lang="en-GB" dirty="0"/>
              <a:t>Computer Trojans are similar:</a:t>
            </a:r>
          </a:p>
          <a:p>
            <a:pPr lvl="2"/>
            <a:r>
              <a:rPr lang="en-GB" dirty="0"/>
              <a:t>They have a program, game or cracked</a:t>
            </a:r>
            <a:br>
              <a:rPr lang="en-GB" dirty="0"/>
            </a:br>
            <a:r>
              <a:rPr lang="en-GB" dirty="0"/>
              <a:t>file which is something the user wants</a:t>
            </a:r>
          </a:p>
          <a:p>
            <a:pPr lvl="2"/>
            <a:r>
              <a:rPr lang="en-GB" dirty="0"/>
              <a:t>They have negative program code which</a:t>
            </a:r>
            <a:br>
              <a:rPr lang="en-GB" dirty="0"/>
            </a:br>
            <a:r>
              <a:rPr lang="en-GB" dirty="0"/>
              <a:t>causes damage, takes control, or provides</a:t>
            </a:r>
            <a:br>
              <a:rPr lang="en-GB" dirty="0"/>
            </a:br>
            <a:r>
              <a:rPr lang="en-GB" dirty="0"/>
              <a:t>access to the computer</a:t>
            </a:r>
          </a:p>
        </p:txBody>
      </p:sp>
      <p:pic>
        <p:nvPicPr>
          <p:cNvPr id="6" name="Graphic 5">
            <a:extLst>
              <a:ext uri="{FF2B5EF4-FFF2-40B4-BE49-F238E27FC236}">
                <a16:creationId xmlns:a16="http://schemas.microsoft.com/office/drawing/2014/main" id="{E66CADC0-9602-4118-80DD-C42915DA8D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786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993AAD-FBD2-4C97-A0C8-869856A5FE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B11292A7-3AE4-4EE8-93A2-7A45D73A024D}"/>
              </a:ext>
            </a:extLst>
          </p:cNvPr>
          <p:cNvSpPr>
            <a:spLocks noGrp="1"/>
          </p:cNvSpPr>
          <p:nvPr>
            <p:ph type="body" sz="quarter" idx="13"/>
          </p:nvPr>
        </p:nvSpPr>
        <p:spPr/>
        <p:txBody>
          <a:bodyPr/>
          <a:lstStyle/>
          <a:p>
            <a:r>
              <a:rPr lang="en-GB" dirty="0">
                <a:solidFill>
                  <a:schemeClr val="bg1"/>
                </a:solidFill>
              </a:rPr>
              <a:t>Malware - Ransomware</a:t>
            </a:r>
          </a:p>
        </p:txBody>
      </p:sp>
      <p:sp>
        <p:nvSpPr>
          <p:cNvPr id="3" name="Text Placeholder 2">
            <a:extLst>
              <a:ext uri="{FF2B5EF4-FFF2-40B4-BE49-F238E27FC236}">
                <a16:creationId xmlns:a16="http://schemas.microsoft.com/office/drawing/2014/main" id="{628BB325-37D0-49D9-9E45-1C311D76810D}"/>
              </a:ext>
            </a:extLst>
          </p:cNvPr>
          <p:cNvSpPr>
            <a:spLocks noGrp="1"/>
          </p:cNvSpPr>
          <p:nvPr>
            <p:ph type="body" sz="quarter" idx="14"/>
          </p:nvPr>
        </p:nvSpPr>
        <p:spPr/>
        <p:txBody>
          <a:bodyPr/>
          <a:lstStyle/>
          <a:p>
            <a:r>
              <a:rPr lang="en-GB" dirty="0">
                <a:solidFill>
                  <a:schemeClr val="bg1"/>
                </a:solidFill>
              </a:rPr>
              <a:t>Ransomware is a type of malware that first encrypts the hard drive of a computer</a:t>
            </a:r>
          </a:p>
          <a:p>
            <a:pPr lvl="1"/>
            <a:r>
              <a:rPr lang="en-GB" dirty="0">
                <a:solidFill>
                  <a:schemeClr val="bg1"/>
                </a:solidFill>
              </a:rPr>
              <a:t>The user is unable to read any files </a:t>
            </a:r>
            <a:br>
              <a:rPr lang="en-GB" dirty="0">
                <a:solidFill>
                  <a:schemeClr val="bg1"/>
                </a:solidFill>
              </a:rPr>
            </a:br>
            <a:r>
              <a:rPr lang="en-GB" dirty="0">
                <a:solidFill>
                  <a:schemeClr val="bg1"/>
                </a:solidFill>
              </a:rPr>
              <a:t>on the computer or run any programs</a:t>
            </a:r>
          </a:p>
          <a:p>
            <a:pPr lvl="1"/>
            <a:r>
              <a:rPr lang="en-GB" dirty="0">
                <a:solidFill>
                  <a:schemeClr val="bg1"/>
                </a:solidFill>
              </a:rPr>
              <a:t>They need to pay a ransom, usually </a:t>
            </a:r>
            <a:br>
              <a:rPr lang="en-GB" dirty="0">
                <a:solidFill>
                  <a:schemeClr val="bg1"/>
                </a:solidFill>
              </a:rPr>
            </a:br>
            <a:r>
              <a:rPr lang="en-GB" dirty="0">
                <a:solidFill>
                  <a:schemeClr val="bg1"/>
                </a:solidFill>
              </a:rPr>
              <a:t>by a cryptocurrency such </a:t>
            </a:r>
            <a:br>
              <a:rPr lang="en-GB" dirty="0">
                <a:solidFill>
                  <a:schemeClr val="bg1"/>
                </a:solidFill>
              </a:rPr>
            </a:br>
            <a:r>
              <a:rPr lang="en-GB" dirty="0">
                <a:solidFill>
                  <a:schemeClr val="bg1"/>
                </a:solidFill>
              </a:rPr>
              <a:t>as bitcoin</a:t>
            </a:r>
          </a:p>
          <a:p>
            <a:pPr lvl="1"/>
            <a:r>
              <a:rPr lang="en-GB" dirty="0">
                <a:solidFill>
                  <a:schemeClr val="bg1"/>
                </a:solidFill>
              </a:rPr>
              <a:t>If they pay the ransom, </a:t>
            </a:r>
            <a:br>
              <a:rPr lang="en-GB" dirty="0">
                <a:solidFill>
                  <a:schemeClr val="bg1"/>
                </a:solidFill>
              </a:rPr>
            </a:br>
            <a:r>
              <a:rPr lang="en-GB" dirty="0">
                <a:solidFill>
                  <a:schemeClr val="bg1"/>
                </a:solidFill>
              </a:rPr>
              <a:t>their files should be </a:t>
            </a:r>
            <a:br>
              <a:rPr lang="en-GB" dirty="0">
                <a:solidFill>
                  <a:schemeClr val="bg1"/>
                </a:solidFill>
              </a:rPr>
            </a:br>
            <a:r>
              <a:rPr lang="en-GB" dirty="0">
                <a:solidFill>
                  <a:schemeClr val="bg1"/>
                </a:solidFill>
              </a:rPr>
              <a:t>restored. Otherwise, all </a:t>
            </a:r>
            <a:br>
              <a:rPr lang="en-GB" dirty="0">
                <a:solidFill>
                  <a:schemeClr val="bg1"/>
                </a:solidFill>
              </a:rPr>
            </a:br>
            <a:r>
              <a:rPr lang="en-GB" dirty="0">
                <a:solidFill>
                  <a:schemeClr val="bg1"/>
                </a:solidFill>
              </a:rPr>
              <a:t>files will be deleted</a:t>
            </a:r>
          </a:p>
          <a:p>
            <a:pPr lvl="1"/>
            <a:r>
              <a:rPr lang="en-GB" dirty="0">
                <a:solidFill>
                  <a:schemeClr val="bg1"/>
                </a:solidFill>
              </a:rPr>
              <a:t>The motivation for this attack </a:t>
            </a:r>
            <a:br>
              <a:rPr lang="en-GB" dirty="0">
                <a:solidFill>
                  <a:schemeClr val="bg1"/>
                </a:solidFill>
              </a:rPr>
            </a:br>
            <a:r>
              <a:rPr lang="en-GB" dirty="0">
                <a:solidFill>
                  <a:schemeClr val="bg1"/>
                </a:solidFill>
              </a:rPr>
              <a:t>is to receive the ransom (money)</a:t>
            </a:r>
          </a:p>
        </p:txBody>
      </p:sp>
      <p:pic>
        <p:nvPicPr>
          <p:cNvPr id="11" name="Graphic 10">
            <a:extLst>
              <a:ext uri="{FF2B5EF4-FFF2-40B4-BE49-F238E27FC236}">
                <a16:creationId xmlns:a16="http://schemas.microsoft.com/office/drawing/2014/main" id="{460C17EC-AE19-497B-98BB-3CD4C7F77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2344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31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6A1E1E-B3F0-41DD-8FF9-E5C7AD4E66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B11292A7-3AE4-4EE8-93A2-7A45D73A024D}"/>
              </a:ext>
            </a:extLst>
          </p:cNvPr>
          <p:cNvSpPr>
            <a:spLocks noGrp="1"/>
          </p:cNvSpPr>
          <p:nvPr>
            <p:ph type="body" sz="quarter" idx="13"/>
          </p:nvPr>
        </p:nvSpPr>
        <p:spPr/>
        <p:txBody>
          <a:bodyPr/>
          <a:lstStyle/>
          <a:p>
            <a:r>
              <a:rPr lang="en-GB" dirty="0"/>
              <a:t>Malware - Spyware</a:t>
            </a:r>
          </a:p>
        </p:txBody>
      </p:sp>
      <p:sp>
        <p:nvSpPr>
          <p:cNvPr id="3" name="Text Placeholder 2">
            <a:extLst>
              <a:ext uri="{FF2B5EF4-FFF2-40B4-BE49-F238E27FC236}">
                <a16:creationId xmlns:a16="http://schemas.microsoft.com/office/drawing/2014/main" id="{628BB325-37D0-49D9-9E45-1C311D76810D}"/>
              </a:ext>
            </a:extLst>
          </p:cNvPr>
          <p:cNvSpPr>
            <a:spLocks noGrp="1"/>
          </p:cNvSpPr>
          <p:nvPr>
            <p:ph type="body" sz="quarter" idx="14"/>
          </p:nvPr>
        </p:nvSpPr>
        <p:spPr/>
        <p:txBody>
          <a:bodyPr/>
          <a:lstStyle/>
          <a:p>
            <a:r>
              <a:rPr lang="en-GB" dirty="0"/>
              <a:t>Spyware is a type of malware</a:t>
            </a:r>
            <a:br>
              <a:rPr lang="en-GB" dirty="0"/>
            </a:br>
            <a:r>
              <a:rPr lang="en-GB" dirty="0"/>
              <a:t>that finds information about </a:t>
            </a:r>
            <a:br>
              <a:rPr lang="en-GB" dirty="0"/>
            </a:br>
            <a:r>
              <a:rPr lang="en-GB" dirty="0"/>
              <a:t>users, their computers or </a:t>
            </a:r>
            <a:br>
              <a:rPr lang="en-GB" dirty="0"/>
            </a:br>
            <a:r>
              <a:rPr lang="en-GB" dirty="0"/>
              <a:t>company information</a:t>
            </a:r>
          </a:p>
          <a:p>
            <a:pPr lvl="1"/>
            <a:r>
              <a:rPr lang="en-GB" dirty="0"/>
              <a:t>The information is then sent to a hacker </a:t>
            </a:r>
            <a:br>
              <a:rPr lang="en-GB" dirty="0"/>
            </a:br>
            <a:r>
              <a:rPr lang="en-GB" dirty="0"/>
              <a:t>who is able to misuse it</a:t>
            </a:r>
          </a:p>
          <a:p>
            <a:r>
              <a:rPr lang="en-GB" dirty="0"/>
              <a:t>The spyware may be hidden inside an app, </a:t>
            </a:r>
            <a:br>
              <a:rPr lang="en-GB" dirty="0"/>
            </a:br>
            <a:r>
              <a:rPr lang="en-GB" dirty="0"/>
              <a:t>software, file attachment or malicious website</a:t>
            </a:r>
          </a:p>
        </p:txBody>
      </p:sp>
      <p:pic>
        <p:nvPicPr>
          <p:cNvPr id="10" name="Graphic 9">
            <a:extLst>
              <a:ext uri="{FF2B5EF4-FFF2-40B4-BE49-F238E27FC236}">
                <a16:creationId xmlns:a16="http://schemas.microsoft.com/office/drawing/2014/main" id="{DBB64FA2-B163-4C89-8216-24FE53066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8713797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6422</TotalTime>
  <Words>1563</Words>
  <Application>Microsoft Office PowerPoint</Application>
  <PresentationFormat>On-screen Show (4:3)</PresentationFormat>
  <Paragraphs>158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128</cp:revision>
  <dcterms:created xsi:type="dcterms:W3CDTF">2014-10-31T16:25:47Z</dcterms:created>
  <dcterms:modified xsi:type="dcterms:W3CDTF">2021-12-22T09:28:06Z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