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906000" cy="6858000" type="A4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90" y="144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69454-5B14-4BC2-ADA5-632E13584D60}" type="datetimeFigureOut">
              <a:rPr lang="en-GB" smtClean="0"/>
              <a:t>05/11/2018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596A1-AED2-4DE2-96BA-1DC03647BF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5377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69454-5B14-4BC2-ADA5-632E13584D60}" type="datetimeFigureOut">
              <a:rPr lang="en-GB" smtClean="0"/>
              <a:t>05/11/2018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596A1-AED2-4DE2-96BA-1DC03647BF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4424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69454-5B14-4BC2-ADA5-632E13584D60}" type="datetimeFigureOut">
              <a:rPr lang="en-GB" smtClean="0"/>
              <a:t>05/11/2018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596A1-AED2-4DE2-96BA-1DC03647BF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3606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69454-5B14-4BC2-ADA5-632E13584D60}" type="datetimeFigureOut">
              <a:rPr lang="en-GB" smtClean="0"/>
              <a:t>05/11/2018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596A1-AED2-4DE2-96BA-1DC03647BF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1051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69454-5B14-4BC2-ADA5-632E13584D60}" type="datetimeFigureOut">
              <a:rPr lang="en-GB" smtClean="0"/>
              <a:t>05/11/2018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596A1-AED2-4DE2-96BA-1DC03647BF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0398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69454-5B14-4BC2-ADA5-632E13584D60}" type="datetimeFigureOut">
              <a:rPr lang="en-GB" smtClean="0"/>
              <a:t>05/11/2018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596A1-AED2-4DE2-96BA-1DC03647BF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548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69454-5B14-4BC2-ADA5-632E13584D60}" type="datetimeFigureOut">
              <a:rPr lang="en-GB" smtClean="0"/>
              <a:t>05/11/2018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596A1-AED2-4DE2-96BA-1DC03647BF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4714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69454-5B14-4BC2-ADA5-632E13584D60}" type="datetimeFigureOut">
              <a:rPr lang="en-GB" smtClean="0"/>
              <a:t>05/11/2018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596A1-AED2-4DE2-96BA-1DC03647BF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8453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69454-5B14-4BC2-ADA5-632E13584D60}" type="datetimeFigureOut">
              <a:rPr lang="en-GB" smtClean="0"/>
              <a:t>05/11/2018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596A1-AED2-4DE2-96BA-1DC03647BF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1892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69454-5B14-4BC2-ADA5-632E13584D60}" type="datetimeFigureOut">
              <a:rPr lang="en-GB" smtClean="0"/>
              <a:t>05/11/2018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596A1-AED2-4DE2-96BA-1DC03647BF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33803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69454-5B14-4BC2-ADA5-632E13584D60}" type="datetimeFigureOut">
              <a:rPr lang="en-GB" smtClean="0"/>
              <a:t>05/11/2018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596A1-AED2-4DE2-96BA-1DC03647BF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4604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869454-5B14-4BC2-ADA5-632E13584D60}" type="datetimeFigureOut">
              <a:rPr lang="en-GB" smtClean="0"/>
              <a:t>05/11/2018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8596A1-AED2-4DE2-96BA-1DC03647BF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4917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85248" y="260648"/>
            <a:ext cx="2225452" cy="1143000"/>
          </a:xfrm>
        </p:spPr>
        <p:txBody>
          <a:bodyPr>
            <a:noAutofit/>
          </a:bodyPr>
          <a:lstStyle/>
          <a:p>
            <a:pPr algn="r"/>
            <a:r>
              <a:rPr lang="en-GB" sz="3600" b="1" dirty="0" smtClean="0"/>
              <a:t>Box of</a:t>
            </a:r>
            <a:br>
              <a:rPr lang="en-GB" sz="3600" b="1" dirty="0" smtClean="0"/>
            </a:br>
            <a:r>
              <a:rPr lang="en-GB" sz="3600" b="1" dirty="0" smtClean="0"/>
              <a:t>Learning</a:t>
            </a:r>
            <a:endParaRPr lang="en-GB" sz="36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3755116"/>
              </p:ext>
            </p:extLst>
          </p:nvPr>
        </p:nvGraphicFramePr>
        <p:xfrm>
          <a:off x="495300" y="1600200"/>
          <a:ext cx="8915400" cy="45651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52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324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884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692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65104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Initial knowledge / What </a:t>
                      </a:r>
                      <a:r>
                        <a:rPr lang="en-GB" sz="14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I’ve learned so far</a:t>
                      </a:r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80000" indent="-180000">
                        <a:buFont typeface="Arial" panose="020B0604020202020204" pitchFamily="34" charset="0"/>
                        <a:buChar char="•"/>
                      </a:pPr>
                      <a:endParaRPr lang="en-GB" sz="1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80000" indent="-180000">
                        <a:buFont typeface="Arial" panose="020B0604020202020204" pitchFamily="34" charset="0"/>
                        <a:buChar char="•"/>
                      </a:pPr>
                      <a:endParaRPr lang="en-GB" sz="1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Summary of what I have learned this lesson</a:t>
                      </a:r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Title 1"/>
          <p:cNvSpPr txBox="1">
            <a:spLocks/>
          </p:cNvSpPr>
          <p:nvPr/>
        </p:nvSpPr>
        <p:spPr>
          <a:xfrm>
            <a:off x="488504" y="404664"/>
            <a:ext cx="3384376" cy="99898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400" b="1" dirty="0" smtClean="0"/>
              <a:t>Name</a:t>
            </a:r>
            <a:r>
              <a:rPr lang="en-GB" sz="2400" dirty="0" smtClean="0"/>
              <a:t>:   </a:t>
            </a:r>
          </a:p>
          <a:p>
            <a:pPr algn="l"/>
            <a:r>
              <a:rPr lang="en-GB" sz="2400" b="1" dirty="0" smtClean="0"/>
              <a:t>Class</a:t>
            </a:r>
            <a:r>
              <a:rPr lang="en-GB" sz="2400" dirty="0" smtClean="0"/>
              <a:t>:  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872880" y="404664"/>
            <a:ext cx="3312368" cy="99835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400" b="1" dirty="0" smtClean="0"/>
              <a:t>Date</a:t>
            </a:r>
            <a:r>
              <a:rPr lang="en-GB" sz="2400" dirty="0" smtClean="0"/>
              <a:t>:   </a:t>
            </a:r>
          </a:p>
          <a:p>
            <a:pPr algn="l"/>
            <a:r>
              <a:rPr lang="en-GB" sz="2400" b="1" dirty="0" smtClean="0"/>
              <a:t>Topic</a:t>
            </a:r>
            <a:r>
              <a:rPr lang="en-GB" sz="2400" dirty="0" smtClean="0"/>
              <a:t>: 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55338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26</Words>
  <Application>Microsoft Office PowerPoint</Application>
  <PresentationFormat>A4 Paper (210x297 mm)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Box of Learning</vt:lpstr>
    </vt:vector>
  </TitlesOfParts>
  <Company>Clevedon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 Mears</dc:creator>
  <cp:lastModifiedBy>Ruari Mears</cp:lastModifiedBy>
  <cp:revision>8</cp:revision>
  <cp:lastPrinted>2014-12-03T08:24:21Z</cp:lastPrinted>
  <dcterms:created xsi:type="dcterms:W3CDTF">2014-12-02T12:14:57Z</dcterms:created>
  <dcterms:modified xsi:type="dcterms:W3CDTF">2018-11-05T14:32:12Z</dcterms:modified>
</cp:coreProperties>
</file>