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December 10,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December 10,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3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3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December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December 10,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44">
            <a:extLst>
              <a:ext uri="{FF2B5EF4-FFF2-40B4-BE49-F238E27FC236}">
                <a16:creationId xmlns:a16="http://schemas.microsoft.com/office/drawing/2014/main" id="{1C9374A8-0906-41F3-B58E-FF91AEA8E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Background Gray Rectangle">
            <a:extLst>
              <a:ext uri="{FF2B5EF4-FFF2-40B4-BE49-F238E27FC236}">
                <a16:creationId xmlns:a16="http://schemas.microsoft.com/office/drawing/2014/main" id="{65E07A35-3A7E-4986-999D-1F203FEA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40" name="White Rectangle">
            <a:extLst>
              <a:ext uri="{FF2B5EF4-FFF2-40B4-BE49-F238E27FC236}">
                <a16:creationId xmlns:a16="http://schemas.microsoft.com/office/drawing/2014/main" id="{A35079B0-BF66-4F5E-A381-8631F7FC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BD7CF-4255-BF49-A0A7-2BCACF18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811" y="1092835"/>
            <a:ext cx="514324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IB English Literature</a:t>
            </a:r>
          </a:p>
        </p:txBody>
      </p:sp>
      <p:pic>
        <p:nvPicPr>
          <p:cNvPr id="1026" name="Picture 2" descr="Love in the Time of Cholera by Gabriel Garcia Marquez - Penguin Books  Australia">
            <a:extLst>
              <a:ext uri="{FF2B5EF4-FFF2-40B4-BE49-F238E27FC236}">
                <a16:creationId xmlns:a16="http://schemas.microsoft.com/office/drawing/2014/main" id="{69A276E1-DE61-614D-AF1F-162881A44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 r="-1" b="-1"/>
          <a:stretch/>
        </p:blipFill>
        <p:spPr bwMode="auto">
          <a:xfrm>
            <a:off x="6444158" y="685799"/>
            <a:ext cx="1767764" cy="26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Handmaid's Tale by Margaret Atwood (Paperback, 1996) for sale online |  eBay">
            <a:extLst>
              <a:ext uri="{FF2B5EF4-FFF2-40B4-BE49-F238E27FC236}">
                <a16:creationId xmlns:a16="http://schemas.microsoft.com/office/drawing/2014/main" id="{4607D628-E1A1-A445-867F-F90CDF8E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7125" y="685799"/>
            <a:ext cx="1793035" cy="26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B English Literature HL 12 - Ms. Doss and Mr. Stolkey">
            <a:extLst>
              <a:ext uri="{FF2B5EF4-FFF2-40B4-BE49-F238E27FC236}">
                <a16:creationId xmlns:a16="http://schemas.microsoft.com/office/drawing/2014/main" id="{D0D275B8-0DD5-1A42-8BAE-DE5F64DFE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6" r="20183" b="-3"/>
          <a:stretch/>
        </p:blipFill>
        <p:spPr bwMode="auto">
          <a:xfrm>
            <a:off x="6427621" y="3491942"/>
            <a:ext cx="1800838" cy="26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liam Shakespeare - The British Library">
            <a:extLst>
              <a:ext uri="{FF2B5EF4-FFF2-40B4-BE49-F238E27FC236}">
                <a16:creationId xmlns:a16="http://schemas.microsoft.com/office/drawing/2014/main" id="{8C78E6BB-AA8D-3742-B41B-580456E30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r="37423"/>
          <a:stretch/>
        </p:blipFill>
        <p:spPr bwMode="auto">
          <a:xfrm>
            <a:off x="9259765" y="3491942"/>
            <a:ext cx="1767750" cy="26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Vertical Connector">
            <a:extLst>
              <a:ext uri="{FF2B5EF4-FFF2-40B4-BE49-F238E27FC236}">
                <a16:creationId xmlns:a16="http://schemas.microsoft.com/office/drawing/2014/main" id="{2451FB0A-BB97-4911-9150-D71C0F3CE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F8B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Horizontal Connector 2">
            <a:extLst>
              <a:ext uri="{FF2B5EF4-FFF2-40B4-BE49-F238E27FC236}">
                <a16:creationId xmlns:a16="http://schemas.microsoft.com/office/drawing/2014/main" id="{1A969E18-716C-4A22-B386-A276DF9C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F8B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CFFBB7-5807-E64B-88ED-5F0C7954AF05}"/>
              </a:ext>
            </a:extLst>
          </p:cNvPr>
          <p:cNvSpPr txBox="1"/>
          <p:nvPr/>
        </p:nvSpPr>
        <p:spPr>
          <a:xfrm>
            <a:off x="4735550" y="409814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Parrack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C0BD27F-6C15-6E47-8893-628E700C2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3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38"/>
    </mc:Choice>
    <mc:Fallback>
      <p:transition spd="slow" advTm="12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Background Gray Rectangle">
            <a:extLst>
              <a:ext uri="{FF2B5EF4-FFF2-40B4-BE49-F238E27FC236}">
                <a16:creationId xmlns:a16="http://schemas.microsoft.com/office/drawing/2014/main" id="{D2A56AF5-CD06-4300-9E6C-284983A24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4DF0A3D-E1A9-44CA-8EC3-8E589F31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ECCCE6-2DC7-46B7-9AF2-5D1A9EFB6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BD7CF-4255-BF49-A0A7-2BCACF189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836" y="1044966"/>
            <a:ext cx="5224687" cy="2568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IB English Language 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07BA6B2-FA11-4CAF-A116-1BBB74A0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27265" y="-5614"/>
            <a:ext cx="2136579" cy="685799"/>
          </a:xfrm>
          <a:prstGeom prst="rect">
            <a:avLst/>
          </a:prstGeom>
          <a:solidFill>
            <a:srgbClr val="7F8BBA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4" name="Picture 6" descr="Social media tips for membership organisations | White Fuse">
            <a:extLst>
              <a:ext uri="{FF2B5EF4-FFF2-40B4-BE49-F238E27FC236}">
                <a16:creationId xmlns:a16="http://schemas.microsoft.com/office/drawing/2014/main" id="{98EF01E0-7A3B-E84B-97AE-2C1B23B39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r="-8" b="718"/>
          <a:stretch/>
        </p:blipFill>
        <p:spPr bwMode="auto">
          <a:xfrm>
            <a:off x="828128" y="685800"/>
            <a:ext cx="2136578" cy="15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lworth Partnership | What's more important: Degree or Experience?">
            <a:extLst>
              <a:ext uri="{FF2B5EF4-FFF2-40B4-BE49-F238E27FC236}">
                <a16:creationId xmlns:a16="http://schemas.microsoft.com/office/drawing/2014/main" id="{30A22692-3952-4E44-A799-4F1F255CF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r="30965" b="-1"/>
          <a:stretch/>
        </p:blipFill>
        <p:spPr bwMode="auto">
          <a:xfrm>
            <a:off x="828116" y="2281507"/>
            <a:ext cx="2136578" cy="146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y Human Ingenuity Needs to Tango with Technology | by Sameer Areff | SAP  Innovation Spotlight | Medium">
            <a:extLst>
              <a:ext uri="{FF2B5EF4-FFF2-40B4-BE49-F238E27FC236}">
                <a16:creationId xmlns:a16="http://schemas.microsoft.com/office/drawing/2014/main" id="{090D8855-FEB1-F94C-9FEC-B28E328BE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11020" b="-6"/>
          <a:stretch/>
        </p:blipFill>
        <p:spPr bwMode="auto">
          <a:xfrm>
            <a:off x="3067043" y="685800"/>
            <a:ext cx="2349964" cy="304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des Of Social Organisation: By The People, For The People | Julian  Stodd's Learning Blog">
            <a:extLst>
              <a:ext uri="{FF2B5EF4-FFF2-40B4-BE49-F238E27FC236}">
                <a16:creationId xmlns:a16="http://schemas.microsoft.com/office/drawing/2014/main" id="{7704E1DD-EB70-C742-AAC3-223C79D65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" r="-2" b="25871"/>
          <a:stretch/>
        </p:blipFill>
        <p:spPr bwMode="auto">
          <a:xfrm>
            <a:off x="828115" y="3809324"/>
            <a:ext cx="4588905" cy="23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D2BC1D-851F-4510-A580-630ABDCF8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7F8B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4D68A72-1C12-42C7-B7FC-B0C664D3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7F8B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CFFBB7-5807-E64B-88ED-5F0C7954AF05}"/>
              </a:ext>
            </a:extLst>
          </p:cNvPr>
          <p:cNvSpPr txBox="1"/>
          <p:nvPr/>
        </p:nvSpPr>
        <p:spPr>
          <a:xfrm>
            <a:off x="6580495" y="384824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Miss </a:t>
            </a:r>
            <a:r>
              <a:rPr lang="en-US" dirty="0" err="1"/>
              <a:t>Croot</a:t>
            </a: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96C0A4C-A60D-F340-8448-C16E5A706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378"/>
    </mc:Choice>
    <mc:Fallback>
      <p:transition spd="slow" advTm="14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setVTI">
  <a:themeElements>
    <a:clrScheme name="AnalogousFromLightSeed_2SEEDS">
      <a:dk1>
        <a:srgbClr val="000000"/>
      </a:dk1>
      <a:lt1>
        <a:srgbClr val="FFFFFF"/>
      </a:lt1>
      <a:dk2>
        <a:srgbClr val="242A41"/>
      </a:dk2>
      <a:lt2>
        <a:srgbClr val="E8E7E2"/>
      </a:lt2>
      <a:accent1>
        <a:srgbClr val="7F8BBA"/>
      </a:accent1>
      <a:accent2>
        <a:srgbClr val="86A8BE"/>
      </a:accent2>
      <a:accent3>
        <a:srgbClr val="A196C6"/>
      </a:accent3>
      <a:accent4>
        <a:srgbClr val="BA8B7F"/>
      </a:accent4>
      <a:accent5>
        <a:srgbClr val="B5A17E"/>
      </a:accent5>
      <a:accent6>
        <a:srgbClr val="A5A772"/>
      </a:accent6>
      <a:hlink>
        <a:srgbClr val="8E8256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Macintosh PowerPoint</Application>
  <PresentationFormat>Widescreen</PresentationFormat>
  <Paragraphs>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Dante (Headings)2</vt:lpstr>
      <vt:lpstr>Georgia Pro</vt:lpstr>
      <vt:lpstr>Helvetica Neue Medium</vt:lpstr>
      <vt:lpstr>Wingdings 2</vt:lpstr>
      <vt:lpstr>OffsetVTI</vt:lpstr>
      <vt:lpstr>IB English Literature</vt:lpstr>
      <vt:lpstr>IB English Language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English Literature</dc:title>
  <dc:creator>Abigail Croot</dc:creator>
  <cp:lastModifiedBy>Abigail Croot</cp:lastModifiedBy>
  <cp:revision>3</cp:revision>
  <dcterms:created xsi:type="dcterms:W3CDTF">2020-12-10T15:59:25Z</dcterms:created>
  <dcterms:modified xsi:type="dcterms:W3CDTF">2020-12-10T16:26:03Z</dcterms:modified>
</cp:coreProperties>
</file>