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712" autoAdjust="0"/>
  </p:normalViewPr>
  <p:slideViewPr>
    <p:cSldViewPr>
      <p:cViewPr varScale="1">
        <p:scale>
          <a:sx n="67" d="100"/>
          <a:sy n="67" d="100"/>
        </p:scale>
        <p:origin x="43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85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558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43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47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30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58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25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74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09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035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826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E4912-204A-430B-B4B9-479AD7638E6B}" type="datetimeFigureOut">
              <a:rPr lang="en-GB" smtClean="0"/>
              <a:t>15/12/2020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64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cas.com/" TargetMode="External"/><Relationship Id="rId2" Type="http://schemas.openxmlformats.org/officeDocument/2006/relationships/hyperlink" Target="https://kudos.cascaid.co.uk/#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bbc.co.uk/bitesize/careers" TargetMode="External"/><Relationship Id="rId4" Type="http://schemas.openxmlformats.org/officeDocument/2006/relationships/hyperlink" Target="https://www.gov.uk/topic/further-education-skills/apprenticeship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GB" dirty="0"/>
              <a:t>KUDOS….careers software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196752"/>
            <a:ext cx="8263830" cy="5040560"/>
          </a:xfrm>
        </p:spPr>
        <p:txBody>
          <a:bodyPr>
            <a:normAutofit fontScale="55000" lnSpcReduction="20000"/>
          </a:bodyPr>
          <a:lstStyle/>
          <a:p>
            <a:r>
              <a:rPr lang="en-GB" sz="3300" dirty="0"/>
              <a:t>New and improved!</a:t>
            </a:r>
          </a:p>
          <a:p>
            <a:r>
              <a:rPr lang="en-GB" sz="3300" dirty="0"/>
              <a:t>Log onto computer</a:t>
            </a:r>
          </a:p>
          <a:p>
            <a:r>
              <a:rPr lang="en-GB" sz="3300" dirty="0"/>
              <a:t>Open google chrome and search KUDOS or type address </a:t>
            </a:r>
            <a:r>
              <a:rPr lang="en-GB" sz="3300" dirty="0">
                <a:hlinkClick r:id="rId2"/>
              </a:rPr>
              <a:t>https://kudos.cascaid.co.uk/#/</a:t>
            </a:r>
            <a:endParaRPr lang="en-GB" sz="3300" dirty="0"/>
          </a:p>
          <a:p>
            <a:r>
              <a:rPr lang="en-GB" sz="3300" dirty="0"/>
              <a:t>Use log on information from slip provided by your teacher- if you are changing your password make sure it is easy to remember!</a:t>
            </a:r>
          </a:p>
          <a:p>
            <a:r>
              <a:rPr lang="en-GB" sz="3300" dirty="0"/>
              <a:t>Answer the remaining questions to complete your registration.</a:t>
            </a:r>
          </a:p>
          <a:p>
            <a:r>
              <a:rPr lang="en-GB" sz="3300" dirty="0"/>
              <a:t>Then work through the “my future” questions as this populates KUDOS with information specific to you.</a:t>
            </a:r>
          </a:p>
          <a:p>
            <a:r>
              <a:rPr lang="en-GB" sz="3300" dirty="0"/>
              <a:t>Use the software </a:t>
            </a:r>
            <a:r>
              <a:rPr lang="en-GB" sz="3300" dirty="0" err="1"/>
              <a:t>prog</a:t>
            </a:r>
            <a:r>
              <a:rPr lang="en-GB" sz="3300" dirty="0"/>
              <a:t> to help you complete the activity sheet but also use this time to research careers, courses at post-16 and post-18 level.</a:t>
            </a:r>
          </a:p>
          <a:p>
            <a:r>
              <a:rPr lang="en-GB" sz="3300" dirty="0"/>
              <a:t>On this firefly </a:t>
            </a:r>
            <a:r>
              <a:rPr lang="en-GB" sz="3300"/>
              <a:t>page you </a:t>
            </a:r>
            <a:r>
              <a:rPr lang="en-GB" sz="3300" dirty="0"/>
              <a:t>can access a booklet about KUDOS and how you can use it. </a:t>
            </a:r>
          </a:p>
          <a:p>
            <a:r>
              <a:rPr lang="en-GB" sz="3300" dirty="0"/>
              <a:t>You can access this </a:t>
            </a:r>
            <a:r>
              <a:rPr lang="en-GB" sz="3300" dirty="0" err="1"/>
              <a:t>prog</a:t>
            </a:r>
            <a:r>
              <a:rPr lang="en-GB" sz="3300" dirty="0"/>
              <a:t> at anytime it is there to help you!</a:t>
            </a:r>
          </a:p>
          <a:p>
            <a:r>
              <a:rPr lang="en-GB" sz="3300" dirty="0"/>
              <a:t>Other useful websites:</a:t>
            </a:r>
          </a:p>
          <a:p>
            <a:pPr marL="457200" lvl="1" indent="0">
              <a:buNone/>
            </a:pPr>
            <a:r>
              <a:rPr lang="en-GB" dirty="0">
                <a:hlinkClick r:id="rId3"/>
              </a:rPr>
              <a:t>https://www.ucas.com</a:t>
            </a:r>
            <a:endParaRPr lang="en-GB" dirty="0"/>
          </a:p>
          <a:p>
            <a:pPr marL="457200" lvl="1" indent="0">
              <a:buNone/>
            </a:pPr>
            <a:r>
              <a:rPr lang="en-GB" dirty="0">
                <a:hlinkClick r:id="rId4"/>
              </a:rPr>
              <a:t>https://www.gov.uk/topic/further-education-skills/apprenticeships</a:t>
            </a:r>
            <a:r>
              <a:rPr lang="en-GB" dirty="0"/>
              <a:t> </a:t>
            </a:r>
          </a:p>
          <a:p>
            <a:pPr marL="457200" lvl="1" indent="0">
              <a:buNone/>
            </a:pPr>
            <a:r>
              <a:rPr lang="en-GB" dirty="0">
                <a:hlinkClick r:id="rId5"/>
              </a:rPr>
              <a:t>https://www.bbc.co.uk/bitesize/careers</a:t>
            </a:r>
            <a:r>
              <a:rPr lang="en-GB" dirty="0"/>
              <a:t>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053086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1">
      <a:dk1>
        <a:srgbClr val="023160"/>
      </a:dk1>
      <a:lt1>
        <a:srgbClr val="023160"/>
      </a:lt1>
      <a:dk2>
        <a:srgbClr val="023160"/>
      </a:dk2>
      <a:lt2>
        <a:srgbClr val="023160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870</TotalTime>
  <Words>178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Custom Design</vt:lpstr>
      <vt:lpstr>KUDOS….careers software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</dc:creator>
  <cp:lastModifiedBy>Gillian Walmsley</cp:lastModifiedBy>
  <cp:revision>98</cp:revision>
  <dcterms:created xsi:type="dcterms:W3CDTF">2014-08-19T16:42:46Z</dcterms:created>
  <dcterms:modified xsi:type="dcterms:W3CDTF">2020-12-15T15:07:02Z</dcterms:modified>
</cp:coreProperties>
</file>