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8" r:id="rId2"/>
    <p:sldId id="313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Outputs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5170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500" dirty="0" smtClean="0"/>
              <a:t>To output a message on the screen, we simply need one simple script.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dirty="0" smtClean="0"/>
              <a:t>We simply need to use the print() statement.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dirty="0" smtClean="0"/>
              <a:t>Here is an example:</a:t>
            </a:r>
          </a:p>
          <a:p>
            <a:pPr marL="0" indent="0">
              <a:buNone/>
            </a:pPr>
            <a:endParaRPr lang="en-GB" sz="1500" dirty="0" smtClean="0"/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endParaRPr lang="en-GB" sz="1500" dirty="0" smtClean="0"/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dirty="0" smtClean="0"/>
              <a:t>If we want to output a string (a mix of characters), we must place speech marks around our message.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dirty="0" smtClean="0"/>
              <a:t>If we wish to output a number, speech marks are not needed: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endParaRPr lang="en-GB" sz="15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Outputs</a:t>
            </a:r>
            <a:endParaRPr lang="en-GB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13704" t="4441" r="70715" b="88713"/>
          <a:stretch/>
        </p:blipFill>
        <p:spPr bwMode="auto">
          <a:xfrm>
            <a:off x="1885608" y="2695274"/>
            <a:ext cx="2936018" cy="103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26992" t="11764" r="61426" b="78705"/>
          <a:stretch/>
        </p:blipFill>
        <p:spPr bwMode="auto">
          <a:xfrm>
            <a:off x="5486008" y="2492896"/>
            <a:ext cx="2182336" cy="1436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ight Arrow 1"/>
          <p:cNvSpPr/>
          <p:nvPr/>
        </p:nvSpPr>
        <p:spPr>
          <a:xfrm>
            <a:off x="4901789" y="3031214"/>
            <a:ext cx="59237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13474" t="10625" r="70702" b="80641"/>
          <a:stretch/>
        </p:blipFill>
        <p:spPr>
          <a:xfrm>
            <a:off x="2986902" y="5176090"/>
            <a:ext cx="3529314" cy="1095231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4626776" y="5589240"/>
            <a:ext cx="59237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16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70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Office Theme</vt:lpstr>
      <vt:lpstr>Outputs</vt:lpstr>
      <vt:lpstr>Outputs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166</cp:revision>
  <cp:lastPrinted>2016-10-18T07:43:41Z</cp:lastPrinted>
  <dcterms:created xsi:type="dcterms:W3CDTF">2013-09-11T18:04:43Z</dcterms:created>
  <dcterms:modified xsi:type="dcterms:W3CDTF">2017-07-02T10:27:10Z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