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08" r:id="rId2"/>
    <p:sldId id="313" r:id="rId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60"/>
  </p:normalViewPr>
  <p:slideViewPr>
    <p:cSldViewPr>
      <p:cViewPr varScale="1">
        <p:scale>
          <a:sx n="70" d="100"/>
          <a:sy n="70" d="100"/>
        </p:scale>
        <p:origin x="840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132389-8BD6-4FCC-986C-9E9347F9D2F4}" type="datetimeFigureOut">
              <a:rPr lang="en-GB" smtClean="0"/>
              <a:t>02/07/2017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7B6002-47FB-4F16-92AE-F4D25294AF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7860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0C2631-AC97-4A73-A4D6-CCA7F3D957B9}" type="datetimeFigureOut">
              <a:rPr lang="en-GB" smtClean="0"/>
              <a:t>02/07/2017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8790A5-5373-421F-B283-144185A24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041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542007-3461-492F-A1ED-27AA84CC7805}" type="datetime1">
              <a:rPr lang="en-GB" smtClean="0"/>
              <a:t>02/07/2017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242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EDD028-DD0F-48B0-89A0-8436BACC50C0}" type="datetime1">
              <a:rPr lang="en-GB" smtClean="0"/>
              <a:t>02/07/2017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012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402776-0597-4EC5-A018-01C983640902}" type="datetime1">
              <a:rPr lang="en-GB" smtClean="0"/>
              <a:t>02/07/2017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3420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88AB1A-2AF4-4F78-856A-A1E9C2C913DD}" type="datetime1">
              <a:rPr lang="en-GB" smtClean="0"/>
              <a:t>02/07/2017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791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84C2C5-E0AB-4EC9-B852-64272493510B}" type="datetime1">
              <a:rPr lang="en-GB" smtClean="0"/>
              <a:t>02/07/2017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31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0D7BF7-BF03-4117-BB3D-2B571D9D551B}" type="datetime1">
              <a:rPr lang="en-GB" smtClean="0"/>
              <a:t>02/07/2017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858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4C65E5-D413-4D66-A2BE-FD040A3F55DC}" type="datetime1">
              <a:rPr lang="en-GB" smtClean="0"/>
              <a:t>02/07/2017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854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FFC85D-6DDD-439A-9A41-7C453475944F}" type="datetime1">
              <a:rPr lang="en-GB" smtClean="0"/>
              <a:t>02/07/2017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217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67DDC9-B874-412E-9B84-CF91310AA155}" type="datetime1">
              <a:rPr lang="en-GB" smtClean="0"/>
              <a:t>02/07/2017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665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13B1AAB-404A-4254-84D5-F92932EC4990}" type="datetime1">
              <a:rPr lang="en-GB" smtClean="0"/>
              <a:t>02/07/2017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7760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831FEF-999A-4878-A247-FF26C1AFC5D6}" type="datetime1">
              <a:rPr lang="en-GB" smtClean="0"/>
              <a:t>02/07/2017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458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5212" y="358165"/>
            <a:ext cx="8229600" cy="8549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268760"/>
            <a:ext cx="8496944" cy="5170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323528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5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5">
                  <a:lumMod val="60000"/>
                  <a:lumOff val="4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 Box 7"/>
          <p:cNvSpPr txBox="1">
            <a:spLocks noChangeArrowheads="1"/>
          </p:cNvSpPr>
          <p:nvPr userDrawn="1"/>
        </p:nvSpPr>
        <p:spPr bwMode="auto">
          <a:xfrm>
            <a:off x="1223628" y="-27384"/>
            <a:ext cx="6696744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GB" sz="1800" b="1" u="sng" kern="1200" dirty="0" err="1" smtClean="0">
                <a:solidFill>
                  <a:schemeClr val="bg1">
                    <a:lumMod val="85000"/>
                  </a:schemeClr>
                </a:solidFill>
                <a:latin typeface="Arial" charset="0"/>
                <a:ea typeface="+mn-ea"/>
                <a:cs typeface="+mn-cs"/>
              </a:rPr>
              <a:t>ComputerScienceUK</a:t>
            </a:r>
            <a:r>
              <a:rPr lang="en-GB" sz="1800" b="1" u="sng" kern="1200" baseline="0" dirty="0" smtClean="0">
                <a:solidFill>
                  <a:schemeClr val="bg1">
                    <a:lumMod val="85000"/>
                  </a:schemeClr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800" b="1" u="sng" kern="1200" dirty="0" smtClean="0">
                <a:solidFill>
                  <a:schemeClr val="bg1">
                    <a:lumMod val="85000"/>
                  </a:schemeClr>
                </a:solidFill>
                <a:latin typeface="Arial" charset="0"/>
                <a:ea typeface="+mn-ea"/>
                <a:cs typeface="+mn-cs"/>
              </a:rPr>
              <a:t>Programming Guide - Python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952" y="6430957"/>
            <a:ext cx="1522512" cy="377582"/>
          </a:xfrm>
          <a:prstGeom prst="rect">
            <a:avLst/>
          </a:prstGeom>
        </p:spPr>
      </p:pic>
      <p:sp>
        <p:nvSpPr>
          <p:cNvPr id="10" name="TextBox 8"/>
          <p:cNvSpPr txBox="1"/>
          <p:nvPr userDrawn="1"/>
        </p:nvSpPr>
        <p:spPr>
          <a:xfrm>
            <a:off x="6019578" y="6520507"/>
            <a:ext cx="28729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 smtClean="0"/>
              <a:t>www.computerscienceuk.com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521074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999" y="2708920"/>
            <a:ext cx="7772400" cy="1063898"/>
          </a:xfrm>
        </p:spPr>
        <p:txBody>
          <a:bodyPr>
            <a:normAutofit/>
          </a:bodyPr>
          <a:lstStyle/>
          <a:p>
            <a:r>
              <a:rPr lang="en-GB" dirty="0" smtClean="0"/>
              <a:t>Outputs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4221088"/>
            <a:ext cx="7128792" cy="1752600"/>
          </a:xfrm>
        </p:spPr>
        <p:txBody>
          <a:bodyPr/>
          <a:lstStyle/>
          <a:p>
            <a:r>
              <a:rPr lang="en-GB" dirty="0" smtClean="0"/>
              <a:t>Programming Guides</a:t>
            </a:r>
            <a:endParaRPr lang="en-GB" dirty="0"/>
          </a:p>
        </p:txBody>
      </p:sp>
      <p:pic>
        <p:nvPicPr>
          <p:cNvPr id="1026" name="Picture 2" descr="https://revisecomputerscience.com/wp-content/uploads/2016/10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4107" y="1102350"/>
            <a:ext cx="1656184" cy="1382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68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496944" cy="51705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500" dirty="0" smtClean="0"/>
              <a:t>To output a message on the screen, we simply need one simple script.</a:t>
            </a:r>
          </a:p>
          <a:p>
            <a:pPr marL="0" indent="0">
              <a:buNone/>
            </a:pPr>
            <a:endParaRPr lang="en-GB" sz="1500" dirty="0"/>
          </a:p>
          <a:p>
            <a:pPr marL="0" indent="0">
              <a:buNone/>
            </a:pPr>
            <a:r>
              <a:rPr lang="en-GB" sz="1500" dirty="0" smtClean="0"/>
              <a:t>We simply need to use the print() statement.</a:t>
            </a:r>
          </a:p>
          <a:p>
            <a:pPr marL="0" indent="0">
              <a:buNone/>
            </a:pPr>
            <a:endParaRPr lang="en-GB" sz="1500" dirty="0"/>
          </a:p>
          <a:p>
            <a:pPr marL="0" indent="0">
              <a:buNone/>
            </a:pPr>
            <a:r>
              <a:rPr lang="en-GB" sz="1500" dirty="0" smtClean="0"/>
              <a:t>Here is an example:</a:t>
            </a:r>
          </a:p>
          <a:p>
            <a:pPr marL="0" indent="0">
              <a:buNone/>
            </a:pPr>
            <a:endParaRPr lang="en-GB" sz="1500" dirty="0" smtClean="0"/>
          </a:p>
          <a:p>
            <a:pPr marL="0" indent="0">
              <a:buNone/>
            </a:pPr>
            <a:endParaRPr lang="en-GB" sz="1500" dirty="0"/>
          </a:p>
          <a:p>
            <a:pPr marL="0" indent="0">
              <a:buNone/>
            </a:pPr>
            <a:endParaRPr lang="en-GB" sz="1500" dirty="0" smtClean="0"/>
          </a:p>
          <a:p>
            <a:pPr marL="0" indent="0">
              <a:buNone/>
            </a:pPr>
            <a:endParaRPr lang="en-GB" sz="1500" dirty="0"/>
          </a:p>
          <a:p>
            <a:pPr marL="0" indent="0">
              <a:buNone/>
            </a:pPr>
            <a:endParaRPr lang="en-GB" sz="1500" dirty="0"/>
          </a:p>
          <a:p>
            <a:pPr marL="0" indent="0">
              <a:buNone/>
            </a:pPr>
            <a:r>
              <a:rPr lang="en-GB" sz="1500" dirty="0" smtClean="0"/>
              <a:t>If we want to output a string (a mix of characters), we must place speech marks around our message.</a:t>
            </a:r>
          </a:p>
          <a:p>
            <a:pPr marL="0" indent="0">
              <a:buNone/>
            </a:pPr>
            <a:endParaRPr lang="en-GB" sz="1500" dirty="0"/>
          </a:p>
          <a:p>
            <a:pPr marL="0" indent="0">
              <a:buNone/>
            </a:pPr>
            <a:r>
              <a:rPr lang="en-GB" sz="1500" dirty="0" smtClean="0"/>
              <a:t>If we wish to output a number, speech marks are not needed:</a:t>
            </a:r>
          </a:p>
          <a:p>
            <a:pPr marL="0" indent="0">
              <a:buNone/>
            </a:pPr>
            <a:endParaRPr lang="en-GB" sz="1500" dirty="0"/>
          </a:p>
          <a:p>
            <a:pPr marL="0" indent="0">
              <a:buNone/>
            </a:pPr>
            <a:endParaRPr lang="en-GB" sz="15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67544" y="358165"/>
            <a:ext cx="8496944" cy="854968"/>
          </a:xfr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dirty="0" smtClean="0"/>
              <a:t>Outputs</a:t>
            </a:r>
            <a:endParaRPr lang="en-GB" sz="3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13704" t="4441" r="70715" b="88713"/>
          <a:stretch/>
        </p:blipFill>
        <p:spPr bwMode="auto">
          <a:xfrm>
            <a:off x="1885608" y="2695274"/>
            <a:ext cx="2936018" cy="1031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26992" t="11764" r="61426" b="78705"/>
          <a:stretch/>
        </p:blipFill>
        <p:spPr bwMode="auto">
          <a:xfrm>
            <a:off x="5486008" y="2492896"/>
            <a:ext cx="2182336" cy="1436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ight Arrow 1"/>
          <p:cNvSpPr/>
          <p:nvPr/>
        </p:nvSpPr>
        <p:spPr>
          <a:xfrm>
            <a:off x="4901789" y="3031214"/>
            <a:ext cx="59237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13474" t="10625" r="70702" b="80641"/>
          <a:stretch/>
        </p:blipFill>
        <p:spPr>
          <a:xfrm>
            <a:off x="2986902" y="5176090"/>
            <a:ext cx="3529314" cy="1095231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>
            <a:off x="4626776" y="5589240"/>
            <a:ext cx="59237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160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1444</TotalTime>
  <Words>70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Century Gothic</vt:lpstr>
      <vt:lpstr>Office Theme</vt:lpstr>
      <vt:lpstr>Outputs</vt:lpstr>
      <vt:lpstr>Outputs</vt:lpstr>
    </vt:vector>
  </TitlesOfParts>
  <Company>Sidmouth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</dc:creator>
  <cp:lastModifiedBy>Sam Wickins</cp:lastModifiedBy>
  <cp:revision>166</cp:revision>
  <cp:lastPrinted>2016-10-18T07:43:41Z</cp:lastPrinted>
  <dcterms:created xsi:type="dcterms:W3CDTF">2013-09-11T18:04:43Z</dcterms:created>
  <dcterms:modified xsi:type="dcterms:W3CDTF">2017-07-02T10:27:10Z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167548</vt:lpwstr>
  </property>
  <property fmtid="{D5CDD505-2E9C-101B-9397-08002B2CF9AE}" pid="3" name="NXPowerLiteSettings">
    <vt:lpwstr>C74006B004C800</vt:lpwstr>
  </property>
  <property fmtid="{D5CDD505-2E9C-101B-9397-08002B2CF9AE}" pid="4" name="NXPowerLiteVersion">
    <vt:lpwstr>S7.0.8</vt:lpwstr>
  </property>
</Properties>
</file>