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9"/>
  </p:notesMasterIdLst>
  <p:handoutMasterIdLst>
    <p:handoutMasterId r:id="rId10"/>
  </p:handoutMasterIdLst>
  <p:sldIdLst>
    <p:sldId id="265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F86"/>
    <a:srgbClr val="008B5D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9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3FE-C1B3-40A7-BC60-3F6567C47634}" type="datetimeFigureOut">
              <a:rPr lang="en-GB" smtClean="0"/>
              <a:t>09/08/16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4A4-59AA-4A91-8E2D-9AF67BF44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7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dirty="0"/>
              <a:t>Enzymes and nutrition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Enzymes and nutrition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lain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Name two substances that might be found in the 	cytoplasm of an egg cell to provide energy.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/>
              <a:t>carbohydrate or starch, lipid or fat or oil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457200" indent="-457200">
              <a:buAutoNum type="arabicPlain" startAt="2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Egg cells also contain protein. Which cell structure makes proteins?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ribosome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84855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3	In which system of the body is food broken down?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digestive system</a:t>
            </a:r>
          </a:p>
          <a:p>
            <a:pPr marL="0" indent="0">
              <a:spcBef>
                <a:spcPts val="2400"/>
              </a:spcBef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4	Why do we need to break food down?</a:t>
            </a:r>
          </a:p>
          <a:p>
            <a:pPr marL="0" indent="0">
              <a:spcBef>
                <a:spcPts val="0"/>
              </a:spcBef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because the molecules in food are too large to cross 	cell membranes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76802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6994" y="1844824"/>
            <a:ext cx="8207375" cy="4238476"/>
          </a:xfrm>
        </p:spPr>
        <p:txBody>
          <a:bodyPr/>
          <a:lstStyle/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5	In which organ of the body is digested food 	absorbed?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small intestine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6	Which group of molecules help to digest food?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endParaRPr lang="en-GB" dirty="0"/>
          </a:p>
          <a:p>
            <a:pPr marL="0" indent="0">
              <a:buNone/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18041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7	Give one example of the group of molecules that 	you named in Question 5.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any suitable example, such as amylase, protease, 	lipase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buAutoNum type="arabicPlain" startAt="8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What does a sperm cell use enzymes for?</a:t>
            </a:r>
          </a:p>
          <a:p>
            <a:pPr marL="0" lvl="1" indent="0">
              <a:buNone/>
              <a:tabLst>
                <a:tab pos="539750" algn="l"/>
              </a:tabLs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	to digest a path through the jelly coat of the egg cell</a:t>
            </a:r>
          </a:p>
          <a:p>
            <a:pPr marL="0" lvl="1" indent="0">
              <a:buNone/>
              <a:tabLst>
                <a:tab pos="539750" algn="l"/>
              </a:tabLst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  <a:tabLst>
                <a:tab pos="534988" algn="l"/>
              </a:tabLst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91644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9	Do plants contain enzymes?</a:t>
            </a:r>
          </a:p>
          <a:p>
            <a:pPr marL="0" lvl="1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	</a:t>
            </a:r>
            <a:r>
              <a:rPr lang="en-GB" dirty="0"/>
              <a:t>yes – they control many reactions inside plant cells</a:t>
            </a: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10"/>
              <a:tabLst>
                <a:tab pos="534988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457200" indent="-457200">
              <a:buAutoNum type="arabicPlain" startAt="10"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Name a part of a plant where you might find enzymes.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anywhere a reaction takes place, e.g. in chloroplasts 	for photosynthesis, in mitochondria for respiration, 	where starch grains are made</a:t>
            </a:r>
            <a:endParaRPr lang="en-GB" dirty="0"/>
          </a:p>
          <a:p>
            <a:pPr marL="0" lvl="1" indent="0">
              <a:buNone/>
              <a:tabLst>
                <a:tab pos="534988" algn="l"/>
              </a:tabLst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91297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104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Verdana</vt:lpstr>
      <vt:lpstr>Wingdings</vt:lpstr>
      <vt:lpstr>2_Default Design</vt:lpstr>
      <vt:lpstr>3_Default Design</vt:lpstr>
      <vt:lpstr>Enzymes and nutrition</vt:lpstr>
      <vt:lpstr>Quick Quiz</vt:lpstr>
      <vt:lpstr>Quick Quiz</vt:lpstr>
      <vt:lpstr>Quick Quiz</vt:lpstr>
      <vt:lpstr>Quick Quiz</vt:lpstr>
      <vt:lpstr>Quick Quiz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Fleur Frederick</cp:lastModifiedBy>
  <cp:revision>159</cp:revision>
  <dcterms:created xsi:type="dcterms:W3CDTF">2010-12-13T13:21:58Z</dcterms:created>
  <dcterms:modified xsi:type="dcterms:W3CDTF">2016-08-09T08:29:51Z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