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6" d="100"/>
          <a:sy n="76" d="100"/>
        </p:scale>
        <p:origin x="102" y="7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ABBD4A5-CD4F-4D40-A066-E76DDF739C0B}" type="datetimeFigureOut">
              <a:rPr lang="en-GB" smtClean="0"/>
              <a:t>26/09/2023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D21575E-E9E5-4E5D-9B1C-03B0066AEA46}" type="slidenum">
              <a:rPr lang="en-GB" smtClean="0"/>
              <a:t>‹#›</a:t>
            </a:fld>
            <a:endParaRPr lang="en-GB"/>
          </a:p>
        </p:txBody>
      </p:sp>
    </p:spTree>
    <p:extLst>
      <p:ext uri="{BB962C8B-B14F-4D97-AF65-F5344CB8AC3E}">
        <p14:creationId xmlns:p14="http://schemas.microsoft.com/office/powerpoint/2010/main" val="26011073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ABBD4A5-CD4F-4D40-A066-E76DDF739C0B}" type="datetimeFigureOut">
              <a:rPr lang="en-GB" smtClean="0"/>
              <a:t>26/09/2023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D21575E-E9E5-4E5D-9B1C-03B0066AEA46}" type="slidenum">
              <a:rPr lang="en-GB" smtClean="0"/>
              <a:t>‹#›</a:t>
            </a:fld>
            <a:endParaRPr lang="en-GB"/>
          </a:p>
        </p:txBody>
      </p:sp>
    </p:spTree>
    <p:extLst>
      <p:ext uri="{BB962C8B-B14F-4D97-AF65-F5344CB8AC3E}">
        <p14:creationId xmlns:p14="http://schemas.microsoft.com/office/powerpoint/2010/main" val="3329265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ABBD4A5-CD4F-4D40-A066-E76DDF739C0B}" type="datetimeFigureOut">
              <a:rPr lang="en-GB" smtClean="0"/>
              <a:t>26/09/2023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D21575E-E9E5-4E5D-9B1C-03B0066AEA46}" type="slidenum">
              <a:rPr lang="en-GB" smtClean="0"/>
              <a:t>‹#›</a:t>
            </a:fld>
            <a:endParaRPr lang="en-GB"/>
          </a:p>
        </p:txBody>
      </p:sp>
    </p:spTree>
    <p:extLst>
      <p:ext uri="{BB962C8B-B14F-4D97-AF65-F5344CB8AC3E}">
        <p14:creationId xmlns:p14="http://schemas.microsoft.com/office/powerpoint/2010/main" val="36291790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ABBD4A5-CD4F-4D40-A066-E76DDF739C0B}" type="datetimeFigureOut">
              <a:rPr lang="en-GB" smtClean="0"/>
              <a:t>26/09/2023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D21575E-E9E5-4E5D-9B1C-03B0066AEA46}" type="slidenum">
              <a:rPr lang="en-GB" smtClean="0"/>
              <a:t>‹#›</a:t>
            </a:fld>
            <a:endParaRPr lang="en-GB"/>
          </a:p>
        </p:txBody>
      </p:sp>
    </p:spTree>
    <p:extLst>
      <p:ext uri="{BB962C8B-B14F-4D97-AF65-F5344CB8AC3E}">
        <p14:creationId xmlns:p14="http://schemas.microsoft.com/office/powerpoint/2010/main" val="33005292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ABBD4A5-CD4F-4D40-A066-E76DDF739C0B}" type="datetimeFigureOut">
              <a:rPr lang="en-GB" smtClean="0"/>
              <a:t>26/09/2023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D21575E-E9E5-4E5D-9B1C-03B0066AEA46}" type="slidenum">
              <a:rPr lang="en-GB" smtClean="0"/>
              <a:t>‹#›</a:t>
            </a:fld>
            <a:endParaRPr lang="en-GB"/>
          </a:p>
        </p:txBody>
      </p:sp>
    </p:spTree>
    <p:extLst>
      <p:ext uri="{BB962C8B-B14F-4D97-AF65-F5344CB8AC3E}">
        <p14:creationId xmlns:p14="http://schemas.microsoft.com/office/powerpoint/2010/main" val="22220906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ABBD4A5-CD4F-4D40-A066-E76DDF739C0B}" type="datetimeFigureOut">
              <a:rPr lang="en-GB" smtClean="0"/>
              <a:t>26/09/2023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D21575E-E9E5-4E5D-9B1C-03B0066AEA46}" type="slidenum">
              <a:rPr lang="en-GB" smtClean="0"/>
              <a:t>‹#›</a:t>
            </a:fld>
            <a:endParaRPr lang="en-GB"/>
          </a:p>
        </p:txBody>
      </p:sp>
    </p:spTree>
    <p:extLst>
      <p:ext uri="{BB962C8B-B14F-4D97-AF65-F5344CB8AC3E}">
        <p14:creationId xmlns:p14="http://schemas.microsoft.com/office/powerpoint/2010/main" val="426827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ABBD4A5-CD4F-4D40-A066-E76DDF739C0B}" type="datetimeFigureOut">
              <a:rPr lang="en-GB" smtClean="0"/>
              <a:t>26/09/2023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D21575E-E9E5-4E5D-9B1C-03B0066AEA46}" type="slidenum">
              <a:rPr lang="en-GB" smtClean="0"/>
              <a:t>‹#›</a:t>
            </a:fld>
            <a:endParaRPr lang="en-GB"/>
          </a:p>
        </p:txBody>
      </p:sp>
    </p:spTree>
    <p:extLst>
      <p:ext uri="{BB962C8B-B14F-4D97-AF65-F5344CB8AC3E}">
        <p14:creationId xmlns:p14="http://schemas.microsoft.com/office/powerpoint/2010/main" val="17464430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ABBD4A5-CD4F-4D40-A066-E76DDF739C0B}" type="datetimeFigureOut">
              <a:rPr lang="en-GB" smtClean="0"/>
              <a:t>26/09/2023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D21575E-E9E5-4E5D-9B1C-03B0066AEA46}" type="slidenum">
              <a:rPr lang="en-GB" smtClean="0"/>
              <a:t>‹#›</a:t>
            </a:fld>
            <a:endParaRPr lang="en-GB"/>
          </a:p>
        </p:txBody>
      </p:sp>
    </p:spTree>
    <p:extLst>
      <p:ext uri="{BB962C8B-B14F-4D97-AF65-F5344CB8AC3E}">
        <p14:creationId xmlns:p14="http://schemas.microsoft.com/office/powerpoint/2010/main" val="646047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BBD4A5-CD4F-4D40-A066-E76DDF739C0B}" type="datetimeFigureOut">
              <a:rPr lang="en-GB" smtClean="0"/>
              <a:t>26/09/2023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D21575E-E9E5-4E5D-9B1C-03B0066AEA46}" type="slidenum">
              <a:rPr lang="en-GB" smtClean="0"/>
              <a:t>‹#›</a:t>
            </a:fld>
            <a:endParaRPr lang="en-GB"/>
          </a:p>
        </p:txBody>
      </p:sp>
    </p:spTree>
    <p:extLst>
      <p:ext uri="{BB962C8B-B14F-4D97-AF65-F5344CB8AC3E}">
        <p14:creationId xmlns:p14="http://schemas.microsoft.com/office/powerpoint/2010/main" val="8308712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ABBD4A5-CD4F-4D40-A066-E76DDF739C0B}" type="datetimeFigureOut">
              <a:rPr lang="en-GB" smtClean="0"/>
              <a:t>26/09/2023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D21575E-E9E5-4E5D-9B1C-03B0066AEA46}" type="slidenum">
              <a:rPr lang="en-GB" smtClean="0"/>
              <a:t>‹#›</a:t>
            </a:fld>
            <a:endParaRPr lang="en-GB"/>
          </a:p>
        </p:txBody>
      </p:sp>
    </p:spTree>
    <p:extLst>
      <p:ext uri="{BB962C8B-B14F-4D97-AF65-F5344CB8AC3E}">
        <p14:creationId xmlns:p14="http://schemas.microsoft.com/office/powerpoint/2010/main" val="3573731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ABBD4A5-CD4F-4D40-A066-E76DDF739C0B}" type="datetimeFigureOut">
              <a:rPr lang="en-GB" smtClean="0"/>
              <a:t>26/09/2023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D21575E-E9E5-4E5D-9B1C-03B0066AEA46}" type="slidenum">
              <a:rPr lang="en-GB" smtClean="0"/>
              <a:t>‹#›</a:t>
            </a:fld>
            <a:endParaRPr lang="en-GB"/>
          </a:p>
        </p:txBody>
      </p:sp>
    </p:spTree>
    <p:extLst>
      <p:ext uri="{BB962C8B-B14F-4D97-AF65-F5344CB8AC3E}">
        <p14:creationId xmlns:p14="http://schemas.microsoft.com/office/powerpoint/2010/main" val="1827514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BBD4A5-CD4F-4D40-A066-E76DDF739C0B}" type="datetimeFigureOut">
              <a:rPr lang="en-GB" smtClean="0"/>
              <a:t>26/09/2023</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21575E-E9E5-4E5D-9B1C-03B0066AEA46}" type="slidenum">
              <a:rPr lang="en-GB" smtClean="0"/>
              <a:t>‹#›</a:t>
            </a:fld>
            <a:endParaRPr lang="en-GB"/>
          </a:p>
        </p:txBody>
      </p:sp>
    </p:spTree>
    <p:extLst>
      <p:ext uri="{BB962C8B-B14F-4D97-AF65-F5344CB8AC3E}">
        <p14:creationId xmlns:p14="http://schemas.microsoft.com/office/powerpoint/2010/main" val="29515318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6F2CB-3595-364C-EB6F-8A05FF689351}"/>
              </a:ext>
            </a:extLst>
          </p:cNvPr>
          <p:cNvSpPr>
            <a:spLocks noGrp="1"/>
          </p:cNvSpPr>
          <p:nvPr>
            <p:ph type="ctrTitle"/>
          </p:nvPr>
        </p:nvSpPr>
        <p:spPr/>
        <p:txBody>
          <a:bodyPr/>
          <a:lstStyle/>
          <a:p>
            <a:r>
              <a:rPr lang="en-GB" dirty="0"/>
              <a:t>Introduction to PowerPoint</a:t>
            </a:r>
          </a:p>
        </p:txBody>
      </p:sp>
      <p:sp>
        <p:nvSpPr>
          <p:cNvPr id="3" name="Subtitle 2">
            <a:extLst>
              <a:ext uri="{FF2B5EF4-FFF2-40B4-BE49-F238E27FC236}">
                <a16:creationId xmlns:a16="http://schemas.microsoft.com/office/drawing/2014/main" id="{94402D5B-7F82-3C26-87D4-4A0B2CEE67CC}"/>
              </a:ext>
            </a:extLst>
          </p:cNvPr>
          <p:cNvSpPr>
            <a:spLocks noGrp="1"/>
          </p:cNvSpPr>
          <p:nvPr>
            <p:ph type="subTitle" idx="1"/>
          </p:nvPr>
        </p:nvSpPr>
        <p:spPr/>
        <p:txBody>
          <a:bodyPr/>
          <a:lstStyle/>
          <a:p>
            <a:endParaRPr lang="en-GB"/>
          </a:p>
        </p:txBody>
      </p:sp>
    </p:spTree>
    <p:extLst>
      <p:ext uri="{BB962C8B-B14F-4D97-AF65-F5344CB8AC3E}">
        <p14:creationId xmlns:p14="http://schemas.microsoft.com/office/powerpoint/2010/main" val="4709913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C40F88-F43A-94E5-1C91-629C0849C31A}"/>
              </a:ext>
            </a:extLst>
          </p:cNvPr>
          <p:cNvSpPr>
            <a:spLocks noGrp="1"/>
          </p:cNvSpPr>
          <p:nvPr>
            <p:ph type="title"/>
          </p:nvPr>
        </p:nvSpPr>
        <p:spPr/>
        <p:txBody>
          <a:bodyPr/>
          <a:lstStyle/>
          <a:p>
            <a:r>
              <a:rPr lang="en-GB" b="0" i="0" dirty="0">
                <a:solidFill>
                  <a:srgbClr val="1F1F1F"/>
                </a:solidFill>
                <a:effectLst/>
                <a:latin typeface="Google Sans"/>
              </a:rPr>
              <a:t>PowerPoint: A powerful tool for creating engaging presentations</a:t>
            </a:r>
            <a:endParaRPr lang="en-GB" dirty="0"/>
          </a:p>
        </p:txBody>
      </p:sp>
      <p:sp>
        <p:nvSpPr>
          <p:cNvPr id="3" name="Content Placeholder 2">
            <a:extLst>
              <a:ext uri="{FF2B5EF4-FFF2-40B4-BE49-F238E27FC236}">
                <a16:creationId xmlns:a16="http://schemas.microsoft.com/office/drawing/2014/main" id="{47DFF669-B553-98B5-23B7-8738FA718679}"/>
              </a:ext>
            </a:extLst>
          </p:cNvPr>
          <p:cNvSpPr>
            <a:spLocks noGrp="1"/>
          </p:cNvSpPr>
          <p:nvPr>
            <p:ph idx="1"/>
          </p:nvPr>
        </p:nvSpPr>
        <p:spPr/>
        <p:txBody>
          <a:bodyPr>
            <a:normAutofit fontScale="92500" lnSpcReduction="20000"/>
          </a:bodyPr>
          <a:lstStyle/>
          <a:p>
            <a:r>
              <a:rPr lang="en-GB" dirty="0"/>
              <a:t>PowerPoint is a presentation program that allows you to create and deliver visually appealing and informative presentations. It is widely used in business, education, and other fields.</a:t>
            </a:r>
          </a:p>
          <a:p>
            <a:r>
              <a:rPr lang="en-GB" dirty="0"/>
              <a:t>PowerPoint presentations are typically composed of a series of slides, each of which can contain text, images, videos, and other multimedia content. You can also add animations, transitions, and other effects to your slides to make your presentations more engaging.</a:t>
            </a:r>
          </a:p>
          <a:p>
            <a:r>
              <a:rPr lang="en-GB" dirty="0"/>
              <a:t>PowerPoint is a useful tool for creating presentations because it is easy to use and offers a wide range of features. It is also a versatile tool that can be used to create a variety of different types of presentations, such as:</a:t>
            </a:r>
          </a:p>
        </p:txBody>
      </p:sp>
    </p:spTree>
    <p:extLst>
      <p:ext uri="{BB962C8B-B14F-4D97-AF65-F5344CB8AC3E}">
        <p14:creationId xmlns:p14="http://schemas.microsoft.com/office/powerpoint/2010/main" val="28932620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CD7186-EF9C-2923-BA68-4C5147F8C41F}"/>
              </a:ext>
            </a:extLst>
          </p:cNvPr>
          <p:cNvSpPr>
            <a:spLocks noGrp="1"/>
          </p:cNvSpPr>
          <p:nvPr>
            <p:ph type="title"/>
          </p:nvPr>
        </p:nvSpPr>
        <p:spPr/>
        <p:txBody>
          <a:bodyPr/>
          <a:lstStyle/>
          <a:p>
            <a:r>
              <a:rPr lang="en-GB" b="0" i="0" dirty="0">
                <a:solidFill>
                  <a:srgbClr val="1F1F1F"/>
                </a:solidFill>
                <a:effectLst/>
                <a:latin typeface="Google Sans"/>
              </a:rPr>
              <a:t>How to open the PowerPoint application</a:t>
            </a:r>
            <a:endParaRPr lang="en-GB" dirty="0"/>
          </a:p>
        </p:txBody>
      </p:sp>
      <p:sp>
        <p:nvSpPr>
          <p:cNvPr id="3" name="Content Placeholder 2">
            <a:extLst>
              <a:ext uri="{FF2B5EF4-FFF2-40B4-BE49-F238E27FC236}">
                <a16:creationId xmlns:a16="http://schemas.microsoft.com/office/drawing/2014/main" id="{268C4E13-A66A-4021-F2E2-D5CDEABC860F}"/>
              </a:ext>
            </a:extLst>
          </p:cNvPr>
          <p:cNvSpPr>
            <a:spLocks noGrp="1"/>
          </p:cNvSpPr>
          <p:nvPr>
            <p:ph idx="1"/>
          </p:nvPr>
        </p:nvSpPr>
        <p:spPr/>
        <p:txBody>
          <a:bodyPr/>
          <a:lstStyle/>
          <a:p>
            <a:pPr marL="0" indent="0" algn="l">
              <a:buNone/>
            </a:pPr>
            <a:r>
              <a:rPr lang="en-GB" b="0" i="0" dirty="0">
                <a:solidFill>
                  <a:srgbClr val="1F1F1F"/>
                </a:solidFill>
                <a:effectLst/>
                <a:latin typeface="Google Sans"/>
              </a:rPr>
              <a:t>To open the PowerPoint application, you can follow these steps:</a:t>
            </a:r>
          </a:p>
          <a:p>
            <a:pPr algn="l">
              <a:buFont typeface="+mj-lt"/>
              <a:buAutoNum type="arabicPeriod"/>
            </a:pPr>
            <a:r>
              <a:rPr lang="en-GB" b="0" i="0" dirty="0">
                <a:solidFill>
                  <a:srgbClr val="1F1F1F"/>
                </a:solidFill>
                <a:effectLst/>
                <a:latin typeface="Google Sans"/>
              </a:rPr>
              <a:t>Click on the Start menu or the Windows button.</a:t>
            </a:r>
          </a:p>
          <a:p>
            <a:pPr algn="l">
              <a:buFont typeface="+mj-lt"/>
              <a:buAutoNum type="arabicPeriod"/>
            </a:pPr>
            <a:r>
              <a:rPr lang="en-GB" b="0" i="0" dirty="0">
                <a:solidFill>
                  <a:srgbClr val="1F1F1F"/>
                </a:solidFill>
                <a:effectLst/>
                <a:latin typeface="Google Sans"/>
              </a:rPr>
              <a:t>Search for "PowerPoint" and click on the application icon.</a:t>
            </a:r>
          </a:p>
          <a:p>
            <a:pPr algn="l">
              <a:buFont typeface="+mj-lt"/>
              <a:buAutoNum type="arabicPeriod"/>
            </a:pPr>
            <a:r>
              <a:rPr lang="en-GB" b="0" i="0" dirty="0">
                <a:solidFill>
                  <a:srgbClr val="1F1F1F"/>
                </a:solidFill>
                <a:effectLst/>
                <a:latin typeface="Google Sans"/>
              </a:rPr>
              <a:t>If you have multiple versions of PowerPoint installed on your computer, you will be prompted to select the version you want to open.</a:t>
            </a:r>
          </a:p>
          <a:p>
            <a:pPr marL="0" indent="0">
              <a:buNone/>
            </a:pPr>
            <a:endParaRPr lang="en-GB" dirty="0"/>
          </a:p>
        </p:txBody>
      </p:sp>
    </p:spTree>
    <p:extLst>
      <p:ext uri="{BB962C8B-B14F-4D97-AF65-F5344CB8AC3E}">
        <p14:creationId xmlns:p14="http://schemas.microsoft.com/office/powerpoint/2010/main" val="2445341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E22561-B589-1F0F-EDBA-FF27E7A78C48}"/>
              </a:ext>
            </a:extLst>
          </p:cNvPr>
          <p:cNvSpPr>
            <a:spLocks noGrp="1"/>
          </p:cNvSpPr>
          <p:nvPr>
            <p:ph type="title"/>
          </p:nvPr>
        </p:nvSpPr>
        <p:spPr/>
        <p:txBody>
          <a:bodyPr/>
          <a:lstStyle/>
          <a:p>
            <a:r>
              <a:rPr lang="en-GB" b="0" i="0" dirty="0">
                <a:solidFill>
                  <a:srgbClr val="1F1F1F"/>
                </a:solidFill>
                <a:effectLst/>
                <a:latin typeface="Google Sans"/>
              </a:rPr>
              <a:t>The PowerPoint interface</a:t>
            </a:r>
            <a:endParaRPr lang="en-GB" dirty="0"/>
          </a:p>
        </p:txBody>
      </p:sp>
      <p:sp>
        <p:nvSpPr>
          <p:cNvPr id="3" name="Content Placeholder 2">
            <a:extLst>
              <a:ext uri="{FF2B5EF4-FFF2-40B4-BE49-F238E27FC236}">
                <a16:creationId xmlns:a16="http://schemas.microsoft.com/office/drawing/2014/main" id="{3BF510AC-1327-CC52-A935-2D095DCF0009}"/>
              </a:ext>
            </a:extLst>
          </p:cNvPr>
          <p:cNvSpPr>
            <a:spLocks noGrp="1"/>
          </p:cNvSpPr>
          <p:nvPr>
            <p:ph idx="1"/>
          </p:nvPr>
        </p:nvSpPr>
        <p:spPr/>
        <p:txBody>
          <a:bodyPr>
            <a:normAutofit fontScale="85000" lnSpcReduction="10000"/>
          </a:bodyPr>
          <a:lstStyle/>
          <a:p>
            <a:pPr marL="0" indent="0" algn="l">
              <a:buNone/>
            </a:pPr>
            <a:r>
              <a:rPr lang="en-GB" b="0" i="0" dirty="0">
                <a:solidFill>
                  <a:srgbClr val="1F1F1F"/>
                </a:solidFill>
                <a:effectLst/>
                <a:latin typeface="Google Sans"/>
              </a:rPr>
              <a:t>The PowerPoint interface is divided into several main areas:</a:t>
            </a:r>
          </a:p>
          <a:p>
            <a:pPr algn="l">
              <a:buFont typeface="Arial" panose="020B0604020202020204" pitchFamily="34" charset="0"/>
              <a:buChar char="•"/>
            </a:pPr>
            <a:r>
              <a:rPr lang="en-GB" b="0" i="0" dirty="0">
                <a:solidFill>
                  <a:srgbClr val="1F1F1F"/>
                </a:solidFill>
                <a:effectLst/>
                <a:latin typeface="Google Sans"/>
              </a:rPr>
              <a:t>Ribbon: The Ribbon is a toolbar that contains all of the commands and options you need to create and edit PowerPoint presentations.</a:t>
            </a:r>
          </a:p>
          <a:p>
            <a:pPr algn="l">
              <a:buFont typeface="Arial" panose="020B0604020202020204" pitchFamily="34" charset="0"/>
              <a:buChar char="•"/>
            </a:pPr>
            <a:r>
              <a:rPr lang="en-GB" b="0" i="0" dirty="0">
                <a:solidFill>
                  <a:srgbClr val="1F1F1F"/>
                </a:solidFill>
                <a:effectLst/>
                <a:latin typeface="Google Sans"/>
              </a:rPr>
              <a:t>Slides Pane: The Slides Pane is located on the left side of the window and displays all of the slides in your presentation.</a:t>
            </a:r>
          </a:p>
          <a:p>
            <a:pPr algn="l">
              <a:buFont typeface="Arial" panose="020B0604020202020204" pitchFamily="34" charset="0"/>
              <a:buChar char="•"/>
            </a:pPr>
            <a:r>
              <a:rPr lang="en-GB" b="0" i="0" dirty="0">
                <a:solidFill>
                  <a:srgbClr val="1F1F1F"/>
                </a:solidFill>
                <a:effectLst/>
                <a:latin typeface="Google Sans"/>
              </a:rPr>
              <a:t>Notes Pane: The Notes Pane is located below the Slides Pane and can be used to add notes and comments to your slides.</a:t>
            </a:r>
          </a:p>
          <a:p>
            <a:pPr algn="l">
              <a:buFont typeface="Arial" panose="020B0604020202020204" pitchFamily="34" charset="0"/>
              <a:buChar char="•"/>
            </a:pPr>
            <a:r>
              <a:rPr lang="en-GB" b="0" i="0" dirty="0">
                <a:solidFill>
                  <a:srgbClr val="1F1F1F"/>
                </a:solidFill>
                <a:effectLst/>
                <a:latin typeface="Google Sans"/>
              </a:rPr>
              <a:t>Preview Pane: The Preview Pane is located on the right side of the window and displays a preview of the current slide.</a:t>
            </a:r>
          </a:p>
          <a:p>
            <a:endParaRPr lang="en-GB" dirty="0"/>
          </a:p>
        </p:txBody>
      </p:sp>
    </p:spTree>
    <p:extLst>
      <p:ext uri="{BB962C8B-B14F-4D97-AF65-F5344CB8AC3E}">
        <p14:creationId xmlns:p14="http://schemas.microsoft.com/office/powerpoint/2010/main" val="790710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F3F0D-C170-4209-1465-D86CCA27D5B1}"/>
              </a:ext>
            </a:extLst>
          </p:cNvPr>
          <p:cNvSpPr>
            <a:spLocks noGrp="1"/>
          </p:cNvSpPr>
          <p:nvPr>
            <p:ph type="title"/>
          </p:nvPr>
        </p:nvSpPr>
        <p:spPr/>
        <p:txBody>
          <a:bodyPr/>
          <a:lstStyle/>
          <a:p>
            <a:r>
              <a:rPr lang="en-GB" b="0" i="0" dirty="0">
                <a:solidFill>
                  <a:srgbClr val="1F1F1F"/>
                </a:solidFill>
                <a:effectLst/>
                <a:latin typeface="Google Sans"/>
              </a:rPr>
              <a:t>How to start a blank presentation</a:t>
            </a:r>
            <a:endParaRPr lang="en-GB" dirty="0"/>
          </a:p>
        </p:txBody>
      </p:sp>
      <p:sp>
        <p:nvSpPr>
          <p:cNvPr id="3" name="Content Placeholder 2">
            <a:extLst>
              <a:ext uri="{FF2B5EF4-FFF2-40B4-BE49-F238E27FC236}">
                <a16:creationId xmlns:a16="http://schemas.microsoft.com/office/drawing/2014/main" id="{8EECA77E-0D45-02E1-C94B-DB076A416B40}"/>
              </a:ext>
            </a:extLst>
          </p:cNvPr>
          <p:cNvSpPr>
            <a:spLocks noGrp="1"/>
          </p:cNvSpPr>
          <p:nvPr>
            <p:ph idx="1"/>
          </p:nvPr>
        </p:nvSpPr>
        <p:spPr/>
        <p:txBody>
          <a:bodyPr/>
          <a:lstStyle/>
          <a:p>
            <a:pPr marL="0" indent="0">
              <a:buNone/>
            </a:pPr>
            <a:r>
              <a:rPr lang="en-GB" b="0" i="0" dirty="0">
                <a:solidFill>
                  <a:srgbClr val="1F1F1F"/>
                </a:solidFill>
                <a:effectLst/>
                <a:latin typeface="Google Sans"/>
              </a:rPr>
              <a:t>To start a blank presentation, you can follow these steps:</a:t>
            </a:r>
          </a:p>
          <a:p>
            <a:pPr algn="l">
              <a:buFont typeface="+mj-lt"/>
              <a:buAutoNum type="arabicPeriod"/>
            </a:pPr>
            <a:r>
              <a:rPr lang="en-GB" b="0" i="0" dirty="0">
                <a:solidFill>
                  <a:srgbClr val="1F1F1F"/>
                </a:solidFill>
                <a:effectLst/>
                <a:latin typeface="Google Sans"/>
              </a:rPr>
              <a:t>Click on the File tab in the Ribbon.</a:t>
            </a:r>
          </a:p>
          <a:p>
            <a:pPr algn="l">
              <a:buFont typeface="+mj-lt"/>
              <a:buAutoNum type="arabicPeriod"/>
            </a:pPr>
            <a:r>
              <a:rPr lang="en-GB" b="0" i="0" dirty="0">
                <a:solidFill>
                  <a:srgbClr val="1F1F1F"/>
                </a:solidFill>
                <a:effectLst/>
                <a:latin typeface="Google Sans"/>
              </a:rPr>
              <a:t>Click on the New button.</a:t>
            </a:r>
          </a:p>
          <a:p>
            <a:pPr algn="l">
              <a:buFont typeface="+mj-lt"/>
              <a:buAutoNum type="arabicPeriod"/>
            </a:pPr>
            <a:r>
              <a:rPr lang="en-GB" b="0" i="0" dirty="0">
                <a:solidFill>
                  <a:srgbClr val="1F1F1F"/>
                </a:solidFill>
                <a:effectLst/>
                <a:latin typeface="Google Sans"/>
              </a:rPr>
              <a:t>Select Blank Presentation from the list of templates.</a:t>
            </a:r>
          </a:p>
          <a:p>
            <a:pPr algn="l">
              <a:buFont typeface="+mj-lt"/>
              <a:buAutoNum type="arabicPeriod"/>
            </a:pPr>
            <a:r>
              <a:rPr lang="en-GB" b="0" i="0" dirty="0">
                <a:solidFill>
                  <a:srgbClr val="1F1F1F"/>
                </a:solidFill>
                <a:effectLst/>
                <a:latin typeface="Google Sans"/>
              </a:rPr>
              <a:t>Click on the Create button.</a:t>
            </a:r>
          </a:p>
          <a:p>
            <a:pPr marL="0" indent="0">
              <a:buNone/>
            </a:pPr>
            <a:endParaRPr lang="en-GB" dirty="0"/>
          </a:p>
        </p:txBody>
      </p:sp>
    </p:spTree>
    <p:extLst>
      <p:ext uri="{BB962C8B-B14F-4D97-AF65-F5344CB8AC3E}">
        <p14:creationId xmlns:p14="http://schemas.microsoft.com/office/powerpoint/2010/main" val="24443929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7A5F10-143A-0724-FCFE-1458042DF68E}"/>
              </a:ext>
            </a:extLst>
          </p:cNvPr>
          <p:cNvSpPr>
            <a:spLocks noGrp="1"/>
          </p:cNvSpPr>
          <p:nvPr>
            <p:ph type="title"/>
          </p:nvPr>
        </p:nvSpPr>
        <p:spPr/>
        <p:txBody>
          <a:bodyPr/>
          <a:lstStyle/>
          <a:p>
            <a:r>
              <a:rPr lang="en-GB" b="1" dirty="0"/>
              <a:t>Starting a presentation</a:t>
            </a:r>
          </a:p>
        </p:txBody>
      </p:sp>
      <p:sp>
        <p:nvSpPr>
          <p:cNvPr id="3" name="Content Placeholder 2">
            <a:extLst>
              <a:ext uri="{FF2B5EF4-FFF2-40B4-BE49-F238E27FC236}">
                <a16:creationId xmlns:a16="http://schemas.microsoft.com/office/drawing/2014/main" id="{1BB0AF52-CC46-E490-F72B-0D2B8C51E439}"/>
              </a:ext>
            </a:extLst>
          </p:cNvPr>
          <p:cNvSpPr>
            <a:spLocks noGrp="1"/>
          </p:cNvSpPr>
          <p:nvPr>
            <p:ph idx="1"/>
          </p:nvPr>
        </p:nvSpPr>
        <p:spPr/>
        <p:txBody>
          <a:bodyPr/>
          <a:lstStyle/>
          <a:p>
            <a:pPr marL="0" indent="0" algn="l">
              <a:buNone/>
            </a:pPr>
            <a:r>
              <a:rPr lang="en-GB" b="0" i="0" dirty="0">
                <a:solidFill>
                  <a:srgbClr val="1F1F1F"/>
                </a:solidFill>
                <a:effectLst/>
                <a:latin typeface="Google Sans"/>
              </a:rPr>
              <a:t>Once you have created a new presentation, you can start adding content to your slides. To do this, you can click on the text boxes, shapes, and other objects on the slides and start typing or adding images and videos.</a:t>
            </a:r>
          </a:p>
          <a:p>
            <a:pPr marL="0" indent="0" algn="l">
              <a:buNone/>
            </a:pPr>
            <a:r>
              <a:rPr lang="en-GB" b="0" i="0" dirty="0">
                <a:solidFill>
                  <a:srgbClr val="1F1F1F"/>
                </a:solidFill>
                <a:effectLst/>
                <a:latin typeface="Google Sans"/>
              </a:rPr>
              <a:t>You can also use the Ribbon to format your slides and add animations, transitions, and other effects.</a:t>
            </a:r>
          </a:p>
          <a:p>
            <a:endParaRPr lang="en-GB" dirty="0"/>
          </a:p>
        </p:txBody>
      </p:sp>
    </p:spTree>
    <p:extLst>
      <p:ext uri="{BB962C8B-B14F-4D97-AF65-F5344CB8AC3E}">
        <p14:creationId xmlns:p14="http://schemas.microsoft.com/office/powerpoint/2010/main" val="262536738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6</TotalTime>
  <Words>429</Words>
  <Application>Microsoft Office PowerPoint</Application>
  <PresentationFormat>On-screen Show (4:3)</PresentationFormat>
  <Paragraphs>25</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Google Sans</vt:lpstr>
      <vt:lpstr>Office Theme</vt:lpstr>
      <vt:lpstr>Introduction to PowerPoint</vt:lpstr>
      <vt:lpstr>PowerPoint: A powerful tool for creating engaging presentations</vt:lpstr>
      <vt:lpstr>How to open the PowerPoint application</vt:lpstr>
      <vt:lpstr>The PowerPoint interface</vt:lpstr>
      <vt:lpstr>How to start a blank presentation</vt:lpstr>
      <vt:lpstr>Starting a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PowerPoint</dc:title>
  <dc:creator>Ruari Mears</dc:creator>
  <cp:lastModifiedBy>Ruari Mears</cp:lastModifiedBy>
  <cp:revision>1</cp:revision>
  <dcterms:created xsi:type="dcterms:W3CDTF">2023-09-26T13:18:04Z</dcterms:created>
  <dcterms:modified xsi:type="dcterms:W3CDTF">2023-09-26T13:24:54Z</dcterms:modified>
</cp:coreProperties>
</file>