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7" r:id="rId5"/>
    <p:sldId id="261" r:id="rId6"/>
    <p:sldId id="312" r:id="rId7"/>
    <p:sldId id="328" r:id="rId8"/>
    <p:sldId id="317" r:id="rId9"/>
    <p:sldId id="320" r:id="rId10"/>
    <p:sldId id="318" r:id="rId11"/>
    <p:sldId id="260" r:id="rId12"/>
    <p:sldId id="329" r:id="rId13"/>
    <p:sldId id="316" r:id="rId14"/>
    <p:sldId id="319" r:id="rId15"/>
    <p:sldId id="313" r:id="rId16"/>
    <p:sldId id="326" r:id="rId17"/>
    <p:sldId id="321" r:id="rId18"/>
    <p:sldId id="330" r:id="rId19"/>
    <p:sldId id="323" r:id="rId20"/>
    <p:sldId id="322" r:id="rId21"/>
    <p:sldId id="327" r:id="rId22"/>
    <p:sldId id="259" r:id="rId23"/>
  </p:sldIdLst>
  <p:sldSz cx="9144000" cy="6858000" type="screen4x3"/>
  <p:notesSz cx="6797675" cy="9926638"/>
  <p:embeddedFontLst>
    <p:embeddedFont>
      <p:font typeface="Calibri" panose="020F0502020204030204" pitchFamily="34" charset="0"/>
      <p:regular r:id="rId25"/>
      <p:bold r:id="rId26"/>
      <p:italic r:id="rId27"/>
      <p:boldItalic r:id="rId28"/>
    </p:embeddedFont>
    <p:embeddedFont>
      <p:font typeface="Museo 100" panose="02000000000000000000" charset="0"/>
      <p:regular r:id="rId29"/>
    </p:embeddedFont>
    <p:embeddedFont>
      <p:font typeface="Museo 500" panose="02000000000000000000" charset="0"/>
      <p:regular r:id="rId30"/>
    </p:embeddedFont>
    <p:embeddedFont>
      <p:font typeface="Museo 700" panose="02000000000000000000" charset="0"/>
      <p:bold r:id="rId31"/>
    </p:embeddedFont>
    <p:embeddedFont>
      <p:font typeface="Museo 900" panose="02000000000000000000" charset="0"/>
      <p:bold r:id="rId32"/>
    </p:embeddedFont>
    <p:embeddedFont>
      <p:font typeface="Museo900-Regular" panose="02000000000000000000" charset="0"/>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D2"/>
    <a:srgbClr val="F9F9F8"/>
    <a:srgbClr val="FFAE0D"/>
    <a:srgbClr val="867BCC"/>
    <a:srgbClr val="C7462D"/>
    <a:srgbClr val="637075"/>
    <a:srgbClr val="C1C6CC"/>
    <a:srgbClr val="20692A"/>
    <a:srgbClr val="D1DA2E"/>
    <a:srgbClr val="571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Ross" userId="7954c944-6085-4b08-be0b-82a8f61afa5b" providerId="ADAL" clId="{B2A559B1-80E4-43A4-A1D3-E272722185D8}"/>
    <pc:docChg chg="undo custSel modSld modMainMaster">
      <pc:chgData name="Mike Ross" userId="7954c944-6085-4b08-be0b-82a8f61afa5b" providerId="ADAL" clId="{B2A559B1-80E4-43A4-A1D3-E272722185D8}" dt="2019-07-11T14:28:21.027" v="461" actId="20577"/>
      <pc:docMkLst>
        <pc:docMk/>
      </pc:docMkLst>
      <pc:sldChg chg="modSp">
        <pc:chgData name="Mike Ross" userId="7954c944-6085-4b08-be0b-82a8f61afa5b" providerId="ADAL" clId="{B2A559B1-80E4-43A4-A1D3-E272722185D8}" dt="2019-07-05T13:34:50.174" v="90" actId="20577"/>
        <pc:sldMkLst>
          <pc:docMk/>
          <pc:sldMk cId="3998161294" sldId="260"/>
        </pc:sldMkLst>
        <pc:spChg chg="mod">
          <ac:chgData name="Mike Ross" userId="7954c944-6085-4b08-be0b-82a8f61afa5b" providerId="ADAL" clId="{B2A559B1-80E4-43A4-A1D3-E272722185D8}" dt="2019-07-05T13:34:50.174" v="90" actId="20577"/>
          <ac:spMkLst>
            <pc:docMk/>
            <pc:sldMk cId="3998161294" sldId="260"/>
            <ac:spMk id="3" creationId="{76AB8E7A-A6C2-450A-9E27-9038DD65D762}"/>
          </ac:spMkLst>
        </pc:spChg>
      </pc:sldChg>
      <pc:sldChg chg="delSp modSp">
        <pc:chgData name="Mike Ross" userId="7954c944-6085-4b08-be0b-82a8f61afa5b" providerId="ADAL" clId="{B2A559B1-80E4-43A4-A1D3-E272722185D8}" dt="2019-07-09T08:32:35.283" v="436" actId="478"/>
        <pc:sldMkLst>
          <pc:docMk/>
          <pc:sldMk cId="1939890389" sldId="261"/>
        </pc:sldMkLst>
        <pc:spChg chg="mod">
          <ac:chgData name="Mike Ross" userId="7954c944-6085-4b08-be0b-82a8f61afa5b" providerId="ADAL" clId="{B2A559B1-80E4-43A4-A1D3-E272722185D8}" dt="2019-07-09T08:32:32.140" v="435" actId="20577"/>
          <ac:spMkLst>
            <pc:docMk/>
            <pc:sldMk cId="1939890389" sldId="261"/>
            <ac:spMk id="4" creationId="{EC118D72-844D-4BCA-A08B-1A0E21E4A66E}"/>
          </ac:spMkLst>
        </pc:spChg>
        <pc:picChg chg="del mod">
          <ac:chgData name="Mike Ross" userId="7954c944-6085-4b08-be0b-82a8f61afa5b" providerId="ADAL" clId="{B2A559B1-80E4-43A4-A1D3-E272722185D8}" dt="2019-07-09T08:32:35.283" v="436" actId="478"/>
          <ac:picMkLst>
            <pc:docMk/>
            <pc:sldMk cId="1939890389" sldId="261"/>
            <ac:picMk id="3" creationId="{643AB4E7-DFA5-47FF-9955-F8E5D831E948}"/>
          </ac:picMkLst>
        </pc:picChg>
      </pc:sldChg>
      <pc:sldChg chg="modSp">
        <pc:chgData name="Mike Ross" userId="7954c944-6085-4b08-be0b-82a8f61afa5b" providerId="ADAL" clId="{B2A559B1-80E4-43A4-A1D3-E272722185D8}" dt="2019-07-05T13:24:46.730" v="54" actId="207"/>
        <pc:sldMkLst>
          <pc:docMk/>
          <pc:sldMk cId="28093319" sldId="312"/>
        </pc:sldMkLst>
        <pc:spChg chg="mod">
          <ac:chgData name="Mike Ross" userId="7954c944-6085-4b08-be0b-82a8f61afa5b" providerId="ADAL" clId="{B2A559B1-80E4-43A4-A1D3-E272722185D8}" dt="2019-07-05T13:24:46.730" v="54" actId="207"/>
          <ac:spMkLst>
            <pc:docMk/>
            <pc:sldMk cId="28093319" sldId="312"/>
            <ac:spMk id="3" creationId="{00000000-0000-0000-0000-000000000000}"/>
          </ac:spMkLst>
        </pc:spChg>
      </pc:sldChg>
      <pc:sldChg chg="delSp modSp">
        <pc:chgData name="Mike Ross" userId="7954c944-6085-4b08-be0b-82a8f61afa5b" providerId="ADAL" clId="{B2A559B1-80E4-43A4-A1D3-E272722185D8}" dt="2019-07-05T14:02:33.556" v="323" actId="478"/>
        <pc:sldMkLst>
          <pc:docMk/>
          <pc:sldMk cId="259061807" sldId="313"/>
        </pc:sldMkLst>
        <pc:spChg chg="mod">
          <ac:chgData name="Mike Ross" userId="7954c944-6085-4b08-be0b-82a8f61afa5b" providerId="ADAL" clId="{B2A559B1-80E4-43A4-A1D3-E272722185D8}" dt="2019-07-05T14:02:30.064" v="322" actId="207"/>
          <ac:spMkLst>
            <pc:docMk/>
            <pc:sldMk cId="259061807" sldId="313"/>
            <ac:spMk id="3" creationId="{73C4D0DD-AE82-48AE-B602-E3A78320CDC4}"/>
          </ac:spMkLst>
        </pc:spChg>
        <pc:picChg chg="del">
          <ac:chgData name="Mike Ross" userId="7954c944-6085-4b08-be0b-82a8f61afa5b" providerId="ADAL" clId="{B2A559B1-80E4-43A4-A1D3-E272722185D8}" dt="2019-07-05T14:02:33.556" v="323" actId="478"/>
          <ac:picMkLst>
            <pc:docMk/>
            <pc:sldMk cId="259061807" sldId="313"/>
            <ac:picMk id="4" creationId="{D77FCCAE-5E05-4B0D-B614-5B1F0E7DAC33}"/>
          </ac:picMkLst>
        </pc:picChg>
      </pc:sldChg>
      <pc:sldChg chg="delSp modSp">
        <pc:chgData name="Mike Ross" userId="7954c944-6085-4b08-be0b-82a8f61afa5b" providerId="ADAL" clId="{B2A559B1-80E4-43A4-A1D3-E272722185D8}" dt="2019-07-09T08:36:04.672" v="445" actId="20577"/>
        <pc:sldMkLst>
          <pc:docMk/>
          <pc:sldMk cId="1979504588" sldId="316"/>
        </pc:sldMkLst>
        <pc:spChg chg="mod">
          <ac:chgData name="Mike Ross" userId="7954c944-6085-4b08-be0b-82a8f61afa5b" providerId="ADAL" clId="{B2A559B1-80E4-43A4-A1D3-E272722185D8}" dt="2019-07-09T08:36:04.672" v="445" actId="20577"/>
          <ac:spMkLst>
            <pc:docMk/>
            <pc:sldMk cId="1979504588" sldId="316"/>
            <ac:spMk id="3" creationId="{76AB8E7A-A6C2-450A-9E27-9038DD65D762}"/>
          </ac:spMkLst>
        </pc:spChg>
        <pc:picChg chg="del">
          <ac:chgData name="Mike Ross" userId="7954c944-6085-4b08-be0b-82a8f61afa5b" providerId="ADAL" clId="{B2A559B1-80E4-43A4-A1D3-E272722185D8}" dt="2019-07-05T13:41:32.036" v="113" actId="478"/>
          <ac:picMkLst>
            <pc:docMk/>
            <pc:sldMk cId="1979504588" sldId="316"/>
            <ac:picMk id="6" creationId="{CB63D72E-F21F-4416-9F84-DB02EA2C03F7}"/>
          </ac:picMkLst>
        </pc:picChg>
        <pc:picChg chg="mod">
          <ac:chgData name="Mike Ross" userId="7954c944-6085-4b08-be0b-82a8f61afa5b" providerId="ADAL" clId="{B2A559B1-80E4-43A4-A1D3-E272722185D8}" dt="2019-07-05T13:41:43.461" v="116" actId="1076"/>
          <ac:picMkLst>
            <pc:docMk/>
            <pc:sldMk cId="1979504588" sldId="316"/>
            <ac:picMk id="7" creationId="{44CAA470-65A2-4753-8329-F31C7623F3ED}"/>
          </ac:picMkLst>
        </pc:picChg>
      </pc:sldChg>
      <pc:sldChg chg="delSp modSp">
        <pc:chgData name="Mike Ross" userId="7954c944-6085-4b08-be0b-82a8f61afa5b" providerId="ADAL" clId="{B2A559B1-80E4-43A4-A1D3-E272722185D8}" dt="2019-07-05T13:31:13.605" v="72" actId="478"/>
        <pc:sldMkLst>
          <pc:docMk/>
          <pc:sldMk cId="4103947774" sldId="317"/>
        </pc:sldMkLst>
        <pc:spChg chg="mod">
          <ac:chgData name="Mike Ross" userId="7954c944-6085-4b08-be0b-82a8f61afa5b" providerId="ADAL" clId="{B2A559B1-80E4-43A4-A1D3-E272722185D8}" dt="2019-07-05T13:30:48.595" v="71" actId="179"/>
          <ac:spMkLst>
            <pc:docMk/>
            <pc:sldMk cId="4103947774" sldId="317"/>
            <ac:spMk id="3" creationId="{12B3AB68-804D-4E99-B8D3-2B1E56A7713C}"/>
          </ac:spMkLst>
        </pc:spChg>
        <pc:picChg chg="del">
          <ac:chgData name="Mike Ross" userId="7954c944-6085-4b08-be0b-82a8f61afa5b" providerId="ADAL" clId="{B2A559B1-80E4-43A4-A1D3-E272722185D8}" dt="2019-07-05T13:31:13.605" v="72" actId="478"/>
          <ac:picMkLst>
            <pc:docMk/>
            <pc:sldMk cId="4103947774" sldId="317"/>
            <ac:picMk id="4" creationId="{41E40374-C154-4312-839E-EFA0371956FC}"/>
          </ac:picMkLst>
        </pc:picChg>
      </pc:sldChg>
      <pc:sldChg chg="modSp">
        <pc:chgData name="Mike Ross" userId="7954c944-6085-4b08-be0b-82a8f61afa5b" providerId="ADAL" clId="{B2A559B1-80E4-43A4-A1D3-E272722185D8}" dt="2019-07-09T08:33:49.859" v="443" actId="1076"/>
        <pc:sldMkLst>
          <pc:docMk/>
          <pc:sldMk cId="1029695235" sldId="318"/>
        </pc:sldMkLst>
        <pc:spChg chg="mod">
          <ac:chgData name="Mike Ross" userId="7954c944-6085-4b08-be0b-82a8f61afa5b" providerId="ADAL" clId="{B2A559B1-80E4-43A4-A1D3-E272722185D8}" dt="2019-07-09T08:33:38.035" v="442" actId="14100"/>
          <ac:spMkLst>
            <pc:docMk/>
            <pc:sldMk cId="1029695235" sldId="318"/>
            <ac:spMk id="3" creationId="{C91EDF22-A38B-40AF-95D2-99ED44CAE6A2}"/>
          </ac:spMkLst>
        </pc:spChg>
        <pc:picChg chg="mod">
          <ac:chgData name="Mike Ross" userId="7954c944-6085-4b08-be0b-82a8f61afa5b" providerId="ADAL" clId="{B2A559B1-80E4-43A4-A1D3-E272722185D8}" dt="2019-07-09T08:33:49.859" v="443" actId="1076"/>
          <ac:picMkLst>
            <pc:docMk/>
            <pc:sldMk cId="1029695235" sldId="318"/>
            <ac:picMk id="4" creationId="{3CCD8800-43D4-41D9-A00C-7B52AC8E7E4B}"/>
          </ac:picMkLst>
        </pc:picChg>
      </pc:sldChg>
      <pc:sldChg chg="addSp delSp modSp">
        <pc:chgData name="Mike Ross" userId="7954c944-6085-4b08-be0b-82a8f61afa5b" providerId="ADAL" clId="{B2A559B1-80E4-43A4-A1D3-E272722185D8}" dt="2019-07-05T14:01:39.393" v="316" actId="20577"/>
        <pc:sldMkLst>
          <pc:docMk/>
          <pc:sldMk cId="2783095173" sldId="319"/>
        </pc:sldMkLst>
        <pc:spChg chg="mod">
          <ac:chgData name="Mike Ross" userId="7954c944-6085-4b08-be0b-82a8f61afa5b" providerId="ADAL" clId="{B2A559B1-80E4-43A4-A1D3-E272722185D8}" dt="2019-07-05T14:01:39.393" v="316" actId="20577"/>
          <ac:spMkLst>
            <pc:docMk/>
            <pc:sldMk cId="2783095173" sldId="319"/>
            <ac:spMk id="3" creationId="{A69F662D-ADFA-4475-A2D0-57628B09F3F1}"/>
          </ac:spMkLst>
        </pc:spChg>
        <pc:picChg chg="del">
          <ac:chgData name="Mike Ross" userId="7954c944-6085-4b08-be0b-82a8f61afa5b" providerId="ADAL" clId="{B2A559B1-80E4-43A4-A1D3-E272722185D8}" dt="2019-07-05T13:56:09.568" v="260" actId="478"/>
          <ac:picMkLst>
            <pc:docMk/>
            <pc:sldMk cId="2783095173" sldId="319"/>
            <ac:picMk id="6" creationId="{DF7E2419-D00C-4818-9403-7552EB659AC5}"/>
          </ac:picMkLst>
        </pc:picChg>
        <pc:picChg chg="add mod">
          <ac:chgData name="Mike Ross" userId="7954c944-6085-4b08-be0b-82a8f61afa5b" providerId="ADAL" clId="{B2A559B1-80E4-43A4-A1D3-E272722185D8}" dt="2019-07-05T13:56:57.655" v="277" actId="1076"/>
          <ac:picMkLst>
            <pc:docMk/>
            <pc:sldMk cId="2783095173" sldId="319"/>
            <ac:picMk id="1026" creationId="{888279D3-3690-4782-834C-BF7DFC45A574}"/>
          </ac:picMkLst>
        </pc:picChg>
      </pc:sldChg>
      <pc:sldChg chg="modSp">
        <pc:chgData name="Mike Ross" userId="7954c944-6085-4b08-be0b-82a8f61afa5b" providerId="ADAL" clId="{B2A559B1-80E4-43A4-A1D3-E272722185D8}" dt="2019-07-05T13:32:21.086" v="76" actId="207"/>
        <pc:sldMkLst>
          <pc:docMk/>
          <pc:sldMk cId="4041873195" sldId="320"/>
        </pc:sldMkLst>
        <pc:spChg chg="mod">
          <ac:chgData name="Mike Ross" userId="7954c944-6085-4b08-be0b-82a8f61afa5b" providerId="ADAL" clId="{B2A559B1-80E4-43A4-A1D3-E272722185D8}" dt="2019-07-05T13:32:21.086" v="76" actId="207"/>
          <ac:spMkLst>
            <pc:docMk/>
            <pc:sldMk cId="4041873195" sldId="320"/>
            <ac:spMk id="3" creationId="{1C743F6C-49FA-4F2D-966F-80B7949ADF63}"/>
          </ac:spMkLst>
        </pc:spChg>
      </pc:sldChg>
      <pc:sldChg chg="modSp">
        <pc:chgData name="Mike Ross" userId="7954c944-6085-4b08-be0b-82a8f61afa5b" providerId="ADAL" clId="{B2A559B1-80E4-43A4-A1D3-E272722185D8}" dt="2019-07-05T14:37:43.164" v="419" actId="6549"/>
        <pc:sldMkLst>
          <pc:docMk/>
          <pc:sldMk cId="2056071613" sldId="321"/>
        </pc:sldMkLst>
        <pc:spChg chg="mod">
          <ac:chgData name="Mike Ross" userId="7954c944-6085-4b08-be0b-82a8f61afa5b" providerId="ADAL" clId="{B2A559B1-80E4-43A4-A1D3-E272722185D8}" dt="2019-07-05T14:37:43.164" v="419" actId="6549"/>
          <ac:spMkLst>
            <pc:docMk/>
            <pc:sldMk cId="2056071613" sldId="321"/>
            <ac:spMk id="3" creationId="{4C5D0FF1-4165-4122-AF1C-E864AA10A8CE}"/>
          </ac:spMkLst>
        </pc:spChg>
        <pc:picChg chg="mod">
          <ac:chgData name="Mike Ross" userId="7954c944-6085-4b08-be0b-82a8f61afa5b" providerId="ADAL" clId="{B2A559B1-80E4-43A4-A1D3-E272722185D8}" dt="2019-07-05T14:05:07.083" v="339" actId="1076"/>
          <ac:picMkLst>
            <pc:docMk/>
            <pc:sldMk cId="2056071613" sldId="321"/>
            <ac:picMk id="4" creationId="{2AE60E36-5400-4D87-8187-16049CA0DE8B}"/>
          </ac:picMkLst>
        </pc:picChg>
      </pc:sldChg>
      <pc:sldChg chg="modSp">
        <pc:chgData name="Mike Ross" userId="7954c944-6085-4b08-be0b-82a8f61afa5b" providerId="ADAL" clId="{B2A559B1-80E4-43A4-A1D3-E272722185D8}" dt="2019-07-05T14:33:11.885" v="375" actId="732"/>
        <pc:sldMkLst>
          <pc:docMk/>
          <pc:sldMk cId="2023971980" sldId="322"/>
        </pc:sldMkLst>
        <pc:spChg chg="mod">
          <ac:chgData name="Mike Ross" userId="7954c944-6085-4b08-be0b-82a8f61afa5b" providerId="ADAL" clId="{B2A559B1-80E4-43A4-A1D3-E272722185D8}" dt="2019-07-05T14:32:26.719" v="373" actId="20577"/>
          <ac:spMkLst>
            <pc:docMk/>
            <pc:sldMk cId="2023971980" sldId="322"/>
            <ac:spMk id="3" creationId="{4C5D0FF1-4165-4122-AF1C-E864AA10A8CE}"/>
          </ac:spMkLst>
        </pc:spChg>
        <pc:grpChg chg="mod">
          <ac:chgData name="Mike Ross" userId="7954c944-6085-4b08-be0b-82a8f61afa5b" providerId="ADAL" clId="{B2A559B1-80E4-43A4-A1D3-E272722185D8}" dt="2019-07-05T14:32:35.898" v="374" actId="14100"/>
          <ac:grpSpMkLst>
            <pc:docMk/>
            <pc:sldMk cId="2023971980" sldId="322"/>
            <ac:grpSpMk id="8" creationId="{FDAF28C0-B920-4147-95CD-8A78701D6123}"/>
          </ac:grpSpMkLst>
        </pc:grpChg>
        <pc:picChg chg="mod modCrop">
          <ac:chgData name="Mike Ross" userId="7954c944-6085-4b08-be0b-82a8f61afa5b" providerId="ADAL" clId="{B2A559B1-80E4-43A4-A1D3-E272722185D8}" dt="2019-07-05T14:33:11.885" v="375" actId="732"/>
          <ac:picMkLst>
            <pc:docMk/>
            <pc:sldMk cId="2023971980" sldId="322"/>
            <ac:picMk id="7" creationId="{FB820C41-7C03-4362-86BD-7BCB10F2AFBF}"/>
          </ac:picMkLst>
        </pc:picChg>
      </pc:sldChg>
      <pc:sldChg chg="modSp">
        <pc:chgData name="Mike Ross" userId="7954c944-6085-4b08-be0b-82a8f61afa5b" providerId="ADAL" clId="{B2A559B1-80E4-43A4-A1D3-E272722185D8}" dt="2019-07-09T08:37:10.416" v="457" actId="207"/>
        <pc:sldMkLst>
          <pc:docMk/>
          <pc:sldMk cId="2572961088" sldId="323"/>
        </pc:sldMkLst>
        <pc:spChg chg="mod">
          <ac:chgData name="Mike Ross" userId="7954c944-6085-4b08-be0b-82a8f61afa5b" providerId="ADAL" clId="{B2A559B1-80E4-43A4-A1D3-E272722185D8}" dt="2019-07-09T08:37:10.416" v="457" actId="207"/>
          <ac:spMkLst>
            <pc:docMk/>
            <pc:sldMk cId="2572961088" sldId="323"/>
            <ac:spMk id="3" creationId="{4C5D0FF1-4165-4122-AF1C-E864AA10A8CE}"/>
          </ac:spMkLst>
        </pc:spChg>
      </pc:sldChg>
      <pc:sldChg chg="modSp">
        <pc:chgData name="Mike Ross" userId="7954c944-6085-4b08-be0b-82a8f61afa5b" providerId="ADAL" clId="{B2A559B1-80E4-43A4-A1D3-E272722185D8}" dt="2019-07-05T14:03:27.503" v="325" actId="6549"/>
        <pc:sldMkLst>
          <pc:docMk/>
          <pc:sldMk cId="2984390737" sldId="326"/>
        </pc:sldMkLst>
        <pc:spChg chg="mod">
          <ac:chgData name="Mike Ross" userId="7954c944-6085-4b08-be0b-82a8f61afa5b" providerId="ADAL" clId="{B2A559B1-80E4-43A4-A1D3-E272722185D8}" dt="2019-07-05T14:03:27.503" v="325" actId="6549"/>
          <ac:spMkLst>
            <pc:docMk/>
            <pc:sldMk cId="2984390737" sldId="326"/>
            <ac:spMk id="136" creationId="{00000000-0000-0000-0000-000000000000}"/>
          </ac:spMkLst>
        </pc:spChg>
      </pc:sldChg>
      <pc:sldChg chg="addSp modSp">
        <pc:chgData name="Mike Ross" userId="7954c944-6085-4b08-be0b-82a8f61afa5b" providerId="ADAL" clId="{B2A559B1-80E4-43A4-A1D3-E272722185D8}" dt="2019-07-11T14:28:21.027" v="461" actId="20577"/>
        <pc:sldMkLst>
          <pc:docMk/>
          <pc:sldMk cId="1537812975" sldId="327"/>
        </pc:sldMkLst>
        <pc:spChg chg="mod">
          <ac:chgData name="Mike Ross" userId="7954c944-6085-4b08-be0b-82a8f61afa5b" providerId="ADAL" clId="{B2A559B1-80E4-43A4-A1D3-E272722185D8}" dt="2019-07-05T14:39:34.701" v="426" actId="20577"/>
          <ac:spMkLst>
            <pc:docMk/>
            <pc:sldMk cId="1537812975" sldId="327"/>
            <ac:spMk id="135" creationId="{00000000-0000-0000-0000-000000000000}"/>
          </ac:spMkLst>
        </pc:spChg>
        <pc:spChg chg="mod">
          <ac:chgData name="Mike Ross" userId="7954c944-6085-4b08-be0b-82a8f61afa5b" providerId="ADAL" clId="{B2A559B1-80E4-43A4-A1D3-E272722185D8}" dt="2019-07-11T14:28:21.027" v="461" actId="20577"/>
          <ac:spMkLst>
            <pc:docMk/>
            <pc:sldMk cId="1537812975" sldId="327"/>
            <ac:spMk id="136" creationId="{00000000-0000-0000-0000-000000000000}"/>
          </ac:spMkLst>
        </pc:spChg>
        <pc:picChg chg="add mod">
          <ac:chgData name="Mike Ross" userId="7954c944-6085-4b08-be0b-82a8f61afa5b" providerId="ADAL" clId="{B2A559B1-80E4-43A4-A1D3-E272722185D8}" dt="2019-07-05T14:40:34.977" v="431" actId="1076"/>
          <ac:picMkLst>
            <pc:docMk/>
            <pc:sldMk cId="1537812975" sldId="327"/>
            <ac:picMk id="4" creationId="{9488ABE7-6CEE-4396-935D-50FA5607B3F7}"/>
          </ac:picMkLst>
        </pc:picChg>
      </pc:sldChg>
      <pc:sldChg chg="addSp delSp modSp">
        <pc:chgData name="Mike Ross" userId="7954c944-6085-4b08-be0b-82a8f61afa5b" providerId="ADAL" clId="{B2A559B1-80E4-43A4-A1D3-E272722185D8}" dt="2019-07-05T13:20:48.192" v="13" actId="207"/>
        <pc:sldMkLst>
          <pc:docMk/>
          <pc:sldMk cId="2144891240" sldId="328"/>
        </pc:sldMkLst>
        <pc:spChg chg="mod">
          <ac:chgData name="Mike Ross" userId="7954c944-6085-4b08-be0b-82a8f61afa5b" providerId="ADAL" clId="{B2A559B1-80E4-43A4-A1D3-E272722185D8}" dt="2019-07-05T13:20:48.192" v="13" actId="207"/>
          <ac:spMkLst>
            <pc:docMk/>
            <pc:sldMk cId="2144891240" sldId="328"/>
            <ac:spMk id="3" creationId="{09B8BEBB-7FF5-4AEF-A44F-93D85B3FE081}"/>
          </ac:spMkLst>
        </pc:spChg>
        <pc:spChg chg="add del mod">
          <ac:chgData name="Mike Ross" userId="7954c944-6085-4b08-be0b-82a8f61afa5b" providerId="ADAL" clId="{B2A559B1-80E4-43A4-A1D3-E272722185D8}" dt="2019-07-05T13:19:39.992" v="7"/>
          <ac:spMkLst>
            <pc:docMk/>
            <pc:sldMk cId="2144891240" sldId="328"/>
            <ac:spMk id="5" creationId="{1AB0813F-015B-44B6-A7F4-9A23ADA57672}"/>
          </ac:spMkLst>
        </pc:spChg>
        <pc:spChg chg="add del mod">
          <ac:chgData name="Mike Ross" userId="7954c944-6085-4b08-be0b-82a8f61afa5b" providerId="ADAL" clId="{B2A559B1-80E4-43A4-A1D3-E272722185D8}" dt="2019-07-05T13:19:39.992" v="7"/>
          <ac:spMkLst>
            <pc:docMk/>
            <pc:sldMk cId="2144891240" sldId="328"/>
            <ac:spMk id="6" creationId="{CB747B09-9D98-43D6-87F5-D754862830A8}"/>
          </ac:spMkLst>
        </pc:spChg>
      </pc:sldChg>
      <pc:sldChg chg="addSp delSp modSp">
        <pc:chgData name="Mike Ross" userId="7954c944-6085-4b08-be0b-82a8f61afa5b" providerId="ADAL" clId="{B2A559B1-80E4-43A4-A1D3-E272722185D8}" dt="2019-07-05T13:36:14.930" v="99" actId="20577"/>
        <pc:sldMkLst>
          <pc:docMk/>
          <pc:sldMk cId="3036409372" sldId="329"/>
        </pc:sldMkLst>
        <pc:spChg chg="mod">
          <ac:chgData name="Mike Ross" userId="7954c944-6085-4b08-be0b-82a8f61afa5b" providerId="ADAL" clId="{B2A559B1-80E4-43A4-A1D3-E272722185D8}" dt="2019-07-05T13:36:14.930" v="99" actId="20577"/>
          <ac:spMkLst>
            <pc:docMk/>
            <pc:sldMk cId="3036409372" sldId="329"/>
            <ac:spMk id="3" creationId="{199C5CF1-C3B9-43B9-A029-62AF991B2315}"/>
          </ac:spMkLst>
        </pc:spChg>
        <pc:spChg chg="add del mod">
          <ac:chgData name="Mike Ross" userId="7954c944-6085-4b08-be0b-82a8f61afa5b" providerId="ADAL" clId="{B2A559B1-80E4-43A4-A1D3-E272722185D8}" dt="2019-07-05T13:36:00.780" v="97"/>
          <ac:spMkLst>
            <pc:docMk/>
            <pc:sldMk cId="3036409372" sldId="329"/>
            <ac:spMk id="5" creationId="{439A647B-08FC-47EE-89BB-7A8A0E41EC27}"/>
          </ac:spMkLst>
        </pc:spChg>
        <pc:spChg chg="add del mod">
          <ac:chgData name="Mike Ross" userId="7954c944-6085-4b08-be0b-82a8f61afa5b" providerId="ADAL" clId="{B2A559B1-80E4-43A4-A1D3-E272722185D8}" dt="2019-07-05T13:36:00.780" v="97"/>
          <ac:spMkLst>
            <pc:docMk/>
            <pc:sldMk cId="3036409372" sldId="329"/>
            <ac:spMk id="6" creationId="{B61D3ACD-B598-4E9F-B7BB-AE24618C9F8B}"/>
          </ac:spMkLst>
        </pc:spChg>
      </pc:sldChg>
      <pc:sldChg chg="modSp">
        <pc:chgData name="Mike Ross" userId="7954c944-6085-4b08-be0b-82a8f61afa5b" providerId="ADAL" clId="{B2A559B1-80E4-43A4-A1D3-E272722185D8}" dt="2019-07-05T14:37:01.896" v="416" actId="207"/>
        <pc:sldMkLst>
          <pc:docMk/>
          <pc:sldMk cId="526211093" sldId="330"/>
        </pc:sldMkLst>
        <pc:spChg chg="mod">
          <ac:chgData name="Mike Ross" userId="7954c944-6085-4b08-be0b-82a8f61afa5b" providerId="ADAL" clId="{B2A559B1-80E4-43A4-A1D3-E272722185D8}" dt="2019-07-05T14:37:01.896" v="416" actId="207"/>
          <ac:spMkLst>
            <pc:docMk/>
            <pc:sldMk cId="526211093" sldId="330"/>
            <ac:spMk id="3" creationId="{4C5D0FF1-4165-4122-AF1C-E864AA10A8CE}"/>
          </ac:spMkLst>
        </pc:spChg>
      </pc:sldChg>
      <pc:sldMasterChg chg="modSldLayout">
        <pc:chgData name="Mike Ross" userId="7954c944-6085-4b08-be0b-82a8f61afa5b" providerId="ADAL" clId="{B2A559B1-80E4-43A4-A1D3-E272722185D8}" dt="2019-07-05T14:34:22.437" v="381" actId="20577"/>
        <pc:sldMasterMkLst>
          <pc:docMk/>
          <pc:sldMasterMk cId="1310585009" sldId="2147483648"/>
        </pc:sldMasterMkLst>
        <pc:sldLayoutChg chg="modSp">
          <pc:chgData name="Mike Ross" userId="7954c944-6085-4b08-be0b-82a8f61afa5b" providerId="ADAL" clId="{B2A559B1-80E4-43A4-A1D3-E272722185D8}" dt="2019-07-05T14:34:22.437" v="381" actId="20577"/>
          <pc:sldLayoutMkLst>
            <pc:docMk/>
            <pc:sldMasterMk cId="1310585009" sldId="2147483648"/>
            <pc:sldLayoutMk cId="3018863990" sldId="2147483652"/>
          </pc:sldLayoutMkLst>
          <pc:spChg chg="mod">
            <ac:chgData name="Mike Ross" userId="7954c944-6085-4b08-be0b-82a8f61afa5b" providerId="ADAL" clId="{B2A559B1-80E4-43A4-A1D3-E272722185D8}" dt="2019-07-05T14:34:22.437" v="381" actId="20577"/>
            <ac:spMkLst>
              <pc:docMk/>
              <pc:sldMasterMk cId="1310585009" sldId="2147483648"/>
              <pc:sldLayoutMk cId="3018863990" sldId="2147483652"/>
              <ac:spMk id="10" creationId="{00000000-0000-0000-0000-000000000000}"/>
            </ac:spMkLst>
          </pc:spChg>
        </pc:sldLayoutChg>
        <pc:sldLayoutChg chg="modSp">
          <pc:chgData name="Mike Ross" userId="7954c944-6085-4b08-be0b-82a8f61afa5b" providerId="ADAL" clId="{B2A559B1-80E4-43A4-A1D3-E272722185D8}" dt="2019-07-05T14:34:16.284" v="380" actId="20577"/>
          <pc:sldLayoutMkLst>
            <pc:docMk/>
            <pc:sldMasterMk cId="1310585009" sldId="2147483648"/>
            <pc:sldLayoutMk cId="842197891" sldId="2147483653"/>
          </pc:sldLayoutMkLst>
          <pc:spChg chg="mod">
            <ac:chgData name="Mike Ross" userId="7954c944-6085-4b08-be0b-82a8f61afa5b" providerId="ADAL" clId="{B2A559B1-80E4-43A4-A1D3-E272722185D8}" dt="2019-07-05T14:34:16.284" v="380" actId="20577"/>
            <ac:spMkLst>
              <pc:docMk/>
              <pc:sldMasterMk cId="1310585009" sldId="2147483648"/>
              <pc:sldLayoutMk cId="842197891" sldId="2147483653"/>
              <ac:spMk id="14" creationId="{B29C84BA-AE9B-4598-A0F2-78FC3DE24FF0}"/>
            </ac:spMkLst>
          </pc:spChg>
        </pc:sldLayoutChg>
        <pc:sldLayoutChg chg="modSp">
          <pc:chgData name="Mike Ross" userId="7954c944-6085-4b08-be0b-82a8f61afa5b" providerId="ADAL" clId="{B2A559B1-80E4-43A4-A1D3-E272722185D8}" dt="2019-07-05T14:34:10.173" v="379" actId="20577"/>
          <pc:sldLayoutMkLst>
            <pc:docMk/>
            <pc:sldMasterMk cId="1310585009" sldId="2147483648"/>
            <pc:sldLayoutMk cId="3022966019" sldId="2147483654"/>
          </pc:sldLayoutMkLst>
          <pc:spChg chg="mod">
            <ac:chgData name="Mike Ross" userId="7954c944-6085-4b08-be0b-82a8f61afa5b" providerId="ADAL" clId="{B2A559B1-80E4-43A4-A1D3-E272722185D8}" dt="2019-07-05T14:34:10.173" v="379" actId="20577"/>
            <ac:spMkLst>
              <pc:docMk/>
              <pc:sldMasterMk cId="1310585009" sldId="2147483648"/>
              <pc:sldLayoutMk cId="3022966019" sldId="2147483654"/>
              <ac:spMk id="12" creationId="{3CCAA641-DCE6-4123-82F0-34BB3AA0E382}"/>
            </ac:spMkLst>
          </pc:spChg>
        </pc:sldLayoutChg>
        <pc:sldLayoutChg chg="modSp">
          <pc:chgData name="Mike Ross" userId="7954c944-6085-4b08-be0b-82a8f61afa5b" providerId="ADAL" clId="{B2A559B1-80E4-43A4-A1D3-E272722185D8}" dt="2019-07-05T14:34:03.198" v="378" actId="20577"/>
          <pc:sldLayoutMkLst>
            <pc:docMk/>
            <pc:sldMasterMk cId="1310585009" sldId="2147483648"/>
            <pc:sldLayoutMk cId="1343773056" sldId="2147483656"/>
          </pc:sldLayoutMkLst>
          <pc:spChg chg="mod">
            <ac:chgData name="Mike Ross" userId="7954c944-6085-4b08-be0b-82a8f61afa5b" providerId="ADAL" clId="{B2A559B1-80E4-43A4-A1D3-E272722185D8}" dt="2019-07-05T14:34:03.198" v="378" actId="20577"/>
            <ac:spMkLst>
              <pc:docMk/>
              <pc:sldMasterMk cId="1310585009" sldId="2147483648"/>
              <pc:sldLayoutMk cId="1343773056" sldId="2147483656"/>
              <ac:spMk id="11" creationId="{17C126AE-B511-458A-BE00-47B03F092529}"/>
            </ac:spMkLst>
          </pc:spChg>
        </pc:sldLayoutChg>
      </pc:sldMasterChg>
    </pc:docChg>
  </pc:docChgLst>
  <pc:docChgLst>
    <pc:chgData name="Leonora Sheppard" userId="3688f6d8-1f97-408e-a4fe-cc859c551ddb" providerId="ADAL" clId="{6C6DA460-E699-4BBB-BBFF-5D7F99388F9F}"/>
    <pc:docChg chg="modSld">
      <pc:chgData name="Leonora Sheppard" userId="3688f6d8-1f97-408e-a4fe-cc859c551ddb" providerId="ADAL" clId="{6C6DA460-E699-4BBB-BBFF-5D7F99388F9F}" dt="2019-07-08T14:05:12.324" v="24" actId="20577"/>
      <pc:docMkLst>
        <pc:docMk/>
      </pc:docMkLst>
      <pc:sldChg chg="modSp">
        <pc:chgData name="Leonora Sheppard" userId="3688f6d8-1f97-408e-a4fe-cc859c551ddb" providerId="ADAL" clId="{6C6DA460-E699-4BBB-BBFF-5D7F99388F9F}" dt="2019-07-08T13:42:17.617" v="3" actId="20577"/>
        <pc:sldMkLst>
          <pc:docMk/>
          <pc:sldMk cId="3998161294" sldId="260"/>
        </pc:sldMkLst>
        <pc:spChg chg="mod">
          <ac:chgData name="Leonora Sheppard" userId="3688f6d8-1f97-408e-a4fe-cc859c551ddb" providerId="ADAL" clId="{6C6DA460-E699-4BBB-BBFF-5D7F99388F9F}" dt="2019-07-08T13:42:17.617" v="3" actId="20577"/>
          <ac:spMkLst>
            <pc:docMk/>
            <pc:sldMk cId="3998161294" sldId="260"/>
            <ac:spMk id="3" creationId="{76AB8E7A-A6C2-450A-9E27-9038DD65D762}"/>
          </ac:spMkLst>
        </pc:spChg>
      </pc:sldChg>
      <pc:sldChg chg="modSp">
        <pc:chgData name="Leonora Sheppard" userId="3688f6d8-1f97-408e-a4fe-cc859c551ddb" providerId="ADAL" clId="{6C6DA460-E699-4BBB-BBFF-5D7F99388F9F}" dt="2019-07-08T13:52:46.678" v="12" actId="20577"/>
        <pc:sldMkLst>
          <pc:docMk/>
          <pc:sldMk cId="259061807" sldId="313"/>
        </pc:sldMkLst>
        <pc:spChg chg="mod">
          <ac:chgData name="Leonora Sheppard" userId="3688f6d8-1f97-408e-a4fe-cc859c551ddb" providerId="ADAL" clId="{6C6DA460-E699-4BBB-BBFF-5D7F99388F9F}" dt="2019-07-08T13:52:46.678" v="12" actId="20577"/>
          <ac:spMkLst>
            <pc:docMk/>
            <pc:sldMk cId="259061807" sldId="313"/>
            <ac:spMk id="3" creationId="{73C4D0DD-AE82-48AE-B602-E3A78320CDC4}"/>
          </ac:spMkLst>
        </pc:spChg>
      </pc:sldChg>
      <pc:sldChg chg="modSp">
        <pc:chgData name="Leonora Sheppard" userId="3688f6d8-1f97-408e-a4fe-cc859c551ddb" providerId="ADAL" clId="{6C6DA460-E699-4BBB-BBFF-5D7F99388F9F}" dt="2019-07-08T13:42:00.816" v="1" actId="14100"/>
        <pc:sldMkLst>
          <pc:docMk/>
          <pc:sldMk cId="1029695235" sldId="318"/>
        </pc:sldMkLst>
        <pc:spChg chg="mod">
          <ac:chgData name="Leonora Sheppard" userId="3688f6d8-1f97-408e-a4fe-cc859c551ddb" providerId="ADAL" clId="{6C6DA460-E699-4BBB-BBFF-5D7F99388F9F}" dt="2019-07-08T13:42:00.816" v="1" actId="14100"/>
          <ac:spMkLst>
            <pc:docMk/>
            <pc:sldMk cId="1029695235" sldId="318"/>
            <ac:spMk id="3" creationId="{C91EDF22-A38B-40AF-95D2-99ED44CAE6A2}"/>
          </ac:spMkLst>
        </pc:spChg>
      </pc:sldChg>
      <pc:sldChg chg="modSp">
        <pc:chgData name="Leonora Sheppard" userId="3688f6d8-1f97-408e-a4fe-cc859c551ddb" providerId="ADAL" clId="{6C6DA460-E699-4BBB-BBFF-5D7F99388F9F}" dt="2019-07-08T13:52:27.774" v="8" actId="20577"/>
        <pc:sldMkLst>
          <pc:docMk/>
          <pc:sldMk cId="2783095173" sldId="319"/>
        </pc:sldMkLst>
        <pc:spChg chg="mod">
          <ac:chgData name="Leonora Sheppard" userId="3688f6d8-1f97-408e-a4fe-cc859c551ddb" providerId="ADAL" clId="{6C6DA460-E699-4BBB-BBFF-5D7F99388F9F}" dt="2019-07-08T13:52:27.774" v="8" actId="20577"/>
          <ac:spMkLst>
            <pc:docMk/>
            <pc:sldMk cId="2783095173" sldId="319"/>
            <ac:spMk id="3" creationId="{A69F662D-ADFA-4475-A2D0-57628B09F3F1}"/>
          </ac:spMkLst>
        </pc:spChg>
      </pc:sldChg>
      <pc:sldChg chg="modSp">
        <pc:chgData name="Leonora Sheppard" userId="3688f6d8-1f97-408e-a4fe-cc859c551ddb" providerId="ADAL" clId="{6C6DA460-E699-4BBB-BBFF-5D7F99388F9F}" dt="2019-07-08T13:54:06.134" v="16" actId="20577"/>
        <pc:sldMkLst>
          <pc:docMk/>
          <pc:sldMk cId="2056071613" sldId="321"/>
        </pc:sldMkLst>
        <pc:spChg chg="mod">
          <ac:chgData name="Leonora Sheppard" userId="3688f6d8-1f97-408e-a4fe-cc859c551ddb" providerId="ADAL" clId="{6C6DA460-E699-4BBB-BBFF-5D7F99388F9F}" dt="2019-07-08T13:54:06.134" v="16" actId="20577"/>
          <ac:spMkLst>
            <pc:docMk/>
            <pc:sldMk cId="2056071613" sldId="321"/>
            <ac:spMk id="3" creationId="{4C5D0FF1-4165-4122-AF1C-E864AA10A8CE}"/>
          </ac:spMkLst>
        </pc:spChg>
      </pc:sldChg>
      <pc:sldChg chg="modSp">
        <pc:chgData name="Leonora Sheppard" userId="3688f6d8-1f97-408e-a4fe-cc859c551ddb" providerId="ADAL" clId="{6C6DA460-E699-4BBB-BBFF-5D7F99388F9F}" dt="2019-07-08T14:05:12.324" v="24" actId="20577"/>
        <pc:sldMkLst>
          <pc:docMk/>
          <pc:sldMk cId="2023971980" sldId="322"/>
        </pc:sldMkLst>
        <pc:spChg chg="mod">
          <ac:chgData name="Leonora Sheppard" userId="3688f6d8-1f97-408e-a4fe-cc859c551ddb" providerId="ADAL" clId="{6C6DA460-E699-4BBB-BBFF-5D7F99388F9F}" dt="2019-07-08T14:05:12.324" v="24" actId="20577"/>
          <ac:spMkLst>
            <pc:docMk/>
            <pc:sldMk cId="2023971980" sldId="322"/>
            <ac:spMk id="3" creationId="{4C5D0FF1-4165-4122-AF1C-E864AA10A8CE}"/>
          </ac:spMkLst>
        </pc:spChg>
      </pc:sldChg>
      <pc:sldChg chg="modSp">
        <pc:chgData name="Leonora Sheppard" userId="3688f6d8-1f97-408e-a4fe-cc859c551ddb" providerId="ADAL" clId="{6C6DA460-E699-4BBB-BBFF-5D7F99388F9F}" dt="2019-07-08T13:54:59.576" v="22" actId="20577"/>
        <pc:sldMkLst>
          <pc:docMk/>
          <pc:sldMk cId="526211093" sldId="330"/>
        </pc:sldMkLst>
        <pc:spChg chg="mod">
          <ac:chgData name="Leonora Sheppard" userId="3688f6d8-1f97-408e-a4fe-cc859c551ddb" providerId="ADAL" clId="{6C6DA460-E699-4BBB-BBFF-5D7F99388F9F}" dt="2019-07-08T13:54:59.576" v="22" actId="20577"/>
          <ac:spMkLst>
            <pc:docMk/>
            <pc:sldMk cId="526211093" sldId="330"/>
            <ac:spMk id="3" creationId="{4C5D0FF1-4165-4122-AF1C-E864AA10A8CE}"/>
          </ac:spMkLst>
        </pc:spChg>
      </pc:sldChg>
    </pc:docChg>
  </pc:docChgLst>
  <pc:docChgLst>
    <pc:chgData name="Andy Gray" userId="3900aca3-aa6e-4813-b4e0-c02f9e48a0aa" providerId="ADAL" clId="{50AB9591-22A2-402B-98E5-C206545402BE}"/>
    <pc:docChg chg="undo custSel modSld">
      <pc:chgData name="Andy Gray" userId="3900aca3-aa6e-4813-b4e0-c02f9e48a0aa" providerId="ADAL" clId="{50AB9591-22A2-402B-98E5-C206545402BE}" dt="2019-07-10T11:47:32.928" v="391" actId="1076"/>
      <pc:docMkLst>
        <pc:docMk/>
      </pc:docMkLst>
      <pc:sldChg chg="addSp delSp modSp">
        <pc:chgData name="Andy Gray" userId="3900aca3-aa6e-4813-b4e0-c02f9e48a0aa" providerId="ADAL" clId="{50AB9591-22A2-402B-98E5-C206545402BE}" dt="2019-07-10T10:32:35.421" v="175" actId="1076"/>
        <pc:sldMkLst>
          <pc:docMk/>
          <pc:sldMk cId="3998161294" sldId="260"/>
        </pc:sldMkLst>
        <pc:spChg chg="mod">
          <ac:chgData name="Andy Gray" userId="3900aca3-aa6e-4813-b4e0-c02f9e48a0aa" providerId="ADAL" clId="{50AB9591-22A2-402B-98E5-C206545402BE}" dt="2019-07-10T10:31:51.037" v="156" actId="20577"/>
          <ac:spMkLst>
            <pc:docMk/>
            <pc:sldMk cId="3998161294" sldId="260"/>
            <ac:spMk id="3" creationId="{76AB8E7A-A6C2-450A-9E27-9038DD65D762}"/>
          </ac:spMkLst>
        </pc:spChg>
        <pc:picChg chg="del mod modCrop">
          <ac:chgData name="Andy Gray" userId="3900aca3-aa6e-4813-b4e0-c02f9e48a0aa" providerId="ADAL" clId="{50AB9591-22A2-402B-98E5-C206545402BE}" dt="2019-07-10T10:31:30.148" v="151" actId="478"/>
          <ac:picMkLst>
            <pc:docMk/>
            <pc:sldMk cId="3998161294" sldId="260"/>
            <ac:picMk id="4" creationId="{32833AD3-9C19-4262-AF36-67C2D483B626}"/>
          </ac:picMkLst>
        </pc:picChg>
        <pc:picChg chg="add mod ord modCrop">
          <ac:chgData name="Andy Gray" userId="3900aca3-aa6e-4813-b4e0-c02f9e48a0aa" providerId="ADAL" clId="{50AB9591-22A2-402B-98E5-C206545402BE}" dt="2019-07-10T10:32:35.421" v="175" actId="1076"/>
          <ac:picMkLst>
            <pc:docMk/>
            <pc:sldMk cId="3998161294" sldId="260"/>
            <ac:picMk id="6" creationId="{1768116A-242A-4E0E-9F5D-9E7C5AF7D6AB}"/>
          </ac:picMkLst>
        </pc:picChg>
      </pc:sldChg>
      <pc:sldChg chg="addSp delSp modSp">
        <pc:chgData name="Andy Gray" userId="3900aca3-aa6e-4813-b4e0-c02f9e48a0aa" providerId="ADAL" clId="{50AB9591-22A2-402B-98E5-C206545402BE}" dt="2019-07-10T10:18:00.970" v="36"/>
        <pc:sldMkLst>
          <pc:docMk/>
          <pc:sldMk cId="28093319" sldId="312"/>
        </pc:sldMkLst>
        <pc:spChg chg="mod">
          <ac:chgData name="Andy Gray" userId="3900aca3-aa6e-4813-b4e0-c02f9e48a0aa" providerId="ADAL" clId="{50AB9591-22A2-402B-98E5-C206545402BE}" dt="2019-07-10T10:17:29.854" v="33" actId="20577"/>
          <ac:spMkLst>
            <pc:docMk/>
            <pc:sldMk cId="28093319" sldId="312"/>
            <ac:spMk id="3" creationId="{00000000-0000-0000-0000-000000000000}"/>
          </ac:spMkLst>
        </pc:spChg>
        <pc:picChg chg="add mod ord modCrop">
          <ac:chgData name="Andy Gray" userId="3900aca3-aa6e-4813-b4e0-c02f9e48a0aa" providerId="ADAL" clId="{50AB9591-22A2-402B-98E5-C206545402BE}" dt="2019-07-10T10:17:45.555" v="35" actId="18131"/>
          <ac:picMkLst>
            <pc:docMk/>
            <pc:sldMk cId="28093319" sldId="312"/>
            <ac:picMk id="5" creationId="{16D4D84A-291A-4C48-BC48-83C2D1ED8E1B}"/>
          </ac:picMkLst>
        </pc:picChg>
        <pc:picChg chg="del mod modCrop">
          <ac:chgData name="Andy Gray" userId="3900aca3-aa6e-4813-b4e0-c02f9e48a0aa" providerId="ADAL" clId="{50AB9591-22A2-402B-98E5-C206545402BE}" dt="2019-07-10T10:15:57.206" v="15" actId="478"/>
          <ac:picMkLst>
            <pc:docMk/>
            <pc:sldMk cId="28093319" sldId="312"/>
            <ac:picMk id="6" creationId="{2CB7984D-026D-4A62-9F9C-1BB71D4AADE2}"/>
          </ac:picMkLst>
        </pc:picChg>
        <pc:picChg chg="add">
          <ac:chgData name="Andy Gray" userId="3900aca3-aa6e-4813-b4e0-c02f9e48a0aa" providerId="ADAL" clId="{50AB9591-22A2-402B-98E5-C206545402BE}" dt="2019-07-10T10:18:00.970" v="36"/>
          <ac:picMkLst>
            <pc:docMk/>
            <pc:sldMk cId="28093319" sldId="312"/>
            <ac:picMk id="7" creationId="{1C67FD11-E929-4433-80D3-F7C2818ECDA0}"/>
          </ac:picMkLst>
        </pc:picChg>
      </pc:sldChg>
      <pc:sldChg chg="addSp delSp modSp">
        <pc:chgData name="Andy Gray" userId="3900aca3-aa6e-4813-b4e0-c02f9e48a0aa" providerId="ADAL" clId="{50AB9591-22A2-402B-98E5-C206545402BE}" dt="2019-07-10T10:41:16.453" v="256" actId="732"/>
        <pc:sldMkLst>
          <pc:docMk/>
          <pc:sldMk cId="259061807" sldId="313"/>
        </pc:sldMkLst>
        <pc:spChg chg="mod">
          <ac:chgData name="Andy Gray" userId="3900aca3-aa6e-4813-b4e0-c02f9e48a0aa" providerId="ADAL" clId="{50AB9591-22A2-402B-98E5-C206545402BE}" dt="2019-07-10T10:40:56.843" v="250" actId="1076"/>
          <ac:spMkLst>
            <pc:docMk/>
            <pc:sldMk cId="259061807" sldId="313"/>
            <ac:spMk id="3" creationId="{73C4D0DD-AE82-48AE-B602-E3A78320CDC4}"/>
          </ac:spMkLst>
        </pc:spChg>
        <pc:picChg chg="add mod ord modCrop">
          <ac:chgData name="Andy Gray" userId="3900aca3-aa6e-4813-b4e0-c02f9e48a0aa" providerId="ADAL" clId="{50AB9591-22A2-402B-98E5-C206545402BE}" dt="2019-07-10T10:41:16.453" v="256" actId="732"/>
          <ac:picMkLst>
            <pc:docMk/>
            <pc:sldMk cId="259061807" sldId="313"/>
            <ac:picMk id="5" creationId="{37DFA528-EBB4-4D18-AF5E-E631A63C1854}"/>
          </ac:picMkLst>
        </pc:picChg>
        <pc:picChg chg="add mod">
          <ac:chgData name="Andy Gray" userId="3900aca3-aa6e-4813-b4e0-c02f9e48a0aa" providerId="ADAL" clId="{50AB9591-22A2-402B-98E5-C206545402BE}" dt="2019-07-10T10:39:00.627" v="231" actId="571"/>
          <ac:picMkLst>
            <pc:docMk/>
            <pc:sldMk cId="259061807" sldId="313"/>
            <ac:picMk id="6" creationId="{601A401F-ECF7-4E66-845D-5E1F31F609D3}"/>
          </ac:picMkLst>
        </pc:picChg>
        <pc:picChg chg="del mod modCrop">
          <ac:chgData name="Andy Gray" userId="3900aca3-aa6e-4813-b4e0-c02f9e48a0aa" providerId="ADAL" clId="{50AB9591-22A2-402B-98E5-C206545402BE}" dt="2019-07-10T10:40:45.275" v="248" actId="478"/>
          <ac:picMkLst>
            <pc:docMk/>
            <pc:sldMk cId="259061807" sldId="313"/>
            <ac:picMk id="7" creationId="{27A70A39-5227-4BC2-8667-EB3EB81000C3}"/>
          </ac:picMkLst>
        </pc:picChg>
      </pc:sldChg>
      <pc:sldChg chg="addSp delSp modSp">
        <pc:chgData name="Andy Gray" userId="3900aca3-aa6e-4813-b4e0-c02f9e48a0aa" providerId="ADAL" clId="{50AB9591-22A2-402B-98E5-C206545402BE}" dt="2019-07-10T10:36:45.019" v="207"/>
        <pc:sldMkLst>
          <pc:docMk/>
          <pc:sldMk cId="1979504588" sldId="316"/>
        </pc:sldMkLst>
        <pc:picChg chg="add mod ord">
          <ac:chgData name="Andy Gray" userId="3900aca3-aa6e-4813-b4e0-c02f9e48a0aa" providerId="ADAL" clId="{50AB9591-22A2-402B-98E5-C206545402BE}" dt="2019-07-10T10:36:33.248" v="206" actId="167"/>
          <ac:picMkLst>
            <pc:docMk/>
            <pc:sldMk cId="1979504588" sldId="316"/>
            <ac:picMk id="5" creationId="{DA2CD7B1-BE92-4C19-960E-C5A10EF147C0}"/>
          </ac:picMkLst>
        </pc:picChg>
        <pc:picChg chg="del mod modCrop">
          <ac:chgData name="Andy Gray" userId="3900aca3-aa6e-4813-b4e0-c02f9e48a0aa" providerId="ADAL" clId="{50AB9591-22A2-402B-98E5-C206545402BE}" dt="2019-07-10T10:36:12.548" v="205" actId="478"/>
          <ac:picMkLst>
            <pc:docMk/>
            <pc:sldMk cId="1979504588" sldId="316"/>
            <ac:picMk id="7" creationId="{44CAA470-65A2-4753-8329-F31C7623F3ED}"/>
          </ac:picMkLst>
        </pc:picChg>
        <pc:picChg chg="add">
          <ac:chgData name="Andy Gray" userId="3900aca3-aa6e-4813-b4e0-c02f9e48a0aa" providerId="ADAL" clId="{50AB9591-22A2-402B-98E5-C206545402BE}" dt="2019-07-10T10:36:45.019" v="207"/>
          <ac:picMkLst>
            <pc:docMk/>
            <pc:sldMk cId="1979504588" sldId="316"/>
            <ac:picMk id="8" creationId="{7935271B-5785-4A2C-A3B5-B1BD282669EA}"/>
          </ac:picMkLst>
        </pc:picChg>
      </pc:sldChg>
      <pc:sldChg chg="addSp delSp modSp">
        <pc:chgData name="Andy Gray" userId="3900aca3-aa6e-4813-b4e0-c02f9e48a0aa" providerId="ADAL" clId="{50AB9591-22A2-402B-98E5-C206545402BE}" dt="2019-07-10T10:23:01.742" v="61" actId="1036"/>
        <pc:sldMkLst>
          <pc:docMk/>
          <pc:sldMk cId="4103947774" sldId="317"/>
        </pc:sldMkLst>
        <pc:picChg chg="add mod ord modCrop">
          <ac:chgData name="Andy Gray" userId="3900aca3-aa6e-4813-b4e0-c02f9e48a0aa" providerId="ADAL" clId="{50AB9591-22A2-402B-98E5-C206545402BE}" dt="2019-07-10T10:23:01.742" v="61" actId="1036"/>
          <ac:picMkLst>
            <pc:docMk/>
            <pc:sldMk cId="4103947774" sldId="317"/>
            <ac:picMk id="5" creationId="{2110D01C-92BA-4DF3-A92D-46D4546CFAB6}"/>
          </ac:picMkLst>
        </pc:picChg>
        <pc:picChg chg="del mod modCrop">
          <ac:chgData name="Andy Gray" userId="3900aca3-aa6e-4813-b4e0-c02f9e48a0aa" providerId="ADAL" clId="{50AB9591-22A2-402B-98E5-C206545402BE}" dt="2019-07-10T10:22:47.506" v="58" actId="478"/>
          <ac:picMkLst>
            <pc:docMk/>
            <pc:sldMk cId="4103947774" sldId="317"/>
            <ac:picMk id="6" creationId="{5F76CBE2-F73E-48F7-922B-4C91614B9C00}"/>
          </ac:picMkLst>
        </pc:picChg>
      </pc:sldChg>
      <pc:sldChg chg="addSp delSp modSp">
        <pc:chgData name="Andy Gray" userId="3900aca3-aa6e-4813-b4e0-c02f9e48a0aa" providerId="ADAL" clId="{50AB9591-22A2-402B-98E5-C206545402BE}" dt="2019-07-10T10:28:40.756" v="135"/>
        <pc:sldMkLst>
          <pc:docMk/>
          <pc:sldMk cId="1029695235" sldId="318"/>
        </pc:sldMkLst>
        <pc:spChg chg="mod">
          <ac:chgData name="Andy Gray" userId="3900aca3-aa6e-4813-b4e0-c02f9e48a0aa" providerId="ADAL" clId="{50AB9591-22A2-402B-98E5-C206545402BE}" dt="2019-07-10T10:27:47.149" v="100" actId="1076"/>
          <ac:spMkLst>
            <pc:docMk/>
            <pc:sldMk cId="1029695235" sldId="318"/>
            <ac:spMk id="3" creationId="{C91EDF22-A38B-40AF-95D2-99ED44CAE6A2}"/>
          </ac:spMkLst>
        </pc:spChg>
        <pc:picChg chg="del mod modCrop">
          <ac:chgData name="Andy Gray" userId="3900aca3-aa6e-4813-b4e0-c02f9e48a0aa" providerId="ADAL" clId="{50AB9591-22A2-402B-98E5-C206545402BE}" dt="2019-07-10T10:26:25" v="91" actId="478"/>
          <ac:picMkLst>
            <pc:docMk/>
            <pc:sldMk cId="1029695235" sldId="318"/>
            <ac:picMk id="4" creationId="{3CCD8800-43D4-41D9-A00C-7B52AC8E7E4B}"/>
          </ac:picMkLst>
        </pc:picChg>
        <pc:picChg chg="add mod ord modCrop">
          <ac:chgData name="Andy Gray" userId="3900aca3-aa6e-4813-b4e0-c02f9e48a0aa" providerId="ADAL" clId="{50AB9591-22A2-402B-98E5-C206545402BE}" dt="2019-07-10T10:28:13.955" v="134" actId="14861"/>
          <ac:picMkLst>
            <pc:docMk/>
            <pc:sldMk cId="1029695235" sldId="318"/>
            <ac:picMk id="6" creationId="{FD337A16-266C-470B-8025-E7D1D7457264}"/>
          </ac:picMkLst>
        </pc:picChg>
        <pc:picChg chg="add">
          <ac:chgData name="Andy Gray" userId="3900aca3-aa6e-4813-b4e0-c02f9e48a0aa" providerId="ADAL" clId="{50AB9591-22A2-402B-98E5-C206545402BE}" dt="2019-07-10T10:28:40.756" v="135"/>
          <ac:picMkLst>
            <pc:docMk/>
            <pc:sldMk cId="1029695235" sldId="318"/>
            <ac:picMk id="7" creationId="{23E448B1-9A25-4EA2-A35C-9CF1E1A2A5BB}"/>
          </ac:picMkLst>
        </pc:picChg>
      </pc:sldChg>
      <pc:sldChg chg="addSp delSp modSp">
        <pc:chgData name="Andy Gray" userId="3900aca3-aa6e-4813-b4e0-c02f9e48a0aa" providerId="ADAL" clId="{50AB9591-22A2-402B-98E5-C206545402BE}" dt="2019-07-10T10:38:46.684" v="227" actId="14100"/>
        <pc:sldMkLst>
          <pc:docMk/>
          <pc:sldMk cId="2783095173" sldId="319"/>
        </pc:sldMkLst>
        <pc:picChg chg="add mod ord modCrop">
          <ac:chgData name="Andy Gray" userId="3900aca3-aa6e-4813-b4e0-c02f9e48a0aa" providerId="ADAL" clId="{50AB9591-22A2-402B-98E5-C206545402BE}" dt="2019-07-10T10:38:46.684" v="227" actId="14100"/>
          <ac:picMkLst>
            <pc:docMk/>
            <pc:sldMk cId="2783095173" sldId="319"/>
            <ac:picMk id="5" creationId="{B9578448-090E-41A9-ACEF-43D07FF4A5EC}"/>
          </ac:picMkLst>
        </pc:picChg>
        <pc:picChg chg="add">
          <ac:chgData name="Andy Gray" userId="3900aca3-aa6e-4813-b4e0-c02f9e48a0aa" providerId="ADAL" clId="{50AB9591-22A2-402B-98E5-C206545402BE}" dt="2019-07-10T10:38:40.329" v="226"/>
          <ac:picMkLst>
            <pc:docMk/>
            <pc:sldMk cId="2783095173" sldId="319"/>
            <ac:picMk id="7" creationId="{FD301F69-4791-454F-9CEA-0C500E6FC1D1}"/>
          </ac:picMkLst>
        </pc:picChg>
        <pc:picChg chg="del">
          <ac:chgData name="Andy Gray" userId="3900aca3-aa6e-4813-b4e0-c02f9e48a0aa" providerId="ADAL" clId="{50AB9591-22A2-402B-98E5-C206545402BE}" dt="2019-07-10T10:38:07.835" v="220" actId="478"/>
          <ac:picMkLst>
            <pc:docMk/>
            <pc:sldMk cId="2783095173" sldId="319"/>
            <ac:picMk id="1026" creationId="{888279D3-3690-4782-834C-BF7DFC45A574}"/>
          </ac:picMkLst>
        </pc:picChg>
      </pc:sldChg>
      <pc:sldChg chg="addSp delSp modSp">
        <pc:chgData name="Andy Gray" userId="3900aca3-aa6e-4813-b4e0-c02f9e48a0aa" providerId="ADAL" clId="{50AB9591-22A2-402B-98E5-C206545402BE}" dt="2019-07-10T10:24:41.219" v="76" actId="732"/>
        <pc:sldMkLst>
          <pc:docMk/>
          <pc:sldMk cId="4041873195" sldId="320"/>
        </pc:sldMkLst>
        <pc:picChg chg="del mod modCrop">
          <ac:chgData name="Andy Gray" userId="3900aca3-aa6e-4813-b4e0-c02f9e48a0aa" providerId="ADAL" clId="{50AB9591-22A2-402B-98E5-C206545402BE}" dt="2019-07-10T10:24:34.533" v="75" actId="478"/>
          <ac:picMkLst>
            <pc:docMk/>
            <pc:sldMk cId="4041873195" sldId="320"/>
            <ac:picMk id="4" creationId="{EDE14FDC-6253-439F-935A-1B73DE4080AB}"/>
          </ac:picMkLst>
        </pc:picChg>
        <pc:picChg chg="add mod ord modCrop">
          <ac:chgData name="Andy Gray" userId="3900aca3-aa6e-4813-b4e0-c02f9e48a0aa" providerId="ADAL" clId="{50AB9591-22A2-402B-98E5-C206545402BE}" dt="2019-07-10T10:24:41.219" v="76" actId="732"/>
          <ac:picMkLst>
            <pc:docMk/>
            <pc:sldMk cId="4041873195" sldId="320"/>
            <ac:picMk id="6" creationId="{5F4307E5-D2DD-4A58-AD3A-6A28A5F67F89}"/>
          </ac:picMkLst>
        </pc:picChg>
      </pc:sldChg>
      <pc:sldChg chg="addSp delSp modSp setBg">
        <pc:chgData name="Andy Gray" userId="3900aca3-aa6e-4813-b4e0-c02f9e48a0aa" providerId="ADAL" clId="{50AB9591-22A2-402B-98E5-C206545402BE}" dt="2019-07-10T10:45:59.082" v="290" actId="14100"/>
        <pc:sldMkLst>
          <pc:docMk/>
          <pc:sldMk cId="2056071613" sldId="321"/>
        </pc:sldMkLst>
        <pc:picChg chg="del mod modCrop">
          <ac:chgData name="Andy Gray" userId="3900aca3-aa6e-4813-b4e0-c02f9e48a0aa" providerId="ADAL" clId="{50AB9591-22A2-402B-98E5-C206545402BE}" dt="2019-07-10T10:43:02.936" v="268" actId="478"/>
          <ac:picMkLst>
            <pc:docMk/>
            <pc:sldMk cId="2056071613" sldId="321"/>
            <ac:picMk id="4" creationId="{2AE60E36-5400-4D87-8187-16049CA0DE8B}"/>
          </ac:picMkLst>
        </pc:picChg>
        <pc:picChg chg="add del mod ord modCrop">
          <ac:chgData name="Andy Gray" userId="3900aca3-aa6e-4813-b4e0-c02f9e48a0aa" providerId="ADAL" clId="{50AB9591-22A2-402B-98E5-C206545402BE}" dt="2019-07-10T10:45:10.877" v="274" actId="478"/>
          <ac:picMkLst>
            <pc:docMk/>
            <pc:sldMk cId="2056071613" sldId="321"/>
            <ac:picMk id="6" creationId="{DF31DBC7-A80A-4912-9093-0ADEF24EBFDB}"/>
          </ac:picMkLst>
        </pc:picChg>
        <pc:picChg chg="add mod ord modCrop">
          <ac:chgData name="Andy Gray" userId="3900aca3-aa6e-4813-b4e0-c02f9e48a0aa" providerId="ADAL" clId="{50AB9591-22A2-402B-98E5-C206545402BE}" dt="2019-07-10T10:45:59.082" v="290" actId="14100"/>
          <ac:picMkLst>
            <pc:docMk/>
            <pc:sldMk cId="2056071613" sldId="321"/>
            <ac:picMk id="8" creationId="{A0B53734-ADCB-431F-9CE8-D2A196040771}"/>
          </ac:picMkLst>
        </pc:picChg>
      </pc:sldChg>
      <pc:sldChg chg="addSp delSp modSp setBg">
        <pc:chgData name="Andy Gray" userId="3900aca3-aa6e-4813-b4e0-c02f9e48a0aa" providerId="ADAL" clId="{50AB9591-22A2-402B-98E5-C206545402BE}" dt="2019-07-10T11:45:35.817" v="377"/>
        <pc:sldMkLst>
          <pc:docMk/>
          <pc:sldMk cId="2023971980" sldId="322"/>
        </pc:sldMkLst>
        <pc:grpChg chg="del mod">
          <ac:chgData name="Andy Gray" userId="3900aca3-aa6e-4813-b4e0-c02f9e48a0aa" providerId="ADAL" clId="{50AB9591-22A2-402B-98E5-C206545402BE}" dt="2019-07-10T11:10:52.961" v="348" actId="478"/>
          <ac:grpSpMkLst>
            <pc:docMk/>
            <pc:sldMk cId="2023971980" sldId="322"/>
            <ac:grpSpMk id="8" creationId="{FDAF28C0-B920-4147-95CD-8A78701D6123}"/>
          </ac:grpSpMkLst>
        </pc:grpChg>
        <pc:picChg chg="add del mod ord">
          <ac:chgData name="Andy Gray" userId="3900aca3-aa6e-4813-b4e0-c02f9e48a0aa" providerId="ADAL" clId="{50AB9591-22A2-402B-98E5-C206545402BE}" dt="2019-07-10T11:45:26.686" v="374" actId="478"/>
          <ac:picMkLst>
            <pc:docMk/>
            <pc:sldMk cId="2023971980" sldId="322"/>
            <ac:picMk id="5" creationId="{4AD6C39B-7952-4FDF-8804-B9C38D3FCA43}"/>
          </ac:picMkLst>
        </pc:picChg>
        <pc:picChg chg="mod modCrop">
          <ac:chgData name="Andy Gray" userId="3900aca3-aa6e-4813-b4e0-c02f9e48a0aa" providerId="ADAL" clId="{50AB9591-22A2-402B-98E5-C206545402BE}" dt="2019-07-10T10:53:43.796" v="343" actId="18131"/>
          <ac:picMkLst>
            <pc:docMk/>
            <pc:sldMk cId="2023971980" sldId="322"/>
            <ac:picMk id="6" creationId="{60A10839-EF50-446A-9609-1003D3BE07B9}"/>
          </ac:picMkLst>
        </pc:picChg>
        <pc:picChg chg="del">
          <ac:chgData name="Andy Gray" userId="3900aca3-aa6e-4813-b4e0-c02f9e48a0aa" providerId="ADAL" clId="{50AB9591-22A2-402B-98E5-C206545402BE}" dt="2019-07-10T11:10:36.034" v="344" actId="478"/>
          <ac:picMkLst>
            <pc:docMk/>
            <pc:sldMk cId="2023971980" sldId="322"/>
            <ac:picMk id="9" creationId="{ED16D1E3-BF0B-461D-A86A-383E54C1D42F}"/>
          </ac:picMkLst>
        </pc:picChg>
      </pc:sldChg>
      <pc:sldChg chg="addSp delSp modSp">
        <pc:chgData name="Andy Gray" userId="3900aca3-aa6e-4813-b4e0-c02f9e48a0aa" providerId="ADAL" clId="{50AB9591-22A2-402B-98E5-C206545402BE}" dt="2019-07-10T10:51:11.044" v="333"/>
        <pc:sldMkLst>
          <pc:docMk/>
          <pc:sldMk cId="2572961088" sldId="323"/>
        </pc:sldMkLst>
        <pc:picChg chg="add mod ord modCrop">
          <ac:chgData name="Andy Gray" userId="3900aca3-aa6e-4813-b4e0-c02f9e48a0aa" providerId="ADAL" clId="{50AB9591-22A2-402B-98E5-C206545402BE}" dt="2019-07-10T10:51:04.169" v="331" actId="167"/>
          <ac:picMkLst>
            <pc:docMk/>
            <pc:sldMk cId="2572961088" sldId="323"/>
            <ac:picMk id="5" creationId="{B2300DD8-0259-4891-8A22-625FAFF8ACAE}"/>
          </ac:picMkLst>
        </pc:picChg>
        <pc:picChg chg="del mod modCrop">
          <ac:chgData name="Andy Gray" userId="3900aca3-aa6e-4813-b4e0-c02f9e48a0aa" providerId="ADAL" clId="{50AB9591-22A2-402B-98E5-C206545402BE}" dt="2019-07-10T10:51:07.293" v="332" actId="478"/>
          <ac:picMkLst>
            <pc:docMk/>
            <pc:sldMk cId="2572961088" sldId="323"/>
            <ac:picMk id="6" creationId="{4920E29A-241C-4542-A568-71CA890F719E}"/>
          </ac:picMkLst>
        </pc:picChg>
        <pc:picChg chg="add">
          <ac:chgData name="Andy Gray" userId="3900aca3-aa6e-4813-b4e0-c02f9e48a0aa" providerId="ADAL" clId="{50AB9591-22A2-402B-98E5-C206545402BE}" dt="2019-07-10T10:51:11.044" v="333"/>
          <ac:picMkLst>
            <pc:docMk/>
            <pc:sldMk cId="2572961088" sldId="323"/>
            <ac:picMk id="7" creationId="{08FDA578-2D76-45E1-9723-909B62985D8E}"/>
          </ac:picMkLst>
        </pc:picChg>
      </pc:sldChg>
      <pc:sldChg chg="addSp delSp modSp">
        <pc:chgData name="Andy Gray" userId="3900aca3-aa6e-4813-b4e0-c02f9e48a0aa" providerId="ADAL" clId="{50AB9591-22A2-402B-98E5-C206545402BE}" dt="2019-07-10T11:47:32.928" v="391" actId="1076"/>
        <pc:sldMkLst>
          <pc:docMk/>
          <pc:sldMk cId="1537812975" sldId="327"/>
        </pc:sldMkLst>
        <pc:picChg chg="add mod ord modCrop">
          <ac:chgData name="Andy Gray" userId="3900aca3-aa6e-4813-b4e0-c02f9e48a0aa" providerId="ADAL" clId="{50AB9591-22A2-402B-98E5-C206545402BE}" dt="2019-07-10T11:47:32.928" v="391" actId="1076"/>
          <ac:picMkLst>
            <pc:docMk/>
            <pc:sldMk cId="1537812975" sldId="327"/>
            <ac:picMk id="3" creationId="{263ACFA8-E3ED-4D78-A205-4560E7564ED7}"/>
          </ac:picMkLst>
        </pc:picChg>
        <pc:picChg chg="del mod modCrop">
          <ac:chgData name="Andy Gray" userId="3900aca3-aa6e-4813-b4e0-c02f9e48a0aa" providerId="ADAL" clId="{50AB9591-22A2-402B-98E5-C206545402BE}" dt="2019-07-10T11:46:12.174" v="382" actId="478"/>
          <ac:picMkLst>
            <pc:docMk/>
            <pc:sldMk cId="1537812975" sldId="327"/>
            <ac:picMk id="4" creationId="{9488ABE7-6CEE-4396-935D-50FA5607B3F7}"/>
          </ac:picMkLst>
        </pc:picChg>
      </pc:sldChg>
      <pc:sldChg chg="addSp delSp modSp">
        <pc:chgData name="Andy Gray" userId="3900aca3-aa6e-4813-b4e0-c02f9e48a0aa" providerId="ADAL" clId="{50AB9591-22A2-402B-98E5-C206545402BE}" dt="2019-07-10T10:20:52.228" v="47" actId="1076"/>
        <pc:sldMkLst>
          <pc:docMk/>
          <pc:sldMk cId="2144891240" sldId="328"/>
        </pc:sldMkLst>
        <pc:picChg chg="del mod modCrop">
          <ac:chgData name="Andy Gray" userId="3900aca3-aa6e-4813-b4e0-c02f9e48a0aa" providerId="ADAL" clId="{50AB9591-22A2-402B-98E5-C206545402BE}" dt="2019-07-10T10:20:42.276" v="45" actId="478"/>
          <ac:picMkLst>
            <pc:docMk/>
            <pc:sldMk cId="2144891240" sldId="328"/>
            <ac:picMk id="4" creationId="{2C92F2F4-B780-4F75-B647-70B0BD9F0981}"/>
          </ac:picMkLst>
        </pc:picChg>
        <pc:picChg chg="add mod ord modCrop">
          <ac:chgData name="Andy Gray" userId="3900aca3-aa6e-4813-b4e0-c02f9e48a0aa" providerId="ADAL" clId="{50AB9591-22A2-402B-98E5-C206545402BE}" dt="2019-07-10T10:20:52.228" v="47" actId="1076"/>
          <ac:picMkLst>
            <pc:docMk/>
            <pc:sldMk cId="2144891240" sldId="328"/>
            <ac:picMk id="6" creationId="{3C354416-AD34-472E-8F56-89BE57CA60EF}"/>
          </ac:picMkLst>
        </pc:picChg>
      </pc:sldChg>
      <pc:sldChg chg="addSp delSp modSp">
        <pc:chgData name="Andy Gray" userId="3900aca3-aa6e-4813-b4e0-c02f9e48a0aa" providerId="ADAL" clId="{50AB9591-22A2-402B-98E5-C206545402BE}" dt="2019-07-10T10:34:29.099" v="194" actId="20577"/>
        <pc:sldMkLst>
          <pc:docMk/>
          <pc:sldMk cId="3036409372" sldId="329"/>
        </pc:sldMkLst>
        <pc:spChg chg="mod">
          <ac:chgData name="Andy Gray" userId="3900aca3-aa6e-4813-b4e0-c02f9e48a0aa" providerId="ADAL" clId="{50AB9591-22A2-402B-98E5-C206545402BE}" dt="2019-07-10T10:34:29.099" v="194" actId="20577"/>
          <ac:spMkLst>
            <pc:docMk/>
            <pc:sldMk cId="3036409372" sldId="329"/>
            <ac:spMk id="3" creationId="{199C5CF1-C3B9-43B9-A029-62AF991B2315}"/>
          </ac:spMkLst>
        </pc:spChg>
        <pc:picChg chg="del mod modCrop">
          <ac:chgData name="Andy Gray" userId="3900aca3-aa6e-4813-b4e0-c02f9e48a0aa" providerId="ADAL" clId="{50AB9591-22A2-402B-98E5-C206545402BE}" dt="2019-07-10T10:33:59.252" v="185" actId="478"/>
          <ac:picMkLst>
            <pc:docMk/>
            <pc:sldMk cId="3036409372" sldId="329"/>
            <ac:picMk id="4" creationId="{352232E5-F06B-4201-AF85-584540F5A466}"/>
          </ac:picMkLst>
        </pc:picChg>
        <pc:picChg chg="add mod ord">
          <ac:chgData name="Andy Gray" userId="3900aca3-aa6e-4813-b4e0-c02f9e48a0aa" providerId="ADAL" clId="{50AB9591-22A2-402B-98E5-C206545402BE}" dt="2019-07-10T10:34:19.894" v="190" actId="167"/>
          <ac:picMkLst>
            <pc:docMk/>
            <pc:sldMk cId="3036409372" sldId="329"/>
            <ac:picMk id="6" creationId="{2291D944-E793-4C68-AA1D-F6C306150D04}"/>
          </ac:picMkLst>
        </pc:picChg>
      </pc:sldChg>
      <pc:sldChg chg="addSp delSp modSp">
        <pc:chgData name="Andy Gray" userId="3900aca3-aa6e-4813-b4e0-c02f9e48a0aa" providerId="ADAL" clId="{50AB9591-22A2-402B-98E5-C206545402BE}" dt="2019-07-10T10:49:13.896" v="317" actId="14100"/>
        <pc:sldMkLst>
          <pc:docMk/>
          <pc:sldMk cId="526211093" sldId="330"/>
        </pc:sldMkLst>
        <pc:spChg chg="mod">
          <ac:chgData name="Andy Gray" userId="3900aca3-aa6e-4813-b4e0-c02f9e48a0aa" providerId="ADAL" clId="{50AB9591-22A2-402B-98E5-C206545402BE}" dt="2019-07-10T10:49:07.836" v="316" actId="14100"/>
          <ac:spMkLst>
            <pc:docMk/>
            <pc:sldMk cId="526211093" sldId="330"/>
            <ac:spMk id="11" creationId="{98B4A5AC-F773-40BB-B36E-595DAFC72B66}"/>
          </ac:spMkLst>
        </pc:spChg>
        <pc:grpChg chg="del mod">
          <ac:chgData name="Andy Gray" userId="3900aca3-aa6e-4813-b4e0-c02f9e48a0aa" providerId="ADAL" clId="{50AB9591-22A2-402B-98E5-C206545402BE}" dt="2019-07-10T10:48:04.587" v="307" actId="478"/>
          <ac:grpSpMkLst>
            <pc:docMk/>
            <pc:sldMk cId="526211093" sldId="330"/>
            <ac:grpSpMk id="9" creationId="{9DF51ECA-4BD7-4E68-94D3-6346B10430B6}"/>
          </ac:grpSpMkLst>
        </pc:grpChg>
        <pc:picChg chg="add mod ord modCrop">
          <ac:chgData name="Andy Gray" userId="3900aca3-aa6e-4813-b4e0-c02f9e48a0aa" providerId="ADAL" clId="{50AB9591-22A2-402B-98E5-C206545402BE}" dt="2019-07-10T10:48:20.316" v="310" actId="732"/>
          <ac:picMkLst>
            <pc:docMk/>
            <pc:sldMk cId="526211093" sldId="330"/>
            <ac:picMk id="5" creationId="{76056B32-CA9B-4790-855F-74999E2935E8}"/>
          </ac:picMkLst>
        </pc:picChg>
        <pc:picChg chg="mod modCrop">
          <ac:chgData name="Andy Gray" userId="3900aca3-aa6e-4813-b4e0-c02f9e48a0aa" providerId="ADAL" clId="{50AB9591-22A2-402B-98E5-C206545402BE}" dt="2019-07-10T10:47:30.258" v="295" actId="18131"/>
          <ac:picMkLst>
            <pc:docMk/>
            <pc:sldMk cId="526211093" sldId="330"/>
            <ac:picMk id="7" creationId="{3B270FB7-359A-4E96-A57E-813721E4395B}"/>
          </ac:picMkLst>
        </pc:picChg>
        <pc:picChg chg="mod">
          <ac:chgData name="Andy Gray" userId="3900aca3-aa6e-4813-b4e0-c02f9e48a0aa" providerId="ADAL" clId="{50AB9591-22A2-402B-98E5-C206545402BE}" dt="2019-07-10T10:49:13.896" v="317" actId="14100"/>
          <ac:picMkLst>
            <pc:docMk/>
            <pc:sldMk cId="526211093" sldId="330"/>
            <ac:picMk id="10" creationId="{DA17A98B-1040-4FD1-B740-47EBA3831D42}"/>
          </ac:picMkLst>
        </pc:picChg>
        <pc:picChg chg="add">
          <ac:chgData name="Andy Gray" userId="3900aca3-aa6e-4813-b4e0-c02f9e48a0aa" providerId="ADAL" clId="{50AB9591-22A2-402B-98E5-C206545402BE}" dt="2019-07-10T10:48:36.942" v="312"/>
          <ac:picMkLst>
            <pc:docMk/>
            <pc:sldMk cId="526211093" sldId="330"/>
            <ac:picMk id="12" creationId="{4107E166-68A1-4298-A85F-7C97EE183E99}"/>
          </ac:picMkLst>
        </pc:picChg>
      </pc:sldChg>
    </pc:docChg>
  </pc:docChgLst>
  <pc:docChgLst>
    <pc:chgData name="Andy Gray" userId="3900aca3-aa6e-4813-b4e0-c02f9e48a0aa" providerId="ADAL" clId="{2017446D-6229-47B6-9AFD-987786801C88}"/>
    <pc:docChg chg="modSld">
      <pc:chgData name="Andy Gray" userId="3900aca3-aa6e-4813-b4e0-c02f9e48a0aa" providerId="ADAL" clId="{2017446D-6229-47B6-9AFD-987786801C88}" dt="2019-07-12T10:22:40.252" v="20" actId="14100"/>
      <pc:docMkLst>
        <pc:docMk/>
      </pc:docMkLst>
      <pc:sldChg chg="modSp">
        <pc:chgData name="Andy Gray" userId="3900aca3-aa6e-4813-b4e0-c02f9e48a0aa" providerId="ADAL" clId="{2017446D-6229-47B6-9AFD-987786801C88}" dt="2019-07-12T10:19:37.392" v="8" actId="20577"/>
        <pc:sldMkLst>
          <pc:docMk/>
          <pc:sldMk cId="2819996977" sldId="257"/>
        </pc:sldMkLst>
        <pc:spChg chg="mod">
          <ac:chgData name="Andy Gray" userId="3900aca3-aa6e-4813-b4e0-c02f9e48a0aa" providerId="ADAL" clId="{2017446D-6229-47B6-9AFD-987786801C88}" dt="2019-07-12T10:19:37.392" v="8" actId="20577"/>
          <ac:spMkLst>
            <pc:docMk/>
            <pc:sldMk cId="2819996977" sldId="257"/>
            <ac:spMk id="9" creationId="{9B940526-E652-49E9-80CD-519D5A66C408}"/>
          </ac:spMkLst>
        </pc:spChg>
      </pc:sldChg>
      <pc:sldChg chg="modSp">
        <pc:chgData name="Andy Gray" userId="3900aca3-aa6e-4813-b4e0-c02f9e48a0aa" providerId="ADAL" clId="{2017446D-6229-47B6-9AFD-987786801C88}" dt="2019-07-12T10:22:40.252" v="20" actId="14100"/>
        <pc:sldMkLst>
          <pc:docMk/>
          <pc:sldMk cId="526211093" sldId="330"/>
        </pc:sldMkLst>
        <pc:spChg chg="mod">
          <ac:chgData name="Andy Gray" userId="3900aca3-aa6e-4813-b4e0-c02f9e48a0aa" providerId="ADAL" clId="{2017446D-6229-47B6-9AFD-987786801C88}" dt="2019-07-12T10:22:40.252" v="20" actId="14100"/>
          <ac:spMkLst>
            <pc:docMk/>
            <pc:sldMk cId="526211093" sldId="330"/>
            <ac:spMk id="11" creationId="{98B4A5AC-F773-40BB-B36E-595DAFC72B66}"/>
          </ac:spMkLst>
        </pc:spChg>
        <pc:picChg chg="mod">
          <ac:chgData name="Andy Gray" userId="3900aca3-aa6e-4813-b4e0-c02f9e48a0aa" providerId="ADAL" clId="{2017446D-6229-47B6-9AFD-987786801C88}" dt="2019-07-12T10:22:36.533" v="19" actId="14100"/>
          <ac:picMkLst>
            <pc:docMk/>
            <pc:sldMk cId="526211093" sldId="330"/>
            <ac:picMk id="5" creationId="{76056B32-CA9B-4790-855F-74999E2935E8}"/>
          </ac:picMkLst>
        </pc:picChg>
        <pc:picChg chg="mod">
          <ac:chgData name="Andy Gray" userId="3900aca3-aa6e-4813-b4e0-c02f9e48a0aa" providerId="ADAL" clId="{2017446D-6229-47B6-9AFD-987786801C88}" dt="2019-07-12T10:22:23.037" v="16" actId="1035"/>
          <ac:picMkLst>
            <pc:docMk/>
            <pc:sldMk cId="526211093" sldId="330"/>
            <ac:picMk id="10" creationId="{DA17A98B-1040-4FD1-B740-47EBA3831D42}"/>
          </ac:picMkLst>
        </pc:picChg>
      </pc:sldChg>
    </pc:docChg>
  </pc:docChgLst>
  <pc:docChgLst>
    <pc:chgData name="Emma Arnold" userId="8993a44a-1dde-43d4-879e-84867f47ccd8" providerId="ADAL" clId="{4434BE3A-76BE-43FE-8322-F0805633BADA}"/>
    <pc:docChg chg="custSel modSld">
      <pc:chgData name="Emma Arnold" userId="8993a44a-1dde-43d4-879e-84867f47ccd8" providerId="ADAL" clId="{4434BE3A-76BE-43FE-8322-F0805633BADA}" dt="2019-07-04T07:29:54.843" v="1" actId="478"/>
      <pc:docMkLst>
        <pc:docMk/>
      </pc:docMkLst>
      <pc:sldChg chg="delSp">
        <pc:chgData name="Emma Arnold" userId="8993a44a-1dde-43d4-879e-84867f47ccd8" providerId="ADAL" clId="{4434BE3A-76BE-43FE-8322-F0805633BADA}" dt="2019-07-04T07:29:54.843" v="1" actId="478"/>
        <pc:sldMkLst>
          <pc:docMk/>
          <pc:sldMk cId="3998161294" sldId="260"/>
        </pc:sldMkLst>
        <pc:spChg chg="del">
          <ac:chgData name="Emma Arnold" userId="8993a44a-1dde-43d4-879e-84867f47ccd8" providerId="ADAL" clId="{4434BE3A-76BE-43FE-8322-F0805633BADA}" dt="2019-07-04T07:29:54.843" v="1" actId="478"/>
          <ac:spMkLst>
            <pc:docMk/>
            <pc:sldMk cId="3998161294" sldId="260"/>
            <ac:spMk id="5" creationId="{578EBA08-9F2A-4210-80AC-B7B610FA81C8}"/>
          </ac:spMkLst>
        </pc:spChg>
      </pc:sldChg>
      <pc:sldChg chg="delSp">
        <pc:chgData name="Emma Arnold" userId="8993a44a-1dde-43d4-879e-84867f47ccd8" providerId="ADAL" clId="{4434BE3A-76BE-43FE-8322-F0805633BADA}" dt="2019-07-04T07:26:54.322" v="0" actId="478"/>
        <pc:sldMkLst>
          <pc:docMk/>
          <pc:sldMk cId="526211093" sldId="330"/>
        </pc:sldMkLst>
        <pc:spChg chg="del">
          <ac:chgData name="Emma Arnold" userId="8993a44a-1dde-43d4-879e-84867f47ccd8" providerId="ADAL" clId="{4434BE3A-76BE-43FE-8322-F0805633BADA}" dt="2019-07-04T07:26:54.322" v="0" actId="478"/>
          <ac:spMkLst>
            <pc:docMk/>
            <pc:sldMk cId="526211093" sldId="330"/>
            <ac:spMk id="4" creationId="{10F749BC-2FDF-470B-93B4-CA64E536300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3</a:t>
            </a:fld>
            <a:endParaRPr lang="en-US"/>
          </a:p>
        </p:txBody>
      </p:sp>
    </p:spTree>
    <p:extLst>
      <p:ext uri="{BB962C8B-B14F-4D97-AF65-F5344CB8AC3E}">
        <p14:creationId xmlns:p14="http://schemas.microsoft.com/office/powerpoint/2010/main" val="2153725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13</a:t>
            </a:fld>
            <a:endParaRPr dirty="0"/>
          </a:p>
        </p:txBody>
      </p:sp>
    </p:spTree>
    <p:extLst>
      <p:ext uri="{BB962C8B-B14F-4D97-AF65-F5344CB8AC3E}">
        <p14:creationId xmlns:p14="http://schemas.microsoft.com/office/powerpoint/2010/main" val="394409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9d30294cb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9d30294cb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49d30294cb_0_0: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18</a:t>
            </a:fld>
            <a:endParaRPr dirty="0"/>
          </a:p>
        </p:txBody>
      </p:sp>
    </p:spTree>
    <p:extLst>
      <p:ext uri="{BB962C8B-B14F-4D97-AF65-F5344CB8AC3E}">
        <p14:creationId xmlns:p14="http://schemas.microsoft.com/office/powerpoint/2010/main" val="33728272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67BC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345109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a:effectLst/>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FFAE0D"/>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38064E0-9195-4C8D-B860-50E25458C0E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Elastomers</a:t>
            </a:r>
            <a:endParaRPr lang="en-US" sz="1200" b="1" dirty="0">
              <a:solidFill>
                <a:srgbClr val="FFFFFF"/>
              </a:solidFill>
              <a:effectLst>
                <a:glow rad="228600">
                  <a:schemeClr val="tx1">
                    <a:alpha val="40000"/>
                  </a:schemeClr>
                </a:glow>
              </a:effectLst>
              <a:latin typeface="Arial"/>
              <a:cs typeface="Arial"/>
            </a:endParaRPr>
          </a:p>
          <a:p>
            <a:pPr>
              <a:spcBef>
                <a:spcPts val="288"/>
              </a:spcBef>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0" name="Picture 9">
            <a:extLst>
              <a:ext uri="{FF2B5EF4-FFF2-40B4-BE49-F238E27FC236}">
                <a16:creationId xmlns:a16="http://schemas.microsoft.com/office/drawing/2014/main" id="{D88F266A-1D1E-42CB-A48A-876338A47A3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F3985833-DA38-4CFE-A50F-56AB7AB2675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B29C84BA-AE9B-4598-A0F2-78FC3DE24FF0}"/>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Elastomers </a:t>
            </a:r>
          </a:p>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DC202E0-A551-4C1F-B9D2-9358717EB6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CCAA641-DCE6-4123-82F0-34BB3AA0E382}"/>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Elastomers </a:t>
            </a:r>
          </a:p>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67BCC"/>
                </a:solidFill>
                <a:latin typeface="Arial"/>
                <a:cs typeface="Arial"/>
              </a:defRPr>
            </a:lvl2pPr>
            <a:lvl3pPr marL="723900" indent="-279400">
              <a:lnSpc>
                <a:spcPct val="100000"/>
              </a:lnSpc>
              <a:buFont typeface="Arial"/>
              <a:buChar char="•"/>
              <a:defRPr lang="en-US" sz="2000" kern="1200" baseline="0" dirty="0" smtClean="0">
                <a:solidFill>
                  <a:srgbClr val="FFAE0D"/>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8" name="Picture 7">
            <a:extLst>
              <a:ext uri="{FF2B5EF4-FFF2-40B4-BE49-F238E27FC236}">
                <a16:creationId xmlns:a16="http://schemas.microsoft.com/office/drawing/2014/main" id="{C5F1575B-9F63-4791-9624-A3C877AEF49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3" name="TextBox 12">
            <a:extLst>
              <a:ext uri="{FF2B5EF4-FFF2-40B4-BE49-F238E27FC236}">
                <a16:creationId xmlns:a16="http://schemas.microsoft.com/office/drawing/2014/main" id="{651BF310-4CA0-4DFE-BF83-C90EC2578685}"/>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Elastomers </a:t>
            </a:r>
          </a:p>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0" dirty="0">
                <a:solidFill>
                  <a:srgbClr val="FFFFFF"/>
                </a:solidFill>
                <a:effectLst>
                  <a:glow rad="228600">
                    <a:schemeClr val="tx1">
                      <a:alpha val="40000"/>
                    </a:schemeClr>
                  </a:glow>
                </a:effectLst>
                <a:latin typeface="Arial"/>
                <a:cs typeface="Arial"/>
              </a:rPr>
              <a:t>Unit 2 Performance characteristics of polymer-based sheet and film</a:t>
            </a: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6" name="Picture 5">
            <a:extLst>
              <a:ext uri="{FF2B5EF4-FFF2-40B4-BE49-F238E27FC236}">
                <a16:creationId xmlns:a16="http://schemas.microsoft.com/office/drawing/2014/main" id="{4FF81877-BFAA-4137-96B8-BE4222A2BE9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a:extLst>
              <a:ext uri="{FF2B5EF4-FFF2-40B4-BE49-F238E27FC236}">
                <a16:creationId xmlns:a16="http://schemas.microsoft.com/office/drawing/2014/main" id="{09E8F0FF-05E2-4CC1-8059-0FF4D1D0D10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17C126AE-B511-458A-BE00-47B03F092529}"/>
              </a:ext>
            </a:extLst>
          </p:cNvPr>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1" dirty="0">
                <a:solidFill>
                  <a:srgbClr val="FFFFFF"/>
                </a:solidFill>
                <a:effectLst>
                  <a:glow rad="228600">
                    <a:schemeClr val="tx1">
                      <a:alpha val="40000"/>
                    </a:schemeClr>
                  </a:glow>
                </a:effectLst>
                <a:latin typeface="Arial"/>
                <a:cs typeface="Arial"/>
              </a:rPr>
              <a:t>Elastomers </a:t>
            </a:r>
          </a:p>
          <a:p>
            <a:pPr marL="0" marR="0" lvl="0" indent="0" algn="l" defTabSz="914400" rtl="0" eaLnBrk="1" fontAlgn="auto" latinLnBrk="0" hangingPunct="1">
              <a:lnSpc>
                <a:spcPct val="100000"/>
              </a:lnSpc>
              <a:spcBef>
                <a:spcPts val="288"/>
              </a:spcBef>
              <a:spcAft>
                <a:spcPts val="0"/>
              </a:spcAft>
              <a:buClrTx/>
              <a:buSzTx/>
              <a:buFontTx/>
              <a:buNone/>
              <a:tabLst/>
              <a:defRPr/>
            </a:pPr>
            <a:r>
              <a:rPr lang="en-GB" sz="1200" b="0" dirty="0">
                <a:solidFill>
                  <a:srgbClr val="FFFFFF"/>
                </a:solidFill>
                <a:effectLst>
                  <a:glow rad="228600">
                    <a:schemeClr val="tx1">
                      <a:alpha val="40000"/>
                    </a:schemeClr>
                  </a:glow>
                </a:effectLst>
                <a:latin typeface="Arial"/>
                <a:cs typeface="Arial"/>
              </a:rPr>
              <a:t>Unit 2 Performance characteristics of polymers</a:t>
            </a: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hyperlink" Target="https://www.youtube.com/watch?v=y6CJ6ojMT0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hyperlink" Target="https://www.youtube.com/watch?v=JkqBWJslHLw"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C260AA86-96E8-47F8-B4C4-FEAE1A358404}"/>
              </a:ext>
            </a:extLst>
          </p:cNvPr>
          <p:cNvSpPr/>
          <p:nvPr/>
        </p:nvSpPr>
        <p:spPr>
          <a:xfrm>
            <a:off x="1060200" y="4100382"/>
            <a:ext cx="1080000" cy="972000"/>
          </a:xfrm>
          <a:prstGeom prst="hexagon">
            <a:avLst/>
          </a:prstGeom>
          <a:noFill/>
          <a:ln w="114300">
            <a:solidFill>
              <a:srgbClr val="FFAE0D"/>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FFAE0D"/>
                </a:solidFill>
                <a:latin typeface="Arial"/>
                <a:cs typeface="Arial"/>
              </a:rPr>
              <a:t>4</a:t>
            </a:r>
          </a:p>
        </p:txBody>
      </p:sp>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FFAE0D"/>
                </a:solidFill>
                <a:latin typeface="Museo 100" panose="02000000000000000000" pitchFamily="50" charset="0"/>
              </a:rPr>
              <a:t>7552</a:t>
            </a:r>
            <a:endParaRPr lang="en-GB" dirty="0">
              <a:solidFill>
                <a:srgbClr val="FFAE0D"/>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368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Elastomers</a:t>
            </a:r>
          </a:p>
          <a:p>
            <a:pPr>
              <a:lnSpc>
                <a:spcPts val="2000"/>
              </a:lnSpc>
              <a:spcBef>
                <a:spcPts val="4400"/>
              </a:spcBef>
            </a:pPr>
            <a:br>
              <a:rPr lang="en-US" sz="2000" b="0" spc="0" dirty="0">
                <a:latin typeface="Museo 100" panose="02000000000000000000" pitchFamily="2" charset="0"/>
              </a:rPr>
            </a:br>
            <a:r>
              <a:rPr lang="en-US" sz="2000" b="0" spc="0" dirty="0">
                <a:latin typeface="Museo 100" panose="02000000000000000000" pitchFamily="2" charset="0"/>
              </a:rPr>
              <a:t>Unit 2 </a:t>
            </a:r>
            <a:r>
              <a:rPr lang="en-GB" sz="2000" b="0" spc="0" dirty="0">
                <a:latin typeface="Museo 100" panose="02000000000000000000" pitchFamily="2" charset="0"/>
              </a:rPr>
              <a:t>Performance</a:t>
            </a:r>
            <a:br>
              <a:rPr lang="en-GB" sz="2000" b="0" spc="0" dirty="0">
                <a:latin typeface="Museo 100" panose="02000000000000000000" pitchFamily="2" charset="0"/>
              </a:rPr>
            </a:br>
            <a:r>
              <a:rPr lang="en-GB" sz="2000" b="0" spc="0" dirty="0">
                <a:latin typeface="Museo 100" panose="02000000000000000000" pitchFamily="2" charset="0"/>
              </a:rPr>
              <a:t>characteristics of polymers</a:t>
            </a:r>
            <a:endParaRPr lang="en-US" sz="2000" b="0" spc="0" dirty="0">
              <a:latin typeface="Museo 100" panose="02000000000000000000" pitchFamily="2" charset="0"/>
            </a:endParaRP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2CD7B1-BE92-4C19-960E-C5A10EF147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1106" y="2970146"/>
            <a:ext cx="4622894" cy="3887853"/>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Natural rubber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GB" dirty="0"/>
              <a:t>Natural rubber is a mouldable, self finishing material</a:t>
            </a:r>
          </a:p>
          <a:p>
            <a:pPr lvl="1"/>
            <a:r>
              <a:rPr lang="en-GB" dirty="0"/>
              <a:t>It has excellent tensile strength, is tough, elastic </a:t>
            </a:r>
            <a:br>
              <a:rPr lang="en-GB" dirty="0"/>
            </a:br>
            <a:r>
              <a:rPr lang="en-GB" dirty="0"/>
              <a:t>and is hard and compared to other elastomers</a:t>
            </a:r>
          </a:p>
          <a:p>
            <a:pPr lvl="1"/>
            <a:r>
              <a:rPr lang="en-GB" dirty="0"/>
              <a:t>Natural rubber is a good insulator and can </a:t>
            </a:r>
            <a:br>
              <a:rPr lang="en-GB" dirty="0"/>
            </a:br>
            <a:r>
              <a:rPr lang="en-GB" dirty="0"/>
              <a:t>withstand low temperatures</a:t>
            </a:r>
          </a:p>
          <a:p>
            <a:pPr lvl="1"/>
            <a:r>
              <a:rPr lang="en-GB" dirty="0"/>
              <a:t>It is commonly used for in the </a:t>
            </a:r>
            <a:br>
              <a:rPr lang="en-GB" dirty="0"/>
            </a:br>
            <a:r>
              <a:rPr lang="en-GB" dirty="0"/>
              <a:t>automotive industry for gaskets, </a:t>
            </a:r>
            <a:br>
              <a:rPr lang="en-GB" dirty="0"/>
            </a:br>
            <a:r>
              <a:rPr lang="en-GB" dirty="0"/>
              <a:t>hoses and belts</a:t>
            </a:r>
          </a:p>
          <a:p>
            <a:pPr lvl="1"/>
            <a:r>
              <a:rPr lang="en-GB" dirty="0">
                <a:solidFill>
                  <a:srgbClr val="FFAE0D"/>
                </a:solidFill>
              </a:rPr>
              <a:t>What makes rubber an excellent </a:t>
            </a:r>
            <a:br>
              <a:rPr lang="en-GB" dirty="0">
                <a:solidFill>
                  <a:srgbClr val="FFAE0D"/>
                </a:solidFill>
              </a:rPr>
            </a:br>
            <a:r>
              <a:rPr lang="en-GB" dirty="0">
                <a:solidFill>
                  <a:srgbClr val="FFAE0D"/>
                </a:solidFill>
              </a:rPr>
              <a:t>material for soling shoes?</a:t>
            </a:r>
          </a:p>
          <a:p>
            <a:pPr lvl="1"/>
            <a:endParaRPr lang="en-US" dirty="0"/>
          </a:p>
        </p:txBody>
      </p:sp>
      <p:pic>
        <p:nvPicPr>
          <p:cNvPr id="8" name="Picture 7">
            <a:extLst>
              <a:ext uri="{FF2B5EF4-FFF2-40B4-BE49-F238E27FC236}">
                <a16:creationId xmlns:a16="http://schemas.microsoft.com/office/drawing/2014/main" id="{7935271B-5785-4A2C-A3B5-B1BD28266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6" name="Rectangle 5">
            <a:extLst>
              <a:ext uri="{FF2B5EF4-FFF2-40B4-BE49-F238E27FC236}">
                <a16:creationId xmlns:a16="http://schemas.microsoft.com/office/drawing/2014/main" id="{9BB4FDE0-0362-4CE1-950B-DAFF701F93FE}"/>
              </a:ext>
            </a:extLst>
          </p:cNvPr>
          <p:cNvSpPr/>
          <p:nvPr/>
        </p:nvSpPr>
        <p:spPr>
          <a:xfrm>
            <a:off x="0" y="6488668"/>
            <a:ext cx="5599651" cy="369332"/>
          </a:xfrm>
          <a:prstGeom prst="rect">
            <a:avLst/>
          </a:prstGeom>
        </p:spPr>
        <p:txBody>
          <a:bodyPr wrap="square">
            <a:spAutoFit/>
          </a:bodyPr>
          <a:lstStyle/>
          <a:p>
            <a:r>
              <a:rPr lang="en-GB" dirty="0">
                <a:hlinkClick r:id="rId4"/>
              </a:rPr>
              <a:t>https://www.youtube.com/watch?v=y6CJ6ojMT0A</a:t>
            </a:r>
            <a:r>
              <a:rPr lang="en-GB" dirty="0"/>
              <a:t> </a:t>
            </a:r>
          </a:p>
        </p:txBody>
      </p:sp>
    </p:spTree>
    <p:extLst>
      <p:ext uri="{BB962C8B-B14F-4D97-AF65-F5344CB8AC3E}">
        <p14:creationId xmlns:p14="http://schemas.microsoft.com/office/powerpoint/2010/main" val="1979504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headdress&#10;&#10;Description generated with high confidence">
            <a:extLst>
              <a:ext uri="{FF2B5EF4-FFF2-40B4-BE49-F238E27FC236}">
                <a16:creationId xmlns:a16="http://schemas.microsoft.com/office/drawing/2014/main" id="{B9578448-090E-41A9-ACEF-43D07FF4A5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02134" y="2973750"/>
            <a:ext cx="3017915" cy="3565414"/>
          </a:xfrm>
          <a:prstGeom prst="rect">
            <a:avLst/>
          </a:prstGeom>
        </p:spPr>
      </p:pic>
      <p:sp>
        <p:nvSpPr>
          <p:cNvPr id="2" name="Text Placeholder 1">
            <a:extLst>
              <a:ext uri="{FF2B5EF4-FFF2-40B4-BE49-F238E27FC236}">
                <a16:creationId xmlns:a16="http://schemas.microsoft.com/office/drawing/2014/main" id="{BFB4FADA-133D-4B85-AB12-3E41AF80466A}"/>
              </a:ext>
            </a:extLst>
          </p:cNvPr>
          <p:cNvSpPr>
            <a:spLocks noGrp="1"/>
          </p:cNvSpPr>
          <p:nvPr>
            <p:ph type="body" sz="quarter" idx="13"/>
          </p:nvPr>
        </p:nvSpPr>
        <p:spPr/>
        <p:txBody>
          <a:bodyPr/>
          <a:lstStyle/>
          <a:p>
            <a:r>
              <a:rPr lang="en-GB" dirty="0"/>
              <a:t>Safe to use</a:t>
            </a:r>
          </a:p>
        </p:txBody>
      </p:sp>
      <p:sp>
        <p:nvSpPr>
          <p:cNvPr id="3" name="Text Placeholder 2">
            <a:extLst>
              <a:ext uri="{FF2B5EF4-FFF2-40B4-BE49-F238E27FC236}">
                <a16:creationId xmlns:a16="http://schemas.microsoft.com/office/drawing/2014/main" id="{A69F662D-ADFA-4475-A2D0-57628B09F3F1}"/>
              </a:ext>
            </a:extLst>
          </p:cNvPr>
          <p:cNvSpPr>
            <a:spLocks noGrp="1"/>
          </p:cNvSpPr>
          <p:nvPr>
            <p:ph type="body" sz="quarter" idx="14"/>
          </p:nvPr>
        </p:nvSpPr>
        <p:spPr>
          <a:xfrm>
            <a:off x="724280" y="1704179"/>
            <a:ext cx="7797230" cy="3453607"/>
          </a:xfrm>
        </p:spPr>
        <p:txBody>
          <a:bodyPr/>
          <a:lstStyle/>
          <a:p>
            <a:r>
              <a:rPr lang="en-GB" dirty="0"/>
              <a:t>Natural rubber is non-toxic and so is safe for use in products that come into contact with the skin or may be sucked or chewed like teats for babies bottles</a:t>
            </a:r>
          </a:p>
          <a:p>
            <a:pPr lvl="1"/>
            <a:r>
              <a:rPr lang="en-GB" dirty="0"/>
              <a:t>It is also used for washing up gloves, </a:t>
            </a:r>
            <a:br>
              <a:rPr lang="en-GB" dirty="0"/>
            </a:br>
            <a:r>
              <a:rPr lang="en-GB" dirty="0"/>
              <a:t>swimming hats and verruca socks, all </a:t>
            </a:r>
            <a:br>
              <a:rPr lang="en-GB" dirty="0"/>
            </a:br>
            <a:r>
              <a:rPr lang="en-GB" dirty="0"/>
              <a:t>of which are required to stretch and </a:t>
            </a:r>
            <a:br>
              <a:rPr lang="en-GB" dirty="0"/>
            </a:br>
            <a:r>
              <a:rPr lang="en-GB" dirty="0"/>
              <a:t>provide a non-permeable barrier</a:t>
            </a:r>
          </a:p>
          <a:p>
            <a:pPr lvl="1"/>
            <a:r>
              <a:rPr lang="en-GB" dirty="0"/>
              <a:t>Some people are allergic to </a:t>
            </a:r>
            <a:br>
              <a:rPr lang="en-GB" dirty="0"/>
            </a:br>
            <a:r>
              <a:rPr lang="en-GB" dirty="0"/>
              <a:t>natural rubber (latex) and it can</a:t>
            </a:r>
            <a:br>
              <a:rPr lang="en-GB" dirty="0"/>
            </a:br>
            <a:r>
              <a:rPr lang="en-GB" dirty="0"/>
              <a:t>cause a severe skin reaction</a:t>
            </a:r>
          </a:p>
          <a:p>
            <a:pPr lvl="1"/>
            <a:endParaRPr lang="en-GB" dirty="0"/>
          </a:p>
        </p:txBody>
      </p:sp>
      <p:pic>
        <p:nvPicPr>
          <p:cNvPr id="7" name="Picture 6">
            <a:extLst>
              <a:ext uri="{FF2B5EF4-FFF2-40B4-BE49-F238E27FC236}">
                <a16:creationId xmlns:a16="http://schemas.microsoft.com/office/drawing/2014/main" id="{FD301F69-4791-454F-9CEA-0C500E6FC1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783095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otorcycle&#10;&#10;Description generated with high confidence">
            <a:extLst>
              <a:ext uri="{FF2B5EF4-FFF2-40B4-BE49-F238E27FC236}">
                <a16:creationId xmlns:a16="http://schemas.microsoft.com/office/drawing/2014/main" id="{37DFA528-EBB4-4D18-AF5E-E631A63C18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6014429" y="2695885"/>
            <a:ext cx="3129571" cy="4162115"/>
          </a:xfrm>
          <a:prstGeom prst="rect">
            <a:avLst/>
          </a:prstGeom>
        </p:spPr>
      </p:pic>
      <p:sp>
        <p:nvSpPr>
          <p:cNvPr id="2" name="Text Placeholder 1">
            <a:extLst>
              <a:ext uri="{FF2B5EF4-FFF2-40B4-BE49-F238E27FC236}">
                <a16:creationId xmlns:a16="http://schemas.microsoft.com/office/drawing/2014/main" id="{FBF4D256-B102-4547-AE02-CEE0A8274A94}"/>
              </a:ext>
            </a:extLst>
          </p:cNvPr>
          <p:cNvSpPr>
            <a:spLocks noGrp="1"/>
          </p:cNvSpPr>
          <p:nvPr>
            <p:ph type="body" sz="quarter" idx="13"/>
          </p:nvPr>
        </p:nvSpPr>
        <p:spPr/>
        <p:txBody>
          <a:bodyPr/>
          <a:lstStyle/>
          <a:p>
            <a:r>
              <a:rPr lang="en-GB" dirty="0"/>
              <a:t>Polybutadiene</a:t>
            </a:r>
          </a:p>
        </p:txBody>
      </p:sp>
      <p:sp>
        <p:nvSpPr>
          <p:cNvPr id="3" name="Text Placeholder 2">
            <a:extLst>
              <a:ext uri="{FF2B5EF4-FFF2-40B4-BE49-F238E27FC236}">
                <a16:creationId xmlns:a16="http://schemas.microsoft.com/office/drawing/2014/main" id="{73C4D0DD-AE82-48AE-B602-E3A78320CDC4}"/>
              </a:ext>
            </a:extLst>
          </p:cNvPr>
          <p:cNvSpPr>
            <a:spLocks noGrp="1"/>
          </p:cNvSpPr>
          <p:nvPr>
            <p:ph type="body" sz="quarter" idx="14"/>
          </p:nvPr>
        </p:nvSpPr>
        <p:spPr>
          <a:xfrm>
            <a:off x="724280" y="1704179"/>
            <a:ext cx="7797230" cy="3453607"/>
          </a:xfrm>
        </p:spPr>
        <p:txBody>
          <a:bodyPr/>
          <a:lstStyle/>
          <a:p>
            <a:r>
              <a:rPr lang="en-GB" dirty="0"/>
              <a:t>Polybutadiene or butadiene rubber (BR) is a strong synthetic rubber which is highly resistant to wear</a:t>
            </a:r>
          </a:p>
          <a:p>
            <a:pPr lvl="1"/>
            <a:r>
              <a:rPr lang="en-GB" dirty="0"/>
              <a:t>BR shares many of the properties of natural rubber </a:t>
            </a:r>
          </a:p>
          <a:p>
            <a:pPr lvl="1"/>
            <a:r>
              <a:rPr lang="en-GB" dirty="0"/>
              <a:t>It is particularly wear resistant against friction </a:t>
            </a:r>
            <a:br>
              <a:rPr lang="en-GB" dirty="0"/>
            </a:br>
            <a:r>
              <a:rPr lang="en-GB" dirty="0"/>
              <a:t>making it an excellent choice for hiking shoes</a:t>
            </a:r>
          </a:p>
          <a:p>
            <a:pPr lvl="1"/>
            <a:r>
              <a:rPr lang="en-GB" dirty="0"/>
              <a:t>It also has excellent thermal resistance </a:t>
            </a:r>
            <a:br>
              <a:rPr lang="en-GB" dirty="0"/>
            </a:br>
            <a:r>
              <a:rPr lang="en-GB" dirty="0"/>
              <a:t>against friction which is why it is used </a:t>
            </a:r>
            <a:br>
              <a:rPr lang="en-GB" dirty="0"/>
            </a:br>
            <a:r>
              <a:rPr lang="en-GB" dirty="0"/>
              <a:t>for specialist tyres for racing cars</a:t>
            </a:r>
          </a:p>
          <a:p>
            <a:pPr lvl="1"/>
            <a:r>
              <a:rPr lang="en-GB" dirty="0">
                <a:solidFill>
                  <a:srgbClr val="FFAE0D"/>
                </a:solidFill>
              </a:rPr>
              <a:t>Suggest applications for butadiene </a:t>
            </a:r>
            <a:br>
              <a:rPr lang="en-GB" dirty="0">
                <a:solidFill>
                  <a:srgbClr val="FFAE0D"/>
                </a:solidFill>
              </a:rPr>
            </a:br>
            <a:r>
              <a:rPr lang="en-GB" dirty="0">
                <a:solidFill>
                  <a:srgbClr val="FFAE0D"/>
                </a:solidFill>
              </a:rPr>
              <a:t>rubber sheet and matting</a:t>
            </a:r>
          </a:p>
          <a:p>
            <a:pPr lvl="1"/>
            <a:endParaRPr lang="en-GB" dirty="0"/>
          </a:p>
        </p:txBody>
      </p:sp>
      <p:pic>
        <p:nvPicPr>
          <p:cNvPr id="8" name="Picture 7">
            <a:extLst>
              <a:ext uri="{FF2B5EF4-FFF2-40B4-BE49-F238E27FC236}">
                <a16:creationId xmlns:a16="http://schemas.microsoft.com/office/drawing/2014/main" id="{16AD14E3-ACCE-4C1D-9EB5-688402064C2A}"/>
              </a:ext>
            </a:extLst>
          </p:cNvPr>
          <p:cNvPicPr>
            <a:picLocks noChangeAspect="1"/>
          </p:cNvPicPr>
          <p:nvPr/>
        </p:nvPicPr>
        <p:blipFill>
          <a:blip r:embed="rId3"/>
          <a:stretch>
            <a:fillRect/>
          </a:stretch>
        </p:blipFill>
        <p:spPr>
          <a:xfrm>
            <a:off x="7264684" y="6310188"/>
            <a:ext cx="1432684" cy="341406"/>
          </a:xfrm>
          <a:prstGeom prst="rect">
            <a:avLst/>
          </a:prstGeom>
        </p:spPr>
      </p:pic>
    </p:spTree>
    <p:extLst>
      <p:ext uri="{BB962C8B-B14F-4D97-AF65-F5344CB8AC3E}">
        <p14:creationId xmlns:p14="http://schemas.microsoft.com/office/powerpoint/2010/main" val="259061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Worksheet Task</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dirty="0"/>
              <a:t>Task 1 </a:t>
            </a:r>
            <a:r>
              <a:rPr lang="en-GB" dirty="0"/>
              <a:t>and</a:t>
            </a:r>
            <a:r>
              <a:rPr lang="en-GB" b="1" dirty="0"/>
              <a:t> 2</a:t>
            </a:r>
            <a:r>
              <a:rPr lang="en-GB" dirty="0"/>
              <a:t> of </a:t>
            </a:r>
            <a:r>
              <a:rPr lang="en-GB" b="1" dirty="0"/>
              <a:t>Worksheet 4</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2984390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9F9F8"/>
        </a:solidFill>
        <a:effectLst/>
      </p:bgPr>
    </p:bg>
    <p:spTree>
      <p:nvGrpSpPr>
        <p:cNvPr id="1" name=""/>
        <p:cNvGrpSpPr/>
        <p:nvPr/>
      </p:nvGrpSpPr>
      <p:grpSpPr>
        <a:xfrm>
          <a:off x="0" y="0"/>
          <a:ext cx="0" cy="0"/>
          <a:chOff x="0" y="0"/>
          <a:chExt cx="0" cy="0"/>
        </a:xfrm>
      </p:grpSpPr>
      <p:pic>
        <p:nvPicPr>
          <p:cNvPr id="8" name="Picture 7" descr="A picture containing sitting, table, indoor&#10;&#10;Description generated with high confidence">
            <a:extLst>
              <a:ext uri="{FF2B5EF4-FFF2-40B4-BE49-F238E27FC236}">
                <a16:creationId xmlns:a16="http://schemas.microsoft.com/office/drawing/2014/main" id="{A0B53734-ADCB-431F-9CE8-D2A196040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37109" y="3541593"/>
            <a:ext cx="4206890" cy="3316407"/>
          </a:xfrm>
          <a:prstGeom prst="rect">
            <a:avLst/>
          </a:prstGeom>
        </p:spPr>
      </p:pic>
      <p:sp>
        <p:nvSpPr>
          <p:cNvPr id="2" name="Text Placeholder 1">
            <a:extLst>
              <a:ext uri="{FF2B5EF4-FFF2-40B4-BE49-F238E27FC236}">
                <a16:creationId xmlns:a16="http://schemas.microsoft.com/office/drawing/2014/main" id="{AA23A763-5132-417B-94D8-72659F05B0E5}"/>
              </a:ext>
            </a:extLst>
          </p:cNvPr>
          <p:cNvSpPr>
            <a:spLocks noGrp="1"/>
          </p:cNvSpPr>
          <p:nvPr>
            <p:ph type="body" sz="quarter" idx="13"/>
          </p:nvPr>
        </p:nvSpPr>
        <p:spPr/>
        <p:txBody>
          <a:bodyPr/>
          <a:lstStyle/>
          <a:p>
            <a:r>
              <a:rPr lang="en-GB" dirty="0"/>
              <a:t>Neoprene</a:t>
            </a:r>
          </a:p>
        </p:txBody>
      </p:sp>
      <p:sp>
        <p:nvSpPr>
          <p:cNvPr id="3" name="Text Placeholder 2">
            <a:extLst>
              <a:ext uri="{FF2B5EF4-FFF2-40B4-BE49-F238E27FC236}">
                <a16:creationId xmlns:a16="http://schemas.microsoft.com/office/drawing/2014/main" id="{4C5D0FF1-4165-4122-AF1C-E864AA10A8CE}"/>
              </a:ext>
            </a:extLst>
          </p:cNvPr>
          <p:cNvSpPr>
            <a:spLocks noGrp="1"/>
          </p:cNvSpPr>
          <p:nvPr>
            <p:ph type="body" sz="quarter" idx="14"/>
          </p:nvPr>
        </p:nvSpPr>
        <p:spPr/>
        <p:txBody>
          <a:bodyPr/>
          <a:lstStyle/>
          <a:p>
            <a:r>
              <a:rPr lang="en-GB" dirty="0"/>
              <a:t>Neoprene</a:t>
            </a:r>
            <a:r>
              <a:rPr lang="en-GB" baseline="30000" dirty="0"/>
              <a:t>®</a:t>
            </a:r>
            <a:r>
              <a:rPr lang="en-GB" dirty="0"/>
              <a:t> is polychloroprene rubber (PC rubber) which comes in both closed and open cell forms</a:t>
            </a:r>
          </a:p>
          <a:p>
            <a:pPr lvl="1"/>
            <a:r>
              <a:rPr lang="en-GB" dirty="0"/>
              <a:t>In its closed cell form it has a similar appearance to rubber and is dense, smooth, weather and heat resistant, </a:t>
            </a:r>
          </a:p>
          <a:p>
            <a:pPr lvl="1"/>
            <a:r>
              <a:rPr lang="en-GB" dirty="0"/>
              <a:t>In open cell form, it is more spongy and less dense </a:t>
            </a:r>
          </a:p>
          <a:p>
            <a:pPr lvl="1"/>
            <a:r>
              <a:rPr lang="en-GB" dirty="0"/>
              <a:t>Neoprene is more resistant to degradation </a:t>
            </a:r>
            <a:br>
              <a:rPr lang="en-GB" dirty="0"/>
            </a:br>
            <a:r>
              <a:rPr lang="en-GB" dirty="0"/>
              <a:t>than natural or synthetic rubbers and is </a:t>
            </a:r>
            <a:br>
              <a:rPr lang="en-GB" dirty="0"/>
            </a:br>
            <a:r>
              <a:rPr lang="en-GB" dirty="0"/>
              <a:t>used in applications such as hoses, </a:t>
            </a:r>
            <a:br>
              <a:rPr lang="en-GB" dirty="0"/>
            </a:br>
            <a:r>
              <a:rPr lang="en-GB" dirty="0"/>
              <a:t>door seals and gaskets</a:t>
            </a:r>
          </a:p>
          <a:p>
            <a:pPr lvl="1"/>
            <a:r>
              <a:rPr lang="en-GB" dirty="0">
                <a:solidFill>
                  <a:srgbClr val="FFAE0D"/>
                </a:solidFill>
              </a:rPr>
              <a:t>Why would closed cell neoprene </a:t>
            </a:r>
            <a:br>
              <a:rPr lang="en-GB" dirty="0">
                <a:solidFill>
                  <a:srgbClr val="FFAE0D"/>
                </a:solidFill>
              </a:rPr>
            </a:br>
            <a:r>
              <a:rPr lang="en-GB" dirty="0">
                <a:solidFill>
                  <a:srgbClr val="FFAE0D"/>
                </a:solidFill>
              </a:rPr>
              <a:t>seals be used on the internal </a:t>
            </a:r>
            <a:br>
              <a:rPr lang="en-GB" dirty="0">
                <a:solidFill>
                  <a:srgbClr val="FFAE0D"/>
                </a:solidFill>
              </a:rPr>
            </a:br>
            <a:r>
              <a:rPr lang="en-GB" dirty="0">
                <a:solidFill>
                  <a:srgbClr val="FFAE0D"/>
                </a:solidFill>
              </a:rPr>
              <a:t>doors in a block of flats?</a:t>
            </a:r>
          </a:p>
        </p:txBody>
      </p:sp>
    </p:spTree>
    <p:extLst>
      <p:ext uri="{BB962C8B-B14F-4D97-AF65-F5344CB8AC3E}">
        <p14:creationId xmlns:p14="http://schemas.microsoft.com/office/powerpoint/2010/main" val="2056071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alking on a beach&#10;&#10;Description generated with very high confidence">
            <a:extLst>
              <a:ext uri="{FF2B5EF4-FFF2-40B4-BE49-F238E27FC236}">
                <a16:creationId xmlns:a16="http://schemas.microsoft.com/office/drawing/2014/main" id="{76056B32-CA9B-4790-855F-74999E2935E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688607" y="2065945"/>
            <a:ext cx="6455393" cy="4792055"/>
          </a:xfrm>
          <a:prstGeom prst="rect">
            <a:avLst/>
          </a:prstGeom>
        </p:spPr>
      </p:pic>
      <p:pic>
        <p:nvPicPr>
          <p:cNvPr id="10" name="Picture 9">
            <a:extLst>
              <a:ext uri="{FF2B5EF4-FFF2-40B4-BE49-F238E27FC236}">
                <a16:creationId xmlns:a16="http://schemas.microsoft.com/office/drawing/2014/main" id="{DA17A98B-1040-4FD1-B740-47EBA3831D4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V="1">
            <a:off x="2688605" y="648082"/>
            <a:ext cx="6455394" cy="1449270"/>
          </a:xfrm>
          <a:prstGeom prst="rect">
            <a:avLst/>
          </a:prstGeom>
        </p:spPr>
      </p:pic>
      <p:sp>
        <p:nvSpPr>
          <p:cNvPr id="11" name="Rectangle 10">
            <a:extLst>
              <a:ext uri="{FF2B5EF4-FFF2-40B4-BE49-F238E27FC236}">
                <a16:creationId xmlns:a16="http://schemas.microsoft.com/office/drawing/2014/main" id="{98B4A5AC-F773-40BB-B36E-595DAFC72B66}"/>
              </a:ext>
            </a:extLst>
          </p:cNvPr>
          <p:cNvSpPr/>
          <p:nvPr/>
        </p:nvSpPr>
        <p:spPr>
          <a:xfrm>
            <a:off x="2572603" y="648082"/>
            <a:ext cx="6571396" cy="6209918"/>
          </a:xfrm>
          <a:prstGeom prst="rect">
            <a:avLst/>
          </a:prstGeom>
          <a:gradFill flip="none" rotWithShape="1">
            <a:gsLst>
              <a:gs pos="0">
                <a:schemeClr val="bg1"/>
              </a:gs>
              <a:gs pos="56000">
                <a:schemeClr val="bg1">
                  <a:alpha val="88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AA23A763-5132-417B-94D8-72659F05B0E5}"/>
              </a:ext>
            </a:extLst>
          </p:cNvPr>
          <p:cNvSpPr>
            <a:spLocks noGrp="1"/>
          </p:cNvSpPr>
          <p:nvPr>
            <p:ph type="body" sz="quarter" idx="13"/>
          </p:nvPr>
        </p:nvSpPr>
        <p:spPr/>
        <p:txBody>
          <a:bodyPr/>
          <a:lstStyle/>
          <a:p>
            <a:r>
              <a:rPr lang="en-GB" dirty="0"/>
              <a:t>Making a splash</a:t>
            </a:r>
          </a:p>
        </p:txBody>
      </p:sp>
      <p:sp>
        <p:nvSpPr>
          <p:cNvPr id="3" name="Text Placeholder 2">
            <a:extLst>
              <a:ext uri="{FF2B5EF4-FFF2-40B4-BE49-F238E27FC236}">
                <a16:creationId xmlns:a16="http://schemas.microsoft.com/office/drawing/2014/main" id="{4C5D0FF1-4165-4122-AF1C-E864AA10A8CE}"/>
              </a:ext>
            </a:extLst>
          </p:cNvPr>
          <p:cNvSpPr>
            <a:spLocks noGrp="1"/>
          </p:cNvSpPr>
          <p:nvPr>
            <p:ph type="body" sz="quarter" idx="14"/>
          </p:nvPr>
        </p:nvSpPr>
        <p:spPr/>
        <p:txBody>
          <a:bodyPr/>
          <a:lstStyle/>
          <a:p>
            <a:r>
              <a:rPr lang="en-GB" dirty="0"/>
              <a:t>Neoprene</a:t>
            </a:r>
            <a:r>
              <a:rPr lang="en-GB" baseline="30000" dirty="0"/>
              <a:t>®</a:t>
            </a:r>
            <a:r>
              <a:rPr lang="en-GB" dirty="0"/>
              <a:t> is pliable and often used as a textile, it is probably most well known for its use in wetsuits</a:t>
            </a:r>
          </a:p>
          <a:p>
            <a:pPr lvl="1"/>
            <a:r>
              <a:rPr lang="en-GB" dirty="0"/>
              <a:t>It can be cut, stitched and glued</a:t>
            </a:r>
          </a:p>
          <a:p>
            <a:pPr lvl="1"/>
            <a:r>
              <a:rPr lang="en-GB" dirty="0"/>
              <a:t>Neoprene is stretchy, breathable and waterproof</a:t>
            </a:r>
            <a:br>
              <a:rPr lang="en-GB" dirty="0"/>
            </a:br>
            <a:r>
              <a:rPr lang="en-GB" dirty="0"/>
              <a:t>and is now commonly used in clothing</a:t>
            </a:r>
            <a:br>
              <a:rPr lang="en-GB" dirty="0"/>
            </a:br>
            <a:r>
              <a:rPr lang="en-GB" dirty="0"/>
              <a:t>and sports braces</a:t>
            </a:r>
          </a:p>
          <a:p>
            <a:pPr lvl="1"/>
            <a:r>
              <a:rPr lang="en-GB" dirty="0"/>
              <a:t>It is also used to make laptop and tablet </a:t>
            </a:r>
            <a:br>
              <a:rPr lang="en-GB" dirty="0"/>
            </a:br>
            <a:r>
              <a:rPr lang="en-GB" dirty="0"/>
              <a:t>cases and even some pencil cases</a:t>
            </a:r>
          </a:p>
          <a:p>
            <a:pPr lvl="1"/>
            <a:r>
              <a:rPr lang="en-GB" dirty="0">
                <a:solidFill>
                  <a:srgbClr val="FFAE0D"/>
                </a:solidFill>
              </a:rPr>
              <a:t>Why is neoprene often used as an </a:t>
            </a:r>
            <a:br>
              <a:rPr lang="en-GB" dirty="0">
                <a:solidFill>
                  <a:srgbClr val="FFAE0D"/>
                </a:solidFill>
              </a:rPr>
            </a:br>
            <a:r>
              <a:rPr lang="en-GB" dirty="0">
                <a:solidFill>
                  <a:srgbClr val="FFAE0D"/>
                </a:solidFill>
              </a:rPr>
              <a:t>outer sheath for the handles </a:t>
            </a:r>
            <a:br>
              <a:rPr lang="en-GB" dirty="0">
                <a:solidFill>
                  <a:srgbClr val="FFAE0D"/>
                </a:solidFill>
              </a:rPr>
            </a:br>
            <a:r>
              <a:rPr lang="en-GB" dirty="0">
                <a:solidFill>
                  <a:srgbClr val="FFAE0D"/>
                </a:solidFill>
              </a:rPr>
              <a:t>of gym equipment?</a:t>
            </a:r>
          </a:p>
        </p:txBody>
      </p:sp>
      <p:pic>
        <p:nvPicPr>
          <p:cNvPr id="12" name="Picture 11">
            <a:extLst>
              <a:ext uri="{FF2B5EF4-FFF2-40B4-BE49-F238E27FC236}">
                <a16:creationId xmlns:a16="http://schemas.microsoft.com/office/drawing/2014/main" id="{4107E166-68A1-4298-A85F-7C97EE183E99}"/>
              </a:ext>
            </a:extLst>
          </p:cNvPr>
          <p:cNvPicPr>
            <a:picLocks noChangeAspect="1"/>
          </p:cNvPicPr>
          <p:nvPr/>
        </p:nvPicPr>
        <p:blipFill>
          <a:blip r:embed="rId4"/>
          <a:stretch>
            <a:fillRect/>
          </a:stretch>
        </p:blipFill>
        <p:spPr>
          <a:xfrm>
            <a:off x="7264684" y="6310188"/>
            <a:ext cx="1432684" cy="341406"/>
          </a:xfrm>
          <a:prstGeom prst="rect">
            <a:avLst/>
          </a:prstGeom>
        </p:spPr>
      </p:pic>
      <p:sp>
        <p:nvSpPr>
          <p:cNvPr id="4" name="Rectangle 3">
            <a:extLst>
              <a:ext uri="{FF2B5EF4-FFF2-40B4-BE49-F238E27FC236}">
                <a16:creationId xmlns:a16="http://schemas.microsoft.com/office/drawing/2014/main" id="{26F4E7C3-E122-418D-A06F-F33072AD2504}"/>
              </a:ext>
            </a:extLst>
          </p:cNvPr>
          <p:cNvSpPr/>
          <p:nvPr/>
        </p:nvSpPr>
        <p:spPr>
          <a:xfrm>
            <a:off x="0" y="6488668"/>
            <a:ext cx="5750653" cy="369332"/>
          </a:xfrm>
          <a:prstGeom prst="rect">
            <a:avLst/>
          </a:prstGeom>
        </p:spPr>
        <p:txBody>
          <a:bodyPr wrap="square">
            <a:spAutoFit/>
          </a:bodyPr>
          <a:lstStyle/>
          <a:p>
            <a:r>
              <a:rPr lang="en-GB" dirty="0">
                <a:hlinkClick r:id="rId5"/>
              </a:rPr>
              <a:t>https://www.youtube.com/watch?v=JkqBWJslHLw</a:t>
            </a:r>
            <a:r>
              <a:rPr lang="en-GB" dirty="0"/>
              <a:t> </a:t>
            </a:r>
          </a:p>
        </p:txBody>
      </p:sp>
    </p:spTree>
    <p:extLst>
      <p:ext uri="{BB962C8B-B14F-4D97-AF65-F5344CB8AC3E}">
        <p14:creationId xmlns:p14="http://schemas.microsoft.com/office/powerpoint/2010/main" val="52621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brush&#10;&#10;Description generated with high confidence">
            <a:extLst>
              <a:ext uri="{FF2B5EF4-FFF2-40B4-BE49-F238E27FC236}">
                <a16:creationId xmlns:a16="http://schemas.microsoft.com/office/drawing/2014/main" id="{B2300DD8-0259-4891-8A22-625FAFF8ACA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4319515" y="3450737"/>
            <a:ext cx="4824483" cy="3318063"/>
          </a:xfrm>
          <a:prstGeom prst="rect">
            <a:avLst/>
          </a:prstGeom>
        </p:spPr>
      </p:pic>
      <p:sp>
        <p:nvSpPr>
          <p:cNvPr id="2" name="Text Placeholder 1">
            <a:extLst>
              <a:ext uri="{FF2B5EF4-FFF2-40B4-BE49-F238E27FC236}">
                <a16:creationId xmlns:a16="http://schemas.microsoft.com/office/drawing/2014/main" id="{AA23A763-5132-417B-94D8-72659F05B0E5}"/>
              </a:ext>
            </a:extLst>
          </p:cNvPr>
          <p:cNvSpPr>
            <a:spLocks noGrp="1"/>
          </p:cNvSpPr>
          <p:nvPr>
            <p:ph type="body" sz="quarter" idx="13"/>
          </p:nvPr>
        </p:nvSpPr>
        <p:spPr/>
        <p:txBody>
          <a:bodyPr/>
          <a:lstStyle/>
          <a:p>
            <a:r>
              <a:rPr lang="en-GB" dirty="0"/>
              <a:t>Silicone </a:t>
            </a:r>
          </a:p>
        </p:txBody>
      </p:sp>
      <p:sp>
        <p:nvSpPr>
          <p:cNvPr id="3" name="Text Placeholder 2">
            <a:extLst>
              <a:ext uri="{FF2B5EF4-FFF2-40B4-BE49-F238E27FC236}">
                <a16:creationId xmlns:a16="http://schemas.microsoft.com/office/drawing/2014/main" id="{4C5D0FF1-4165-4122-AF1C-E864AA10A8CE}"/>
              </a:ext>
            </a:extLst>
          </p:cNvPr>
          <p:cNvSpPr>
            <a:spLocks noGrp="1"/>
          </p:cNvSpPr>
          <p:nvPr>
            <p:ph type="body" sz="quarter" idx="14"/>
          </p:nvPr>
        </p:nvSpPr>
        <p:spPr/>
        <p:txBody>
          <a:bodyPr/>
          <a:lstStyle/>
          <a:p>
            <a:r>
              <a:rPr lang="en-GB" dirty="0"/>
              <a:t>Silicone rubber is a very stable, non-reactive material that is resistant to extreme temperatures</a:t>
            </a:r>
          </a:p>
          <a:p>
            <a:pPr lvl="1"/>
            <a:r>
              <a:rPr lang="en-GB" dirty="0"/>
              <a:t>Silicone rubber is widely used in homewares including ice trays, bakeware, kitchen utensils and oven gloves</a:t>
            </a:r>
          </a:p>
          <a:p>
            <a:pPr lvl="1"/>
            <a:r>
              <a:rPr lang="en-GB" dirty="0"/>
              <a:t>It is also used for watch straps, bracelets and hairbands</a:t>
            </a:r>
          </a:p>
          <a:p>
            <a:pPr lvl="1"/>
            <a:r>
              <a:rPr lang="en-GB" dirty="0"/>
              <a:t>It does not resist abrasion well but can be self-lubricating </a:t>
            </a:r>
            <a:br>
              <a:rPr lang="en-GB" dirty="0"/>
            </a:br>
            <a:r>
              <a:rPr lang="en-GB" dirty="0"/>
              <a:t>and is usually smooth to the touch</a:t>
            </a:r>
          </a:p>
          <a:p>
            <a:pPr lvl="1"/>
            <a:r>
              <a:rPr lang="en-GB" dirty="0">
                <a:solidFill>
                  <a:srgbClr val="FFAE0D"/>
                </a:solidFill>
              </a:rPr>
              <a:t>What benefits would a silicone </a:t>
            </a:r>
            <a:br>
              <a:rPr lang="en-GB" dirty="0">
                <a:solidFill>
                  <a:srgbClr val="FFAE0D"/>
                </a:solidFill>
              </a:rPr>
            </a:br>
            <a:r>
              <a:rPr lang="en-GB" dirty="0">
                <a:solidFill>
                  <a:srgbClr val="FFAE0D"/>
                </a:solidFill>
              </a:rPr>
              <a:t>rubber ice tray have over a </a:t>
            </a:r>
            <a:br>
              <a:rPr lang="en-GB" dirty="0">
                <a:solidFill>
                  <a:srgbClr val="FFAE0D"/>
                </a:solidFill>
              </a:rPr>
            </a:br>
            <a:r>
              <a:rPr lang="en-GB" dirty="0">
                <a:solidFill>
                  <a:srgbClr val="FFAE0D"/>
                </a:solidFill>
              </a:rPr>
              <a:t>traditional rigid plastic one?</a:t>
            </a:r>
          </a:p>
          <a:p>
            <a:pPr lvl="1"/>
            <a:endParaRPr lang="en-GB" dirty="0"/>
          </a:p>
        </p:txBody>
      </p:sp>
      <p:pic>
        <p:nvPicPr>
          <p:cNvPr id="7" name="Picture 6">
            <a:extLst>
              <a:ext uri="{FF2B5EF4-FFF2-40B4-BE49-F238E27FC236}">
                <a16:creationId xmlns:a16="http://schemas.microsoft.com/office/drawing/2014/main" id="{08FDA578-2D76-45E1-9723-909B62985D8E}"/>
              </a:ext>
            </a:extLst>
          </p:cNvPr>
          <p:cNvPicPr>
            <a:picLocks noChangeAspect="1"/>
          </p:cNvPicPr>
          <p:nvPr/>
        </p:nvPicPr>
        <p:blipFill>
          <a:blip r:embed="rId3"/>
          <a:stretch>
            <a:fillRect/>
          </a:stretch>
        </p:blipFill>
        <p:spPr>
          <a:xfrm>
            <a:off x="7264684" y="6310188"/>
            <a:ext cx="1432684" cy="341406"/>
          </a:xfrm>
          <a:prstGeom prst="rect">
            <a:avLst/>
          </a:prstGeom>
        </p:spPr>
      </p:pic>
    </p:spTree>
    <p:extLst>
      <p:ext uri="{BB962C8B-B14F-4D97-AF65-F5344CB8AC3E}">
        <p14:creationId xmlns:p14="http://schemas.microsoft.com/office/powerpoint/2010/main" val="2572961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23A763-5132-417B-94D8-72659F05B0E5}"/>
              </a:ext>
            </a:extLst>
          </p:cNvPr>
          <p:cNvSpPr>
            <a:spLocks noGrp="1"/>
          </p:cNvSpPr>
          <p:nvPr>
            <p:ph type="body" sz="quarter" idx="13"/>
          </p:nvPr>
        </p:nvSpPr>
        <p:spPr/>
        <p:txBody>
          <a:bodyPr/>
          <a:lstStyle/>
          <a:p>
            <a:r>
              <a:rPr lang="en-GB" dirty="0"/>
              <a:t>Silicone in industry </a:t>
            </a:r>
          </a:p>
        </p:txBody>
      </p:sp>
      <p:sp>
        <p:nvSpPr>
          <p:cNvPr id="3" name="Text Placeholder 2">
            <a:extLst>
              <a:ext uri="{FF2B5EF4-FFF2-40B4-BE49-F238E27FC236}">
                <a16:creationId xmlns:a16="http://schemas.microsoft.com/office/drawing/2014/main" id="{4C5D0FF1-4165-4122-AF1C-E864AA10A8CE}"/>
              </a:ext>
            </a:extLst>
          </p:cNvPr>
          <p:cNvSpPr>
            <a:spLocks noGrp="1"/>
          </p:cNvSpPr>
          <p:nvPr>
            <p:ph type="body" sz="quarter" idx="14"/>
          </p:nvPr>
        </p:nvSpPr>
        <p:spPr/>
        <p:txBody>
          <a:bodyPr/>
          <a:lstStyle/>
          <a:p>
            <a:r>
              <a:rPr lang="en-GB" dirty="0"/>
              <a:t>Silicone is commonly used in industry and has wide ranging applications including:</a:t>
            </a:r>
          </a:p>
          <a:p>
            <a:pPr lvl="1"/>
            <a:r>
              <a:rPr lang="en-GB" dirty="0"/>
              <a:t>For seals and as a sealant</a:t>
            </a:r>
          </a:p>
          <a:p>
            <a:pPr lvl="1"/>
            <a:r>
              <a:rPr lang="en-GB" dirty="0"/>
              <a:t>For mould making</a:t>
            </a:r>
          </a:p>
          <a:p>
            <a:pPr lvl="1"/>
            <a:r>
              <a:rPr lang="en-GB" dirty="0"/>
              <a:t>As a lubricant</a:t>
            </a:r>
          </a:p>
          <a:p>
            <a:r>
              <a:rPr lang="en-US" dirty="0"/>
              <a:t>In its cured state it is non-toxic</a:t>
            </a:r>
            <a:r>
              <a:rPr lang="en-GB" dirty="0"/>
              <a:t> </a:t>
            </a:r>
            <a:br>
              <a:rPr lang="en-GB" dirty="0"/>
            </a:br>
            <a:r>
              <a:rPr lang="en-GB" dirty="0"/>
              <a:t>and it is also known for its </a:t>
            </a:r>
            <a:br>
              <a:rPr lang="en-GB" dirty="0"/>
            </a:br>
            <a:r>
              <a:rPr lang="en-GB" dirty="0"/>
              <a:t>use in medical implants </a:t>
            </a:r>
            <a:br>
              <a:rPr lang="en-GB" dirty="0"/>
            </a:br>
            <a:r>
              <a:rPr lang="en-GB" dirty="0"/>
              <a:t>and prosthesis</a:t>
            </a:r>
          </a:p>
          <a:p>
            <a:pPr lvl="1"/>
            <a:endParaRPr lang="en-GB" dirty="0"/>
          </a:p>
          <a:p>
            <a:pPr lvl="1"/>
            <a:endParaRPr lang="en-GB" dirty="0"/>
          </a:p>
        </p:txBody>
      </p:sp>
    </p:spTree>
    <p:extLst>
      <p:ext uri="{BB962C8B-B14F-4D97-AF65-F5344CB8AC3E}">
        <p14:creationId xmlns:p14="http://schemas.microsoft.com/office/powerpoint/2010/main" val="202397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3" name="Picture 2">
            <a:extLst>
              <a:ext uri="{FF2B5EF4-FFF2-40B4-BE49-F238E27FC236}">
                <a16:creationId xmlns:a16="http://schemas.microsoft.com/office/drawing/2014/main" id="{263ACFA8-E3ED-4D78-A205-4560E7564E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9471" y="706177"/>
            <a:ext cx="8377573" cy="4671041"/>
          </a:xfrm>
          <a:prstGeom prst="rect">
            <a:avLst/>
          </a:prstGeom>
        </p:spPr>
      </p:pic>
      <p:sp>
        <p:nvSpPr>
          <p:cNvPr id="135" name="Google Shape;135;p20"/>
          <p:cNvSpPr txBox="1">
            <a:spLocks noGrp="1"/>
          </p:cNvSpPr>
          <p:nvPr>
            <p:ph type="body" sz="quarter" idx="13"/>
          </p:nvPr>
        </p:nvSpPr>
        <p:spPr>
          <a:prstGeom prst="rect">
            <a:avLst/>
          </a:prstGeom>
        </p:spPr>
        <p:txBody>
          <a:bodyPr spcFirstLastPara="1" wrap="square" lIns="0" tIns="45700" rIns="91425" bIns="45700" anchor="t" anchorCtr="0">
            <a:noAutofit/>
          </a:bodyPr>
          <a:lstStyle/>
          <a:p>
            <a:pPr marL="0" lvl="0" indent="0" algn="l" rtl="0">
              <a:spcBef>
                <a:spcPts val="0"/>
              </a:spcBef>
              <a:spcAft>
                <a:spcPts val="1500"/>
              </a:spcAft>
              <a:buNone/>
            </a:pPr>
            <a:r>
              <a:rPr lang="en-GB" dirty="0"/>
              <a:t>Plenary</a:t>
            </a:r>
            <a:endParaRPr dirty="0"/>
          </a:p>
        </p:txBody>
      </p:sp>
      <p:sp>
        <p:nvSpPr>
          <p:cNvPr id="136" name="Google Shape;136;p20"/>
          <p:cNvSpPr txBox="1">
            <a:spLocks noGrp="1"/>
          </p:cNvSpPr>
          <p:nvPr>
            <p:ph type="body" sz="quarter" idx="14"/>
          </p:nvPr>
        </p:nvSpPr>
        <p:spPr>
          <a:prstGeom prst="rect">
            <a:avLst/>
          </a:prstGeom>
        </p:spPr>
        <p:txBody>
          <a:bodyPr spcFirstLastPara="1" wrap="square" lIns="0" tIns="0" rIns="91425" bIns="45700" anchor="t" anchorCtr="0">
            <a:noAutofit/>
          </a:bodyPr>
          <a:lstStyle/>
          <a:p>
            <a:pPr marL="457200" lvl="0" indent="-387350" algn="l" rtl="0">
              <a:spcBef>
                <a:spcPts val="0"/>
              </a:spcBef>
              <a:spcAft>
                <a:spcPts val="0"/>
              </a:spcAft>
              <a:buSzPts val="2500"/>
              <a:buChar char="•"/>
            </a:pPr>
            <a:r>
              <a:rPr lang="en-GB" dirty="0"/>
              <a:t>Complete </a:t>
            </a:r>
            <a:r>
              <a:rPr lang="en-GB" b="1"/>
              <a:t>Task 3</a:t>
            </a:r>
            <a:r>
              <a:rPr lang="en-GB"/>
              <a:t> and </a:t>
            </a:r>
            <a:r>
              <a:rPr lang="en-GB" b="1" dirty="0"/>
              <a:t>4</a:t>
            </a:r>
            <a:r>
              <a:rPr lang="en-GB"/>
              <a:t> </a:t>
            </a:r>
            <a:r>
              <a:rPr lang="en-GB" dirty="0"/>
              <a:t>of </a:t>
            </a:r>
            <a:r>
              <a:rPr lang="en-GB" b="1" dirty="0"/>
              <a:t>Worksheet 4</a:t>
            </a:r>
            <a:endParaRPr b="1" dirty="0"/>
          </a:p>
          <a:p>
            <a:pPr marL="0" lvl="0" indent="0" algn="l" rtl="0">
              <a:spcBef>
                <a:spcPts val="0"/>
              </a:spcBef>
              <a:spcAft>
                <a:spcPts val="1400"/>
              </a:spcAft>
              <a:buNone/>
            </a:pPr>
            <a:endParaRPr dirty="0"/>
          </a:p>
        </p:txBody>
      </p:sp>
    </p:spTree>
    <p:extLst>
      <p:ext uri="{BB962C8B-B14F-4D97-AF65-F5344CB8AC3E}">
        <p14:creationId xmlns:p14="http://schemas.microsoft.com/office/powerpoint/2010/main" val="1537812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EC118D72-844D-4BCA-A08B-1A0E21E4A66E}"/>
              </a:ext>
            </a:extLst>
          </p:cNvPr>
          <p:cNvSpPr>
            <a:spLocks noGrp="1"/>
          </p:cNvSpPr>
          <p:nvPr>
            <p:ph type="body" sz="quarter" idx="14"/>
          </p:nvPr>
        </p:nvSpPr>
        <p:spPr>
          <a:xfrm>
            <a:off x="723600" y="1702799"/>
            <a:ext cx="7861300" cy="4918133"/>
          </a:xfrm>
        </p:spPr>
        <p:txBody>
          <a:bodyPr/>
          <a:lstStyle/>
          <a:p>
            <a:r>
              <a:rPr lang="en-GB" dirty="0"/>
              <a:t>Be able to explain the sustainability of elastomers </a:t>
            </a:r>
            <a:br>
              <a:rPr lang="en-GB" dirty="0"/>
            </a:br>
            <a:r>
              <a:rPr lang="en-GB" dirty="0"/>
              <a:t>for given applications</a:t>
            </a:r>
          </a:p>
          <a:p>
            <a:r>
              <a:rPr lang="en-GB" dirty="0"/>
              <a:t>Be able to make reference to relevant properties including the ability to be stretched and return to original shape, texture, finish and toxicity</a:t>
            </a:r>
          </a:p>
          <a:p>
            <a:r>
              <a:rPr lang="en-GB" dirty="0"/>
              <a:t>Understand how elastomers including natural rubber, polybutadiene, neoprene and silicone are used to enhance products</a:t>
            </a:r>
          </a:p>
        </p:txBody>
      </p:sp>
      <p:sp>
        <p:nvSpPr>
          <p:cNvPr id="5" name="Text Placeholder 2">
            <a:extLst>
              <a:ext uri="{FF2B5EF4-FFF2-40B4-BE49-F238E27FC236}">
                <a16:creationId xmlns:a16="http://schemas.microsoft.com/office/drawing/2014/main" id="{8EDCBF2A-FB83-42D1-844D-5A2B5523C7B9}"/>
              </a:ext>
            </a:extLst>
          </p:cNvPr>
          <p:cNvSpPr>
            <a:spLocks noGrp="1"/>
          </p:cNvSpPr>
          <p:nvPr>
            <p:ph type="body" sz="quarter" idx="13"/>
          </p:nvPr>
        </p:nvSpPr>
        <p:spPr>
          <a:xfrm>
            <a:off x="724280" y="906233"/>
            <a:ext cx="7816470" cy="670772"/>
          </a:xfrm>
        </p:spPr>
        <p:txBody>
          <a:bodyPr/>
          <a:lstStyle/>
          <a:p>
            <a:r>
              <a:rPr lang="en-GB" dirty="0"/>
              <a:t>Objectives</a:t>
            </a:r>
          </a:p>
        </p:txBody>
      </p:sp>
    </p:spTree>
    <p:extLst>
      <p:ext uri="{BB962C8B-B14F-4D97-AF65-F5344CB8AC3E}">
        <p14:creationId xmlns:p14="http://schemas.microsoft.com/office/powerpoint/2010/main" val="19398903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weet&#10;&#10;Description generated with high confidence">
            <a:extLst>
              <a:ext uri="{FF2B5EF4-FFF2-40B4-BE49-F238E27FC236}">
                <a16:creationId xmlns:a16="http://schemas.microsoft.com/office/drawing/2014/main" id="{16D4D84A-291A-4C48-BC48-83C2D1ED8E1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998"/>
          <a:stretch/>
        </p:blipFill>
        <p:spPr>
          <a:xfrm>
            <a:off x="5856039" y="3197291"/>
            <a:ext cx="2908516" cy="3660710"/>
          </a:xfrm>
          <a:prstGeom prst="rect">
            <a:avLst/>
          </a:prstGeom>
        </p:spPr>
      </p:pic>
      <p:sp>
        <p:nvSpPr>
          <p:cNvPr id="2" name="Text Placeholder 1"/>
          <p:cNvSpPr>
            <a:spLocks noGrp="1"/>
          </p:cNvSpPr>
          <p:nvPr>
            <p:ph type="body" sz="quarter" idx="13"/>
          </p:nvPr>
        </p:nvSpPr>
        <p:spPr/>
        <p:txBody>
          <a:bodyPr/>
          <a:lstStyle/>
          <a:p>
            <a:r>
              <a:rPr lang="en-US" dirty="0"/>
              <a:t>Elastomers</a:t>
            </a:r>
          </a:p>
        </p:txBody>
      </p:sp>
      <p:sp>
        <p:nvSpPr>
          <p:cNvPr id="3" name="Text Placeholder 2"/>
          <p:cNvSpPr>
            <a:spLocks noGrp="1"/>
          </p:cNvSpPr>
          <p:nvPr>
            <p:ph type="body" sz="quarter" idx="14"/>
          </p:nvPr>
        </p:nvSpPr>
        <p:spPr/>
        <p:txBody>
          <a:bodyPr/>
          <a:lstStyle/>
          <a:p>
            <a:r>
              <a:rPr lang="en-US" dirty="0"/>
              <a:t>Elastomers are polymers that are highly elastic and capable of recovering their original shape after </a:t>
            </a:r>
            <a:br>
              <a:rPr lang="en-US" dirty="0"/>
            </a:br>
            <a:r>
              <a:rPr lang="en-US" dirty="0"/>
              <a:t>being stretched</a:t>
            </a:r>
          </a:p>
          <a:p>
            <a:pPr lvl="1"/>
            <a:r>
              <a:rPr lang="en-US" dirty="0"/>
              <a:t>Most elastomers are thermosets</a:t>
            </a:r>
          </a:p>
          <a:p>
            <a:pPr lvl="1"/>
            <a:r>
              <a:rPr lang="en-US" dirty="0"/>
              <a:t>The polymer chains making up an </a:t>
            </a:r>
            <a:br>
              <a:rPr lang="en-US" dirty="0"/>
            </a:br>
            <a:r>
              <a:rPr lang="en-US" dirty="0"/>
              <a:t>elastomeric material are irregularly </a:t>
            </a:r>
            <a:br>
              <a:rPr lang="en-US" dirty="0"/>
            </a:br>
            <a:r>
              <a:rPr lang="en-US" dirty="0"/>
              <a:t>coiled and cross-linked</a:t>
            </a:r>
          </a:p>
          <a:p>
            <a:pPr lvl="1"/>
            <a:r>
              <a:rPr lang="en-US" dirty="0"/>
              <a:t>When stretched, the molecules will</a:t>
            </a:r>
            <a:br>
              <a:rPr lang="en-US" dirty="0"/>
            </a:br>
            <a:r>
              <a:rPr lang="en-US" dirty="0"/>
              <a:t>straighten out in the direction of pull</a:t>
            </a:r>
          </a:p>
          <a:p>
            <a:pPr lvl="1"/>
            <a:r>
              <a:rPr lang="en-US" dirty="0">
                <a:solidFill>
                  <a:srgbClr val="FFAE0D"/>
                </a:solidFill>
              </a:rPr>
              <a:t>What happens when the materials </a:t>
            </a:r>
            <a:br>
              <a:rPr lang="en-US" dirty="0">
                <a:solidFill>
                  <a:srgbClr val="FFAE0D"/>
                </a:solidFill>
              </a:rPr>
            </a:br>
            <a:r>
              <a:rPr lang="en-US" dirty="0">
                <a:solidFill>
                  <a:srgbClr val="FFAE0D"/>
                </a:solidFill>
              </a:rPr>
              <a:t>is released?</a:t>
            </a:r>
          </a:p>
          <a:p>
            <a:pPr lvl="1"/>
            <a:r>
              <a:rPr lang="en-US" dirty="0">
                <a:solidFill>
                  <a:srgbClr val="FFAE0D"/>
                </a:solidFill>
              </a:rPr>
              <a:t>Name some elastomers and their uses</a:t>
            </a:r>
          </a:p>
          <a:p>
            <a:endParaRPr lang="en-US" dirty="0"/>
          </a:p>
        </p:txBody>
      </p:sp>
      <p:pic>
        <p:nvPicPr>
          <p:cNvPr id="7" name="Picture 6">
            <a:extLst>
              <a:ext uri="{FF2B5EF4-FFF2-40B4-BE49-F238E27FC236}">
                <a16:creationId xmlns:a16="http://schemas.microsoft.com/office/drawing/2014/main" id="{1C67FD11-E929-4433-80D3-F7C2818ECDA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809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n object&#10;&#10;Description generated with high confidence">
            <a:extLst>
              <a:ext uri="{FF2B5EF4-FFF2-40B4-BE49-F238E27FC236}">
                <a16:creationId xmlns:a16="http://schemas.microsoft.com/office/drawing/2014/main" id="{3C354416-AD34-472E-8F56-89BE57CA60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4189" y="2898985"/>
            <a:ext cx="3849811" cy="3296106"/>
          </a:xfrm>
          <a:prstGeom prst="rect">
            <a:avLst/>
          </a:prstGeom>
        </p:spPr>
      </p:pic>
      <p:sp>
        <p:nvSpPr>
          <p:cNvPr id="2" name="Text Placeholder 1">
            <a:extLst>
              <a:ext uri="{FF2B5EF4-FFF2-40B4-BE49-F238E27FC236}">
                <a16:creationId xmlns:a16="http://schemas.microsoft.com/office/drawing/2014/main" id="{EBAF1E33-0DEE-4A3A-882A-8C5C4971C97F}"/>
              </a:ext>
            </a:extLst>
          </p:cNvPr>
          <p:cNvSpPr>
            <a:spLocks noGrp="1"/>
          </p:cNvSpPr>
          <p:nvPr>
            <p:ph type="body" sz="quarter" idx="13"/>
          </p:nvPr>
        </p:nvSpPr>
        <p:spPr/>
        <p:txBody>
          <a:bodyPr/>
          <a:lstStyle/>
          <a:p>
            <a:r>
              <a:rPr lang="en-GB"/>
              <a:t>Thermoplastic elastomers</a:t>
            </a:r>
            <a:endParaRPr lang="en-GB" dirty="0"/>
          </a:p>
        </p:txBody>
      </p:sp>
      <p:sp>
        <p:nvSpPr>
          <p:cNvPr id="3" name="Text Placeholder 2">
            <a:extLst>
              <a:ext uri="{FF2B5EF4-FFF2-40B4-BE49-F238E27FC236}">
                <a16:creationId xmlns:a16="http://schemas.microsoft.com/office/drawing/2014/main" id="{09B8BEBB-7FF5-4AEF-A44F-93D85B3FE081}"/>
              </a:ext>
            </a:extLst>
          </p:cNvPr>
          <p:cNvSpPr>
            <a:spLocks noGrp="1"/>
          </p:cNvSpPr>
          <p:nvPr>
            <p:ph type="body" sz="quarter" idx="14"/>
          </p:nvPr>
        </p:nvSpPr>
        <p:spPr/>
        <p:txBody>
          <a:bodyPr/>
          <a:lstStyle/>
          <a:p>
            <a:r>
              <a:rPr lang="en-GB" dirty="0"/>
              <a:t>Thermoplastic elastomers known as TPEs are polymer blends which can be heated and </a:t>
            </a:r>
            <a:br>
              <a:rPr lang="en-GB" dirty="0"/>
            </a:br>
            <a:r>
              <a:rPr lang="en-GB" dirty="0"/>
              <a:t>moulded without forming cross links</a:t>
            </a:r>
          </a:p>
          <a:p>
            <a:pPr lvl="1"/>
            <a:r>
              <a:rPr lang="en-GB" dirty="0"/>
              <a:t>Most TEPs are known by their trade names </a:t>
            </a:r>
            <a:br>
              <a:rPr lang="en-GB" dirty="0"/>
            </a:br>
            <a:r>
              <a:rPr lang="en-GB" dirty="0"/>
              <a:t>for example </a:t>
            </a:r>
            <a:r>
              <a:rPr lang="en-GB" dirty="0" err="1"/>
              <a:t>Elastron</a:t>
            </a:r>
            <a:r>
              <a:rPr lang="en-GB" baseline="30000" dirty="0"/>
              <a:t>®</a:t>
            </a:r>
            <a:r>
              <a:rPr lang="en-GB" dirty="0"/>
              <a:t> &amp; </a:t>
            </a:r>
            <a:r>
              <a:rPr lang="en-GB" dirty="0" err="1"/>
              <a:t>Riteflex</a:t>
            </a:r>
            <a:r>
              <a:rPr lang="en-GB" baseline="30000" dirty="0"/>
              <a:t>®</a:t>
            </a:r>
          </a:p>
          <a:p>
            <a:pPr lvl="1"/>
            <a:r>
              <a:rPr lang="en-GB" dirty="0"/>
              <a:t>They display similar properties to the </a:t>
            </a:r>
            <a:br>
              <a:rPr lang="en-GB" dirty="0"/>
            </a:br>
            <a:r>
              <a:rPr lang="en-GB" dirty="0"/>
              <a:t>cross linked elastomers like rubber</a:t>
            </a:r>
          </a:p>
          <a:p>
            <a:pPr lvl="1"/>
            <a:r>
              <a:rPr lang="en-GB" dirty="0"/>
              <a:t>TEPs offer faster processing times </a:t>
            </a:r>
            <a:br>
              <a:rPr lang="en-GB" dirty="0"/>
            </a:br>
            <a:r>
              <a:rPr lang="en-GB" dirty="0"/>
              <a:t>than cross-linked elastomers</a:t>
            </a:r>
          </a:p>
          <a:p>
            <a:pPr lvl="1"/>
            <a:r>
              <a:rPr lang="en-GB" dirty="0">
                <a:solidFill>
                  <a:srgbClr val="FFAE0D"/>
                </a:solidFill>
              </a:rPr>
              <a:t>Can TEPs be reprocessed?</a:t>
            </a:r>
          </a:p>
          <a:p>
            <a:pPr lvl="1"/>
            <a:endParaRPr lang="en-GB" dirty="0"/>
          </a:p>
        </p:txBody>
      </p:sp>
    </p:spTree>
    <p:extLst>
      <p:ext uri="{BB962C8B-B14F-4D97-AF65-F5344CB8AC3E}">
        <p14:creationId xmlns:p14="http://schemas.microsoft.com/office/powerpoint/2010/main" val="214489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wearing a hat&#10;&#10;Description generated with high confidence">
            <a:extLst>
              <a:ext uri="{FF2B5EF4-FFF2-40B4-BE49-F238E27FC236}">
                <a16:creationId xmlns:a16="http://schemas.microsoft.com/office/drawing/2014/main" id="{2110D01C-92BA-4DF3-A92D-46D4546CFA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30417" y="3373111"/>
            <a:ext cx="3713584" cy="3489031"/>
          </a:xfrm>
          <a:prstGeom prst="rect">
            <a:avLst/>
          </a:prstGeom>
        </p:spPr>
      </p:pic>
      <p:sp>
        <p:nvSpPr>
          <p:cNvPr id="2" name="Text Placeholder 1">
            <a:extLst>
              <a:ext uri="{FF2B5EF4-FFF2-40B4-BE49-F238E27FC236}">
                <a16:creationId xmlns:a16="http://schemas.microsoft.com/office/drawing/2014/main" id="{55A99B4B-2048-4E55-8FD8-035A80352683}"/>
              </a:ext>
            </a:extLst>
          </p:cNvPr>
          <p:cNvSpPr>
            <a:spLocks noGrp="1"/>
          </p:cNvSpPr>
          <p:nvPr>
            <p:ph type="body" sz="quarter" idx="13"/>
          </p:nvPr>
        </p:nvSpPr>
        <p:spPr/>
        <p:txBody>
          <a:bodyPr/>
          <a:lstStyle/>
          <a:p>
            <a:r>
              <a:rPr lang="en-GB" dirty="0"/>
              <a:t>Stretching</a:t>
            </a:r>
          </a:p>
        </p:txBody>
      </p:sp>
      <p:sp>
        <p:nvSpPr>
          <p:cNvPr id="3" name="Text Placeholder 2">
            <a:extLst>
              <a:ext uri="{FF2B5EF4-FFF2-40B4-BE49-F238E27FC236}">
                <a16:creationId xmlns:a16="http://schemas.microsoft.com/office/drawing/2014/main" id="{12B3AB68-804D-4E99-B8D3-2B1E56A7713C}"/>
              </a:ext>
            </a:extLst>
          </p:cNvPr>
          <p:cNvSpPr>
            <a:spLocks noGrp="1"/>
          </p:cNvSpPr>
          <p:nvPr>
            <p:ph type="body" sz="quarter" idx="14"/>
          </p:nvPr>
        </p:nvSpPr>
        <p:spPr/>
        <p:txBody>
          <a:bodyPr/>
          <a:lstStyle/>
          <a:p>
            <a:r>
              <a:rPr lang="en-GB" dirty="0"/>
              <a:t>All elastomers are flexible and elastic meaning </a:t>
            </a:r>
            <a:br>
              <a:rPr lang="en-GB" dirty="0"/>
            </a:br>
            <a:r>
              <a:rPr lang="en-GB" dirty="0"/>
              <a:t>that they can be stretched and still return to </a:t>
            </a:r>
            <a:br>
              <a:rPr lang="en-GB" dirty="0"/>
            </a:br>
            <a:r>
              <a:rPr lang="en-GB" dirty="0"/>
              <a:t>their original shape</a:t>
            </a:r>
          </a:p>
          <a:p>
            <a:pPr lvl="1"/>
            <a:r>
              <a:rPr lang="en-GB" dirty="0"/>
              <a:t>This property varies depending on the elastomer but can be very useful especially where the material will:</a:t>
            </a:r>
          </a:p>
          <a:p>
            <a:pPr marL="984250" lvl="1"/>
            <a:r>
              <a:rPr lang="en-GB" dirty="0"/>
              <a:t>expand or contract due to </a:t>
            </a:r>
            <a:br>
              <a:rPr lang="en-GB" dirty="0"/>
            </a:br>
            <a:r>
              <a:rPr lang="en-GB" dirty="0"/>
              <a:t>temperature changes</a:t>
            </a:r>
          </a:p>
          <a:p>
            <a:pPr marL="984250" lvl="1"/>
            <a:r>
              <a:rPr lang="en-GB" dirty="0"/>
              <a:t>be inflated and pressurised</a:t>
            </a:r>
          </a:p>
          <a:p>
            <a:pPr marL="984250" lvl="1"/>
            <a:r>
              <a:rPr lang="en-GB" dirty="0"/>
              <a:t>worn to compress an injury</a:t>
            </a:r>
            <a:br>
              <a:rPr lang="en-GB" dirty="0"/>
            </a:br>
            <a:r>
              <a:rPr lang="en-GB" dirty="0"/>
              <a:t>or keep water out</a:t>
            </a:r>
          </a:p>
          <a:p>
            <a:pPr lvl="1"/>
            <a:r>
              <a:rPr lang="en-GB" dirty="0">
                <a:solidFill>
                  <a:srgbClr val="FFAE0D"/>
                </a:solidFill>
              </a:rPr>
              <a:t>Will elastomers continue to spring </a:t>
            </a:r>
            <a:br>
              <a:rPr lang="en-GB" dirty="0">
                <a:solidFill>
                  <a:srgbClr val="FFAE0D"/>
                </a:solidFill>
              </a:rPr>
            </a:br>
            <a:r>
              <a:rPr lang="en-GB" dirty="0">
                <a:solidFill>
                  <a:srgbClr val="FFAE0D"/>
                </a:solidFill>
              </a:rPr>
              <a:t>back over prolonged use?</a:t>
            </a:r>
          </a:p>
          <a:p>
            <a:pPr lvl="1"/>
            <a:endParaRPr lang="en-GB" dirty="0"/>
          </a:p>
        </p:txBody>
      </p:sp>
    </p:spTree>
    <p:extLst>
      <p:ext uri="{BB962C8B-B14F-4D97-AF65-F5344CB8AC3E}">
        <p14:creationId xmlns:p14="http://schemas.microsoft.com/office/powerpoint/2010/main" val="4103947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bject&#10;&#10;Description generated with high confidence">
            <a:extLst>
              <a:ext uri="{FF2B5EF4-FFF2-40B4-BE49-F238E27FC236}">
                <a16:creationId xmlns:a16="http://schemas.microsoft.com/office/drawing/2014/main" id="{5F4307E5-D2DD-4A58-AD3A-6A28A5F67F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9713" y="2121160"/>
            <a:ext cx="3157398" cy="4005942"/>
          </a:xfrm>
          <a:prstGeom prst="rect">
            <a:avLst/>
          </a:prstGeom>
        </p:spPr>
      </p:pic>
      <p:sp>
        <p:nvSpPr>
          <p:cNvPr id="2" name="Text Placeholder 1">
            <a:extLst>
              <a:ext uri="{FF2B5EF4-FFF2-40B4-BE49-F238E27FC236}">
                <a16:creationId xmlns:a16="http://schemas.microsoft.com/office/drawing/2014/main" id="{860249D9-D513-476F-8835-18C36EFE1587}"/>
              </a:ext>
            </a:extLst>
          </p:cNvPr>
          <p:cNvSpPr>
            <a:spLocks noGrp="1"/>
          </p:cNvSpPr>
          <p:nvPr>
            <p:ph type="body" sz="quarter" idx="13"/>
          </p:nvPr>
        </p:nvSpPr>
        <p:spPr/>
        <p:txBody>
          <a:bodyPr/>
          <a:lstStyle/>
          <a:p>
            <a:r>
              <a:rPr lang="en-GB" dirty="0"/>
              <a:t>Grip</a:t>
            </a:r>
          </a:p>
        </p:txBody>
      </p:sp>
      <p:sp>
        <p:nvSpPr>
          <p:cNvPr id="3" name="Text Placeholder 2">
            <a:extLst>
              <a:ext uri="{FF2B5EF4-FFF2-40B4-BE49-F238E27FC236}">
                <a16:creationId xmlns:a16="http://schemas.microsoft.com/office/drawing/2014/main" id="{1C743F6C-49FA-4F2D-966F-80B7949ADF63}"/>
              </a:ext>
            </a:extLst>
          </p:cNvPr>
          <p:cNvSpPr>
            <a:spLocks noGrp="1"/>
          </p:cNvSpPr>
          <p:nvPr>
            <p:ph type="body" sz="quarter" idx="14"/>
          </p:nvPr>
        </p:nvSpPr>
        <p:spPr/>
        <p:txBody>
          <a:bodyPr/>
          <a:lstStyle/>
          <a:p>
            <a:r>
              <a:rPr lang="en-GB" dirty="0"/>
              <a:t>As flexible, impact absorbing materials, elastomers can be used to enhance the ergonomics of products</a:t>
            </a:r>
          </a:p>
          <a:p>
            <a:pPr lvl="1"/>
            <a:r>
              <a:rPr lang="en-GB" dirty="0"/>
              <a:t>These may take the form of sleeves or handles</a:t>
            </a:r>
          </a:p>
          <a:p>
            <a:pPr lvl="1"/>
            <a:r>
              <a:rPr lang="en-GB" b="1" dirty="0"/>
              <a:t>Over moulding </a:t>
            </a:r>
            <a:r>
              <a:rPr lang="en-GB" dirty="0"/>
              <a:t>is also used to create </a:t>
            </a:r>
            <a:br>
              <a:rPr lang="en-GB" dirty="0"/>
            </a:br>
            <a:r>
              <a:rPr lang="en-GB" dirty="0"/>
              <a:t>spongy grips and textures on other </a:t>
            </a:r>
            <a:br>
              <a:rPr lang="en-GB" dirty="0"/>
            </a:br>
            <a:r>
              <a:rPr lang="en-GB" dirty="0"/>
              <a:t>thermoplastic products</a:t>
            </a:r>
          </a:p>
          <a:p>
            <a:pPr lvl="1"/>
            <a:r>
              <a:rPr lang="en-GB" dirty="0"/>
              <a:t>These can be found on products </a:t>
            </a:r>
            <a:br>
              <a:rPr lang="en-GB" dirty="0"/>
            </a:br>
            <a:r>
              <a:rPr lang="en-GB" dirty="0"/>
              <a:t>like torches, pens, toothbrushes</a:t>
            </a:r>
            <a:br>
              <a:rPr lang="en-GB" dirty="0"/>
            </a:br>
            <a:r>
              <a:rPr lang="en-GB" dirty="0"/>
              <a:t>and sports bottles</a:t>
            </a:r>
          </a:p>
          <a:p>
            <a:pPr lvl="1"/>
            <a:r>
              <a:rPr lang="en-GB" dirty="0">
                <a:solidFill>
                  <a:srgbClr val="FFAE0D"/>
                </a:solidFill>
              </a:rPr>
              <a:t>What is the disadvantage of over </a:t>
            </a:r>
            <a:br>
              <a:rPr lang="en-GB" dirty="0">
                <a:solidFill>
                  <a:srgbClr val="FFAE0D"/>
                </a:solidFill>
              </a:rPr>
            </a:br>
            <a:r>
              <a:rPr lang="en-GB" dirty="0">
                <a:solidFill>
                  <a:srgbClr val="FFAE0D"/>
                </a:solidFill>
              </a:rPr>
              <a:t>moulding when it comes to disposal?</a:t>
            </a:r>
          </a:p>
        </p:txBody>
      </p:sp>
    </p:spTree>
    <p:extLst>
      <p:ext uri="{BB962C8B-B14F-4D97-AF65-F5344CB8AC3E}">
        <p14:creationId xmlns:p14="http://schemas.microsoft.com/office/powerpoint/2010/main" val="404187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athletic game, sport, basketball&#10;&#10;Description generated with very high confidence">
            <a:extLst>
              <a:ext uri="{FF2B5EF4-FFF2-40B4-BE49-F238E27FC236}">
                <a16:creationId xmlns:a16="http://schemas.microsoft.com/office/drawing/2014/main" id="{FD337A16-266C-470B-8025-E7D1D745726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92416" y="2594736"/>
            <a:ext cx="3651584" cy="4058728"/>
          </a:xfrm>
          <a:prstGeom prst="rect">
            <a:avLst/>
          </a:prstGeom>
          <a:effectLst>
            <a:softEdge rad="254000"/>
          </a:effectLst>
        </p:spPr>
      </p:pic>
      <p:sp>
        <p:nvSpPr>
          <p:cNvPr id="2" name="Text Placeholder 1">
            <a:extLst>
              <a:ext uri="{FF2B5EF4-FFF2-40B4-BE49-F238E27FC236}">
                <a16:creationId xmlns:a16="http://schemas.microsoft.com/office/drawing/2014/main" id="{1A620F35-5C29-4C32-8801-A51B7B485D93}"/>
              </a:ext>
            </a:extLst>
          </p:cNvPr>
          <p:cNvSpPr>
            <a:spLocks noGrp="1"/>
          </p:cNvSpPr>
          <p:nvPr>
            <p:ph type="body" sz="quarter" idx="13"/>
          </p:nvPr>
        </p:nvSpPr>
        <p:spPr/>
        <p:txBody>
          <a:bodyPr/>
          <a:lstStyle/>
          <a:p>
            <a:r>
              <a:rPr lang="en-GB" dirty="0"/>
              <a:t>Texture</a:t>
            </a:r>
          </a:p>
        </p:txBody>
      </p:sp>
      <p:sp>
        <p:nvSpPr>
          <p:cNvPr id="3" name="Text Placeholder 2">
            <a:extLst>
              <a:ext uri="{FF2B5EF4-FFF2-40B4-BE49-F238E27FC236}">
                <a16:creationId xmlns:a16="http://schemas.microsoft.com/office/drawing/2014/main" id="{C91EDF22-A38B-40AF-95D2-99ED44CAE6A2}"/>
              </a:ext>
            </a:extLst>
          </p:cNvPr>
          <p:cNvSpPr>
            <a:spLocks noGrp="1"/>
          </p:cNvSpPr>
          <p:nvPr>
            <p:ph type="body" sz="quarter" idx="14"/>
          </p:nvPr>
        </p:nvSpPr>
        <p:spPr/>
        <p:txBody>
          <a:bodyPr/>
          <a:lstStyle/>
          <a:p>
            <a:r>
              <a:rPr lang="en-GB" dirty="0"/>
              <a:t>Elastomers are self-finishing but their finish will depend on the way they were processed</a:t>
            </a:r>
          </a:p>
          <a:p>
            <a:pPr lvl="1"/>
            <a:r>
              <a:rPr lang="en-GB" dirty="0"/>
              <a:t>Most elastomers can have textures pressed or rolled into them</a:t>
            </a:r>
          </a:p>
          <a:p>
            <a:pPr lvl="1"/>
            <a:r>
              <a:rPr lang="en-GB" dirty="0"/>
              <a:t>They can also be cast in textured moulds</a:t>
            </a:r>
          </a:p>
          <a:p>
            <a:pPr lvl="1"/>
            <a:r>
              <a:rPr lang="en-GB" dirty="0"/>
              <a:t>Natural and synthetic rubber are </a:t>
            </a:r>
            <a:br>
              <a:rPr lang="en-GB" dirty="0"/>
            </a:br>
            <a:r>
              <a:rPr lang="en-GB" dirty="0"/>
              <a:t>naturally smooth whereas open </a:t>
            </a:r>
            <a:br>
              <a:rPr lang="en-GB" dirty="0"/>
            </a:br>
            <a:r>
              <a:rPr lang="en-GB" dirty="0"/>
              <a:t>cell neoprene has a spongy </a:t>
            </a:r>
            <a:br>
              <a:rPr lang="en-GB" dirty="0"/>
            </a:br>
            <a:r>
              <a:rPr lang="en-GB" dirty="0"/>
              <a:t>texture and silicone rubber </a:t>
            </a:r>
            <a:br>
              <a:rPr lang="en-GB" dirty="0"/>
            </a:br>
            <a:r>
              <a:rPr lang="en-GB" dirty="0"/>
              <a:t>feels very silky to the touch</a:t>
            </a:r>
          </a:p>
          <a:p>
            <a:pPr lvl="1"/>
            <a:r>
              <a:rPr lang="en-GB" dirty="0">
                <a:solidFill>
                  <a:srgbClr val="FFAE0D"/>
                </a:solidFill>
              </a:rPr>
              <a:t>Texture can be aesthetic, but </a:t>
            </a:r>
            <a:br>
              <a:rPr lang="en-GB" dirty="0">
                <a:solidFill>
                  <a:srgbClr val="FFAE0D"/>
                </a:solidFill>
              </a:rPr>
            </a:br>
            <a:r>
              <a:rPr lang="en-GB" dirty="0">
                <a:solidFill>
                  <a:srgbClr val="FFAE0D"/>
                </a:solidFill>
              </a:rPr>
              <a:t>in what way can it improve usability?</a:t>
            </a:r>
          </a:p>
        </p:txBody>
      </p:sp>
      <p:pic>
        <p:nvPicPr>
          <p:cNvPr id="7" name="Picture 6">
            <a:extLst>
              <a:ext uri="{FF2B5EF4-FFF2-40B4-BE49-F238E27FC236}">
                <a16:creationId xmlns:a16="http://schemas.microsoft.com/office/drawing/2014/main" id="{23E448B1-9A25-4EA2-A35C-9CF1E1A2A5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029695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wheel of a bicycle&#10;&#10;Description generated with very high confidence">
            <a:extLst>
              <a:ext uri="{FF2B5EF4-FFF2-40B4-BE49-F238E27FC236}">
                <a16:creationId xmlns:a16="http://schemas.microsoft.com/office/drawing/2014/main" id="{1768116A-242A-4E0E-9F5D-9E7C5AF7D6A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75061" y="3285956"/>
            <a:ext cx="3789947" cy="3572044"/>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The 1</a:t>
            </a:r>
            <a:r>
              <a:rPr lang="en-US" baseline="30000" dirty="0"/>
              <a:t>st</a:t>
            </a:r>
            <a:r>
              <a:rPr lang="en-US" dirty="0"/>
              <a:t> elastomer</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Natural rubber is obtained by tapping the milky sap of the rubber tree, it is also known as Indian rubber</a:t>
            </a:r>
          </a:p>
          <a:p>
            <a:pPr lvl="1"/>
            <a:r>
              <a:rPr lang="en-US" dirty="0"/>
              <a:t>Brought to Europe in the late 15</a:t>
            </a:r>
            <a:r>
              <a:rPr lang="en-US" baseline="30000" dirty="0"/>
              <a:t>th</a:t>
            </a:r>
            <a:r>
              <a:rPr lang="en-US" dirty="0"/>
              <a:t> century by Christopher Columbus from South America, its properties were only fully realised in 19</a:t>
            </a:r>
            <a:r>
              <a:rPr lang="en-US" baseline="30000" dirty="0"/>
              <a:t>th</a:t>
            </a:r>
            <a:r>
              <a:rPr lang="en-US" dirty="0"/>
              <a:t> century</a:t>
            </a:r>
          </a:p>
          <a:p>
            <a:pPr lvl="1"/>
            <a:r>
              <a:rPr lang="en-US" dirty="0"/>
              <a:t>It was used for flexible tubing</a:t>
            </a:r>
          </a:p>
          <a:p>
            <a:pPr lvl="1"/>
            <a:r>
              <a:rPr lang="en-US" dirty="0" err="1"/>
              <a:t>Tyres</a:t>
            </a:r>
            <a:r>
              <a:rPr lang="en-US" dirty="0"/>
              <a:t> and innertubes</a:t>
            </a:r>
          </a:p>
          <a:p>
            <a:pPr lvl="1"/>
            <a:r>
              <a:rPr lang="en-US" dirty="0"/>
              <a:t>Waterproof clothing</a:t>
            </a:r>
          </a:p>
          <a:p>
            <a:pPr lvl="1"/>
            <a:r>
              <a:rPr lang="en-US" dirty="0"/>
              <a:t>Rubber balls</a:t>
            </a:r>
          </a:p>
          <a:p>
            <a:pPr lvl="1"/>
            <a:r>
              <a:rPr lang="en-US" dirty="0"/>
              <a:t>Balloons</a:t>
            </a:r>
          </a:p>
          <a:p>
            <a:pPr lvl="1"/>
            <a:endParaRPr lang="en-US" dirty="0"/>
          </a:p>
        </p:txBody>
      </p:sp>
    </p:spTree>
    <p:extLst>
      <p:ext uri="{BB962C8B-B14F-4D97-AF65-F5344CB8AC3E}">
        <p14:creationId xmlns:p14="http://schemas.microsoft.com/office/powerpoint/2010/main" val="3998161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sitting&#10;&#10;Description generated with high confidence">
            <a:extLst>
              <a:ext uri="{FF2B5EF4-FFF2-40B4-BE49-F238E27FC236}">
                <a16:creationId xmlns:a16="http://schemas.microsoft.com/office/drawing/2014/main" id="{2291D944-E793-4C68-AA1D-F6C306150D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7621" y="3706641"/>
            <a:ext cx="4727039" cy="3151359"/>
          </a:xfrm>
          <a:prstGeom prst="rect">
            <a:avLst/>
          </a:prstGeom>
        </p:spPr>
      </p:pic>
      <p:sp>
        <p:nvSpPr>
          <p:cNvPr id="2" name="Text Placeholder 1">
            <a:extLst>
              <a:ext uri="{FF2B5EF4-FFF2-40B4-BE49-F238E27FC236}">
                <a16:creationId xmlns:a16="http://schemas.microsoft.com/office/drawing/2014/main" id="{F8736D09-D69B-4632-A3A0-28CAB07D8824}"/>
              </a:ext>
            </a:extLst>
          </p:cNvPr>
          <p:cNvSpPr>
            <a:spLocks noGrp="1"/>
          </p:cNvSpPr>
          <p:nvPr>
            <p:ph type="body" sz="quarter" idx="13"/>
          </p:nvPr>
        </p:nvSpPr>
        <p:spPr/>
        <p:txBody>
          <a:bodyPr/>
          <a:lstStyle/>
          <a:p>
            <a:r>
              <a:rPr lang="en-GB" dirty="0"/>
              <a:t>Vulcanisation</a:t>
            </a:r>
          </a:p>
        </p:txBody>
      </p:sp>
      <p:sp>
        <p:nvSpPr>
          <p:cNvPr id="3" name="Text Placeholder 2">
            <a:extLst>
              <a:ext uri="{FF2B5EF4-FFF2-40B4-BE49-F238E27FC236}">
                <a16:creationId xmlns:a16="http://schemas.microsoft.com/office/drawing/2014/main" id="{199C5CF1-C3B9-43B9-A029-62AF991B2315}"/>
              </a:ext>
            </a:extLst>
          </p:cNvPr>
          <p:cNvSpPr>
            <a:spLocks noGrp="1"/>
          </p:cNvSpPr>
          <p:nvPr>
            <p:ph type="body" sz="quarter" idx="14"/>
          </p:nvPr>
        </p:nvSpPr>
        <p:spPr/>
        <p:txBody>
          <a:bodyPr/>
          <a:lstStyle/>
          <a:p>
            <a:r>
              <a:rPr lang="en-GB" dirty="0"/>
              <a:t>Vulcanisation is a process used to cure rubber making it harder, more durable and heat resistant</a:t>
            </a:r>
          </a:p>
          <a:p>
            <a:pPr lvl="1"/>
            <a:r>
              <a:rPr lang="en-GB" dirty="0"/>
              <a:t>A curing agent, sulphur, is added to the latex from </a:t>
            </a:r>
            <a:br>
              <a:rPr lang="en-GB" dirty="0"/>
            </a:br>
            <a:r>
              <a:rPr lang="en-GB" dirty="0"/>
              <a:t>the rubber tree </a:t>
            </a:r>
          </a:p>
          <a:p>
            <a:pPr lvl="1"/>
            <a:r>
              <a:rPr lang="en-GB" dirty="0"/>
              <a:t>When heated and pressurised, the </a:t>
            </a:r>
            <a:br>
              <a:rPr lang="en-GB" dirty="0"/>
            </a:br>
            <a:r>
              <a:rPr lang="en-GB" dirty="0"/>
              <a:t>sulphur atoms form cross links </a:t>
            </a:r>
          </a:p>
          <a:p>
            <a:pPr lvl="1"/>
            <a:r>
              <a:rPr lang="en-GB" dirty="0"/>
              <a:t>Vulcanised rubber is tough </a:t>
            </a:r>
            <a:br>
              <a:rPr lang="en-GB" dirty="0"/>
            </a:br>
            <a:r>
              <a:rPr lang="en-GB" dirty="0"/>
              <a:t>and can more easily retain </a:t>
            </a:r>
            <a:br>
              <a:rPr lang="en-GB" dirty="0"/>
            </a:br>
            <a:r>
              <a:rPr lang="en-GB" dirty="0"/>
              <a:t>its shape </a:t>
            </a:r>
          </a:p>
        </p:txBody>
      </p:sp>
    </p:spTree>
    <p:extLst>
      <p:ext uri="{BB962C8B-B14F-4D97-AF65-F5344CB8AC3E}">
        <p14:creationId xmlns:p14="http://schemas.microsoft.com/office/powerpoint/2010/main" val="303640937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17340F-DE5B-4E7B-8695-3259E7FB8ECB}">
  <ds:schemaRefs>
    <ds:schemaRef ds:uri="1ef05dc5-97a2-498b-bf7c-bd189143a1ff"/>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schemas.microsoft.com/office/infopath/2007/PartnerControls"/>
    <ds:schemaRef ds:uri="94dce8ab-38ff-4714-b1ed-1fc5e4d9abd1"/>
    <ds:schemaRef ds:uri="http://www.w3.org/XML/1998/namespace"/>
  </ds:schemaRefs>
</ds:datastoreItem>
</file>

<file path=customXml/itemProps2.xml><?xml version="1.0" encoding="utf-8"?>
<ds:datastoreItem xmlns:ds="http://schemas.openxmlformats.org/officeDocument/2006/customXml" ds:itemID="{AFA7239A-A9EC-496F-9FF1-4B10BBFEB3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36DCEB-96D6-46DE-8BD0-92442DA7D8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7672</TotalTime>
  <Words>1141</Words>
  <Application>Microsoft Office PowerPoint</Application>
  <PresentationFormat>On-screen Show (4:3)</PresentationFormat>
  <Paragraphs>104</Paragraphs>
  <Slides>19</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Museo 100</vt:lpstr>
      <vt:lpstr>Museo 900</vt:lpstr>
      <vt:lpstr>Museo 700</vt:lpstr>
      <vt:lpstr>Museo900-Regular</vt:lpstr>
      <vt:lpstr>Museo 500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258</cp:revision>
  <cp:lastPrinted>2016-07-07T15:33:43Z</cp:lastPrinted>
  <dcterms:created xsi:type="dcterms:W3CDTF">2016-07-06T09:17:47Z</dcterms:created>
  <dcterms:modified xsi:type="dcterms:W3CDTF">2020-04-23T10:16:44Z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