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56" r:id="rId5"/>
    <p:sldId id="260" r:id="rId6"/>
    <p:sldId id="286" r:id="rId7"/>
    <p:sldId id="296" r:id="rId8"/>
    <p:sldId id="261" r:id="rId9"/>
    <p:sldId id="262" r:id="rId10"/>
    <p:sldId id="263" r:id="rId11"/>
    <p:sldId id="290" r:id="rId12"/>
    <p:sldId id="303" r:id="rId13"/>
    <p:sldId id="304" r:id="rId14"/>
    <p:sldId id="291" r:id="rId15"/>
    <p:sldId id="292" r:id="rId16"/>
    <p:sldId id="297" r:id="rId17"/>
    <p:sldId id="264" r:id="rId18"/>
    <p:sldId id="295" r:id="rId19"/>
    <p:sldId id="294" r:id="rId20"/>
    <p:sldId id="265" r:id="rId21"/>
    <p:sldId id="266" r:id="rId22"/>
    <p:sldId id="298"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9" r:id="rId37"/>
    <p:sldId id="288" r:id="rId38"/>
    <p:sldId id="259" r:id="rId39"/>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Consolas" panose="020B0609020204030204" pitchFamily="49"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6" clrIdx="0">
    <p:extLst>
      <p:ext uri="{19B8F6BF-5375-455C-9EA6-DF929625EA0E}">
        <p15:presenceInfo xmlns:p15="http://schemas.microsoft.com/office/powerpoint/2012/main" userId="S::james.franklin@pgonline.co.uk::cf915d05-507f-491f-b4a6-b2aa085ee4b1" providerId="AD"/>
      </p:ext>
    </p:extLst>
  </p:cmAuthor>
  <p:cmAuthor id="2" name="Mike Bloys" initials="MB" lastIdx="2" clrIdx="1">
    <p:extLst>
      <p:ext uri="{19B8F6BF-5375-455C-9EA6-DF929625EA0E}">
        <p15:presenceInfo xmlns:p15="http://schemas.microsoft.com/office/powerpoint/2012/main" userId="S::mike.bloys@pgonline.co.uk::1248c4d8-7b2b-4b32-b8bd-163ae845f9bb" providerId="AD"/>
      </p:ext>
    </p:extLst>
  </p:cmAuthor>
  <p:cmAuthor id="3" name="Leonora Sheppard" initials="LS" lastIdx="2" clrIdx="2">
    <p:extLst>
      <p:ext uri="{19B8F6BF-5375-455C-9EA6-DF929625EA0E}">
        <p15:presenceInfo xmlns:p15="http://schemas.microsoft.com/office/powerpoint/2012/main" userId="S::Leonora@pgonline.co.uk::3688f6d8-1f97-408e-a4fe-cc859c551d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87DA"/>
    <a:srgbClr val="065598"/>
    <a:srgbClr val="E66C34"/>
    <a:srgbClr val="C3E1EB"/>
    <a:srgbClr val="3F6C27"/>
    <a:srgbClr val="624837"/>
    <a:srgbClr val="FFBA45"/>
    <a:srgbClr val="0B8F59"/>
    <a:srgbClr val="015588"/>
    <a:srgbClr val="F96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9" d="100"/>
          <a:sy n="89" d="100"/>
        </p:scale>
        <p:origin x="3090" y="14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98D2CB60-9998-461B-8CCE-DB33C4B8B197}"/>
    <pc:docChg chg="undo custSel addSld delSld modSld sldOrd">
      <pc:chgData name="James Franklin" userId="cf915d05-507f-491f-b4a6-b2aa085ee4b1" providerId="ADAL" clId="{98D2CB60-9998-461B-8CCE-DB33C4B8B197}" dt="2020-04-27T19:31:45.803" v="6597" actId="6549"/>
      <pc:docMkLst>
        <pc:docMk/>
      </pc:docMkLst>
      <pc:sldChg chg="addSp modSp">
        <pc:chgData name="James Franklin" userId="cf915d05-507f-491f-b4a6-b2aa085ee4b1" providerId="ADAL" clId="{98D2CB60-9998-461B-8CCE-DB33C4B8B197}" dt="2020-04-20T16:52:30.209" v="5894" actId="207"/>
        <pc:sldMkLst>
          <pc:docMk/>
          <pc:sldMk cId="3148882095" sldId="256"/>
        </pc:sldMkLst>
        <pc:spChg chg="add mod">
          <ac:chgData name="James Franklin" userId="cf915d05-507f-491f-b4a6-b2aa085ee4b1" providerId="ADAL" clId="{98D2CB60-9998-461B-8CCE-DB33C4B8B197}" dt="2020-04-20T16:52:30.209" v="5894" actId="207"/>
          <ac:spMkLst>
            <pc:docMk/>
            <pc:sldMk cId="3148882095" sldId="256"/>
            <ac:spMk id="2" creationId="{39412D20-BE67-4F02-89D6-D9764774FBF6}"/>
          </ac:spMkLst>
        </pc:spChg>
      </pc:sldChg>
      <pc:sldChg chg="modSp">
        <pc:chgData name="James Franklin" userId="cf915d05-507f-491f-b4a6-b2aa085ee4b1" providerId="ADAL" clId="{98D2CB60-9998-461B-8CCE-DB33C4B8B197}" dt="2020-04-20T10:53:31.075" v="250"/>
        <pc:sldMkLst>
          <pc:docMk/>
          <pc:sldMk cId="3455768392" sldId="261"/>
        </pc:sldMkLst>
        <pc:spChg chg="mod">
          <ac:chgData name="James Franklin" userId="cf915d05-507f-491f-b4a6-b2aa085ee4b1" providerId="ADAL" clId="{98D2CB60-9998-461B-8CCE-DB33C4B8B197}" dt="2020-04-20T10:53:31.075" v="250"/>
          <ac:spMkLst>
            <pc:docMk/>
            <pc:sldMk cId="3455768392" sldId="261"/>
            <ac:spMk id="4" creationId="{00000000-0000-0000-0000-000000000000}"/>
          </ac:spMkLst>
        </pc:spChg>
      </pc:sldChg>
      <pc:sldChg chg="del">
        <pc:chgData name="James Franklin" userId="cf915d05-507f-491f-b4a6-b2aa085ee4b1" providerId="ADAL" clId="{98D2CB60-9998-461B-8CCE-DB33C4B8B197}" dt="2020-04-20T10:55:45.994" v="462" actId="47"/>
        <pc:sldMkLst>
          <pc:docMk/>
          <pc:sldMk cId="2324140681" sldId="262"/>
        </pc:sldMkLst>
      </pc:sldChg>
      <pc:sldChg chg="modSp">
        <pc:chgData name="James Franklin" userId="cf915d05-507f-491f-b4a6-b2aa085ee4b1" providerId="ADAL" clId="{98D2CB60-9998-461B-8CCE-DB33C4B8B197}" dt="2020-04-20T10:57:14.677" v="605" actId="6549"/>
        <pc:sldMkLst>
          <pc:docMk/>
          <pc:sldMk cId="1087622631" sldId="263"/>
        </pc:sldMkLst>
        <pc:graphicFrameChg chg="modGraphic">
          <ac:chgData name="James Franklin" userId="cf915d05-507f-491f-b4a6-b2aa085ee4b1" providerId="ADAL" clId="{98D2CB60-9998-461B-8CCE-DB33C4B8B197}" dt="2020-04-20T10:57:14.677" v="605" actId="6549"/>
          <ac:graphicFrameMkLst>
            <pc:docMk/>
            <pc:sldMk cId="1087622631" sldId="263"/>
            <ac:graphicFrameMk id="2" creationId="{00000000-0000-0000-0000-000000000000}"/>
          </ac:graphicFrameMkLst>
        </pc:graphicFrameChg>
      </pc:sldChg>
      <pc:sldChg chg="modSp">
        <pc:chgData name="James Franklin" userId="cf915d05-507f-491f-b4a6-b2aa085ee4b1" providerId="ADAL" clId="{98D2CB60-9998-461B-8CCE-DB33C4B8B197}" dt="2020-04-21T09:10:55.699" v="6583" actId="20577"/>
        <pc:sldMkLst>
          <pc:docMk/>
          <pc:sldMk cId="3602103354" sldId="264"/>
        </pc:sldMkLst>
        <pc:spChg chg="mod">
          <ac:chgData name="James Franklin" userId="cf915d05-507f-491f-b4a6-b2aa085ee4b1" providerId="ADAL" clId="{98D2CB60-9998-461B-8CCE-DB33C4B8B197}" dt="2020-04-21T09:10:55.699" v="6583" actId="20577"/>
          <ac:spMkLst>
            <pc:docMk/>
            <pc:sldMk cId="3602103354" sldId="264"/>
            <ac:spMk id="4" creationId="{00000000-0000-0000-0000-000000000000}"/>
          </ac:spMkLst>
        </pc:spChg>
      </pc:sldChg>
      <pc:sldChg chg="modSp">
        <pc:chgData name="James Franklin" userId="cf915d05-507f-491f-b4a6-b2aa085ee4b1" providerId="ADAL" clId="{98D2CB60-9998-461B-8CCE-DB33C4B8B197}" dt="2020-04-20T11:04:45.132" v="1246" actId="20577"/>
        <pc:sldMkLst>
          <pc:docMk/>
          <pc:sldMk cId="4135593469" sldId="265"/>
        </pc:sldMkLst>
        <pc:spChg chg="mod">
          <ac:chgData name="James Franklin" userId="cf915d05-507f-491f-b4a6-b2aa085ee4b1" providerId="ADAL" clId="{98D2CB60-9998-461B-8CCE-DB33C4B8B197}" dt="2020-04-20T11:04:45.132" v="1246" actId="20577"/>
          <ac:spMkLst>
            <pc:docMk/>
            <pc:sldMk cId="4135593469" sldId="265"/>
            <ac:spMk id="3" creationId="{00000000-0000-0000-0000-000000000000}"/>
          </ac:spMkLst>
        </pc:spChg>
      </pc:sldChg>
      <pc:sldChg chg="modSp">
        <pc:chgData name="James Franklin" userId="cf915d05-507f-491f-b4a6-b2aa085ee4b1" providerId="ADAL" clId="{98D2CB60-9998-461B-8CCE-DB33C4B8B197}" dt="2020-04-20T11:20:46.136" v="1988" actId="20577"/>
        <pc:sldMkLst>
          <pc:docMk/>
          <pc:sldMk cId="2547531638" sldId="266"/>
        </pc:sldMkLst>
        <pc:spChg chg="mod">
          <ac:chgData name="James Franklin" userId="cf915d05-507f-491f-b4a6-b2aa085ee4b1" providerId="ADAL" clId="{98D2CB60-9998-461B-8CCE-DB33C4B8B197}" dt="2020-04-20T11:20:46.136" v="1988" actId="20577"/>
          <ac:spMkLst>
            <pc:docMk/>
            <pc:sldMk cId="2547531638" sldId="266"/>
            <ac:spMk id="3" creationId="{00000000-0000-0000-0000-000000000000}"/>
          </ac:spMkLst>
        </pc:spChg>
      </pc:sldChg>
      <pc:sldChg chg="modSp">
        <pc:chgData name="James Franklin" userId="cf915d05-507f-491f-b4a6-b2aa085ee4b1" providerId="ADAL" clId="{98D2CB60-9998-461B-8CCE-DB33C4B8B197}" dt="2020-04-20T11:28:00.451" v="2302" actId="20577"/>
        <pc:sldMkLst>
          <pc:docMk/>
          <pc:sldMk cId="1738792985" sldId="267"/>
        </pc:sldMkLst>
        <pc:spChg chg="mod">
          <ac:chgData name="James Franklin" userId="cf915d05-507f-491f-b4a6-b2aa085ee4b1" providerId="ADAL" clId="{98D2CB60-9998-461B-8CCE-DB33C4B8B197}" dt="2020-04-20T11:28:00.451" v="2302" actId="20577"/>
          <ac:spMkLst>
            <pc:docMk/>
            <pc:sldMk cId="1738792985" sldId="267"/>
            <ac:spMk id="3" creationId="{00000000-0000-0000-0000-000000000000}"/>
          </ac:spMkLst>
        </pc:spChg>
      </pc:sldChg>
      <pc:sldChg chg="addSp delSp modSp">
        <pc:chgData name="James Franklin" userId="cf915d05-507f-491f-b4a6-b2aa085ee4b1" providerId="ADAL" clId="{98D2CB60-9998-461B-8CCE-DB33C4B8B197}" dt="2020-04-27T19:29:06.432" v="6585" actId="478"/>
        <pc:sldMkLst>
          <pc:docMk/>
          <pc:sldMk cId="2860471590" sldId="268"/>
        </pc:sldMkLst>
        <pc:spChg chg="mod">
          <ac:chgData name="James Franklin" userId="cf915d05-507f-491f-b4a6-b2aa085ee4b1" providerId="ADAL" clId="{98D2CB60-9998-461B-8CCE-DB33C4B8B197}" dt="2020-04-20T11:30:35.999" v="2409" actId="20577"/>
          <ac:spMkLst>
            <pc:docMk/>
            <pc:sldMk cId="2860471590" sldId="268"/>
            <ac:spMk id="2" creationId="{00000000-0000-0000-0000-000000000000}"/>
          </ac:spMkLst>
        </pc:spChg>
        <pc:spChg chg="mod">
          <ac:chgData name="James Franklin" userId="cf915d05-507f-491f-b4a6-b2aa085ee4b1" providerId="ADAL" clId="{98D2CB60-9998-461B-8CCE-DB33C4B8B197}" dt="2020-04-20T11:31:01.168" v="2418" actId="20577"/>
          <ac:spMkLst>
            <pc:docMk/>
            <pc:sldMk cId="2860471590" sldId="268"/>
            <ac:spMk id="3" creationId="{00000000-0000-0000-0000-000000000000}"/>
          </ac:spMkLst>
        </pc:spChg>
        <pc:spChg chg="add del mod">
          <ac:chgData name="James Franklin" userId="cf915d05-507f-491f-b4a6-b2aa085ee4b1" providerId="ADAL" clId="{98D2CB60-9998-461B-8CCE-DB33C4B8B197}" dt="2020-04-20T11:24:07.813" v="2065"/>
          <ac:spMkLst>
            <pc:docMk/>
            <pc:sldMk cId="2860471590" sldId="268"/>
            <ac:spMk id="4" creationId="{9DDBD18E-4A86-4290-8E9B-41CDF95BF475}"/>
          </ac:spMkLst>
        </pc:spChg>
        <pc:spChg chg="add del mod">
          <ac:chgData name="James Franklin" userId="cf915d05-507f-491f-b4a6-b2aa085ee4b1" providerId="ADAL" clId="{98D2CB60-9998-461B-8CCE-DB33C4B8B197}" dt="2020-04-27T19:29:06.432" v="6585" actId="478"/>
          <ac:spMkLst>
            <pc:docMk/>
            <pc:sldMk cId="2860471590" sldId="268"/>
            <ac:spMk id="5" creationId="{B61D87B5-E578-4060-98DE-E7E9DF9B5A91}"/>
          </ac:spMkLst>
        </pc:spChg>
      </pc:sldChg>
      <pc:sldChg chg="modSp">
        <pc:chgData name="James Franklin" userId="cf915d05-507f-491f-b4a6-b2aa085ee4b1" providerId="ADAL" clId="{98D2CB60-9998-461B-8CCE-DB33C4B8B197}" dt="2020-04-27T19:29:41.269" v="6596" actId="20577"/>
        <pc:sldMkLst>
          <pc:docMk/>
          <pc:sldMk cId="531479804" sldId="269"/>
        </pc:sldMkLst>
        <pc:spChg chg="mod">
          <ac:chgData name="James Franklin" userId="cf915d05-507f-491f-b4a6-b2aa085ee4b1" providerId="ADAL" clId="{98D2CB60-9998-461B-8CCE-DB33C4B8B197}" dt="2020-04-27T19:29:41.269" v="6596" actId="20577"/>
          <ac:spMkLst>
            <pc:docMk/>
            <pc:sldMk cId="531479804" sldId="269"/>
            <ac:spMk id="4" creationId="{00000000-0000-0000-0000-000000000000}"/>
          </ac:spMkLst>
        </pc:spChg>
        <pc:spChg chg="mod">
          <ac:chgData name="James Franklin" userId="cf915d05-507f-491f-b4a6-b2aa085ee4b1" providerId="ADAL" clId="{98D2CB60-9998-461B-8CCE-DB33C4B8B197}" dt="2020-04-20T18:08:13.485" v="6477" actId="6549"/>
          <ac:spMkLst>
            <pc:docMk/>
            <pc:sldMk cId="531479804" sldId="269"/>
            <ac:spMk id="5" creationId="{00000000-0000-0000-0000-000000000000}"/>
          </ac:spMkLst>
        </pc:spChg>
      </pc:sldChg>
      <pc:sldChg chg="modSp">
        <pc:chgData name="James Franklin" userId="cf915d05-507f-491f-b4a6-b2aa085ee4b1" providerId="ADAL" clId="{98D2CB60-9998-461B-8CCE-DB33C4B8B197}" dt="2020-04-20T11:45:06.935" v="2845"/>
        <pc:sldMkLst>
          <pc:docMk/>
          <pc:sldMk cId="1030175469" sldId="270"/>
        </pc:sldMkLst>
        <pc:spChg chg="mod">
          <ac:chgData name="James Franklin" userId="cf915d05-507f-491f-b4a6-b2aa085ee4b1" providerId="ADAL" clId="{98D2CB60-9998-461B-8CCE-DB33C4B8B197}" dt="2020-04-20T11:45:06.935" v="2845"/>
          <ac:spMkLst>
            <pc:docMk/>
            <pc:sldMk cId="1030175469" sldId="270"/>
            <ac:spMk id="3" creationId="{00000000-0000-0000-0000-000000000000}"/>
          </ac:spMkLst>
        </pc:spChg>
      </pc:sldChg>
      <pc:sldChg chg="addSp delSp modSp">
        <pc:chgData name="James Franklin" userId="cf915d05-507f-491f-b4a6-b2aa085ee4b1" providerId="ADAL" clId="{98D2CB60-9998-461B-8CCE-DB33C4B8B197}" dt="2020-04-20T11:49:15.523" v="3101"/>
        <pc:sldMkLst>
          <pc:docMk/>
          <pc:sldMk cId="1682957095" sldId="271"/>
        </pc:sldMkLst>
        <pc:spChg chg="mod">
          <ac:chgData name="James Franklin" userId="cf915d05-507f-491f-b4a6-b2aa085ee4b1" providerId="ADAL" clId="{98D2CB60-9998-461B-8CCE-DB33C4B8B197}" dt="2020-04-20T11:45:48.719" v="2869" actId="20577"/>
          <ac:spMkLst>
            <pc:docMk/>
            <pc:sldMk cId="1682957095" sldId="271"/>
            <ac:spMk id="2" creationId="{00000000-0000-0000-0000-000000000000}"/>
          </ac:spMkLst>
        </pc:spChg>
        <pc:spChg chg="mod">
          <ac:chgData name="James Franklin" userId="cf915d05-507f-491f-b4a6-b2aa085ee4b1" providerId="ADAL" clId="{98D2CB60-9998-461B-8CCE-DB33C4B8B197}" dt="2020-04-20T11:49:15.523" v="3101"/>
          <ac:spMkLst>
            <pc:docMk/>
            <pc:sldMk cId="1682957095" sldId="271"/>
            <ac:spMk id="3" creationId="{00000000-0000-0000-0000-000000000000}"/>
          </ac:spMkLst>
        </pc:spChg>
        <pc:spChg chg="add del mod">
          <ac:chgData name="James Franklin" userId="cf915d05-507f-491f-b4a6-b2aa085ee4b1" providerId="ADAL" clId="{98D2CB60-9998-461B-8CCE-DB33C4B8B197}" dt="2020-04-20T11:45:42.424" v="2846"/>
          <ac:spMkLst>
            <pc:docMk/>
            <pc:sldMk cId="1682957095" sldId="271"/>
            <ac:spMk id="4" creationId="{27B5DC28-4F37-4FE6-AB13-25F81E9804DF}"/>
          </ac:spMkLst>
        </pc:spChg>
        <pc:spChg chg="add del mod">
          <ac:chgData name="James Franklin" userId="cf915d05-507f-491f-b4a6-b2aa085ee4b1" providerId="ADAL" clId="{98D2CB60-9998-461B-8CCE-DB33C4B8B197}" dt="2020-04-20T11:45:42.424" v="2846"/>
          <ac:spMkLst>
            <pc:docMk/>
            <pc:sldMk cId="1682957095" sldId="271"/>
            <ac:spMk id="5" creationId="{8A6E9AD5-A474-469F-B59B-6038E28D28D5}"/>
          </ac:spMkLst>
        </pc:spChg>
      </pc:sldChg>
      <pc:sldChg chg="modSp">
        <pc:chgData name="James Franklin" userId="cf915d05-507f-491f-b4a6-b2aa085ee4b1" providerId="ADAL" clId="{98D2CB60-9998-461B-8CCE-DB33C4B8B197}" dt="2020-04-20T11:50:24.447" v="3144" actId="20577"/>
        <pc:sldMkLst>
          <pc:docMk/>
          <pc:sldMk cId="2324984476" sldId="272"/>
        </pc:sldMkLst>
        <pc:spChg chg="mod">
          <ac:chgData name="James Franklin" userId="cf915d05-507f-491f-b4a6-b2aa085ee4b1" providerId="ADAL" clId="{98D2CB60-9998-461B-8CCE-DB33C4B8B197}" dt="2020-04-20T11:50:24.447" v="3144" actId="20577"/>
          <ac:spMkLst>
            <pc:docMk/>
            <pc:sldMk cId="2324984476" sldId="272"/>
            <ac:spMk id="3" creationId="{00000000-0000-0000-0000-000000000000}"/>
          </ac:spMkLst>
        </pc:spChg>
      </pc:sldChg>
      <pc:sldChg chg="addSp delSp modSp">
        <pc:chgData name="James Franklin" userId="cf915d05-507f-491f-b4a6-b2aa085ee4b1" providerId="ADAL" clId="{98D2CB60-9998-461B-8CCE-DB33C4B8B197}" dt="2020-04-20T15:21:00.382" v="3325" actId="207"/>
        <pc:sldMkLst>
          <pc:docMk/>
          <pc:sldMk cId="713254963" sldId="273"/>
        </pc:sldMkLst>
        <pc:spChg chg="mod">
          <ac:chgData name="James Franklin" userId="cf915d05-507f-491f-b4a6-b2aa085ee4b1" providerId="ADAL" clId="{98D2CB60-9998-461B-8CCE-DB33C4B8B197}" dt="2020-04-20T15:21:00.382" v="3325" actId="207"/>
          <ac:spMkLst>
            <pc:docMk/>
            <pc:sldMk cId="713254963" sldId="273"/>
            <ac:spMk id="3" creationId="{00000000-0000-0000-0000-000000000000}"/>
          </ac:spMkLst>
        </pc:spChg>
        <pc:spChg chg="add">
          <ac:chgData name="James Franklin" userId="cf915d05-507f-491f-b4a6-b2aa085ee4b1" providerId="ADAL" clId="{98D2CB60-9998-461B-8CCE-DB33C4B8B197}" dt="2020-04-20T15:14:45.676" v="3234"/>
          <ac:spMkLst>
            <pc:docMk/>
            <pc:sldMk cId="713254963" sldId="273"/>
            <ac:spMk id="4" creationId="{41600703-E7ED-40BE-A188-1BF86FDD868E}"/>
          </ac:spMkLst>
        </pc:spChg>
        <pc:spChg chg="add del">
          <ac:chgData name="James Franklin" userId="cf915d05-507f-491f-b4a6-b2aa085ee4b1" providerId="ADAL" clId="{98D2CB60-9998-461B-8CCE-DB33C4B8B197}" dt="2020-04-20T15:14:52.899" v="3237"/>
          <ac:spMkLst>
            <pc:docMk/>
            <pc:sldMk cId="713254963" sldId="273"/>
            <ac:spMk id="5" creationId="{55F93901-58AB-4272-9B22-0CC05A7C3A8D}"/>
          </ac:spMkLst>
        </pc:spChg>
      </pc:sldChg>
      <pc:sldChg chg="addSp delSp modSp">
        <pc:chgData name="James Franklin" userId="cf915d05-507f-491f-b4a6-b2aa085ee4b1" providerId="ADAL" clId="{98D2CB60-9998-461B-8CCE-DB33C4B8B197}" dt="2020-04-20T15:49:37.357" v="4186" actId="1076"/>
        <pc:sldMkLst>
          <pc:docMk/>
          <pc:sldMk cId="4272106912" sldId="274"/>
        </pc:sldMkLst>
        <pc:spChg chg="mod">
          <ac:chgData name="James Franklin" userId="cf915d05-507f-491f-b4a6-b2aa085ee4b1" providerId="ADAL" clId="{98D2CB60-9998-461B-8CCE-DB33C4B8B197}" dt="2020-04-20T15:47:36.879" v="4105" actId="20577"/>
          <ac:spMkLst>
            <pc:docMk/>
            <pc:sldMk cId="4272106912" sldId="274"/>
            <ac:spMk id="3" creationId="{00000000-0000-0000-0000-000000000000}"/>
          </ac:spMkLst>
        </pc:spChg>
        <pc:spChg chg="add del mod">
          <ac:chgData name="James Franklin" userId="cf915d05-507f-491f-b4a6-b2aa085ee4b1" providerId="ADAL" clId="{98D2CB60-9998-461B-8CCE-DB33C4B8B197}" dt="2020-04-20T15:48:34.333" v="4114" actId="478"/>
          <ac:spMkLst>
            <pc:docMk/>
            <pc:sldMk cId="4272106912" sldId="274"/>
            <ac:spMk id="7" creationId="{DBAE9B69-AA39-4970-AB70-B4A84704B4B0}"/>
          </ac:spMkLst>
        </pc:spChg>
        <pc:spChg chg="add mod">
          <ac:chgData name="James Franklin" userId="cf915d05-507f-491f-b4a6-b2aa085ee4b1" providerId="ADAL" clId="{98D2CB60-9998-461B-8CCE-DB33C4B8B197}" dt="2020-04-20T15:49:37.357" v="4186" actId="1076"/>
          <ac:spMkLst>
            <pc:docMk/>
            <pc:sldMk cId="4272106912" sldId="274"/>
            <ac:spMk id="8" creationId="{DC9F0CD5-D56C-4D17-B01E-FE6FAD311A1C}"/>
          </ac:spMkLst>
        </pc:spChg>
        <pc:graphicFrameChg chg="mod modGraphic">
          <ac:chgData name="James Franklin" userId="cf915d05-507f-491f-b4a6-b2aa085ee4b1" providerId="ADAL" clId="{98D2CB60-9998-461B-8CCE-DB33C4B8B197}" dt="2020-04-20T15:48:37.239" v="4115" actId="6549"/>
          <ac:graphicFrameMkLst>
            <pc:docMk/>
            <pc:sldMk cId="4272106912" sldId="274"/>
            <ac:graphicFrameMk id="4" creationId="{00000000-0000-0000-0000-000000000000}"/>
          </ac:graphicFrameMkLst>
        </pc:graphicFrameChg>
        <pc:picChg chg="add del mod">
          <ac:chgData name="James Franklin" userId="cf915d05-507f-491f-b4a6-b2aa085ee4b1" providerId="ADAL" clId="{98D2CB60-9998-461B-8CCE-DB33C4B8B197}" dt="2020-04-20T15:46:37.368" v="4093" actId="478"/>
          <ac:picMkLst>
            <pc:docMk/>
            <pc:sldMk cId="4272106912" sldId="274"/>
            <ac:picMk id="5" creationId="{677FF98D-636F-49B0-AE68-84C8EEA4B829}"/>
          </ac:picMkLst>
        </pc:picChg>
        <pc:picChg chg="add mod">
          <ac:chgData name="James Franklin" userId="cf915d05-507f-491f-b4a6-b2aa085ee4b1" providerId="ADAL" clId="{98D2CB60-9998-461B-8CCE-DB33C4B8B197}" dt="2020-04-20T15:46:49.557" v="4096" actId="1076"/>
          <ac:picMkLst>
            <pc:docMk/>
            <pc:sldMk cId="4272106912" sldId="274"/>
            <ac:picMk id="6" creationId="{E97865DF-4098-4AF8-8E42-B6DAF706616B}"/>
          </ac:picMkLst>
        </pc:picChg>
        <pc:picChg chg="add del mod">
          <ac:chgData name="James Franklin" userId="cf915d05-507f-491f-b4a6-b2aa085ee4b1" providerId="ADAL" clId="{98D2CB60-9998-461B-8CCE-DB33C4B8B197}" dt="2020-04-20T15:46:37.368" v="4093" actId="478"/>
          <ac:picMkLst>
            <pc:docMk/>
            <pc:sldMk cId="4272106912" sldId="274"/>
            <ac:picMk id="3074" creationId="{B2934C5A-0979-475B-AF93-6A4EB0CAF59D}"/>
          </ac:picMkLst>
        </pc:picChg>
        <pc:picChg chg="add mod">
          <ac:chgData name="James Franklin" userId="cf915d05-507f-491f-b4a6-b2aa085ee4b1" providerId="ADAL" clId="{98D2CB60-9998-461B-8CCE-DB33C4B8B197}" dt="2020-04-20T15:48:02.794" v="4112" actId="167"/>
          <ac:picMkLst>
            <pc:docMk/>
            <pc:sldMk cId="4272106912" sldId="274"/>
            <ac:picMk id="3076" creationId="{8B7027A3-0569-4565-A23C-2A8C52DC4A0B}"/>
          </ac:picMkLst>
        </pc:picChg>
      </pc:sldChg>
      <pc:sldChg chg="del">
        <pc:chgData name="James Franklin" userId="cf915d05-507f-491f-b4a6-b2aa085ee4b1" providerId="ADAL" clId="{98D2CB60-9998-461B-8CCE-DB33C4B8B197}" dt="2020-04-20T15:36:31.786" v="3883" actId="47"/>
        <pc:sldMkLst>
          <pc:docMk/>
          <pc:sldMk cId="699357854" sldId="275"/>
        </pc:sldMkLst>
      </pc:sldChg>
      <pc:sldChg chg="addSp delSp modSp">
        <pc:chgData name="James Franklin" userId="cf915d05-507f-491f-b4a6-b2aa085ee4b1" providerId="ADAL" clId="{98D2CB60-9998-461B-8CCE-DB33C4B8B197}" dt="2020-04-20T15:43:44.973" v="4062" actId="478"/>
        <pc:sldMkLst>
          <pc:docMk/>
          <pc:sldMk cId="3313903947" sldId="276"/>
        </pc:sldMkLst>
        <pc:spChg chg="mod">
          <ac:chgData name="James Franklin" userId="cf915d05-507f-491f-b4a6-b2aa085ee4b1" providerId="ADAL" clId="{98D2CB60-9998-461B-8CCE-DB33C4B8B197}" dt="2020-04-20T15:43:29.526" v="4061" actId="20577"/>
          <ac:spMkLst>
            <pc:docMk/>
            <pc:sldMk cId="3313903947" sldId="276"/>
            <ac:spMk id="3" creationId="{00000000-0000-0000-0000-000000000000}"/>
          </ac:spMkLst>
        </pc:spChg>
        <pc:spChg chg="add del mod">
          <ac:chgData name="James Franklin" userId="cf915d05-507f-491f-b4a6-b2aa085ee4b1" providerId="ADAL" clId="{98D2CB60-9998-461B-8CCE-DB33C4B8B197}" dt="2020-04-20T15:43:44.973" v="4062" actId="478"/>
          <ac:spMkLst>
            <pc:docMk/>
            <pc:sldMk cId="3313903947" sldId="276"/>
            <ac:spMk id="4" creationId="{7629E230-293F-4237-8537-2D8F39D96F8F}"/>
          </ac:spMkLst>
        </pc:spChg>
      </pc:sldChg>
      <pc:sldChg chg="modSp">
        <pc:chgData name="James Franklin" userId="cf915d05-507f-491f-b4a6-b2aa085ee4b1" providerId="ADAL" clId="{98D2CB60-9998-461B-8CCE-DB33C4B8B197}" dt="2020-04-20T18:08:29.794" v="6489" actId="113"/>
        <pc:sldMkLst>
          <pc:docMk/>
          <pc:sldMk cId="2082638467" sldId="277"/>
        </pc:sldMkLst>
        <pc:spChg chg="mod">
          <ac:chgData name="James Franklin" userId="cf915d05-507f-491f-b4a6-b2aa085ee4b1" providerId="ADAL" clId="{98D2CB60-9998-461B-8CCE-DB33C4B8B197}" dt="2020-04-20T18:08:29.794" v="6489" actId="113"/>
          <ac:spMkLst>
            <pc:docMk/>
            <pc:sldMk cId="2082638467" sldId="277"/>
            <ac:spMk id="5" creationId="{00000000-0000-0000-0000-000000000000}"/>
          </ac:spMkLst>
        </pc:spChg>
      </pc:sldChg>
      <pc:sldChg chg="del">
        <pc:chgData name="James Franklin" userId="cf915d05-507f-491f-b4a6-b2aa085ee4b1" providerId="ADAL" clId="{98D2CB60-9998-461B-8CCE-DB33C4B8B197}" dt="2020-04-20T16:28:29.639" v="5327" actId="47"/>
        <pc:sldMkLst>
          <pc:docMk/>
          <pc:sldMk cId="2270985989" sldId="278"/>
        </pc:sldMkLst>
      </pc:sldChg>
      <pc:sldChg chg="modSp">
        <pc:chgData name="James Franklin" userId="cf915d05-507f-491f-b4a6-b2aa085ee4b1" providerId="ADAL" clId="{98D2CB60-9998-461B-8CCE-DB33C4B8B197}" dt="2020-04-20T16:14:00.878" v="5253" actId="2711"/>
        <pc:sldMkLst>
          <pc:docMk/>
          <pc:sldMk cId="4034301414" sldId="279"/>
        </pc:sldMkLst>
        <pc:spChg chg="mod">
          <ac:chgData name="James Franklin" userId="cf915d05-507f-491f-b4a6-b2aa085ee4b1" providerId="ADAL" clId="{98D2CB60-9998-461B-8CCE-DB33C4B8B197}" dt="2020-04-20T16:14:00.878" v="5253" actId="2711"/>
          <ac:spMkLst>
            <pc:docMk/>
            <pc:sldMk cId="4034301414" sldId="279"/>
            <ac:spMk id="3" creationId="{00000000-0000-0000-0000-000000000000}"/>
          </ac:spMkLst>
        </pc:spChg>
      </pc:sldChg>
      <pc:sldChg chg="addSp delSp modSp add ord addCm modCm">
        <pc:chgData name="James Franklin" userId="cf915d05-507f-491f-b4a6-b2aa085ee4b1" providerId="ADAL" clId="{98D2CB60-9998-461B-8CCE-DB33C4B8B197}" dt="2020-04-21T07:20:25.845" v="6530"/>
        <pc:sldMkLst>
          <pc:docMk/>
          <pc:sldMk cId="1118712032" sldId="280"/>
        </pc:sldMkLst>
        <pc:spChg chg="mod">
          <ac:chgData name="James Franklin" userId="cf915d05-507f-491f-b4a6-b2aa085ee4b1" providerId="ADAL" clId="{98D2CB60-9998-461B-8CCE-DB33C4B8B197}" dt="2020-04-20T10:23:45.248" v="9" actId="20577"/>
          <ac:spMkLst>
            <pc:docMk/>
            <pc:sldMk cId="1118712032" sldId="280"/>
            <ac:spMk id="2" creationId="{F8BFFF06-941C-4F2F-A88D-DF1D8A7D1CF2}"/>
          </ac:spMkLst>
        </pc:spChg>
        <pc:spChg chg="mod">
          <ac:chgData name="James Franklin" userId="cf915d05-507f-491f-b4a6-b2aa085ee4b1" providerId="ADAL" clId="{98D2CB60-9998-461B-8CCE-DB33C4B8B197}" dt="2020-04-21T07:12:40.827" v="6504" actId="20577"/>
          <ac:spMkLst>
            <pc:docMk/>
            <pc:sldMk cId="1118712032" sldId="280"/>
            <ac:spMk id="3" creationId="{001CDEDC-9DD1-4A92-A905-72ACAAA8A2FA}"/>
          </ac:spMkLst>
        </pc:spChg>
        <pc:picChg chg="add mod">
          <ac:chgData name="James Franklin" userId="cf915d05-507f-491f-b4a6-b2aa085ee4b1" providerId="ADAL" clId="{98D2CB60-9998-461B-8CCE-DB33C4B8B197}" dt="2020-04-20T17:58:10.483" v="6458" actId="1076"/>
          <ac:picMkLst>
            <pc:docMk/>
            <pc:sldMk cId="1118712032" sldId="280"/>
            <ac:picMk id="4" creationId="{E92B24BD-B13F-4829-BF57-2DE221C2BB1B}"/>
          </ac:picMkLst>
        </pc:picChg>
        <pc:picChg chg="add mod">
          <ac:chgData name="James Franklin" userId="cf915d05-507f-491f-b4a6-b2aa085ee4b1" providerId="ADAL" clId="{98D2CB60-9998-461B-8CCE-DB33C4B8B197}" dt="2020-04-21T07:12:15.946" v="6497" actId="1076"/>
          <ac:picMkLst>
            <pc:docMk/>
            <pc:sldMk cId="1118712032" sldId="280"/>
            <ac:picMk id="5" creationId="{E3E28E1E-C7FD-40D7-872D-A899C4C02D8B}"/>
          </ac:picMkLst>
        </pc:picChg>
        <pc:picChg chg="add mod">
          <ac:chgData name="James Franklin" userId="cf915d05-507f-491f-b4a6-b2aa085ee4b1" providerId="ADAL" clId="{98D2CB60-9998-461B-8CCE-DB33C4B8B197}" dt="2020-04-21T07:14:53.386" v="6516" actId="1076"/>
          <ac:picMkLst>
            <pc:docMk/>
            <pc:sldMk cId="1118712032" sldId="280"/>
            <ac:picMk id="6" creationId="{B944BAA5-081C-4E28-9417-5511941B342D}"/>
          </ac:picMkLst>
        </pc:picChg>
        <pc:picChg chg="add mod">
          <ac:chgData name="James Franklin" userId="cf915d05-507f-491f-b4a6-b2aa085ee4b1" providerId="ADAL" clId="{98D2CB60-9998-461B-8CCE-DB33C4B8B197}" dt="2020-04-20T17:59:01.309" v="6472" actId="1035"/>
          <ac:picMkLst>
            <pc:docMk/>
            <pc:sldMk cId="1118712032" sldId="280"/>
            <ac:picMk id="5122" creationId="{FAB10E37-6BCF-4A4E-985D-2B2B9ED6F2C2}"/>
          </ac:picMkLst>
        </pc:picChg>
        <pc:picChg chg="add mod">
          <ac:chgData name="James Franklin" userId="cf915d05-507f-491f-b4a6-b2aa085ee4b1" providerId="ADAL" clId="{98D2CB60-9998-461B-8CCE-DB33C4B8B197}" dt="2020-04-21T07:17:48.034" v="6524" actId="1076"/>
          <ac:picMkLst>
            <pc:docMk/>
            <pc:sldMk cId="1118712032" sldId="280"/>
            <ac:picMk id="5124" creationId="{FA7C3AA7-C4CD-46D5-9428-45CF295C3A13}"/>
          </ac:picMkLst>
        </pc:picChg>
        <pc:picChg chg="add del">
          <ac:chgData name="James Franklin" userId="cf915d05-507f-491f-b4a6-b2aa085ee4b1" providerId="ADAL" clId="{98D2CB60-9998-461B-8CCE-DB33C4B8B197}" dt="2020-04-21T07:14:34.797" v="6513" actId="478"/>
          <ac:picMkLst>
            <pc:docMk/>
            <pc:sldMk cId="1118712032" sldId="280"/>
            <ac:picMk id="5126" creationId="{4B3C31A5-E21D-4A68-93DB-6E34FD9AAB3A}"/>
          </ac:picMkLst>
        </pc:picChg>
        <pc:picChg chg="add mod">
          <ac:chgData name="James Franklin" userId="cf915d05-507f-491f-b4a6-b2aa085ee4b1" providerId="ADAL" clId="{98D2CB60-9998-461B-8CCE-DB33C4B8B197}" dt="2020-04-21T07:18:19.786" v="6528" actId="14100"/>
          <ac:picMkLst>
            <pc:docMk/>
            <pc:sldMk cId="1118712032" sldId="280"/>
            <ac:picMk id="5128" creationId="{77A7FDD3-DE49-41CB-9F69-6CD7FB5F1131}"/>
          </ac:picMkLst>
        </pc:picChg>
      </pc:sldChg>
      <pc:sldChg chg="addSp delSp modSp add del">
        <pc:chgData name="James Franklin" userId="cf915d05-507f-491f-b4a6-b2aa085ee4b1" providerId="ADAL" clId="{98D2CB60-9998-461B-8CCE-DB33C4B8B197}" dt="2020-04-20T16:54:50.955" v="6246" actId="47"/>
        <pc:sldMkLst>
          <pc:docMk/>
          <pc:sldMk cId="1185433354" sldId="281"/>
        </pc:sldMkLst>
        <pc:spChg chg="add del mod">
          <ac:chgData name="James Franklin" userId="cf915d05-507f-491f-b4a6-b2aa085ee4b1" providerId="ADAL" clId="{98D2CB60-9998-461B-8CCE-DB33C4B8B197}" dt="2020-04-20T16:54:48.180" v="6244" actId="21"/>
          <ac:spMkLst>
            <pc:docMk/>
            <pc:sldMk cId="1185433354" sldId="281"/>
            <ac:spMk id="4" creationId="{1AB65FCC-124A-45BB-9B93-769AF7F1EAD5}"/>
          </ac:spMkLst>
        </pc:spChg>
      </pc:sldChg>
      <pc:sldChg chg="addSp modSp add">
        <pc:chgData name="James Franklin" userId="cf915d05-507f-491f-b4a6-b2aa085ee4b1" providerId="ADAL" clId="{98D2CB60-9998-461B-8CCE-DB33C4B8B197}" dt="2020-04-20T10:56:40.866" v="593" actId="207"/>
        <pc:sldMkLst>
          <pc:docMk/>
          <pc:sldMk cId="315966997" sldId="282"/>
        </pc:sldMkLst>
        <pc:spChg chg="mod">
          <ac:chgData name="James Franklin" userId="cf915d05-507f-491f-b4a6-b2aa085ee4b1" providerId="ADAL" clId="{98D2CB60-9998-461B-8CCE-DB33C4B8B197}" dt="2020-04-20T10:52:25.663" v="112" actId="20577"/>
          <ac:spMkLst>
            <pc:docMk/>
            <pc:sldMk cId="315966997" sldId="282"/>
            <ac:spMk id="2" creationId="{2A1BFDAF-F327-4BD3-A53C-24EBA0363E19}"/>
          </ac:spMkLst>
        </pc:spChg>
        <pc:spChg chg="mod">
          <ac:chgData name="James Franklin" userId="cf915d05-507f-491f-b4a6-b2aa085ee4b1" providerId="ADAL" clId="{98D2CB60-9998-461B-8CCE-DB33C4B8B197}" dt="2020-04-20T10:56:40.866" v="593" actId="207"/>
          <ac:spMkLst>
            <pc:docMk/>
            <pc:sldMk cId="315966997" sldId="282"/>
            <ac:spMk id="3" creationId="{448AFA11-C7F7-4BCE-B3A7-10EA5C830004}"/>
          </ac:spMkLst>
        </pc:spChg>
        <pc:spChg chg="add">
          <ac:chgData name="James Franklin" userId="cf915d05-507f-491f-b4a6-b2aa085ee4b1" providerId="ADAL" clId="{98D2CB60-9998-461B-8CCE-DB33C4B8B197}" dt="2020-04-20T10:52:04.523" v="96"/>
          <ac:spMkLst>
            <pc:docMk/>
            <pc:sldMk cId="315966997" sldId="282"/>
            <ac:spMk id="4" creationId="{8D157159-6969-4AD6-85AF-AB36DC06C3CC}"/>
          </ac:spMkLst>
        </pc:spChg>
      </pc:sldChg>
      <pc:sldChg chg="addSp modSp add">
        <pc:chgData name="James Franklin" userId="cf915d05-507f-491f-b4a6-b2aa085ee4b1" providerId="ADAL" clId="{98D2CB60-9998-461B-8CCE-DB33C4B8B197}" dt="2020-04-20T11:02:07.909" v="1164" actId="207"/>
        <pc:sldMkLst>
          <pc:docMk/>
          <pc:sldMk cId="2607234862" sldId="283"/>
        </pc:sldMkLst>
        <pc:spChg chg="mod">
          <ac:chgData name="James Franklin" userId="cf915d05-507f-491f-b4a6-b2aa085ee4b1" providerId="ADAL" clId="{98D2CB60-9998-461B-8CCE-DB33C4B8B197}" dt="2020-04-20T10:59:44.944" v="756" actId="20577"/>
          <ac:spMkLst>
            <pc:docMk/>
            <pc:sldMk cId="2607234862" sldId="283"/>
            <ac:spMk id="2" creationId="{C89FDAA0-9B3D-4DCA-97AA-B90AF47EB9CF}"/>
          </ac:spMkLst>
        </pc:spChg>
        <pc:spChg chg="mod">
          <ac:chgData name="James Franklin" userId="cf915d05-507f-491f-b4a6-b2aa085ee4b1" providerId="ADAL" clId="{98D2CB60-9998-461B-8CCE-DB33C4B8B197}" dt="2020-04-20T11:02:07.909" v="1164" actId="207"/>
          <ac:spMkLst>
            <pc:docMk/>
            <pc:sldMk cId="2607234862" sldId="283"/>
            <ac:spMk id="3" creationId="{FE325818-76EE-4B4C-BA36-326631221324}"/>
          </ac:spMkLst>
        </pc:spChg>
        <pc:spChg chg="add">
          <ac:chgData name="James Franklin" userId="cf915d05-507f-491f-b4a6-b2aa085ee4b1" providerId="ADAL" clId="{98D2CB60-9998-461B-8CCE-DB33C4B8B197}" dt="2020-04-20T10:59:39.086" v="735"/>
          <ac:spMkLst>
            <pc:docMk/>
            <pc:sldMk cId="2607234862" sldId="283"/>
            <ac:spMk id="4" creationId="{2D0E7CD1-741A-48C7-896D-2D8623041347}"/>
          </ac:spMkLst>
        </pc:spChg>
      </pc:sldChg>
      <pc:sldChg chg="addSp delSp modSp add setBg addCm delCm modCm">
        <pc:chgData name="James Franklin" userId="cf915d05-507f-491f-b4a6-b2aa085ee4b1" providerId="ADAL" clId="{98D2CB60-9998-461B-8CCE-DB33C4B8B197}" dt="2020-04-20T16:51:43.166" v="5864" actId="1592"/>
        <pc:sldMkLst>
          <pc:docMk/>
          <pc:sldMk cId="1027235391" sldId="284"/>
        </pc:sldMkLst>
        <pc:spChg chg="mod">
          <ac:chgData name="James Franklin" userId="cf915d05-507f-491f-b4a6-b2aa085ee4b1" providerId="ADAL" clId="{98D2CB60-9998-461B-8CCE-DB33C4B8B197}" dt="2020-04-20T11:05:22.824" v="1272" actId="20577"/>
          <ac:spMkLst>
            <pc:docMk/>
            <pc:sldMk cId="1027235391" sldId="284"/>
            <ac:spMk id="2" creationId="{BD1C7DC6-EE90-474D-BC1C-2A5C8C7B02D4}"/>
          </ac:spMkLst>
        </pc:spChg>
        <pc:spChg chg="add del mod">
          <ac:chgData name="James Franklin" userId="cf915d05-507f-491f-b4a6-b2aa085ee4b1" providerId="ADAL" clId="{98D2CB60-9998-461B-8CCE-DB33C4B8B197}" dt="2020-04-20T11:17:00.033" v="1845" actId="6549"/>
          <ac:spMkLst>
            <pc:docMk/>
            <pc:sldMk cId="1027235391" sldId="284"/>
            <ac:spMk id="3" creationId="{8FCD36D1-0BF8-4E55-9BCC-84B4D4EFAD6B}"/>
          </ac:spMkLst>
        </pc:spChg>
        <pc:spChg chg="add del mod">
          <ac:chgData name="James Franklin" userId="cf915d05-507f-491f-b4a6-b2aa085ee4b1" providerId="ADAL" clId="{98D2CB60-9998-461B-8CCE-DB33C4B8B197}" dt="2020-04-20T11:14:56.734" v="1805" actId="478"/>
          <ac:spMkLst>
            <pc:docMk/>
            <pc:sldMk cId="1027235391" sldId="284"/>
            <ac:spMk id="4" creationId="{ACE467EF-DC1A-43EC-82DA-2BB6B109EE69}"/>
          </ac:spMkLst>
        </pc:spChg>
        <pc:spChg chg="add mod">
          <ac:chgData name="James Franklin" userId="cf915d05-507f-491f-b4a6-b2aa085ee4b1" providerId="ADAL" clId="{98D2CB60-9998-461B-8CCE-DB33C4B8B197}" dt="2020-04-20T11:18:22.377" v="1886" actId="113"/>
          <ac:spMkLst>
            <pc:docMk/>
            <pc:sldMk cId="1027235391" sldId="284"/>
            <ac:spMk id="6" creationId="{903E0202-3479-4E1A-BD09-D8BA00C6DD67}"/>
          </ac:spMkLst>
        </pc:spChg>
        <pc:picChg chg="add mod">
          <ac:chgData name="James Franklin" userId="cf915d05-507f-491f-b4a6-b2aa085ee4b1" providerId="ADAL" clId="{98D2CB60-9998-461B-8CCE-DB33C4B8B197}" dt="2020-04-20T11:15:25.336" v="1809" actId="1076"/>
          <ac:picMkLst>
            <pc:docMk/>
            <pc:sldMk cId="1027235391" sldId="284"/>
            <ac:picMk id="5" creationId="{350BF426-BFEB-4EBA-80EA-55037E18E0E6}"/>
          </ac:picMkLst>
        </pc:picChg>
        <pc:picChg chg="add del">
          <ac:chgData name="James Franklin" userId="cf915d05-507f-491f-b4a6-b2aa085ee4b1" providerId="ADAL" clId="{98D2CB60-9998-461B-8CCE-DB33C4B8B197}" dt="2020-04-20T11:14:57.110" v="1806"/>
          <ac:picMkLst>
            <pc:docMk/>
            <pc:sldMk cId="1027235391" sldId="284"/>
            <ac:picMk id="2050" creationId="{CB6F1D13-68A0-4606-93D8-5A7B33F0CC3A}"/>
          </ac:picMkLst>
        </pc:picChg>
        <pc:picChg chg="add mod">
          <ac:chgData name="James Franklin" userId="cf915d05-507f-491f-b4a6-b2aa085ee4b1" providerId="ADAL" clId="{98D2CB60-9998-461B-8CCE-DB33C4B8B197}" dt="2020-04-20T11:18:10.241" v="1880" actId="1076"/>
          <ac:picMkLst>
            <pc:docMk/>
            <pc:sldMk cId="1027235391" sldId="284"/>
            <ac:picMk id="2052" creationId="{3DE054CB-D7E0-4DD2-9E21-1EA9E5F5A0AC}"/>
          </ac:picMkLst>
        </pc:picChg>
      </pc:sldChg>
      <pc:sldChg chg="addSp modSp add">
        <pc:chgData name="James Franklin" userId="cf915d05-507f-491f-b4a6-b2aa085ee4b1" providerId="ADAL" clId="{98D2CB60-9998-461B-8CCE-DB33C4B8B197}" dt="2020-04-20T11:28:28.904" v="2384" actId="207"/>
        <pc:sldMkLst>
          <pc:docMk/>
          <pc:sldMk cId="319026838" sldId="285"/>
        </pc:sldMkLst>
        <pc:spChg chg="mod">
          <ac:chgData name="James Franklin" userId="cf915d05-507f-491f-b4a6-b2aa085ee4b1" providerId="ADAL" clId="{98D2CB60-9998-461B-8CCE-DB33C4B8B197}" dt="2020-04-20T11:26:39.550" v="2153" actId="20577"/>
          <ac:spMkLst>
            <pc:docMk/>
            <pc:sldMk cId="319026838" sldId="285"/>
            <ac:spMk id="2" creationId="{4EC772EA-8B96-4119-AD11-057D5F457FF6}"/>
          </ac:spMkLst>
        </pc:spChg>
        <pc:spChg chg="mod">
          <ac:chgData name="James Franklin" userId="cf915d05-507f-491f-b4a6-b2aa085ee4b1" providerId="ADAL" clId="{98D2CB60-9998-461B-8CCE-DB33C4B8B197}" dt="2020-04-20T11:28:28.904" v="2384" actId="207"/>
          <ac:spMkLst>
            <pc:docMk/>
            <pc:sldMk cId="319026838" sldId="285"/>
            <ac:spMk id="3" creationId="{9E231B20-5464-446D-874B-B336C9E8F94D}"/>
          </ac:spMkLst>
        </pc:spChg>
        <pc:spChg chg="add">
          <ac:chgData name="James Franklin" userId="cf915d05-507f-491f-b4a6-b2aa085ee4b1" providerId="ADAL" clId="{98D2CB60-9998-461B-8CCE-DB33C4B8B197}" dt="2020-04-20T11:24:19.456" v="2068"/>
          <ac:spMkLst>
            <pc:docMk/>
            <pc:sldMk cId="319026838" sldId="285"/>
            <ac:spMk id="4" creationId="{7D5E54BF-7D0B-4935-9119-0035D7A5ECD9}"/>
          </ac:spMkLst>
        </pc:spChg>
      </pc:sldChg>
      <pc:sldChg chg="modSp add ord">
        <pc:chgData name="James Franklin" userId="cf915d05-507f-491f-b4a6-b2aa085ee4b1" providerId="ADAL" clId="{98D2CB60-9998-461B-8CCE-DB33C4B8B197}" dt="2020-04-27T19:31:45.803" v="6597" actId="6549"/>
        <pc:sldMkLst>
          <pc:docMk/>
          <pc:sldMk cId="3335185630" sldId="286"/>
        </pc:sldMkLst>
        <pc:spChg chg="mod">
          <ac:chgData name="James Franklin" userId="cf915d05-507f-491f-b4a6-b2aa085ee4b1" providerId="ADAL" clId="{98D2CB60-9998-461B-8CCE-DB33C4B8B197}" dt="2020-04-27T19:31:45.803" v="6597" actId="6549"/>
          <ac:spMkLst>
            <pc:docMk/>
            <pc:sldMk cId="3335185630" sldId="286"/>
            <ac:spMk id="3" creationId="{00000000-0000-0000-0000-000000000000}"/>
          </ac:spMkLst>
        </pc:spChg>
      </pc:sldChg>
      <pc:sldChg chg="addSp delSp modSp add">
        <pc:chgData name="James Franklin" userId="cf915d05-507f-491f-b4a6-b2aa085ee4b1" providerId="ADAL" clId="{98D2CB60-9998-461B-8CCE-DB33C4B8B197}" dt="2020-04-20T18:35:58.431" v="6490" actId="6549"/>
        <pc:sldMkLst>
          <pc:docMk/>
          <pc:sldMk cId="2616269085" sldId="287"/>
        </pc:sldMkLst>
        <pc:spChg chg="mod">
          <ac:chgData name="James Franklin" userId="cf915d05-507f-491f-b4a6-b2aa085ee4b1" providerId="ADAL" clId="{98D2CB60-9998-461B-8CCE-DB33C4B8B197}" dt="2020-04-20T15:41:39.278" v="3963" actId="20577"/>
          <ac:spMkLst>
            <pc:docMk/>
            <pc:sldMk cId="2616269085" sldId="287"/>
            <ac:spMk id="3" creationId="{00000000-0000-0000-0000-000000000000}"/>
          </ac:spMkLst>
        </pc:spChg>
        <pc:spChg chg="add">
          <ac:chgData name="James Franklin" userId="cf915d05-507f-491f-b4a6-b2aa085ee4b1" providerId="ADAL" clId="{98D2CB60-9998-461B-8CCE-DB33C4B8B197}" dt="2020-04-20T15:36:40.652" v="3885"/>
          <ac:spMkLst>
            <pc:docMk/>
            <pc:sldMk cId="2616269085" sldId="287"/>
            <ac:spMk id="5" creationId="{FD33E4B3-CF24-4B83-A72F-07B069BBE228}"/>
          </ac:spMkLst>
        </pc:spChg>
        <pc:spChg chg="add del">
          <ac:chgData name="James Franklin" userId="cf915d05-507f-491f-b4a6-b2aa085ee4b1" providerId="ADAL" clId="{98D2CB60-9998-461B-8CCE-DB33C4B8B197}" dt="2020-04-20T15:38:23.073" v="3894"/>
          <ac:spMkLst>
            <pc:docMk/>
            <pc:sldMk cId="2616269085" sldId="287"/>
            <ac:spMk id="6" creationId="{C2B6FA9F-67BD-4822-AE2C-3E8A6720CF57}"/>
          </ac:spMkLst>
        </pc:spChg>
        <pc:spChg chg="add mod">
          <ac:chgData name="James Franklin" userId="cf915d05-507f-491f-b4a6-b2aa085ee4b1" providerId="ADAL" clId="{98D2CB60-9998-461B-8CCE-DB33C4B8B197}" dt="2020-04-20T16:03:24.007" v="4898" actId="571"/>
          <ac:spMkLst>
            <pc:docMk/>
            <pc:sldMk cId="2616269085" sldId="287"/>
            <ac:spMk id="7" creationId="{B79BAB2E-E2CE-40CF-8CEB-980531439714}"/>
          </ac:spMkLst>
        </pc:spChg>
        <pc:graphicFrameChg chg="modGraphic">
          <ac:chgData name="James Franklin" userId="cf915d05-507f-491f-b4a6-b2aa085ee4b1" providerId="ADAL" clId="{98D2CB60-9998-461B-8CCE-DB33C4B8B197}" dt="2020-04-20T18:35:58.431" v="6490" actId="6549"/>
          <ac:graphicFrameMkLst>
            <pc:docMk/>
            <pc:sldMk cId="2616269085" sldId="287"/>
            <ac:graphicFrameMk id="4" creationId="{00000000-0000-0000-0000-000000000000}"/>
          </ac:graphicFrameMkLst>
        </pc:graphicFrameChg>
      </pc:sldChg>
      <pc:sldChg chg="addSp delSp modSp add">
        <pc:chgData name="James Franklin" userId="cf915d05-507f-491f-b4a6-b2aa085ee4b1" providerId="ADAL" clId="{98D2CB60-9998-461B-8CCE-DB33C4B8B197}" dt="2020-04-20T16:15:09.622" v="5272" actId="6549"/>
        <pc:sldMkLst>
          <pc:docMk/>
          <pc:sldMk cId="846973933" sldId="288"/>
        </pc:sldMkLst>
        <pc:spChg chg="mod">
          <ac:chgData name="James Franklin" userId="cf915d05-507f-491f-b4a6-b2aa085ee4b1" providerId="ADAL" clId="{98D2CB60-9998-461B-8CCE-DB33C4B8B197}" dt="2020-04-20T15:51:24.933" v="4209" actId="20577"/>
          <ac:spMkLst>
            <pc:docMk/>
            <pc:sldMk cId="846973933" sldId="288"/>
            <ac:spMk id="2" creationId="{C0C6C327-BD3B-40C5-BDD0-611918314CBA}"/>
          </ac:spMkLst>
        </pc:spChg>
        <pc:spChg chg="mod">
          <ac:chgData name="James Franklin" userId="cf915d05-507f-491f-b4a6-b2aa085ee4b1" providerId="ADAL" clId="{98D2CB60-9998-461B-8CCE-DB33C4B8B197}" dt="2020-04-20T16:15:09.622" v="5272" actId="6549"/>
          <ac:spMkLst>
            <pc:docMk/>
            <pc:sldMk cId="846973933" sldId="288"/>
            <ac:spMk id="3" creationId="{06934EDC-14D7-4E58-8636-5E16A8B39CFC}"/>
          </ac:spMkLst>
        </pc:spChg>
        <pc:picChg chg="add del">
          <ac:chgData name="James Franklin" userId="cf915d05-507f-491f-b4a6-b2aa085ee4b1" providerId="ADAL" clId="{98D2CB60-9998-461B-8CCE-DB33C4B8B197}" dt="2020-04-20T15:51:57.394" v="4306"/>
          <ac:picMkLst>
            <pc:docMk/>
            <pc:sldMk cId="846973933" sldId="288"/>
            <ac:picMk id="4" creationId="{56701FB7-41EB-487A-BB4C-10E5E9285A00}"/>
          </ac:picMkLst>
        </pc:picChg>
      </pc:sldChg>
      <pc:sldChg chg="addSp delSp modSp add">
        <pc:chgData name="James Franklin" userId="cf915d05-507f-491f-b4a6-b2aa085ee4b1" providerId="ADAL" clId="{98D2CB60-9998-461B-8CCE-DB33C4B8B197}" dt="2020-04-20T16:15:30.987" v="5278" actId="20577"/>
        <pc:sldMkLst>
          <pc:docMk/>
          <pc:sldMk cId="3959928967" sldId="289"/>
        </pc:sldMkLst>
        <pc:spChg chg="mod">
          <ac:chgData name="James Franklin" userId="cf915d05-507f-491f-b4a6-b2aa085ee4b1" providerId="ADAL" clId="{98D2CB60-9998-461B-8CCE-DB33C4B8B197}" dt="2020-04-20T16:15:30.987" v="5278" actId="20577"/>
          <ac:spMkLst>
            <pc:docMk/>
            <pc:sldMk cId="3959928967" sldId="289"/>
            <ac:spMk id="3" creationId="{06934EDC-14D7-4E58-8636-5E16A8B39CFC}"/>
          </ac:spMkLst>
        </pc:spChg>
        <pc:spChg chg="add">
          <ac:chgData name="James Franklin" userId="cf915d05-507f-491f-b4a6-b2aa085ee4b1" providerId="ADAL" clId="{98D2CB60-9998-461B-8CCE-DB33C4B8B197}" dt="2020-04-20T16:03:26.197" v="4899"/>
          <ac:spMkLst>
            <pc:docMk/>
            <pc:sldMk cId="3959928967" sldId="289"/>
            <ac:spMk id="4" creationId="{366C09B4-4718-4424-81D1-61071EA62248}"/>
          </ac:spMkLst>
        </pc:spChg>
        <pc:spChg chg="add del">
          <ac:chgData name="James Franklin" userId="cf915d05-507f-491f-b4a6-b2aa085ee4b1" providerId="ADAL" clId="{98D2CB60-9998-461B-8CCE-DB33C4B8B197}" dt="2020-04-20T16:04:40.598" v="4912"/>
          <ac:spMkLst>
            <pc:docMk/>
            <pc:sldMk cId="3959928967" sldId="289"/>
            <ac:spMk id="5" creationId="{633A58EF-F835-4C86-9948-D78759140F87}"/>
          </ac:spMkLst>
        </pc:spChg>
      </pc:sldChg>
      <pc:sldChg chg="addSp delSp modSp add">
        <pc:chgData name="James Franklin" userId="cf915d05-507f-491f-b4a6-b2aa085ee4b1" providerId="ADAL" clId="{98D2CB60-9998-461B-8CCE-DB33C4B8B197}" dt="2020-04-20T16:37:42.852" v="5597" actId="207"/>
        <pc:sldMkLst>
          <pc:docMk/>
          <pc:sldMk cId="1181046319" sldId="290"/>
        </pc:sldMkLst>
        <pc:spChg chg="mod">
          <ac:chgData name="James Franklin" userId="cf915d05-507f-491f-b4a6-b2aa085ee4b1" providerId="ADAL" clId="{98D2CB60-9998-461B-8CCE-DB33C4B8B197}" dt="2020-04-20T16:37:42.852" v="5597" actId="207"/>
          <ac:spMkLst>
            <pc:docMk/>
            <pc:sldMk cId="1181046319" sldId="290"/>
            <ac:spMk id="2" creationId="{628433FE-20F8-4636-A93B-810862D0B34D}"/>
          </ac:spMkLst>
        </pc:spChg>
        <pc:spChg chg="mod">
          <ac:chgData name="James Franklin" userId="cf915d05-507f-491f-b4a6-b2aa085ee4b1" providerId="ADAL" clId="{98D2CB60-9998-461B-8CCE-DB33C4B8B197}" dt="2020-04-20T16:37:42.852" v="5597" actId="207"/>
          <ac:spMkLst>
            <pc:docMk/>
            <pc:sldMk cId="1181046319" sldId="290"/>
            <ac:spMk id="3" creationId="{B784420C-B663-4A12-A739-C4226229647E}"/>
          </ac:spMkLst>
        </pc:spChg>
        <pc:spChg chg="add del">
          <ac:chgData name="James Franklin" userId="cf915d05-507f-491f-b4a6-b2aa085ee4b1" providerId="ADAL" clId="{98D2CB60-9998-461B-8CCE-DB33C4B8B197}" dt="2020-04-20T16:32:27.303" v="5572"/>
          <ac:spMkLst>
            <pc:docMk/>
            <pc:sldMk cId="1181046319" sldId="290"/>
            <ac:spMk id="4" creationId="{3E2C9879-84E9-404D-9E90-E6F772BC136C}"/>
          </ac:spMkLst>
        </pc:spChg>
        <pc:picChg chg="add del mod">
          <ac:chgData name="James Franklin" userId="cf915d05-507f-491f-b4a6-b2aa085ee4b1" providerId="ADAL" clId="{98D2CB60-9998-461B-8CCE-DB33C4B8B197}" dt="2020-04-20T16:33:21.404" v="5584" actId="478"/>
          <ac:picMkLst>
            <pc:docMk/>
            <pc:sldMk cId="1181046319" sldId="290"/>
            <ac:picMk id="5" creationId="{08D5C7D4-8317-489C-9EE2-1AFF8969E4B6}"/>
          </ac:picMkLst>
        </pc:picChg>
        <pc:picChg chg="add mod">
          <ac:chgData name="James Franklin" userId="cf915d05-507f-491f-b4a6-b2aa085ee4b1" providerId="ADAL" clId="{98D2CB60-9998-461B-8CCE-DB33C4B8B197}" dt="2020-04-20T16:33:34.316" v="5587" actId="1076"/>
          <ac:picMkLst>
            <pc:docMk/>
            <pc:sldMk cId="1181046319" sldId="290"/>
            <ac:picMk id="6" creationId="{CEAA89E6-12D6-4C3C-B0C7-497728113776}"/>
          </ac:picMkLst>
        </pc:picChg>
        <pc:picChg chg="add mod ord">
          <ac:chgData name="James Franklin" userId="cf915d05-507f-491f-b4a6-b2aa085ee4b1" providerId="ADAL" clId="{98D2CB60-9998-461B-8CCE-DB33C4B8B197}" dt="2020-04-20T16:34:09.331" v="5596" actId="167"/>
          <ac:picMkLst>
            <pc:docMk/>
            <pc:sldMk cId="1181046319" sldId="290"/>
            <ac:picMk id="7" creationId="{899A70E9-6494-4C82-B835-6D33CA7C8C62}"/>
          </ac:picMkLst>
        </pc:picChg>
        <pc:picChg chg="add del mod">
          <ac:chgData name="James Franklin" userId="cf915d05-507f-491f-b4a6-b2aa085ee4b1" providerId="ADAL" clId="{98D2CB60-9998-461B-8CCE-DB33C4B8B197}" dt="2020-04-20T16:33:21.404" v="5584" actId="478"/>
          <ac:picMkLst>
            <pc:docMk/>
            <pc:sldMk cId="1181046319" sldId="290"/>
            <ac:picMk id="4098" creationId="{2AA4A68B-F3A4-4BF2-97BC-1C3B37059213}"/>
          </ac:picMkLst>
        </pc:picChg>
        <pc:picChg chg="add mod">
          <ac:chgData name="James Franklin" userId="cf915d05-507f-491f-b4a6-b2aa085ee4b1" providerId="ADAL" clId="{98D2CB60-9998-461B-8CCE-DB33C4B8B197}" dt="2020-04-20T16:33:47.204" v="5591" actId="167"/>
          <ac:picMkLst>
            <pc:docMk/>
            <pc:sldMk cId="1181046319" sldId="290"/>
            <ac:picMk id="4100" creationId="{EA335BF8-FA10-4237-9C22-F9F032476A26}"/>
          </ac:picMkLst>
        </pc:picChg>
      </pc:sldChg>
      <pc:sldChg chg="addSp delSp add del">
        <pc:chgData name="James Franklin" userId="cf915d05-507f-491f-b4a6-b2aa085ee4b1" providerId="ADAL" clId="{98D2CB60-9998-461B-8CCE-DB33C4B8B197}" dt="2020-04-20T16:38:02.224" v="5600" actId="47"/>
        <pc:sldMkLst>
          <pc:docMk/>
          <pc:sldMk cId="3876210363" sldId="291"/>
        </pc:sldMkLst>
        <pc:spChg chg="add del">
          <ac:chgData name="James Franklin" userId="cf915d05-507f-491f-b4a6-b2aa085ee4b1" providerId="ADAL" clId="{98D2CB60-9998-461B-8CCE-DB33C4B8B197}" dt="2020-04-20T16:38:00.365" v="5599" actId="21"/>
          <ac:spMkLst>
            <pc:docMk/>
            <pc:sldMk cId="3876210363" sldId="291"/>
            <ac:spMk id="4" creationId="{B1B255EC-90BA-4C6C-8118-2A4F20BF3939}"/>
          </ac:spMkLst>
        </pc:spChg>
      </pc:sldChg>
      <pc:sldChg chg="addSp delSp modSp add">
        <pc:chgData name="James Franklin" userId="cf915d05-507f-491f-b4a6-b2aa085ee4b1" providerId="ADAL" clId="{98D2CB60-9998-461B-8CCE-DB33C4B8B197}" dt="2020-04-20T16:42:26.173" v="5861" actId="207"/>
        <pc:sldMkLst>
          <pc:docMk/>
          <pc:sldMk cId="613549416" sldId="292"/>
        </pc:sldMkLst>
        <pc:spChg chg="mod">
          <ac:chgData name="James Franklin" userId="cf915d05-507f-491f-b4a6-b2aa085ee4b1" providerId="ADAL" clId="{98D2CB60-9998-461B-8CCE-DB33C4B8B197}" dt="2020-04-20T16:42:26.173" v="5861" actId="207"/>
          <ac:spMkLst>
            <pc:docMk/>
            <pc:sldMk cId="613549416" sldId="292"/>
            <ac:spMk id="3" creationId="{B784420C-B663-4A12-A739-C4226229647E}"/>
          </ac:spMkLst>
        </pc:spChg>
        <pc:spChg chg="add del mod">
          <ac:chgData name="James Franklin" userId="cf915d05-507f-491f-b4a6-b2aa085ee4b1" providerId="ADAL" clId="{98D2CB60-9998-461B-8CCE-DB33C4B8B197}" dt="2020-04-20T16:38:20.624" v="5604"/>
          <ac:spMkLst>
            <pc:docMk/>
            <pc:sldMk cId="613549416" sldId="292"/>
            <ac:spMk id="4" creationId="{87FD0A4E-4400-432F-99F6-BD62772A7DEF}"/>
          </ac:spMkLst>
        </pc:spChg>
        <pc:spChg chg="add del mod">
          <ac:chgData name="James Franklin" userId="cf915d05-507f-491f-b4a6-b2aa085ee4b1" providerId="ADAL" clId="{98D2CB60-9998-461B-8CCE-DB33C4B8B197}" dt="2020-04-20T16:38:20.624" v="5604"/>
          <ac:spMkLst>
            <pc:docMk/>
            <pc:sldMk cId="613549416" sldId="292"/>
            <ac:spMk id="5" creationId="{5C870D51-69DF-4BA4-9E15-E176A6ED54B5}"/>
          </ac:spMkLst>
        </pc:spChg>
        <pc:spChg chg="add">
          <ac:chgData name="James Franklin" userId="cf915d05-507f-491f-b4a6-b2aa085ee4b1" providerId="ADAL" clId="{98D2CB60-9998-461B-8CCE-DB33C4B8B197}" dt="2020-04-20T16:38:04.079" v="5601"/>
          <ac:spMkLst>
            <pc:docMk/>
            <pc:sldMk cId="613549416" sldId="292"/>
            <ac:spMk id="8" creationId="{A3C8F49E-55F3-410F-AB4F-32D8B3421026}"/>
          </ac:spMkLst>
        </pc:spChg>
        <pc:picChg chg="del">
          <ac:chgData name="James Franklin" userId="cf915d05-507f-491f-b4a6-b2aa085ee4b1" providerId="ADAL" clId="{98D2CB60-9998-461B-8CCE-DB33C4B8B197}" dt="2020-04-20T16:38:18.068" v="5603" actId="478"/>
          <ac:picMkLst>
            <pc:docMk/>
            <pc:sldMk cId="613549416" sldId="292"/>
            <ac:picMk id="7" creationId="{899A70E9-6494-4C82-B835-6D33CA7C8C62}"/>
          </ac:picMkLst>
        </pc:picChg>
        <pc:picChg chg="del">
          <ac:chgData name="James Franklin" userId="cf915d05-507f-491f-b4a6-b2aa085ee4b1" providerId="ADAL" clId="{98D2CB60-9998-461B-8CCE-DB33C4B8B197}" dt="2020-04-20T16:38:16.580" v="5602" actId="478"/>
          <ac:picMkLst>
            <pc:docMk/>
            <pc:sldMk cId="613549416" sldId="292"/>
            <ac:picMk id="4100" creationId="{EA335BF8-FA10-4237-9C22-F9F032476A26}"/>
          </ac:picMkLst>
        </pc:picChg>
      </pc:sldChg>
      <pc:sldChg chg="addSp modSp add">
        <pc:chgData name="James Franklin" userId="cf915d05-507f-491f-b4a6-b2aa085ee4b1" providerId="ADAL" clId="{98D2CB60-9998-461B-8CCE-DB33C4B8B197}" dt="2020-04-20T16:58:00.757" v="6455" actId="207"/>
        <pc:sldMkLst>
          <pc:docMk/>
          <pc:sldMk cId="2115228972" sldId="293"/>
        </pc:sldMkLst>
        <pc:spChg chg="mod">
          <ac:chgData name="James Franklin" userId="cf915d05-507f-491f-b4a6-b2aa085ee4b1" providerId="ADAL" clId="{98D2CB60-9998-461B-8CCE-DB33C4B8B197}" dt="2020-04-20T16:58:00.757" v="6455" actId="207"/>
          <ac:spMkLst>
            <pc:docMk/>
            <pc:sldMk cId="2115228972" sldId="293"/>
            <ac:spMk id="3" creationId="{001CDEDC-9DD1-4A92-A905-72ACAAA8A2FA}"/>
          </ac:spMkLst>
        </pc:spChg>
        <pc:spChg chg="add">
          <ac:chgData name="James Franklin" userId="cf915d05-507f-491f-b4a6-b2aa085ee4b1" providerId="ADAL" clId="{98D2CB60-9998-461B-8CCE-DB33C4B8B197}" dt="2020-04-20T16:54:49.634" v="6245"/>
          <ac:spMkLst>
            <pc:docMk/>
            <pc:sldMk cId="2115228972" sldId="293"/>
            <ac:spMk id="4" creationId="{D11C004F-8B2A-4C41-A263-698754B60CAF}"/>
          </ac:spMkLst>
        </pc:spChg>
      </pc:sldChg>
    </pc:docChg>
  </pc:docChgLst>
  <pc:docChgLst>
    <pc:chgData name="Leonora Sheppard" userId="3688f6d8-1f97-408e-a4fe-cc859c551ddb" providerId="ADAL" clId="{FBB12AFB-786C-415E-8AEB-AF652CAF3217}"/>
    <pc:docChg chg="modSld">
      <pc:chgData name="Leonora Sheppard" userId="3688f6d8-1f97-408e-a4fe-cc859c551ddb" providerId="ADAL" clId="{FBB12AFB-786C-415E-8AEB-AF652CAF3217}" dt="2020-05-28T09:27:11.568" v="3" actId="14100"/>
      <pc:docMkLst>
        <pc:docMk/>
      </pc:docMkLst>
      <pc:sldChg chg="modSp mod">
        <pc:chgData name="Leonora Sheppard" userId="3688f6d8-1f97-408e-a4fe-cc859c551ddb" providerId="ADAL" clId="{FBB12AFB-786C-415E-8AEB-AF652CAF3217}" dt="2020-05-28T09:21:32.481" v="1" actId="14100"/>
        <pc:sldMkLst>
          <pc:docMk/>
          <pc:sldMk cId="1682957095" sldId="271"/>
        </pc:sldMkLst>
        <pc:spChg chg="mod">
          <ac:chgData name="Leonora Sheppard" userId="3688f6d8-1f97-408e-a4fe-cc859c551ddb" providerId="ADAL" clId="{FBB12AFB-786C-415E-8AEB-AF652CAF3217}" dt="2020-05-28T09:21:32.481" v="1" actId="14100"/>
          <ac:spMkLst>
            <pc:docMk/>
            <pc:sldMk cId="1682957095" sldId="271"/>
            <ac:spMk id="3" creationId="{00000000-0000-0000-0000-000000000000}"/>
          </ac:spMkLst>
        </pc:spChg>
      </pc:sldChg>
      <pc:sldChg chg="modSp mod">
        <pc:chgData name="Leonora Sheppard" userId="3688f6d8-1f97-408e-a4fe-cc859c551ddb" providerId="ADAL" clId="{FBB12AFB-786C-415E-8AEB-AF652CAF3217}" dt="2020-05-28T09:27:11.568" v="3" actId="14100"/>
        <pc:sldMkLst>
          <pc:docMk/>
          <pc:sldMk cId="4034301414" sldId="279"/>
        </pc:sldMkLst>
        <pc:spChg chg="mod">
          <ac:chgData name="Leonora Sheppard" userId="3688f6d8-1f97-408e-a4fe-cc859c551ddb" providerId="ADAL" clId="{FBB12AFB-786C-415E-8AEB-AF652CAF3217}" dt="2020-05-28T09:27:11.568" v="3" actId="14100"/>
          <ac:spMkLst>
            <pc:docMk/>
            <pc:sldMk cId="4034301414" sldId="279"/>
            <ac:spMk id="3" creationId="{00000000-0000-0000-0000-000000000000}"/>
          </ac:spMkLst>
        </pc:spChg>
      </pc:sldChg>
    </pc:docChg>
  </pc:docChgLst>
  <pc:docChgLst>
    <pc:chgData name="James Franklin" userId="cf915d05-507f-491f-b4a6-b2aa085ee4b1" providerId="ADAL" clId="{BBA26330-167B-44BE-96EB-530EB98F70B0}"/>
    <pc:docChg chg="undo custSel addSld delSld modSld sldOrd">
      <pc:chgData name="James Franklin" userId="cf915d05-507f-491f-b4a6-b2aa085ee4b1" providerId="ADAL" clId="{BBA26330-167B-44BE-96EB-530EB98F70B0}" dt="2021-08-31T09:26:33.818" v="2066" actId="478"/>
      <pc:docMkLst>
        <pc:docMk/>
      </pc:docMkLst>
      <pc:sldChg chg="modSp mod">
        <pc:chgData name="James Franklin" userId="cf915d05-507f-491f-b4a6-b2aa085ee4b1" providerId="ADAL" clId="{BBA26330-167B-44BE-96EB-530EB98F70B0}" dt="2021-08-20T13:42:58.172" v="30" actId="6549"/>
        <pc:sldMkLst>
          <pc:docMk/>
          <pc:sldMk cId="860185699" sldId="260"/>
        </pc:sldMkLst>
        <pc:spChg chg="mod">
          <ac:chgData name="James Franklin" userId="cf915d05-507f-491f-b4a6-b2aa085ee4b1" providerId="ADAL" clId="{BBA26330-167B-44BE-96EB-530EB98F70B0}" dt="2021-08-20T13:42:58.172" v="30" actId="6549"/>
          <ac:spMkLst>
            <pc:docMk/>
            <pc:sldMk cId="860185699" sldId="260"/>
            <ac:spMk id="5" creationId="{00000000-0000-0000-0000-000000000000}"/>
          </ac:spMkLst>
        </pc:spChg>
      </pc:sldChg>
      <pc:sldChg chg="modSp mod">
        <pc:chgData name="James Franklin" userId="cf915d05-507f-491f-b4a6-b2aa085ee4b1" providerId="ADAL" clId="{BBA26330-167B-44BE-96EB-530EB98F70B0}" dt="2021-08-20T14:02:35.411" v="328" actId="5793"/>
        <pc:sldMkLst>
          <pc:docMk/>
          <pc:sldMk cId="1087622631" sldId="263"/>
        </pc:sldMkLst>
        <pc:graphicFrameChg chg="modGraphic">
          <ac:chgData name="James Franklin" userId="cf915d05-507f-491f-b4a6-b2aa085ee4b1" providerId="ADAL" clId="{BBA26330-167B-44BE-96EB-530EB98F70B0}" dt="2021-08-20T14:02:35.411" v="328" actId="5793"/>
          <ac:graphicFrameMkLst>
            <pc:docMk/>
            <pc:sldMk cId="1087622631" sldId="263"/>
            <ac:graphicFrameMk id="2" creationId="{00000000-0000-0000-0000-000000000000}"/>
          </ac:graphicFrameMkLst>
        </pc:graphicFrameChg>
      </pc:sldChg>
      <pc:sldChg chg="addSp delSp modSp mod">
        <pc:chgData name="James Franklin" userId="cf915d05-507f-491f-b4a6-b2aa085ee4b1" providerId="ADAL" clId="{BBA26330-167B-44BE-96EB-530EB98F70B0}" dt="2021-08-31T09:26:21.673" v="2065" actId="478"/>
        <pc:sldMkLst>
          <pc:docMk/>
          <pc:sldMk cId="3602103354" sldId="264"/>
        </pc:sldMkLst>
        <pc:spChg chg="add del mod">
          <ac:chgData name="James Franklin" userId="cf915d05-507f-491f-b4a6-b2aa085ee4b1" providerId="ADAL" clId="{BBA26330-167B-44BE-96EB-530EB98F70B0}" dt="2021-08-31T09:26:21.673" v="2065" actId="478"/>
          <ac:spMkLst>
            <pc:docMk/>
            <pc:sldMk cId="3602103354" sldId="264"/>
            <ac:spMk id="2" creationId="{C95D5C07-F549-4747-8B09-D0FA6173F93B}"/>
          </ac:spMkLst>
        </pc:spChg>
        <pc:spChg chg="mod">
          <ac:chgData name="James Franklin" userId="cf915d05-507f-491f-b4a6-b2aa085ee4b1" providerId="ADAL" clId="{BBA26330-167B-44BE-96EB-530EB98F70B0}" dt="2021-08-20T14:05:27.006" v="399" actId="20577"/>
          <ac:spMkLst>
            <pc:docMk/>
            <pc:sldMk cId="3602103354" sldId="264"/>
            <ac:spMk id="4" creationId="{00000000-0000-0000-0000-000000000000}"/>
          </ac:spMkLst>
        </pc:spChg>
      </pc:sldChg>
      <pc:sldChg chg="modSp mod">
        <pc:chgData name="James Franklin" userId="cf915d05-507f-491f-b4a6-b2aa085ee4b1" providerId="ADAL" clId="{BBA26330-167B-44BE-96EB-530EB98F70B0}" dt="2021-08-27T14:54:38.599" v="2063" actId="20577"/>
        <pc:sldMkLst>
          <pc:docMk/>
          <pc:sldMk cId="4135593469" sldId="265"/>
        </pc:sldMkLst>
        <pc:spChg chg="mod">
          <ac:chgData name="James Franklin" userId="cf915d05-507f-491f-b4a6-b2aa085ee4b1" providerId="ADAL" clId="{BBA26330-167B-44BE-96EB-530EB98F70B0}" dt="2021-08-27T14:54:38.599" v="2063" actId="20577"/>
          <ac:spMkLst>
            <pc:docMk/>
            <pc:sldMk cId="4135593469" sldId="265"/>
            <ac:spMk id="3" creationId="{00000000-0000-0000-0000-000000000000}"/>
          </ac:spMkLst>
        </pc:spChg>
      </pc:sldChg>
      <pc:sldChg chg="add del ord">
        <pc:chgData name="James Franklin" userId="cf915d05-507f-491f-b4a6-b2aa085ee4b1" providerId="ADAL" clId="{BBA26330-167B-44BE-96EB-530EB98F70B0}" dt="2021-08-20T14:36:16.514" v="1381" actId="47"/>
        <pc:sldMkLst>
          <pc:docMk/>
          <pc:sldMk cId="1682957095" sldId="271"/>
        </pc:sldMkLst>
      </pc:sldChg>
      <pc:sldChg chg="addSp modSp mod">
        <pc:chgData name="James Franklin" userId="cf915d05-507f-491f-b4a6-b2aa085ee4b1" providerId="ADAL" clId="{BBA26330-167B-44BE-96EB-530EB98F70B0}" dt="2021-08-20T14:35:49.297" v="1376" actId="13822"/>
        <pc:sldMkLst>
          <pc:docMk/>
          <pc:sldMk cId="2324984476" sldId="272"/>
        </pc:sldMkLst>
        <pc:spChg chg="mod">
          <ac:chgData name="James Franklin" userId="cf915d05-507f-491f-b4a6-b2aa085ee4b1" providerId="ADAL" clId="{BBA26330-167B-44BE-96EB-530EB98F70B0}" dt="2021-08-20T14:35:09.222" v="1326" actId="20577"/>
          <ac:spMkLst>
            <pc:docMk/>
            <pc:sldMk cId="2324984476" sldId="272"/>
            <ac:spMk id="3" creationId="{00000000-0000-0000-0000-000000000000}"/>
          </ac:spMkLst>
        </pc:spChg>
        <pc:spChg chg="add mod">
          <ac:chgData name="James Franklin" userId="cf915d05-507f-491f-b4a6-b2aa085ee4b1" providerId="ADAL" clId="{BBA26330-167B-44BE-96EB-530EB98F70B0}" dt="2021-08-20T14:35:33.747" v="1374" actId="1076"/>
          <ac:spMkLst>
            <pc:docMk/>
            <pc:sldMk cId="2324984476" sldId="272"/>
            <ac:spMk id="4" creationId="{C0B21274-2BC6-487D-8BBB-2B7272EA15D3}"/>
          </ac:spMkLst>
        </pc:spChg>
        <pc:cxnChg chg="add mod">
          <ac:chgData name="James Franklin" userId="cf915d05-507f-491f-b4a6-b2aa085ee4b1" providerId="ADAL" clId="{BBA26330-167B-44BE-96EB-530EB98F70B0}" dt="2021-08-20T14:35:49.297" v="1376" actId="13822"/>
          <ac:cxnSpMkLst>
            <pc:docMk/>
            <pc:sldMk cId="2324984476" sldId="272"/>
            <ac:cxnSpMk id="6" creationId="{A641FAB0-01E8-447F-9837-B44707A43097}"/>
          </ac:cxnSpMkLst>
        </pc:cxnChg>
      </pc:sldChg>
      <pc:sldChg chg="addSp delSp modSp mod">
        <pc:chgData name="James Franklin" userId="cf915d05-507f-491f-b4a6-b2aa085ee4b1" providerId="ADAL" clId="{BBA26330-167B-44BE-96EB-530EB98F70B0}" dt="2021-08-31T09:26:33.818" v="2066" actId="478"/>
        <pc:sldMkLst>
          <pc:docMk/>
          <pc:sldMk cId="4272106912" sldId="274"/>
        </pc:sldMkLst>
        <pc:spChg chg="mod">
          <ac:chgData name="James Franklin" userId="cf915d05-507f-491f-b4a6-b2aa085ee4b1" providerId="ADAL" clId="{BBA26330-167B-44BE-96EB-530EB98F70B0}" dt="2021-08-20T14:43:52.235" v="1715" actId="6549"/>
          <ac:spMkLst>
            <pc:docMk/>
            <pc:sldMk cId="4272106912" sldId="274"/>
            <ac:spMk id="3" creationId="{00000000-0000-0000-0000-000000000000}"/>
          </ac:spMkLst>
        </pc:spChg>
        <pc:spChg chg="add mod">
          <ac:chgData name="James Franklin" userId="cf915d05-507f-491f-b4a6-b2aa085ee4b1" providerId="ADAL" clId="{BBA26330-167B-44BE-96EB-530EB98F70B0}" dt="2021-08-20T14:40:49.299" v="1612" actId="207"/>
          <ac:spMkLst>
            <pc:docMk/>
            <pc:sldMk cId="4272106912" sldId="274"/>
            <ac:spMk id="5" creationId="{D9AC7EF1-0913-4AAE-B4B5-17C7DB759BAD}"/>
          </ac:spMkLst>
        </pc:spChg>
        <pc:spChg chg="add del mod">
          <ac:chgData name="James Franklin" userId="cf915d05-507f-491f-b4a6-b2aa085ee4b1" providerId="ADAL" clId="{BBA26330-167B-44BE-96EB-530EB98F70B0}" dt="2021-08-31T09:26:33.818" v="2066" actId="478"/>
          <ac:spMkLst>
            <pc:docMk/>
            <pc:sldMk cId="4272106912" sldId="274"/>
            <ac:spMk id="6" creationId="{E1C7E995-16BC-46DA-A406-D0C4153D543C}"/>
          </ac:spMkLst>
        </pc:spChg>
        <pc:graphicFrameChg chg="modGraphic">
          <ac:chgData name="James Franklin" userId="cf915d05-507f-491f-b4a6-b2aa085ee4b1" providerId="ADAL" clId="{BBA26330-167B-44BE-96EB-530EB98F70B0}" dt="2021-08-23T07:44:14.774" v="2000" actId="20577"/>
          <ac:graphicFrameMkLst>
            <pc:docMk/>
            <pc:sldMk cId="4272106912" sldId="274"/>
            <ac:graphicFrameMk id="4" creationId="{00000000-0000-0000-0000-000000000000}"/>
          </ac:graphicFrameMkLst>
        </pc:graphicFrameChg>
        <pc:picChg chg="mod">
          <ac:chgData name="James Franklin" userId="cf915d05-507f-491f-b4a6-b2aa085ee4b1" providerId="ADAL" clId="{BBA26330-167B-44BE-96EB-530EB98F70B0}" dt="2021-08-20T14:40:42.789" v="1610" actId="1076"/>
          <ac:picMkLst>
            <pc:docMk/>
            <pc:sldMk cId="4272106912" sldId="274"/>
            <ac:picMk id="7" creationId="{BEF39024-8530-4F66-88CC-A3EBA83726AD}"/>
          </ac:picMkLst>
        </pc:picChg>
      </pc:sldChg>
      <pc:sldChg chg="del">
        <pc:chgData name="James Franklin" userId="cf915d05-507f-491f-b4a6-b2aa085ee4b1" providerId="ADAL" clId="{BBA26330-167B-44BE-96EB-530EB98F70B0}" dt="2021-08-20T14:43:20.040" v="1711" actId="47"/>
        <pc:sldMkLst>
          <pc:docMk/>
          <pc:sldMk cId="3313903947" sldId="276"/>
        </pc:sldMkLst>
      </pc:sldChg>
      <pc:sldChg chg="modSp mod">
        <pc:chgData name="James Franklin" userId="cf915d05-507f-491f-b4a6-b2aa085ee4b1" providerId="ADAL" clId="{BBA26330-167B-44BE-96EB-530EB98F70B0}" dt="2021-08-20T14:47:42.683" v="1765" actId="20577"/>
        <pc:sldMkLst>
          <pc:docMk/>
          <pc:sldMk cId="4034301414" sldId="279"/>
        </pc:sldMkLst>
        <pc:spChg chg="mod">
          <ac:chgData name="James Franklin" userId="cf915d05-507f-491f-b4a6-b2aa085ee4b1" providerId="ADAL" clId="{BBA26330-167B-44BE-96EB-530EB98F70B0}" dt="2021-08-20T14:47:42.683" v="1765" actId="20577"/>
          <ac:spMkLst>
            <pc:docMk/>
            <pc:sldMk cId="4034301414" sldId="279"/>
            <ac:spMk id="3" creationId="{00000000-0000-0000-0000-000000000000}"/>
          </ac:spMkLst>
        </pc:spChg>
      </pc:sldChg>
      <pc:sldChg chg="addSp delSp modSp mod addCm modCm">
        <pc:chgData name="James Franklin" userId="cf915d05-507f-491f-b4a6-b2aa085ee4b1" providerId="ADAL" clId="{BBA26330-167B-44BE-96EB-530EB98F70B0}" dt="2021-08-20T13:49:31.419" v="61"/>
        <pc:sldMkLst>
          <pc:docMk/>
          <pc:sldMk cId="1118712032" sldId="280"/>
        </pc:sldMkLst>
        <pc:picChg chg="add mod">
          <ac:chgData name="James Franklin" userId="cf915d05-507f-491f-b4a6-b2aa085ee4b1" providerId="ADAL" clId="{BBA26330-167B-44BE-96EB-530EB98F70B0}" dt="2021-08-20T13:48:45.809" v="49" actId="1076"/>
          <ac:picMkLst>
            <pc:docMk/>
            <pc:sldMk cId="1118712032" sldId="280"/>
            <ac:picMk id="5" creationId="{F25B93BA-DFDE-4D2A-9062-8526804A052F}"/>
          </ac:picMkLst>
        </pc:picChg>
        <pc:picChg chg="ord">
          <ac:chgData name="James Franklin" userId="cf915d05-507f-491f-b4a6-b2aa085ee4b1" providerId="ADAL" clId="{BBA26330-167B-44BE-96EB-530EB98F70B0}" dt="2021-08-20T13:49:09.740" v="59" actId="167"/>
          <ac:picMkLst>
            <pc:docMk/>
            <pc:sldMk cId="1118712032" sldId="280"/>
            <ac:picMk id="12" creationId="{65F516ED-4C1D-4127-BB1B-9DB8932FBD73}"/>
          </ac:picMkLst>
        </pc:picChg>
        <pc:picChg chg="add mod">
          <ac:chgData name="James Franklin" userId="cf915d05-507f-491f-b4a6-b2aa085ee4b1" providerId="ADAL" clId="{BBA26330-167B-44BE-96EB-530EB98F70B0}" dt="2021-08-20T13:45:07.175" v="38" actId="1076"/>
          <ac:picMkLst>
            <pc:docMk/>
            <pc:sldMk cId="1118712032" sldId="280"/>
            <ac:picMk id="1026" creationId="{417B329B-3E16-40EE-9360-5F32AC937543}"/>
          </ac:picMkLst>
        </pc:picChg>
        <pc:picChg chg="add del mod">
          <ac:chgData name="James Franklin" userId="cf915d05-507f-491f-b4a6-b2aa085ee4b1" providerId="ADAL" clId="{BBA26330-167B-44BE-96EB-530EB98F70B0}" dt="2021-08-20T13:48:08.959" v="42" actId="478"/>
          <ac:picMkLst>
            <pc:docMk/>
            <pc:sldMk cId="1118712032" sldId="280"/>
            <ac:picMk id="1028" creationId="{E41B0A53-3454-45D4-A14A-D357D1791207}"/>
          </ac:picMkLst>
        </pc:picChg>
        <pc:picChg chg="add mod">
          <ac:chgData name="James Franklin" userId="cf915d05-507f-491f-b4a6-b2aa085ee4b1" providerId="ADAL" clId="{BBA26330-167B-44BE-96EB-530EB98F70B0}" dt="2021-08-20T13:48:19.535" v="46" actId="1076"/>
          <ac:picMkLst>
            <pc:docMk/>
            <pc:sldMk cId="1118712032" sldId="280"/>
            <ac:picMk id="1030" creationId="{0D1BC08E-35B5-420A-9419-AE4ECF32EDFA}"/>
          </ac:picMkLst>
        </pc:picChg>
        <pc:picChg chg="add mod">
          <ac:chgData name="James Franklin" userId="cf915d05-507f-491f-b4a6-b2aa085ee4b1" providerId="ADAL" clId="{BBA26330-167B-44BE-96EB-530EB98F70B0}" dt="2021-08-20T13:49:07.177" v="58" actId="167"/>
          <ac:picMkLst>
            <pc:docMk/>
            <pc:sldMk cId="1118712032" sldId="280"/>
            <ac:picMk id="1032" creationId="{9C0BAB71-42E1-4082-946D-D43D38F75F77}"/>
          </ac:picMkLst>
        </pc:picChg>
      </pc:sldChg>
      <pc:sldChg chg="modSp mod">
        <pc:chgData name="James Franklin" userId="cf915d05-507f-491f-b4a6-b2aa085ee4b1" providerId="ADAL" clId="{BBA26330-167B-44BE-96EB-530EB98F70B0}" dt="2021-08-20T14:02:06.210" v="301" actId="20577"/>
        <pc:sldMkLst>
          <pc:docMk/>
          <pc:sldMk cId="315966997" sldId="282"/>
        </pc:sldMkLst>
        <pc:spChg chg="mod">
          <ac:chgData name="James Franklin" userId="cf915d05-507f-491f-b4a6-b2aa085ee4b1" providerId="ADAL" clId="{BBA26330-167B-44BE-96EB-530EB98F70B0}" dt="2021-08-20T14:02:06.210" v="301" actId="20577"/>
          <ac:spMkLst>
            <pc:docMk/>
            <pc:sldMk cId="315966997" sldId="282"/>
            <ac:spMk id="3" creationId="{448AFA11-C7F7-4BCE-B3A7-10EA5C830004}"/>
          </ac:spMkLst>
        </pc:spChg>
      </pc:sldChg>
      <pc:sldChg chg="addSp modSp mod">
        <pc:chgData name="James Franklin" userId="cf915d05-507f-491f-b4a6-b2aa085ee4b1" providerId="ADAL" clId="{BBA26330-167B-44BE-96EB-530EB98F70B0}" dt="2021-08-20T13:58:34.151" v="284" actId="20577"/>
        <pc:sldMkLst>
          <pc:docMk/>
          <pc:sldMk cId="1027235391" sldId="284"/>
        </pc:sldMkLst>
        <pc:spChg chg="mod">
          <ac:chgData name="James Franklin" userId="cf915d05-507f-491f-b4a6-b2aa085ee4b1" providerId="ADAL" clId="{BBA26330-167B-44BE-96EB-530EB98F70B0}" dt="2021-08-20T13:58:34.151" v="284" actId="20577"/>
          <ac:spMkLst>
            <pc:docMk/>
            <pc:sldMk cId="1027235391" sldId="284"/>
            <ac:spMk id="2" creationId="{BD1C7DC6-EE90-474D-BC1C-2A5C8C7B02D4}"/>
          </ac:spMkLst>
        </pc:spChg>
        <pc:spChg chg="mod">
          <ac:chgData name="James Franklin" userId="cf915d05-507f-491f-b4a6-b2aa085ee4b1" providerId="ADAL" clId="{BBA26330-167B-44BE-96EB-530EB98F70B0}" dt="2021-08-20T13:53:42.456" v="138" actId="20577"/>
          <ac:spMkLst>
            <pc:docMk/>
            <pc:sldMk cId="1027235391" sldId="284"/>
            <ac:spMk id="3" creationId="{8FCD36D1-0BF8-4E55-9BCC-84B4D4EFAD6B}"/>
          </ac:spMkLst>
        </pc:spChg>
        <pc:spChg chg="add mod">
          <ac:chgData name="James Franklin" userId="cf915d05-507f-491f-b4a6-b2aa085ee4b1" providerId="ADAL" clId="{BBA26330-167B-44BE-96EB-530EB98F70B0}" dt="2021-08-20T13:58:15.495" v="268" actId="14100"/>
          <ac:spMkLst>
            <pc:docMk/>
            <pc:sldMk cId="1027235391" sldId="284"/>
            <ac:spMk id="4" creationId="{E9D1FEBE-2F36-4FEC-BCA4-289D82DAFC5D}"/>
          </ac:spMkLst>
        </pc:spChg>
      </pc:sldChg>
      <pc:sldChg chg="modSp mod">
        <pc:chgData name="James Franklin" userId="cf915d05-507f-491f-b4a6-b2aa085ee4b1" providerId="ADAL" clId="{BBA26330-167B-44BE-96EB-530EB98F70B0}" dt="2021-08-23T07:44:32.557" v="2009" actId="20577"/>
        <pc:sldMkLst>
          <pc:docMk/>
          <pc:sldMk cId="846973933" sldId="288"/>
        </pc:sldMkLst>
        <pc:spChg chg="mod">
          <ac:chgData name="James Franklin" userId="cf915d05-507f-491f-b4a6-b2aa085ee4b1" providerId="ADAL" clId="{BBA26330-167B-44BE-96EB-530EB98F70B0}" dt="2021-08-23T07:44:32.557" v="2009" actId="20577"/>
          <ac:spMkLst>
            <pc:docMk/>
            <pc:sldMk cId="846973933" sldId="288"/>
            <ac:spMk id="3" creationId="{06934EDC-14D7-4E58-8636-5E16A8B39CFC}"/>
          </ac:spMkLst>
        </pc:spChg>
      </pc:sldChg>
      <pc:sldChg chg="modSp mod">
        <pc:chgData name="James Franklin" userId="cf915d05-507f-491f-b4a6-b2aa085ee4b1" providerId="ADAL" clId="{BBA26330-167B-44BE-96EB-530EB98F70B0}" dt="2021-08-20T14:48:31.827" v="1793" actId="20577"/>
        <pc:sldMkLst>
          <pc:docMk/>
          <pc:sldMk cId="1181046319" sldId="290"/>
        </pc:sldMkLst>
        <pc:spChg chg="mod">
          <ac:chgData name="James Franklin" userId="cf915d05-507f-491f-b4a6-b2aa085ee4b1" providerId="ADAL" clId="{BBA26330-167B-44BE-96EB-530EB98F70B0}" dt="2021-08-20T14:48:31.827" v="1793" actId="20577"/>
          <ac:spMkLst>
            <pc:docMk/>
            <pc:sldMk cId="1181046319" sldId="290"/>
            <ac:spMk id="3" creationId="{B784420C-B663-4A12-A739-C4226229647E}"/>
          </ac:spMkLst>
        </pc:spChg>
      </pc:sldChg>
      <pc:sldChg chg="modSp mod">
        <pc:chgData name="James Franklin" userId="cf915d05-507f-491f-b4a6-b2aa085ee4b1" providerId="ADAL" clId="{BBA26330-167B-44BE-96EB-530EB98F70B0}" dt="2021-08-20T14:49:20.011" v="1899" actId="20577"/>
        <pc:sldMkLst>
          <pc:docMk/>
          <pc:sldMk cId="613549416" sldId="292"/>
        </pc:sldMkLst>
        <pc:spChg chg="mod">
          <ac:chgData name="James Franklin" userId="cf915d05-507f-491f-b4a6-b2aa085ee4b1" providerId="ADAL" clId="{BBA26330-167B-44BE-96EB-530EB98F70B0}" dt="2021-08-20T14:49:20.011" v="1899" actId="20577"/>
          <ac:spMkLst>
            <pc:docMk/>
            <pc:sldMk cId="613549416" sldId="292"/>
            <ac:spMk id="3" creationId="{B784420C-B663-4A12-A739-C4226229647E}"/>
          </ac:spMkLst>
        </pc:spChg>
      </pc:sldChg>
      <pc:sldChg chg="addSp delSp modSp mod">
        <pc:chgData name="James Franklin" userId="cf915d05-507f-491f-b4a6-b2aa085ee4b1" providerId="ADAL" clId="{BBA26330-167B-44BE-96EB-530EB98F70B0}" dt="2021-08-31T09:26:12.303" v="2064" actId="478"/>
        <pc:sldMkLst>
          <pc:docMk/>
          <pc:sldMk cId="2115228972" sldId="293"/>
        </pc:sldMkLst>
        <pc:spChg chg="mod">
          <ac:chgData name="James Franklin" userId="cf915d05-507f-491f-b4a6-b2aa085ee4b1" providerId="ADAL" clId="{BBA26330-167B-44BE-96EB-530EB98F70B0}" dt="2021-08-25T13:13:41.718" v="2053" actId="20577"/>
          <ac:spMkLst>
            <pc:docMk/>
            <pc:sldMk cId="2115228972" sldId="293"/>
            <ac:spMk id="3" creationId="{001CDEDC-9DD1-4A92-A905-72ACAAA8A2FA}"/>
          </ac:spMkLst>
        </pc:spChg>
        <pc:spChg chg="add del mod">
          <ac:chgData name="James Franklin" userId="cf915d05-507f-491f-b4a6-b2aa085ee4b1" providerId="ADAL" clId="{BBA26330-167B-44BE-96EB-530EB98F70B0}" dt="2021-08-31T09:26:12.303" v="2064" actId="478"/>
          <ac:spMkLst>
            <pc:docMk/>
            <pc:sldMk cId="2115228972" sldId="293"/>
            <ac:spMk id="4" creationId="{C3F66034-2B65-4C49-AA91-56200968616C}"/>
          </ac:spMkLst>
        </pc:spChg>
      </pc:sldChg>
      <pc:sldChg chg="del">
        <pc:chgData name="James Franklin" userId="cf915d05-507f-491f-b4a6-b2aa085ee4b1" providerId="ADAL" clId="{BBA26330-167B-44BE-96EB-530EB98F70B0}" dt="2021-08-20T14:41:39.826" v="1648" actId="47"/>
        <pc:sldMkLst>
          <pc:docMk/>
          <pc:sldMk cId="4084870978" sldId="294"/>
        </pc:sldMkLst>
      </pc:sldChg>
      <pc:sldChg chg="modSp mod">
        <pc:chgData name="James Franklin" userId="cf915d05-507f-491f-b4a6-b2aa085ee4b1" providerId="ADAL" clId="{BBA26330-167B-44BE-96EB-530EB98F70B0}" dt="2021-08-23T07:44:40.971" v="2013" actId="6549"/>
        <pc:sldMkLst>
          <pc:docMk/>
          <pc:sldMk cId="2624322720" sldId="295"/>
        </pc:sldMkLst>
        <pc:spChg chg="mod">
          <ac:chgData name="James Franklin" userId="cf915d05-507f-491f-b4a6-b2aa085ee4b1" providerId="ADAL" clId="{BBA26330-167B-44BE-96EB-530EB98F70B0}" dt="2021-08-23T07:44:40.971" v="2013" actId="6549"/>
          <ac:spMkLst>
            <pc:docMk/>
            <pc:sldMk cId="2624322720" sldId="295"/>
            <ac:spMk id="3" creationId="{06934EDC-14D7-4E58-8636-5E16A8B39CFC}"/>
          </ac:spMkLst>
        </pc:spChg>
      </pc:sldChg>
      <pc:sldChg chg="modSp new mod ord">
        <pc:chgData name="James Franklin" userId="cf915d05-507f-491f-b4a6-b2aa085ee4b1" providerId="ADAL" clId="{BBA26330-167B-44BE-96EB-530EB98F70B0}" dt="2021-08-20T14:24:18.230" v="1138" actId="20577"/>
        <pc:sldMkLst>
          <pc:docMk/>
          <pc:sldMk cId="1170206454" sldId="296"/>
        </pc:sldMkLst>
        <pc:spChg chg="mod">
          <ac:chgData name="James Franklin" userId="cf915d05-507f-491f-b4a6-b2aa085ee4b1" providerId="ADAL" clId="{BBA26330-167B-44BE-96EB-530EB98F70B0}" dt="2021-08-20T14:19:48.989" v="563" actId="20577"/>
          <ac:spMkLst>
            <pc:docMk/>
            <pc:sldMk cId="1170206454" sldId="296"/>
            <ac:spMk id="2" creationId="{E47482CA-1802-4B3C-B95A-6D8361C2D77E}"/>
          </ac:spMkLst>
        </pc:spChg>
        <pc:spChg chg="mod">
          <ac:chgData name="James Franklin" userId="cf915d05-507f-491f-b4a6-b2aa085ee4b1" providerId="ADAL" clId="{BBA26330-167B-44BE-96EB-530EB98F70B0}" dt="2021-08-20T14:24:18.230" v="1138" actId="20577"/>
          <ac:spMkLst>
            <pc:docMk/>
            <pc:sldMk cId="1170206454" sldId="296"/>
            <ac:spMk id="3" creationId="{3A99A339-9A74-439A-B756-EFD66ADF78F7}"/>
          </ac:spMkLst>
        </pc:spChg>
      </pc:sldChg>
      <pc:sldChg chg="delSp modSp add mod modClrScheme chgLayout">
        <pc:chgData name="James Franklin" userId="cf915d05-507f-491f-b4a6-b2aa085ee4b1" providerId="ADAL" clId="{BBA26330-167B-44BE-96EB-530EB98F70B0}" dt="2021-08-23T07:44:24.231" v="2006" actId="20577"/>
        <pc:sldMkLst>
          <pc:docMk/>
          <pc:sldMk cId="917603793" sldId="297"/>
        </pc:sldMkLst>
        <pc:spChg chg="mod ord">
          <ac:chgData name="James Franklin" userId="cf915d05-507f-491f-b4a6-b2aa085ee4b1" providerId="ADAL" clId="{BBA26330-167B-44BE-96EB-530EB98F70B0}" dt="2021-08-20T14:43:07.626" v="1710" actId="700"/>
          <ac:spMkLst>
            <pc:docMk/>
            <pc:sldMk cId="917603793" sldId="297"/>
            <ac:spMk id="2" creationId="{00000000-0000-0000-0000-000000000000}"/>
          </ac:spMkLst>
        </pc:spChg>
        <pc:spChg chg="mod ord">
          <ac:chgData name="James Franklin" userId="cf915d05-507f-491f-b4a6-b2aa085ee4b1" providerId="ADAL" clId="{BBA26330-167B-44BE-96EB-530EB98F70B0}" dt="2021-08-20T14:43:47.987" v="1714" actId="6549"/>
          <ac:spMkLst>
            <pc:docMk/>
            <pc:sldMk cId="917603793" sldId="297"/>
            <ac:spMk id="3" creationId="{00000000-0000-0000-0000-000000000000}"/>
          </ac:spMkLst>
        </pc:spChg>
        <pc:spChg chg="del">
          <ac:chgData name="James Franklin" userId="cf915d05-507f-491f-b4a6-b2aa085ee4b1" providerId="ADAL" clId="{BBA26330-167B-44BE-96EB-530EB98F70B0}" dt="2021-08-20T14:41:44.102" v="1649" actId="478"/>
          <ac:spMkLst>
            <pc:docMk/>
            <pc:sldMk cId="917603793" sldId="297"/>
            <ac:spMk id="5" creationId="{D9AC7EF1-0913-4AAE-B4B5-17C7DB759BAD}"/>
          </ac:spMkLst>
        </pc:spChg>
        <pc:graphicFrameChg chg="modGraphic">
          <ac:chgData name="James Franklin" userId="cf915d05-507f-491f-b4a6-b2aa085ee4b1" providerId="ADAL" clId="{BBA26330-167B-44BE-96EB-530EB98F70B0}" dt="2021-08-23T07:44:24.231" v="2006" actId="20577"/>
          <ac:graphicFrameMkLst>
            <pc:docMk/>
            <pc:sldMk cId="917603793" sldId="297"/>
            <ac:graphicFrameMk id="4" creationId="{00000000-0000-0000-0000-000000000000}"/>
          </ac:graphicFrameMkLst>
        </pc:graphicFrameChg>
        <pc:picChg chg="del">
          <ac:chgData name="James Franklin" userId="cf915d05-507f-491f-b4a6-b2aa085ee4b1" providerId="ADAL" clId="{BBA26330-167B-44BE-96EB-530EB98F70B0}" dt="2021-08-20T14:41:44.747" v="1650" actId="478"/>
          <ac:picMkLst>
            <pc:docMk/>
            <pc:sldMk cId="917603793" sldId="297"/>
            <ac:picMk id="7" creationId="{BEF39024-8530-4F66-88CC-A3EBA83726AD}"/>
          </ac:picMkLst>
        </pc:picChg>
      </pc:sldChg>
    </pc:docChg>
  </pc:docChgLst>
  <pc:docChgLst>
    <pc:chgData name="James Franklin" userId="cf915d05-507f-491f-b4a6-b2aa085ee4b1" providerId="ADAL" clId="{558AE947-9914-4C3A-988C-8DC1F39F32DD}"/>
    <pc:docChg chg="undo redo custSel addSld delSld modSld">
      <pc:chgData name="James Franklin" userId="cf915d05-507f-491f-b4a6-b2aa085ee4b1" providerId="ADAL" clId="{558AE947-9914-4C3A-988C-8DC1F39F32DD}" dt="2020-06-04T10:57:05.384" v="2378" actId="478"/>
      <pc:docMkLst>
        <pc:docMk/>
      </pc:docMkLst>
      <pc:sldChg chg="modSp mod">
        <pc:chgData name="James Franklin" userId="cf915d05-507f-491f-b4a6-b2aa085ee4b1" providerId="ADAL" clId="{558AE947-9914-4C3A-988C-8DC1F39F32DD}" dt="2020-05-26T15:13:55.561" v="497" actId="20577"/>
        <pc:sldMkLst>
          <pc:docMk/>
          <pc:sldMk cId="3455768392" sldId="261"/>
        </pc:sldMkLst>
        <pc:spChg chg="mod">
          <ac:chgData name="James Franklin" userId="cf915d05-507f-491f-b4a6-b2aa085ee4b1" providerId="ADAL" clId="{558AE947-9914-4C3A-988C-8DC1F39F32DD}" dt="2020-05-26T15:13:55.561" v="497" actId="20577"/>
          <ac:spMkLst>
            <pc:docMk/>
            <pc:sldMk cId="3455768392" sldId="261"/>
            <ac:spMk id="4" creationId="{00000000-0000-0000-0000-000000000000}"/>
          </ac:spMkLst>
        </pc:spChg>
      </pc:sldChg>
      <pc:sldChg chg="modSp mod">
        <pc:chgData name="James Franklin" userId="cf915d05-507f-491f-b4a6-b2aa085ee4b1" providerId="ADAL" clId="{558AE947-9914-4C3A-988C-8DC1F39F32DD}" dt="2020-05-28T10:44:46.566" v="2365" actId="313"/>
        <pc:sldMkLst>
          <pc:docMk/>
          <pc:sldMk cId="1087622631" sldId="263"/>
        </pc:sldMkLst>
        <pc:graphicFrameChg chg="modGraphic">
          <ac:chgData name="James Franklin" userId="cf915d05-507f-491f-b4a6-b2aa085ee4b1" providerId="ADAL" clId="{558AE947-9914-4C3A-988C-8DC1F39F32DD}" dt="2020-05-28T10:44:46.566" v="2365" actId="313"/>
          <ac:graphicFrameMkLst>
            <pc:docMk/>
            <pc:sldMk cId="1087622631" sldId="263"/>
            <ac:graphicFrameMk id="2" creationId="{00000000-0000-0000-0000-000000000000}"/>
          </ac:graphicFrameMkLst>
        </pc:graphicFrameChg>
      </pc:sldChg>
      <pc:sldChg chg="modSp mod">
        <pc:chgData name="James Franklin" userId="cf915d05-507f-491f-b4a6-b2aa085ee4b1" providerId="ADAL" clId="{558AE947-9914-4C3A-988C-8DC1F39F32DD}" dt="2020-05-26T15:25:04.458" v="503"/>
        <pc:sldMkLst>
          <pc:docMk/>
          <pc:sldMk cId="3602103354" sldId="264"/>
        </pc:sldMkLst>
        <pc:spChg chg="mod">
          <ac:chgData name="James Franklin" userId="cf915d05-507f-491f-b4a6-b2aa085ee4b1" providerId="ADAL" clId="{558AE947-9914-4C3A-988C-8DC1F39F32DD}" dt="2020-05-26T15:25:04.458" v="503"/>
          <ac:spMkLst>
            <pc:docMk/>
            <pc:sldMk cId="3602103354" sldId="264"/>
            <ac:spMk id="4" creationId="{00000000-0000-0000-0000-000000000000}"/>
          </ac:spMkLst>
        </pc:spChg>
      </pc:sldChg>
      <pc:sldChg chg="modSp mod">
        <pc:chgData name="James Franklin" userId="cf915d05-507f-491f-b4a6-b2aa085ee4b1" providerId="ADAL" clId="{558AE947-9914-4C3A-988C-8DC1F39F32DD}" dt="2020-05-26T15:25:55.807" v="554" actId="20577"/>
        <pc:sldMkLst>
          <pc:docMk/>
          <pc:sldMk cId="4135593469" sldId="265"/>
        </pc:sldMkLst>
        <pc:spChg chg="mod">
          <ac:chgData name="James Franklin" userId="cf915d05-507f-491f-b4a6-b2aa085ee4b1" providerId="ADAL" clId="{558AE947-9914-4C3A-988C-8DC1F39F32DD}" dt="2020-05-26T15:25:55.807" v="554" actId="20577"/>
          <ac:spMkLst>
            <pc:docMk/>
            <pc:sldMk cId="4135593469" sldId="265"/>
            <ac:spMk id="3" creationId="{00000000-0000-0000-0000-000000000000}"/>
          </ac:spMkLst>
        </pc:spChg>
      </pc:sldChg>
      <pc:sldChg chg="modSp mod">
        <pc:chgData name="James Franklin" userId="cf915d05-507f-491f-b4a6-b2aa085ee4b1" providerId="ADAL" clId="{558AE947-9914-4C3A-988C-8DC1F39F32DD}" dt="2020-05-26T15:31:05.179" v="665" actId="20577"/>
        <pc:sldMkLst>
          <pc:docMk/>
          <pc:sldMk cId="2547531638" sldId="266"/>
        </pc:sldMkLst>
        <pc:spChg chg="mod">
          <ac:chgData name="James Franklin" userId="cf915d05-507f-491f-b4a6-b2aa085ee4b1" providerId="ADAL" clId="{558AE947-9914-4C3A-988C-8DC1F39F32DD}" dt="2020-05-26T15:31:05.179" v="665" actId="20577"/>
          <ac:spMkLst>
            <pc:docMk/>
            <pc:sldMk cId="2547531638" sldId="266"/>
            <ac:spMk id="3" creationId="{00000000-0000-0000-0000-000000000000}"/>
          </ac:spMkLst>
        </pc:spChg>
      </pc:sldChg>
      <pc:sldChg chg="modSp mod">
        <pc:chgData name="James Franklin" userId="cf915d05-507f-491f-b4a6-b2aa085ee4b1" providerId="ADAL" clId="{558AE947-9914-4C3A-988C-8DC1F39F32DD}" dt="2020-05-26T15:31:42.249" v="670"/>
        <pc:sldMkLst>
          <pc:docMk/>
          <pc:sldMk cId="1738792985" sldId="267"/>
        </pc:sldMkLst>
        <pc:spChg chg="mod">
          <ac:chgData name="James Franklin" userId="cf915d05-507f-491f-b4a6-b2aa085ee4b1" providerId="ADAL" clId="{558AE947-9914-4C3A-988C-8DC1F39F32DD}" dt="2020-05-26T15:31:42.249" v="670"/>
          <ac:spMkLst>
            <pc:docMk/>
            <pc:sldMk cId="1738792985" sldId="267"/>
            <ac:spMk id="3" creationId="{00000000-0000-0000-0000-000000000000}"/>
          </ac:spMkLst>
        </pc:spChg>
      </pc:sldChg>
      <pc:sldChg chg="modSp mod">
        <pc:chgData name="James Franklin" userId="cf915d05-507f-491f-b4a6-b2aa085ee4b1" providerId="ADAL" clId="{558AE947-9914-4C3A-988C-8DC1F39F32DD}" dt="2020-05-26T15:34:25.815" v="678"/>
        <pc:sldMkLst>
          <pc:docMk/>
          <pc:sldMk cId="2860471590" sldId="268"/>
        </pc:sldMkLst>
        <pc:spChg chg="mod">
          <ac:chgData name="James Franklin" userId="cf915d05-507f-491f-b4a6-b2aa085ee4b1" providerId="ADAL" clId="{558AE947-9914-4C3A-988C-8DC1F39F32DD}" dt="2020-05-26T15:34:25.815" v="678"/>
          <ac:spMkLst>
            <pc:docMk/>
            <pc:sldMk cId="2860471590" sldId="268"/>
            <ac:spMk id="3" creationId="{00000000-0000-0000-0000-000000000000}"/>
          </ac:spMkLst>
        </pc:spChg>
      </pc:sldChg>
      <pc:sldChg chg="modSp mod">
        <pc:chgData name="James Franklin" userId="cf915d05-507f-491f-b4a6-b2aa085ee4b1" providerId="ADAL" clId="{558AE947-9914-4C3A-988C-8DC1F39F32DD}" dt="2020-05-28T10:44:57.171" v="2366" actId="6549"/>
        <pc:sldMkLst>
          <pc:docMk/>
          <pc:sldMk cId="1030175469" sldId="270"/>
        </pc:sldMkLst>
        <pc:spChg chg="mod">
          <ac:chgData name="James Franklin" userId="cf915d05-507f-491f-b4a6-b2aa085ee4b1" providerId="ADAL" clId="{558AE947-9914-4C3A-988C-8DC1F39F32DD}" dt="2020-05-28T10:44:57.171" v="2366" actId="6549"/>
          <ac:spMkLst>
            <pc:docMk/>
            <pc:sldMk cId="1030175469" sldId="270"/>
            <ac:spMk id="3" creationId="{00000000-0000-0000-0000-000000000000}"/>
          </ac:spMkLst>
        </pc:spChg>
      </pc:sldChg>
      <pc:sldChg chg="modSp mod">
        <pc:chgData name="James Franklin" userId="cf915d05-507f-491f-b4a6-b2aa085ee4b1" providerId="ADAL" clId="{558AE947-9914-4C3A-988C-8DC1F39F32DD}" dt="2020-05-26T15:40:45.380" v="942" actId="20577"/>
        <pc:sldMkLst>
          <pc:docMk/>
          <pc:sldMk cId="1682957095" sldId="271"/>
        </pc:sldMkLst>
        <pc:spChg chg="mod">
          <ac:chgData name="James Franklin" userId="cf915d05-507f-491f-b4a6-b2aa085ee4b1" providerId="ADAL" clId="{558AE947-9914-4C3A-988C-8DC1F39F32DD}" dt="2020-05-26T15:40:45.380" v="942" actId="20577"/>
          <ac:spMkLst>
            <pc:docMk/>
            <pc:sldMk cId="1682957095" sldId="271"/>
            <ac:spMk id="3" creationId="{00000000-0000-0000-0000-000000000000}"/>
          </ac:spMkLst>
        </pc:spChg>
      </pc:sldChg>
      <pc:sldChg chg="modSp mod">
        <pc:chgData name="James Franklin" userId="cf915d05-507f-491f-b4a6-b2aa085ee4b1" providerId="ADAL" clId="{558AE947-9914-4C3A-988C-8DC1F39F32DD}" dt="2020-05-26T15:45:46.987" v="1013" actId="14100"/>
        <pc:sldMkLst>
          <pc:docMk/>
          <pc:sldMk cId="2324984476" sldId="272"/>
        </pc:sldMkLst>
        <pc:spChg chg="mod">
          <ac:chgData name="James Franklin" userId="cf915d05-507f-491f-b4a6-b2aa085ee4b1" providerId="ADAL" clId="{558AE947-9914-4C3A-988C-8DC1F39F32DD}" dt="2020-05-26T15:45:46.987" v="1013" actId="14100"/>
          <ac:spMkLst>
            <pc:docMk/>
            <pc:sldMk cId="2324984476" sldId="272"/>
            <ac:spMk id="3" creationId="{00000000-0000-0000-0000-000000000000}"/>
          </ac:spMkLst>
        </pc:spChg>
      </pc:sldChg>
      <pc:sldChg chg="modSp mod">
        <pc:chgData name="James Franklin" userId="cf915d05-507f-491f-b4a6-b2aa085ee4b1" providerId="ADAL" clId="{558AE947-9914-4C3A-988C-8DC1F39F32DD}" dt="2020-05-26T15:47:06.316" v="1090"/>
        <pc:sldMkLst>
          <pc:docMk/>
          <pc:sldMk cId="713254963" sldId="273"/>
        </pc:sldMkLst>
        <pc:spChg chg="mod">
          <ac:chgData name="James Franklin" userId="cf915d05-507f-491f-b4a6-b2aa085ee4b1" providerId="ADAL" clId="{558AE947-9914-4C3A-988C-8DC1F39F32DD}" dt="2020-05-26T15:47:06.316" v="1090"/>
          <ac:spMkLst>
            <pc:docMk/>
            <pc:sldMk cId="713254963" sldId="273"/>
            <ac:spMk id="3" creationId="{00000000-0000-0000-0000-000000000000}"/>
          </ac:spMkLst>
        </pc:spChg>
      </pc:sldChg>
      <pc:sldChg chg="modSp mod">
        <pc:chgData name="James Franklin" userId="cf915d05-507f-491f-b4a6-b2aa085ee4b1" providerId="ADAL" clId="{558AE947-9914-4C3A-988C-8DC1F39F32DD}" dt="2020-05-26T16:00:38.653" v="1462"/>
        <pc:sldMkLst>
          <pc:docMk/>
          <pc:sldMk cId="4272106912" sldId="274"/>
        </pc:sldMkLst>
        <pc:spChg chg="mod">
          <ac:chgData name="James Franklin" userId="cf915d05-507f-491f-b4a6-b2aa085ee4b1" providerId="ADAL" clId="{558AE947-9914-4C3A-988C-8DC1F39F32DD}" dt="2020-05-26T16:00:38.653" v="1462"/>
          <ac:spMkLst>
            <pc:docMk/>
            <pc:sldMk cId="4272106912" sldId="274"/>
            <ac:spMk id="3" creationId="{00000000-0000-0000-0000-000000000000}"/>
          </ac:spMkLst>
        </pc:spChg>
        <pc:graphicFrameChg chg="mod modGraphic">
          <ac:chgData name="James Franklin" userId="cf915d05-507f-491f-b4a6-b2aa085ee4b1" providerId="ADAL" clId="{558AE947-9914-4C3A-988C-8DC1F39F32DD}" dt="2020-05-26T15:58:38.112" v="1382" actId="20577"/>
          <ac:graphicFrameMkLst>
            <pc:docMk/>
            <pc:sldMk cId="4272106912" sldId="274"/>
            <ac:graphicFrameMk id="4" creationId="{00000000-0000-0000-0000-000000000000}"/>
          </ac:graphicFrameMkLst>
        </pc:graphicFrameChg>
      </pc:sldChg>
      <pc:sldChg chg="modSp mod">
        <pc:chgData name="James Franklin" userId="cf915d05-507f-491f-b4a6-b2aa085ee4b1" providerId="ADAL" clId="{558AE947-9914-4C3A-988C-8DC1F39F32DD}" dt="2020-05-26T16:09:13.035" v="1695"/>
        <pc:sldMkLst>
          <pc:docMk/>
          <pc:sldMk cId="3313903947" sldId="276"/>
        </pc:sldMkLst>
        <pc:spChg chg="mod">
          <ac:chgData name="James Franklin" userId="cf915d05-507f-491f-b4a6-b2aa085ee4b1" providerId="ADAL" clId="{558AE947-9914-4C3A-988C-8DC1F39F32DD}" dt="2020-05-26T16:09:13.035" v="1695"/>
          <ac:spMkLst>
            <pc:docMk/>
            <pc:sldMk cId="3313903947" sldId="276"/>
            <ac:spMk id="3" creationId="{00000000-0000-0000-0000-000000000000}"/>
          </ac:spMkLst>
        </pc:spChg>
      </pc:sldChg>
      <pc:sldChg chg="addSp delSp modSp mod">
        <pc:chgData name="James Franklin" userId="cf915d05-507f-491f-b4a6-b2aa085ee4b1" providerId="ADAL" clId="{558AE947-9914-4C3A-988C-8DC1F39F32DD}" dt="2020-06-04T10:57:05.384" v="2378" actId="478"/>
        <pc:sldMkLst>
          <pc:docMk/>
          <pc:sldMk cId="4034301414" sldId="279"/>
        </pc:sldMkLst>
        <pc:spChg chg="mod">
          <ac:chgData name="James Franklin" userId="cf915d05-507f-491f-b4a6-b2aa085ee4b1" providerId="ADAL" clId="{558AE947-9914-4C3A-988C-8DC1F39F32DD}" dt="2020-06-04T10:55:19.874" v="2377" actId="20577"/>
          <ac:spMkLst>
            <pc:docMk/>
            <pc:sldMk cId="4034301414" sldId="279"/>
            <ac:spMk id="3" creationId="{00000000-0000-0000-0000-000000000000}"/>
          </ac:spMkLst>
        </pc:spChg>
        <pc:spChg chg="add del mod">
          <ac:chgData name="James Franklin" userId="cf915d05-507f-491f-b4a6-b2aa085ee4b1" providerId="ADAL" clId="{558AE947-9914-4C3A-988C-8DC1F39F32DD}" dt="2020-06-04T10:57:05.384" v="2378" actId="478"/>
          <ac:spMkLst>
            <pc:docMk/>
            <pc:sldMk cId="4034301414" sldId="279"/>
            <ac:spMk id="4" creationId="{8B497B34-67F9-4F5C-BBA1-D9ABFAE9434B}"/>
          </ac:spMkLst>
        </pc:spChg>
      </pc:sldChg>
      <pc:sldChg chg="addSp delSp modSp mod">
        <pc:chgData name="James Franklin" userId="cf915d05-507f-491f-b4a6-b2aa085ee4b1" providerId="ADAL" clId="{558AE947-9914-4C3A-988C-8DC1F39F32DD}" dt="2020-05-26T14:57:46.936" v="467" actId="207"/>
        <pc:sldMkLst>
          <pc:docMk/>
          <pc:sldMk cId="1027235391" sldId="284"/>
        </pc:sldMkLst>
        <pc:spChg chg="mod">
          <ac:chgData name="James Franklin" userId="cf915d05-507f-491f-b4a6-b2aa085ee4b1" providerId="ADAL" clId="{558AE947-9914-4C3A-988C-8DC1F39F32DD}" dt="2020-05-26T13:43:17.823" v="14" actId="20577"/>
          <ac:spMkLst>
            <pc:docMk/>
            <pc:sldMk cId="1027235391" sldId="284"/>
            <ac:spMk id="2" creationId="{BD1C7DC6-EE90-474D-BC1C-2A5C8C7B02D4}"/>
          </ac:spMkLst>
        </pc:spChg>
        <pc:spChg chg="mod">
          <ac:chgData name="James Franklin" userId="cf915d05-507f-491f-b4a6-b2aa085ee4b1" providerId="ADAL" clId="{558AE947-9914-4C3A-988C-8DC1F39F32DD}" dt="2020-05-26T14:53:37.797" v="220" actId="20577"/>
          <ac:spMkLst>
            <pc:docMk/>
            <pc:sldMk cId="1027235391" sldId="284"/>
            <ac:spMk id="3" creationId="{8FCD36D1-0BF8-4E55-9BCC-84B4D4EFAD6B}"/>
          </ac:spMkLst>
        </pc:spChg>
        <pc:spChg chg="add mod">
          <ac:chgData name="James Franklin" userId="cf915d05-507f-491f-b4a6-b2aa085ee4b1" providerId="ADAL" clId="{558AE947-9914-4C3A-988C-8DC1F39F32DD}" dt="2020-05-26T14:57:46.936" v="467" actId="207"/>
          <ac:spMkLst>
            <pc:docMk/>
            <pc:sldMk cId="1027235391" sldId="284"/>
            <ac:spMk id="5" creationId="{15D6E68C-A59A-4869-B781-ED4D2C9A9E71}"/>
          </ac:spMkLst>
        </pc:spChg>
        <pc:picChg chg="add mod">
          <ac:chgData name="James Franklin" userId="cf915d05-507f-491f-b4a6-b2aa085ee4b1" providerId="ADAL" clId="{558AE947-9914-4C3A-988C-8DC1F39F32DD}" dt="2020-05-26T14:52:53.427" v="204" actId="1076"/>
          <ac:picMkLst>
            <pc:docMk/>
            <pc:sldMk cId="1027235391" sldId="284"/>
            <ac:picMk id="4" creationId="{5E890C3E-9E8E-4AEB-B82A-DACC4CDD1CEA}"/>
          </ac:picMkLst>
        </pc:picChg>
        <pc:picChg chg="del">
          <ac:chgData name="James Franklin" userId="cf915d05-507f-491f-b4a6-b2aa085ee4b1" providerId="ADAL" clId="{558AE947-9914-4C3A-988C-8DC1F39F32DD}" dt="2020-05-26T14:46:39.587" v="201" actId="478"/>
          <ac:picMkLst>
            <pc:docMk/>
            <pc:sldMk cId="1027235391" sldId="284"/>
            <ac:picMk id="9" creationId="{20B758EF-78C5-49DF-ADD0-80B8D395CD77}"/>
          </ac:picMkLst>
        </pc:picChg>
        <pc:picChg chg="add mod">
          <ac:chgData name="James Franklin" userId="cf915d05-507f-491f-b4a6-b2aa085ee4b1" providerId="ADAL" clId="{558AE947-9914-4C3A-988C-8DC1F39F32DD}" dt="2020-05-26T14:54:37.675" v="234" actId="1076"/>
          <ac:picMkLst>
            <pc:docMk/>
            <pc:sldMk cId="1027235391" sldId="284"/>
            <ac:picMk id="1026" creationId="{7C9A0141-968A-4C7C-A2B2-8AEE57635F72}"/>
          </ac:picMkLst>
        </pc:picChg>
      </pc:sldChg>
      <pc:sldChg chg="modSp mod">
        <pc:chgData name="James Franklin" userId="cf915d05-507f-491f-b4a6-b2aa085ee4b1" providerId="ADAL" clId="{558AE947-9914-4C3A-988C-8DC1F39F32DD}" dt="2020-05-26T15:31:58.200" v="673"/>
        <pc:sldMkLst>
          <pc:docMk/>
          <pc:sldMk cId="319026838" sldId="285"/>
        </pc:sldMkLst>
        <pc:spChg chg="mod">
          <ac:chgData name="James Franklin" userId="cf915d05-507f-491f-b4a6-b2aa085ee4b1" providerId="ADAL" clId="{558AE947-9914-4C3A-988C-8DC1F39F32DD}" dt="2020-05-26T15:31:58.200" v="673"/>
          <ac:spMkLst>
            <pc:docMk/>
            <pc:sldMk cId="319026838" sldId="285"/>
            <ac:spMk id="3" creationId="{9E231B20-5464-446D-874B-B336C9E8F94D}"/>
          </ac:spMkLst>
        </pc:spChg>
      </pc:sldChg>
      <pc:sldChg chg="modSp mod">
        <pc:chgData name="James Franklin" userId="cf915d05-507f-491f-b4a6-b2aa085ee4b1" providerId="ADAL" clId="{558AE947-9914-4C3A-988C-8DC1F39F32DD}" dt="2020-05-26T15:46:32.965" v="1054" actId="20577"/>
        <pc:sldMkLst>
          <pc:docMk/>
          <pc:sldMk cId="3335185630" sldId="286"/>
        </pc:sldMkLst>
        <pc:spChg chg="mod">
          <ac:chgData name="James Franklin" userId="cf915d05-507f-491f-b4a6-b2aa085ee4b1" providerId="ADAL" clId="{558AE947-9914-4C3A-988C-8DC1F39F32DD}" dt="2020-05-26T15:46:32.965" v="1054" actId="20577"/>
          <ac:spMkLst>
            <pc:docMk/>
            <pc:sldMk cId="3335185630" sldId="286"/>
            <ac:spMk id="3" creationId="{00000000-0000-0000-0000-000000000000}"/>
          </ac:spMkLst>
        </pc:spChg>
      </pc:sldChg>
      <pc:sldChg chg="del">
        <pc:chgData name="James Franklin" userId="cf915d05-507f-491f-b4a6-b2aa085ee4b1" providerId="ADAL" clId="{558AE947-9914-4C3A-988C-8DC1F39F32DD}" dt="2020-05-26T16:01:25.687" v="1465" actId="47"/>
        <pc:sldMkLst>
          <pc:docMk/>
          <pc:sldMk cId="2616269085" sldId="287"/>
        </pc:sldMkLst>
      </pc:sldChg>
      <pc:sldChg chg="addSp delSp modSp mod">
        <pc:chgData name="James Franklin" userId="cf915d05-507f-491f-b4a6-b2aa085ee4b1" providerId="ADAL" clId="{558AE947-9914-4C3A-988C-8DC1F39F32DD}" dt="2020-05-27T08:10:43.529" v="1870" actId="20577"/>
        <pc:sldMkLst>
          <pc:docMk/>
          <pc:sldMk cId="846973933" sldId="288"/>
        </pc:sldMkLst>
        <pc:spChg chg="mod">
          <ac:chgData name="James Franklin" userId="cf915d05-507f-491f-b4a6-b2aa085ee4b1" providerId="ADAL" clId="{558AE947-9914-4C3A-988C-8DC1F39F32DD}" dt="2020-05-27T08:10:43.529" v="1870" actId="20577"/>
          <ac:spMkLst>
            <pc:docMk/>
            <pc:sldMk cId="846973933" sldId="288"/>
            <ac:spMk id="3" creationId="{06934EDC-14D7-4E58-8636-5E16A8B39CFC}"/>
          </ac:spMkLst>
        </pc:spChg>
        <pc:spChg chg="add del mod">
          <ac:chgData name="James Franklin" userId="cf915d05-507f-491f-b4a6-b2aa085ee4b1" providerId="ADAL" clId="{558AE947-9914-4C3A-988C-8DC1F39F32DD}" dt="2020-05-27T08:03:07.061" v="1778" actId="478"/>
          <ac:spMkLst>
            <pc:docMk/>
            <pc:sldMk cId="846973933" sldId="288"/>
            <ac:spMk id="4" creationId="{089256C2-E26E-4610-AD38-8366C0A79A0E}"/>
          </ac:spMkLst>
        </pc:spChg>
      </pc:sldChg>
      <pc:sldChg chg="del">
        <pc:chgData name="James Franklin" userId="cf915d05-507f-491f-b4a6-b2aa085ee4b1" providerId="ADAL" clId="{558AE947-9914-4C3A-988C-8DC1F39F32DD}" dt="2020-05-27T08:18:58.963" v="2070" actId="47"/>
        <pc:sldMkLst>
          <pc:docMk/>
          <pc:sldMk cId="3959928967" sldId="289"/>
        </pc:sldMkLst>
      </pc:sldChg>
      <pc:sldChg chg="modSp mod">
        <pc:chgData name="James Franklin" userId="cf915d05-507f-491f-b4a6-b2aa085ee4b1" providerId="ADAL" clId="{558AE947-9914-4C3A-988C-8DC1F39F32DD}" dt="2020-05-27T08:23:31.116" v="2302" actId="20577"/>
        <pc:sldMkLst>
          <pc:docMk/>
          <pc:sldMk cId="613549416" sldId="292"/>
        </pc:sldMkLst>
        <pc:spChg chg="mod">
          <ac:chgData name="James Franklin" userId="cf915d05-507f-491f-b4a6-b2aa085ee4b1" providerId="ADAL" clId="{558AE947-9914-4C3A-988C-8DC1F39F32DD}" dt="2020-05-27T08:23:31.116" v="2302" actId="20577"/>
          <ac:spMkLst>
            <pc:docMk/>
            <pc:sldMk cId="613549416" sldId="292"/>
            <ac:spMk id="3" creationId="{B784420C-B663-4A12-A739-C4226229647E}"/>
          </ac:spMkLst>
        </pc:spChg>
      </pc:sldChg>
      <pc:sldChg chg="delSp modSp add mod">
        <pc:chgData name="James Franklin" userId="cf915d05-507f-491f-b4a6-b2aa085ee4b1" providerId="ADAL" clId="{558AE947-9914-4C3A-988C-8DC1F39F32DD}" dt="2020-05-28T10:45:33.601" v="2369" actId="207"/>
        <pc:sldMkLst>
          <pc:docMk/>
          <pc:sldMk cId="4084870978" sldId="294"/>
        </pc:sldMkLst>
        <pc:spChg chg="mod">
          <ac:chgData name="James Franklin" userId="cf915d05-507f-491f-b4a6-b2aa085ee4b1" providerId="ADAL" clId="{558AE947-9914-4C3A-988C-8DC1F39F32DD}" dt="2020-05-26T16:01:08.695" v="1464"/>
          <ac:spMkLst>
            <pc:docMk/>
            <pc:sldMk cId="4084870978" sldId="294"/>
            <ac:spMk id="2" creationId="{00000000-0000-0000-0000-000000000000}"/>
          </ac:spMkLst>
        </pc:spChg>
        <pc:spChg chg="mod">
          <ac:chgData name="James Franklin" userId="cf915d05-507f-491f-b4a6-b2aa085ee4b1" providerId="ADAL" clId="{558AE947-9914-4C3A-988C-8DC1F39F32DD}" dt="2020-05-28T10:45:33.601" v="2369" actId="207"/>
          <ac:spMkLst>
            <pc:docMk/>
            <pc:sldMk cId="4084870978" sldId="294"/>
            <ac:spMk id="3" creationId="{00000000-0000-0000-0000-000000000000}"/>
          </ac:spMkLst>
        </pc:spChg>
        <pc:picChg chg="del">
          <ac:chgData name="James Franklin" userId="cf915d05-507f-491f-b4a6-b2aa085ee4b1" providerId="ADAL" clId="{558AE947-9914-4C3A-988C-8DC1F39F32DD}" dt="2020-05-26T16:01:36.740" v="1466" actId="478"/>
          <ac:picMkLst>
            <pc:docMk/>
            <pc:sldMk cId="4084870978" sldId="294"/>
            <ac:picMk id="7" creationId="{BEF39024-8530-4F66-88CC-A3EBA83726AD}"/>
          </ac:picMkLst>
        </pc:picChg>
      </pc:sldChg>
      <pc:sldChg chg="modSp add mod">
        <pc:chgData name="James Franklin" userId="cf915d05-507f-491f-b4a6-b2aa085ee4b1" providerId="ADAL" clId="{558AE947-9914-4C3A-988C-8DC1F39F32DD}" dt="2020-05-27T08:18:54.622" v="2069" actId="207"/>
        <pc:sldMkLst>
          <pc:docMk/>
          <pc:sldMk cId="2624322720" sldId="295"/>
        </pc:sldMkLst>
        <pc:spChg chg="mod">
          <ac:chgData name="James Franklin" userId="cf915d05-507f-491f-b4a6-b2aa085ee4b1" providerId="ADAL" clId="{558AE947-9914-4C3A-988C-8DC1F39F32DD}" dt="2020-05-27T08:12:18.890" v="1900" actId="20577"/>
          <ac:spMkLst>
            <pc:docMk/>
            <pc:sldMk cId="2624322720" sldId="295"/>
            <ac:spMk id="2" creationId="{C0C6C327-BD3B-40C5-BDD0-611918314CBA}"/>
          </ac:spMkLst>
        </pc:spChg>
        <pc:spChg chg="mod">
          <ac:chgData name="James Franklin" userId="cf915d05-507f-491f-b4a6-b2aa085ee4b1" providerId="ADAL" clId="{558AE947-9914-4C3A-988C-8DC1F39F32DD}" dt="2020-05-27T08:18:54.622" v="2069" actId="207"/>
          <ac:spMkLst>
            <pc:docMk/>
            <pc:sldMk cId="2624322720" sldId="295"/>
            <ac:spMk id="3" creationId="{06934EDC-14D7-4E58-8636-5E16A8B39CFC}"/>
          </ac:spMkLst>
        </pc:spChg>
      </pc:sldChg>
    </pc:docChg>
  </pc:docChgLst>
  <pc:docChgLst>
    <pc:chgData name="James Franklin" userId="cf915d05-507f-491f-b4a6-b2aa085ee4b1" providerId="ADAL" clId="{43F2DC60-65BA-46D5-A015-D178B0775326}"/>
    <pc:docChg chg="undo custSel modSld">
      <pc:chgData name="James Franklin" userId="cf915d05-507f-491f-b4a6-b2aa085ee4b1" providerId="ADAL" clId="{43F2DC60-65BA-46D5-A015-D178B0775326}" dt="2020-06-05T08:39:26.716" v="3" actId="313"/>
      <pc:docMkLst>
        <pc:docMk/>
      </pc:docMkLst>
      <pc:sldChg chg="modSp mod">
        <pc:chgData name="James Franklin" userId="cf915d05-507f-491f-b4a6-b2aa085ee4b1" providerId="ADAL" clId="{43F2DC60-65BA-46D5-A015-D178B0775326}" dt="2020-06-05T08:39:26.716" v="3" actId="313"/>
        <pc:sldMkLst>
          <pc:docMk/>
          <pc:sldMk cId="3455768392" sldId="261"/>
        </pc:sldMkLst>
        <pc:spChg chg="mod">
          <ac:chgData name="James Franklin" userId="cf915d05-507f-491f-b4a6-b2aa085ee4b1" providerId="ADAL" clId="{43F2DC60-65BA-46D5-A015-D178B0775326}" dt="2020-06-05T08:39:26.716" v="3" actId="313"/>
          <ac:spMkLst>
            <pc:docMk/>
            <pc:sldMk cId="3455768392" sldId="261"/>
            <ac:spMk id="4" creationId="{00000000-0000-0000-0000-000000000000}"/>
          </ac:spMkLst>
        </pc:spChg>
      </pc:sldChg>
    </pc:docChg>
  </pc:docChgLst>
  <pc:docChgLst>
    <pc:chgData name="Leonora Sheppard" userId="3688f6d8-1f97-408e-a4fe-cc859c551ddb" providerId="ADAL" clId="{FD6D22E6-4D18-40E5-ADE0-3CD4EE545431}"/>
    <pc:docChg chg="undo custSel addSld delSld modSld">
      <pc:chgData name="Leonora Sheppard" userId="3688f6d8-1f97-408e-a4fe-cc859c551ddb" providerId="ADAL" clId="{FD6D22E6-4D18-40E5-ADE0-3CD4EE545431}" dt="2021-10-21T15:21:04.115" v="11" actId="1589"/>
      <pc:docMkLst>
        <pc:docMk/>
      </pc:docMkLst>
      <pc:sldChg chg="addCm delCm">
        <pc:chgData name="Leonora Sheppard" userId="3688f6d8-1f97-408e-a4fe-cc859c551ddb" providerId="ADAL" clId="{FD6D22E6-4D18-40E5-ADE0-3CD4EE545431}" dt="2021-10-21T15:21:04.115" v="11" actId="1589"/>
        <pc:sldMkLst>
          <pc:docMk/>
          <pc:sldMk cId="3148882095" sldId="256"/>
        </pc:sldMkLst>
      </pc:sldChg>
      <pc:sldChg chg="add del">
        <pc:chgData name="Leonora Sheppard" userId="3688f6d8-1f97-408e-a4fe-cc859c551ddb" providerId="ADAL" clId="{FD6D22E6-4D18-40E5-ADE0-3CD4EE545431}" dt="2021-10-21T14:41:38.452" v="4" actId="47"/>
        <pc:sldMkLst>
          <pc:docMk/>
          <pc:sldMk cId="1126227938" sldId="291"/>
        </pc:sldMkLst>
      </pc:sldChg>
      <pc:sldChg chg="modSp mod">
        <pc:chgData name="Leonora Sheppard" userId="3688f6d8-1f97-408e-a4fe-cc859c551ddb" providerId="ADAL" clId="{FD6D22E6-4D18-40E5-ADE0-3CD4EE545431}" dt="2021-10-21T15:19:39.566" v="10" actId="14100"/>
        <pc:sldMkLst>
          <pc:docMk/>
          <pc:sldMk cId="3434525229" sldId="301"/>
        </pc:sldMkLst>
        <pc:spChg chg="mod">
          <ac:chgData name="Leonora Sheppard" userId="3688f6d8-1f97-408e-a4fe-cc859c551ddb" providerId="ADAL" clId="{FD6D22E6-4D18-40E5-ADE0-3CD4EE545431}" dt="2021-10-21T15:19:39.566" v="10" actId="14100"/>
          <ac:spMkLst>
            <pc:docMk/>
            <pc:sldMk cId="3434525229" sldId="301"/>
            <ac:spMk id="3" creationId="{C482B53D-C125-46FA-9284-AB7E51BAB56C}"/>
          </ac:spMkLst>
        </pc:spChg>
      </pc:sldChg>
      <pc:sldChg chg="add del">
        <pc:chgData name="Leonora Sheppard" userId="3688f6d8-1f97-408e-a4fe-cc859c551ddb" providerId="ADAL" clId="{FD6D22E6-4D18-40E5-ADE0-3CD4EE545431}" dt="2021-10-21T14:41:39.386" v="6" actId="47"/>
        <pc:sldMkLst>
          <pc:docMk/>
          <pc:sldMk cId="3033058523" sldId="303"/>
        </pc:sldMkLst>
      </pc:sldChg>
      <pc:sldChg chg="add del">
        <pc:chgData name="Leonora Sheppard" userId="3688f6d8-1f97-408e-a4fe-cc859c551ddb" providerId="ADAL" clId="{FD6D22E6-4D18-40E5-ADE0-3CD4EE545431}" dt="2021-10-21T14:41:38.920" v="5" actId="47"/>
        <pc:sldMkLst>
          <pc:docMk/>
          <pc:sldMk cId="1430308639" sldId="304"/>
        </pc:sldMkLst>
      </pc:sldChg>
    </pc:docChg>
  </pc:docChgLst>
  <pc:docChgLst>
    <pc:chgData name="Mike Bloys" userId="1248c4d8-7b2b-4b32-b8bd-163ae845f9bb" providerId="ADAL" clId="{EE78A5DC-2FBC-4238-9FCB-96026AA7E31A}"/>
    <pc:docChg chg="undo redo custSel modSld modMainMaster">
      <pc:chgData name="Mike Bloys" userId="1248c4d8-7b2b-4b32-b8bd-163ae845f9bb" providerId="ADAL" clId="{EE78A5DC-2FBC-4238-9FCB-96026AA7E31A}" dt="2021-08-25T14:19:35.562" v="159" actId="478"/>
      <pc:docMkLst>
        <pc:docMk/>
      </pc:docMkLst>
      <pc:sldChg chg="modSp mod">
        <pc:chgData name="Mike Bloys" userId="1248c4d8-7b2b-4b32-b8bd-163ae845f9bb" providerId="ADAL" clId="{EE78A5DC-2FBC-4238-9FCB-96026AA7E31A}" dt="2021-08-25T14:02:12.132" v="84" actId="207"/>
        <pc:sldMkLst>
          <pc:docMk/>
          <pc:sldMk cId="3455768392" sldId="261"/>
        </pc:sldMkLst>
        <pc:spChg chg="mod">
          <ac:chgData name="Mike Bloys" userId="1248c4d8-7b2b-4b32-b8bd-163ae845f9bb" providerId="ADAL" clId="{EE78A5DC-2FBC-4238-9FCB-96026AA7E31A}" dt="2021-08-25T14:02:12.132" v="84" actId="207"/>
          <ac:spMkLst>
            <pc:docMk/>
            <pc:sldMk cId="3455768392" sldId="261"/>
            <ac:spMk id="4" creationId="{00000000-0000-0000-0000-000000000000}"/>
          </ac:spMkLst>
        </pc:spChg>
      </pc:sldChg>
      <pc:sldChg chg="modSp mod">
        <pc:chgData name="Mike Bloys" userId="1248c4d8-7b2b-4b32-b8bd-163ae845f9bb" providerId="ADAL" clId="{EE78A5DC-2FBC-4238-9FCB-96026AA7E31A}" dt="2021-08-25T14:04:19.860" v="100"/>
        <pc:sldMkLst>
          <pc:docMk/>
          <pc:sldMk cId="1087622631" sldId="263"/>
        </pc:sldMkLst>
        <pc:graphicFrameChg chg="mod modGraphic">
          <ac:chgData name="Mike Bloys" userId="1248c4d8-7b2b-4b32-b8bd-163ae845f9bb" providerId="ADAL" clId="{EE78A5DC-2FBC-4238-9FCB-96026AA7E31A}" dt="2021-08-25T14:04:19.860" v="100"/>
          <ac:graphicFrameMkLst>
            <pc:docMk/>
            <pc:sldMk cId="1087622631" sldId="263"/>
            <ac:graphicFrameMk id="2" creationId="{00000000-0000-0000-0000-000000000000}"/>
          </ac:graphicFrameMkLst>
        </pc:graphicFrameChg>
      </pc:sldChg>
      <pc:sldChg chg="modSp mod">
        <pc:chgData name="Mike Bloys" userId="1248c4d8-7b2b-4b32-b8bd-163ae845f9bb" providerId="ADAL" clId="{EE78A5DC-2FBC-4238-9FCB-96026AA7E31A}" dt="2021-08-25T14:04:40.418" v="103" actId="207"/>
        <pc:sldMkLst>
          <pc:docMk/>
          <pc:sldMk cId="3602103354" sldId="264"/>
        </pc:sldMkLst>
        <pc:spChg chg="mod">
          <ac:chgData name="Mike Bloys" userId="1248c4d8-7b2b-4b32-b8bd-163ae845f9bb" providerId="ADAL" clId="{EE78A5DC-2FBC-4238-9FCB-96026AA7E31A}" dt="2021-08-25T14:04:40.418" v="103" actId="207"/>
          <ac:spMkLst>
            <pc:docMk/>
            <pc:sldMk cId="3602103354" sldId="264"/>
            <ac:spMk id="4" creationId="{00000000-0000-0000-0000-000000000000}"/>
          </ac:spMkLst>
        </pc:spChg>
      </pc:sldChg>
      <pc:sldChg chg="modSp mod">
        <pc:chgData name="Mike Bloys" userId="1248c4d8-7b2b-4b32-b8bd-163ae845f9bb" providerId="ADAL" clId="{EE78A5DC-2FBC-4238-9FCB-96026AA7E31A}" dt="2021-08-25T14:04:51.471" v="104" actId="207"/>
        <pc:sldMkLst>
          <pc:docMk/>
          <pc:sldMk cId="4135593469" sldId="265"/>
        </pc:sldMkLst>
        <pc:spChg chg="mod">
          <ac:chgData name="Mike Bloys" userId="1248c4d8-7b2b-4b32-b8bd-163ae845f9bb" providerId="ADAL" clId="{EE78A5DC-2FBC-4238-9FCB-96026AA7E31A}" dt="2021-08-25T14:04:51.471" v="104" actId="207"/>
          <ac:spMkLst>
            <pc:docMk/>
            <pc:sldMk cId="4135593469" sldId="265"/>
            <ac:spMk id="3" creationId="{00000000-0000-0000-0000-000000000000}"/>
          </ac:spMkLst>
        </pc:spChg>
      </pc:sldChg>
      <pc:sldChg chg="modSp mod">
        <pc:chgData name="Mike Bloys" userId="1248c4d8-7b2b-4b32-b8bd-163ae845f9bb" providerId="ADAL" clId="{EE78A5DC-2FBC-4238-9FCB-96026AA7E31A}" dt="2021-08-25T14:05:00.556" v="106" actId="207"/>
        <pc:sldMkLst>
          <pc:docMk/>
          <pc:sldMk cId="2547531638" sldId="266"/>
        </pc:sldMkLst>
        <pc:spChg chg="mod">
          <ac:chgData name="Mike Bloys" userId="1248c4d8-7b2b-4b32-b8bd-163ae845f9bb" providerId="ADAL" clId="{EE78A5DC-2FBC-4238-9FCB-96026AA7E31A}" dt="2021-08-25T14:05:00.556" v="106" actId="207"/>
          <ac:spMkLst>
            <pc:docMk/>
            <pc:sldMk cId="2547531638" sldId="266"/>
            <ac:spMk id="3" creationId="{00000000-0000-0000-0000-000000000000}"/>
          </ac:spMkLst>
        </pc:spChg>
      </pc:sldChg>
      <pc:sldChg chg="modSp mod">
        <pc:chgData name="Mike Bloys" userId="1248c4d8-7b2b-4b32-b8bd-163ae845f9bb" providerId="ADAL" clId="{EE78A5DC-2FBC-4238-9FCB-96026AA7E31A}" dt="2021-08-25T14:05:53.309" v="110" actId="12"/>
        <pc:sldMkLst>
          <pc:docMk/>
          <pc:sldMk cId="1030175469" sldId="270"/>
        </pc:sldMkLst>
        <pc:spChg chg="mod">
          <ac:chgData name="Mike Bloys" userId="1248c4d8-7b2b-4b32-b8bd-163ae845f9bb" providerId="ADAL" clId="{EE78A5DC-2FBC-4238-9FCB-96026AA7E31A}" dt="2021-08-25T14:05:53.309" v="110" actId="12"/>
          <ac:spMkLst>
            <pc:docMk/>
            <pc:sldMk cId="1030175469" sldId="270"/>
            <ac:spMk id="3" creationId="{00000000-0000-0000-0000-000000000000}"/>
          </ac:spMkLst>
        </pc:spChg>
      </pc:sldChg>
      <pc:sldChg chg="modSp mod">
        <pc:chgData name="Mike Bloys" userId="1248c4d8-7b2b-4b32-b8bd-163ae845f9bb" providerId="ADAL" clId="{EE78A5DC-2FBC-4238-9FCB-96026AA7E31A}" dt="2021-08-25T14:06:20.962" v="116" actId="692"/>
        <pc:sldMkLst>
          <pc:docMk/>
          <pc:sldMk cId="2324984476" sldId="272"/>
        </pc:sldMkLst>
        <pc:spChg chg="mod">
          <ac:chgData name="Mike Bloys" userId="1248c4d8-7b2b-4b32-b8bd-163ae845f9bb" providerId="ADAL" clId="{EE78A5DC-2FBC-4238-9FCB-96026AA7E31A}" dt="2021-08-25T14:06:02.469" v="112" actId="207"/>
          <ac:spMkLst>
            <pc:docMk/>
            <pc:sldMk cId="2324984476" sldId="272"/>
            <ac:spMk id="3" creationId="{00000000-0000-0000-0000-000000000000}"/>
          </ac:spMkLst>
        </pc:spChg>
        <pc:cxnChg chg="mod">
          <ac:chgData name="Mike Bloys" userId="1248c4d8-7b2b-4b32-b8bd-163ae845f9bb" providerId="ADAL" clId="{EE78A5DC-2FBC-4238-9FCB-96026AA7E31A}" dt="2021-08-25T14:06:20.962" v="116" actId="692"/>
          <ac:cxnSpMkLst>
            <pc:docMk/>
            <pc:sldMk cId="2324984476" sldId="272"/>
            <ac:cxnSpMk id="6" creationId="{A641FAB0-01E8-447F-9837-B44707A43097}"/>
          </ac:cxnSpMkLst>
        </pc:cxnChg>
      </pc:sldChg>
      <pc:sldChg chg="modSp mod">
        <pc:chgData name="Mike Bloys" userId="1248c4d8-7b2b-4b32-b8bd-163ae845f9bb" providerId="ADAL" clId="{EE78A5DC-2FBC-4238-9FCB-96026AA7E31A}" dt="2021-08-25T14:06:44.005" v="120" actId="207"/>
        <pc:sldMkLst>
          <pc:docMk/>
          <pc:sldMk cId="713254963" sldId="273"/>
        </pc:sldMkLst>
        <pc:spChg chg="mod">
          <ac:chgData name="Mike Bloys" userId="1248c4d8-7b2b-4b32-b8bd-163ae845f9bb" providerId="ADAL" clId="{EE78A5DC-2FBC-4238-9FCB-96026AA7E31A}" dt="2021-08-25T14:06:44.005" v="120" actId="207"/>
          <ac:spMkLst>
            <pc:docMk/>
            <pc:sldMk cId="713254963" sldId="273"/>
            <ac:spMk id="3" creationId="{00000000-0000-0000-0000-000000000000}"/>
          </ac:spMkLst>
        </pc:spChg>
      </pc:sldChg>
      <pc:sldChg chg="addSp delSp modSp mod">
        <pc:chgData name="Mike Bloys" userId="1248c4d8-7b2b-4b32-b8bd-163ae845f9bb" providerId="ADAL" clId="{EE78A5DC-2FBC-4238-9FCB-96026AA7E31A}" dt="2021-08-25T14:11:31.036" v="138" actId="6549"/>
        <pc:sldMkLst>
          <pc:docMk/>
          <pc:sldMk cId="4272106912" sldId="274"/>
        </pc:sldMkLst>
        <pc:spChg chg="mod">
          <ac:chgData name="Mike Bloys" userId="1248c4d8-7b2b-4b32-b8bd-163ae845f9bb" providerId="ADAL" clId="{EE78A5DC-2FBC-4238-9FCB-96026AA7E31A}" dt="2021-08-25T14:11:31.036" v="138" actId="6549"/>
          <ac:spMkLst>
            <pc:docMk/>
            <pc:sldMk cId="4272106912" sldId="274"/>
            <ac:spMk id="3" creationId="{00000000-0000-0000-0000-000000000000}"/>
          </ac:spMkLst>
        </pc:spChg>
        <pc:spChg chg="del">
          <ac:chgData name="Mike Bloys" userId="1248c4d8-7b2b-4b32-b8bd-163ae845f9bb" providerId="ADAL" clId="{EE78A5DC-2FBC-4238-9FCB-96026AA7E31A}" dt="2021-08-25T14:10:59.918" v="132" actId="478"/>
          <ac:spMkLst>
            <pc:docMk/>
            <pc:sldMk cId="4272106912" sldId="274"/>
            <ac:spMk id="5" creationId="{D9AC7EF1-0913-4AAE-B4B5-17C7DB759BAD}"/>
          </ac:spMkLst>
        </pc:spChg>
        <pc:graphicFrameChg chg="mod modGraphic">
          <ac:chgData name="Mike Bloys" userId="1248c4d8-7b2b-4b32-b8bd-163ae845f9bb" providerId="ADAL" clId="{EE78A5DC-2FBC-4238-9FCB-96026AA7E31A}" dt="2021-08-25T14:11:07.463" v="134" actId="14100"/>
          <ac:graphicFrameMkLst>
            <pc:docMk/>
            <pc:sldMk cId="4272106912" sldId="274"/>
            <ac:graphicFrameMk id="4" creationId="{00000000-0000-0000-0000-000000000000}"/>
          </ac:graphicFrameMkLst>
        </pc:graphicFrameChg>
        <pc:picChg chg="del">
          <ac:chgData name="Mike Bloys" userId="1248c4d8-7b2b-4b32-b8bd-163ae845f9bb" providerId="ADAL" clId="{EE78A5DC-2FBC-4238-9FCB-96026AA7E31A}" dt="2021-08-25T14:10:57.757" v="131" actId="478"/>
          <ac:picMkLst>
            <pc:docMk/>
            <pc:sldMk cId="4272106912" sldId="274"/>
            <ac:picMk id="7" creationId="{BEF39024-8530-4F66-88CC-A3EBA83726AD}"/>
          </ac:picMkLst>
        </pc:picChg>
        <pc:picChg chg="add mod ord modCrop">
          <ac:chgData name="Mike Bloys" userId="1248c4d8-7b2b-4b32-b8bd-163ae845f9bb" providerId="ADAL" clId="{EE78A5DC-2FBC-4238-9FCB-96026AA7E31A}" dt="2021-08-25T14:11:13.299" v="135" actId="14100"/>
          <ac:picMkLst>
            <pc:docMk/>
            <pc:sldMk cId="4272106912" sldId="274"/>
            <ac:picMk id="9" creationId="{47B4660D-E07C-45DE-86C6-41482573F724}"/>
          </ac:picMkLst>
        </pc:picChg>
      </pc:sldChg>
      <pc:sldChg chg="modSp mod">
        <pc:chgData name="Mike Bloys" userId="1248c4d8-7b2b-4b32-b8bd-163ae845f9bb" providerId="ADAL" clId="{EE78A5DC-2FBC-4238-9FCB-96026AA7E31A}" dt="2021-08-25T14:12:37.452" v="151" actId="207"/>
        <pc:sldMkLst>
          <pc:docMk/>
          <pc:sldMk cId="4034301414" sldId="279"/>
        </pc:sldMkLst>
        <pc:spChg chg="mod">
          <ac:chgData name="Mike Bloys" userId="1248c4d8-7b2b-4b32-b8bd-163ae845f9bb" providerId="ADAL" clId="{EE78A5DC-2FBC-4238-9FCB-96026AA7E31A}" dt="2021-08-25T14:12:37.452" v="151" actId="207"/>
          <ac:spMkLst>
            <pc:docMk/>
            <pc:sldMk cId="4034301414" sldId="279"/>
            <ac:spMk id="3" creationId="{00000000-0000-0000-0000-000000000000}"/>
          </ac:spMkLst>
        </pc:spChg>
      </pc:sldChg>
      <pc:sldChg chg="addSp delSp modSp mod delCm">
        <pc:chgData name="Mike Bloys" userId="1248c4d8-7b2b-4b32-b8bd-163ae845f9bb" providerId="ADAL" clId="{EE78A5DC-2FBC-4238-9FCB-96026AA7E31A}" dt="2021-08-25T13:40:49.341" v="73" actId="1592"/>
        <pc:sldMkLst>
          <pc:docMk/>
          <pc:sldMk cId="1118712032" sldId="280"/>
        </pc:sldMkLst>
        <pc:picChg chg="del">
          <ac:chgData name="Mike Bloys" userId="1248c4d8-7b2b-4b32-b8bd-163ae845f9bb" providerId="ADAL" clId="{EE78A5DC-2FBC-4238-9FCB-96026AA7E31A}" dt="2021-08-25T13:40:36.064" v="72" actId="478"/>
          <ac:picMkLst>
            <pc:docMk/>
            <pc:sldMk cId="1118712032" sldId="280"/>
            <ac:picMk id="5" creationId="{F25B93BA-DFDE-4D2A-9062-8526804A052F}"/>
          </ac:picMkLst>
        </pc:picChg>
        <pc:picChg chg="add del mod">
          <ac:chgData name="Mike Bloys" userId="1248c4d8-7b2b-4b32-b8bd-163ae845f9bb" providerId="ADAL" clId="{EE78A5DC-2FBC-4238-9FCB-96026AA7E31A}" dt="2021-08-25T13:39:54.791" v="60" actId="21"/>
          <ac:picMkLst>
            <pc:docMk/>
            <pc:sldMk cId="1118712032" sldId="280"/>
            <ac:picMk id="6" creationId="{A64A3664-7E8C-496F-B31E-6FA6DC585634}"/>
          </ac:picMkLst>
        </pc:picChg>
        <pc:picChg chg="del">
          <ac:chgData name="Mike Bloys" userId="1248c4d8-7b2b-4b32-b8bd-163ae845f9bb" providerId="ADAL" clId="{EE78A5DC-2FBC-4238-9FCB-96026AA7E31A}" dt="2021-08-25T13:40:21.309" v="68" actId="478"/>
          <ac:picMkLst>
            <pc:docMk/>
            <pc:sldMk cId="1118712032" sldId="280"/>
            <ac:picMk id="8" creationId="{F5E4CA72-97F8-4980-8DEC-2CCC26D749D9}"/>
          </ac:picMkLst>
        </pc:picChg>
        <pc:picChg chg="del">
          <ac:chgData name="Mike Bloys" userId="1248c4d8-7b2b-4b32-b8bd-163ae845f9bb" providerId="ADAL" clId="{EE78A5DC-2FBC-4238-9FCB-96026AA7E31A}" dt="2021-08-25T13:40:26.589" v="70" actId="478"/>
          <ac:picMkLst>
            <pc:docMk/>
            <pc:sldMk cId="1118712032" sldId="280"/>
            <ac:picMk id="12" creationId="{65F516ED-4C1D-4127-BB1B-9DB8932FBD73}"/>
          </ac:picMkLst>
        </pc:picChg>
        <pc:picChg chg="add mod ord">
          <ac:chgData name="Mike Bloys" userId="1248c4d8-7b2b-4b32-b8bd-163ae845f9bb" providerId="ADAL" clId="{EE78A5DC-2FBC-4238-9FCB-96026AA7E31A}" dt="2021-08-25T13:40:18.288" v="66" actId="167"/>
          <ac:picMkLst>
            <pc:docMk/>
            <pc:sldMk cId="1118712032" sldId="280"/>
            <ac:picMk id="13" creationId="{8532E662-0DFC-472F-BC5C-739F1CD06E00}"/>
          </ac:picMkLst>
        </pc:picChg>
        <pc:picChg chg="add mod ord">
          <ac:chgData name="Mike Bloys" userId="1248c4d8-7b2b-4b32-b8bd-163ae845f9bb" providerId="ADAL" clId="{EE78A5DC-2FBC-4238-9FCB-96026AA7E31A}" dt="2021-08-25T13:40:18.288" v="66" actId="167"/>
          <ac:picMkLst>
            <pc:docMk/>
            <pc:sldMk cId="1118712032" sldId="280"/>
            <ac:picMk id="14" creationId="{10CDCD1A-1BDD-46E1-B358-F908CFB4C071}"/>
          </ac:picMkLst>
        </pc:picChg>
        <pc:picChg chg="del">
          <ac:chgData name="Mike Bloys" userId="1248c4d8-7b2b-4b32-b8bd-163ae845f9bb" providerId="ADAL" clId="{EE78A5DC-2FBC-4238-9FCB-96026AA7E31A}" dt="2021-08-25T13:40:20.321" v="67" actId="478"/>
          <ac:picMkLst>
            <pc:docMk/>
            <pc:sldMk cId="1118712032" sldId="280"/>
            <ac:picMk id="1026" creationId="{417B329B-3E16-40EE-9360-5F32AC937543}"/>
          </ac:picMkLst>
        </pc:picChg>
        <pc:picChg chg="del">
          <ac:chgData name="Mike Bloys" userId="1248c4d8-7b2b-4b32-b8bd-163ae845f9bb" providerId="ADAL" clId="{EE78A5DC-2FBC-4238-9FCB-96026AA7E31A}" dt="2021-08-25T13:40:22.849" v="69" actId="478"/>
          <ac:picMkLst>
            <pc:docMk/>
            <pc:sldMk cId="1118712032" sldId="280"/>
            <ac:picMk id="1030" creationId="{0D1BC08E-35B5-420A-9419-AE4ECF32EDFA}"/>
          </ac:picMkLst>
        </pc:picChg>
        <pc:picChg chg="del">
          <ac:chgData name="Mike Bloys" userId="1248c4d8-7b2b-4b32-b8bd-163ae845f9bb" providerId="ADAL" clId="{EE78A5DC-2FBC-4238-9FCB-96026AA7E31A}" dt="2021-08-25T13:40:28.385" v="71" actId="478"/>
          <ac:picMkLst>
            <pc:docMk/>
            <pc:sldMk cId="1118712032" sldId="280"/>
            <ac:picMk id="1032" creationId="{9C0BAB71-42E1-4082-946D-D43D38F75F77}"/>
          </ac:picMkLst>
        </pc:picChg>
      </pc:sldChg>
      <pc:sldChg chg="modSp mod">
        <pc:chgData name="Mike Bloys" userId="1248c4d8-7b2b-4b32-b8bd-163ae845f9bb" providerId="ADAL" clId="{EE78A5DC-2FBC-4238-9FCB-96026AA7E31A}" dt="2021-08-25T14:03:37.005" v="94" actId="207"/>
        <pc:sldMkLst>
          <pc:docMk/>
          <pc:sldMk cId="315966997" sldId="282"/>
        </pc:sldMkLst>
        <pc:spChg chg="mod">
          <ac:chgData name="Mike Bloys" userId="1248c4d8-7b2b-4b32-b8bd-163ae845f9bb" providerId="ADAL" clId="{EE78A5DC-2FBC-4238-9FCB-96026AA7E31A}" dt="2021-08-25T14:03:37.005" v="94" actId="207"/>
          <ac:spMkLst>
            <pc:docMk/>
            <pc:sldMk cId="315966997" sldId="282"/>
            <ac:spMk id="3" creationId="{448AFA11-C7F7-4BCE-B3A7-10EA5C830004}"/>
          </ac:spMkLst>
        </pc:spChg>
      </pc:sldChg>
      <pc:sldChg chg="addSp delSp modSp mod">
        <pc:chgData name="Mike Bloys" userId="1248c4d8-7b2b-4b32-b8bd-163ae845f9bb" providerId="ADAL" clId="{EE78A5DC-2FBC-4238-9FCB-96026AA7E31A}" dt="2021-08-25T14:01:54.812" v="83" actId="732"/>
        <pc:sldMkLst>
          <pc:docMk/>
          <pc:sldMk cId="1027235391" sldId="284"/>
        </pc:sldMkLst>
        <pc:spChg chg="del">
          <ac:chgData name="Mike Bloys" userId="1248c4d8-7b2b-4b32-b8bd-163ae845f9bb" providerId="ADAL" clId="{EE78A5DC-2FBC-4238-9FCB-96026AA7E31A}" dt="2021-08-25T14:01:46.492" v="81" actId="478"/>
          <ac:spMkLst>
            <pc:docMk/>
            <pc:sldMk cId="1027235391" sldId="284"/>
            <ac:spMk id="4" creationId="{E9D1FEBE-2F36-4FEC-BCA4-289D82DAFC5D}"/>
          </ac:spMkLst>
        </pc:spChg>
        <pc:picChg chg="del">
          <ac:chgData name="Mike Bloys" userId="1248c4d8-7b2b-4b32-b8bd-163ae845f9bb" providerId="ADAL" clId="{EE78A5DC-2FBC-4238-9FCB-96026AA7E31A}" dt="2021-08-25T14:01:47.835" v="82" actId="478"/>
          <ac:picMkLst>
            <pc:docMk/>
            <pc:sldMk cId="1027235391" sldId="284"/>
            <ac:picMk id="5" creationId="{301A570D-E52B-4124-87F9-2C586C621379}"/>
          </ac:picMkLst>
        </pc:picChg>
        <pc:picChg chg="add mod ord modCrop">
          <ac:chgData name="Mike Bloys" userId="1248c4d8-7b2b-4b32-b8bd-163ae845f9bb" providerId="ADAL" clId="{EE78A5DC-2FBC-4238-9FCB-96026AA7E31A}" dt="2021-08-25T14:01:54.812" v="83" actId="732"/>
          <ac:picMkLst>
            <pc:docMk/>
            <pc:sldMk cId="1027235391" sldId="284"/>
            <ac:picMk id="7" creationId="{CBD88A08-190A-40A9-BE6D-E626F5B7095F}"/>
          </ac:picMkLst>
        </pc:picChg>
      </pc:sldChg>
      <pc:sldChg chg="modSp mod">
        <pc:chgData name="Mike Bloys" userId="1248c4d8-7b2b-4b32-b8bd-163ae845f9bb" providerId="ADAL" clId="{EE78A5DC-2FBC-4238-9FCB-96026AA7E31A}" dt="2021-08-25T14:05:12.760" v="108" actId="15"/>
        <pc:sldMkLst>
          <pc:docMk/>
          <pc:sldMk cId="319026838" sldId="285"/>
        </pc:sldMkLst>
        <pc:spChg chg="mod">
          <ac:chgData name="Mike Bloys" userId="1248c4d8-7b2b-4b32-b8bd-163ae845f9bb" providerId="ADAL" clId="{EE78A5DC-2FBC-4238-9FCB-96026AA7E31A}" dt="2021-08-25T14:05:12.760" v="108" actId="15"/>
          <ac:spMkLst>
            <pc:docMk/>
            <pc:sldMk cId="319026838" sldId="285"/>
            <ac:spMk id="3" creationId="{9E231B20-5464-446D-874B-B336C9E8F94D}"/>
          </ac:spMkLst>
        </pc:spChg>
      </pc:sldChg>
      <pc:sldChg chg="modSp mod">
        <pc:chgData name="Mike Bloys" userId="1248c4d8-7b2b-4b32-b8bd-163ae845f9bb" providerId="ADAL" clId="{EE78A5DC-2FBC-4238-9FCB-96026AA7E31A}" dt="2021-08-25T14:06:35.239" v="118" actId="207"/>
        <pc:sldMkLst>
          <pc:docMk/>
          <pc:sldMk cId="3335185630" sldId="286"/>
        </pc:sldMkLst>
        <pc:spChg chg="mod">
          <ac:chgData name="Mike Bloys" userId="1248c4d8-7b2b-4b32-b8bd-163ae845f9bb" providerId="ADAL" clId="{EE78A5DC-2FBC-4238-9FCB-96026AA7E31A}" dt="2021-08-25T14:06:35.239" v="118" actId="207"/>
          <ac:spMkLst>
            <pc:docMk/>
            <pc:sldMk cId="3335185630" sldId="286"/>
            <ac:spMk id="3" creationId="{00000000-0000-0000-0000-000000000000}"/>
          </ac:spMkLst>
        </pc:spChg>
      </pc:sldChg>
      <pc:sldChg chg="modSp mod">
        <pc:chgData name="Mike Bloys" userId="1248c4d8-7b2b-4b32-b8bd-163ae845f9bb" providerId="ADAL" clId="{EE78A5DC-2FBC-4238-9FCB-96026AA7E31A}" dt="2021-08-25T14:12:20.186" v="149" actId="207"/>
        <pc:sldMkLst>
          <pc:docMk/>
          <pc:sldMk cId="846973933" sldId="288"/>
        </pc:sldMkLst>
        <pc:spChg chg="mod">
          <ac:chgData name="Mike Bloys" userId="1248c4d8-7b2b-4b32-b8bd-163ae845f9bb" providerId="ADAL" clId="{EE78A5DC-2FBC-4238-9FCB-96026AA7E31A}" dt="2021-08-25T14:12:20.186" v="149" actId="207"/>
          <ac:spMkLst>
            <pc:docMk/>
            <pc:sldMk cId="846973933" sldId="288"/>
            <ac:spMk id="3" creationId="{06934EDC-14D7-4E58-8636-5E16A8B39CFC}"/>
          </ac:spMkLst>
        </pc:spChg>
      </pc:sldChg>
      <pc:sldChg chg="addSp delSp modSp mod">
        <pc:chgData name="Mike Bloys" userId="1248c4d8-7b2b-4b32-b8bd-163ae845f9bb" providerId="ADAL" clId="{EE78A5DC-2FBC-4238-9FCB-96026AA7E31A}" dt="2021-08-25T14:19:35.562" v="159" actId="478"/>
        <pc:sldMkLst>
          <pc:docMk/>
          <pc:sldMk cId="1181046319" sldId="290"/>
        </pc:sldMkLst>
        <pc:picChg chg="add mod ord modCrop">
          <ac:chgData name="Mike Bloys" userId="1248c4d8-7b2b-4b32-b8bd-163ae845f9bb" providerId="ADAL" clId="{EE78A5DC-2FBC-4238-9FCB-96026AA7E31A}" dt="2021-08-25T14:19:16.215" v="155" actId="167"/>
          <ac:picMkLst>
            <pc:docMk/>
            <pc:sldMk cId="1181046319" sldId="290"/>
            <ac:picMk id="5" creationId="{471865B4-355E-438C-A23C-6CC72E1039B1}"/>
          </ac:picMkLst>
        </pc:picChg>
        <pc:picChg chg="add del mod">
          <ac:chgData name="Mike Bloys" userId="1248c4d8-7b2b-4b32-b8bd-163ae845f9bb" providerId="ADAL" clId="{EE78A5DC-2FBC-4238-9FCB-96026AA7E31A}" dt="2021-08-25T14:19:35.562" v="159" actId="478"/>
          <ac:picMkLst>
            <pc:docMk/>
            <pc:sldMk cId="1181046319" sldId="290"/>
            <ac:picMk id="8" creationId="{9FD8B5B9-5DEE-47F2-AF71-E3CB680E8D58}"/>
          </ac:picMkLst>
        </pc:picChg>
      </pc:sldChg>
      <pc:sldChg chg="modSp mod">
        <pc:chgData name="Mike Bloys" userId="1248c4d8-7b2b-4b32-b8bd-163ae845f9bb" providerId="ADAL" clId="{EE78A5DC-2FBC-4238-9FCB-96026AA7E31A}" dt="2021-08-25T13:41:07.511" v="75" actId="15"/>
        <pc:sldMkLst>
          <pc:docMk/>
          <pc:sldMk cId="2115228972" sldId="293"/>
        </pc:sldMkLst>
        <pc:spChg chg="mod">
          <ac:chgData name="Mike Bloys" userId="1248c4d8-7b2b-4b32-b8bd-163ae845f9bb" providerId="ADAL" clId="{EE78A5DC-2FBC-4238-9FCB-96026AA7E31A}" dt="2021-08-25T13:41:07.511" v="75" actId="15"/>
          <ac:spMkLst>
            <pc:docMk/>
            <pc:sldMk cId="2115228972" sldId="293"/>
            <ac:spMk id="3" creationId="{001CDEDC-9DD1-4A92-A905-72ACAAA8A2FA}"/>
          </ac:spMkLst>
        </pc:spChg>
      </pc:sldChg>
      <pc:sldChg chg="modSp mod">
        <pc:chgData name="Mike Bloys" userId="1248c4d8-7b2b-4b32-b8bd-163ae845f9bb" providerId="ADAL" clId="{EE78A5DC-2FBC-4238-9FCB-96026AA7E31A}" dt="2021-08-25T14:12:27.059" v="150" actId="207"/>
        <pc:sldMkLst>
          <pc:docMk/>
          <pc:sldMk cId="2624322720" sldId="295"/>
        </pc:sldMkLst>
        <pc:spChg chg="mod">
          <ac:chgData name="Mike Bloys" userId="1248c4d8-7b2b-4b32-b8bd-163ae845f9bb" providerId="ADAL" clId="{EE78A5DC-2FBC-4238-9FCB-96026AA7E31A}" dt="2021-08-25T14:12:27.059" v="150" actId="207"/>
          <ac:spMkLst>
            <pc:docMk/>
            <pc:sldMk cId="2624322720" sldId="295"/>
            <ac:spMk id="3" creationId="{06934EDC-14D7-4E58-8636-5E16A8B39CFC}"/>
          </ac:spMkLst>
        </pc:spChg>
      </pc:sldChg>
      <pc:sldChg chg="modSp mod">
        <pc:chgData name="Mike Bloys" userId="1248c4d8-7b2b-4b32-b8bd-163ae845f9bb" providerId="ADAL" clId="{EE78A5DC-2FBC-4238-9FCB-96026AA7E31A}" dt="2021-08-25T14:04:29.287" v="101" actId="207"/>
        <pc:sldMkLst>
          <pc:docMk/>
          <pc:sldMk cId="1170206454" sldId="296"/>
        </pc:sldMkLst>
        <pc:spChg chg="mod">
          <ac:chgData name="Mike Bloys" userId="1248c4d8-7b2b-4b32-b8bd-163ae845f9bb" providerId="ADAL" clId="{EE78A5DC-2FBC-4238-9FCB-96026AA7E31A}" dt="2021-08-25T14:04:29.287" v="101" actId="207"/>
          <ac:spMkLst>
            <pc:docMk/>
            <pc:sldMk cId="1170206454" sldId="296"/>
            <ac:spMk id="3" creationId="{3A99A339-9A74-439A-B756-EFD66ADF78F7}"/>
          </ac:spMkLst>
        </pc:spChg>
      </pc:sldChg>
      <pc:sldChg chg="modSp mod">
        <pc:chgData name="Mike Bloys" userId="1248c4d8-7b2b-4b32-b8bd-163ae845f9bb" providerId="ADAL" clId="{EE78A5DC-2FBC-4238-9FCB-96026AA7E31A}" dt="2021-08-25T14:12:09.392" v="147" actId="6549"/>
        <pc:sldMkLst>
          <pc:docMk/>
          <pc:sldMk cId="917603793" sldId="297"/>
        </pc:sldMkLst>
        <pc:spChg chg="mod">
          <ac:chgData name="Mike Bloys" userId="1248c4d8-7b2b-4b32-b8bd-163ae845f9bb" providerId="ADAL" clId="{EE78A5DC-2FBC-4238-9FCB-96026AA7E31A}" dt="2021-08-25T14:12:09.392" v="147" actId="6549"/>
          <ac:spMkLst>
            <pc:docMk/>
            <pc:sldMk cId="917603793" sldId="297"/>
            <ac:spMk id="3" creationId="{00000000-0000-0000-0000-000000000000}"/>
          </ac:spMkLst>
        </pc:spChg>
        <pc:graphicFrameChg chg="mod modGraphic">
          <ac:chgData name="Mike Bloys" userId="1248c4d8-7b2b-4b32-b8bd-163ae845f9bb" providerId="ADAL" clId="{EE78A5DC-2FBC-4238-9FCB-96026AA7E31A}" dt="2021-08-25T14:11:49.763" v="141" actId="207"/>
          <ac:graphicFrameMkLst>
            <pc:docMk/>
            <pc:sldMk cId="917603793" sldId="297"/>
            <ac:graphicFrameMk id="4" creationId="{00000000-0000-0000-0000-000000000000}"/>
          </ac:graphicFrameMkLst>
        </pc:graphicFrameChg>
      </pc:sldChg>
      <pc:sldMasterChg chg="delSldLayout modSldLayout">
        <pc:chgData name="Mike Bloys" userId="1248c4d8-7b2b-4b32-b8bd-163ae845f9bb" providerId="ADAL" clId="{EE78A5DC-2FBC-4238-9FCB-96026AA7E31A}" dt="2021-08-25T14:03:51.649" v="95"/>
        <pc:sldMasterMkLst>
          <pc:docMk/>
          <pc:sldMasterMk cId="4112846155" sldId="2147483660"/>
        </pc:sldMasterMkLst>
        <pc:sldLayoutChg chg="modSp">
          <pc:chgData name="Mike Bloys" userId="1248c4d8-7b2b-4b32-b8bd-163ae845f9bb" providerId="ADAL" clId="{EE78A5DC-2FBC-4238-9FCB-96026AA7E31A}" dt="2021-08-25T10:21:38.739" v="0" actId="14826"/>
          <pc:sldLayoutMkLst>
            <pc:docMk/>
            <pc:sldMasterMk cId="4112846155" sldId="2147483660"/>
            <pc:sldLayoutMk cId="939894443" sldId="2147483662"/>
          </pc:sldLayoutMkLst>
          <pc:picChg chg="mod">
            <ac:chgData name="Mike Bloys" userId="1248c4d8-7b2b-4b32-b8bd-163ae845f9bb" providerId="ADAL" clId="{EE78A5DC-2FBC-4238-9FCB-96026AA7E31A}" dt="2021-08-25T10:21:38.739" v="0" actId="14826"/>
            <ac:picMkLst>
              <pc:docMk/>
              <pc:sldMasterMk cId="4112846155" sldId="2147483660"/>
              <pc:sldLayoutMk cId="939894443" sldId="2147483662"/>
              <ac:picMk id="4" creationId="{C3620A6D-1C0A-4AD5-82E6-D657C710C1FB}"/>
            </ac:picMkLst>
          </pc:picChg>
        </pc:sldLayoutChg>
        <pc:sldLayoutChg chg="setBg">
          <pc:chgData name="Mike Bloys" userId="1248c4d8-7b2b-4b32-b8bd-163ae845f9bb" providerId="ADAL" clId="{EE78A5DC-2FBC-4238-9FCB-96026AA7E31A}" dt="2021-08-25T13:36:38.793" v="38"/>
          <pc:sldLayoutMkLst>
            <pc:docMk/>
            <pc:sldMasterMk cId="4112846155" sldId="2147483660"/>
            <pc:sldLayoutMk cId="7990883" sldId="2147483663"/>
          </pc:sldLayoutMkLst>
        </pc:sldLayoutChg>
        <pc:sldLayoutChg chg="setBg">
          <pc:chgData name="Mike Bloys" userId="1248c4d8-7b2b-4b32-b8bd-163ae845f9bb" providerId="ADAL" clId="{EE78A5DC-2FBC-4238-9FCB-96026AA7E31A}" dt="2021-08-25T14:03:51.649" v="95"/>
          <pc:sldLayoutMkLst>
            <pc:docMk/>
            <pc:sldMasterMk cId="4112846155" sldId="2147483660"/>
            <pc:sldLayoutMk cId="4097881477" sldId="2147483664"/>
          </pc:sldLayoutMkLst>
        </pc:sldLayoutChg>
        <pc:sldLayoutChg chg="addSp delSp modSp mod">
          <pc:chgData name="Mike Bloys" userId="1248c4d8-7b2b-4b32-b8bd-163ae845f9bb" providerId="ADAL" clId="{EE78A5DC-2FBC-4238-9FCB-96026AA7E31A}" dt="2021-08-25T14:02:27.467" v="85" actId="207"/>
          <pc:sldLayoutMkLst>
            <pc:docMk/>
            <pc:sldMasterMk cId="4112846155" sldId="2147483660"/>
            <pc:sldLayoutMk cId="1415037018" sldId="2147483665"/>
          </pc:sldLayoutMkLst>
          <pc:spChg chg="mod">
            <ac:chgData name="Mike Bloys" userId="1248c4d8-7b2b-4b32-b8bd-163ae845f9bb" providerId="ADAL" clId="{EE78A5DC-2FBC-4238-9FCB-96026AA7E31A}" dt="2021-08-25T13:37:09.920" v="40" actId="207"/>
            <ac:spMkLst>
              <pc:docMk/>
              <pc:sldMasterMk cId="4112846155" sldId="2147483660"/>
              <pc:sldLayoutMk cId="1415037018" sldId="2147483665"/>
              <ac:spMk id="9" creationId="{00000000-0000-0000-0000-000000000000}"/>
            </ac:spMkLst>
          </pc:spChg>
          <pc:spChg chg="mod">
            <ac:chgData name="Mike Bloys" userId="1248c4d8-7b2b-4b32-b8bd-163ae845f9bb" providerId="ADAL" clId="{EE78A5DC-2FBC-4238-9FCB-96026AA7E31A}" dt="2021-08-25T13:34:13.583" v="36" actId="20577"/>
            <ac:spMkLst>
              <pc:docMk/>
              <pc:sldMasterMk cId="4112846155" sldId="2147483660"/>
              <pc:sldLayoutMk cId="1415037018" sldId="2147483665"/>
              <ac:spMk id="13" creationId="{233CBC3C-02E5-42AA-9746-0BE13474AF0A}"/>
            </ac:spMkLst>
          </pc:spChg>
          <pc:picChg chg="del">
            <ac:chgData name="Mike Bloys" userId="1248c4d8-7b2b-4b32-b8bd-163ae845f9bb" providerId="ADAL" clId="{EE78A5DC-2FBC-4238-9FCB-96026AA7E31A}" dt="2021-08-25T13:33:51.516" v="10" actId="478"/>
            <ac:picMkLst>
              <pc:docMk/>
              <pc:sldMasterMk cId="4112846155" sldId="2147483660"/>
              <pc:sldLayoutMk cId="1415037018" sldId="2147483665"/>
              <ac:picMk id="3" creationId="{A96DBF70-7064-4764-A2EE-685A8F4440F9}"/>
            </ac:picMkLst>
          </pc:picChg>
          <pc:picChg chg="add mod ord modCrop">
            <ac:chgData name="Mike Bloys" userId="1248c4d8-7b2b-4b32-b8bd-163ae845f9bb" providerId="ADAL" clId="{EE78A5DC-2FBC-4238-9FCB-96026AA7E31A}" dt="2021-08-25T13:33:48.729" v="9" actId="167"/>
            <ac:picMkLst>
              <pc:docMk/>
              <pc:sldMasterMk cId="4112846155" sldId="2147483660"/>
              <pc:sldLayoutMk cId="1415037018" sldId="2147483665"/>
              <ac:picMk id="7" creationId="{F034888B-AB9F-495D-8EAA-B62D1CF795BE}"/>
            </ac:picMkLst>
          </pc:picChg>
          <pc:picChg chg="add del mod ord modCrop">
            <ac:chgData name="Mike Bloys" userId="1248c4d8-7b2b-4b32-b8bd-163ae845f9bb" providerId="ADAL" clId="{EE78A5DC-2FBC-4238-9FCB-96026AA7E31A}" dt="2021-08-25T13:40:13.662" v="64" actId="478"/>
            <ac:picMkLst>
              <pc:docMk/>
              <pc:sldMasterMk cId="4112846155" sldId="2147483660"/>
              <pc:sldLayoutMk cId="1415037018" sldId="2147483665"/>
              <ac:picMk id="10" creationId="{6CBCC52E-088A-414D-A0E0-0400920EEA33}"/>
            </ac:picMkLst>
          </pc:picChg>
          <pc:picChg chg="mod">
            <ac:chgData name="Mike Bloys" userId="1248c4d8-7b2b-4b32-b8bd-163ae845f9bb" providerId="ADAL" clId="{EE78A5DC-2FBC-4238-9FCB-96026AA7E31A}" dt="2021-08-25T14:02:27.467" v="85" actId="207"/>
            <ac:picMkLst>
              <pc:docMk/>
              <pc:sldMasterMk cId="4112846155" sldId="2147483660"/>
              <pc:sldLayoutMk cId="1415037018" sldId="2147483665"/>
              <ac:picMk id="11" creationId="{86FCD402-F3A3-4128-987E-73ABA61A8308}"/>
            </ac:picMkLst>
          </pc:picChg>
        </pc:sldLayoutChg>
        <pc:sldLayoutChg chg="addSp delSp modSp mod">
          <pc:chgData name="Mike Bloys" userId="1248c4d8-7b2b-4b32-b8bd-163ae845f9bb" providerId="ADAL" clId="{EE78A5DC-2FBC-4238-9FCB-96026AA7E31A}" dt="2021-08-25T14:02:33.767" v="87" actId="207"/>
          <pc:sldLayoutMkLst>
            <pc:docMk/>
            <pc:sldMasterMk cId="4112846155" sldId="2147483660"/>
            <pc:sldLayoutMk cId="2159895046" sldId="2147483666"/>
          </pc:sldLayoutMkLst>
          <pc:spChg chg="del">
            <ac:chgData name="Mike Bloys" userId="1248c4d8-7b2b-4b32-b8bd-163ae845f9bb" providerId="ADAL" clId="{EE78A5DC-2FBC-4238-9FCB-96026AA7E31A}" dt="2021-08-25T13:38:25.361" v="43" actId="478"/>
            <ac:spMkLst>
              <pc:docMk/>
              <pc:sldMasterMk cId="4112846155" sldId="2147483660"/>
              <pc:sldLayoutMk cId="2159895046" sldId="2147483666"/>
              <ac:spMk id="10" creationId="{24D53D21-28A5-4750-96CB-83FA874F55F0}"/>
            </ac:spMkLst>
          </pc:spChg>
          <pc:spChg chg="add mod">
            <ac:chgData name="Mike Bloys" userId="1248c4d8-7b2b-4b32-b8bd-163ae845f9bb" providerId="ADAL" clId="{EE78A5DC-2FBC-4238-9FCB-96026AA7E31A}" dt="2021-08-25T13:38:26.517" v="44"/>
            <ac:spMkLst>
              <pc:docMk/>
              <pc:sldMasterMk cId="4112846155" sldId="2147483660"/>
              <pc:sldLayoutMk cId="2159895046" sldId="2147483666"/>
              <ac:spMk id="13" creationId="{9E7B6802-51B6-4037-8AA3-54290958AFDB}"/>
            </ac:spMkLst>
          </pc:spChg>
          <pc:spChg chg="mod">
            <ac:chgData name="Mike Bloys" userId="1248c4d8-7b2b-4b32-b8bd-163ae845f9bb" providerId="ADAL" clId="{EE78A5DC-2FBC-4238-9FCB-96026AA7E31A}" dt="2021-08-25T13:39:06.340" v="55" actId="207"/>
            <ac:spMkLst>
              <pc:docMk/>
              <pc:sldMasterMk cId="4112846155" sldId="2147483660"/>
              <pc:sldLayoutMk cId="2159895046" sldId="2147483666"/>
              <ac:spMk id="14" creationId="{D4DB0278-ED7C-4B58-A5D4-05859B9762F4}"/>
            </ac:spMkLst>
          </pc:spChg>
          <pc:picChg chg="del">
            <ac:chgData name="Mike Bloys" userId="1248c4d8-7b2b-4b32-b8bd-163ae845f9bb" providerId="ADAL" clId="{EE78A5DC-2FBC-4238-9FCB-96026AA7E31A}" dt="2021-08-25T13:38:25.361" v="43" actId="478"/>
            <ac:picMkLst>
              <pc:docMk/>
              <pc:sldMasterMk cId="4112846155" sldId="2147483660"/>
              <pc:sldLayoutMk cId="2159895046" sldId="2147483666"/>
              <ac:picMk id="8" creationId="{62EAD74D-3892-4DF1-8C5E-C147D2D611B6}"/>
            </ac:picMkLst>
          </pc:picChg>
          <pc:picChg chg="del">
            <ac:chgData name="Mike Bloys" userId="1248c4d8-7b2b-4b32-b8bd-163ae845f9bb" providerId="ADAL" clId="{EE78A5DC-2FBC-4238-9FCB-96026AA7E31A}" dt="2021-08-25T13:38:25.361" v="43" actId="478"/>
            <ac:picMkLst>
              <pc:docMk/>
              <pc:sldMasterMk cId="4112846155" sldId="2147483660"/>
              <pc:sldLayoutMk cId="2159895046" sldId="2147483666"/>
              <ac:picMk id="9" creationId="{60446443-297B-4C18-BF80-AF41EFAD3113}"/>
            </ac:picMkLst>
          </pc:picChg>
          <pc:picChg chg="add mod">
            <ac:chgData name="Mike Bloys" userId="1248c4d8-7b2b-4b32-b8bd-163ae845f9bb" providerId="ADAL" clId="{EE78A5DC-2FBC-4238-9FCB-96026AA7E31A}" dt="2021-08-25T13:38:26.517" v="44"/>
            <ac:picMkLst>
              <pc:docMk/>
              <pc:sldMasterMk cId="4112846155" sldId="2147483660"/>
              <pc:sldLayoutMk cId="2159895046" sldId="2147483666"/>
              <ac:picMk id="11" creationId="{9C1979E3-340F-42B7-BA15-62DA5C8EDA1C}"/>
            </ac:picMkLst>
          </pc:picChg>
          <pc:picChg chg="add mod">
            <ac:chgData name="Mike Bloys" userId="1248c4d8-7b2b-4b32-b8bd-163ae845f9bb" providerId="ADAL" clId="{EE78A5DC-2FBC-4238-9FCB-96026AA7E31A}" dt="2021-08-25T14:02:33.767" v="87" actId="207"/>
            <ac:picMkLst>
              <pc:docMk/>
              <pc:sldMasterMk cId="4112846155" sldId="2147483660"/>
              <pc:sldLayoutMk cId="2159895046" sldId="2147483666"/>
              <ac:picMk id="12" creationId="{81A0ABD9-8182-49AA-8C78-F4B9E5FFABB7}"/>
            </ac:picMkLst>
          </pc:picChg>
        </pc:sldLayoutChg>
        <pc:sldLayoutChg chg="addSp delSp modSp mod">
          <pc:chgData name="Mike Bloys" userId="1248c4d8-7b2b-4b32-b8bd-163ae845f9bb" providerId="ADAL" clId="{EE78A5DC-2FBC-4238-9FCB-96026AA7E31A}" dt="2021-08-25T13:38:58.908" v="53" actId="207"/>
          <pc:sldLayoutMkLst>
            <pc:docMk/>
            <pc:sldMasterMk cId="4112846155" sldId="2147483660"/>
            <pc:sldLayoutMk cId="2484285243" sldId="2147483667"/>
          </pc:sldLayoutMkLst>
          <pc:spChg chg="del">
            <ac:chgData name="Mike Bloys" userId="1248c4d8-7b2b-4b32-b8bd-163ae845f9bb" providerId="ADAL" clId="{EE78A5DC-2FBC-4238-9FCB-96026AA7E31A}" dt="2021-08-25T13:38:32.383" v="45" actId="478"/>
            <ac:spMkLst>
              <pc:docMk/>
              <pc:sldMasterMk cId="4112846155" sldId="2147483660"/>
              <pc:sldLayoutMk cId="2484285243" sldId="2147483667"/>
              <ac:spMk id="7" creationId="{287218B8-75F0-4D1D-9852-CE513C80E419}"/>
            </ac:spMkLst>
          </pc:spChg>
          <pc:spChg chg="add mod">
            <ac:chgData name="Mike Bloys" userId="1248c4d8-7b2b-4b32-b8bd-163ae845f9bb" providerId="ADAL" clId="{EE78A5DC-2FBC-4238-9FCB-96026AA7E31A}" dt="2021-08-25T13:38:32.879" v="46"/>
            <ac:spMkLst>
              <pc:docMk/>
              <pc:sldMasterMk cId="4112846155" sldId="2147483660"/>
              <pc:sldLayoutMk cId="2484285243" sldId="2147483667"/>
              <ac:spMk id="10" creationId="{8C04A18F-E4E1-4C8B-8611-906C6FC22347}"/>
            </ac:spMkLst>
          </pc:spChg>
          <pc:spChg chg="mod">
            <ac:chgData name="Mike Bloys" userId="1248c4d8-7b2b-4b32-b8bd-163ae845f9bb" providerId="ADAL" clId="{EE78A5DC-2FBC-4238-9FCB-96026AA7E31A}" dt="2021-08-25T13:38:58.908" v="53" actId="207"/>
            <ac:spMkLst>
              <pc:docMk/>
              <pc:sldMasterMk cId="4112846155" sldId="2147483660"/>
              <pc:sldLayoutMk cId="2484285243" sldId="2147483667"/>
              <ac:spMk id="11" creationId="{1CA50BDD-427A-438C-AFB5-DA67C815E830}"/>
            </ac:spMkLst>
          </pc:spChg>
          <pc:picChg chg="del">
            <ac:chgData name="Mike Bloys" userId="1248c4d8-7b2b-4b32-b8bd-163ae845f9bb" providerId="ADAL" clId="{EE78A5DC-2FBC-4238-9FCB-96026AA7E31A}" dt="2021-08-25T13:38:32.383" v="45" actId="478"/>
            <ac:picMkLst>
              <pc:docMk/>
              <pc:sldMasterMk cId="4112846155" sldId="2147483660"/>
              <pc:sldLayoutMk cId="2484285243" sldId="2147483667"/>
              <ac:picMk id="6" creationId="{9A7BECCA-1996-48E8-9EDD-828B8D898CFA}"/>
            </ac:picMkLst>
          </pc:picChg>
          <pc:picChg chg="add mod">
            <ac:chgData name="Mike Bloys" userId="1248c4d8-7b2b-4b32-b8bd-163ae845f9bb" providerId="ADAL" clId="{EE78A5DC-2FBC-4238-9FCB-96026AA7E31A}" dt="2021-08-25T13:38:32.879" v="46"/>
            <ac:picMkLst>
              <pc:docMk/>
              <pc:sldMasterMk cId="4112846155" sldId="2147483660"/>
              <pc:sldLayoutMk cId="2484285243" sldId="2147483667"/>
              <ac:picMk id="8" creationId="{DA8AFC64-EF8D-472C-8987-58BA3E6CE108}"/>
            </ac:picMkLst>
          </pc:picChg>
          <pc:picChg chg="add del mod">
            <ac:chgData name="Mike Bloys" userId="1248c4d8-7b2b-4b32-b8bd-163ae845f9bb" providerId="ADAL" clId="{EE78A5DC-2FBC-4238-9FCB-96026AA7E31A}" dt="2021-08-25T13:38:35.493" v="47" actId="478"/>
            <ac:picMkLst>
              <pc:docMk/>
              <pc:sldMasterMk cId="4112846155" sldId="2147483660"/>
              <pc:sldLayoutMk cId="2484285243" sldId="2147483667"/>
              <ac:picMk id="9" creationId="{6D3682C4-FFEE-4FE8-A206-2F67BAB236B5}"/>
            </ac:picMkLst>
          </pc:picChg>
        </pc:sldLayoutChg>
        <pc:sldLayoutChg chg="del">
          <pc:chgData name="Mike Bloys" userId="1248c4d8-7b2b-4b32-b8bd-163ae845f9bb" providerId="ADAL" clId="{EE78A5DC-2FBC-4238-9FCB-96026AA7E31A}" dt="2021-08-25T13:38:40.600" v="48" actId="2696"/>
          <pc:sldLayoutMkLst>
            <pc:docMk/>
            <pc:sldMasterMk cId="4112846155" sldId="2147483660"/>
            <pc:sldLayoutMk cId="88482964" sldId="2147483668"/>
          </pc:sldLayoutMkLst>
        </pc:sldLayoutChg>
        <pc:sldLayoutChg chg="addSp delSp modSp mod">
          <pc:chgData name="Mike Bloys" userId="1248c4d8-7b2b-4b32-b8bd-163ae845f9bb" providerId="ADAL" clId="{EE78A5DC-2FBC-4238-9FCB-96026AA7E31A}" dt="2021-08-25T14:02:41.831" v="88" actId="207"/>
          <pc:sldLayoutMkLst>
            <pc:docMk/>
            <pc:sldMasterMk cId="4112846155" sldId="2147483660"/>
            <pc:sldLayoutMk cId="2302417356" sldId="2147483669"/>
          </pc:sldLayoutMkLst>
          <pc:spChg chg="mod">
            <ac:chgData name="Mike Bloys" userId="1248c4d8-7b2b-4b32-b8bd-163ae845f9bb" providerId="ADAL" clId="{EE78A5DC-2FBC-4238-9FCB-96026AA7E31A}" dt="2021-08-25T13:38:47.988" v="51" actId="20577"/>
            <ac:spMkLst>
              <pc:docMk/>
              <pc:sldMasterMk cId="4112846155" sldId="2147483660"/>
              <pc:sldLayoutMk cId="2302417356" sldId="2147483669"/>
              <ac:spMk id="2" creationId="{00000000-0000-0000-0000-000000000000}"/>
            </ac:spMkLst>
          </pc:spChg>
          <pc:spChg chg="add mod">
            <ac:chgData name="Mike Bloys" userId="1248c4d8-7b2b-4b32-b8bd-163ae845f9bb" providerId="ADAL" clId="{EE78A5DC-2FBC-4238-9FCB-96026AA7E31A}" dt="2021-08-25T13:38:45.065" v="50"/>
            <ac:spMkLst>
              <pc:docMk/>
              <pc:sldMasterMk cId="4112846155" sldId="2147483660"/>
              <pc:sldLayoutMk cId="2302417356" sldId="2147483669"/>
              <ac:spMk id="9" creationId="{76626B0E-09E0-4D9C-8DEA-D6241EF09260}"/>
            </ac:spMkLst>
          </pc:spChg>
          <pc:spChg chg="del">
            <ac:chgData name="Mike Bloys" userId="1248c4d8-7b2b-4b32-b8bd-163ae845f9bb" providerId="ADAL" clId="{EE78A5DC-2FBC-4238-9FCB-96026AA7E31A}" dt="2021-08-25T13:38:44.241" v="49" actId="478"/>
            <ac:spMkLst>
              <pc:docMk/>
              <pc:sldMasterMk cId="4112846155" sldId="2147483660"/>
              <pc:sldLayoutMk cId="2302417356" sldId="2147483669"/>
              <ac:spMk id="11" creationId="{7030498F-7447-4CD5-BF19-47BC1CCBF4E9}"/>
            </ac:spMkLst>
          </pc:spChg>
          <pc:picChg chg="del">
            <ac:chgData name="Mike Bloys" userId="1248c4d8-7b2b-4b32-b8bd-163ae845f9bb" providerId="ADAL" clId="{EE78A5DC-2FBC-4238-9FCB-96026AA7E31A}" dt="2021-08-25T13:38:44.241" v="49" actId="478"/>
            <ac:picMkLst>
              <pc:docMk/>
              <pc:sldMasterMk cId="4112846155" sldId="2147483660"/>
              <pc:sldLayoutMk cId="2302417356" sldId="2147483669"/>
              <ac:picMk id="6" creationId="{5C6D71BE-A823-4B09-90B8-F8A499A31AD4}"/>
            </ac:picMkLst>
          </pc:picChg>
          <pc:picChg chg="add mod">
            <ac:chgData name="Mike Bloys" userId="1248c4d8-7b2b-4b32-b8bd-163ae845f9bb" providerId="ADAL" clId="{EE78A5DC-2FBC-4238-9FCB-96026AA7E31A}" dt="2021-08-25T13:38:45.065" v="50"/>
            <ac:picMkLst>
              <pc:docMk/>
              <pc:sldMasterMk cId="4112846155" sldId="2147483660"/>
              <pc:sldLayoutMk cId="2302417356" sldId="2147483669"/>
              <ac:picMk id="7" creationId="{C7923EF8-E448-4B85-9157-09F1A22DFFAF}"/>
            </ac:picMkLst>
          </pc:picChg>
          <pc:picChg chg="add mod">
            <ac:chgData name="Mike Bloys" userId="1248c4d8-7b2b-4b32-b8bd-163ae845f9bb" providerId="ADAL" clId="{EE78A5DC-2FBC-4238-9FCB-96026AA7E31A}" dt="2021-08-25T14:02:41.831" v="88" actId="207"/>
            <ac:picMkLst>
              <pc:docMk/>
              <pc:sldMasterMk cId="4112846155" sldId="2147483660"/>
              <pc:sldLayoutMk cId="2302417356" sldId="2147483669"/>
              <ac:picMk id="8" creationId="{8DEF5FEB-C6E7-43E0-A769-6BAD15C16336}"/>
            </ac:picMkLst>
          </pc:picChg>
          <pc:picChg chg="del">
            <ac:chgData name="Mike Bloys" userId="1248c4d8-7b2b-4b32-b8bd-163ae845f9bb" providerId="ADAL" clId="{EE78A5DC-2FBC-4238-9FCB-96026AA7E31A}" dt="2021-08-25T13:38:44.241" v="49" actId="478"/>
            <ac:picMkLst>
              <pc:docMk/>
              <pc:sldMasterMk cId="4112846155" sldId="2147483660"/>
              <pc:sldLayoutMk cId="2302417356" sldId="2147483669"/>
              <ac:picMk id="10" creationId="{8614F710-FEE8-472C-84C5-41A177CD2A51}"/>
            </ac:picMkLst>
          </pc:picChg>
        </pc:sldLayoutChg>
        <pc:sldLayoutChg chg="addSp delSp modSp mod">
          <pc:chgData name="Mike Bloys" userId="1248c4d8-7b2b-4b32-b8bd-163ae845f9bb" providerId="ADAL" clId="{EE78A5DC-2FBC-4238-9FCB-96026AA7E31A}" dt="2021-08-25T14:02:30.510" v="86" actId="207"/>
          <pc:sldLayoutMkLst>
            <pc:docMk/>
            <pc:sldMasterMk cId="4112846155" sldId="2147483660"/>
            <pc:sldLayoutMk cId="1596280851" sldId="2147483670"/>
          </pc:sldLayoutMkLst>
          <pc:spChg chg="mod">
            <ac:chgData name="Mike Bloys" userId="1248c4d8-7b2b-4b32-b8bd-163ae845f9bb" providerId="ADAL" clId="{EE78A5DC-2FBC-4238-9FCB-96026AA7E31A}" dt="2021-08-25T13:39:13.757" v="57" actId="207"/>
            <ac:spMkLst>
              <pc:docMk/>
              <pc:sldMasterMk cId="4112846155" sldId="2147483660"/>
              <pc:sldLayoutMk cId="1596280851" sldId="2147483670"/>
              <ac:spMk id="9" creationId="{00000000-0000-0000-0000-000000000000}"/>
            </ac:spMkLst>
          </pc:spChg>
          <pc:spChg chg="del">
            <ac:chgData name="Mike Bloys" userId="1248c4d8-7b2b-4b32-b8bd-163ae845f9bb" providerId="ADAL" clId="{EE78A5DC-2FBC-4238-9FCB-96026AA7E31A}" dt="2021-08-25T13:38:18.089" v="41" actId="478"/>
            <ac:spMkLst>
              <pc:docMk/>
              <pc:sldMasterMk cId="4112846155" sldId="2147483660"/>
              <pc:sldLayoutMk cId="1596280851" sldId="2147483670"/>
              <ac:spMk id="14" creationId="{F341933D-8570-4376-B504-5AC51C039D10}"/>
            </ac:spMkLst>
          </pc:spChg>
          <pc:spChg chg="add mod">
            <ac:chgData name="Mike Bloys" userId="1248c4d8-7b2b-4b32-b8bd-163ae845f9bb" providerId="ADAL" clId="{EE78A5DC-2FBC-4238-9FCB-96026AA7E31A}" dt="2021-08-25T13:38:19.191" v="42"/>
            <ac:spMkLst>
              <pc:docMk/>
              <pc:sldMasterMk cId="4112846155" sldId="2147483660"/>
              <pc:sldLayoutMk cId="1596280851" sldId="2147483670"/>
              <ac:spMk id="15" creationId="{5E6F571C-9E33-465B-9CAF-CF29B52500F1}"/>
            </ac:spMkLst>
          </pc:spChg>
          <pc:picChg chg="del">
            <ac:chgData name="Mike Bloys" userId="1248c4d8-7b2b-4b32-b8bd-163ae845f9bb" providerId="ADAL" clId="{EE78A5DC-2FBC-4238-9FCB-96026AA7E31A}" dt="2021-08-25T13:38:18.089" v="41" actId="478"/>
            <ac:picMkLst>
              <pc:docMk/>
              <pc:sldMasterMk cId="4112846155" sldId="2147483660"/>
              <pc:sldLayoutMk cId="1596280851" sldId="2147483670"/>
              <ac:picMk id="10" creationId="{C49BE4A2-4F08-4EA7-B87F-2AE9576A51EA}"/>
            </ac:picMkLst>
          </pc:picChg>
          <pc:picChg chg="add mod">
            <ac:chgData name="Mike Bloys" userId="1248c4d8-7b2b-4b32-b8bd-163ae845f9bb" providerId="ADAL" clId="{EE78A5DC-2FBC-4238-9FCB-96026AA7E31A}" dt="2021-08-25T13:38:19.191" v="42"/>
            <ac:picMkLst>
              <pc:docMk/>
              <pc:sldMasterMk cId="4112846155" sldId="2147483660"/>
              <pc:sldLayoutMk cId="1596280851" sldId="2147483670"/>
              <ac:picMk id="11" creationId="{5300B8C2-321A-497C-9A58-571384FCC116}"/>
            </ac:picMkLst>
          </pc:picChg>
          <pc:picChg chg="del">
            <ac:chgData name="Mike Bloys" userId="1248c4d8-7b2b-4b32-b8bd-163ae845f9bb" providerId="ADAL" clId="{EE78A5DC-2FBC-4238-9FCB-96026AA7E31A}" dt="2021-08-25T13:38:18.089" v="41" actId="478"/>
            <ac:picMkLst>
              <pc:docMk/>
              <pc:sldMasterMk cId="4112846155" sldId="2147483660"/>
              <pc:sldLayoutMk cId="1596280851" sldId="2147483670"/>
              <ac:picMk id="12" creationId="{EC5B78E6-008B-497C-AC84-38223D364F93}"/>
            </ac:picMkLst>
          </pc:picChg>
          <pc:picChg chg="add mod">
            <ac:chgData name="Mike Bloys" userId="1248c4d8-7b2b-4b32-b8bd-163ae845f9bb" providerId="ADAL" clId="{EE78A5DC-2FBC-4238-9FCB-96026AA7E31A}" dt="2021-08-25T14:02:30.510" v="86" actId="207"/>
            <ac:picMkLst>
              <pc:docMk/>
              <pc:sldMasterMk cId="4112846155" sldId="2147483660"/>
              <pc:sldLayoutMk cId="1596280851" sldId="2147483670"/>
              <ac:picMk id="13" creationId="{737B704E-7A6D-4311-8B0F-D8FB0A0C71BF}"/>
            </ac:picMkLst>
          </pc:picChg>
        </pc:sldLayoutChg>
      </pc:sldMasterChg>
    </pc:docChg>
  </pc:docChgLst>
  <pc:docChgLst>
    <pc:chgData name="Mike Bloys" userId="1248c4d8-7b2b-4b32-b8bd-163ae845f9bb" providerId="ADAL" clId="{5692A0E5-B234-45EF-94A0-E87FFCC64C1E}"/>
    <pc:docChg chg="undo custSel modSld modMainMaster">
      <pc:chgData name="Mike Bloys" userId="1248c4d8-7b2b-4b32-b8bd-163ae845f9bb" providerId="ADAL" clId="{5692A0E5-B234-45EF-94A0-E87FFCC64C1E}" dt="2020-06-04T12:03:46.469" v="206" actId="732"/>
      <pc:docMkLst>
        <pc:docMk/>
      </pc:docMkLst>
      <pc:sldChg chg="addSp delSp modSp mod">
        <pc:chgData name="Mike Bloys" userId="1248c4d8-7b2b-4b32-b8bd-163ae845f9bb" providerId="ADAL" clId="{5692A0E5-B234-45EF-94A0-E87FFCC64C1E}" dt="2020-05-29T13:28:38.211" v="5" actId="21"/>
        <pc:sldMkLst>
          <pc:docMk/>
          <pc:sldMk cId="3148882095" sldId="256"/>
        </pc:sldMkLst>
        <pc:spChg chg="add mod">
          <ac:chgData name="Mike Bloys" userId="1248c4d8-7b2b-4b32-b8bd-163ae845f9bb" providerId="ADAL" clId="{5692A0E5-B234-45EF-94A0-E87FFCC64C1E}" dt="2020-05-29T13:07:42.664" v="0"/>
          <ac:spMkLst>
            <pc:docMk/>
            <pc:sldMk cId="3148882095" sldId="256"/>
            <ac:spMk id="3" creationId="{A92C46D6-094A-4813-81CD-155BB2BEEE49}"/>
          </ac:spMkLst>
        </pc:spChg>
        <pc:spChg chg="mod">
          <ac:chgData name="Mike Bloys" userId="1248c4d8-7b2b-4b32-b8bd-163ae845f9bb" providerId="ADAL" clId="{5692A0E5-B234-45EF-94A0-E87FFCC64C1E}" dt="2020-05-29T13:07:55.321" v="2"/>
          <ac:spMkLst>
            <pc:docMk/>
            <pc:sldMk cId="3148882095" sldId="256"/>
            <ac:spMk id="6" creationId="{E48DCD41-8544-4A25-A856-07D705F489F3}"/>
          </ac:spMkLst>
        </pc:spChg>
        <pc:spChg chg="add del">
          <ac:chgData name="Mike Bloys" userId="1248c4d8-7b2b-4b32-b8bd-163ae845f9bb" providerId="ADAL" clId="{5692A0E5-B234-45EF-94A0-E87FFCC64C1E}" dt="2020-05-29T13:08:59.268" v="4" actId="478"/>
          <ac:spMkLst>
            <pc:docMk/>
            <pc:sldMk cId="3148882095" sldId="256"/>
            <ac:spMk id="8" creationId="{BC112974-F50C-4745-8E01-3DA7260C7EC0}"/>
          </ac:spMkLst>
        </pc:spChg>
        <pc:grpChg chg="add del mod">
          <ac:chgData name="Mike Bloys" userId="1248c4d8-7b2b-4b32-b8bd-163ae845f9bb" providerId="ADAL" clId="{5692A0E5-B234-45EF-94A0-E87FFCC64C1E}" dt="2020-05-29T13:07:45.790" v="1" actId="478"/>
          <ac:grpSpMkLst>
            <pc:docMk/>
            <pc:sldMk cId="3148882095" sldId="256"/>
            <ac:grpSpMk id="2" creationId="{C5950AAC-DD1F-4CD0-BB3B-55859FE09D0E}"/>
          </ac:grpSpMkLst>
        </pc:grpChg>
        <pc:grpChg chg="add del mod">
          <ac:chgData name="Mike Bloys" userId="1248c4d8-7b2b-4b32-b8bd-163ae845f9bb" providerId="ADAL" clId="{5692A0E5-B234-45EF-94A0-E87FFCC64C1E}" dt="2020-05-29T13:28:38.211" v="5" actId="21"/>
          <ac:grpSpMkLst>
            <pc:docMk/>
            <pc:sldMk cId="3148882095" sldId="256"/>
            <ac:grpSpMk id="5" creationId="{606F366D-FEF0-4339-B8F9-A7BE97150B67}"/>
          </ac:grpSpMkLst>
        </pc:grpChg>
        <pc:picChg chg="add mod">
          <ac:chgData name="Mike Bloys" userId="1248c4d8-7b2b-4b32-b8bd-163ae845f9bb" providerId="ADAL" clId="{5692A0E5-B234-45EF-94A0-E87FFCC64C1E}" dt="2020-05-29T13:07:42.664" v="0"/>
          <ac:picMkLst>
            <pc:docMk/>
            <pc:sldMk cId="3148882095" sldId="256"/>
            <ac:picMk id="4" creationId="{B079B18B-CD10-45CF-A88B-135A2149598B}"/>
          </ac:picMkLst>
        </pc:picChg>
        <pc:picChg chg="mod">
          <ac:chgData name="Mike Bloys" userId="1248c4d8-7b2b-4b32-b8bd-163ae845f9bb" providerId="ADAL" clId="{5692A0E5-B234-45EF-94A0-E87FFCC64C1E}" dt="2020-05-29T13:07:55.321" v="2"/>
          <ac:picMkLst>
            <pc:docMk/>
            <pc:sldMk cId="3148882095" sldId="256"/>
            <ac:picMk id="7" creationId="{50B9F40C-6B8B-4EC3-96CE-3900444FC98B}"/>
          </ac:picMkLst>
        </pc:picChg>
      </pc:sldChg>
      <pc:sldChg chg="addSp delSp modSp mod modClrScheme chgLayout">
        <pc:chgData name="Mike Bloys" userId="1248c4d8-7b2b-4b32-b8bd-163ae845f9bb" providerId="ADAL" clId="{5692A0E5-B234-45EF-94A0-E87FFCC64C1E}" dt="2020-05-29T15:09:39.443" v="87" actId="21"/>
        <pc:sldMkLst>
          <pc:docMk/>
          <pc:sldMk cId="860185699" sldId="260"/>
        </pc:sldMkLst>
        <pc:spChg chg="mod ord">
          <ac:chgData name="Mike Bloys" userId="1248c4d8-7b2b-4b32-b8bd-163ae845f9bb" providerId="ADAL" clId="{5692A0E5-B234-45EF-94A0-E87FFCC64C1E}" dt="2020-05-29T15:09:24.628" v="84" actId="700"/>
          <ac:spMkLst>
            <pc:docMk/>
            <pc:sldMk cId="860185699" sldId="260"/>
            <ac:spMk id="4" creationId="{00000000-0000-0000-0000-000000000000}"/>
          </ac:spMkLst>
        </pc:spChg>
        <pc:spChg chg="mod ord">
          <ac:chgData name="Mike Bloys" userId="1248c4d8-7b2b-4b32-b8bd-163ae845f9bb" providerId="ADAL" clId="{5692A0E5-B234-45EF-94A0-E87FFCC64C1E}" dt="2020-05-29T15:09:24.628" v="84" actId="700"/>
          <ac:spMkLst>
            <pc:docMk/>
            <pc:sldMk cId="860185699" sldId="260"/>
            <ac:spMk id="5" creationId="{00000000-0000-0000-0000-000000000000}"/>
          </ac:spMkLst>
        </pc:spChg>
        <pc:spChg chg="add del mod">
          <ac:chgData name="Mike Bloys" userId="1248c4d8-7b2b-4b32-b8bd-163ae845f9bb" providerId="ADAL" clId="{5692A0E5-B234-45EF-94A0-E87FFCC64C1E}" dt="2020-05-29T15:09:39.443" v="87" actId="21"/>
          <ac:spMkLst>
            <pc:docMk/>
            <pc:sldMk cId="860185699" sldId="260"/>
            <ac:spMk id="6" creationId="{5BF0B5B8-AD2E-4F61-812F-DE53A3BAE8B8}"/>
          </ac:spMkLst>
        </pc:spChg>
      </pc:sldChg>
      <pc:sldChg chg="modSp">
        <pc:chgData name="Mike Bloys" userId="1248c4d8-7b2b-4b32-b8bd-163ae845f9bb" providerId="ADAL" clId="{5692A0E5-B234-45EF-94A0-E87FFCC64C1E}" dt="2020-05-29T15:46:43.129" v="158" actId="207"/>
        <pc:sldMkLst>
          <pc:docMk/>
          <pc:sldMk cId="3455768392" sldId="261"/>
        </pc:sldMkLst>
        <pc:spChg chg="mod">
          <ac:chgData name="Mike Bloys" userId="1248c4d8-7b2b-4b32-b8bd-163ae845f9bb" providerId="ADAL" clId="{5692A0E5-B234-45EF-94A0-E87FFCC64C1E}" dt="2020-05-29T15:46:43.129" v="158" actId="207"/>
          <ac:spMkLst>
            <pc:docMk/>
            <pc:sldMk cId="3455768392" sldId="261"/>
            <ac:spMk id="4" creationId="{00000000-0000-0000-0000-000000000000}"/>
          </ac:spMkLst>
        </pc:spChg>
      </pc:sldChg>
      <pc:sldChg chg="modSp mod">
        <pc:chgData name="Mike Bloys" userId="1248c4d8-7b2b-4b32-b8bd-163ae845f9bb" providerId="ADAL" clId="{5692A0E5-B234-45EF-94A0-E87FFCC64C1E}" dt="2020-05-29T15:45:02.557" v="149"/>
        <pc:sldMkLst>
          <pc:docMk/>
          <pc:sldMk cId="1087622631" sldId="263"/>
        </pc:sldMkLst>
        <pc:graphicFrameChg chg="mod modGraphic">
          <ac:chgData name="Mike Bloys" userId="1248c4d8-7b2b-4b32-b8bd-163ae845f9bb" providerId="ADAL" clId="{5692A0E5-B234-45EF-94A0-E87FFCC64C1E}" dt="2020-05-29T15:45:02.557" v="149"/>
          <ac:graphicFrameMkLst>
            <pc:docMk/>
            <pc:sldMk cId="1087622631" sldId="263"/>
            <ac:graphicFrameMk id="2" creationId="{00000000-0000-0000-0000-000000000000}"/>
          </ac:graphicFrameMkLst>
        </pc:graphicFrameChg>
      </pc:sldChg>
      <pc:sldChg chg="modSp">
        <pc:chgData name="Mike Bloys" userId="1248c4d8-7b2b-4b32-b8bd-163ae845f9bb" providerId="ADAL" clId="{5692A0E5-B234-45EF-94A0-E87FFCC64C1E}" dt="2020-05-29T15:47:17.465" v="165" actId="207"/>
        <pc:sldMkLst>
          <pc:docMk/>
          <pc:sldMk cId="3602103354" sldId="264"/>
        </pc:sldMkLst>
        <pc:spChg chg="mod">
          <ac:chgData name="Mike Bloys" userId="1248c4d8-7b2b-4b32-b8bd-163ae845f9bb" providerId="ADAL" clId="{5692A0E5-B234-45EF-94A0-E87FFCC64C1E}" dt="2020-05-29T15:47:17.465" v="165" actId="207"/>
          <ac:spMkLst>
            <pc:docMk/>
            <pc:sldMk cId="3602103354" sldId="264"/>
            <ac:spMk id="4" creationId="{00000000-0000-0000-0000-000000000000}"/>
          </ac:spMkLst>
        </pc:spChg>
      </pc:sldChg>
      <pc:sldChg chg="modSp">
        <pc:chgData name="Mike Bloys" userId="1248c4d8-7b2b-4b32-b8bd-163ae845f9bb" providerId="ADAL" clId="{5692A0E5-B234-45EF-94A0-E87FFCC64C1E}" dt="2020-05-29T15:47:24.001" v="166" actId="207"/>
        <pc:sldMkLst>
          <pc:docMk/>
          <pc:sldMk cId="4135593469" sldId="265"/>
        </pc:sldMkLst>
        <pc:spChg chg="mod">
          <ac:chgData name="Mike Bloys" userId="1248c4d8-7b2b-4b32-b8bd-163ae845f9bb" providerId="ADAL" clId="{5692A0E5-B234-45EF-94A0-E87FFCC64C1E}" dt="2020-05-29T15:47:24.001" v="166" actId="207"/>
          <ac:spMkLst>
            <pc:docMk/>
            <pc:sldMk cId="4135593469" sldId="265"/>
            <ac:spMk id="3" creationId="{00000000-0000-0000-0000-000000000000}"/>
          </ac:spMkLst>
        </pc:spChg>
      </pc:sldChg>
      <pc:sldChg chg="modSp">
        <pc:chgData name="Mike Bloys" userId="1248c4d8-7b2b-4b32-b8bd-163ae845f9bb" providerId="ADAL" clId="{5692A0E5-B234-45EF-94A0-E87FFCC64C1E}" dt="2020-05-29T15:47:28.686" v="167" actId="207"/>
        <pc:sldMkLst>
          <pc:docMk/>
          <pc:sldMk cId="2547531638" sldId="266"/>
        </pc:sldMkLst>
        <pc:spChg chg="mod">
          <ac:chgData name="Mike Bloys" userId="1248c4d8-7b2b-4b32-b8bd-163ae845f9bb" providerId="ADAL" clId="{5692A0E5-B234-45EF-94A0-E87FFCC64C1E}" dt="2020-05-29T15:47:28.686" v="167" actId="207"/>
          <ac:spMkLst>
            <pc:docMk/>
            <pc:sldMk cId="2547531638" sldId="266"/>
            <ac:spMk id="3" creationId="{00000000-0000-0000-0000-000000000000}"/>
          </ac:spMkLst>
        </pc:spChg>
      </pc:sldChg>
      <pc:sldChg chg="modSp">
        <pc:chgData name="Mike Bloys" userId="1248c4d8-7b2b-4b32-b8bd-163ae845f9bb" providerId="ADAL" clId="{5692A0E5-B234-45EF-94A0-E87FFCC64C1E}" dt="2020-05-29T15:47:46.878" v="169" actId="207"/>
        <pc:sldMkLst>
          <pc:docMk/>
          <pc:sldMk cId="2324984476" sldId="272"/>
        </pc:sldMkLst>
        <pc:spChg chg="mod">
          <ac:chgData name="Mike Bloys" userId="1248c4d8-7b2b-4b32-b8bd-163ae845f9bb" providerId="ADAL" clId="{5692A0E5-B234-45EF-94A0-E87FFCC64C1E}" dt="2020-05-29T15:47:46.878" v="169" actId="207"/>
          <ac:spMkLst>
            <pc:docMk/>
            <pc:sldMk cId="2324984476" sldId="272"/>
            <ac:spMk id="3" creationId="{00000000-0000-0000-0000-000000000000}"/>
          </ac:spMkLst>
        </pc:spChg>
      </pc:sldChg>
      <pc:sldChg chg="modSp">
        <pc:chgData name="Mike Bloys" userId="1248c4d8-7b2b-4b32-b8bd-163ae845f9bb" providerId="ADAL" clId="{5692A0E5-B234-45EF-94A0-E87FFCC64C1E}" dt="2020-05-29T15:48:14.383" v="174" actId="207"/>
        <pc:sldMkLst>
          <pc:docMk/>
          <pc:sldMk cId="713254963" sldId="273"/>
        </pc:sldMkLst>
        <pc:spChg chg="mod">
          <ac:chgData name="Mike Bloys" userId="1248c4d8-7b2b-4b32-b8bd-163ae845f9bb" providerId="ADAL" clId="{5692A0E5-B234-45EF-94A0-E87FFCC64C1E}" dt="2020-05-29T15:48:14.383" v="174" actId="207"/>
          <ac:spMkLst>
            <pc:docMk/>
            <pc:sldMk cId="713254963" sldId="273"/>
            <ac:spMk id="3" creationId="{00000000-0000-0000-0000-000000000000}"/>
          </ac:spMkLst>
        </pc:spChg>
      </pc:sldChg>
      <pc:sldChg chg="modSp mod">
        <pc:chgData name="Mike Bloys" userId="1248c4d8-7b2b-4b32-b8bd-163ae845f9bb" providerId="ADAL" clId="{5692A0E5-B234-45EF-94A0-E87FFCC64C1E}" dt="2020-05-29T15:49:08.734" v="184" actId="207"/>
        <pc:sldMkLst>
          <pc:docMk/>
          <pc:sldMk cId="4272106912" sldId="274"/>
        </pc:sldMkLst>
        <pc:spChg chg="mod">
          <ac:chgData name="Mike Bloys" userId="1248c4d8-7b2b-4b32-b8bd-163ae845f9bb" providerId="ADAL" clId="{5692A0E5-B234-45EF-94A0-E87FFCC64C1E}" dt="2020-05-29T15:49:08.734" v="184" actId="207"/>
          <ac:spMkLst>
            <pc:docMk/>
            <pc:sldMk cId="4272106912" sldId="274"/>
            <ac:spMk id="3" creationId="{00000000-0000-0000-0000-000000000000}"/>
          </ac:spMkLst>
        </pc:spChg>
        <pc:graphicFrameChg chg="mod modGraphic">
          <ac:chgData name="Mike Bloys" userId="1248c4d8-7b2b-4b32-b8bd-163ae845f9bb" providerId="ADAL" clId="{5692A0E5-B234-45EF-94A0-E87FFCC64C1E}" dt="2020-05-29T15:48:30.755" v="177"/>
          <ac:graphicFrameMkLst>
            <pc:docMk/>
            <pc:sldMk cId="4272106912" sldId="274"/>
            <ac:graphicFrameMk id="4" creationId="{00000000-0000-0000-0000-000000000000}"/>
          </ac:graphicFrameMkLst>
        </pc:graphicFrameChg>
      </pc:sldChg>
      <pc:sldChg chg="modSp">
        <pc:chgData name="Mike Bloys" userId="1248c4d8-7b2b-4b32-b8bd-163ae845f9bb" providerId="ADAL" clId="{5692A0E5-B234-45EF-94A0-E87FFCC64C1E}" dt="2020-05-29T15:49:23.511" v="186" actId="207"/>
        <pc:sldMkLst>
          <pc:docMk/>
          <pc:sldMk cId="3313903947" sldId="276"/>
        </pc:sldMkLst>
        <pc:spChg chg="mod">
          <ac:chgData name="Mike Bloys" userId="1248c4d8-7b2b-4b32-b8bd-163ae845f9bb" providerId="ADAL" clId="{5692A0E5-B234-45EF-94A0-E87FFCC64C1E}" dt="2020-05-29T15:49:23.511" v="186" actId="207"/>
          <ac:spMkLst>
            <pc:docMk/>
            <pc:sldMk cId="3313903947" sldId="276"/>
            <ac:spMk id="3" creationId="{00000000-0000-0000-0000-000000000000}"/>
          </ac:spMkLst>
        </pc:spChg>
      </pc:sldChg>
      <pc:sldChg chg="addSp delSp modSp mod">
        <pc:chgData name="Mike Bloys" userId="1248c4d8-7b2b-4b32-b8bd-163ae845f9bb" providerId="ADAL" clId="{5692A0E5-B234-45EF-94A0-E87FFCC64C1E}" dt="2020-05-29T15:19:18.710" v="124" actId="1076"/>
        <pc:sldMkLst>
          <pc:docMk/>
          <pc:sldMk cId="1118712032" sldId="280"/>
        </pc:sldMkLst>
        <pc:picChg chg="add del mod">
          <ac:chgData name="Mike Bloys" userId="1248c4d8-7b2b-4b32-b8bd-163ae845f9bb" providerId="ADAL" clId="{5692A0E5-B234-45EF-94A0-E87FFCC64C1E}" dt="2020-05-29T15:18:23.213" v="113" actId="21"/>
          <ac:picMkLst>
            <pc:docMk/>
            <pc:sldMk cId="1118712032" sldId="280"/>
            <ac:picMk id="5" creationId="{9C9D34B2-1F3A-4A4D-BA1D-C52ED613781E}"/>
          </ac:picMkLst>
        </pc:picChg>
        <pc:picChg chg="add del mod">
          <ac:chgData name="Mike Bloys" userId="1248c4d8-7b2b-4b32-b8bd-163ae845f9bb" providerId="ADAL" clId="{5692A0E5-B234-45EF-94A0-E87FFCC64C1E}" dt="2020-05-29T15:18:44.114" v="118"/>
          <ac:picMkLst>
            <pc:docMk/>
            <pc:sldMk cId="1118712032" sldId="280"/>
            <ac:picMk id="7" creationId="{FF82E520-1EE9-4BF7-B9F3-85F4138A2F41}"/>
          </ac:picMkLst>
        </pc:picChg>
        <pc:picChg chg="add mod">
          <ac:chgData name="Mike Bloys" userId="1248c4d8-7b2b-4b32-b8bd-163ae845f9bb" providerId="ADAL" clId="{5692A0E5-B234-45EF-94A0-E87FFCC64C1E}" dt="2020-05-29T15:18:57.230" v="122"/>
          <ac:picMkLst>
            <pc:docMk/>
            <pc:sldMk cId="1118712032" sldId="280"/>
            <ac:picMk id="8" creationId="{F5E4CA72-97F8-4980-8DEC-2CCC26D749D9}"/>
          </ac:picMkLst>
        </pc:picChg>
        <pc:picChg chg="mod modCrop">
          <ac:chgData name="Mike Bloys" userId="1248c4d8-7b2b-4b32-b8bd-163ae845f9bb" providerId="ADAL" clId="{5692A0E5-B234-45EF-94A0-E87FFCC64C1E}" dt="2020-05-29T15:19:18.710" v="124" actId="1076"/>
          <ac:picMkLst>
            <pc:docMk/>
            <pc:sldMk cId="1118712032" sldId="280"/>
            <ac:picMk id="12" creationId="{65F516ED-4C1D-4127-BB1B-9DB8932FBD73}"/>
          </ac:picMkLst>
        </pc:picChg>
      </pc:sldChg>
      <pc:sldChg chg="modSp mod">
        <pc:chgData name="Mike Bloys" userId="1248c4d8-7b2b-4b32-b8bd-163ae845f9bb" providerId="ADAL" clId="{5692A0E5-B234-45EF-94A0-E87FFCC64C1E}" dt="2020-05-29T15:47:09.633" v="164" actId="12"/>
        <pc:sldMkLst>
          <pc:docMk/>
          <pc:sldMk cId="315966997" sldId="282"/>
        </pc:sldMkLst>
        <pc:spChg chg="mod">
          <ac:chgData name="Mike Bloys" userId="1248c4d8-7b2b-4b32-b8bd-163ae845f9bb" providerId="ADAL" clId="{5692A0E5-B234-45EF-94A0-E87FFCC64C1E}" dt="2020-05-29T15:47:09.633" v="164" actId="12"/>
          <ac:spMkLst>
            <pc:docMk/>
            <pc:sldMk cId="315966997" sldId="282"/>
            <ac:spMk id="3" creationId="{448AFA11-C7F7-4BCE-B3A7-10EA5C830004}"/>
          </ac:spMkLst>
        </pc:spChg>
      </pc:sldChg>
      <pc:sldChg chg="addSp delSp modSp mod">
        <pc:chgData name="Mike Bloys" userId="1248c4d8-7b2b-4b32-b8bd-163ae845f9bb" providerId="ADAL" clId="{5692A0E5-B234-45EF-94A0-E87FFCC64C1E}" dt="2020-06-04T12:03:46.469" v="206" actId="732"/>
        <pc:sldMkLst>
          <pc:docMk/>
          <pc:sldMk cId="1027235391" sldId="284"/>
        </pc:sldMkLst>
        <pc:spChg chg="mod">
          <ac:chgData name="Mike Bloys" userId="1248c4d8-7b2b-4b32-b8bd-163ae845f9bb" providerId="ADAL" clId="{5692A0E5-B234-45EF-94A0-E87FFCC64C1E}" dt="2020-05-29T15:43:55.305" v="138"/>
          <ac:spMkLst>
            <pc:docMk/>
            <pc:sldMk cId="1027235391" sldId="284"/>
            <ac:spMk id="2" creationId="{BD1C7DC6-EE90-474D-BC1C-2A5C8C7B02D4}"/>
          </ac:spMkLst>
        </pc:spChg>
        <pc:spChg chg="mod">
          <ac:chgData name="Mike Bloys" userId="1248c4d8-7b2b-4b32-b8bd-163ae845f9bb" providerId="ADAL" clId="{5692A0E5-B234-45EF-94A0-E87FFCC64C1E}" dt="2020-05-29T15:43:55.305" v="138"/>
          <ac:spMkLst>
            <pc:docMk/>
            <pc:sldMk cId="1027235391" sldId="284"/>
            <ac:spMk id="3" creationId="{8FCD36D1-0BF8-4E55-9BCC-84B4D4EFAD6B}"/>
          </ac:spMkLst>
        </pc:spChg>
        <pc:spChg chg="del">
          <ac:chgData name="Mike Bloys" userId="1248c4d8-7b2b-4b32-b8bd-163ae845f9bb" providerId="ADAL" clId="{5692A0E5-B234-45EF-94A0-E87FFCC64C1E}" dt="2020-05-29T15:42:31.575" v="129" actId="478"/>
          <ac:spMkLst>
            <pc:docMk/>
            <pc:sldMk cId="1027235391" sldId="284"/>
            <ac:spMk id="5" creationId="{15D6E68C-A59A-4869-B781-ED4D2C9A9E71}"/>
          </ac:spMkLst>
        </pc:spChg>
        <pc:spChg chg="add del mod">
          <ac:chgData name="Mike Bloys" userId="1248c4d8-7b2b-4b32-b8bd-163ae845f9bb" providerId="ADAL" clId="{5692A0E5-B234-45EF-94A0-E87FFCC64C1E}" dt="2020-05-29T15:43:55.305" v="138"/>
          <ac:spMkLst>
            <pc:docMk/>
            <pc:sldMk cId="1027235391" sldId="284"/>
            <ac:spMk id="8" creationId="{ACD0B2CC-D13E-43D7-B130-FAE7A806EA23}"/>
          </ac:spMkLst>
        </pc:spChg>
        <pc:spChg chg="add del mod">
          <ac:chgData name="Mike Bloys" userId="1248c4d8-7b2b-4b32-b8bd-163ae845f9bb" providerId="ADAL" clId="{5692A0E5-B234-45EF-94A0-E87FFCC64C1E}" dt="2020-05-29T15:43:55.305" v="138"/>
          <ac:spMkLst>
            <pc:docMk/>
            <pc:sldMk cId="1027235391" sldId="284"/>
            <ac:spMk id="9" creationId="{F57F963B-38D8-437F-AB75-8A3F60FCA8EA}"/>
          </ac:spMkLst>
        </pc:spChg>
        <pc:picChg chg="del">
          <ac:chgData name="Mike Bloys" userId="1248c4d8-7b2b-4b32-b8bd-163ae845f9bb" providerId="ADAL" clId="{5692A0E5-B234-45EF-94A0-E87FFCC64C1E}" dt="2020-05-29T15:43:01.317" v="133" actId="478"/>
          <ac:picMkLst>
            <pc:docMk/>
            <pc:sldMk cId="1027235391" sldId="284"/>
            <ac:picMk id="4" creationId="{5E890C3E-9E8E-4AEB-B82A-DACC4CDD1CEA}"/>
          </ac:picMkLst>
        </pc:picChg>
        <pc:picChg chg="add mod ord modCrop">
          <ac:chgData name="Mike Bloys" userId="1248c4d8-7b2b-4b32-b8bd-163ae845f9bb" providerId="ADAL" clId="{5692A0E5-B234-45EF-94A0-E87FFCC64C1E}" dt="2020-06-04T12:03:46.469" v="206" actId="732"/>
          <ac:picMkLst>
            <pc:docMk/>
            <pc:sldMk cId="1027235391" sldId="284"/>
            <ac:picMk id="5" creationId="{301A570D-E52B-4124-87F9-2C586C621379}"/>
          </ac:picMkLst>
        </pc:picChg>
        <pc:picChg chg="add del mod ord modCrop">
          <ac:chgData name="Mike Bloys" userId="1248c4d8-7b2b-4b32-b8bd-163ae845f9bb" providerId="ADAL" clId="{5692A0E5-B234-45EF-94A0-E87FFCC64C1E}" dt="2020-06-04T12:03:40.677" v="205" actId="478"/>
          <ac:picMkLst>
            <pc:docMk/>
            <pc:sldMk cId="1027235391" sldId="284"/>
            <ac:picMk id="7" creationId="{2F57DC37-B5AA-40F2-B644-15B7BD3008F8}"/>
          </ac:picMkLst>
        </pc:picChg>
        <pc:picChg chg="mod">
          <ac:chgData name="Mike Bloys" userId="1248c4d8-7b2b-4b32-b8bd-163ae845f9bb" providerId="ADAL" clId="{5692A0E5-B234-45EF-94A0-E87FFCC64C1E}" dt="2020-05-29T15:42:47.522" v="130" actId="207"/>
          <ac:picMkLst>
            <pc:docMk/>
            <pc:sldMk cId="1027235391" sldId="284"/>
            <ac:picMk id="10" creationId="{5BC13A1D-CE99-4D74-A5A3-8450C2B3019A}"/>
          </ac:picMkLst>
        </pc:picChg>
        <pc:picChg chg="del">
          <ac:chgData name="Mike Bloys" userId="1248c4d8-7b2b-4b32-b8bd-163ae845f9bb" providerId="ADAL" clId="{5692A0E5-B234-45EF-94A0-E87FFCC64C1E}" dt="2020-05-29T15:42:31.575" v="129" actId="478"/>
          <ac:picMkLst>
            <pc:docMk/>
            <pc:sldMk cId="1027235391" sldId="284"/>
            <ac:picMk id="1026" creationId="{7C9A0141-968A-4C7C-A2B2-8AEE57635F72}"/>
          </ac:picMkLst>
        </pc:picChg>
      </pc:sldChg>
      <pc:sldChg chg="modSp">
        <pc:chgData name="Mike Bloys" userId="1248c4d8-7b2b-4b32-b8bd-163ae845f9bb" providerId="ADAL" clId="{5692A0E5-B234-45EF-94A0-E87FFCC64C1E}" dt="2020-05-29T15:48:06.774" v="172" actId="207"/>
        <pc:sldMkLst>
          <pc:docMk/>
          <pc:sldMk cId="3335185630" sldId="286"/>
        </pc:sldMkLst>
        <pc:spChg chg="mod">
          <ac:chgData name="Mike Bloys" userId="1248c4d8-7b2b-4b32-b8bd-163ae845f9bb" providerId="ADAL" clId="{5692A0E5-B234-45EF-94A0-E87FFCC64C1E}" dt="2020-05-29T15:48:06.774" v="172" actId="207"/>
          <ac:spMkLst>
            <pc:docMk/>
            <pc:sldMk cId="3335185630" sldId="286"/>
            <ac:spMk id="3" creationId="{00000000-0000-0000-0000-000000000000}"/>
          </ac:spMkLst>
        </pc:spChg>
      </pc:sldChg>
      <pc:sldChg chg="modSp">
        <pc:chgData name="Mike Bloys" userId="1248c4d8-7b2b-4b32-b8bd-163ae845f9bb" providerId="ADAL" clId="{5692A0E5-B234-45EF-94A0-E87FFCC64C1E}" dt="2020-05-29T15:49:32.680" v="188" actId="207"/>
        <pc:sldMkLst>
          <pc:docMk/>
          <pc:sldMk cId="846973933" sldId="288"/>
        </pc:sldMkLst>
        <pc:spChg chg="mod">
          <ac:chgData name="Mike Bloys" userId="1248c4d8-7b2b-4b32-b8bd-163ae845f9bb" providerId="ADAL" clId="{5692A0E5-B234-45EF-94A0-E87FFCC64C1E}" dt="2020-05-29T15:49:32.680" v="188" actId="207"/>
          <ac:spMkLst>
            <pc:docMk/>
            <pc:sldMk cId="846973933" sldId="288"/>
            <ac:spMk id="3" creationId="{06934EDC-14D7-4E58-8636-5E16A8B39CFC}"/>
          </ac:spMkLst>
        </pc:spChg>
      </pc:sldChg>
      <pc:sldChg chg="addSp delSp modSp mod">
        <pc:chgData name="Mike Bloys" userId="1248c4d8-7b2b-4b32-b8bd-163ae845f9bb" providerId="ADAL" clId="{5692A0E5-B234-45EF-94A0-E87FFCC64C1E}" dt="2020-05-29T16:02:08.510" v="198" actId="207"/>
        <pc:sldMkLst>
          <pc:docMk/>
          <pc:sldMk cId="1181046319" sldId="290"/>
        </pc:sldMkLst>
        <pc:picChg chg="add del mod">
          <ac:chgData name="Mike Bloys" userId="1248c4d8-7b2b-4b32-b8bd-163ae845f9bb" providerId="ADAL" clId="{5692A0E5-B234-45EF-94A0-E87FFCC64C1E}" dt="2020-05-29T16:01:42.940" v="191" actId="21"/>
          <ac:picMkLst>
            <pc:docMk/>
            <pc:sldMk cId="1181046319" sldId="290"/>
            <ac:picMk id="5" creationId="{BD36F0C7-B14C-48F2-B1BB-A3D8C8440D5F}"/>
          </ac:picMkLst>
        </pc:picChg>
        <pc:picChg chg="add mod ord">
          <ac:chgData name="Mike Bloys" userId="1248c4d8-7b2b-4b32-b8bd-163ae845f9bb" providerId="ADAL" clId="{5692A0E5-B234-45EF-94A0-E87FFCC64C1E}" dt="2020-05-29T16:02:01.718" v="196" actId="167"/>
          <ac:picMkLst>
            <pc:docMk/>
            <pc:sldMk cId="1181046319" sldId="290"/>
            <ac:picMk id="8" creationId="{9FD8B5B9-5DEE-47F2-AF71-E3CB680E8D58}"/>
          </ac:picMkLst>
        </pc:picChg>
        <pc:picChg chg="mod">
          <ac:chgData name="Mike Bloys" userId="1248c4d8-7b2b-4b32-b8bd-163ae845f9bb" providerId="ADAL" clId="{5692A0E5-B234-45EF-94A0-E87FFCC64C1E}" dt="2020-05-29T16:02:08.510" v="198" actId="207"/>
          <ac:picMkLst>
            <pc:docMk/>
            <pc:sldMk cId="1181046319" sldId="290"/>
            <ac:picMk id="9" creationId="{2836798E-7DD6-4F38-9EA2-ADF5FEB4A2E0}"/>
          </ac:picMkLst>
        </pc:picChg>
        <pc:picChg chg="del">
          <ac:chgData name="Mike Bloys" userId="1248c4d8-7b2b-4b32-b8bd-163ae845f9bb" providerId="ADAL" clId="{5692A0E5-B234-45EF-94A0-E87FFCC64C1E}" dt="2020-05-29T16:02:04.229" v="197" actId="478"/>
          <ac:picMkLst>
            <pc:docMk/>
            <pc:sldMk cId="1181046319" sldId="290"/>
            <ac:picMk id="10" creationId="{8B107F01-42CD-456A-9D48-DF4BBB18E9C6}"/>
          </ac:picMkLst>
        </pc:picChg>
      </pc:sldChg>
      <pc:sldChg chg="modSp mod">
        <pc:chgData name="Mike Bloys" userId="1248c4d8-7b2b-4b32-b8bd-163ae845f9bb" providerId="ADAL" clId="{5692A0E5-B234-45EF-94A0-E87FFCC64C1E}" dt="2020-05-29T15:49:04.695" v="183" actId="207"/>
        <pc:sldMkLst>
          <pc:docMk/>
          <pc:sldMk cId="4084870978" sldId="294"/>
        </pc:sldMkLst>
        <pc:spChg chg="mod">
          <ac:chgData name="Mike Bloys" userId="1248c4d8-7b2b-4b32-b8bd-163ae845f9bb" providerId="ADAL" clId="{5692A0E5-B234-45EF-94A0-E87FFCC64C1E}" dt="2020-05-29T15:49:04.695" v="183" actId="207"/>
          <ac:spMkLst>
            <pc:docMk/>
            <pc:sldMk cId="4084870978" sldId="294"/>
            <ac:spMk id="3" creationId="{00000000-0000-0000-0000-000000000000}"/>
          </ac:spMkLst>
        </pc:spChg>
        <pc:graphicFrameChg chg="mod modGraphic">
          <ac:chgData name="Mike Bloys" userId="1248c4d8-7b2b-4b32-b8bd-163ae845f9bb" providerId="ADAL" clId="{5692A0E5-B234-45EF-94A0-E87FFCC64C1E}" dt="2020-05-29T15:48:50.397" v="180"/>
          <ac:graphicFrameMkLst>
            <pc:docMk/>
            <pc:sldMk cId="4084870978" sldId="294"/>
            <ac:graphicFrameMk id="4" creationId="{00000000-0000-0000-0000-000000000000}"/>
          </ac:graphicFrameMkLst>
        </pc:graphicFrameChg>
      </pc:sldChg>
      <pc:sldChg chg="modSp">
        <pc:chgData name="Mike Bloys" userId="1248c4d8-7b2b-4b32-b8bd-163ae845f9bb" providerId="ADAL" clId="{5692A0E5-B234-45EF-94A0-E87FFCC64C1E}" dt="2020-05-29T15:49:38.026" v="189" actId="207"/>
        <pc:sldMkLst>
          <pc:docMk/>
          <pc:sldMk cId="2624322720" sldId="295"/>
        </pc:sldMkLst>
        <pc:spChg chg="mod">
          <ac:chgData name="Mike Bloys" userId="1248c4d8-7b2b-4b32-b8bd-163ae845f9bb" providerId="ADAL" clId="{5692A0E5-B234-45EF-94A0-E87FFCC64C1E}" dt="2020-05-29T15:49:38.026" v="189" actId="207"/>
          <ac:spMkLst>
            <pc:docMk/>
            <pc:sldMk cId="2624322720" sldId="295"/>
            <ac:spMk id="3" creationId="{06934EDC-14D7-4E58-8636-5E16A8B39CFC}"/>
          </ac:spMkLst>
        </pc:spChg>
      </pc:sldChg>
      <pc:sldMasterChg chg="modSldLayout">
        <pc:chgData name="Mike Bloys" userId="1248c4d8-7b2b-4b32-b8bd-163ae845f9bb" providerId="ADAL" clId="{5692A0E5-B234-45EF-94A0-E87FFCC64C1E}" dt="2020-05-29T16:01:56.043" v="194" actId="21"/>
        <pc:sldMasterMkLst>
          <pc:docMk/>
          <pc:sldMasterMk cId="4112846155" sldId="2147483660"/>
        </pc:sldMasterMkLst>
        <pc:sldLayoutChg chg="addSp delSp modSp">
          <pc:chgData name="Mike Bloys" userId="1248c4d8-7b2b-4b32-b8bd-163ae845f9bb" providerId="ADAL" clId="{5692A0E5-B234-45EF-94A0-E87FFCC64C1E}" dt="2020-05-29T14:59:18.674" v="8" actId="14826"/>
          <pc:sldLayoutMkLst>
            <pc:docMk/>
            <pc:sldMasterMk cId="4112846155" sldId="2147483660"/>
            <pc:sldLayoutMk cId="939894443" sldId="2147483662"/>
          </pc:sldLayoutMkLst>
          <pc:spChg chg="mod">
            <ac:chgData name="Mike Bloys" userId="1248c4d8-7b2b-4b32-b8bd-163ae845f9bb" providerId="ADAL" clId="{5692A0E5-B234-45EF-94A0-E87FFCC64C1E}" dt="2020-05-29T13:28:42.047" v="6"/>
            <ac:spMkLst>
              <pc:docMk/>
              <pc:sldMasterMk cId="4112846155" sldId="2147483660"/>
              <pc:sldLayoutMk cId="939894443" sldId="2147483662"/>
              <ac:spMk id="5" creationId="{23C3253A-D7B1-408C-B557-36CE88D94970}"/>
            </ac:spMkLst>
          </pc:spChg>
          <pc:grpChg chg="add del mod">
            <ac:chgData name="Mike Bloys" userId="1248c4d8-7b2b-4b32-b8bd-163ae845f9bb" providerId="ADAL" clId="{5692A0E5-B234-45EF-94A0-E87FFCC64C1E}" dt="2020-05-29T14:57:59.295" v="7" actId="21"/>
            <ac:grpSpMkLst>
              <pc:docMk/>
              <pc:sldMasterMk cId="4112846155" sldId="2147483660"/>
              <pc:sldLayoutMk cId="939894443" sldId="2147483662"/>
              <ac:grpSpMk id="3" creationId="{CF209AF7-90C2-4BC4-937D-D04D62F595B7}"/>
            </ac:grpSpMkLst>
          </pc:grpChg>
          <pc:picChg chg="mod">
            <ac:chgData name="Mike Bloys" userId="1248c4d8-7b2b-4b32-b8bd-163ae845f9bb" providerId="ADAL" clId="{5692A0E5-B234-45EF-94A0-E87FFCC64C1E}" dt="2020-05-29T14:59:18.674" v="8" actId="14826"/>
            <ac:picMkLst>
              <pc:docMk/>
              <pc:sldMasterMk cId="4112846155" sldId="2147483660"/>
              <pc:sldLayoutMk cId="939894443" sldId="2147483662"/>
              <ac:picMk id="4" creationId="{C3620A6D-1C0A-4AD5-82E6-D657C710C1FB}"/>
            </ac:picMkLst>
          </pc:picChg>
          <pc:picChg chg="mod">
            <ac:chgData name="Mike Bloys" userId="1248c4d8-7b2b-4b32-b8bd-163ae845f9bb" providerId="ADAL" clId="{5692A0E5-B234-45EF-94A0-E87FFCC64C1E}" dt="2020-05-29T13:28:42.047" v="6"/>
            <ac:picMkLst>
              <pc:docMk/>
              <pc:sldMasterMk cId="4112846155" sldId="2147483660"/>
              <pc:sldLayoutMk cId="939894443" sldId="2147483662"/>
              <ac:picMk id="6" creationId="{796E805B-8908-4F08-A36B-B88CF072D000}"/>
            </ac:picMkLst>
          </pc:picChg>
        </pc:sldLayoutChg>
        <pc:sldLayoutChg chg="addSp delSp modSp mod">
          <pc:chgData name="Mike Bloys" userId="1248c4d8-7b2b-4b32-b8bd-163ae845f9bb" providerId="ADAL" clId="{5692A0E5-B234-45EF-94A0-E87FFCC64C1E}" dt="2020-05-29T15:09:16.530" v="83"/>
          <pc:sldLayoutMkLst>
            <pc:docMk/>
            <pc:sldMasterMk cId="4112846155" sldId="2147483660"/>
            <pc:sldLayoutMk cId="7990883" sldId="2147483663"/>
          </pc:sldLayoutMkLst>
          <pc:spChg chg="add mod">
            <ac:chgData name="Mike Bloys" userId="1248c4d8-7b2b-4b32-b8bd-163ae845f9bb" providerId="ADAL" clId="{5692A0E5-B234-45EF-94A0-E87FFCC64C1E}" dt="2020-05-29T15:09:16.530" v="83"/>
            <ac:spMkLst>
              <pc:docMk/>
              <pc:sldMasterMk cId="4112846155" sldId="2147483660"/>
              <pc:sldLayoutMk cId="7990883" sldId="2147483663"/>
              <ac:spMk id="6" creationId="{B436509A-5D20-4B10-AA51-1C355C26F9B8}"/>
            </ac:spMkLst>
          </pc:spChg>
          <pc:spChg chg="del">
            <ac:chgData name="Mike Bloys" userId="1248c4d8-7b2b-4b32-b8bd-163ae845f9bb" providerId="ADAL" clId="{5692A0E5-B234-45EF-94A0-E87FFCC64C1E}" dt="2020-05-29T15:09:16.082" v="82" actId="478"/>
            <ac:spMkLst>
              <pc:docMk/>
              <pc:sldMasterMk cId="4112846155" sldId="2147483660"/>
              <pc:sldLayoutMk cId="7990883" sldId="2147483663"/>
              <ac:spMk id="10" creationId="{00000000-0000-0000-0000-000000000000}"/>
            </ac:spMkLst>
          </pc:spChg>
        </pc:sldLayoutChg>
        <pc:sldLayoutChg chg="addSp delSp modSp mod">
          <pc:chgData name="Mike Bloys" userId="1248c4d8-7b2b-4b32-b8bd-163ae845f9bb" providerId="ADAL" clId="{5692A0E5-B234-45EF-94A0-E87FFCC64C1E}" dt="2020-05-29T15:09:49.976" v="90" actId="478"/>
          <pc:sldLayoutMkLst>
            <pc:docMk/>
            <pc:sldMasterMk cId="4112846155" sldId="2147483660"/>
            <pc:sldLayoutMk cId="4097881477" sldId="2147483664"/>
          </pc:sldLayoutMkLst>
          <pc:spChg chg="add mod">
            <ac:chgData name="Mike Bloys" userId="1248c4d8-7b2b-4b32-b8bd-163ae845f9bb" providerId="ADAL" clId="{5692A0E5-B234-45EF-94A0-E87FFCC64C1E}" dt="2020-05-29T15:08:53.238" v="81" actId="207"/>
            <ac:spMkLst>
              <pc:docMk/>
              <pc:sldMasterMk cId="4112846155" sldId="2147483660"/>
              <pc:sldLayoutMk cId="4097881477" sldId="2147483664"/>
              <ac:spMk id="5" creationId="{1EF22793-C2FF-4677-8EBB-9021F3F3C852}"/>
            </ac:spMkLst>
          </pc:spChg>
          <pc:spChg chg="add del mod">
            <ac:chgData name="Mike Bloys" userId="1248c4d8-7b2b-4b32-b8bd-163ae845f9bb" providerId="ADAL" clId="{5692A0E5-B234-45EF-94A0-E87FFCC64C1E}" dt="2020-05-29T15:09:49.976" v="90" actId="478"/>
            <ac:spMkLst>
              <pc:docMk/>
              <pc:sldMasterMk cId="4112846155" sldId="2147483660"/>
              <pc:sldLayoutMk cId="4097881477" sldId="2147483664"/>
              <ac:spMk id="7" creationId="{D2BFB58F-B938-42A0-8C04-740328615960}"/>
            </ac:spMkLst>
          </pc:spChg>
          <pc:spChg chg="del">
            <ac:chgData name="Mike Bloys" userId="1248c4d8-7b2b-4b32-b8bd-163ae845f9bb" providerId="ADAL" clId="{5692A0E5-B234-45EF-94A0-E87FFCC64C1E}" dt="2020-05-29T15:08:45.441" v="79" actId="478"/>
            <ac:spMkLst>
              <pc:docMk/>
              <pc:sldMasterMk cId="4112846155" sldId="2147483660"/>
              <pc:sldLayoutMk cId="4097881477" sldId="2147483664"/>
              <ac:spMk id="10" creationId="{00000000-0000-0000-0000-000000000000}"/>
            </ac:spMkLst>
          </pc:spChg>
          <pc:cxnChg chg="mod">
            <ac:chgData name="Mike Bloys" userId="1248c4d8-7b2b-4b32-b8bd-163ae845f9bb" providerId="ADAL" clId="{5692A0E5-B234-45EF-94A0-E87FFCC64C1E}" dt="2020-05-29T15:09:48.833" v="89" actId="14100"/>
            <ac:cxnSpMkLst>
              <pc:docMk/>
              <pc:sldMasterMk cId="4112846155" sldId="2147483660"/>
              <pc:sldLayoutMk cId="4097881477" sldId="2147483664"/>
              <ac:cxnSpMk id="9" creationId="{00000000-0000-0000-0000-000000000000}"/>
            </ac:cxnSpMkLst>
          </pc:cxnChg>
        </pc:sldLayoutChg>
        <pc:sldLayoutChg chg="addSp delSp modSp mod">
          <pc:chgData name="Mike Bloys" userId="1248c4d8-7b2b-4b32-b8bd-163ae845f9bb" providerId="ADAL" clId="{5692A0E5-B234-45EF-94A0-E87FFCC64C1E}" dt="2020-05-29T16:01:56.043" v="194" actId="21"/>
          <pc:sldLayoutMkLst>
            <pc:docMk/>
            <pc:sldMasterMk cId="4112846155" sldId="2147483660"/>
            <pc:sldLayoutMk cId="1415037018" sldId="2147483665"/>
          </pc:sldLayoutMkLst>
          <pc:spChg chg="mod">
            <ac:chgData name="Mike Bloys" userId="1248c4d8-7b2b-4b32-b8bd-163ae845f9bb" providerId="ADAL" clId="{5692A0E5-B234-45EF-94A0-E87FFCC64C1E}" dt="2020-05-29T15:08:37.441" v="78" actId="207"/>
            <ac:spMkLst>
              <pc:docMk/>
              <pc:sldMasterMk cId="4112846155" sldId="2147483660"/>
              <pc:sldLayoutMk cId="1415037018" sldId="2147483665"/>
              <ac:spMk id="9" creationId="{00000000-0000-0000-0000-000000000000}"/>
            </ac:spMkLst>
          </pc:spChg>
          <pc:spChg chg="mod">
            <ac:chgData name="Mike Bloys" userId="1248c4d8-7b2b-4b32-b8bd-163ae845f9bb" providerId="ADAL" clId="{5692A0E5-B234-45EF-94A0-E87FFCC64C1E}" dt="2020-05-29T15:08:02.590" v="76" actId="20577"/>
            <ac:spMkLst>
              <pc:docMk/>
              <pc:sldMasterMk cId="4112846155" sldId="2147483660"/>
              <pc:sldLayoutMk cId="1415037018" sldId="2147483665"/>
              <ac:spMk id="13" creationId="{233CBC3C-02E5-42AA-9746-0BE13474AF0A}"/>
            </ac:spMkLst>
          </pc:spChg>
          <pc:picChg chg="add mod ord">
            <ac:chgData name="Mike Bloys" userId="1248c4d8-7b2b-4b32-b8bd-163ae845f9bb" providerId="ADAL" clId="{5692A0E5-B234-45EF-94A0-E87FFCC64C1E}" dt="2020-05-29T15:03:56.251" v="12" actId="167"/>
            <ac:picMkLst>
              <pc:docMk/>
              <pc:sldMasterMk cId="4112846155" sldId="2147483660"/>
              <pc:sldLayoutMk cId="1415037018" sldId="2147483665"/>
              <ac:picMk id="3" creationId="{A96DBF70-7064-4764-A2EE-685A8F4440F9}"/>
            </ac:picMkLst>
          </pc:picChg>
          <pc:picChg chg="del">
            <ac:chgData name="Mike Bloys" userId="1248c4d8-7b2b-4b32-b8bd-163ae845f9bb" providerId="ADAL" clId="{5692A0E5-B234-45EF-94A0-E87FFCC64C1E}" dt="2020-05-29T15:04:00.440" v="13" actId="478"/>
            <ac:picMkLst>
              <pc:docMk/>
              <pc:sldMasterMk cId="4112846155" sldId="2147483660"/>
              <pc:sldLayoutMk cId="1415037018" sldId="2147483665"/>
              <ac:picMk id="4" creationId="{30204B1B-E9EC-43CD-B04A-3B1E013F95FB}"/>
            </ac:picMkLst>
          </pc:picChg>
          <pc:picChg chg="add del mod modCrop">
            <ac:chgData name="Mike Bloys" userId="1248c4d8-7b2b-4b32-b8bd-163ae845f9bb" providerId="ADAL" clId="{5692A0E5-B234-45EF-94A0-E87FFCC64C1E}" dt="2020-05-29T15:18:48.140" v="120" actId="21"/>
            <ac:picMkLst>
              <pc:docMk/>
              <pc:sldMasterMk cId="4112846155" sldId="2147483660"/>
              <pc:sldLayoutMk cId="1415037018" sldId="2147483665"/>
              <ac:picMk id="10" creationId="{888F51E8-48B2-4008-8C45-6AFACA28D552}"/>
            </ac:picMkLst>
          </pc:picChg>
          <pc:picChg chg="mod">
            <ac:chgData name="Mike Bloys" userId="1248c4d8-7b2b-4b32-b8bd-163ae845f9bb" providerId="ADAL" clId="{5692A0E5-B234-45EF-94A0-E87FFCC64C1E}" dt="2020-05-29T15:08:09.490" v="77" actId="207"/>
            <ac:picMkLst>
              <pc:docMk/>
              <pc:sldMasterMk cId="4112846155" sldId="2147483660"/>
              <pc:sldLayoutMk cId="1415037018" sldId="2147483665"/>
              <ac:picMk id="11" creationId="{86FCD402-F3A3-4128-987E-73ABA61A8308}"/>
            </ac:picMkLst>
          </pc:picChg>
          <pc:picChg chg="add del mod modCrop">
            <ac:chgData name="Mike Bloys" userId="1248c4d8-7b2b-4b32-b8bd-163ae845f9bb" providerId="ADAL" clId="{5692A0E5-B234-45EF-94A0-E87FFCC64C1E}" dt="2020-05-29T16:01:56.043" v="194" actId="21"/>
            <ac:picMkLst>
              <pc:docMk/>
              <pc:sldMasterMk cId="4112846155" sldId="2147483660"/>
              <pc:sldLayoutMk cId="1415037018" sldId="2147483665"/>
              <ac:picMk id="12" creationId="{6EAA237A-02D3-43CC-805E-77104DFF7E3F}"/>
            </ac:picMkLst>
          </pc:picChg>
        </pc:sldLayoutChg>
        <pc:sldLayoutChg chg="addSp delSp modSp mod">
          <pc:chgData name="Mike Bloys" userId="1248c4d8-7b2b-4b32-b8bd-163ae845f9bb" providerId="ADAL" clId="{5692A0E5-B234-45EF-94A0-E87FFCC64C1E}" dt="2020-05-29T15:11:22.883" v="104" actId="207"/>
          <pc:sldLayoutMkLst>
            <pc:docMk/>
            <pc:sldMasterMk cId="4112846155" sldId="2147483660"/>
            <pc:sldLayoutMk cId="2159895046" sldId="2147483666"/>
          </pc:sldLayoutMkLst>
          <pc:spChg chg="add mod">
            <ac:chgData name="Mike Bloys" userId="1248c4d8-7b2b-4b32-b8bd-163ae845f9bb" providerId="ADAL" clId="{5692A0E5-B234-45EF-94A0-E87FFCC64C1E}" dt="2020-05-29T15:10:32.351" v="94"/>
            <ac:spMkLst>
              <pc:docMk/>
              <pc:sldMasterMk cId="4112846155" sldId="2147483660"/>
              <pc:sldLayoutMk cId="2159895046" sldId="2147483666"/>
              <ac:spMk id="10" creationId="{24D53D21-28A5-4750-96CB-83FA874F55F0}"/>
            </ac:spMkLst>
          </pc:spChg>
          <pc:spChg chg="del">
            <ac:chgData name="Mike Bloys" userId="1248c4d8-7b2b-4b32-b8bd-163ae845f9bb" providerId="ADAL" clId="{5692A0E5-B234-45EF-94A0-E87FFCC64C1E}" dt="2020-05-29T15:10:31.945" v="93" actId="478"/>
            <ac:spMkLst>
              <pc:docMk/>
              <pc:sldMasterMk cId="4112846155" sldId="2147483660"/>
              <pc:sldLayoutMk cId="2159895046" sldId="2147483666"/>
              <ac:spMk id="13" creationId="{8F524506-6B1E-4151-B83D-B1145E156755}"/>
            </ac:spMkLst>
          </pc:spChg>
          <pc:spChg chg="mod">
            <ac:chgData name="Mike Bloys" userId="1248c4d8-7b2b-4b32-b8bd-163ae845f9bb" providerId="ADAL" clId="{5692A0E5-B234-45EF-94A0-E87FFCC64C1E}" dt="2020-05-29T15:11:22.883" v="104" actId="207"/>
            <ac:spMkLst>
              <pc:docMk/>
              <pc:sldMasterMk cId="4112846155" sldId="2147483660"/>
              <pc:sldLayoutMk cId="2159895046" sldId="2147483666"/>
              <ac:spMk id="14" creationId="{D4DB0278-ED7C-4B58-A5D4-05859B9762F4}"/>
            </ac:spMkLst>
          </pc:spChg>
          <pc:picChg chg="add mod">
            <ac:chgData name="Mike Bloys" userId="1248c4d8-7b2b-4b32-b8bd-163ae845f9bb" providerId="ADAL" clId="{5692A0E5-B234-45EF-94A0-E87FFCC64C1E}" dt="2020-05-29T15:10:32.351" v="94"/>
            <ac:picMkLst>
              <pc:docMk/>
              <pc:sldMasterMk cId="4112846155" sldId="2147483660"/>
              <pc:sldLayoutMk cId="2159895046" sldId="2147483666"/>
              <ac:picMk id="8" creationId="{62EAD74D-3892-4DF1-8C5E-C147D2D611B6}"/>
            </ac:picMkLst>
          </pc:picChg>
          <pc:picChg chg="add mod">
            <ac:chgData name="Mike Bloys" userId="1248c4d8-7b2b-4b32-b8bd-163ae845f9bb" providerId="ADAL" clId="{5692A0E5-B234-45EF-94A0-E87FFCC64C1E}" dt="2020-05-29T15:10:32.351" v="94"/>
            <ac:picMkLst>
              <pc:docMk/>
              <pc:sldMasterMk cId="4112846155" sldId="2147483660"/>
              <pc:sldLayoutMk cId="2159895046" sldId="2147483666"/>
              <ac:picMk id="9" creationId="{60446443-297B-4C18-BF80-AF41EFAD3113}"/>
            </ac:picMkLst>
          </pc:picChg>
          <pc:picChg chg="del">
            <ac:chgData name="Mike Bloys" userId="1248c4d8-7b2b-4b32-b8bd-163ae845f9bb" providerId="ADAL" clId="{5692A0E5-B234-45EF-94A0-E87FFCC64C1E}" dt="2020-05-29T15:10:31.945" v="93" actId="478"/>
            <ac:picMkLst>
              <pc:docMk/>
              <pc:sldMasterMk cId="4112846155" sldId="2147483660"/>
              <pc:sldLayoutMk cId="2159895046" sldId="2147483666"/>
              <ac:picMk id="11" creationId="{50E640C9-DAFB-437C-AE31-ED7997B02CCB}"/>
            </ac:picMkLst>
          </pc:picChg>
          <pc:picChg chg="del">
            <ac:chgData name="Mike Bloys" userId="1248c4d8-7b2b-4b32-b8bd-163ae845f9bb" providerId="ADAL" clId="{5692A0E5-B234-45EF-94A0-E87FFCC64C1E}" dt="2020-05-29T15:10:31.945" v="93" actId="478"/>
            <ac:picMkLst>
              <pc:docMk/>
              <pc:sldMasterMk cId="4112846155" sldId="2147483660"/>
              <pc:sldLayoutMk cId="2159895046" sldId="2147483666"/>
              <ac:picMk id="12" creationId="{3673ED85-68F1-4EEC-804D-A817B8C022AF}"/>
            </ac:picMkLst>
          </pc:picChg>
        </pc:sldLayoutChg>
        <pc:sldLayoutChg chg="addSp delSp modSp mod">
          <pc:chgData name="Mike Bloys" userId="1248c4d8-7b2b-4b32-b8bd-163ae845f9bb" providerId="ADAL" clId="{5692A0E5-B234-45EF-94A0-E87FFCC64C1E}" dt="2020-05-29T15:11:29.059" v="106" actId="207"/>
          <pc:sldLayoutMkLst>
            <pc:docMk/>
            <pc:sldMasterMk cId="4112846155" sldId="2147483660"/>
            <pc:sldLayoutMk cId="2484285243" sldId="2147483667"/>
          </pc:sldLayoutMkLst>
          <pc:spChg chg="add mod">
            <ac:chgData name="Mike Bloys" userId="1248c4d8-7b2b-4b32-b8bd-163ae845f9bb" providerId="ADAL" clId="{5692A0E5-B234-45EF-94A0-E87FFCC64C1E}" dt="2020-05-29T15:10:53.273" v="100"/>
            <ac:spMkLst>
              <pc:docMk/>
              <pc:sldMasterMk cId="4112846155" sldId="2147483660"/>
              <pc:sldLayoutMk cId="2484285243" sldId="2147483667"/>
              <ac:spMk id="7" creationId="{287218B8-75F0-4D1D-9852-CE513C80E419}"/>
            </ac:spMkLst>
          </pc:spChg>
          <pc:spChg chg="del">
            <ac:chgData name="Mike Bloys" userId="1248c4d8-7b2b-4b32-b8bd-163ae845f9bb" providerId="ADAL" clId="{5692A0E5-B234-45EF-94A0-E87FFCC64C1E}" dt="2020-05-29T15:10:52.843" v="99" actId="478"/>
            <ac:spMkLst>
              <pc:docMk/>
              <pc:sldMasterMk cId="4112846155" sldId="2147483660"/>
              <pc:sldLayoutMk cId="2484285243" sldId="2147483667"/>
              <ac:spMk id="10" creationId="{2567462A-9803-44F1-84CA-B7E9D15432C1}"/>
            </ac:spMkLst>
          </pc:spChg>
          <pc:spChg chg="mod">
            <ac:chgData name="Mike Bloys" userId="1248c4d8-7b2b-4b32-b8bd-163ae845f9bb" providerId="ADAL" clId="{5692A0E5-B234-45EF-94A0-E87FFCC64C1E}" dt="2020-05-29T15:11:29.059" v="106" actId="207"/>
            <ac:spMkLst>
              <pc:docMk/>
              <pc:sldMasterMk cId="4112846155" sldId="2147483660"/>
              <pc:sldLayoutMk cId="2484285243" sldId="2147483667"/>
              <ac:spMk id="11" creationId="{1CA50BDD-427A-438C-AFB5-DA67C815E830}"/>
            </ac:spMkLst>
          </pc:spChg>
          <pc:picChg chg="add mod">
            <ac:chgData name="Mike Bloys" userId="1248c4d8-7b2b-4b32-b8bd-163ae845f9bb" providerId="ADAL" clId="{5692A0E5-B234-45EF-94A0-E87FFCC64C1E}" dt="2020-05-29T15:10:53.273" v="100"/>
            <ac:picMkLst>
              <pc:docMk/>
              <pc:sldMasterMk cId="4112846155" sldId="2147483660"/>
              <pc:sldLayoutMk cId="2484285243" sldId="2147483667"/>
              <ac:picMk id="6" creationId="{9A7BECCA-1996-48E8-9EDD-828B8D898CFA}"/>
            </ac:picMkLst>
          </pc:picChg>
          <pc:picChg chg="del">
            <ac:chgData name="Mike Bloys" userId="1248c4d8-7b2b-4b32-b8bd-163ae845f9bb" providerId="ADAL" clId="{5692A0E5-B234-45EF-94A0-E87FFCC64C1E}" dt="2020-05-29T15:10:52.843" v="99" actId="478"/>
            <ac:picMkLst>
              <pc:docMk/>
              <pc:sldMasterMk cId="4112846155" sldId="2147483660"/>
              <pc:sldLayoutMk cId="2484285243" sldId="2147483667"/>
              <ac:picMk id="8" creationId="{5AA57AFB-D891-4AE3-A517-773AE7B675DD}"/>
            </ac:picMkLst>
          </pc:picChg>
        </pc:sldLayoutChg>
        <pc:sldLayoutChg chg="addSp delSp modSp mod">
          <pc:chgData name="Mike Bloys" userId="1248c4d8-7b2b-4b32-b8bd-163ae845f9bb" providerId="ADAL" clId="{5692A0E5-B234-45EF-94A0-E87FFCC64C1E}" dt="2020-05-29T15:11:35.595" v="108" actId="207"/>
          <pc:sldLayoutMkLst>
            <pc:docMk/>
            <pc:sldMasterMk cId="4112846155" sldId="2147483660"/>
            <pc:sldLayoutMk cId="88482964" sldId="2147483668"/>
          </pc:sldLayoutMkLst>
          <pc:spChg chg="add mod">
            <ac:chgData name="Mike Bloys" userId="1248c4d8-7b2b-4b32-b8bd-163ae845f9bb" providerId="ADAL" clId="{5692A0E5-B234-45EF-94A0-E87FFCC64C1E}" dt="2020-05-29T15:10:49.647" v="98"/>
            <ac:spMkLst>
              <pc:docMk/>
              <pc:sldMasterMk cId="4112846155" sldId="2147483660"/>
              <pc:sldLayoutMk cId="88482964" sldId="2147483668"/>
              <ac:spMk id="8" creationId="{EC6CBB00-3040-471C-AA2F-EBDD649C2682}"/>
            </ac:spMkLst>
          </pc:spChg>
          <pc:spChg chg="del">
            <ac:chgData name="Mike Bloys" userId="1248c4d8-7b2b-4b32-b8bd-163ae845f9bb" providerId="ADAL" clId="{5692A0E5-B234-45EF-94A0-E87FFCC64C1E}" dt="2020-05-29T15:10:49.255" v="97" actId="478"/>
            <ac:spMkLst>
              <pc:docMk/>
              <pc:sldMasterMk cId="4112846155" sldId="2147483660"/>
              <pc:sldLayoutMk cId="88482964" sldId="2147483668"/>
              <ac:spMk id="11" creationId="{5E2117ED-BCA0-453C-A467-93138DF42F01}"/>
            </ac:spMkLst>
          </pc:spChg>
          <pc:spChg chg="mod">
            <ac:chgData name="Mike Bloys" userId="1248c4d8-7b2b-4b32-b8bd-163ae845f9bb" providerId="ADAL" clId="{5692A0E5-B234-45EF-94A0-E87FFCC64C1E}" dt="2020-05-29T15:11:35.595" v="108" actId="207"/>
            <ac:spMkLst>
              <pc:docMk/>
              <pc:sldMasterMk cId="4112846155" sldId="2147483660"/>
              <pc:sldLayoutMk cId="88482964" sldId="2147483668"/>
              <ac:spMk id="12" creationId="{70D003C8-A931-4A2D-AC47-DB195F5F26B4}"/>
            </ac:spMkLst>
          </pc:spChg>
          <pc:picChg chg="add mod">
            <ac:chgData name="Mike Bloys" userId="1248c4d8-7b2b-4b32-b8bd-163ae845f9bb" providerId="ADAL" clId="{5692A0E5-B234-45EF-94A0-E87FFCC64C1E}" dt="2020-05-29T15:10:49.647" v="98"/>
            <ac:picMkLst>
              <pc:docMk/>
              <pc:sldMasterMk cId="4112846155" sldId="2147483660"/>
              <pc:sldLayoutMk cId="88482964" sldId="2147483668"/>
              <ac:picMk id="7" creationId="{F69FE79A-F1F6-44F0-B6B6-B4318BFAF1C2}"/>
            </ac:picMkLst>
          </pc:picChg>
          <pc:picChg chg="del">
            <ac:chgData name="Mike Bloys" userId="1248c4d8-7b2b-4b32-b8bd-163ae845f9bb" providerId="ADAL" clId="{5692A0E5-B234-45EF-94A0-E87FFCC64C1E}" dt="2020-05-29T15:10:49.255" v="97" actId="478"/>
            <ac:picMkLst>
              <pc:docMk/>
              <pc:sldMasterMk cId="4112846155" sldId="2147483660"/>
              <pc:sldLayoutMk cId="88482964" sldId="2147483668"/>
              <ac:picMk id="9" creationId="{74912C07-ED60-4463-B46F-24E8438C679C}"/>
            </ac:picMkLst>
          </pc:picChg>
        </pc:sldLayoutChg>
        <pc:sldLayoutChg chg="addSp delSp modSp mod">
          <pc:chgData name="Mike Bloys" userId="1248c4d8-7b2b-4b32-b8bd-163ae845f9bb" providerId="ADAL" clId="{5692A0E5-B234-45EF-94A0-E87FFCC64C1E}" dt="2020-05-29T15:10:41.534" v="96"/>
          <pc:sldLayoutMkLst>
            <pc:docMk/>
            <pc:sldMasterMk cId="4112846155" sldId="2147483660"/>
            <pc:sldLayoutMk cId="2302417356" sldId="2147483669"/>
          </pc:sldLayoutMkLst>
          <pc:spChg chg="del">
            <ac:chgData name="Mike Bloys" userId="1248c4d8-7b2b-4b32-b8bd-163ae845f9bb" providerId="ADAL" clId="{5692A0E5-B234-45EF-94A0-E87FFCC64C1E}" dt="2020-05-29T15:10:41.161" v="95" actId="478"/>
            <ac:spMkLst>
              <pc:docMk/>
              <pc:sldMasterMk cId="4112846155" sldId="2147483660"/>
              <pc:sldLayoutMk cId="2302417356" sldId="2147483669"/>
              <ac:spMk id="9" creationId="{A8825169-416D-4FA1-B0DC-9FD1F8E38FFF}"/>
            </ac:spMkLst>
          </pc:spChg>
          <pc:spChg chg="add mod">
            <ac:chgData name="Mike Bloys" userId="1248c4d8-7b2b-4b32-b8bd-163ae845f9bb" providerId="ADAL" clId="{5692A0E5-B234-45EF-94A0-E87FFCC64C1E}" dt="2020-05-29T15:10:41.534" v="96"/>
            <ac:spMkLst>
              <pc:docMk/>
              <pc:sldMasterMk cId="4112846155" sldId="2147483660"/>
              <pc:sldLayoutMk cId="2302417356" sldId="2147483669"/>
              <ac:spMk id="11" creationId="{7030498F-7447-4CD5-BF19-47BC1CCBF4E9}"/>
            </ac:spMkLst>
          </pc:spChg>
          <pc:picChg chg="add mod">
            <ac:chgData name="Mike Bloys" userId="1248c4d8-7b2b-4b32-b8bd-163ae845f9bb" providerId="ADAL" clId="{5692A0E5-B234-45EF-94A0-E87FFCC64C1E}" dt="2020-05-29T15:10:41.534" v="96"/>
            <ac:picMkLst>
              <pc:docMk/>
              <pc:sldMasterMk cId="4112846155" sldId="2147483660"/>
              <pc:sldLayoutMk cId="2302417356" sldId="2147483669"/>
              <ac:picMk id="6" creationId="{5C6D71BE-A823-4B09-90B8-F8A499A31AD4}"/>
            </ac:picMkLst>
          </pc:picChg>
          <pc:picChg chg="del">
            <ac:chgData name="Mike Bloys" userId="1248c4d8-7b2b-4b32-b8bd-163ae845f9bb" providerId="ADAL" clId="{5692A0E5-B234-45EF-94A0-E87FFCC64C1E}" dt="2020-05-29T15:10:41.161" v="95" actId="478"/>
            <ac:picMkLst>
              <pc:docMk/>
              <pc:sldMasterMk cId="4112846155" sldId="2147483660"/>
              <pc:sldLayoutMk cId="2302417356" sldId="2147483669"/>
              <ac:picMk id="7" creationId="{8E99A8F8-6FE1-4FC5-8805-FDD8BD8CCD46}"/>
            </ac:picMkLst>
          </pc:picChg>
          <pc:picChg chg="del">
            <ac:chgData name="Mike Bloys" userId="1248c4d8-7b2b-4b32-b8bd-163ae845f9bb" providerId="ADAL" clId="{5692A0E5-B234-45EF-94A0-E87FFCC64C1E}" dt="2020-05-29T15:10:41.161" v="95" actId="478"/>
            <ac:picMkLst>
              <pc:docMk/>
              <pc:sldMasterMk cId="4112846155" sldId="2147483660"/>
              <pc:sldLayoutMk cId="2302417356" sldId="2147483669"/>
              <ac:picMk id="8" creationId="{7BED3215-799F-4D6D-B977-F8E1FA256378}"/>
            </ac:picMkLst>
          </pc:picChg>
          <pc:picChg chg="add mod">
            <ac:chgData name="Mike Bloys" userId="1248c4d8-7b2b-4b32-b8bd-163ae845f9bb" providerId="ADAL" clId="{5692A0E5-B234-45EF-94A0-E87FFCC64C1E}" dt="2020-05-29T15:10:41.534" v="96"/>
            <ac:picMkLst>
              <pc:docMk/>
              <pc:sldMasterMk cId="4112846155" sldId="2147483660"/>
              <pc:sldLayoutMk cId="2302417356" sldId="2147483669"/>
              <ac:picMk id="10" creationId="{8614F710-FEE8-472C-84C5-41A177CD2A51}"/>
            </ac:picMkLst>
          </pc:picChg>
        </pc:sldLayoutChg>
        <pc:sldLayoutChg chg="addSp delSp modSp mod">
          <pc:chgData name="Mike Bloys" userId="1248c4d8-7b2b-4b32-b8bd-163ae845f9bb" providerId="ADAL" clId="{5692A0E5-B234-45EF-94A0-E87FFCC64C1E}" dt="2020-05-29T15:11:16.762" v="102" actId="207"/>
          <pc:sldLayoutMkLst>
            <pc:docMk/>
            <pc:sldMasterMk cId="4112846155" sldId="2147483660"/>
            <pc:sldLayoutMk cId="1596280851" sldId="2147483671"/>
          </pc:sldLayoutMkLst>
          <pc:spChg chg="mod">
            <ac:chgData name="Mike Bloys" userId="1248c4d8-7b2b-4b32-b8bd-163ae845f9bb" providerId="ADAL" clId="{5692A0E5-B234-45EF-94A0-E87FFCC64C1E}" dt="2020-05-29T15:11:16.762" v="102" actId="207"/>
            <ac:spMkLst>
              <pc:docMk/>
              <pc:sldMasterMk cId="4112846155" sldId="2147483660"/>
              <pc:sldLayoutMk cId="1596280851" sldId="2147483671"/>
              <ac:spMk id="9" creationId="{00000000-0000-0000-0000-000000000000}"/>
            </ac:spMkLst>
          </pc:spChg>
          <pc:spChg chg="del">
            <ac:chgData name="Mike Bloys" userId="1248c4d8-7b2b-4b32-b8bd-163ae845f9bb" providerId="ADAL" clId="{5692A0E5-B234-45EF-94A0-E87FFCC64C1E}" dt="2020-05-29T15:10:25.945" v="91" actId="478"/>
            <ac:spMkLst>
              <pc:docMk/>
              <pc:sldMasterMk cId="4112846155" sldId="2147483660"/>
              <pc:sldLayoutMk cId="1596280851" sldId="2147483671"/>
              <ac:spMk id="13" creationId="{233CBC3C-02E5-42AA-9746-0BE13474AF0A}"/>
            </ac:spMkLst>
          </pc:spChg>
          <pc:spChg chg="add mod">
            <ac:chgData name="Mike Bloys" userId="1248c4d8-7b2b-4b32-b8bd-163ae845f9bb" providerId="ADAL" clId="{5692A0E5-B234-45EF-94A0-E87FFCC64C1E}" dt="2020-05-29T15:10:26.368" v="92"/>
            <ac:spMkLst>
              <pc:docMk/>
              <pc:sldMasterMk cId="4112846155" sldId="2147483660"/>
              <pc:sldLayoutMk cId="1596280851" sldId="2147483671"/>
              <ac:spMk id="14" creationId="{F341933D-8570-4376-B504-5AC51C039D10}"/>
            </ac:spMkLst>
          </pc:spChg>
          <pc:picChg chg="del">
            <ac:chgData name="Mike Bloys" userId="1248c4d8-7b2b-4b32-b8bd-163ae845f9bb" providerId="ADAL" clId="{5692A0E5-B234-45EF-94A0-E87FFCC64C1E}" dt="2020-05-29T15:10:25.945" v="91" actId="478"/>
            <ac:picMkLst>
              <pc:docMk/>
              <pc:sldMasterMk cId="4112846155" sldId="2147483660"/>
              <pc:sldLayoutMk cId="1596280851" sldId="2147483671"/>
              <ac:picMk id="4" creationId="{30204B1B-E9EC-43CD-B04A-3B1E013F95FB}"/>
            </ac:picMkLst>
          </pc:picChg>
          <pc:picChg chg="add mod">
            <ac:chgData name="Mike Bloys" userId="1248c4d8-7b2b-4b32-b8bd-163ae845f9bb" providerId="ADAL" clId="{5692A0E5-B234-45EF-94A0-E87FFCC64C1E}" dt="2020-05-29T15:10:26.368" v="92"/>
            <ac:picMkLst>
              <pc:docMk/>
              <pc:sldMasterMk cId="4112846155" sldId="2147483660"/>
              <pc:sldLayoutMk cId="1596280851" sldId="2147483671"/>
              <ac:picMk id="10" creationId="{C49BE4A2-4F08-4EA7-B87F-2AE9576A51EA}"/>
            </ac:picMkLst>
          </pc:picChg>
          <pc:picChg chg="del">
            <ac:chgData name="Mike Bloys" userId="1248c4d8-7b2b-4b32-b8bd-163ae845f9bb" providerId="ADAL" clId="{5692A0E5-B234-45EF-94A0-E87FFCC64C1E}" dt="2020-05-29T15:10:25.945" v="91" actId="478"/>
            <ac:picMkLst>
              <pc:docMk/>
              <pc:sldMasterMk cId="4112846155" sldId="2147483660"/>
              <pc:sldLayoutMk cId="1596280851" sldId="2147483671"/>
              <ac:picMk id="11" creationId="{86FCD402-F3A3-4128-987E-73ABA61A8308}"/>
            </ac:picMkLst>
          </pc:picChg>
          <pc:picChg chg="add mod">
            <ac:chgData name="Mike Bloys" userId="1248c4d8-7b2b-4b32-b8bd-163ae845f9bb" providerId="ADAL" clId="{5692A0E5-B234-45EF-94A0-E87FFCC64C1E}" dt="2020-05-29T15:10:26.368" v="92"/>
            <ac:picMkLst>
              <pc:docMk/>
              <pc:sldMasterMk cId="4112846155" sldId="2147483660"/>
              <pc:sldLayoutMk cId="1596280851" sldId="2147483671"/>
              <ac:picMk id="12" creationId="{EC5B78E6-008B-497C-AC84-38223D364F93}"/>
            </ac:picMkLst>
          </pc:picChg>
        </pc:sldLayoutChg>
      </pc:sldMasterChg>
    </pc:docChg>
  </pc:docChgLst>
  <pc:docChgLst>
    <pc:chgData name="Rob Heathcote" userId="62419938-1f1d-43ca-9327-cfd6c1894440" providerId="ADAL" clId="{F9528094-74BD-42A6-A378-FA6F4E3197DA}"/>
    <pc:docChg chg="modSld">
      <pc:chgData name="Rob Heathcote" userId="62419938-1f1d-43ca-9327-cfd6c1894440" providerId="ADAL" clId="{F9528094-74BD-42A6-A378-FA6F4E3197DA}" dt="2020-06-05T12:38:20.715" v="2" actId="20577"/>
      <pc:docMkLst>
        <pc:docMk/>
      </pc:docMkLst>
      <pc:sldChg chg="modSp">
        <pc:chgData name="Rob Heathcote" userId="62419938-1f1d-43ca-9327-cfd6c1894440" providerId="ADAL" clId="{F9528094-74BD-42A6-A378-FA6F4E3197DA}" dt="2020-06-05T12:34:09.593" v="1"/>
        <pc:sldMkLst>
          <pc:docMk/>
          <pc:sldMk cId="4135593469" sldId="265"/>
        </pc:sldMkLst>
        <pc:spChg chg="mod">
          <ac:chgData name="Rob Heathcote" userId="62419938-1f1d-43ca-9327-cfd6c1894440" providerId="ADAL" clId="{F9528094-74BD-42A6-A378-FA6F4E3197DA}" dt="2020-06-05T12:34:09.593" v="1"/>
          <ac:spMkLst>
            <pc:docMk/>
            <pc:sldMk cId="4135593469" sldId="265"/>
            <ac:spMk id="3" creationId="{00000000-0000-0000-0000-000000000000}"/>
          </ac:spMkLst>
        </pc:spChg>
      </pc:sldChg>
      <pc:sldChg chg="modSp">
        <pc:chgData name="Rob Heathcote" userId="62419938-1f1d-43ca-9327-cfd6c1894440" providerId="ADAL" clId="{F9528094-74BD-42A6-A378-FA6F4E3197DA}" dt="2020-06-05T12:38:20.715" v="2" actId="20577"/>
        <pc:sldMkLst>
          <pc:docMk/>
          <pc:sldMk cId="2324984476" sldId="272"/>
        </pc:sldMkLst>
        <pc:spChg chg="mod">
          <ac:chgData name="Rob Heathcote" userId="62419938-1f1d-43ca-9327-cfd6c1894440" providerId="ADAL" clId="{F9528094-74BD-42A6-A378-FA6F4E3197DA}" dt="2020-06-05T12:38:20.715" v="2" actId="20577"/>
          <ac:spMkLst>
            <pc:docMk/>
            <pc:sldMk cId="2324984476" sldId="272"/>
            <ac:spMk id="3" creationId="{00000000-0000-0000-0000-000000000000}"/>
          </ac:spMkLst>
        </pc:spChg>
      </pc:sldChg>
    </pc:docChg>
  </pc:docChgLst>
  <pc:docChgLst>
    <pc:chgData name="James Franklin" userId="cf915d05-507f-491f-b4a6-b2aa085ee4b1" providerId="ADAL" clId="{0BA398D6-B21D-4F82-9B85-1198A8AB163B}"/>
    <pc:docChg chg="undo redo custSel addSld delSld modSld sldOrd">
      <pc:chgData name="James Franklin" userId="cf915d05-507f-491f-b4a6-b2aa085ee4b1" providerId="ADAL" clId="{0BA398D6-B21D-4F82-9B85-1198A8AB163B}" dt="2021-10-27T08:54:45.545" v="1653" actId="20577"/>
      <pc:docMkLst>
        <pc:docMk/>
      </pc:docMkLst>
      <pc:sldChg chg="addCm modCm">
        <pc:chgData name="James Franklin" userId="cf915d05-507f-491f-b4a6-b2aa085ee4b1" providerId="ADAL" clId="{0BA398D6-B21D-4F82-9B85-1198A8AB163B}" dt="2021-10-26T10:34:24.563" v="1621" actId="1589"/>
        <pc:sldMkLst>
          <pc:docMk/>
          <pc:sldMk cId="3148882095" sldId="256"/>
        </pc:sldMkLst>
      </pc:sldChg>
      <pc:sldChg chg="del">
        <pc:chgData name="James Franklin" userId="cf915d05-507f-491f-b4a6-b2aa085ee4b1" providerId="ADAL" clId="{0BA398D6-B21D-4F82-9B85-1198A8AB163B}" dt="2021-10-19T07:56:14.401" v="0" actId="47"/>
        <pc:sldMkLst>
          <pc:docMk/>
          <pc:sldMk cId="860185699" sldId="260"/>
        </pc:sldMkLst>
      </pc:sldChg>
      <pc:sldChg chg="modSp add mod">
        <pc:chgData name="James Franklin" userId="cf915d05-507f-491f-b4a6-b2aa085ee4b1" providerId="ADAL" clId="{0BA398D6-B21D-4F82-9B85-1198A8AB163B}" dt="2021-10-19T08:35:38.284" v="58" actId="6549"/>
        <pc:sldMkLst>
          <pc:docMk/>
          <pc:sldMk cId="1513282392" sldId="260"/>
        </pc:sldMkLst>
        <pc:spChg chg="mod">
          <ac:chgData name="James Franklin" userId="cf915d05-507f-491f-b4a6-b2aa085ee4b1" providerId="ADAL" clId="{0BA398D6-B21D-4F82-9B85-1198A8AB163B}" dt="2021-10-19T08:35:38.284" v="58" actId="6549"/>
          <ac:spMkLst>
            <pc:docMk/>
            <pc:sldMk cId="1513282392" sldId="260"/>
            <ac:spMk id="3" creationId="{00000000-0000-0000-0000-000000000000}"/>
          </ac:spMkLst>
        </pc:spChg>
      </pc:sldChg>
      <pc:sldChg chg="del">
        <pc:chgData name="James Franklin" userId="cf915d05-507f-491f-b4a6-b2aa085ee4b1" providerId="ADAL" clId="{0BA398D6-B21D-4F82-9B85-1198A8AB163B}" dt="2021-10-19T07:56:14.401" v="0" actId="47"/>
        <pc:sldMkLst>
          <pc:docMk/>
          <pc:sldMk cId="3455768392" sldId="261"/>
        </pc:sldMkLst>
      </pc:sldChg>
      <pc:sldChg chg="add">
        <pc:chgData name="James Franklin" userId="cf915d05-507f-491f-b4a6-b2aa085ee4b1" providerId="ADAL" clId="{0BA398D6-B21D-4F82-9B85-1198A8AB163B}" dt="2021-10-19T07:56:24.195" v="1"/>
        <pc:sldMkLst>
          <pc:docMk/>
          <pc:sldMk cId="3563734929" sldId="261"/>
        </pc:sldMkLst>
      </pc:sldChg>
      <pc:sldChg chg="add">
        <pc:chgData name="James Franklin" userId="cf915d05-507f-491f-b4a6-b2aa085ee4b1" providerId="ADAL" clId="{0BA398D6-B21D-4F82-9B85-1198A8AB163B}" dt="2021-10-19T07:56:24.195" v="1"/>
        <pc:sldMkLst>
          <pc:docMk/>
          <pc:sldMk cId="3168185344" sldId="262"/>
        </pc:sldMkLst>
      </pc:sldChg>
      <pc:sldChg chg="del">
        <pc:chgData name="James Franklin" userId="cf915d05-507f-491f-b4a6-b2aa085ee4b1" providerId="ADAL" clId="{0BA398D6-B21D-4F82-9B85-1198A8AB163B}" dt="2021-10-19T07:56:14.401" v="0" actId="47"/>
        <pc:sldMkLst>
          <pc:docMk/>
          <pc:sldMk cId="1087622631" sldId="263"/>
        </pc:sldMkLst>
      </pc:sldChg>
      <pc:sldChg chg="modSp add mod">
        <pc:chgData name="James Franklin" userId="cf915d05-507f-491f-b4a6-b2aa085ee4b1" providerId="ADAL" clId="{0BA398D6-B21D-4F82-9B85-1198A8AB163B}" dt="2021-10-27T08:54:45.545" v="1653" actId="20577"/>
        <pc:sldMkLst>
          <pc:docMk/>
          <pc:sldMk cId="2970000165" sldId="263"/>
        </pc:sldMkLst>
        <pc:spChg chg="mod">
          <ac:chgData name="James Franklin" userId="cf915d05-507f-491f-b4a6-b2aa085ee4b1" providerId="ADAL" clId="{0BA398D6-B21D-4F82-9B85-1198A8AB163B}" dt="2021-10-27T08:54:45.545" v="1653" actId="20577"/>
          <ac:spMkLst>
            <pc:docMk/>
            <pc:sldMk cId="2970000165" sldId="263"/>
            <ac:spMk id="2" creationId="{00000000-0000-0000-0000-000000000000}"/>
          </ac:spMkLst>
        </pc:spChg>
      </pc:sldChg>
      <pc:sldChg chg="del">
        <pc:chgData name="James Franklin" userId="cf915d05-507f-491f-b4a6-b2aa085ee4b1" providerId="ADAL" clId="{0BA398D6-B21D-4F82-9B85-1198A8AB163B}" dt="2021-10-19T07:56:14.401" v="0" actId="47"/>
        <pc:sldMkLst>
          <pc:docMk/>
          <pc:sldMk cId="3602103354" sldId="264"/>
        </pc:sldMkLst>
      </pc:sldChg>
      <pc:sldChg chg="modSp add mod">
        <pc:chgData name="James Franklin" userId="cf915d05-507f-491f-b4a6-b2aa085ee4b1" providerId="ADAL" clId="{0BA398D6-B21D-4F82-9B85-1198A8AB163B}" dt="2021-10-19T14:09:08.360" v="1130" actId="20577"/>
        <pc:sldMkLst>
          <pc:docMk/>
          <pc:sldMk cId="3864754963" sldId="264"/>
        </pc:sldMkLst>
        <pc:spChg chg="mod">
          <ac:chgData name="James Franklin" userId="cf915d05-507f-491f-b4a6-b2aa085ee4b1" providerId="ADAL" clId="{0BA398D6-B21D-4F82-9B85-1198A8AB163B}" dt="2021-10-19T14:09:08.360" v="1130" actId="20577"/>
          <ac:spMkLst>
            <pc:docMk/>
            <pc:sldMk cId="3864754963" sldId="264"/>
            <ac:spMk id="3" creationId="{00000000-0000-0000-0000-000000000000}"/>
          </ac:spMkLst>
        </pc:spChg>
      </pc:sldChg>
      <pc:sldChg chg="modSp add mod">
        <pc:chgData name="James Franklin" userId="cf915d05-507f-491f-b4a6-b2aa085ee4b1" providerId="ADAL" clId="{0BA398D6-B21D-4F82-9B85-1198A8AB163B}" dt="2021-10-19T13:29:58.966" v="941" actId="20577"/>
        <pc:sldMkLst>
          <pc:docMk/>
          <pc:sldMk cId="1677968198" sldId="265"/>
        </pc:sldMkLst>
        <pc:spChg chg="mod">
          <ac:chgData name="James Franklin" userId="cf915d05-507f-491f-b4a6-b2aa085ee4b1" providerId="ADAL" clId="{0BA398D6-B21D-4F82-9B85-1198A8AB163B}" dt="2021-10-19T13:29:58.966" v="941" actId="20577"/>
          <ac:spMkLst>
            <pc:docMk/>
            <pc:sldMk cId="1677968198" sldId="265"/>
            <ac:spMk id="3" creationId="{00000000-0000-0000-0000-000000000000}"/>
          </ac:spMkLst>
        </pc:spChg>
      </pc:sldChg>
      <pc:sldChg chg="del">
        <pc:chgData name="James Franklin" userId="cf915d05-507f-491f-b4a6-b2aa085ee4b1" providerId="ADAL" clId="{0BA398D6-B21D-4F82-9B85-1198A8AB163B}" dt="2021-10-19T07:56:14.401" v="0" actId="47"/>
        <pc:sldMkLst>
          <pc:docMk/>
          <pc:sldMk cId="4135593469" sldId="265"/>
        </pc:sldMkLst>
      </pc:sldChg>
      <pc:sldChg chg="modSp add mod">
        <pc:chgData name="James Franklin" userId="cf915d05-507f-491f-b4a6-b2aa085ee4b1" providerId="ADAL" clId="{0BA398D6-B21D-4F82-9B85-1198A8AB163B}" dt="2021-10-19T13:34:43.614" v="1032" actId="20577"/>
        <pc:sldMkLst>
          <pc:docMk/>
          <pc:sldMk cId="1141220957" sldId="266"/>
        </pc:sldMkLst>
        <pc:spChg chg="mod">
          <ac:chgData name="James Franklin" userId="cf915d05-507f-491f-b4a6-b2aa085ee4b1" providerId="ADAL" clId="{0BA398D6-B21D-4F82-9B85-1198A8AB163B}" dt="2021-10-19T13:34:43.614" v="1032" actId="20577"/>
          <ac:spMkLst>
            <pc:docMk/>
            <pc:sldMk cId="1141220957" sldId="266"/>
            <ac:spMk id="3" creationId="{00000000-0000-0000-0000-000000000000}"/>
          </ac:spMkLst>
        </pc:spChg>
      </pc:sldChg>
      <pc:sldChg chg="del">
        <pc:chgData name="James Franklin" userId="cf915d05-507f-491f-b4a6-b2aa085ee4b1" providerId="ADAL" clId="{0BA398D6-B21D-4F82-9B85-1198A8AB163B}" dt="2021-10-19T07:56:14.401" v="0" actId="47"/>
        <pc:sldMkLst>
          <pc:docMk/>
          <pc:sldMk cId="2547531638" sldId="266"/>
        </pc:sldMkLst>
      </pc:sldChg>
      <pc:sldChg chg="del">
        <pc:chgData name="James Franklin" userId="cf915d05-507f-491f-b4a6-b2aa085ee4b1" providerId="ADAL" clId="{0BA398D6-B21D-4F82-9B85-1198A8AB163B}" dt="2021-10-19T07:56:14.401" v="0" actId="47"/>
        <pc:sldMkLst>
          <pc:docMk/>
          <pc:sldMk cId="1738792985" sldId="267"/>
        </pc:sldMkLst>
      </pc:sldChg>
      <pc:sldChg chg="del">
        <pc:chgData name="James Franklin" userId="cf915d05-507f-491f-b4a6-b2aa085ee4b1" providerId="ADAL" clId="{0BA398D6-B21D-4F82-9B85-1198A8AB163B}" dt="2021-10-19T07:56:14.401" v="0" actId="47"/>
        <pc:sldMkLst>
          <pc:docMk/>
          <pc:sldMk cId="2860471590" sldId="268"/>
        </pc:sldMkLst>
      </pc:sldChg>
      <pc:sldChg chg="del">
        <pc:chgData name="James Franklin" userId="cf915d05-507f-491f-b4a6-b2aa085ee4b1" providerId="ADAL" clId="{0BA398D6-B21D-4F82-9B85-1198A8AB163B}" dt="2021-10-19T07:56:14.401" v="0" actId="47"/>
        <pc:sldMkLst>
          <pc:docMk/>
          <pc:sldMk cId="531479804" sldId="269"/>
        </pc:sldMkLst>
      </pc:sldChg>
      <pc:sldChg chg="del">
        <pc:chgData name="James Franklin" userId="cf915d05-507f-491f-b4a6-b2aa085ee4b1" providerId="ADAL" clId="{0BA398D6-B21D-4F82-9B85-1198A8AB163B}" dt="2021-10-19T07:56:14.401" v="0" actId="47"/>
        <pc:sldMkLst>
          <pc:docMk/>
          <pc:sldMk cId="1030175469" sldId="270"/>
        </pc:sldMkLst>
      </pc:sldChg>
      <pc:sldChg chg="addSp delSp modSp add mod">
        <pc:chgData name="James Franklin" userId="cf915d05-507f-491f-b4a6-b2aa085ee4b1" providerId="ADAL" clId="{0BA398D6-B21D-4F82-9B85-1198A8AB163B}" dt="2021-10-19T13:35:04.090" v="1057" actId="20577"/>
        <pc:sldMkLst>
          <pc:docMk/>
          <pc:sldMk cId="1944090414" sldId="272"/>
        </pc:sldMkLst>
        <pc:spChg chg="mod">
          <ac:chgData name="James Franklin" userId="cf915d05-507f-491f-b4a6-b2aa085ee4b1" providerId="ADAL" clId="{0BA398D6-B21D-4F82-9B85-1198A8AB163B}" dt="2021-10-19T13:35:04.090" v="1057" actId="20577"/>
          <ac:spMkLst>
            <pc:docMk/>
            <pc:sldMk cId="1944090414" sldId="272"/>
            <ac:spMk id="2" creationId="{00000000-0000-0000-0000-000000000000}"/>
          </ac:spMkLst>
        </pc:spChg>
        <pc:spChg chg="add del mod">
          <ac:chgData name="James Franklin" userId="cf915d05-507f-491f-b4a6-b2aa085ee4b1" providerId="ADAL" clId="{0BA398D6-B21D-4F82-9B85-1198A8AB163B}" dt="2021-10-19T13:09:14.971" v="629" actId="478"/>
          <ac:spMkLst>
            <pc:docMk/>
            <pc:sldMk cId="1944090414" sldId="272"/>
            <ac:spMk id="4" creationId="{12D96785-119F-45B6-A6F8-F53EE7AEB12C}"/>
          </ac:spMkLst>
        </pc:spChg>
      </pc:sldChg>
      <pc:sldChg chg="del">
        <pc:chgData name="James Franklin" userId="cf915d05-507f-491f-b4a6-b2aa085ee4b1" providerId="ADAL" clId="{0BA398D6-B21D-4F82-9B85-1198A8AB163B}" dt="2021-10-19T07:56:14.401" v="0" actId="47"/>
        <pc:sldMkLst>
          <pc:docMk/>
          <pc:sldMk cId="2324984476" sldId="272"/>
        </pc:sldMkLst>
      </pc:sldChg>
      <pc:sldChg chg="del">
        <pc:chgData name="James Franklin" userId="cf915d05-507f-491f-b4a6-b2aa085ee4b1" providerId="ADAL" clId="{0BA398D6-B21D-4F82-9B85-1198A8AB163B}" dt="2021-10-19T07:56:14.401" v="0" actId="47"/>
        <pc:sldMkLst>
          <pc:docMk/>
          <pc:sldMk cId="713254963" sldId="273"/>
        </pc:sldMkLst>
      </pc:sldChg>
      <pc:sldChg chg="add">
        <pc:chgData name="James Franklin" userId="cf915d05-507f-491f-b4a6-b2aa085ee4b1" providerId="ADAL" clId="{0BA398D6-B21D-4F82-9B85-1198A8AB163B}" dt="2021-10-19T07:56:24.195" v="1"/>
        <pc:sldMkLst>
          <pc:docMk/>
          <pc:sldMk cId="3046138376" sldId="273"/>
        </pc:sldMkLst>
      </pc:sldChg>
      <pc:sldChg chg="modSp add mod">
        <pc:chgData name="James Franklin" userId="cf915d05-507f-491f-b4a6-b2aa085ee4b1" providerId="ADAL" clId="{0BA398D6-B21D-4F82-9B85-1198A8AB163B}" dt="2021-10-19T13:10:29.863" v="630" actId="6549"/>
        <pc:sldMkLst>
          <pc:docMk/>
          <pc:sldMk cId="2565883976" sldId="274"/>
        </pc:sldMkLst>
        <pc:spChg chg="mod">
          <ac:chgData name="James Franklin" userId="cf915d05-507f-491f-b4a6-b2aa085ee4b1" providerId="ADAL" clId="{0BA398D6-B21D-4F82-9B85-1198A8AB163B}" dt="2021-10-19T13:10:29.863" v="630" actId="6549"/>
          <ac:spMkLst>
            <pc:docMk/>
            <pc:sldMk cId="2565883976" sldId="274"/>
            <ac:spMk id="5" creationId="{00000000-0000-0000-0000-000000000000}"/>
          </ac:spMkLst>
        </pc:spChg>
      </pc:sldChg>
      <pc:sldChg chg="del">
        <pc:chgData name="James Franklin" userId="cf915d05-507f-491f-b4a6-b2aa085ee4b1" providerId="ADAL" clId="{0BA398D6-B21D-4F82-9B85-1198A8AB163B}" dt="2021-10-19T07:56:14.401" v="0" actId="47"/>
        <pc:sldMkLst>
          <pc:docMk/>
          <pc:sldMk cId="4272106912" sldId="274"/>
        </pc:sldMkLst>
      </pc:sldChg>
      <pc:sldChg chg="modSp add mod">
        <pc:chgData name="James Franklin" userId="cf915d05-507f-491f-b4a6-b2aa085ee4b1" providerId="ADAL" clId="{0BA398D6-B21D-4F82-9B85-1198A8AB163B}" dt="2021-10-22T13:51:38.199" v="1448" actId="20577"/>
        <pc:sldMkLst>
          <pc:docMk/>
          <pc:sldMk cId="1389620554" sldId="275"/>
        </pc:sldMkLst>
        <pc:spChg chg="mod">
          <ac:chgData name="James Franklin" userId="cf915d05-507f-491f-b4a6-b2aa085ee4b1" providerId="ADAL" clId="{0BA398D6-B21D-4F82-9B85-1198A8AB163B}" dt="2021-10-19T13:12:32.061" v="681" actId="1076"/>
          <ac:spMkLst>
            <pc:docMk/>
            <pc:sldMk cId="1389620554" sldId="275"/>
            <ac:spMk id="6" creationId="{00000000-0000-0000-0000-000000000000}"/>
          </ac:spMkLst>
        </pc:spChg>
        <pc:spChg chg="mod">
          <ac:chgData name="James Franklin" userId="cf915d05-507f-491f-b4a6-b2aa085ee4b1" providerId="ADAL" clId="{0BA398D6-B21D-4F82-9B85-1198A8AB163B}" dt="2021-10-22T13:51:38.199" v="1448" actId="20577"/>
          <ac:spMkLst>
            <pc:docMk/>
            <pc:sldMk cId="1389620554" sldId="275"/>
            <ac:spMk id="10" creationId="{00000000-0000-0000-0000-000000000000}"/>
          </ac:spMkLst>
        </pc:spChg>
      </pc:sldChg>
      <pc:sldChg chg="add">
        <pc:chgData name="James Franklin" userId="cf915d05-507f-491f-b4a6-b2aa085ee4b1" providerId="ADAL" clId="{0BA398D6-B21D-4F82-9B85-1198A8AB163B}" dt="2021-10-19T07:56:24.195" v="1"/>
        <pc:sldMkLst>
          <pc:docMk/>
          <pc:sldMk cId="1846566334" sldId="276"/>
        </pc:sldMkLst>
      </pc:sldChg>
      <pc:sldChg chg="del">
        <pc:chgData name="James Franklin" userId="cf915d05-507f-491f-b4a6-b2aa085ee4b1" providerId="ADAL" clId="{0BA398D6-B21D-4F82-9B85-1198A8AB163B}" dt="2021-10-19T07:56:14.401" v="0" actId="47"/>
        <pc:sldMkLst>
          <pc:docMk/>
          <pc:sldMk cId="2082638467" sldId="277"/>
        </pc:sldMkLst>
      </pc:sldChg>
      <pc:sldChg chg="modSp add mod">
        <pc:chgData name="James Franklin" userId="cf915d05-507f-491f-b4a6-b2aa085ee4b1" providerId="ADAL" clId="{0BA398D6-B21D-4F82-9B85-1198A8AB163B}" dt="2021-10-19T13:17:56.446" v="703" actId="20577"/>
        <pc:sldMkLst>
          <pc:docMk/>
          <pc:sldMk cId="3204349406" sldId="277"/>
        </pc:sldMkLst>
        <pc:spChg chg="mod">
          <ac:chgData name="James Franklin" userId="cf915d05-507f-491f-b4a6-b2aa085ee4b1" providerId="ADAL" clId="{0BA398D6-B21D-4F82-9B85-1198A8AB163B}" dt="2021-10-19T13:17:56.446" v="703" actId="20577"/>
          <ac:spMkLst>
            <pc:docMk/>
            <pc:sldMk cId="3204349406" sldId="277"/>
            <ac:spMk id="3" creationId="{00000000-0000-0000-0000-000000000000}"/>
          </ac:spMkLst>
        </pc:spChg>
      </pc:sldChg>
      <pc:sldChg chg="modSp add mod">
        <pc:chgData name="James Franklin" userId="cf915d05-507f-491f-b4a6-b2aa085ee4b1" providerId="ADAL" clId="{0BA398D6-B21D-4F82-9B85-1198A8AB163B}" dt="2021-10-19T13:19:36.815" v="766" actId="20577"/>
        <pc:sldMkLst>
          <pc:docMk/>
          <pc:sldMk cId="128757573" sldId="278"/>
        </pc:sldMkLst>
        <pc:spChg chg="mod">
          <ac:chgData name="James Franklin" userId="cf915d05-507f-491f-b4a6-b2aa085ee4b1" providerId="ADAL" clId="{0BA398D6-B21D-4F82-9B85-1198A8AB163B}" dt="2021-10-19T13:19:36.815" v="766" actId="20577"/>
          <ac:spMkLst>
            <pc:docMk/>
            <pc:sldMk cId="128757573" sldId="278"/>
            <ac:spMk id="3" creationId="{00000000-0000-0000-0000-000000000000}"/>
          </ac:spMkLst>
        </pc:spChg>
      </pc:sldChg>
      <pc:sldChg chg="modSp add mod">
        <pc:chgData name="James Franklin" userId="cf915d05-507f-491f-b4a6-b2aa085ee4b1" providerId="ADAL" clId="{0BA398D6-B21D-4F82-9B85-1198A8AB163B}" dt="2021-10-26T13:22:34.207" v="1627" actId="20577"/>
        <pc:sldMkLst>
          <pc:docMk/>
          <pc:sldMk cId="3519547104" sldId="279"/>
        </pc:sldMkLst>
        <pc:spChg chg="mod">
          <ac:chgData name="James Franklin" userId="cf915d05-507f-491f-b4a6-b2aa085ee4b1" providerId="ADAL" clId="{0BA398D6-B21D-4F82-9B85-1198A8AB163B}" dt="2021-10-26T13:22:34.207" v="1627" actId="20577"/>
          <ac:spMkLst>
            <pc:docMk/>
            <pc:sldMk cId="3519547104" sldId="279"/>
            <ac:spMk id="2" creationId="{00000000-0000-0000-0000-000000000000}"/>
          </ac:spMkLst>
        </pc:spChg>
        <pc:spChg chg="mod">
          <ac:chgData name="James Franklin" userId="cf915d05-507f-491f-b4a6-b2aa085ee4b1" providerId="ADAL" clId="{0BA398D6-B21D-4F82-9B85-1198A8AB163B}" dt="2021-10-19T13:22:58.390" v="800" actId="20577"/>
          <ac:spMkLst>
            <pc:docMk/>
            <pc:sldMk cId="3519547104" sldId="279"/>
            <ac:spMk id="3" creationId="{00000000-0000-0000-0000-000000000000}"/>
          </ac:spMkLst>
        </pc:spChg>
      </pc:sldChg>
      <pc:sldChg chg="del">
        <pc:chgData name="James Franklin" userId="cf915d05-507f-491f-b4a6-b2aa085ee4b1" providerId="ADAL" clId="{0BA398D6-B21D-4F82-9B85-1198A8AB163B}" dt="2021-10-19T07:56:14.401" v="0" actId="47"/>
        <pc:sldMkLst>
          <pc:docMk/>
          <pc:sldMk cId="4034301414" sldId="279"/>
        </pc:sldMkLst>
      </pc:sldChg>
      <pc:sldChg chg="del">
        <pc:chgData name="James Franklin" userId="cf915d05-507f-491f-b4a6-b2aa085ee4b1" providerId="ADAL" clId="{0BA398D6-B21D-4F82-9B85-1198A8AB163B}" dt="2021-10-19T07:56:14.401" v="0" actId="47"/>
        <pc:sldMkLst>
          <pc:docMk/>
          <pc:sldMk cId="1118712032" sldId="280"/>
        </pc:sldMkLst>
      </pc:sldChg>
      <pc:sldChg chg="modSp add mod">
        <pc:chgData name="James Franklin" userId="cf915d05-507f-491f-b4a6-b2aa085ee4b1" providerId="ADAL" clId="{0BA398D6-B21D-4F82-9B85-1198A8AB163B}" dt="2021-10-19T15:19:18.154" v="1341" actId="20577"/>
        <pc:sldMkLst>
          <pc:docMk/>
          <pc:sldMk cId="1941727509" sldId="280"/>
        </pc:sldMkLst>
        <pc:spChg chg="mod">
          <ac:chgData name="James Franklin" userId="cf915d05-507f-491f-b4a6-b2aa085ee4b1" providerId="ADAL" clId="{0BA398D6-B21D-4F82-9B85-1198A8AB163B}" dt="2021-10-19T15:19:18.154" v="1341" actId="20577"/>
          <ac:spMkLst>
            <pc:docMk/>
            <pc:sldMk cId="1941727509" sldId="280"/>
            <ac:spMk id="3" creationId="{00000000-0000-0000-0000-000000000000}"/>
          </ac:spMkLst>
        </pc:spChg>
      </pc:sldChg>
      <pc:sldChg chg="addSp delSp modSp add mod">
        <pc:chgData name="James Franklin" userId="cf915d05-507f-491f-b4a6-b2aa085ee4b1" providerId="ADAL" clId="{0BA398D6-B21D-4F82-9B85-1198A8AB163B}" dt="2021-10-22T13:59:20.383" v="1619" actId="20577"/>
        <pc:sldMkLst>
          <pc:docMk/>
          <pc:sldMk cId="2062048451" sldId="281"/>
        </pc:sldMkLst>
        <pc:spChg chg="mod">
          <ac:chgData name="James Franklin" userId="cf915d05-507f-491f-b4a6-b2aa085ee4b1" providerId="ADAL" clId="{0BA398D6-B21D-4F82-9B85-1198A8AB163B}" dt="2021-10-19T15:19:35.646" v="1352" actId="20577"/>
          <ac:spMkLst>
            <pc:docMk/>
            <pc:sldMk cId="2062048451" sldId="281"/>
            <ac:spMk id="3" creationId="{00000000-0000-0000-0000-000000000000}"/>
          </ac:spMkLst>
        </pc:spChg>
        <pc:spChg chg="add del mod">
          <ac:chgData name="James Franklin" userId="cf915d05-507f-491f-b4a6-b2aa085ee4b1" providerId="ADAL" clId="{0BA398D6-B21D-4F82-9B85-1198A8AB163B}" dt="2021-10-19T14:07:48.079" v="1070" actId="478"/>
          <ac:spMkLst>
            <pc:docMk/>
            <pc:sldMk cId="2062048451" sldId="281"/>
            <ac:spMk id="4" creationId="{72D8DC9A-A6A8-42DE-A6D1-0B98C64F47B7}"/>
          </ac:spMkLst>
        </pc:spChg>
        <pc:spChg chg="add mod">
          <ac:chgData name="James Franklin" userId="cf915d05-507f-491f-b4a6-b2aa085ee4b1" providerId="ADAL" clId="{0BA398D6-B21D-4F82-9B85-1198A8AB163B}" dt="2021-10-22T13:59:20.383" v="1619" actId="20577"/>
          <ac:spMkLst>
            <pc:docMk/>
            <pc:sldMk cId="2062048451" sldId="281"/>
            <ac:spMk id="4" creationId="{D2DF44A1-35BF-4FB2-BD92-03AE69DB1E94}"/>
          </ac:spMkLst>
        </pc:spChg>
        <pc:spChg chg="add del mod">
          <ac:chgData name="James Franklin" userId="cf915d05-507f-491f-b4a6-b2aa085ee4b1" providerId="ADAL" clId="{0BA398D6-B21D-4F82-9B85-1198A8AB163B}" dt="2021-10-19T14:10:07.681" v="1143" actId="478"/>
          <ac:spMkLst>
            <pc:docMk/>
            <pc:sldMk cId="2062048451" sldId="281"/>
            <ac:spMk id="5" creationId="{DC6C7FDB-DC8F-48CD-BAF5-3BE826A50392}"/>
          </ac:spMkLst>
        </pc:spChg>
      </pc:sldChg>
      <pc:sldChg chg="del">
        <pc:chgData name="James Franklin" userId="cf915d05-507f-491f-b4a6-b2aa085ee4b1" providerId="ADAL" clId="{0BA398D6-B21D-4F82-9B85-1198A8AB163B}" dt="2021-10-19T07:56:14.401" v="0" actId="47"/>
        <pc:sldMkLst>
          <pc:docMk/>
          <pc:sldMk cId="315966997" sldId="282"/>
        </pc:sldMkLst>
      </pc:sldChg>
      <pc:sldChg chg="modSp add mod">
        <pc:chgData name="James Franklin" userId="cf915d05-507f-491f-b4a6-b2aa085ee4b1" providerId="ADAL" clId="{0BA398D6-B21D-4F82-9B85-1198A8AB163B}" dt="2021-10-19T14:17:39.238" v="1212" actId="20577"/>
        <pc:sldMkLst>
          <pc:docMk/>
          <pc:sldMk cId="3229562242" sldId="282"/>
        </pc:sldMkLst>
        <pc:spChg chg="mod">
          <ac:chgData name="James Franklin" userId="cf915d05-507f-491f-b4a6-b2aa085ee4b1" providerId="ADAL" clId="{0BA398D6-B21D-4F82-9B85-1198A8AB163B}" dt="2021-10-19T14:17:39.238" v="1212" actId="20577"/>
          <ac:spMkLst>
            <pc:docMk/>
            <pc:sldMk cId="3229562242" sldId="282"/>
            <ac:spMk id="3" creationId="{00000000-0000-0000-0000-000000000000}"/>
          </ac:spMkLst>
        </pc:spChg>
      </pc:sldChg>
      <pc:sldChg chg="add">
        <pc:chgData name="James Franklin" userId="cf915d05-507f-491f-b4a6-b2aa085ee4b1" providerId="ADAL" clId="{0BA398D6-B21D-4F82-9B85-1198A8AB163B}" dt="2021-10-19T07:56:24.195" v="1"/>
        <pc:sldMkLst>
          <pc:docMk/>
          <pc:sldMk cId="789477498" sldId="283"/>
        </pc:sldMkLst>
      </pc:sldChg>
      <pc:sldChg chg="del">
        <pc:chgData name="James Franklin" userId="cf915d05-507f-491f-b4a6-b2aa085ee4b1" providerId="ADAL" clId="{0BA398D6-B21D-4F82-9B85-1198A8AB163B}" dt="2021-10-19T07:56:14.401" v="0" actId="47"/>
        <pc:sldMkLst>
          <pc:docMk/>
          <pc:sldMk cId="2607234862" sldId="283"/>
        </pc:sldMkLst>
      </pc:sldChg>
      <pc:sldChg chg="add">
        <pc:chgData name="James Franklin" userId="cf915d05-507f-491f-b4a6-b2aa085ee4b1" providerId="ADAL" clId="{0BA398D6-B21D-4F82-9B85-1198A8AB163B}" dt="2021-10-19T07:56:24.195" v="1"/>
        <pc:sldMkLst>
          <pc:docMk/>
          <pc:sldMk cId="940644977" sldId="284"/>
        </pc:sldMkLst>
      </pc:sldChg>
      <pc:sldChg chg="del">
        <pc:chgData name="James Franklin" userId="cf915d05-507f-491f-b4a6-b2aa085ee4b1" providerId="ADAL" clId="{0BA398D6-B21D-4F82-9B85-1198A8AB163B}" dt="2021-10-19T07:56:14.401" v="0" actId="47"/>
        <pc:sldMkLst>
          <pc:docMk/>
          <pc:sldMk cId="1027235391" sldId="284"/>
        </pc:sldMkLst>
      </pc:sldChg>
      <pc:sldChg chg="del">
        <pc:chgData name="James Franklin" userId="cf915d05-507f-491f-b4a6-b2aa085ee4b1" providerId="ADAL" clId="{0BA398D6-B21D-4F82-9B85-1198A8AB163B}" dt="2021-10-19T07:56:14.401" v="0" actId="47"/>
        <pc:sldMkLst>
          <pc:docMk/>
          <pc:sldMk cId="319026838" sldId="285"/>
        </pc:sldMkLst>
      </pc:sldChg>
      <pc:sldChg chg="modSp add mod">
        <pc:chgData name="James Franklin" userId="cf915d05-507f-491f-b4a6-b2aa085ee4b1" providerId="ADAL" clId="{0BA398D6-B21D-4F82-9B85-1198A8AB163B}" dt="2021-10-22T13:48:45.328" v="1372" actId="6549"/>
        <pc:sldMkLst>
          <pc:docMk/>
          <pc:sldMk cId="1573879474" sldId="286"/>
        </pc:sldMkLst>
        <pc:spChg chg="mod">
          <ac:chgData name="James Franklin" userId="cf915d05-507f-491f-b4a6-b2aa085ee4b1" providerId="ADAL" clId="{0BA398D6-B21D-4F82-9B85-1198A8AB163B}" dt="2021-10-22T13:48:45.328" v="1372" actId="6549"/>
          <ac:spMkLst>
            <pc:docMk/>
            <pc:sldMk cId="1573879474" sldId="286"/>
            <ac:spMk id="3" creationId="{CAA38D2E-E54A-400A-BCB4-A3FEA902CD3D}"/>
          </ac:spMkLst>
        </pc:spChg>
        <pc:spChg chg="mod">
          <ac:chgData name="James Franklin" userId="cf915d05-507f-491f-b4a6-b2aa085ee4b1" providerId="ADAL" clId="{0BA398D6-B21D-4F82-9B85-1198A8AB163B}" dt="2021-10-19T08:38:04.786" v="67" actId="313"/>
          <ac:spMkLst>
            <pc:docMk/>
            <pc:sldMk cId="1573879474" sldId="286"/>
            <ac:spMk id="4" creationId="{D8CAF45B-998E-4891-A8B9-D7CA8DE1B863}"/>
          </ac:spMkLst>
        </pc:spChg>
      </pc:sldChg>
      <pc:sldChg chg="del">
        <pc:chgData name="James Franklin" userId="cf915d05-507f-491f-b4a6-b2aa085ee4b1" providerId="ADAL" clId="{0BA398D6-B21D-4F82-9B85-1198A8AB163B}" dt="2021-10-19T07:56:14.401" v="0" actId="47"/>
        <pc:sldMkLst>
          <pc:docMk/>
          <pc:sldMk cId="3335185630" sldId="286"/>
        </pc:sldMkLst>
      </pc:sldChg>
      <pc:sldChg chg="modSp add mod ord">
        <pc:chgData name="James Franklin" userId="cf915d05-507f-491f-b4a6-b2aa085ee4b1" providerId="ADAL" clId="{0BA398D6-B21D-4F82-9B85-1198A8AB163B}" dt="2021-10-19T14:21:41.126" v="1326"/>
        <pc:sldMkLst>
          <pc:docMk/>
          <pc:sldMk cId="590266152" sldId="287"/>
        </pc:sldMkLst>
        <pc:spChg chg="mod">
          <ac:chgData name="James Franklin" userId="cf915d05-507f-491f-b4a6-b2aa085ee4b1" providerId="ADAL" clId="{0BA398D6-B21D-4F82-9B85-1198A8AB163B}" dt="2021-10-19T14:18:55.023" v="1320" actId="20577"/>
          <ac:spMkLst>
            <pc:docMk/>
            <pc:sldMk cId="590266152" sldId="287"/>
            <ac:spMk id="5" creationId="{62D6ACA2-6554-4224-8A44-483926F22DBD}"/>
          </ac:spMkLst>
        </pc:spChg>
      </pc:sldChg>
      <pc:sldChg chg="del">
        <pc:chgData name="James Franklin" userId="cf915d05-507f-491f-b4a6-b2aa085ee4b1" providerId="ADAL" clId="{0BA398D6-B21D-4F82-9B85-1198A8AB163B}" dt="2021-10-19T07:56:14.401" v="0" actId="47"/>
        <pc:sldMkLst>
          <pc:docMk/>
          <pc:sldMk cId="846973933" sldId="288"/>
        </pc:sldMkLst>
      </pc:sldChg>
      <pc:sldChg chg="add">
        <pc:chgData name="James Franklin" userId="cf915d05-507f-491f-b4a6-b2aa085ee4b1" providerId="ADAL" clId="{0BA398D6-B21D-4F82-9B85-1198A8AB163B}" dt="2021-10-19T07:56:24.195" v="1"/>
        <pc:sldMkLst>
          <pc:docMk/>
          <pc:sldMk cId="2970620589" sldId="288"/>
        </pc:sldMkLst>
      </pc:sldChg>
      <pc:sldChg chg="add">
        <pc:chgData name="James Franklin" userId="cf915d05-507f-491f-b4a6-b2aa085ee4b1" providerId="ADAL" clId="{0BA398D6-B21D-4F82-9B85-1198A8AB163B}" dt="2021-10-19T07:56:24.195" v="1"/>
        <pc:sldMkLst>
          <pc:docMk/>
          <pc:sldMk cId="1373398701" sldId="289"/>
        </pc:sldMkLst>
      </pc:sldChg>
      <pc:sldChg chg="del">
        <pc:chgData name="James Franklin" userId="cf915d05-507f-491f-b4a6-b2aa085ee4b1" providerId="ADAL" clId="{0BA398D6-B21D-4F82-9B85-1198A8AB163B}" dt="2021-10-19T07:56:14.401" v="0" actId="47"/>
        <pc:sldMkLst>
          <pc:docMk/>
          <pc:sldMk cId="1181046319" sldId="290"/>
        </pc:sldMkLst>
      </pc:sldChg>
      <pc:sldChg chg="addSp delSp modSp add mod">
        <pc:chgData name="James Franklin" userId="cf915d05-507f-491f-b4a6-b2aa085ee4b1" providerId="ADAL" clId="{0BA398D6-B21D-4F82-9B85-1198A8AB163B}" dt="2021-10-19T11:29:53.663" v="189" actId="20577"/>
        <pc:sldMkLst>
          <pc:docMk/>
          <pc:sldMk cId="1686365885" sldId="290"/>
        </pc:sldMkLst>
        <pc:spChg chg="mod">
          <ac:chgData name="James Franklin" userId="cf915d05-507f-491f-b4a6-b2aa085ee4b1" providerId="ADAL" clId="{0BA398D6-B21D-4F82-9B85-1198A8AB163B}" dt="2021-10-19T11:29:53.663" v="189" actId="20577"/>
          <ac:spMkLst>
            <pc:docMk/>
            <pc:sldMk cId="1686365885" sldId="290"/>
            <ac:spMk id="2" creationId="{00000000-0000-0000-0000-000000000000}"/>
          </ac:spMkLst>
        </pc:spChg>
        <pc:spChg chg="mod">
          <ac:chgData name="James Franklin" userId="cf915d05-507f-491f-b4a6-b2aa085ee4b1" providerId="ADAL" clId="{0BA398D6-B21D-4F82-9B85-1198A8AB163B}" dt="2021-10-19T08:41:50.391" v="119" actId="20577"/>
          <ac:spMkLst>
            <pc:docMk/>
            <pc:sldMk cId="1686365885" sldId="290"/>
            <ac:spMk id="3" creationId="{00000000-0000-0000-0000-000000000000}"/>
          </ac:spMkLst>
        </pc:spChg>
        <pc:spChg chg="add del mod">
          <ac:chgData name="James Franklin" userId="cf915d05-507f-491f-b4a6-b2aa085ee4b1" providerId="ADAL" clId="{0BA398D6-B21D-4F82-9B85-1198A8AB163B}" dt="2021-10-19T11:29:36.640" v="180" actId="478"/>
          <ac:spMkLst>
            <pc:docMk/>
            <pc:sldMk cId="1686365885" sldId="290"/>
            <ac:spMk id="4" creationId="{BD5D1F6D-D307-48DF-94FD-656C84204B26}"/>
          </ac:spMkLst>
        </pc:spChg>
      </pc:sldChg>
      <pc:sldChg chg="modSp add mod">
        <pc:chgData name="James Franklin" userId="cf915d05-507f-491f-b4a6-b2aa085ee4b1" providerId="ADAL" clId="{0BA398D6-B21D-4F82-9B85-1198A8AB163B}" dt="2021-10-19T11:36:55.541" v="286" actId="14100"/>
        <pc:sldMkLst>
          <pc:docMk/>
          <pc:sldMk cId="1126227938" sldId="291"/>
        </pc:sldMkLst>
        <pc:spChg chg="mod">
          <ac:chgData name="James Franklin" userId="cf915d05-507f-491f-b4a6-b2aa085ee4b1" providerId="ADAL" clId="{0BA398D6-B21D-4F82-9B85-1198A8AB163B}" dt="2021-10-19T11:36:38.682" v="282" actId="313"/>
          <ac:spMkLst>
            <pc:docMk/>
            <pc:sldMk cId="1126227938" sldId="291"/>
            <ac:spMk id="3" creationId="{63E7C424-14A6-4F61-8EF1-561A3510B6EA}"/>
          </ac:spMkLst>
        </pc:spChg>
        <pc:spChg chg="mod">
          <ac:chgData name="James Franklin" userId="cf915d05-507f-491f-b4a6-b2aa085ee4b1" providerId="ADAL" clId="{0BA398D6-B21D-4F82-9B85-1198A8AB163B}" dt="2021-10-19T11:36:46.664" v="284" actId="1076"/>
          <ac:spMkLst>
            <pc:docMk/>
            <pc:sldMk cId="1126227938" sldId="291"/>
            <ac:spMk id="5" creationId="{E200002D-BD17-48F5-A63B-FE41708559A4}"/>
          </ac:spMkLst>
        </pc:spChg>
        <pc:cxnChg chg="mod">
          <ac:chgData name="James Franklin" userId="cf915d05-507f-491f-b4a6-b2aa085ee4b1" providerId="ADAL" clId="{0BA398D6-B21D-4F82-9B85-1198A8AB163B}" dt="2021-10-19T11:36:55.541" v="286" actId="14100"/>
          <ac:cxnSpMkLst>
            <pc:docMk/>
            <pc:sldMk cId="1126227938" sldId="291"/>
            <ac:cxnSpMk id="9" creationId="{1E58C6D6-5032-4ED9-A404-A92D28563FBB}"/>
          </ac:cxnSpMkLst>
        </pc:cxnChg>
        <pc:cxnChg chg="mod">
          <ac:chgData name="James Franklin" userId="cf915d05-507f-491f-b4a6-b2aa085ee4b1" providerId="ADAL" clId="{0BA398D6-B21D-4F82-9B85-1198A8AB163B}" dt="2021-10-19T11:36:52.431" v="285" actId="1076"/>
          <ac:cxnSpMkLst>
            <pc:docMk/>
            <pc:sldMk cId="1126227938" sldId="291"/>
            <ac:cxnSpMk id="11" creationId="{F2D25A52-85AB-460C-94BD-AEDE07A62A53}"/>
          </ac:cxnSpMkLst>
        </pc:cxnChg>
      </pc:sldChg>
      <pc:sldChg chg="del">
        <pc:chgData name="James Franklin" userId="cf915d05-507f-491f-b4a6-b2aa085ee4b1" providerId="ADAL" clId="{0BA398D6-B21D-4F82-9B85-1198A8AB163B}" dt="2021-10-19T07:56:14.401" v="0" actId="47"/>
        <pc:sldMkLst>
          <pc:docMk/>
          <pc:sldMk cId="613549416" sldId="292"/>
        </pc:sldMkLst>
      </pc:sldChg>
      <pc:sldChg chg="modSp add mod">
        <pc:chgData name="James Franklin" userId="cf915d05-507f-491f-b4a6-b2aa085ee4b1" providerId="ADAL" clId="{0BA398D6-B21D-4F82-9B85-1198A8AB163B}" dt="2021-10-19T11:37:13.120" v="288" actId="20577"/>
        <pc:sldMkLst>
          <pc:docMk/>
          <pc:sldMk cId="1071159116" sldId="292"/>
        </pc:sldMkLst>
        <pc:spChg chg="mod">
          <ac:chgData name="James Franklin" userId="cf915d05-507f-491f-b4a6-b2aa085ee4b1" providerId="ADAL" clId="{0BA398D6-B21D-4F82-9B85-1198A8AB163B}" dt="2021-10-19T11:37:13.120" v="288" actId="20577"/>
          <ac:spMkLst>
            <pc:docMk/>
            <pc:sldMk cId="1071159116" sldId="292"/>
            <ac:spMk id="3" creationId="{DE6F1005-5BCD-46AD-A9D4-3C63DEE0A3B7}"/>
          </ac:spMkLst>
        </pc:spChg>
      </pc:sldChg>
      <pc:sldChg chg="del">
        <pc:chgData name="James Franklin" userId="cf915d05-507f-491f-b4a6-b2aa085ee4b1" providerId="ADAL" clId="{0BA398D6-B21D-4F82-9B85-1198A8AB163B}" dt="2021-10-19T07:56:14.401" v="0" actId="47"/>
        <pc:sldMkLst>
          <pc:docMk/>
          <pc:sldMk cId="2115228972" sldId="293"/>
        </pc:sldMkLst>
      </pc:sldChg>
      <pc:sldChg chg="modSp add mod">
        <pc:chgData name="James Franklin" userId="cf915d05-507f-491f-b4a6-b2aa085ee4b1" providerId="ADAL" clId="{0BA398D6-B21D-4F82-9B85-1198A8AB163B}" dt="2021-10-19T13:29:36.031" v="916" actId="20577"/>
        <pc:sldMkLst>
          <pc:docMk/>
          <pc:sldMk cId="208718119" sldId="294"/>
        </pc:sldMkLst>
        <pc:spChg chg="mod">
          <ac:chgData name="James Franklin" userId="cf915d05-507f-491f-b4a6-b2aa085ee4b1" providerId="ADAL" clId="{0BA398D6-B21D-4F82-9B85-1198A8AB163B}" dt="2021-10-19T13:29:36.031" v="916" actId="20577"/>
          <ac:spMkLst>
            <pc:docMk/>
            <pc:sldMk cId="208718119" sldId="294"/>
            <ac:spMk id="3" creationId="{58B942AC-0016-4150-B09E-52BBB1F01641}"/>
          </ac:spMkLst>
        </pc:spChg>
      </pc:sldChg>
      <pc:sldChg chg="del">
        <pc:chgData name="James Franklin" userId="cf915d05-507f-491f-b4a6-b2aa085ee4b1" providerId="ADAL" clId="{0BA398D6-B21D-4F82-9B85-1198A8AB163B}" dt="2021-10-19T07:56:14.401" v="0" actId="47"/>
        <pc:sldMkLst>
          <pc:docMk/>
          <pc:sldMk cId="2624322720" sldId="295"/>
        </pc:sldMkLst>
      </pc:sldChg>
      <pc:sldChg chg="modSp add mod">
        <pc:chgData name="James Franklin" userId="cf915d05-507f-491f-b4a6-b2aa085ee4b1" providerId="ADAL" clId="{0BA398D6-B21D-4F82-9B85-1198A8AB163B}" dt="2021-10-19T11:39:15.791" v="346" actId="14100"/>
        <pc:sldMkLst>
          <pc:docMk/>
          <pc:sldMk cId="4027818120" sldId="295"/>
        </pc:sldMkLst>
        <pc:spChg chg="mod">
          <ac:chgData name="James Franklin" userId="cf915d05-507f-491f-b4a6-b2aa085ee4b1" providerId="ADAL" clId="{0BA398D6-B21D-4F82-9B85-1198A8AB163B}" dt="2021-10-19T11:39:05.087" v="344" actId="20577"/>
          <ac:spMkLst>
            <pc:docMk/>
            <pc:sldMk cId="4027818120" sldId="295"/>
            <ac:spMk id="3" creationId="{00000000-0000-0000-0000-000000000000}"/>
          </ac:spMkLst>
        </pc:spChg>
        <pc:cxnChg chg="mod">
          <ac:chgData name="James Franklin" userId="cf915d05-507f-491f-b4a6-b2aa085ee4b1" providerId="ADAL" clId="{0BA398D6-B21D-4F82-9B85-1198A8AB163B}" dt="2021-10-19T11:39:11.663" v="345" actId="14100"/>
          <ac:cxnSpMkLst>
            <pc:docMk/>
            <pc:sldMk cId="4027818120" sldId="295"/>
            <ac:cxnSpMk id="6" creationId="{9ADD878D-5125-43BA-BFC8-FD0399358715}"/>
          </ac:cxnSpMkLst>
        </pc:cxnChg>
        <pc:cxnChg chg="mod">
          <ac:chgData name="James Franklin" userId="cf915d05-507f-491f-b4a6-b2aa085ee4b1" providerId="ADAL" clId="{0BA398D6-B21D-4F82-9B85-1198A8AB163B}" dt="2021-10-19T11:39:15.791" v="346" actId="14100"/>
          <ac:cxnSpMkLst>
            <pc:docMk/>
            <pc:sldMk cId="4027818120" sldId="295"/>
            <ac:cxnSpMk id="8" creationId="{CDB5EA6D-8C38-48A2-8FE5-5C4D4785C819}"/>
          </ac:cxnSpMkLst>
        </pc:cxnChg>
      </pc:sldChg>
      <pc:sldChg chg="modSp add mod">
        <pc:chgData name="James Franklin" userId="cf915d05-507f-491f-b4a6-b2aa085ee4b1" providerId="ADAL" clId="{0BA398D6-B21D-4F82-9B85-1198A8AB163B}" dt="2021-10-22T13:49:27.447" v="1439" actId="20577"/>
        <pc:sldMkLst>
          <pc:docMk/>
          <pc:sldMk cId="408956393" sldId="296"/>
        </pc:sldMkLst>
        <pc:spChg chg="mod">
          <ac:chgData name="James Franklin" userId="cf915d05-507f-491f-b4a6-b2aa085ee4b1" providerId="ADAL" clId="{0BA398D6-B21D-4F82-9B85-1198A8AB163B}" dt="2021-10-22T13:49:27.447" v="1439" actId="20577"/>
          <ac:spMkLst>
            <pc:docMk/>
            <pc:sldMk cId="408956393" sldId="296"/>
            <ac:spMk id="3" creationId="{CAA38D2E-E54A-400A-BCB4-A3FEA902CD3D}"/>
          </ac:spMkLst>
        </pc:spChg>
        <pc:spChg chg="mod">
          <ac:chgData name="James Franklin" userId="cf915d05-507f-491f-b4a6-b2aa085ee4b1" providerId="ADAL" clId="{0BA398D6-B21D-4F82-9B85-1198A8AB163B}" dt="2021-10-19T08:38:43.137" v="77" actId="6549"/>
          <ac:spMkLst>
            <pc:docMk/>
            <pc:sldMk cId="408956393" sldId="296"/>
            <ac:spMk id="4" creationId="{D8CAF45B-998E-4891-A8B9-D7CA8DE1B863}"/>
          </ac:spMkLst>
        </pc:spChg>
        <pc:spChg chg="mod">
          <ac:chgData name="James Franklin" userId="cf915d05-507f-491f-b4a6-b2aa085ee4b1" providerId="ADAL" clId="{0BA398D6-B21D-4F82-9B85-1198A8AB163B}" dt="2021-10-19T08:38:31.599" v="73" actId="1076"/>
          <ac:spMkLst>
            <pc:docMk/>
            <pc:sldMk cId="408956393" sldId="296"/>
            <ac:spMk id="7" creationId="{5A9C21CF-1798-4AEE-A04B-F89D3250C9BB}"/>
          </ac:spMkLst>
        </pc:spChg>
      </pc:sldChg>
      <pc:sldChg chg="del">
        <pc:chgData name="James Franklin" userId="cf915d05-507f-491f-b4a6-b2aa085ee4b1" providerId="ADAL" clId="{0BA398D6-B21D-4F82-9B85-1198A8AB163B}" dt="2021-10-19T07:56:14.401" v="0" actId="47"/>
        <pc:sldMkLst>
          <pc:docMk/>
          <pc:sldMk cId="1170206454" sldId="296"/>
        </pc:sldMkLst>
      </pc:sldChg>
      <pc:sldChg chg="del">
        <pc:chgData name="James Franklin" userId="cf915d05-507f-491f-b4a6-b2aa085ee4b1" providerId="ADAL" clId="{0BA398D6-B21D-4F82-9B85-1198A8AB163B}" dt="2021-10-19T07:56:14.401" v="0" actId="47"/>
        <pc:sldMkLst>
          <pc:docMk/>
          <pc:sldMk cId="917603793" sldId="297"/>
        </pc:sldMkLst>
      </pc:sldChg>
      <pc:sldChg chg="add">
        <pc:chgData name="James Franklin" userId="cf915d05-507f-491f-b4a6-b2aa085ee4b1" providerId="ADAL" clId="{0BA398D6-B21D-4F82-9B85-1198A8AB163B}" dt="2021-10-19T07:56:24.195" v="1"/>
        <pc:sldMkLst>
          <pc:docMk/>
          <pc:sldMk cId="2883949361" sldId="297"/>
        </pc:sldMkLst>
      </pc:sldChg>
      <pc:sldChg chg="add">
        <pc:chgData name="James Franklin" userId="cf915d05-507f-491f-b4a6-b2aa085ee4b1" providerId="ADAL" clId="{0BA398D6-B21D-4F82-9B85-1198A8AB163B}" dt="2021-10-19T07:56:24.195" v="1"/>
        <pc:sldMkLst>
          <pc:docMk/>
          <pc:sldMk cId="1044569817" sldId="298"/>
        </pc:sldMkLst>
      </pc:sldChg>
      <pc:sldChg chg="addSp modSp add del mod">
        <pc:chgData name="James Franklin" userId="cf915d05-507f-491f-b4a6-b2aa085ee4b1" providerId="ADAL" clId="{0BA398D6-B21D-4F82-9B85-1198A8AB163B}" dt="2021-10-19T14:21:44.365" v="1327" actId="47"/>
        <pc:sldMkLst>
          <pc:docMk/>
          <pc:sldMk cId="700015768" sldId="299"/>
        </pc:sldMkLst>
        <pc:cxnChg chg="add mod">
          <ac:chgData name="James Franklin" userId="cf915d05-507f-491f-b4a6-b2aa085ee4b1" providerId="ADAL" clId="{0BA398D6-B21D-4F82-9B85-1198A8AB163B}" dt="2021-10-19T14:21:19.174" v="1323" actId="1582"/>
          <ac:cxnSpMkLst>
            <pc:docMk/>
            <pc:sldMk cId="700015768" sldId="299"/>
            <ac:cxnSpMk id="5" creationId="{95780DD4-0D50-4704-B826-E7190D5CE250}"/>
          </ac:cxnSpMkLst>
        </pc:cxnChg>
      </pc:sldChg>
      <pc:sldChg chg="addSp modSp add del">
        <pc:chgData name="James Franklin" userId="cf915d05-507f-491f-b4a6-b2aa085ee4b1" providerId="ADAL" clId="{0BA398D6-B21D-4F82-9B85-1198A8AB163B}" dt="2021-10-19T14:21:44.490" v="1328" actId="47"/>
        <pc:sldMkLst>
          <pc:docMk/>
          <pc:sldMk cId="1433564546" sldId="300"/>
        </pc:sldMkLst>
        <pc:cxnChg chg="add mod">
          <ac:chgData name="James Franklin" userId="cf915d05-507f-491f-b4a6-b2aa085ee4b1" providerId="ADAL" clId="{0BA398D6-B21D-4F82-9B85-1198A8AB163B}" dt="2021-10-19T14:21:22.818" v="1324"/>
          <ac:cxnSpMkLst>
            <pc:docMk/>
            <pc:sldMk cId="1433564546" sldId="300"/>
            <ac:cxnSpMk id="5" creationId="{242BCB53-1FA3-47B6-BF0D-2A37FA765EC5}"/>
          </ac:cxnSpMkLst>
        </pc:cxnChg>
      </pc:sldChg>
      <pc:sldChg chg="modSp add mod ord">
        <pc:chgData name="James Franklin" userId="cf915d05-507f-491f-b4a6-b2aa085ee4b1" providerId="ADAL" clId="{0BA398D6-B21D-4F82-9B85-1198A8AB163B}" dt="2021-10-19T14:21:41.126" v="1326"/>
        <pc:sldMkLst>
          <pc:docMk/>
          <pc:sldMk cId="3434525229" sldId="301"/>
        </pc:sldMkLst>
        <pc:spChg chg="mod">
          <ac:chgData name="James Franklin" userId="cf915d05-507f-491f-b4a6-b2aa085ee4b1" providerId="ADAL" clId="{0BA398D6-B21D-4F82-9B85-1198A8AB163B}" dt="2021-10-19T14:18:13.622" v="1238" actId="20577"/>
          <ac:spMkLst>
            <pc:docMk/>
            <pc:sldMk cId="3434525229" sldId="301"/>
            <ac:spMk id="2" creationId="{13DE2564-EDFE-486B-9ED0-67BDAD061E6D}"/>
          </ac:spMkLst>
        </pc:spChg>
        <pc:spChg chg="mod">
          <ac:chgData name="James Franklin" userId="cf915d05-507f-491f-b4a6-b2aa085ee4b1" providerId="ADAL" clId="{0BA398D6-B21D-4F82-9B85-1198A8AB163B}" dt="2021-10-19T14:18:35.735" v="1280" actId="20577"/>
          <ac:spMkLst>
            <pc:docMk/>
            <pc:sldMk cId="3434525229" sldId="301"/>
            <ac:spMk id="4" creationId="{AC6CD1A5-9266-42A9-AEF9-9701F6651E45}"/>
          </ac:spMkLst>
        </pc:spChg>
      </pc:sldChg>
      <pc:sldChg chg="modSp add mod">
        <pc:chgData name="James Franklin" userId="cf915d05-507f-491f-b4a6-b2aa085ee4b1" providerId="ADAL" clId="{0BA398D6-B21D-4F82-9B85-1198A8AB163B}" dt="2021-10-22T13:51:05.654" v="1443" actId="20577"/>
        <pc:sldMkLst>
          <pc:docMk/>
          <pc:sldMk cId="3033058523" sldId="303"/>
        </pc:sldMkLst>
        <pc:spChg chg="mod">
          <ac:chgData name="James Franklin" userId="cf915d05-507f-491f-b4a6-b2aa085ee4b1" providerId="ADAL" clId="{0BA398D6-B21D-4F82-9B85-1198A8AB163B}" dt="2021-10-19T11:29:58.496" v="198" actId="20577"/>
          <ac:spMkLst>
            <pc:docMk/>
            <pc:sldMk cId="3033058523" sldId="303"/>
            <ac:spMk id="2" creationId="{00000000-0000-0000-0000-000000000000}"/>
          </ac:spMkLst>
        </pc:spChg>
        <pc:spChg chg="mod">
          <ac:chgData name="James Franklin" userId="cf915d05-507f-491f-b4a6-b2aa085ee4b1" providerId="ADAL" clId="{0BA398D6-B21D-4F82-9B85-1198A8AB163B}" dt="2021-10-22T13:51:05.654" v="1443" actId="20577"/>
          <ac:spMkLst>
            <pc:docMk/>
            <pc:sldMk cId="3033058523" sldId="303"/>
            <ac:spMk id="3" creationId="{00000000-0000-0000-0000-000000000000}"/>
          </ac:spMkLst>
        </pc:spChg>
      </pc:sldChg>
      <pc:sldChg chg="add">
        <pc:chgData name="James Franklin" userId="cf915d05-507f-491f-b4a6-b2aa085ee4b1" providerId="ADAL" clId="{0BA398D6-B21D-4F82-9B85-1198A8AB163B}" dt="2021-10-19T07:56:24.195" v="1"/>
        <pc:sldMkLst>
          <pc:docMk/>
          <pc:sldMk cId="1430308639" sldId="304"/>
        </pc:sldMkLst>
      </pc:sldChg>
    </pc:docChg>
  </pc:docChgLst>
  <pc:docChgLst>
    <pc:chgData name="Leonora Sheppard" userId="3688f6d8-1f97-408e-a4fe-cc859c551ddb" providerId="ADAL" clId="{E041850A-4888-4141-95D1-D93A8AA8AB39}"/>
    <pc:docChg chg="undo custSel modSld">
      <pc:chgData name="Leonora Sheppard" userId="3688f6d8-1f97-408e-a4fe-cc859c551ddb" providerId="ADAL" clId="{E041850A-4888-4141-95D1-D93A8AA8AB39}" dt="2020-04-21T08:58:05.698" v="10" actId="20577"/>
      <pc:docMkLst>
        <pc:docMk/>
      </pc:docMkLst>
      <pc:sldChg chg="modSp mod">
        <pc:chgData name="Leonora Sheppard" userId="3688f6d8-1f97-408e-a4fe-cc859c551ddb" providerId="ADAL" clId="{E041850A-4888-4141-95D1-D93A8AA8AB39}" dt="2020-04-21T08:58:05.698" v="10" actId="20577"/>
        <pc:sldMkLst>
          <pc:docMk/>
          <pc:sldMk cId="4034301414" sldId="279"/>
        </pc:sldMkLst>
        <pc:spChg chg="mod">
          <ac:chgData name="Leonora Sheppard" userId="3688f6d8-1f97-408e-a4fe-cc859c551ddb" providerId="ADAL" clId="{E041850A-4888-4141-95D1-D93A8AA8AB39}" dt="2020-04-21T08:58:05.698" v="10" actId="20577"/>
          <ac:spMkLst>
            <pc:docMk/>
            <pc:sldMk cId="4034301414" sldId="279"/>
            <ac:spMk id="3" creationId="{00000000-0000-0000-0000-000000000000}"/>
          </ac:spMkLst>
        </pc:spChg>
      </pc:sldChg>
      <pc:sldChg chg="modSp mod">
        <pc:chgData name="Leonora Sheppard" userId="3688f6d8-1f97-408e-a4fe-cc859c551ddb" providerId="ADAL" clId="{E041850A-4888-4141-95D1-D93A8AA8AB39}" dt="2020-04-21T08:32:12.267" v="8" actId="6549"/>
        <pc:sldMkLst>
          <pc:docMk/>
          <pc:sldMk cId="3335185630" sldId="286"/>
        </pc:sldMkLst>
        <pc:spChg chg="mod">
          <ac:chgData name="Leonora Sheppard" userId="3688f6d8-1f97-408e-a4fe-cc859c551ddb" providerId="ADAL" clId="{E041850A-4888-4141-95D1-D93A8AA8AB39}" dt="2020-04-21T08:32:12.267" v="8" actId="6549"/>
          <ac:spMkLst>
            <pc:docMk/>
            <pc:sldMk cId="3335185630" sldId="286"/>
            <ac:spMk id="3" creationId="{00000000-0000-0000-0000-000000000000}"/>
          </ac:spMkLst>
        </pc:spChg>
      </pc:sldChg>
    </pc:docChg>
  </pc:docChgLst>
  <pc:docChgLst>
    <pc:chgData name="Mike Bloys" userId="1248c4d8-7b2b-4b32-b8bd-163ae845f9bb" providerId="ADAL" clId="{5AC3D311-06CD-4A7C-9947-E88D7135FA71}"/>
    <pc:docChg chg="custSel modSld modMainMaster">
      <pc:chgData name="Mike Bloys" userId="1248c4d8-7b2b-4b32-b8bd-163ae845f9bb" providerId="ADAL" clId="{5AC3D311-06CD-4A7C-9947-E88D7135FA71}" dt="2020-04-29T08:20:19.501" v="291" actId="1592"/>
      <pc:docMkLst>
        <pc:docMk/>
      </pc:docMkLst>
      <pc:sldChg chg="addSp delSp modSp">
        <pc:chgData name="Mike Bloys" userId="1248c4d8-7b2b-4b32-b8bd-163ae845f9bb" providerId="ADAL" clId="{5AC3D311-06CD-4A7C-9947-E88D7135FA71}" dt="2020-04-21T14:06:14.855" v="1" actId="478"/>
        <pc:sldMkLst>
          <pc:docMk/>
          <pc:sldMk cId="3148882095" sldId="256"/>
        </pc:sldMkLst>
        <pc:spChg chg="del">
          <ac:chgData name="Mike Bloys" userId="1248c4d8-7b2b-4b32-b8bd-163ae845f9bb" providerId="ADAL" clId="{5AC3D311-06CD-4A7C-9947-E88D7135FA71}" dt="2020-04-21T14:06:13.150" v="0" actId="478"/>
          <ac:spMkLst>
            <pc:docMk/>
            <pc:sldMk cId="3148882095" sldId="256"/>
            <ac:spMk id="2" creationId="{39412D20-BE67-4F02-89D6-D9764774FBF6}"/>
          </ac:spMkLst>
        </pc:spChg>
        <pc:spChg chg="add del mod">
          <ac:chgData name="Mike Bloys" userId="1248c4d8-7b2b-4b32-b8bd-163ae845f9bb" providerId="ADAL" clId="{5AC3D311-06CD-4A7C-9947-E88D7135FA71}" dt="2020-04-21T14:06:14.855" v="1" actId="478"/>
          <ac:spMkLst>
            <pc:docMk/>
            <pc:sldMk cId="3148882095" sldId="256"/>
            <ac:spMk id="4" creationId="{92BDCFBF-F206-414A-85B0-063D297F4815}"/>
          </ac:spMkLst>
        </pc:spChg>
        <pc:spChg chg="del">
          <ac:chgData name="Mike Bloys" userId="1248c4d8-7b2b-4b32-b8bd-163ae845f9bb" providerId="ADAL" clId="{5AC3D311-06CD-4A7C-9947-E88D7135FA71}" dt="2020-04-21T14:06:13.150" v="0" actId="478"/>
          <ac:spMkLst>
            <pc:docMk/>
            <pc:sldMk cId="3148882095" sldId="256"/>
            <ac:spMk id="5" creationId="{00000000-0000-0000-0000-000000000000}"/>
          </ac:spMkLst>
        </pc:spChg>
        <pc:spChg chg="del">
          <ac:chgData name="Mike Bloys" userId="1248c4d8-7b2b-4b32-b8bd-163ae845f9bb" providerId="ADAL" clId="{5AC3D311-06CD-4A7C-9947-E88D7135FA71}" dt="2020-04-21T14:06:13.150" v="0" actId="478"/>
          <ac:spMkLst>
            <pc:docMk/>
            <pc:sldMk cId="3148882095" sldId="256"/>
            <ac:spMk id="6" creationId="{00000000-0000-0000-0000-000000000000}"/>
          </ac:spMkLst>
        </pc:spChg>
        <pc:spChg chg="del">
          <ac:chgData name="Mike Bloys" userId="1248c4d8-7b2b-4b32-b8bd-163ae845f9bb" providerId="ADAL" clId="{5AC3D311-06CD-4A7C-9947-E88D7135FA71}" dt="2020-04-21T14:06:13.150" v="0" actId="478"/>
          <ac:spMkLst>
            <pc:docMk/>
            <pc:sldMk cId="3148882095" sldId="256"/>
            <ac:spMk id="7" creationId="{00000000-0000-0000-0000-000000000000}"/>
          </ac:spMkLst>
        </pc:spChg>
        <pc:spChg chg="add del mod">
          <ac:chgData name="Mike Bloys" userId="1248c4d8-7b2b-4b32-b8bd-163ae845f9bb" providerId="ADAL" clId="{5AC3D311-06CD-4A7C-9947-E88D7135FA71}" dt="2020-04-21T14:06:14.855" v="1" actId="478"/>
          <ac:spMkLst>
            <pc:docMk/>
            <pc:sldMk cId="3148882095" sldId="256"/>
            <ac:spMk id="10" creationId="{CD96CE2F-6893-4D2D-B86A-2E778C337C52}"/>
          </ac:spMkLst>
        </pc:spChg>
        <pc:spChg chg="add del mod">
          <ac:chgData name="Mike Bloys" userId="1248c4d8-7b2b-4b32-b8bd-163ae845f9bb" providerId="ADAL" clId="{5AC3D311-06CD-4A7C-9947-E88D7135FA71}" dt="2020-04-21T14:06:14.855" v="1" actId="478"/>
          <ac:spMkLst>
            <pc:docMk/>
            <pc:sldMk cId="3148882095" sldId="256"/>
            <ac:spMk id="12" creationId="{BC1E937C-E899-43DC-8DAD-29CE88DA76F3}"/>
          </ac:spMkLst>
        </pc:spChg>
        <pc:graphicFrameChg chg="del">
          <ac:chgData name="Mike Bloys" userId="1248c4d8-7b2b-4b32-b8bd-163ae845f9bb" providerId="ADAL" clId="{5AC3D311-06CD-4A7C-9947-E88D7135FA71}" dt="2020-04-21T14:06:13.150" v="0" actId="478"/>
          <ac:graphicFrameMkLst>
            <pc:docMk/>
            <pc:sldMk cId="3148882095" sldId="256"/>
            <ac:graphicFrameMk id="8" creationId="{00000000-0000-0000-0000-000000000000}"/>
          </ac:graphicFrameMkLst>
        </pc:graphicFrameChg>
      </pc:sldChg>
      <pc:sldChg chg="addSp delSp modSp">
        <pc:chgData name="Mike Bloys" userId="1248c4d8-7b2b-4b32-b8bd-163ae845f9bb" providerId="ADAL" clId="{5AC3D311-06CD-4A7C-9947-E88D7135FA71}" dt="2020-04-21T14:20:46.605" v="86" actId="21"/>
        <pc:sldMkLst>
          <pc:docMk/>
          <pc:sldMk cId="860185699" sldId="260"/>
        </pc:sldMkLst>
        <pc:spChg chg="add del">
          <ac:chgData name="Mike Bloys" userId="1248c4d8-7b2b-4b32-b8bd-163ae845f9bb" providerId="ADAL" clId="{5AC3D311-06CD-4A7C-9947-E88D7135FA71}" dt="2020-04-21T14:20:31.129" v="83" actId="478"/>
          <ac:spMkLst>
            <pc:docMk/>
            <pc:sldMk cId="860185699" sldId="260"/>
            <ac:spMk id="6" creationId="{CA019734-5FC4-44C0-85CF-FE9A82726FEE}"/>
          </ac:spMkLst>
        </pc:spChg>
        <pc:spChg chg="add del mod">
          <ac:chgData name="Mike Bloys" userId="1248c4d8-7b2b-4b32-b8bd-163ae845f9bb" providerId="ADAL" clId="{5AC3D311-06CD-4A7C-9947-E88D7135FA71}" dt="2020-04-21T14:20:46.605" v="86" actId="21"/>
          <ac:spMkLst>
            <pc:docMk/>
            <pc:sldMk cId="860185699" sldId="260"/>
            <ac:spMk id="7" creationId="{1DD009EB-EADA-4866-9E19-6E31028CA51F}"/>
          </ac:spMkLst>
        </pc:spChg>
      </pc:sldChg>
      <pc:sldChg chg="modSp">
        <pc:chgData name="Mike Bloys" userId="1248c4d8-7b2b-4b32-b8bd-163ae845f9bb" providerId="ADAL" clId="{5AC3D311-06CD-4A7C-9947-E88D7135FA71}" dt="2020-04-28T15:34:37.379" v="226" actId="207"/>
        <pc:sldMkLst>
          <pc:docMk/>
          <pc:sldMk cId="3455768392" sldId="261"/>
        </pc:sldMkLst>
        <pc:spChg chg="mod">
          <ac:chgData name="Mike Bloys" userId="1248c4d8-7b2b-4b32-b8bd-163ae845f9bb" providerId="ADAL" clId="{5AC3D311-06CD-4A7C-9947-E88D7135FA71}" dt="2020-04-28T15:34:37.379" v="226" actId="207"/>
          <ac:spMkLst>
            <pc:docMk/>
            <pc:sldMk cId="3455768392" sldId="261"/>
            <ac:spMk id="4" creationId="{00000000-0000-0000-0000-000000000000}"/>
          </ac:spMkLst>
        </pc:spChg>
      </pc:sldChg>
      <pc:sldChg chg="modSp">
        <pc:chgData name="Mike Bloys" userId="1248c4d8-7b2b-4b32-b8bd-163ae845f9bb" providerId="ADAL" clId="{5AC3D311-06CD-4A7C-9947-E88D7135FA71}" dt="2020-04-28T15:54:47.939" v="284"/>
        <pc:sldMkLst>
          <pc:docMk/>
          <pc:sldMk cId="1087622631" sldId="263"/>
        </pc:sldMkLst>
        <pc:graphicFrameChg chg="mod modGraphic">
          <ac:chgData name="Mike Bloys" userId="1248c4d8-7b2b-4b32-b8bd-163ae845f9bb" providerId="ADAL" clId="{5AC3D311-06CD-4A7C-9947-E88D7135FA71}" dt="2020-04-28T15:54:47.939" v="284"/>
          <ac:graphicFrameMkLst>
            <pc:docMk/>
            <pc:sldMk cId="1087622631" sldId="263"/>
            <ac:graphicFrameMk id="2" creationId="{00000000-0000-0000-0000-000000000000}"/>
          </ac:graphicFrameMkLst>
        </pc:graphicFrameChg>
      </pc:sldChg>
      <pc:sldChg chg="modSp">
        <pc:chgData name="Mike Bloys" userId="1248c4d8-7b2b-4b32-b8bd-163ae845f9bb" providerId="ADAL" clId="{5AC3D311-06CD-4A7C-9947-E88D7135FA71}" dt="2020-04-28T15:35:37.980" v="237" actId="207"/>
        <pc:sldMkLst>
          <pc:docMk/>
          <pc:sldMk cId="3602103354" sldId="264"/>
        </pc:sldMkLst>
        <pc:spChg chg="mod">
          <ac:chgData name="Mike Bloys" userId="1248c4d8-7b2b-4b32-b8bd-163ae845f9bb" providerId="ADAL" clId="{5AC3D311-06CD-4A7C-9947-E88D7135FA71}" dt="2020-04-28T15:35:37.980" v="237" actId="207"/>
          <ac:spMkLst>
            <pc:docMk/>
            <pc:sldMk cId="3602103354" sldId="264"/>
            <ac:spMk id="4" creationId="{00000000-0000-0000-0000-000000000000}"/>
          </ac:spMkLst>
        </pc:spChg>
      </pc:sldChg>
      <pc:sldChg chg="modSp">
        <pc:chgData name="Mike Bloys" userId="1248c4d8-7b2b-4b32-b8bd-163ae845f9bb" providerId="ADAL" clId="{5AC3D311-06CD-4A7C-9947-E88D7135FA71}" dt="2020-04-28T15:35:44.198" v="238" actId="207"/>
        <pc:sldMkLst>
          <pc:docMk/>
          <pc:sldMk cId="4135593469" sldId="265"/>
        </pc:sldMkLst>
        <pc:spChg chg="mod">
          <ac:chgData name="Mike Bloys" userId="1248c4d8-7b2b-4b32-b8bd-163ae845f9bb" providerId="ADAL" clId="{5AC3D311-06CD-4A7C-9947-E88D7135FA71}" dt="2020-04-28T15:35:44.198" v="238" actId="207"/>
          <ac:spMkLst>
            <pc:docMk/>
            <pc:sldMk cId="4135593469" sldId="265"/>
            <ac:spMk id="3" creationId="{00000000-0000-0000-0000-000000000000}"/>
          </ac:spMkLst>
        </pc:spChg>
      </pc:sldChg>
      <pc:sldChg chg="modSp">
        <pc:chgData name="Mike Bloys" userId="1248c4d8-7b2b-4b32-b8bd-163ae845f9bb" providerId="ADAL" clId="{5AC3D311-06CD-4A7C-9947-E88D7135FA71}" dt="2020-04-28T15:35:54.100" v="241" actId="207"/>
        <pc:sldMkLst>
          <pc:docMk/>
          <pc:sldMk cId="2547531638" sldId="266"/>
        </pc:sldMkLst>
        <pc:spChg chg="mod">
          <ac:chgData name="Mike Bloys" userId="1248c4d8-7b2b-4b32-b8bd-163ae845f9bb" providerId="ADAL" clId="{5AC3D311-06CD-4A7C-9947-E88D7135FA71}" dt="2020-04-28T15:35:54.100" v="241" actId="207"/>
          <ac:spMkLst>
            <pc:docMk/>
            <pc:sldMk cId="2547531638" sldId="266"/>
            <ac:spMk id="3" creationId="{00000000-0000-0000-0000-000000000000}"/>
          </ac:spMkLst>
        </pc:spChg>
      </pc:sldChg>
      <pc:sldChg chg="addSp delSp modSp">
        <pc:chgData name="Mike Bloys" userId="1248c4d8-7b2b-4b32-b8bd-163ae845f9bb" providerId="ADAL" clId="{5AC3D311-06CD-4A7C-9947-E88D7135FA71}" dt="2020-04-28T15:36:14.955" v="244" actId="113"/>
        <pc:sldMkLst>
          <pc:docMk/>
          <pc:sldMk cId="531479804" sldId="269"/>
        </pc:sldMkLst>
        <pc:spChg chg="add del mod">
          <ac:chgData name="Mike Bloys" userId="1248c4d8-7b2b-4b32-b8bd-163ae845f9bb" providerId="ADAL" clId="{5AC3D311-06CD-4A7C-9947-E88D7135FA71}" dt="2020-04-28T15:36:07.271" v="242"/>
          <ac:spMkLst>
            <pc:docMk/>
            <pc:sldMk cId="531479804" sldId="269"/>
            <ac:spMk id="2" creationId="{7C436F27-302C-4B38-A1DB-C71CD814EC15}"/>
          </ac:spMkLst>
        </pc:spChg>
        <pc:spChg chg="add del mod">
          <ac:chgData name="Mike Bloys" userId="1248c4d8-7b2b-4b32-b8bd-163ae845f9bb" providerId="ADAL" clId="{5AC3D311-06CD-4A7C-9947-E88D7135FA71}" dt="2020-04-28T15:36:07.271" v="242"/>
          <ac:spMkLst>
            <pc:docMk/>
            <pc:sldMk cId="531479804" sldId="269"/>
            <ac:spMk id="3" creationId="{58DAB2A9-7578-4F57-8D36-2D6395E2A66A}"/>
          </ac:spMkLst>
        </pc:spChg>
        <pc:spChg chg="mod">
          <ac:chgData name="Mike Bloys" userId="1248c4d8-7b2b-4b32-b8bd-163ae845f9bb" providerId="ADAL" clId="{5AC3D311-06CD-4A7C-9947-E88D7135FA71}" dt="2020-04-28T15:36:14.955" v="244" actId="113"/>
          <ac:spMkLst>
            <pc:docMk/>
            <pc:sldMk cId="531479804" sldId="269"/>
            <ac:spMk id="5" creationId="{00000000-0000-0000-0000-000000000000}"/>
          </ac:spMkLst>
        </pc:spChg>
      </pc:sldChg>
      <pc:sldChg chg="modSp">
        <pc:chgData name="Mike Bloys" userId="1248c4d8-7b2b-4b32-b8bd-163ae845f9bb" providerId="ADAL" clId="{5AC3D311-06CD-4A7C-9947-E88D7135FA71}" dt="2020-04-28T15:36:40.033" v="246" actId="207"/>
        <pc:sldMkLst>
          <pc:docMk/>
          <pc:sldMk cId="2324984476" sldId="272"/>
        </pc:sldMkLst>
        <pc:spChg chg="mod">
          <ac:chgData name="Mike Bloys" userId="1248c4d8-7b2b-4b32-b8bd-163ae845f9bb" providerId="ADAL" clId="{5AC3D311-06CD-4A7C-9947-E88D7135FA71}" dt="2020-04-28T15:36:40.033" v="246" actId="207"/>
          <ac:spMkLst>
            <pc:docMk/>
            <pc:sldMk cId="2324984476" sldId="272"/>
            <ac:spMk id="3" creationId="{00000000-0000-0000-0000-000000000000}"/>
          </ac:spMkLst>
        </pc:spChg>
      </pc:sldChg>
      <pc:sldChg chg="delSp modSp">
        <pc:chgData name="Mike Bloys" userId="1248c4d8-7b2b-4b32-b8bd-163ae845f9bb" providerId="ADAL" clId="{5AC3D311-06CD-4A7C-9947-E88D7135FA71}" dt="2020-04-28T15:37:26.690" v="254" actId="207"/>
        <pc:sldMkLst>
          <pc:docMk/>
          <pc:sldMk cId="713254963" sldId="273"/>
        </pc:sldMkLst>
        <pc:spChg chg="mod">
          <ac:chgData name="Mike Bloys" userId="1248c4d8-7b2b-4b32-b8bd-163ae845f9bb" providerId="ADAL" clId="{5AC3D311-06CD-4A7C-9947-E88D7135FA71}" dt="2020-04-28T15:37:26.690" v="254" actId="207"/>
          <ac:spMkLst>
            <pc:docMk/>
            <pc:sldMk cId="713254963" sldId="273"/>
            <ac:spMk id="3" creationId="{00000000-0000-0000-0000-000000000000}"/>
          </ac:spMkLst>
        </pc:spChg>
        <pc:spChg chg="del">
          <ac:chgData name="Mike Bloys" userId="1248c4d8-7b2b-4b32-b8bd-163ae845f9bb" providerId="ADAL" clId="{5AC3D311-06CD-4A7C-9947-E88D7135FA71}" dt="2020-04-28T15:37:18.441" v="252" actId="478"/>
          <ac:spMkLst>
            <pc:docMk/>
            <pc:sldMk cId="713254963" sldId="273"/>
            <ac:spMk id="4" creationId="{41600703-E7ED-40BE-A188-1BF86FDD868E}"/>
          </ac:spMkLst>
        </pc:spChg>
      </pc:sldChg>
      <pc:sldChg chg="addSp delSp modSp">
        <pc:chgData name="Mike Bloys" userId="1248c4d8-7b2b-4b32-b8bd-163ae845f9bb" providerId="ADAL" clId="{5AC3D311-06CD-4A7C-9947-E88D7135FA71}" dt="2020-04-28T15:55:13.122" v="287"/>
        <pc:sldMkLst>
          <pc:docMk/>
          <pc:sldMk cId="4272106912" sldId="274"/>
        </pc:sldMkLst>
        <pc:spChg chg="mod">
          <ac:chgData name="Mike Bloys" userId="1248c4d8-7b2b-4b32-b8bd-163ae845f9bb" providerId="ADAL" clId="{5AC3D311-06CD-4A7C-9947-E88D7135FA71}" dt="2020-04-28T15:38:46.421" v="258" actId="207"/>
          <ac:spMkLst>
            <pc:docMk/>
            <pc:sldMk cId="4272106912" sldId="274"/>
            <ac:spMk id="3" creationId="{00000000-0000-0000-0000-000000000000}"/>
          </ac:spMkLst>
        </pc:spChg>
        <pc:spChg chg="del">
          <ac:chgData name="Mike Bloys" userId="1248c4d8-7b2b-4b32-b8bd-163ae845f9bb" providerId="ADAL" clId="{5AC3D311-06CD-4A7C-9947-E88D7135FA71}" dt="2020-04-21T15:18:50.792" v="171" actId="478"/>
          <ac:spMkLst>
            <pc:docMk/>
            <pc:sldMk cId="4272106912" sldId="274"/>
            <ac:spMk id="8" creationId="{DC9F0CD5-D56C-4D17-B01E-FE6FAD311A1C}"/>
          </ac:spMkLst>
        </pc:spChg>
        <pc:graphicFrameChg chg="mod modGraphic">
          <ac:chgData name="Mike Bloys" userId="1248c4d8-7b2b-4b32-b8bd-163ae845f9bb" providerId="ADAL" clId="{5AC3D311-06CD-4A7C-9947-E88D7135FA71}" dt="2020-04-28T15:55:13.122" v="287"/>
          <ac:graphicFrameMkLst>
            <pc:docMk/>
            <pc:sldMk cId="4272106912" sldId="274"/>
            <ac:graphicFrameMk id="4" creationId="{00000000-0000-0000-0000-000000000000}"/>
          </ac:graphicFrameMkLst>
        </pc:graphicFrameChg>
        <pc:picChg chg="del">
          <ac:chgData name="Mike Bloys" userId="1248c4d8-7b2b-4b32-b8bd-163ae845f9bb" providerId="ADAL" clId="{5AC3D311-06CD-4A7C-9947-E88D7135FA71}" dt="2020-04-21T15:18:53.464" v="172" actId="478"/>
          <ac:picMkLst>
            <pc:docMk/>
            <pc:sldMk cId="4272106912" sldId="274"/>
            <ac:picMk id="6" creationId="{E97865DF-4098-4AF8-8E42-B6DAF706616B}"/>
          </ac:picMkLst>
        </pc:picChg>
        <pc:picChg chg="add mod ord modCrop">
          <ac:chgData name="Mike Bloys" userId="1248c4d8-7b2b-4b32-b8bd-163ae845f9bb" providerId="ADAL" clId="{5AC3D311-06CD-4A7C-9947-E88D7135FA71}" dt="2020-04-21T15:19:10.032" v="175" actId="732"/>
          <ac:picMkLst>
            <pc:docMk/>
            <pc:sldMk cId="4272106912" sldId="274"/>
            <ac:picMk id="7" creationId="{BEF39024-8530-4F66-88CC-A3EBA83726AD}"/>
          </ac:picMkLst>
        </pc:picChg>
        <pc:picChg chg="del">
          <ac:chgData name="Mike Bloys" userId="1248c4d8-7b2b-4b32-b8bd-163ae845f9bb" providerId="ADAL" clId="{5AC3D311-06CD-4A7C-9947-E88D7135FA71}" dt="2020-04-21T15:18:50.792" v="171" actId="478"/>
          <ac:picMkLst>
            <pc:docMk/>
            <pc:sldMk cId="4272106912" sldId="274"/>
            <ac:picMk id="3076" creationId="{8B7027A3-0569-4565-A23C-2A8C52DC4A0B}"/>
          </ac:picMkLst>
        </pc:picChg>
      </pc:sldChg>
      <pc:sldChg chg="addSp delSp modSp">
        <pc:chgData name="Mike Bloys" userId="1248c4d8-7b2b-4b32-b8bd-163ae845f9bb" providerId="ADAL" clId="{5AC3D311-06CD-4A7C-9947-E88D7135FA71}" dt="2020-04-28T15:43:12.905" v="279" actId="113"/>
        <pc:sldMkLst>
          <pc:docMk/>
          <pc:sldMk cId="2082638467" sldId="277"/>
        </pc:sldMkLst>
        <pc:spChg chg="add del mod">
          <ac:chgData name="Mike Bloys" userId="1248c4d8-7b2b-4b32-b8bd-163ae845f9bb" providerId="ADAL" clId="{5AC3D311-06CD-4A7C-9947-E88D7135FA71}" dt="2020-04-28T15:43:04.162" v="276"/>
          <ac:spMkLst>
            <pc:docMk/>
            <pc:sldMk cId="2082638467" sldId="277"/>
            <ac:spMk id="2" creationId="{F0B88BAA-5C94-4C87-8568-720F0F6FB4AA}"/>
          </ac:spMkLst>
        </pc:spChg>
        <pc:spChg chg="add del mod">
          <ac:chgData name="Mike Bloys" userId="1248c4d8-7b2b-4b32-b8bd-163ae845f9bb" providerId="ADAL" clId="{5AC3D311-06CD-4A7C-9947-E88D7135FA71}" dt="2020-04-28T15:43:04.162" v="276"/>
          <ac:spMkLst>
            <pc:docMk/>
            <pc:sldMk cId="2082638467" sldId="277"/>
            <ac:spMk id="3" creationId="{F431362F-F86A-4D66-9879-6F3663A38874}"/>
          </ac:spMkLst>
        </pc:spChg>
        <pc:spChg chg="mod">
          <ac:chgData name="Mike Bloys" userId="1248c4d8-7b2b-4b32-b8bd-163ae845f9bb" providerId="ADAL" clId="{5AC3D311-06CD-4A7C-9947-E88D7135FA71}" dt="2020-04-28T15:43:12.905" v="279" actId="113"/>
          <ac:spMkLst>
            <pc:docMk/>
            <pc:sldMk cId="2082638467" sldId="277"/>
            <ac:spMk id="5" creationId="{00000000-0000-0000-0000-000000000000}"/>
          </ac:spMkLst>
        </pc:spChg>
      </pc:sldChg>
      <pc:sldChg chg="modSp">
        <pc:chgData name="Mike Bloys" userId="1248c4d8-7b2b-4b32-b8bd-163ae845f9bb" providerId="ADAL" clId="{5AC3D311-06CD-4A7C-9947-E88D7135FA71}" dt="2020-04-21T15:22:50.800" v="200" actId="207"/>
        <pc:sldMkLst>
          <pc:docMk/>
          <pc:sldMk cId="4034301414" sldId="279"/>
        </pc:sldMkLst>
        <pc:spChg chg="mod">
          <ac:chgData name="Mike Bloys" userId="1248c4d8-7b2b-4b32-b8bd-163ae845f9bb" providerId="ADAL" clId="{5AC3D311-06CD-4A7C-9947-E88D7135FA71}" dt="2020-04-21T15:22:50.800" v="200" actId="207"/>
          <ac:spMkLst>
            <pc:docMk/>
            <pc:sldMk cId="4034301414" sldId="279"/>
            <ac:spMk id="3" creationId="{00000000-0000-0000-0000-000000000000}"/>
          </ac:spMkLst>
        </pc:spChg>
      </pc:sldChg>
      <pc:sldChg chg="addSp delSp modSp addCm delCm modCm">
        <pc:chgData name="Mike Bloys" userId="1248c4d8-7b2b-4b32-b8bd-163ae845f9bb" providerId="ADAL" clId="{5AC3D311-06CD-4A7C-9947-E88D7135FA71}" dt="2020-04-29T08:20:19.501" v="291" actId="1592"/>
        <pc:sldMkLst>
          <pc:docMk/>
          <pc:sldMk cId="1118712032" sldId="280"/>
        </pc:sldMkLst>
        <pc:spChg chg="mod">
          <ac:chgData name="Mike Bloys" userId="1248c4d8-7b2b-4b32-b8bd-163ae845f9bb" providerId="ADAL" clId="{5AC3D311-06CD-4A7C-9947-E88D7135FA71}" dt="2020-04-21T14:38:13.609" v="103" actId="20577"/>
          <ac:spMkLst>
            <pc:docMk/>
            <pc:sldMk cId="1118712032" sldId="280"/>
            <ac:spMk id="3" creationId="{001CDEDC-9DD1-4A92-A905-72ACAAA8A2FA}"/>
          </ac:spMkLst>
        </pc:spChg>
        <pc:picChg chg="del">
          <ac:chgData name="Mike Bloys" userId="1248c4d8-7b2b-4b32-b8bd-163ae845f9bb" providerId="ADAL" clId="{5AC3D311-06CD-4A7C-9947-E88D7135FA71}" dt="2020-04-21T14:36:54.159" v="92" actId="478"/>
          <ac:picMkLst>
            <pc:docMk/>
            <pc:sldMk cId="1118712032" sldId="280"/>
            <ac:picMk id="4" creationId="{E92B24BD-B13F-4829-BF57-2DE221C2BB1B}"/>
          </ac:picMkLst>
        </pc:picChg>
        <pc:picChg chg="del">
          <ac:chgData name="Mike Bloys" userId="1248c4d8-7b2b-4b32-b8bd-163ae845f9bb" providerId="ADAL" clId="{5AC3D311-06CD-4A7C-9947-E88D7135FA71}" dt="2020-04-21T14:36:54.159" v="92" actId="478"/>
          <ac:picMkLst>
            <pc:docMk/>
            <pc:sldMk cId="1118712032" sldId="280"/>
            <ac:picMk id="5" creationId="{E3E28E1E-C7FD-40D7-872D-A899C4C02D8B}"/>
          </ac:picMkLst>
        </pc:picChg>
        <pc:picChg chg="del">
          <ac:chgData name="Mike Bloys" userId="1248c4d8-7b2b-4b32-b8bd-163ae845f9bb" providerId="ADAL" clId="{5AC3D311-06CD-4A7C-9947-E88D7135FA71}" dt="2020-04-21T14:36:54.159" v="92" actId="478"/>
          <ac:picMkLst>
            <pc:docMk/>
            <pc:sldMk cId="1118712032" sldId="280"/>
            <ac:picMk id="6" creationId="{B944BAA5-081C-4E28-9417-5511941B342D}"/>
          </ac:picMkLst>
        </pc:picChg>
        <pc:picChg chg="add del mod">
          <ac:chgData name="Mike Bloys" userId="1248c4d8-7b2b-4b32-b8bd-163ae845f9bb" providerId="ADAL" clId="{5AC3D311-06CD-4A7C-9947-E88D7135FA71}" dt="2020-04-21T14:37:41.502" v="96" actId="21"/>
          <ac:picMkLst>
            <pc:docMk/>
            <pc:sldMk cId="1118712032" sldId="280"/>
            <ac:picMk id="8" creationId="{979A6A54-B103-41DA-9AD1-0359FCC055CB}"/>
          </ac:picMkLst>
        </pc:picChg>
        <pc:picChg chg="add ord">
          <ac:chgData name="Mike Bloys" userId="1248c4d8-7b2b-4b32-b8bd-163ae845f9bb" providerId="ADAL" clId="{5AC3D311-06CD-4A7C-9947-E88D7135FA71}" dt="2020-04-21T14:38:01.839" v="101" actId="167"/>
          <ac:picMkLst>
            <pc:docMk/>
            <pc:sldMk cId="1118712032" sldId="280"/>
            <ac:picMk id="12" creationId="{65F516ED-4C1D-4127-BB1B-9DB8932FBD73}"/>
          </ac:picMkLst>
        </pc:picChg>
        <pc:picChg chg="del">
          <ac:chgData name="Mike Bloys" userId="1248c4d8-7b2b-4b32-b8bd-163ae845f9bb" providerId="ADAL" clId="{5AC3D311-06CD-4A7C-9947-E88D7135FA71}" dt="2020-04-21T14:37:29.047" v="94" actId="478"/>
          <ac:picMkLst>
            <pc:docMk/>
            <pc:sldMk cId="1118712032" sldId="280"/>
            <ac:picMk id="5122" creationId="{FAB10E37-6BCF-4A4E-985D-2B2B9ED6F2C2}"/>
          </ac:picMkLst>
        </pc:picChg>
        <pc:picChg chg="del">
          <ac:chgData name="Mike Bloys" userId="1248c4d8-7b2b-4b32-b8bd-163ae845f9bb" providerId="ADAL" clId="{5AC3D311-06CD-4A7C-9947-E88D7135FA71}" dt="2020-04-21T14:37:29.047" v="94" actId="478"/>
          <ac:picMkLst>
            <pc:docMk/>
            <pc:sldMk cId="1118712032" sldId="280"/>
            <ac:picMk id="5124" creationId="{FA7C3AA7-C4CD-46D5-9428-45CF295C3A13}"/>
          </ac:picMkLst>
        </pc:picChg>
        <pc:picChg chg="del">
          <ac:chgData name="Mike Bloys" userId="1248c4d8-7b2b-4b32-b8bd-163ae845f9bb" providerId="ADAL" clId="{5AC3D311-06CD-4A7C-9947-E88D7135FA71}" dt="2020-04-21T14:37:29.047" v="94" actId="478"/>
          <ac:picMkLst>
            <pc:docMk/>
            <pc:sldMk cId="1118712032" sldId="280"/>
            <ac:picMk id="5128" creationId="{77A7FDD3-DE49-41CB-9F69-6CD7FB5F1131}"/>
          </ac:picMkLst>
        </pc:picChg>
      </pc:sldChg>
      <pc:sldChg chg="delSp modSp">
        <pc:chgData name="Mike Bloys" userId="1248c4d8-7b2b-4b32-b8bd-163ae845f9bb" providerId="ADAL" clId="{5AC3D311-06CD-4A7C-9947-E88D7135FA71}" dt="2020-04-28T15:35:01.705" v="231" actId="207"/>
        <pc:sldMkLst>
          <pc:docMk/>
          <pc:sldMk cId="315966997" sldId="282"/>
        </pc:sldMkLst>
        <pc:spChg chg="mod">
          <ac:chgData name="Mike Bloys" userId="1248c4d8-7b2b-4b32-b8bd-163ae845f9bb" providerId="ADAL" clId="{5AC3D311-06CD-4A7C-9947-E88D7135FA71}" dt="2020-04-28T15:35:01.705" v="231" actId="207"/>
          <ac:spMkLst>
            <pc:docMk/>
            <pc:sldMk cId="315966997" sldId="282"/>
            <ac:spMk id="3" creationId="{448AFA11-C7F7-4BCE-B3A7-10EA5C830004}"/>
          </ac:spMkLst>
        </pc:spChg>
        <pc:spChg chg="del">
          <ac:chgData name="Mike Bloys" userId="1248c4d8-7b2b-4b32-b8bd-163ae845f9bb" providerId="ADAL" clId="{5AC3D311-06CD-4A7C-9947-E88D7135FA71}" dt="2020-04-21T15:05:58.248" v="128" actId="478"/>
          <ac:spMkLst>
            <pc:docMk/>
            <pc:sldMk cId="315966997" sldId="282"/>
            <ac:spMk id="4" creationId="{8D157159-6969-4AD6-85AF-AB36DC06C3CC}"/>
          </ac:spMkLst>
        </pc:spChg>
      </pc:sldChg>
      <pc:sldChg chg="delSp">
        <pc:chgData name="Mike Bloys" userId="1248c4d8-7b2b-4b32-b8bd-163ae845f9bb" providerId="ADAL" clId="{5AC3D311-06CD-4A7C-9947-E88D7135FA71}" dt="2020-04-21T15:07:18.681" v="138" actId="478"/>
        <pc:sldMkLst>
          <pc:docMk/>
          <pc:sldMk cId="2607234862" sldId="283"/>
        </pc:sldMkLst>
        <pc:spChg chg="del">
          <ac:chgData name="Mike Bloys" userId="1248c4d8-7b2b-4b32-b8bd-163ae845f9bb" providerId="ADAL" clId="{5AC3D311-06CD-4A7C-9947-E88D7135FA71}" dt="2020-04-21T15:07:18.681" v="138" actId="478"/>
          <ac:spMkLst>
            <pc:docMk/>
            <pc:sldMk cId="2607234862" sldId="283"/>
            <ac:spMk id="4" creationId="{2D0E7CD1-741A-48C7-896D-2D8623041347}"/>
          </ac:spMkLst>
        </pc:spChg>
      </pc:sldChg>
      <pc:sldChg chg="addSp delSp modSp setBg">
        <pc:chgData name="Mike Bloys" userId="1248c4d8-7b2b-4b32-b8bd-163ae845f9bb" providerId="ADAL" clId="{5AC3D311-06CD-4A7C-9947-E88D7135FA71}" dt="2020-04-28T15:34:28.220" v="225" actId="207"/>
        <pc:sldMkLst>
          <pc:docMk/>
          <pc:sldMk cId="1027235391" sldId="284"/>
        </pc:sldMkLst>
        <pc:spChg chg="mod">
          <ac:chgData name="Mike Bloys" userId="1248c4d8-7b2b-4b32-b8bd-163ae845f9bb" providerId="ADAL" clId="{5AC3D311-06CD-4A7C-9947-E88D7135FA71}" dt="2020-04-28T15:34:28.220" v="225" actId="207"/>
          <ac:spMkLst>
            <pc:docMk/>
            <pc:sldMk cId="1027235391" sldId="284"/>
            <ac:spMk id="3" creationId="{8FCD36D1-0BF8-4E55-9BCC-84B4D4EFAD6B}"/>
          </ac:spMkLst>
        </pc:spChg>
        <pc:spChg chg="del mod">
          <ac:chgData name="Mike Bloys" userId="1248c4d8-7b2b-4b32-b8bd-163ae845f9bb" providerId="ADAL" clId="{5AC3D311-06CD-4A7C-9947-E88D7135FA71}" dt="2020-04-21T15:03:17.800" v="115" actId="478"/>
          <ac:spMkLst>
            <pc:docMk/>
            <pc:sldMk cId="1027235391" sldId="284"/>
            <ac:spMk id="6" creationId="{903E0202-3479-4E1A-BD09-D8BA00C6DD67}"/>
          </ac:spMkLst>
        </pc:spChg>
        <pc:picChg chg="del">
          <ac:chgData name="Mike Bloys" userId="1248c4d8-7b2b-4b32-b8bd-163ae845f9bb" providerId="ADAL" clId="{5AC3D311-06CD-4A7C-9947-E88D7135FA71}" dt="2020-04-21T15:02:57.735" v="111" actId="478"/>
          <ac:picMkLst>
            <pc:docMk/>
            <pc:sldMk cId="1027235391" sldId="284"/>
            <ac:picMk id="5" creationId="{350BF426-BFEB-4EBA-80EA-55037E18E0E6}"/>
          </ac:picMkLst>
        </pc:picChg>
        <pc:picChg chg="add del mod">
          <ac:chgData name="Mike Bloys" userId="1248c4d8-7b2b-4b32-b8bd-163ae845f9bb" providerId="ADAL" clId="{5AC3D311-06CD-4A7C-9947-E88D7135FA71}" dt="2020-04-21T15:02:36.296" v="105" actId="21"/>
          <ac:picMkLst>
            <pc:docMk/>
            <pc:sldMk cId="1027235391" sldId="284"/>
            <ac:picMk id="7" creationId="{AD0E3271-E91A-4D8B-A216-D1248A0120A9}"/>
          </ac:picMkLst>
        </pc:picChg>
        <pc:picChg chg="add ord">
          <ac:chgData name="Mike Bloys" userId="1248c4d8-7b2b-4b32-b8bd-163ae845f9bb" providerId="ADAL" clId="{5AC3D311-06CD-4A7C-9947-E88D7135FA71}" dt="2020-04-21T15:03:09.465" v="114" actId="167"/>
          <ac:picMkLst>
            <pc:docMk/>
            <pc:sldMk cId="1027235391" sldId="284"/>
            <ac:picMk id="9" creationId="{20B758EF-78C5-49DF-ADD0-80B8D395CD77}"/>
          </ac:picMkLst>
        </pc:picChg>
        <pc:picChg chg="add">
          <ac:chgData name="Mike Bloys" userId="1248c4d8-7b2b-4b32-b8bd-163ae845f9bb" providerId="ADAL" clId="{5AC3D311-06CD-4A7C-9947-E88D7135FA71}" dt="2020-04-21T15:04:11.759" v="118"/>
          <ac:picMkLst>
            <pc:docMk/>
            <pc:sldMk cId="1027235391" sldId="284"/>
            <ac:picMk id="10" creationId="{5BC13A1D-CE99-4D74-A5A3-8450C2B3019A}"/>
          </ac:picMkLst>
        </pc:picChg>
        <pc:picChg chg="del">
          <ac:chgData name="Mike Bloys" userId="1248c4d8-7b2b-4b32-b8bd-163ae845f9bb" providerId="ADAL" clId="{5AC3D311-06CD-4A7C-9947-E88D7135FA71}" dt="2020-04-21T15:02:53.720" v="109" actId="478"/>
          <ac:picMkLst>
            <pc:docMk/>
            <pc:sldMk cId="1027235391" sldId="284"/>
            <ac:picMk id="2052" creationId="{3DE054CB-D7E0-4DD2-9E21-1EA9E5F5A0AC}"/>
          </ac:picMkLst>
        </pc:picChg>
      </pc:sldChg>
      <pc:sldChg chg="delSp">
        <pc:chgData name="Mike Bloys" userId="1248c4d8-7b2b-4b32-b8bd-163ae845f9bb" providerId="ADAL" clId="{5AC3D311-06CD-4A7C-9947-E88D7135FA71}" dt="2020-04-21T15:09:08.408" v="155" actId="478"/>
        <pc:sldMkLst>
          <pc:docMk/>
          <pc:sldMk cId="319026838" sldId="285"/>
        </pc:sldMkLst>
        <pc:spChg chg="del">
          <ac:chgData name="Mike Bloys" userId="1248c4d8-7b2b-4b32-b8bd-163ae845f9bb" providerId="ADAL" clId="{5AC3D311-06CD-4A7C-9947-E88D7135FA71}" dt="2020-04-21T15:09:08.408" v="155" actId="478"/>
          <ac:spMkLst>
            <pc:docMk/>
            <pc:sldMk cId="319026838" sldId="285"/>
            <ac:spMk id="4" creationId="{7D5E54BF-7D0B-4935-9119-0035D7A5ECD9}"/>
          </ac:spMkLst>
        </pc:spChg>
      </pc:sldChg>
      <pc:sldChg chg="modSp">
        <pc:chgData name="Mike Bloys" userId="1248c4d8-7b2b-4b32-b8bd-163ae845f9bb" providerId="ADAL" clId="{5AC3D311-06CD-4A7C-9947-E88D7135FA71}" dt="2020-04-28T15:37:10.321" v="251" actId="179"/>
        <pc:sldMkLst>
          <pc:docMk/>
          <pc:sldMk cId="3335185630" sldId="286"/>
        </pc:sldMkLst>
        <pc:spChg chg="mod">
          <ac:chgData name="Mike Bloys" userId="1248c4d8-7b2b-4b32-b8bd-163ae845f9bb" providerId="ADAL" clId="{5AC3D311-06CD-4A7C-9947-E88D7135FA71}" dt="2020-04-28T15:37:10.321" v="251" actId="179"/>
          <ac:spMkLst>
            <pc:docMk/>
            <pc:sldMk cId="3335185630" sldId="286"/>
            <ac:spMk id="3" creationId="{00000000-0000-0000-0000-000000000000}"/>
          </ac:spMkLst>
        </pc:spChg>
      </pc:sldChg>
      <pc:sldChg chg="addSp delSp modSp">
        <pc:chgData name="Mike Bloys" userId="1248c4d8-7b2b-4b32-b8bd-163ae845f9bb" providerId="ADAL" clId="{5AC3D311-06CD-4A7C-9947-E88D7135FA71}" dt="2020-04-28T15:55:25.697" v="290" actId="207"/>
        <pc:sldMkLst>
          <pc:docMk/>
          <pc:sldMk cId="2616269085" sldId="287"/>
        </pc:sldMkLst>
        <pc:spChg chg="mod">
          <ac:chgData name="Mike Bloys" userId="1248c4d8-7b2b-4b32-b8bd-163ae845f9bb" providerId="ADAL" clId="{5AC3D311-06CD-4A7C-9947-E88D7135FA71}" dt="2020-04-28T15:41:11.816" v="266" actId="20577"/>
          <ac:spMkLst>
            <pc:docMk/>
            <pc:sldMk cId="2616269085" sldId="287"/>
            <ac:spMk id="2" creationId="{00000000-0000-0000-0000-000000000000}"/>
          </ac:spMkLst>
        </pc:spChg>
        <pc:spChg chg="mod ord">
          <ac:chgData name="Mike Bloys" userId="1248c4d8-7b2b-4b32-b8bd-163ae845f9bb" providerId="ADAL" clId="{5AC3D311-06CD-4A7C-9947-E88D7135FA71}" dt="2020-04-28T15:41:04.713" v="265" actId="20577"/>
          <ac:spMkLst>
            <pc:docMk/>
            <pc:sldMk cId="2616269085" sldId="287"/>
            <ac:spMk id="3" creationId="{00000000-0000-0000-0000-000000000000}"/>
          </ac:spMkLst>
        </pc:spChg>
        <pc:spChg chg="del">
          <ac:chgData name="Mike Bloys" userId="1248c4d8-7b2b-4b32-b8bd-163ae845f9bb" providerId="ADAL" clId="{5AC3D311-06CD-4A7C-9947-E88D7135FA71}" dt="2020-04-28T15:38:54.056" v="259" actId="478"/>
          <ac:spMkLst>
            <pc:docMk/>
            <pc:sldMk cId="2616269085" sldId="287"/>
            <ac:spMk id="5" creationId="{FD33E4B3-CF24-4B83-A72F-07B069BBE228}"/>
          </ac:spMkLst>
        </pc:spChg>
        <pc:spChg chg="del">
          <ac:chgData name="Mike Bloys" userId="1248c4d8-7b2b-4b32-b8bd-163ae845f9bb" providerId="ADAL" clId="{5AC3D311-06CD-4A7C-9947-E88D7135FA71}" dt="2020-04-21T15:22:01.480" v="196" actId="478"/>
          <ac:spMkLst>
            <pc:docMk/>
            <pc:sldMk cId="2616269085" sldId="287"/>
            <ac:spMk id="7" creationId="{B79BAB2E-E2CE-40CF-8CEB-980531439714}"/>
          </ac:spMkLst>
        </pc:spChg>
        <pc:graphicFrameChg chg="del mod">
          <ac:chgData name="Mike Bloys" userId="1248c4d8-7b2b-4b32-b8bd-163ae845f9bb" providerId="ADAL" clId="{5AC3D311-06CD-4A7C-9947-E88D7135FA71}" dt="2020-04-21T15:21:57.160" v="195" actId="478"/>
          <ac:graphicFrameMkLst>
            <pc:docMk/>
            <pc:sldMk cId="2616269085" sldId="287"/>
            <ac:graphicFrameMk id="4" creationId="{00000000-0000-0000-0000-000000000000}"/>
          </ac:graphicFrameMkLst>
        </pc:graphicFrameChg>
        <pc:graphicFrameChg chg="add mod ord modGraphic">
          <ac:chgData name="Mike Bloys" userId="1248c4d8-7b2b-4b32-b8bd-163ae845f9bb" providerId="ADAL" clId="{5AC3D311-06CD-4A7C-9947-E88D7135FA71}" dt="2020-04-28T15:55:25.697" v="290" actId="207"/>
          <ac:graphicFrameMkLst>
            <pc:docMk/>
            <pc:sldMk cId="2616269085" sldId="287"/>
            <ac:graphicFrameMk id="8" creationId="{862708BF-1177-4EC2-A1C4-A9FFD459079C}"/>
          </ac:graphicFrameMkLst>
        </pc:graphicFrameChg>
      </pc:sldChg>
      <pc:sldChg chg="modSp">
        <pc:chgData name="Mike Bloys" userId="1248c4d8-7b2b-4b32-b8bd-163ae845f9bb" providerId="ADAL" clId="{5AC3D311-06CD-4A7C-9947-E88D7135FA71}" dt="2020-04-28T15:42:43.342" v="273" actId="6549"/>
        <pc:sldMkLst>
          <pc:docMk/>
          <pc:sldMk cId="846973933" sldId="288"/>
        </pc:sldMkLst>
        <pc:spChg chg="mod">
          <ac:chgData name="Mike Bloys" userId="1248c4d8-7b2b-4b32-b8bd-163ae845f9bb" providerId="ADAL" clId="{5AC3D311-06CD-4A7C-9947-E88D7135FA71}" dt="2020-04-28T15:42:43.342" v="273" actId="6549"/>
          <ac:spMkLst>
            <pc:docMk/>
            <pc:sldMk cId="846973933" sldId="288"/>
            <ac:spMk id="3" creationId="{06934EDC-14D7-4E58-8636-5E16A8B39CFC}"/>
          </ac:spMkLst>
        </pc:spChg>
      </pc:sldChg>
      <pc:sldChg chg="delSp modSp">
        <pc:chgData name="Mike Bloys" userId="1248c4d8-7b2b-4b32-b8bd-163ae845f9bb" providerId="ADAL" clId="{5AC3D311-06CD-4A7C-9947-E88D7135FA71}" dt="2020-04-28T15:42:54.652" v="275" actId="6549"/>
        <pc:sldMkLst>
          <pc:docMk/>
          <pc:sldMk cId="3959928967" sldId="289"/>
        </pc:sldMkLst>
        <pc:spChg chg="mod">
          <ac:chgData name="Mike Bloys" userId="1248c4d8-7b2b-4b32-b8bd-163ae845f9bb" providerId="ADAL" clId="{5AC3D311-06CD-4A7C-9947-E88D7135FA71}" dt="2020-04-28T15:42:54.652" v="275" actId="6549"/>
          <ac:spMkLst>
            <pc:docMk/>
            <pc:sldMk cId="3959928967" sldId="289"/>
            <ac:spMk id="3" creationId="{06934EDC-14D7-4E58-8636-5E16A8B39CFC}"/>
          </ac:spMkLst>
        </pc:spChg>
        <pc:spChg chg="del mod">
          <ac:chgData name="Mike Bloys" userId="1248c4d8-7b2b-4b32-b8bd-163ae845f9bb" providerId="ADAL" clId="{5AC3D311-06CD-4A7C-9947-E88D7135FA71}" dt="2020-04-21T15:22:28.376" v="198" actId="478"/>
          <ac:spMkLst>
            <pc:docMk/>
            <pc:sldMk cId="3959928967" sldId="289"/>
            <ac:spMk id="4" creationId="{366C09B4-4718-4424-81D1-61071EA62248}"/>
          </ac:spMkLst>
        </pc:spChg>
      </pc:sldChg>
      <pc:sldChg chg="addSp delSp modSp">
        <pc:chgData name="Mike Bloys" userId="1248c4d8-7b2b-4b32-b8bd-163ae845f9bb" providerId="ADAL" clId="{5AC3D311-06CD-4A7C-9947-E88D7135FA71}" dt="2020-04-21T15:38:05.527" v="214" actId="478"/>
        <pc:sldMkLst>
          <pc:docMk/>
          <pc:sldMk cId="1181046319" sldId="290"/>
        </pc:sldMkLst>
        <pc:picChg chg="add del mod">
          <ac:chgData name="Mike Bloys" userId="1248c4d8-7b2b-4b32-b8bd-163ae845f9bb" providerId="ADAL" clId="{5AC3D311-06CD-4A7C-9947-E88D7135FA71}" dt="2020-04-21T15:37:31.127" v="206" actId="21"/>
          <ac:picMkLst>
            <pc:docMk/>
            <pc:sldMk cId="1181046319" sldId="290"/>
            <ac:picMk id="5" creationId="{292AC834-E9F8-47EA-9E77-141435294DA5}"/>
          </ac:picMkLst>
        </pc:picChg>
        <pc:picChg chg="del">
          <ac:chgData name="Mike Bloys" userId="1248c4d8-7b2b-4b32-b8bd-163ae845f9bb" providerId="ADAL" clId="{5AC3D311-06CD-4A7C-9947-E88D7135FA71}" dt="2020-04-21T15:38:05.527" v="214" actId="478"/>
          <ac:picMkLst>
            <pc:docMk/>
            <pc:sldMk cId="1181046319" sldId="290"/>
            <ac:picMk id="6" creationId="{CEAA89E6-12D6-4C3C-B0C7-497728113776}"/>
          </ac:picMkLst>
        </pc:picChg>
        <pc:picChg chg="del">
          <ac:chgData name="Mike Bloys" userId="1248c4d8-7b2b-4b32-b8bd-163ae845f9bb" providerId="ADAL" clId="{5AC3D311-06CD-4A7C-9947-E88D7135FA71}" dt="2020-04-21T15:38:00.551" v="212" actId="478"/>
          <ac:picMkLst>
            <pc:docMk/>
            <pc:sldMk cId="1181046319" sldId="290"/>
            <ac:picMk id="7" creationId="{899A70E9-6494-4C82-B835-6D33CA7C8C62}"/>
          </ac:picMkLst>
        </pc:picChg>
        <pc:picChg chg="add">
          <ac:chgData name="Mike Bloys" userId="1248c4d8-7b2b-4b32-b8bd-163ae845f9bb" providerId="ADAL" clId="{5AC3D311-06CD-4A7C-9947-E88D7135FA71}" dt="2020-04-21T15:37:27.139" v="205"/>
          <ac:picMkLst>
            <pc:docMk/>
            <pc:sldMk cId="1181046319" sldId="290"/>
            <ac:picMk id="9" creationId="{2836798E-7DD6-4F38-9EA2-ADF5FEB4A2E0}"/>
          </ac:picMkLst>
        </pc:picChg>
        <pc:picChg chg="add ord">
          <ac:chgData name="Mike Bloys" userId="1248c4d8-7b2b-4b32-b8bd-163ae845f9bb" providerId="ADAL" clId="{5AC3D311-06CD-4A7C-9947-E88D7135FA71}" dt="2020-04-21T15:37:58.825" v="211" actId="167"/>
          <ac:picMkLst>
            <pc:docMk/>
            <pc:sldMk cId="1181046319" sldId="290"/>
            <ac:picMk id="10" creationId="{8B107F01-42CD-456A-9D48-DF4BBB18E9C6}"/>
          </ac:picMkLst>
        </pc:picChg>
        <pc:picChg chg="del">
          <ac:chgData name="Mike Bloys" userId="1248c4d8-7b2b-4b32-b8bd-163ae845f9bb" providerId="ADAL" clId="{5AC3D311-06CD-4A7C-9947-E88D7135FA71}" dt="2020-04-21T15:38:02.775" v="213" actId="478"/>
          <ac:picMkLst>
            <pc:docMk/>
            <pc:sldMk cId="1181046319" sldId="290"/>
            <ac:picMk id="4100" creationId="{EA335BF8-FA10-4237-9C22-F9F032476A26}"/>
          </ac:picMkLst>
        </pc:picChg>
      </pc:sldChg>
      <pc:sldChg chg="delSp modSp">
        <pc:chgData name="Mike Bloys" userId="1248c4d8-7b2b-4b32-b8bd-163ae845f9bb" providerId="ADAL" clId="{5AC3D311-06CD-4A7C-9947-E88D7135FA71}" dt="2020-04-21T15:41:51.440" v="220" actId="948"/>
        <pc:sldMkLst>
          <pc:docMk/>
          <pc:sldMk cId="613549416" sldId="292"/>
        </pc:sldMkLst>
        <pc:spChg chg="mod">
          <ac:chgData name="Mike Bloys" userId="1248c4d8-7b2b-4b32-b8bd-163ae845f9bb" providerId="ADAL" clId="{5AC3D311-06CD-4A7C-9947-E88D7135FA71}" dt="2020-04-21T15:41:51.440" v="220" actId="948"/>
          <ac:spMkLst>
            <pc:docMk/>
            <pc:sldMk cId="613549416" sldId="292"/>
            <ac:spMk id="3" creationId="{B784420C-B663-4A12-A739-C4226229647E}"/>
          </ac:spMkLst>
        </pc:spChg>
        <pc:spChg chg="del">
          <ac:chgData name="Mike Bloys" userId="1248c4d8-7b2b-4b32-b8bd-163ae845f9bb" providerId="ADAL" clId="{5AC3D311-06CD-4A7C-9947-E88D7135FA71}" dt="2020-04-21T15:39:56.327" v="215" actId="478"/>
          <ac:spMkLst>
            <pc:docMk/>
            <pc:sldMk cId="613549416" sldId="292"/>
            <ac:spMk id="8" creationId="{A3C8F49E-55F3-410F-AB4F-32D8B3421026}"/>
          </ac:spMkLst>
        </pc:spChg>
        <pc:picChg chg="del">
          <ac:chgData name="Mike Bloys" userId="1248c4d8-7b2b-4b32-b8bd-163ae845f9bb" providerId="ADAL" clId="{5AC3D311-06CD-4A7C-9947-E88D7135FA71}" dt="2020-04-21T15:40:20.903" v="216" actId="478"/>
          <ac:picMkLst>
            <pc:docMk/>
            <pc:sldMk cId="613549416" sldId="292"/>
            <ac:picMk id="6" creationId="{CEAA89E6-12D6-4C3C-B0C7-497728113776}"/>
          </ac:picMkLst>
        </pc:picChg>
      </pc:sldChg>
      <pc:sldChg chg="delSp">
        <pc:chgData name="Mike Bloys" userId="1248c4d8-7b2b-4b32-b8bd-163ae845f9bb" providerId="ADAL" clId="{5AC3D311-06CD-4A7C-9947-E88D7135FA71}" dt="2020-04-21T14:22:07.128" v="91" actId="478"/>
        <pc:sldMkLst>
          <pc:docMk/>
          <pc:sldMk cId="2115228972" sldId="293"/>
        </pc:sldMkLst>
        <pc:spChg chg="del">
          <ac:chgData name="Mike Bloys" userId="1248c4d8-7b2b-4b32-b8bd-163ae845f9bb" providerId="ADAL" clId="{5AC3D311-06CD-4A7C-9947-E88D7135FA71}" dt="2020-04-21T14:22:07.128" v="91" actId="478"/>
          <ac:spMkLst>
            <pc:docMk/>
            <pc:sldMk cId="2115228972" sldId="293"/>
            <ac:spMk id="4" creationId="{D11C004F-8B2A-4C41-A263-698754B60CAF}"/>
          </ac:spMkLst>
        </pc:spChg>
      </pc:sldChg>
      <pc:sldMasterChg chg="modSldLayout">
        <pc:chgData name="Mike Bloys" userId="1248c4d8-7b2b-4b32-b8bd-163ae845f9bb" providerId="ADAL" clId="{5AC3D311-06CD-4A7C-9947-E88D7135FA71}" dt="2020-04-21T15:42:51.057" v="223"/>
        <pc:sldMasterMkLst>
          <pc:docMk/>
          <pc:sldMasterMk cId="4112846155" sldId="2147483660"/>
        </pc:sldMasterMkLst>
        <pc:sldLayoutChg chg="addSp delSp modSp">
          <pc:chgData name="Mike Bloys" userId="1248c4d8-7b2b-4b32-b8bd-163ae845f9bb" providerId="ADAL" clId="{5AC3D311-06CD-4A7C-9947-E88D7135FA71}" dt="2020-04-21T14:11:09.059" v="5" actId="16037"/>
          <pc:sldLayoutMkLst>
            <pc:docMk/>
            <pc:sldMasterMk cId="4112846155" sldId="2147483660"/>
            <pc:sldLayoutMk cId="939894443" sldId="2147483662"/>
          </pc:sldLayoutMkLst>
          <pc:spChg chg="del">
            <ac:chgData name="Mike Bloys" userId="1248c4d8-7b2b-4b32-b8bd-163ae845f9bb" providerId="ADAL" clId="{5AC3D311-06CD-4A7C-9947-E88D7135FA71}" dt="2020-04-21T14:06:23.022" v="2" actId="478"/>
            <ac:spMkLst>
              <pc:docMk/>
              <pc:sldMasterMk cId="4112846155" sldId="2147483660"/>
              <pc:sldLayoutMk cId="939894443" sldId="2147483662"/>
              <ac:spMk id="20" creationId="{00000000-0000-0000-0000-000000000000}"/>
            </ac:spMkLst>
          </pc:spChg>
          <pc:spChg chg="del">
            <ac:chgData name="Mike Bloys" userId="1248c4d8-7b2b-4b32-b8bd-163ae845f9bb" providerId="ADAL" clId="{5AC3D311-06CD-4A7C-9947-E88D7135FA71}" dt="2020-04-21T14:06:23.022" v="2" actId="478"/>
            <ac:spMkLst>
              <pc:docMk/>
              <pc:sldMasterMk cId="4112846155" sldId="2147483660"/>
              <pc:sldLayoutMk cId="939894443" sldId="2147483662"/>
              <ac:spMk id="21" creationId="{00000000-0000-0000-0000-000000000000}"/>
            </ac:spMkLst>
          </pc:spChg>
          <pc:spChg chg="del">
            <ac:chgData name="Mike Bloys" userId="1248c4d8-7b2b-4b32-b8bd-163ae845f9bb" providerId="ADAL" clId="{5AC3D311-06CD-4A7C-9947-E88D7135FA71}" dt="2020-04-21T14:06:23.022" v="2" actId="478"/>
            <ac:spMkLst>
              <pc:docMk/>
              <pc:sldMasterMk cId="4112846155" sldId="2147483660"/>
              <pc:sldLayoutMk cId="939894443" sldId="2147483662"/>
              <ac:spMk id="24" creationId="{00000000-0000-0000-0000-000000000000}"/>
            </ac:spMkLst>
          </pc:spChg>
          <pc:picChg chg="del">
            <ac:chgData name="Mike Bloys" userId="1248c4d8-7b2b-4b32-b8bd-163ae845f9bb" providerId="ADAL" clId="{5AC3D311-06CD-4A7C-9947-E88D7135FA71}" dt="2020-04-21T14:06:23.022" v="2" actId="478"/>
            <ac:picMkLst>
              <pc:docMk/>
              <pc:sldMasterMk cId="4112846155" sldId="2147483660"/>
              <pc:sldLayoutMk cId="939894443" sldId="2147483662"/>
              <ac:picMk id="2" creationId="{00000000-0000-0000-0000-000000000000}"/>
            </ac:picMkLst>
          </pc:picChg>
          <pc:picChg chg="add mod">
            <ac:chgData name="Mike Bloys" userId="1248c4d8-7b2b-4b32-b8bd-163ae845f9bb" providerId="ADAL" clId="{5AC3D311-06CD-4A7C-9947-E88D7135FA71}" dt="2020-04-21T14:11:09.059" v="5" actId="16037"/>
            <ac:picMkLst>
              <pc:docMk/>
              <pc:sldMasterMk cId="4112846155" sldId="2147483660"/>
              <pc:sldLayoutMk cId="939894443" sldId="2147483662"/>
              <ac:picMk id="4" creationId="{C3620A6D-1C0A-4AD5-82E6-D657C710C1FB}"/>
            </ac:picMkLst>
          </pc:picChg>
          <pc:cxnChg chg="del">
            <ac:chgData name="Mike Bloys" userId="1248c4d8-7b2b-4b32-b8bd-163ae845f9bb" providerId="ADAL" clId="{5AC3D311-06CD-4A7C-9947-E88D7135FA71}" dt="2020-04-21T14:06:23.022" v="2" actId="478"/>
            <ac:cxnSpMkLst>
              <pc:docMk/>
              <pc:sldMasterMk cId="4112846155" sldId="2147483660"/>
              <pc:sldLayoutMk cId="939894443" sldId="2147483662"/>
              <ac:cxnSpMk id="14" creationId="{00000000-0000-0000-0000-000000000000}"/>
            </ac:cxnSpMkLst>
          </pc:cxnChg>
        </pc:sldLayoutChg>
        <pc:sldLayoutChg chg="addSp delSp modSp setBg">
          <pc:chgData name="Mike Bloys" userId="1248c4d8-7b2b-4b32-b8bd-163ae845f9bb" providerId="ADAL" clId="{5AC3D311-06CD-4A7C-9947-E88D7135FA71}" dt="2020-04-21T14:20:55.592" v="89" actId="478"/>
          <pc:sldLayoutMkLst>
            <pc:docMk/>
            <pc:sldMasterMk cId="4112846155" sldId="2147483660"/>
            <pc:sldLayoutMk cId="7990883" sldId="2147483663"/>
          </pc:sldLayoutMkLst>
          <pc:spChg chg="add del">
            <ac:chgData name="Mike Bloys" userId="1248c4d8-7b2b-4b32-b8bd-163ae845f9bb" providerId="ADAL" clId="{5AC3D311-06CD-4A7C-9947-E88D7135FA71}" dt="2020-04-21T14:20:55.592" v="89" actId="478"/>
            <ac:spMkLst>
              <pc:docMk/>
              <pc:sldMasterMk cId="4112846155" sldId="2147483660"/>
              <pc:sldLayoutMk cId="7990883" sldId="2147483663"/>
              <ac:spMk id="6" creationId="{94A8BB9C-A5B6-4AF6-BB2A-ECF86D55D2D2}"/>
            </ac:spMkLst>
          </pc:spChg>
          <pc:cxnChg chg="mod">
            <ac:chgData name="Mike Bloys" userId="1248c4d8-7b2b-4b32-b8bd-163ae845f9bb" providerId="ADAL" clId="{5AC3D311-06CD-4A7C-9947-E88D7135FA71}" dt="2020-04-21T14:20:54.318" v="88" actId="14100"/>
            <ac:cxnSpMkLst>
              <pc:docMk/>
              <pc:sldMasterMk cId="4112846155" sldId="2147483660"/>
              <pc:sldLayoutMk cId="7990883" sldId="2147483663"/>
              <ac:cxnSpMk id="8" creationId="{00000000-0000-0000-0000-000000000000}"/>
            </ac:cxnSpMkLst>
          </pc:cxnChg>
        </pc:sldLayoutChg>
        <pc:sldLayoutChg chg="modSp setBg">
          <pc:chgData name="Mike Bloys" userId="1248c4d8-7b2b-4b32-b8bd-163ae845f9bb" providerId="ADAL" clId="{5AC3D311-06CD-4A7C-9947-E88D7135FA71}" dt="2020-04-21T14:12:35.403" v="14" actId="692"/>
          <pc:sldLayoutMkLst>
            <pc:docMk/>
            <pc:sldMasterMk cId="4112846155" sldId="2147483660"/>
            <pc:sldLayoutMk cId="4097881477" sldId="2147483664"/>
          </pc:sldLayoutMkLst>
          <pc:spChg chg="mod">
            <ac:chgData name="Mike Bloys" userId="1248c4d8-7b2b-4b32-b8bd-163ae845f9bb" providerId="ADAL" clId="{5AC3D311-06CD-4A7C-9947-E88D7135FA71}" dt="2020-04-21T14:12:27.331" v="9" actId="207"/>
            <ac:spMkLst>
              <pc:docMk/>
              <pc:sldMasterMk cId="4112846155" sldId="2147483660"/>
              <pc:sldLayoutMk cId="4097881477" sldId="2147483664"/>
              <ac:spMk id="6" creationId="{00000000-0000-0000-0000-000000000000}"/>
            </ac:spMkLst>
          </pc:spChg>
          <pc:spChg chg="mod">
            <ac:chgData name="Mike Bloys" userId="1248c4d8-7b2b-4b32-b8bd-163ae845f9bb" providerId="ADAL" clId="{5AC3D311-06CD-4A7C-9947-E88D7135FA71}" dt="2020-04-21T14:12:27.331" v="9" actId="207"/>
            <ac:spMkLst>
              <pc:docMk/>
              <pc:sldMasterMk cId="4112846155" sldId="2147483660"/>
              <pc:sldLayoutMk cId="4097881477" sldId="2147483664"/>
              <ac:spMk id="10" creationId="{00000000-0000-0000-0000-000000000000}"/>
            </ac:spMkLst>
          </pc:spChg>
          <pc:cxnChg chg="mod">
            <ac:chgData name="Mike Bloys" userId="1248c4d8-7b2b-4b32-b8bd-163ae845f9bb" providerId="ADAL" clId="{5AC3D311-06CD-4A7C-9947-E88D7135FA71}" dt="2020-04-21T14:12:35.403" v="14" actId="692"/>
            <ac:cxnSpMkLst>
              <pc:docMk/>
              <pc:sldMasterMk cId="4112846155" sldId="2147483660"/>
              <pc:sldLayoutMk cId="4097881477" sldId="2147483664"/>
              <ac:cxnSpMk id="9" creationId="{00000000-0000-0000-0000-000000000000}"/>
            </ac:cxnSpMkLst>
          </pc:cxnChg>
        </pc:sldLayoutChg>
        <pc:sldLayoutChg chg="addSp delSp modSp">
          <pc:chgData name="Mike Bloys" userId="1248c4d8-7b2b-4b32-b8bd-163ae845f9bb" providerId="ADAL" clId="{5AC3D311-06CD-4A7C-9947-E88D7135FA71}" dt="2020-04-21T15:37:50.283" v="209" actId="21"/>
          <pc:sldLayoutMkLst>
            <pc:docMk/>
            <pc:sldMasterMk cId="4112846155" sldId="2147483660"/>
            <pc:sldLayoutMk cId="1415037018" sldId="2147483665"/>
          </pc:sldLayoutMkLst>
          <pc:spChg chg="add del mod">
            <ac:chgData name="Mike Bloys" userId="1248c4d8-7b2b-4b32-b8bd-163ae845f9bb" providerId="ADAL" clId="{5AC3D311-06CD-4A7C-9947-E88D7135FA71}" dt="2020-04-21T15:37:20.999" v="204" actId="478"/>
            <ac:spMkLst>
              <pc:docMk/>
              <pc:sldMasterMk cId="4112846155" sldId="2147483660"/>
              <pc:sldLayoutMk cId="1415037018" sldId="2147483665"/>
              <ac:spMk id="5" creationId="{A4431C93-1630-4B6A-892D-86A16F21BD17}"/>
            </ac:spMkLst>
          </pc:spChg>
          <pc:spChg chg="mod">
            <ac:chgData name="Mike Bloys" userId="1248c4d8-7b2b-4b32-b8bd-163ae845f9bb" providerId="ADAL" clId="{5AC3D311-06CD-4A7C-9947-E88D7135FA71}" dt="2020-04-21T14:17:06.162" v="61" actId="207"/>
            <ac:spMkLst>
              <pc:docMk/>
              <pc:sldMasterMk cId="4112846155" sldId="2147483660"/>
              <pc:sldLayoutMk cId="1415037018" sldId="2147483665"/>
              <ac:spMk id="9" creationId="{00000000-0000-0000-0000-000000000000}"/>
            </ac:spMkLst>
          </pc:spChg>
          <pc:spChg chg="del mod">
            <ac:chgData name="Mike Bloys" userId="1248c4d8-7b2b-4b32-b8bd-163ae845f9bb" providerId="ADAL" clId="{5AC3D311-06CD-4A7C-9947-E88D7135FA71}" dt="2020-04-21T14:16:29.650" v="57" actId="478"/>
            <ac:spMkLst>
              <pc:docMk/>
              <pc:sldMasterMk cId="4112846155" sldId="2147483660"/>
              <pc:sldLayoutMk cId="1415037018" sldId="2147483665"/>
              <ac:spMk id="12" creationId="{00000000-0000-0000-0000-000000000000}"/>
            </ac:spMkLst>
          </pc:spChg>
          <pc:spChg chg="add mod">
            <ac:chgData name="Mike Bloys" userId="1248c4d8-7b2b-4b32-b8bd-163ae845f9bb" providerId="ADAL" clId="{5AC3D311-06CD-4A7C-9947-E88D7135FA71}" dt="2020-04-21T14:16:25.753" v="56" actId="20577"/>
            <ac:spMkLst>
              <pc:docMk/>
              <pc:sldMasterMk cId="4112846155" sldId="2147483660"/>
              <pc:sldLayoutMk cId="1415037018" sldId="2147483665"/>
              <ac:spMk id="13" creationId="{233CBC3C-02E5-42AA-9746-0BE13474AF0A}"/>
            </ac:spMkLst>
          </pc:spChg>
          <pc:picChg chg="del mod">
            <ac:chgData name="Mike Bloys" userId="1248c4d8-7b2b-4b32-b8bd-163ae845f9bb" providerId="ADAL" clId="{5AC3D311-06CD-4A7C-9947-E88D7135FA71}" dt="2020-04-21T14:16:29.650" v="57" actId="478"/>
            <ac:picMkLst>
              <pc:docMk/>
              <pc:sldMasterMk cId="4112846155" sldId="2147483660"/>
              <pc:sldLayoutMk cId="1415037018" sldId="2147483665"/>
              <ac:picMk id="2" creationId="{00000000-0000-0000-0000-000000000000}"/>
            </ac:picMkLst>
          </pc:picChg>
          <pc:picChg chg="add mod">
            <ac:chgData name="Mike Bloys" userId="1248c4d8-7b2b-4b32-b8bd-163ae845f9bb" providerId="ADAL" clId="{5AC3D311-06CD-4A7C-9947-E88D7135FA71}" dt="2020-04-21T14:13:05.631" v="18" actId="1076"/>
            <ac:picMkLst>
              <pc:docMk/>
              <pc:sldMasterMk cId="4112846155" sldId="2147483660"/>
              <pc:sldLayoutMk cId="1415037018" sldId="2147483665"/>
              <ac:picMk id="4" creationId="{30204B1B-E9EC-43CD-B04A-3B1E013F95FB}"/>
            </ac:picMkLst>
          </pc:picChg>
          <pc:picChg chg="del">
            <ac:chgData name="Mike Bloys" userId="1248c4d8-7b2b-4b32-b8bd-163ae845f9bb" providerId="ADAL" clId="{5AC3D311-06CD-4A7C-9947-E88D7135FA71}" dt="2020-04-21T14:12:49.032" v="16" actId="478"/>
            <ac:picMkLst>
              <pc:docMk/>
              <pc:sldMasterMk cId="4112846155" sldId="2147483660"/>
              <pc:sldLayoutMk cId="1415037018" sldId="2147483665"/>
              <ac:picMk id="10" creationId="{00000000-0000-0000-0000-000000000000}"/>
            </ac:picMkLst>
          </pc:picChg>
          <pc:picChg chg="add mod">
            <ac:chgData name="Mike Bloys" userId="1248c4d8-7b2b-4b32-b8bd-163ae845f9bb" providerId="ADAL" clId="{5AC3D311-06CD-4A7C-9947-E88D7135FA71}" dt="2020-04-21T14:16:47.037" v="58" actId="207"/>
            <ac:picMkLst>
              <pc:docMk/>
              <pc:sldMasterMk cId="4112846155" sldId="2147483660"/>
              <pc:sldLayoutMk cId="1415037018" sldId="2147483665"/>
              <ac:picMk id="11" creationId="{86FCD402-F3A3-4128-987E-73ABA61A8308}"/>
            </ac:picMkLst>
          </pc:picChg>
          <pc:picChg chg="add del mod modCrop">
            <ac:chgData name="Mike Bloys" userId="1248c4d8-7b2b-4b32-b8bd-163ae845f9bb" providerId="ADAL" clId="{5AC3D311-06CD-4A7C-9947-E88D7135FA71}" dt="2020-04-21T14:37:53.133" v="99" actId="21"/>
            <ac:picMkLst>
              <pc:docMk/>
              <pc:sldMasterMk cId="4112846155" sldId="2147483660"/>
              <pc:sldLayoutMk cId="1415037018" sldId="2147483665"/>
              <ac:picMk id="14" creationId="{82343B86-5B23-4E32-84F2-E88A4DC3F889}"/>
            </ac:picMkLst>
          </pc:picChg>
          <pc:picChg chg="add del mod modCrop">
            <ac:chgData name="Mike Bloys" userId="1248c4d8-7b2b-4b32-b8bd-163ae845f9bb" providerId="ADAL" clId="{5AC3D311-06CD-4A7C-9947-E88D7135FA71}" dt="2020-04-21T15:02:49.761" v="108" actId="21"/>
            <ac:picMkLst>
              <pc:docMk/>
              <pc:sldMasterMk cId="4112846155" sldId="2147483660"/>
              <pc:sldLayoutMk cId="1415037018" sldId="2147483665"/>
              <ac:picMk id="15" creationId="{79E5BE1F-4FB1-4DF9-9C4C-4EEA5D1B2EF0}"/>
            </ac:picMkLst>
          </pc:picChg>
          <pc:picChg chg="add del mod modCrop">
            <ac:chgData name="Mike Bloys" userId="1248c4d8-7b2b-4b32-b8bd-163ae845f9bb" providerId="ADAL" clId="{5AC3D311-06CD-4A7C-9947-E88D7135FA71}" dt="2020-04-21T15:37:50.283" v="209" actId="21"/>
            <ac:picMkLst>
              <pc:docMk/>
              <pc:sldMasterMk cId="4112846155" sldId="2147483660"/>
              <pc:sldLayoutMk cId="1415037018" sldId="2147483665"/>
              <ac:picMk id="16" creationId="{01772AD9-7B17-4ACF-95A6-2005266FC6D1}"/>
            </ac:picMkLst>
          </pc:picChg>
        </pc:sldLayoutChg>
        <pc:sldLayoutChg chg="addSp delSp modSp">
          <pc:chgData name="Mike Bloys" userId="1248c4d8-7b2b-4b32-b8bd-163ae845f9bb" providerId="ADAL" clId="{5AC3D311-06CD-4A7C-9947-E88D7135FA71}" dt="2020-04-21T14:19:37.763" v="77"/>
          <pc:sldLayoutMkLst>
            <pc:docMk/>
            <pc:sldMasterMk cId="4112846155" sldId="2147483660"/>
            <pc:sldLayoutMk cId="2159895046" sldId="2147483666"/>
          </pc:sldLayoutMkLst>
          <pc:spChg chg="del">
            <ac:chgData name="Mike Bloys" userId="1248c4d8-7b2b-4b32-b8bd-163ae845f9bb" providerId="ADAL" clId="{5AC3D311-06CD-4A7C-9947-E88D7135FA71}" dt="2020-04-21T14:18:16.312" v="64" actId="478"/>
            <ac:spMkLst>
              <pc:docMk/>
              <pc:sldMasterMk cId="4112846155" sldId="2147483660"/>
              <pc:sldLayoutMk cId="2159895046" sldId="2147483666"/>
              <ac:spMk id="9" creationId="{00000000-0000-0000-0000-000000000000}"/>
            </ac:spMkLst>
          </pc:spChg>
          <pc:spChg chg="add">
            <ac:chgData name="Mike Bloys" userId="1248c4d8-7b2b-4b32-b8bd-163ae845f9bb" providerId="ADAL" clId="{5AC3D311-06CD-4A7C-9947-E88D7135FA71}" dt="2020-04-21T14:18:16.923" v="65"/>
            <ac:spMkLst>
              <pc:docMk/>
              <pc:sldMasterMk cId="4112846155" sldId="2147483660"/>
              <pc:sldLayoutMk cId="2159895046" sldId="2147483666"/>
              <ac:spMk id="13" creationId="{8F524506-6B1E-4151-B83D-B1145E156755}"/>
            </ac:spMkLst>
          </pc:spChg>
          <pc:spChg chg="add">
            <ac:chgData name="Mike Bloys" userId="1248c4d8-7b2b-4b32-b8bd-163ae845f9bb" providerId="ADAL" clId="{5AC3D311-06CD-4A7C-9947-E88D7135FA71}" dt="2020-04-21T14:19:37.763" v="77"/>
            <ac:spMkLst>
              <pc:docMk/>
              <pc:sldMasterMk cId="4112846155" sldId="2147483660"/>
              <pc:sldLayoutMk cId="2159895046" sldId="2147483666"/>
              <ac:spMk id="14" creationId="{D4DB0278-ED7C-4B58-A5D4-05859B9762F4}"/>
            </ac:spMkLst>
          </pc:spChg>
          <pc:spChg chg="del mod">
            <ac:chgData name="Mike Bloys" userId="1248c4d8-7b2b-4b32-b8bd-163ae845f9bb" providerId="ADAL" clId="{5AC3D311-06CD-4A7C-9947-E88D7135FA71}" dt="2020-04-21T14:19:37.211" v="76" actId="478"/>
            <ac:spMkLst>
              <pc:docMk/>
              <pc:sldMasterMk cId="4112846155" sldId="2147483660"/>
              <pc:sldLayoutMk cId="2159895046" sldId="2147483666"/>
              <ac:spMk id="42" creationId="{00000000-0000-0000-0000-000000000000}"/>
            </ac:spMkLst>
          </pc:spChg>
          <pc:picChg chg="del">
            <ac:chgData name="Mike Bloys" userId="1248c4d8-7b2b-4b32-b8bd-163ae845f9bb" providerId="ADAL" clId="{5AC3D311-06CD-4A7C-9947-E88D7135FA71}" dt="2020-04-21T14:18:16.312" v="64" actId="478"/>
            <ac:picMkLst>
              <pc:docMk/>
              <pc:sldMasterMk cId="4112846155" sldId="2147483660"/>
              <pc:sldLayoutMk cId="2159895046" sldId="2147483666"/>
              <ac:picMk id="8" creationId="{00000000-0000-0000-0000-000000000000}"/>
            </ac:picMkLst>
          </pc:picChg>
          <pc:picChg chg="del">
            <ac:chgData name="Mike Bloys" userId="1248c4d8-7b2b-4b32-b8bd-163ae845f9bb" providerId="ADAL" clId="{5AC3D311-06CD-4A7C-9947-E88D7135FA71}" dt="2020-04-21T14:18:16.312" v="64" actId="478"/>
            <ac:picMkLst>
              <pc:docMk/>
              <pc:sldMasterMk cId="4112846155" sldId="2147483660"/>
              <pc:sldLayoutMk cId="2159895046" sldId="2147483666"/>
              <ac:picMk id="10" creationId="{00000000-0000-0000-0000-000000000000}"/>
            </ac:picMkLst>
          </pc:picChg>
          <pc:picChg chg="add">
            <ac:chgData name="Mike Bloys" userId="1248c4d8-7b2b-4b32-b8bd-163ae845f9bb" providerId="ADAL" clId="{5AC3D311-06CD-4A7C-9947-E88D7135FA71}" dt="2020-04-21T14:18:16.923" v="65"/>
            <ac:picMkLst>
              <pc:docMk/>
              <pc:sldMasterMk cId="4112846155" sldId="2147483660"/>
              <pc:sldLayoutMk cId="2159895046" sldId="2147483666"/>
              <ac:picMk id="11" creationId="{50E640C9-DAFB-437C-AE31-ED7997B02CCB}"/>
            </ac:picMkLst>
          </pc:picChg>
          <pc:picChg chg="add">
            <ac:chgData name="Mike Bloys" userId="1248c4d8-7b2b-4b32-b8bd-163ae845f9bb" providerId="ADAL" clId="{5AC3D311-06CD-4A7C-9947-E88D7135FA71}" dt="2020-04-21T14:18:16.923" v="65"/>
            <ac:picMkLst>
              <pc:docMk/>
              <pc:sldMasterMk cId="4112846155" sldId="2147483660"/>
              <pc:sldLayoutMk cId="2159895046" sldId="2147483666"/>
              <ac:picMk id="12" creationId="{3673ED85-68F1-4EEC-804D-A817B8C022AF}"/>
            </ac:picMkLst>
          </pc:picChg>
        </pc:sldLayoutChg>
        <pc:sldLayoutChg chg="addSp delSp">
          <pc:chgData name="Mike Bloys" userId="1248c4d8-7b2b-4b32-b8bd-163ae845f9bb" providerId="ADAL" clId="{5AC3D311-06CD-4A7C-9947-E88D7135FA71}" dt="2020-04-21T14:19:45.489" v="79"/>
          <pc:sldLayoutMkLst>
            <pc:docMk/>
            <pc:sldMasterMk cId="4112846155" sldId="2147483660"/>
            <pc:sldLayoutMk cId="2484285243" sldId="2147483667"/>
          </pc:sldLayoutMkLst>
          <pc:spChg chg="del">
            <ac:chgData name="Mike Bloys" userId="1248c4d8-7b2b-4b32-b8bd-163ae845f9bb" providerId="ADAL" clId="{5AC3D311-06CD-4A7C-9947-E88D7135FA71}" dt="2020-04-21T14:19:10.968" v="68" actId="478"/>
            <ac:spMkLst>
              <pc:docMk/>
              <pc:sldMasterMk cId="4112846155" sldId="2147483660"/>
              <pc:sldLayoutMk cId="2484285243" sldId="2147483667"/>
              <ac:spMk id="7" creationId="{00000000-0000-0000-0000-000000000000}"/>
            </ac:spMkLst>
          </pc:spChg>
          <pc:spChg chg="add">
            <ac:chgData name="Mike Bloys" userId="1248c4d8-7b2b-4b32-b8bd-163ae845f9bb" providerId="ADAL" clId="{5AC3D311-06CD-4A7C-9947-E88D7135FA71}" dt="2020-04-21T14:19:11.566" v="69"/>
            <ac:spMkLst>
              <pc:docMk/>
              <pc:sldMasterMk cId="4112846155" sldId="2147483660"/>
              <pc:sldLayoutMk cId="2484285243" sldId="2147483667"/>
              <ac:spMk id="10" creationId="{2567462A-9803-44F1-84CA-B7E9D15432C1}"/>
            </ac:spMkLst>
          </pc:spChg>
          <pc:spChg chg="add">
            <ac:chgData name="Mike Bloys" userId="1248c4d8-7b2b-4b32-b8bd-163ae845f9bb" providerId="ADAL" clId="{5AC3D311-06CD-4A7C-9947-E88D7135FA71}" dt="2020-04-21T14:19:45.489" v="79"/>
            <ac:spMkLst>
              <pc:docMk/>
              <pc:sldMasterMk cId="4112846155" sldId="2147483660"/>
              <pc:sldLayoutMk cId="2484285243" sldId="2147483667"/>
              <ac:spMk id="11" creationId="{1CA50BDD-427A-438C-AFB5-DA67C815E830}"/>
            </ac:spMkLst>
          </pc:spChg>
          <pc:spChg chg="del">
            <ac:chgData name="Mike Bloys" userId="1248c4d8-7b2b-4b32-b8bd-163ae845f9bb" providerId="ADAL" clId="{5AC3D311-06CD-4A7C-9947-E88D7135FA71}" dt="2020-04-21T14:19:44.936" v="78" actId="478"/>
            <ac:spMkLst>
              <pc:docMk/>
              <pc:sldMasterMk cId="4112846155" sldId="2147483660"/>
              <pc:sldLayoutMk cId="2484285243" sldId="2147483667"/>
              <ac:spMk id="43" creationId="{00000000-0000-0000-0000-000000000000}"/>
            </ac:spMkLst>
          </pc:spChg>
          <pc:picChg chg="del">
            <ac:chgData name="Mike Bloys" userId="1248c4d8-7b2b-4b32-b8bd-163ae845f9bb" providerId="ADAL" clId="{5AC3D311-06CD-4A7C-9947-E88D7135FA71}" dt="2020-04-21T14:19:10.968" v="68" actId="478"/>
            <ac:picMkLst>
              <pc:docMk/>
              <pc:sldMasterMk cId="4112846155" sldId="2147483660"/>
              <pc:sldLayoutMk cId="2484285243" sldId="2147483667"/>
              <ac:picMk id="6" creationId="{00000000-0000-0000-0000-000000000000}"/>
            </ac:picMkLst>
          </pc:picChg>
          <pc:picChg chg="add">
            <ac:chgData name="Mike Bloys" userId="1248c4d8-7b2b-4b32-b8bd-163ae845f9bb" providerId="ADAL" clId="{5AC3D311-06CD-4A7C-9947-E88D7135FA71}" dt="2020-04-21T14:19:11.566" v="69"/>
            <ac:picMkLst>
              <pc:docMk/>
              <pc:sldMasterMk cId="4112846155" sldId="2147483660"/>
              <pc:sldLayoutMk cId="2484285243" sldId="2147483667"/>
              <ac:picMk id="8" creationId="{5AA57AFB-D891-4AE3-A517-773AE7B675DD}"/>
            </ac:picMkLst>
          </pc:picChg>
          <pc:picChg chg="add del">
            <ac:chgData name="Mike Bloys" userId="1248c4d8-7b2b-4b32-b8bd-163ae845f9bb" providerId="ADAL" clId="{5AC3D311-06CD-4A7C-9947-E88D7135FA71}" dt="2020-04-21T14:19:14.159" v="70" actId="478"/>
            <ac:picMkLst>
              <pc:docMk/>
              <pc:sldMasterMk cId="4112846155" sldId="2147483660"/>
              <pc:sldLayoutMk cId="2484285243" sldId="2147483667"/>
              <ac:picMk id="9" creationId="{7687EA93-A684-40CF-8B28-E25A5F2BA7DC}"/>
            </ac:picMkLst>
          </pc:picChg>
        </pc:sldLayoutChg>
        <pc:sldLayoutChg chg="addSp delSp">
          <pc:chgData name="Mike Bloys" userId="1248c4d8-7b2b-4b32-b8bd-163ae845f9bb" providerId="ADAL" clId="{5AC3D311-06CD-4A7C-9947-E88D7135FA71}" dt="2020-04-21T14:19:50.478" v="81"/>
          <pc:sldLayoutMkLst>
            <pc:docMk/>
            <pc:sldMasterMk cId="4112846155" sldId="2147483660"/>
            <pc:sldLayoutMk cId="88482964" sldId="2147483668"/>
          </pc:sldLayoutMkLst>
          <pc:spChg chg="del">
            <ac:chgData name="Mike Bloys" userId="1248c4d8-7b2b-4b32-b8bd-163ae845f9bb" providerId="ADAL" clId="{5AC3D311-06CD-4A7C-9947-E88D7135FA71}" dt="2020-04-21T14:19:18.282" v="71" actId="478"/>
            <ac:spMkLst>
              <pc:docMk/>
              <pc:sldMasterMk cId="4112846155" sldId="2147483660"/>
              <pc:sldLayoutMk cId="88482964" sldId="2147483668"/>
              <ac:spMk id="8" creationId="{00000000-0000-0000-0000-000000000000}"/>
            </ac:spMkLst>
          </pc:spChg>
          <pc:spChg chg="add">
            <ac:chgData name="Mike Bloys" userId="1248c4d8-7b2b-4b32-b8bd-163ae845f9bb" providerId="ADAL" clId="{5AC3D311-06CD-4A7C-9947-E88D7135FA71}" dt="2020-04-21T14:19:18.871" v="72"/>
            <ac:spMkLst>
              <pc:docMk/>
              <pc:sldMasterMk cId="4112846155" sldId="2147483660"/>
              <pc:sldLayoutMk cId="88482964" sldId="2147483668"/>
              <ac:spMk id="11" creationId="{5E2117ED-BCA0-453C-A467-93138DF42F01}"/>
            </ac:spMkLst>
          </pc:spChg>
          <pc:spChg chg="add">
            <ac:chgData name="Mike Bloys" userId="1248c4d8-7b2b-4b32-b8bd-163ae845f9bb" providerId="ADAL" clId="{5AC3D311-06CD-4A7C-9947-E88D7135FA71}" dt="2020-04-21T14:19:50.478" v="81"/>
            <ac:spMkLst>
              <pc:docMk/>
              <pc:sldMasterMk cId="4112846155" sldId="2147483660"/>
              <pc:sldLayoutMk cId="88482964" sldId="2147483668"/>
              <ac:spMk id="12" creationId="{70D003C8-A931-4A2D-AC47-DB195F5F26B4}"/>
            </ac:spMkLst>
          </pc:spChg>
          <pc:spChg chg="del">
            <ac:chgData name="Mike Bloys" userId="1248c4d8-7b2b-4b32-b8bd-163ae845f9bb" providerId="ADAL" clId="{5AC3D311-06CD-4A7C-9947-E88D7135FA71}" dt="2020-04-21T14:19:49.912" v="80" actId="478"/>
            <ac:spMkLst>
              <pc:docMk/>
              <pc:sldMasterMk cId="4112846155" sldId="2147483660"/>
              <pc:sldLayoutMk cId="88482964" sldId="2147483668"/>
              <ac:spMk id="46" creationId="{00000000-0000-0000-0000-000000000000}"/>
            </ac:spMkLst>
          </pc:spChg>
          <pc:picChg chg="del">
            <ac:chgData name="Mike Bloys" userId="1248c4d8-7b2b-4b32-b8bd-163ae845f9bb" providerId="ADAL" clId="{5AC3D311-06CD-4A7C-9947-E88D7135FA71}" dt="2020-04-21T14:19:18.282" v="71" actId="478"/>
            <ac:picMkLst>
              <pc:docMk/>
              <pc:sldMasterMk cId="4112846155" sldId="2147483660"/>
              <pc:sldLayoutMk cId="88482964" sldId="2147483668"/>
              <ac:picMk id="7" creationId="{00000000-0000-0000-0000-000000000000}"/>
            </ac:picMkLst>
          </pc:picChg>
          <pc:picChg chg="add">
            <ac:chgData name="Mike Bloys" userId="1248c4d8-7b2b-4b32-b8bd-163ae845f9bb" providerId="ADAL" clId="{5AC3D311-06CD-4A7C-9947-E88D7135FA71}" dt="2020-04-21T14:19:18.871" v="72"/>
            <ac:picMkLst>
              <pc:docMk/>
              <pc:sldMasterMk cId="4112846155" sldId="2147483660"/>
              <pc:sldLayoutMk cId="88482964" sldId="2147483668"/>
              <ac:picMk id="9" creationId="{74912C07-ED60-4463-B46F-24E8438C679C}"/>
            </ac:picMkLst>
          </pc:picChg>
          <pc:picChg chg="add del">
            <ac:chgData name="Mike Bloys" userId="1248c4d8-7b2b-4b32-b8bd-163ae845f9bb" providerId="ADAL" clId="{5AC3D311-06CD-4A7C-9947-E88D7135FA71}" dt="2020-04-21T14:19:21.516" v="73" actId="478"/>
            <ac:picMkLst>
              <pc:docMk/>
              <pc:sldMasterMk cId="4112846155" sldId="2147483660"/>
              <pc:sldLayoutMk cId="88482964" sldId="2147483668"/>
              <ac:picMk id="10" creationId="{9B66B9E5-3A99-4701-AE05-61CDEF74BADB}"/>
            </ac:picMkLst>
          </pc:picChg>
        </pc:sldLayoutChg>
        <pc:sldLayoutChg chg="addSp delSp modSp">
          <pc:chgData name="Mike Bloys" userId="1248c4d8-7b2b-4b32-b8bd-163ae845f9bb" providerId="ADAL" clId="{5AC3D311-06CD-4A7C-9947-E88D7135FA71}" dt="2020-04-21T15:42:51.057" v="223"/>
          <pc:sldLayoutMkLst>
            <pc:docMk/>
            <pc:sldMasterMk cId="4112846155" sldId="2147483660"/>
            <pc:sldLayoutMk cId="2302417356" sldId="2147483669"/>
          </pc:sldLayoutMkLst>
          <pc:spChg chg="mod">
            <ac:chgData name="Mike Bloys" userId="1248c4d8-7b2b-4b32-b8bd-163ae845f9bb" providerId="ADAL" clId="{5AC3D311-06CD-4A7C-9947-E88D7135FA71}" dt="2020-04-21T15:42:51.057" v="223"/>
            <ac:spMkLst>
              <pc:docMk/>
              <pc:sldMasterMk cId="4112846155" sldId="2147483660"/>
              <pc:sldLayoutMk cId="2302417356" sldId="2147483669"/>
              <ac:spMk id="2" creationId="{00000000-0000-0000-0000-000000000000}"/>
            </ac:spMkLst>
          </pc:spChg>
          <pc:spChg chg="add">
            <ac:chgData name="Mike Bloys" userId="1248c4d8-7b2b-4b32-b8bd-163ae845f9bb" providerId="ADAL" clId="{5AC3D311-06CD-4A7C-9947-E88D7135FA71}" dt="2020-04-21T14:19:26.449" v="75"/>
            <ac:spMkLst>
              <pc:docMk/>
              <pc:sldMasterMk cId="4112846155" sldId="2147483660"/>
              <pc:sldLayoutMk cId="2302417356" sldId="2147483669"/>
              <ac:spMk id="9" creationId="{A8825169-416D-4FA1-B0DC-9FD1F8E38FFF}"/>
            </ac:spMkLst>
          </pc:spChg>
          <pc:spChg chg="del">
            <ac:chgData name="Mike Bloys" userId="1248c4d8-7b2b-4b32-b8bd-163ae845f9bb" providerId="ADAL" clId="{5AC3D311-06CD-4A7C-9947-E88D7135FA71}" dt="2020-04-21T14:19:25.769" v="74" actId="478"/>
            <ac:spMkLst>
              <pc:docMk/>
              <pc:sldMasterMk cId="4112846155" sldId="2147483660"/>
              <pc:sldLayoutMk cId="2302417356" sldId="2147483669"/>
              <ac:spMk id="10" creationId="{00000000-0000-0000-0000-000000000000}"/>
            </ac:spMkLst>
          </pc:spChg>
          <pc:picChg chg="del">
            <ac:chgData name="Mike Bloys" userId="1248c4d8-7b2b-4b32-b8bd-163ae845f9bb" providerId="ADAL" clId="{5AC3D311-06CD-4A7C-9947-E88D7135FA71}" dt="2020-04-21T14:19:25.769" v="74" actId="478"/>
            <ac:picMkLst>
              <pc:docMk/>
              <pc:sldMasterMk cId="4112846155" sldId="2147483660"/>
              <pc:sldLayoutMk cId="2302417356" sldId="2147483669"/>
              <ac:picMk id="6" creationId="{00000000-0000-0000-0000-000000000000}"/>
            </ac:picMkLst>
          </pc:picChg>
          <pc:picChg chg="add">
            <ac:chgData name="Mike Bloys" userId="1248c4d8-7b2b-4b32-b8bd-163ae845f9bb" providerId="ADAL" clId="{5AC3D311-06CD-4A7C-9947-E88D7135FA71}" dt="2020-04-21T14:19:26.449" v="75"/>
            <ac:picMkLst>
              <pc:docMk/>
              <pc:sldMasterMk cId="4112846155" sldId="2147483660"/>
              <pc:sldLayoutMk cId="2302417356" sldId="2147483669"/>
              <ac:picMk id="7" creationId="{8E99A8F8-6FE1-4FC5-8805-FDD8BD8CCD46}"/>
            </ac:picMkLst>
          </pc:picChg>
          <pc:picChg chg="add">
            <ac:chgData name="Mike Bloys" userId="1248c4d8-7b2b-4b32-b8bd-163ae845f9bb" providerId="ADAL" clId="{5AC3D311-06CD-4A7C-9947-E88D7135FA71}" dt="2020-04-21T14:19:26.449" v="75"/>
            <ac:picMkLst>
              <pc:docMk/>
              <pc:sldMasterMk cId="4112846155" sldId="2147483660"/>
              <pc:sldLayoutMk cId="2302417356" sldId="2147483669"/>
              <ac:picMk id="8" creationId="{7BED3215-799F-4D6D-B977-F8E1FA256378}"/>
            </ac:picMkLst>
          </pc:picChg>
          <pc:picChg chg="del">
            <ac:chgData name="Mike Bloys" userId="1248c4d8-7b2b-4b32-b8bd-163ae845f9bb" providerId="ADAL" clId="{5AC3D311-06CD-4A7C-9947-E88D7135FA71}" dt="2020-04-21T14:19:25.769" v="74" actId="478"/>
            <ac:picMkLst>
              <pc:docMk/>
              <pc:sldMasterMk cId="4112846155" sldId="2147483660"/>
              <pc:sldLayoutMk cId="2302417356" sldId="2147483669"/>
              <ac:picMk id="11" creationId="{00000000-0000-0000-0000-000000000000}"/>
            </ac:picMkLst>
          </pc:picChg>
        </pc:sldLayoutChg>
        <pc:sldLayoutChg chg="addSp mod">
          <pc:chgData name="Mike Bloys" userId="1248c4d8-7b2b-4b32-b8bd-163ae845f9bb" providerId="ADAL" clId="{5AC3D311-06CD-4A7C-9947-E88D7135FA71}" dt="2020-04-21T14:18:04.236" v="63"/>
          <pc:sldLayoutMkLst>
            <pc:docMk/>
            <pc:sldMasterMk cId="4112846155" sldId="2147483660"/>
            <pc:sldLayoutMk cId="1596280851" sldId="2147483671"/>
          </pc:sldLayoutMkLst>
          <pc:picChg chg="add">
            <ac:chgData name="Mike Bloys" userId="1248c4d8-7b2b-4b32-b8bd-163ae845f9bb" providerId="ADAL" clId="{5AC3D311-06CD-4A7C-9947-E88D7135FA71}" dt="2020-04-21T14:18:04.236" v="63"/>
            <ac:picMkLst>
              <pc:docMk/>
              <pc:sldMasterMk cId="4112846155" sldId="2147483660"/>
              <pc:sldLayoutMk cId="1596280851" sldId="2147483671"/>
              <ac:picMk id="7" creationId="{7937E502-BC0E-45D7-B95F-15DFD88D7591}"/>
            </ac:picMkLst>
          </pc:picChg>
        </pc:sldLayoutChg>
      </pc:sldMasterChg>
    </pc:docChg>
  </pc:docChgLst>
  <pc:docChgLst>
    <pc:chgData name="Mike Bloys" userId="1248c4d8-7b2b-4b32-b8bd-163ae845f9bb" providerId="ADAL" clId="{29F094D3-BC62-4CEB-BD50-05648D4C7C59}"/>
    <pc:docChg chg="custSel modSld">
      <pc:chgData name="Mike Bloys" userId="1248c4d8-7b2b-4b32-b8bd-163ae845f9bb" providerId="ADAL" clId="{29F094D3-BC62-4CEB-BD50-05648D4C7C59}" dt="2021-10-27T14:37:05.074" v="13" actId="1592"/>
      <pc:docMkLst>
        <pc:docMk/>
      </pc:docMkLst>
      <pc:sldChg chg="delCm">
        <pc:chgData name="Mike Bloys" userId="1248c4d8-7b2b-4b32-b8bd-163ae845f9bb" providerId="ADAL" clId="{29F094D3-BC62-4CEB-BD50-05648D4C7C59}" dt="2021-10-27T14:37:05.074" v="13" actId="1592"/>
        <pc:sldMkLst>
          <pc:docMk/>
          <pc:sldMk cId="3148882095" sldId="256"/>
        </pc:sldMkLst>
      </pc:sldChg>
      <pc:sldChg chg="delSp mod">
        <pc:chgData name="Mike Bloys" userId="1248c4d8-7b2b-4b32-b8bd-163ae845f9bb" providerId="ADAL" clId="{29F094D3-BC62-4CEB-BD50-05648D4C7C59}" dt="2021-10-27T14:35:35.569" v="12" actId="478"/>
        <pc:sldMkLst>
          <pc:docMk/>
          <pc:sldMk cId="2062048451" sldId="281"/>
        </pc:sldMkLst>
        <pc:spChg chg="del">
          <ac:chgData name="Mike Bloys" userId="1248c4d8-7b2b-4b32-b8bd-163ae845f9bb" providerId="ADAL" clId="{29F094D3-BC62-4CEB-BD50-05648D4C7C59}" dt="2021-10-27T14:35:35.569" v="12" actId="478"/>
          <ac:spMkLst>
            <pc:docMk/>
            <pc:sldMk cId="2062048451" sldId="281"/>
            <ac:spMk id="4" creationId="{D2DF44A1-35BF-4FB2-BD92-03AE69DB1E94}"/>
          </ac:spMkLst>
        </pc:spChg>
      </pc:sldChg>
      <pc:sldChg chg="addSp delSp modSp mod">
        <pc:chgData name="Mike Bloys" userId="1248c4d8-7b2b-4b32-b8bd-163ae845f9bb" providerId="ADAL" clId="{29F094D3-BC62-4CEB-BD50-05648D4C7C59}" dt="2021-10-27T14:34:36.617" v="11" actId="732"/>
        <pc:sldMkLst>
          <pc:docMk/>
          <pc:sldMk cId="1430308639" sldId="304"/>
        </pc:sldMkLst>
        <pc:graphicFrameChg chg="mod">
          <ac:chgData name="Mike Bloys" userId="1248c4d8-7b2b-4b32-b8bd-163ae845f9bb" providerId="ADAL" clId="{29F094D3-BC62-4CEB-BD50-05648D4C7C59}" dt="2021-10-27T14:34:00.452" v="4" actId="1076"/>
          <ac:graphicFrameMkLst>
            <pc:docMk/>
            <pc:sldMk cId="1430308639" sldId="304"/>
            <ac:graphicFrameMk id="21" creationId="{F9B613BE-0EA8-4BE6-9EBF-3445BE74A864}"/>
          </ac:graphicFrameMkLst>
        </pc:graphicFrameChg>
        <pc:picChg chg="add mod ord modCrop">
          <ac:chgData name="Mike Bloys" userId="1248c4d8-7b2b-4b32-b8bd-163ae845f9bb" providerId="ADAL" clId="{29F094D3-BC62-4CEB-BD50-05648D4C7C59}" dt="2021-10-27T14:34:36.617" v="11" actId="732"/>
          <ac:picMkLst>
            <pc:docMk/>
            <pc:sldMk cId="1430308639" sldId="304"/>
            <ac:picMk id="5" creationId="{2BD16226-E22D-4591-9892-9671F2FE8E0B}"/>
          </ac:picMkLst>
        </pc:picChg>
        <pc:picChg chg="del">
          <ac:chgData name="Mike Bloys" userId="1248c4d8-7b2b-4b32-b8bd-163ae845f9bb" providerId="ADAL" clId="{29F094D3-BC62-4CEB-BD50-05648D4C7C59}" dt="2021-10-27T14:33:42.784" v="0" actId="478"/>
          <ac:picMkLst>
            <pc:docMk/>
            <pc:sldMk cId="1430308639" sldId="304"/>
            <ac:picMk id="12" creationId="{4D8BB5ED-8F38-407B-B4E4-76ED7495F827}"/>
          </ac:picMkLst>
        </pc:picChg>
      </pc:sldChg>
    </pc:docChg>
  </pc:docChgLst>
  <pc:docChgLst>
    <pc:chgData name="Mike Bloys" userId="1248c4d8-7b2b-4b32-b8bd-163ae845f9bb" providerId="ADAL" clId="{DD81C3B0-980A-45A7-B245-B9E377A3EF2E}"/>
    <pc:docChg chg="undo redo custSel delSld modSld modMainMaster">
      <pc:chgData name="Mike Bloys" userId="1248c4d8-7b2b-4b32-b8bd-163ae845f9bb" providerId="ADAL" clId="{DD81C3B0-980A-45A7-B245-B9E377A3EF2E}" dt="2021-10-25T14:36:51.124" v="166" actId="47"/>
      <pc:docMkLst>
        <pc:docMk/>
      </pc:docMkLst>
      <pc:sldChg chg="addCm">
        <pc:chgData name="Mike Bloys" userId="1248c4d8-7b2b-4b32-b8bd-163ae845f9bb" providerId="ADAL" clId="{DD81C3B0-980A-45A7-B245-B9E377A3EF2E}" dt="2021-10-22T15:35:36.212" v="148" actId="1589"/>
        <pc:sldMkLst>
          <pc:docMk/>
          <pc:sldMk cId="3148882095" sldId="256"/>
        </pc:sldMkLst>
      </pc:sldChg>
      <pc:sldChg chg="addSp delSp modSp mod">
        <pc:chgData name="Mike Bloys" userId="1248c4d8-7b2b-4b32-b8bd-163ae845f9bb" providerId="ADAL" clId="{DD81C3B0-980A-45A7-B245-B9E377A3EF2E}" dt="2021-10-22T15:23:26.097" v="77" actId="21"/>
        <pc:sldMkLst>
          <pc:docMk/>
          <pc:sldMk cId="1513282392" sldId="260"/>
        </pc:sldMkLst>
        <pc:spChg chg="add del mod">
          <ac:chgData name="Mike Bloys" userId="1248c4d8-7b2b-4b32-b8bd-163ae845f9bb" providerId="ADAL" clId="{DD81C3B0-980A-45A7-B245-B9E377A3EF2E}" dt="2021-10-22T15:23:26.097" v="77" actId="21"/>
          <ac:spMkLst>
            <pc:docMk/>
            <pc:sldMk cId="1513282392" sldId="260"/>
            <ac:spMk id="4" creationId="{0F846E93-E932-4437-AF45-4BCDFA20D1A3}"/>
          </ac:spMkLst>
        </pc:spChg>
      </pc:sldChg>
      <pc:sldChg chg="modSp mod">
        <pc:chgData name="Mike Bloys" userId="1248c4d8-7b2b-4b32-b8bd-163ae845f9bb" providerId="ADAL" clId="{DD81C3B0-980A-45A7-B245-B9E377A3EF2E}" dt="2021-10-22T15:29:11.672" v="94" actId="208"/>
        <pc:sldMkLst>
          <pc:docMk/>
          <pc:sldMk cId="3563734929" sldId="261"/>
        </pc:sldMkLst>
        <pc:spChg chg="mod">
          <ac:chgData name="Mike Bloys" userId="1248c4d8-7b2b-4b32-b8bd-163ae845f9bb" providerId="ADAL" clId="{DD81C3B0-980A-45A7-B245-B9E377A3EF2E}" dt="2021-10-22T15:29:01.093" v="93" actId="207"/>
          <ac:spMkLst>
            <pc:docMk/>
            <pc:sldMk cId="3563734929" sldId="261"/>
            <ac:spMk id="6" creationId="{00000000-0000-0000-0000-000000000000}"/>
          </ac:spMkLst>
        </pc:spChg>
        <pc:spChg chg="mod">
          <ac:chgData name="Mike Bloys" userId="1248c4d8-7b2b-4b32-b8bd-163ae845f9bb" providerId="ADAL" clId="{DD81C3B0-980A-45A7-B245-B9E377A3EF2E}" dt="2021-10-22T15:29:01.093" v="93" actId="207"/>
          <ac:spMkLst>
            <pc:docMk/>
            <pc:sldMk cId="3563734929" sldId="261"/>
            <ac:spMk id="10" creationId="{00000000-0000-0000-0000-000000000000}"/>
          </ac:spMkLst>
        </pc:spChg>
        <pc:spChg chg="mod">
          <ac:chgData name="Mike Bloys" userId="1248c4d8-7b2b-4b32-b8bd-163ae845f9bb" providerId="ADAL" clId="{DD81C3B0-980A-45A7-B245-B9E377A3EF2E}" dt="2021-10-22T15:29:01.093" v="93" actId="207"/>
          <ac:spMkLst>
            <pc:docMk/>
            <pc:sldMk cId="3563734929" sldId="261"/>
            <ac:spMk id="13" creationId="{00000000-0000-0000-0000-000000000000}"/>
          </ac:spMkLst>
        </pc:spChg>
        <pc:spChg chg="mod">
          <ac:chgData name="Mike Bloys" userId="1248c4d8-7b2b-4b32-b8bd-163ae845f9bb" providerId="ADAL" clId="{DD81C3B0-980A-45A7-B245-B9E377A3EF2E}" dt="2021-10-22T15:29:01.093" v="93" actId="207"/>
          <ac:spMkLst>
            <pc:docMk/>
            <pc:sldMk cId="3563734929" sldId="261"/>
            <ac:spMk id="17" creationId="{00000000-0000-0000-0000-000000000000}"/>
          </ac:spMkLst>
        </pc:spChg>
        <pc:cxnChg chg="mod">
          <ac:chgData name="Mike Bloys" userId="1248c4d8-7b2b-4b32-b8bd-163ae845f9bb" providerId="ADAL" clId="{DD81C3B0-980A-45A7-B245-B9E377A3EF2E}" dt="2021-10-22T15:29:11.672" v="94" actId="208"/>
          <ac:cxnSpMkLst>
            <pc:docMk/>
            <pc:sldMk cId="3563734929" sldId="261"/>
            <ac:cxnSpMk id="20" creationId="{00000000-0000-0000-0000-000000000000}"/>
          </ac:cxnSpMkLst>
        </pc:cxnChg>
        <pc:cxnChg chg="mod">
          <ac:chgData name="Mike Bloys" userId="1248c4d8-7b2b-4b32-b8bd-163ae845f9bb" providerId="ADAL" clId="{DD81C3B0-980A-45A7-B245-B9E377A3EF2E}" dt="2021-10-22T15:29:11.672" v="94" actId="208"/>
          <ac:cxnSpMkLst>
            <pc:docMk/>
            <pc:sldMk cId="3563734929" sldId="261"/>
            <ac:cxnSpMk id="22" creationId="{00000000-0000-0000-0000-000000000000}"/>
          </ac:cxnSpMkLst>
        </pc:cxnChg>
        <pc:cxnChg chg="mod">
          <ac:chgData name="Mike Bloys" userId="1248c4d8-7b2b-4b32-b8bd-163ae845f9bb" providerId="ADAL" clId="{DD81C3B0-980A-45A7-B245-B9E377A3EF2E}" dt="2021-10-22T15:29:11.672" v="94" actId="208"/>
          <ac:cxnSpMkLst>
            <pc:docMk/>
            <pc:sldMk cId="3563734929" sldId="261"/>
            <ac:cxnSpMk id="23" creationId="{00000000-0000-0000-0000-000000000000}"/>
          </ac:cxnSpMkLst>
        </pc:cxnChg>
        <pc:cxnChg chg="mod">
          <ac:chgData name="Mike Bloys" userId="1248c4d8-7b2b-4b32-b8bd-163ae845f9bb" providerId="ADAL" clId="{DD81C3B0-980A-45A7-B245-B9E377A3EF2E}" dt="2021-10-22T15:29:11.672" v="94" actId="208"/>
          <ac:cxnSpMkLst>
            <pc:docMk/>
            <pc:sldMk cId="3563734929" sldId="261"/>
            <ac:cxnSpMk id="24" creationId="{00000000-0000-0000-0000-000000000000}"/>
          </ac:cxnSpMkLst>
        </pc:cxnChg>
      </pc:sldChg>
      <pc:sldChg chg="modSp mod">
        <pc:chgData name="Mike Bloys" userId="1248c4d8-7b2b-4b32-b8bd-163ae845f9bb" providerId="ADAL" clId="{DD81C3B0-980A-45A7-B245-B9E377A3EF2E}" dt="2021-10-22T15:29:21.408" v="95" actId="207"/>
        <pc:sldMkLst>
          <pc:docMk/>
          <pc:sldMk cId="2970000165" sldId="263"/>
        </pc:sldMkLst>
        <pc:spChg chg="mod">
          <ac:chgData name="Mike Bloys" userId="1248c4d8-7b2b-4b32-b8bd-163ae845f9bb" providerId="ADAL" clId="{DD81C3B0-980A-45A7-B245-B9E377A3EF2E}" dt="2021-10-22T15:29:21.408" v="95" actId="207"/>
          <ac:spMkLst>
            <pc:docMk/>
            <pc:sldMk cId="2970000165" sldId="263"/>
            <ac:spMk id="3" creationId="{00000000-0000-0000-0000-000000000000}"/>
          </ac:spMkLst>
        </pc:spChg>
      </pc:sldChg>
      <pc:sldChg chg="modSp mod">
        <pc:chgData name="Mike Bloys" userId="1248c4d8-7b2b-4b32-b8bd-163ae845f9bb" providerId="ADAL" clId="{DD81C3B0-980A-45A7-B245-B9E377A3EF2E}" dt="2021-10-22T15:30:49.354" v="107" actId="207"/>
        <pc:sldMkLst>
          <pc:docMk/>
          <pc:sldMk cId="3864754963" sldId="264"/>
        </pc:sldMkLst>
        <pc:spChg chg="mod">
          <ac:chgData name="Mike Bloys" userId="1248c4d8-7b2b-4b32-b8bd-163ae845f9bb" providerId="ADAL" clId="{DD81C3B0-980A-45A7-B245-B9E377A3EF2E}" dt="2021-10-22T15:30:49.354" v="107" actId="207"/>
          <ac:spMkLst>
            <pc:docMk/>
            <pc:sldMk cId="3864754963" sldId="264"/>
            <ac:spMk id="3" creationId="{00000000-0000-0000-0000-000000000000}"/>
          </ac:spMkLst>
        </pc:spChg>
      </pc:sldChg>
      <pc:sldChg chg="modSp mod">
        <pc:chgData name="Mike Bloys" userId="1248c4d8-7b2b-4b32-b8bd-163ae845f9bb" providerId="ADAL" clId="{DD81C3B0-980A-45A7-B245-B9E377A3EF2E}" dt="2021-10-22T15:31:24.889" v="115" actId="6549"/>
        <pc:sldMkLst>
          <pc:docMk/>
          <pc:sldMk cId="1677968198" sldId="265"/>
        </pc:sldMkLst>
        <pc:spChg chg="mod">
          <ac:chgData name="Mike Bloys" userId="1248c4d8-7b2b-4b32-b8bd-163ae845f9bb" providerId="ADAL" clId="{DD81C3B0-980A-45A7-B245-B9E377A3EF2E}" dt="2021-10-22T15:31:24.889" v="115" actId="6549"/>
          <ac:spMkLst>
            <pc:docMk/>
            <pc:sldMk cId="1677968198" sldId="265"/>
            <ac:spMk id="3" creationId="{00000000-0000-0000-0000-000000000000}"/>
          </ac:spMkLst>
        </pc:spChg>
      </pc:sldChg>
      <pc:sldChg chg="modSp mod">
        <pc:chgData name="Mike Bloys" userId="1248c4d8-7b2b-4b32-b8bd-163ae845f9bb" providerId="ADAL" clId="{DD81C3B0-980A-45A7-B245-B9E377A3EF2E}" dt="2021-10-22T15:32:03.074" v="120" actId="179"/>
        <pc:sldMkLst>
          <pc:docMk/>
          <pc:sldMk cId="1141220957" sldId="266"/>
        </pc:sldMkLst>
        <pc:spChg chg="mod">
          <ac:chgData name="Mike Bloys" userId="1248c4d8-7b2b-4b32-b8bd-163ae845f9bb" providerId="ADAL" clId="{DD81C3B0-980A-45A7-B245-B9E377A3EF2E}" dt="2021-10-22T15:32:03.074" v="120" actId="179"/>
          <ac:spMkLst>
            <pc:docMk/>
            <pc:sldMk cId="1141220957" sldId="266"/>
            <ac:spMk id="3" creationId="{00000000-0000-0000-0000-000000000000}"/>
          </ac:spMkLst>
        </pc:spChg>
      </pc:sldChg>
      <pc:sldChg chg="modSp mod">
        <pc:chgData name="Mike Bloys" userId="1248c4d8-7b2b-4b32-b8bd-163ae845f9bb" providerId="ADAL" clId="{DD81C3B0-980A-45A7-B245-B9E377A3EF2E}" dt="2021-10-22T15:42:47.875" v="149" actId="207"/>
        <pc:sldMkLst>
          <pc:docMk/>
          <pc:sldMk cId="2565883976" sldId="274"/>
        </pc:sldMkLst>
        <pc:spChg chg="mod">
          <ac:chgData name="Mike Bloys" userId="1248c4d8-7b2b-4b32-b8bd-163ae845f9bb" providerId="ADAL" clId="{DD81C3B0-980A-45A7-B245-B9E377A3EF2E}" dt="2021-10-22T15:42:47.875" v="149" actId="207"/>
          <ac:spMkLst>
            <pc:docMk/>
            <pc:sldMk cId="2565883976" sldId="274"/>
            <ac:spMk id="5" creationId="{00000000-0000-0000-0000-000000000000}"/>
          </ac:spMkLst>
        </pc:spChg>
      </pc:sldChg>
      <pc:sldChg chg="modSp mod">
        <pc:chgData name="Mike Bloys" userId="1248c4d8-7b2b-4b32-b8bd-163ae845f9bb" providerId="ADAL" clId="{DD81C3B0-980A-45A7-B245-B9E377A3EF2E}" dt="2021-10-22T15:43:18.702" v="159" actId="207"/>
        <pc:sldMkLst>
          <pc:docMk/>
          <pc:sldMk cId="1389620554" sldId="275"/>
        </pc:sldMkLst>
        <pc:spChg chg="mod">
          <ac:chgData name="Mike Bloys" userId="1248c4d8-7b2b-4b32-b8bd-163ae845f9bb" providerId="ADAL" clId="{DD81C3B0-980A-45A7-B245-B9E377A3EF2E}" dt="2021-10-22T15:43:18.702" v="159" actId="207"/>
          <ac:spMkLst>
            <pc:docMk/>
            <pc:sldMk cId="1389620554" sldId="275"/>
            <ac:spMk id="3" creationId="{00000000-0000-0000-0000-000000000000}"/>
          </ac:spMkLst>
        </pc:spChg>
        <pc:spChg chg="mod">
          <ac:chgData name="Mike Bloys" userId="1248c4d8-7b2b-4b32-b8bd-163ae845f9bb" providerId="ADAL" clId="{DD81C3B0-980A-45A7-B245-B9E377A3EF2E}" dt="2021-10-22T15:32:44.032" v="126" actId="207"/>
          <ac:spMkLst>
            <pc:docMk/>
            <pc:sldMk cId="1389620554" sldId="275"/>
            <ac:spMk id="4" creationId="{00000000-0000-0000-0000-000000000000}"/>
          </ac:spMkLst>
        </pc:spChg>
      </pc:sldChg>
      <pc:sldChg chg="modSp mod">
        <pc:chgData name="Mike Bloys" userId="1248c4d8-7b2b-4b32-b8bd-163ae845f9bb" providerId="ADAL" clId="{DD81C3B0-980A-45A7-B245-B9E377A3EF2E}" dt="2021-10-22T15:43:30.719" v="161" actId="207"/>
        <pc:sldMkLst>
          <pc:docMk/>
          <pc:sldMk cId="3519547104" sldId="279"/>
        </pc:sldMkLst>
        <pc:spChg chg="mod">
          <ac:chgData name="Mike Bloys" userId="1248c4d8-7b2b-4b32-b8bd-163ae845f9bb" providerId="ADAL" clId="{DD81C3B0-980A-45A7-B245-B9E377A3EF2E}" dt="2021-10-22T15:43:30.719" v="161" actId="207"/>
          <ac:spMkLst>
            <pc:docMk/>
            <pc:sldMk cId="3519547104" sldId="279"/>
            <ac:spMk id="3" creationId="{00000000-0000-0000-0000-000000000000}"/>
          </ac:spMkLst>
        </pc:spChg>
      </pc:sldChg>
      <pc:sldChg chg="modSp mod">
        <pc:chgData name="Mike Bloys" userId="1248c4d8-7b2b-4b32-b8bd-163ae845f9bb" providerId="ADAL" clId="{DD81C3B0-980A-45A7-B245-B9E377A3EF2E}" dt="2021-10-22T15:43:35.374" v="162" actId="207"/>
        <pc:sldMkLst>
          <pc:docMk/>
          <pc:sldMk cId="1941727509" sldId="280"/>
        </pc:sldMkLst>
        <pc:spChg chg="mod">
          <ac:chgData name="Mike Bloys" userId="1248c4d8-7b2b-4b32-b8bd-163ae845f9bb" providerId="ADAL" clId="{DD81C3B0-980A-45A7-B245-B9E377A3EF2E}" dt="2021-10-22T15:43:35.374" v="162" actId="207"/>
          <ac:spMkLst>
            <pc:docMk/>
            <pc:sldMk cId="1941727509" sldId="280"/>
            <ac:spMk id="3" creationId="{00000000-0000-0000-0000-000000000000}"/>
          </ac:spMkLst>
        </pc:spChg>
      </pc:sldChg>
      <pc:sldChg chg="modSp mod">
        <pc:chgData name="Mike Bloys" userId="1248c4d8-7b2b-4b32-b8bd-163ae845f9bb" providerId="ADAL" clId="{DD81C3B0-980A-45A7-B245-B9E377A3EF2E}" dt="2021-10-22T15:43:46.878" v="164" actId="207"/>
        <pc:sldMkLst>
          <pc:docMk/>
          <pc:sldMk cId="2062048451" sldId="281"/>
        </pc:sldMkLst>
        <pc:spChg chg="mod">
          <ac:chgData name="Mike Bloys" userId="1248c4d8-7b2b-4b32-b8bd-163ae845f9bb" providerId="ADAL" clId="{DD81C3B0-980A-45A7-B245-B9E377A3EF2E}" dt="2021-10-22T15:43:46.878" v="164" actId="207"/>
          <ac:spMkLst>
            <pc:docMk/>
            <pc:sldMk cId="2062048451" sldId="281"/>
            <ac:spMk id="3" creationId="{00000000-0000-0000-0000-000000000000}"/>
          </ac:spMkLst>
        </pc:spChg>
      </pc:sldChg>
      <pc:sldChg chg="modSp mod">
        <pc:chgData name="Mike Bloys" userId="1248c4d8-7b2b-4b32-b8bd-163ae845f9bb" providerId="ADAL" clId="{DD81C3B0-980A-45A7-B245-B9E377A3EF2E}" dt="2021-10-22T15:34:41.126" v="146" actId="207"/>
        <pc:sldMkLst>
          <pc:docMk/>
          <pc:sldMk cId="3229562242" sldId="282"/>
        </pc:sldMkLst>
        <pc:spChg chg="mod">
          <ac:chgData name="Mike Bloys" userId="1248c4d8-7b2b-4b32-b8bd-163ae845f9bb" providerId="ADAL" clId="{DD81C3B0-980A-45A7-B245-B9E377A3EF2E}" dt="2021-10-22T15:34:41.126" v="146" actId="207"/>
          <ac:spMkLst>
            <pc:docMk/>
            <pc:sldMk cId="3229562242" sldId="282"/>
            <ac:spMk id="3" creationId="{00000000-0000-0000-0000-000000000000}"/>
          </ac:spMkLst>
        </pc:spChg>
      </pc:sldChg>
      <pc:sldChg chg="modSp mod">
        <pc:chgData name="Mike Bloys" userId="1248c4d8-7b2b-4b32-b8bd-163ae845f9bb" providerId="ADAL" clId="{DD81C3B0-980A-45A7-B245-B9E377A3EF2E}" dt="2021-10-22T15:28:36.271" v="92" actId="14100"/>
        <pc:sldMkLst>
          <pc:docMk/>
          <pc:sldMk cId="1573879474" sldId="286"/>
        </pc:sldMkLst>
        <pc:spChg chg="mod">
          <ac:chgData name="Mike Bloys" userId="1248c4d8-7b2b-4b32-b8bd-163ae845f9bb" providerId="ADAL" clId="{DD81C3B0-980A-45A7-B245-B9E377A3EF2E}" dt="2021-10-22T15:28:36.271" v="92" actId="14100"/>
          <ac:spMkLst>
            <pc:docMk/>
            <pc:sldMk cId="1573879474" sldId="286"/>
            <ac:spMk id="4" creationId="{D8CAF45B-998E-4891-A8B9-D7CA8DE1B863}"/>
          </ac:spMkLst>
        </pc:spChg>
      </pc:sldChg>
      <pc:sldChg chg="del">
        <pc:chgData name="Mike Bloys" userId="1248c4d8-7b2b-4b32-b8bd-163ae845f9bb" providerId="ADAL" clId="{DD81C3B0-980A-45A7-B245-B9E377A3EF2E}" dt="2021-10-25T14:36:51.124" v="166" actId="47"/>
        <pc:sldMkLst>
          <pc:docMk/>
          <pc:sldMk cId="590266152" sldId="287"/>
        </pc:sldMkLst>
      </pc:sldChg>
      <pc:sldChg chg="modSp mod">
        <pc:chgData name="Mike Bloys" userId="1248c4d8-7b2b-4b32-b8bd-163ae845f9bb" providerId="ADAL" clId="{DD81C3B0-980A-45A7-B245-B9E377A3EF2E}" dt="2021-10-22T15:29:44.687" v="99" actId="207"/>
        <pc:sldMkLst>
          <pc:docMk/>
          <pc:sldMk cId="1686365885" sldId="290"/>
        </pc:sldMkLst>
        <pc:spChg chg="mod">
          <ac:chgData name="Mike Bloys" userId="1248c4d8-7b2b-4b32-b8bd-163ae845f9bb" providerId="ADAL" clId="{DD81C3B0-980A-45A7-B245-B9E377A3EF2E}" dt="2021-10-22T15:29:44.687" v="99" actId="207"/>
          <ac:spMkLst>
            <pc:docMk/>
            <pc:sldMk cId="1686365885" sldId="290"/>
            <ac:spMk id="3" creationId="{00000000-0000-0000-0000-000000000000}"/>
          </ac:spMkLst>
        </pc:spChg>
      </pc:sldChg>
      <pc:sldChg chg="modSp mod">
        <pc:chgData name="Mike Bloys" userId="1248c4d8-7b2b-4b32-b8bd-163ae845f9bb" providerId="ADAL" clId="{DD81C3B0-980A-45A7-B245-B9E377A3EF2E}" dt="2021-10-22T15:30:38.127" v="106" actId="208"/>
        <pc:sldMkLst>
          <pc:docMk/>
          <pc:sldMk cId="1126227938" sldId="291"/>
        </pc:sldMkLst>
        <pc:spChg chg="mod">
          <ac:chgData name="Mike Bloys" userId="1248c4d8-7b2b-4b32-b8bd-163ae845f9bb" providerId="ADAL" clId="{DD81C3B0-980A-45A7-B245-B9E377A3EF2E}" dt="2021-10-22T15:30:24.202" v="104" actId="207"/>
          <ac:spMkLst>
            <pc:docMk/>
            <pc:sldMk cId="1126227938" sldId="291"/>
            <ac:spMk id="3" creationId="{63E7C424-14A6-4F61-8EF1-561A3510B6EA}"/>
          </ac:spMkLst>
        </pc:spChg>
        <pc:cxnChg chg="mod">
          <ac:chgData name="Mike Bloys" userId="1248c4d8-7b2b-4b32-b8bd-163ae845f9bb" providerId="ADAL" clId="{DD81C3B0-980A-45A7-B245-B9E377A3EF2E}" dt="2021-10-22T15:30:38.127" v="106" actId="208"/>
          <ac:cxnSpMkLst>
            <pc:docMk/>
            <pc:sldMk cId="1126227938" sldId="291"/>
            <ac:cxnSpMk id="7" creationId="{58946AA2-9693-4C34-B253-C8BD8AD38468}"/>
          </ac:cxnSpMkLst>
        </pc:cxnChg>
        <pc:cxnChg chg="mod">
          <ac:chgData name="Mike Bloys" userId="1248c4d8-7b2b-4b32-b8bd-163ae845f9bb" providerId="ADAL" clId="{DD81C3B0-980A-45A7-B245-B9E377A3EF2E}" dt="2021-10-22T15:30:32.396" v="105" actId="208"/>
          <ac:cxnSpMkLst>
            <pc:docMk/>
            <pc:sldMk cId="1126227938" sldId="291"/>
            <ac:cxnSpMk id="9" creationId="{1E58C6D6-5032-4ED9-A404-A92D28563FBB}"/>
          </ac:cxnSpMkLst>
        </pc:cxnChg>
        <pc:cxnChg chg="mod">
          <ac:chgData name="Mike Bloys" userId="1248c4d8-7b2b-4b32-b8bd-163ae845f9bb" providerId="ADAL" clId="{DD81C3B0-980A-45A7-B245-B9E377A3EF2E}" dt="2021-10-22T15:30:38.127" v="106" actId="208"/>
          <ac:cxnSpMkLst>
            <pc:docMk/>
            <pc:sldMk cId="1126227938" sldId="291"/>
            <ac:cxnSpMk id="11" creationId="{F2D25A52-85AB-460C-94BD-AEDE07A62A53}"/>
          </ac:cxnSpMkLst>
        </pc:cxnChg>
      </pc:sldChg>
      <pc:sldChg chg="modSp mod">
        <pc:chgData name="Mike Bloys" userId="1248c4d8-7b2b-4b32-b8bd-163ae845f9bb" providerId="ADAL" clId="{DD81C3B0-980A-45A7-B245-B9E377A3EF2E}" dt="2021-10-22T15:31:05.815" v="110" actId="14100"/>
        <pc:sldMkLst>
          <pc:docMk/>
          <pc:sldMk cId="4027818120" sldId="295"/>
        </pc:sldMkLst>
        <pc:spChg chg="mod">
          <ac:chgData name="Mike Bloys" userId="1248c4d8-7b2b-4b32-b8bd-163ae845f9bb" providerId="ADAL" clId="{DD81C3B0-980A-45A7-B245-B9E377A3EF2E}" dt="2021-10-22T15:30:55.643" v="108" actId="207"/>
          <ac:spMkLst>
            <pc:docMk/>
            <pc:sldMk cId="4027818120" sldId="295"/>
            <ac:spMk id="3" creationId="{00000000-0000-0000-0000-000000000000}"/>
          </ac:spMkLst>
        </pc:spChg>
        <pc:spChg chg="mod">
          <ac:chgData name="Mike Bloys" userId="1248c4d8-7b2b-4b32-b8bd-163ae845f9bb" providerId="ADAL" clId="{DD81C3B0-980A-45A7-B245-B9E377A3EF2E}" dt="2021-10-22T15:31:05.815" v="110" actId="14100"/>
          <ac:spMkLst>
            <pc:docMk/>
            <pc:sldMk cId="4027818120" sldId="295"/>
            <ac:spMk id="11" creationId="{FCC6CC57-480E-47B3-92C9-92598B372D2A}"/>
          </ac:spMkLst>
        </pc:spChg>
      </pc:sldChg>
      <pc:sldChg chg="modSp del mod">
        <pc:chgData name="Mike Bloys" userId="1248c4d8-7b2b-4b32-b8bd-163ae845f9bb" providerId="ADAL" clId="{DD81C3B0-980A-45A7-B245-B9E377A3EF2E}" dt="2021-10-25T14:36:51.124" v="166" actId="47"/>
        <pc:sldMkLst>
          <pc:docMk/>
          <pc:sldMk cId="3434525229" sldId="301"/>
        </pc:sldMkLst>
        <pc:spChg chg="mod">
          <ac:chgData name="Mike Bloys" userId="1248c4d8-7b2b-4b32-b8bd-163ae845f9bb" providerId="ADAL" clId="{DD81C3B0-980A-45A7-B245-B9E377A3EF2E}" dt="2021-10-22T15:34:51.887" v="147" actId="207"/>
          <ac:spMkLst>
            <pc:docMk/>
            <pc:sldMk cId="3434525229" sldId="301"/>
            <ac:spMk id="4" creationId="{AC6CD1A5-9266-42A9-AEF9-9701F6651E45}"/>
          </ac:spMkLst>
        </pc:spChg>
      </pc:sldChg>
      <pc:sldChg chg="modSp mod">
        <pc:chgData name="Mike Bloys" userId="1248c4d8-7b2b-4b32-b8bd-163ae845f9bb" providerId="ADAL" clId="{DD81C3B0-980A-45A7-B245-B9E377A3EF2E}" dt="2021-10-22T15:29:52.865" v="100" actId="207"/>
        <pc:sldMkLst>
          <pc:docMk/>
          <pc:sldMk cId="3033058523" sldId="303"/>
        </pc:sldMkLst>
        <pc:spChg chg="mod">
          <ac:chgData name="Mike Bloys" userId="1248c4d8-7b2b-4b32-b8bd-163ae845f9bb" providerId="ADAL" clId="{DD81C3B0-980A-45A7-B245-B9E377A3EF2E}" dt="2021-10-22T15:29:52.865" v="100" actId="207"/>
          <ac:spMkLst>
            <pc:docMk/>
            <pc:sldMk cId="3033058523" sldId="303"/>
            <ac:spMk id="3" creationId="{00000000-0000-0000-0000-000000000000}"/>
          </ac:spMkLst>
        </pc:spChg>
      </pc:sldChg>
      <pc:sldChg chg="modSp mod">
        <pc:chgData name="Mike Bloys" userId="1248c4d8-7b2b-4b32-b8bd-163ae845f9bb" providerId="ADAL" clId="{DD81C3B0-980A-45A7-B245-B9E377A3EF2E}" dt="2021-10-22T15:30:13.192" v="103" actId="208"/>
        <pc:sldMkLst>
          <pc:docMk/>
          <pc:sldMk cId="1430308639" sldId="304"/>
        </pc:sldMkLst>
        <pc:graphicFrameChg chg="mod">
          <ac:chgData name="Mike Bloys" userId="1248c4d8-7b2b-4b32-b8bd-163ae845f9bb" providerId="ADAL" clId="{DD81C3B0-980A-45A7-B245-B9E377A3EF2E}" dt="2021-10-22T15:30:13.192" v="103" actId="208"/>
          <ac:graphicFrameMkLst>
            <pc:docMk/>
            <pc:sldMk cId="1430308639" sldId="304"/>
            <ac:graphicFrameMk id="21" creationId="{F9B613BE-0EA8-4BE6-9EBF-3445BE74A864}"/>
          </ac:graphicFrameMkLst>
        </pc:graphicFrameChg>
        <pc:picChg chg="mod">
          <ac:chgData name="Mike Bloys" userId="1248c4d8-7b2b-4b32-b8bd-163ae845f9bb" providerId="ADAL" clId="{DD81C3B0-980A-45A7-B245-B9E377A3EF2E}" dt="2021-10-22T15:30:00.930" v="101" actId="207"/>
          <ac:picMkLst>
            <pc:docMk/>
            <pc:sldMk cId="1430308639" sldId="304"/>
            <ac:picMk id="6" creationId="{5E0B9951-E4BF-4FE8-8E23-42EE0EDD42BB}"/>
          </ac:picMkLst>
        </pc:picChg>
      </pc:sldChg>
      <pc:sldMasterChg chg="modSldLayout">
        <pc:chgData name="Mike Bloys" userId="1248c4d8-7b2b-4b32-b8bd-163ae845f9bb" providerId="ADAL" clId="{DD81C3B0-980A-45A7-B245-B9E377A3EF2E}" dt="2021-10-22T15:44:01.260" v="165"/>
        <pc:sldMasterMkLst>
          <pc:docMk/>
          <pc:sldMasterMk cId="4112846155" sldId="2147483660"/>
        </pc:sldMasterMkLst>
        <pc:sldLayoutChg chg="modSp">
          <pc:chgData name="Mike Bloys" userId="1248c4d8-7b2b-4b32-b8bd-163ae845f9bb" providerId="ADAL" clId="{DD81C3B0-980A-45A7-B245-B9E377A3EF2E}" dt="2021-10-22T14:56:41.265" v="1" actId="14826"/>
          <pc:sldLayoutMkLst>
            <pc:docMk/>
            <pc:sldMasterMk cId="4112846155" sldId="2147483660"/>
            <pc:sldLayoutMk cId="939894443" sldId="2147483662"/>
          </pc:sldLayoutMkLst>
          <pc:picChg chg="mod">
            <ac:chgData name="Mike Bloys" userId="1248c4d8-7b2b-4b32-b8bd-163ae845f9bb" providerId="ADAL" clId="{DD81C3B0-980A-45A7-B245-B9E377A3EF2E}" dt="2021-10-22T14:56:41.265" v="1" actId="14826"/>
            <ac:picMkLst>
              <pc:docMk/>
              <pc:sldMasterMk cId="4112846155" sldId="2147483660"/>
              <pc:sldLayoutMk cId="939894443" sldId="2147483662"/>
              <ac:picMk id="4" creationId="{C3620A6D-1C0A-4AD5-82E6-D657C710C1FB}"/>
            </ac:picMkLst>
          </pc:picChg>
        </pc:sldLayoutChg>
        <pc:sldLayoutChg chg="addSp delSp modSp mod setBg">
          <pc:chgData name="Mike Bloys" userId="1248c4d8-7b2b-4b32-b8bd-163ae845f9bb" providerId="ADAL" clId="{DD81C3B0-980A-45A7-B245-B9E377A3EF2E}" dt="2021-10-22T15:23:34.464" v="80" actId="478"/>
          <pc:sldLayoutMkLst>
            <pc:docMk/>
            <pc:sldMasterMk cId="4112846155" sldId="2147483660"/>
            <pc:sldLayoutMk cId="7990883" sldId="2147483663"/>
          </pc:sldLayoutMkLst>
          <pc:spChg chg="add del mod">
            <ac:chgData name="Mike Bloys" userId="1248c4d8-7b2b-4b32-b8bd-163ae845f9bb" providerId="ADAL" clId="{DD81C3B0-980A-45A7-B245-B9E377A3EF2E}" dt="2021-10-22T15:23:34.464" v="80" actId="478"/>
            <ac:spMkLst>
              <pc:docMk/>
              <pc:sldMasterMk cId="4112846155" sldId="2147483660"/>
              <pc:sldLayoutMk cId="7990883" sldId="2147483663"/>
              <ac:spMk id="7" creationId="{C1F8985A-FF46-42C6-B99A-D79B852FC881}"/>
            </ac:spMkLst>
          </pc:spChg>
          <pc:cxnChg chg="mod">
            <ac:chgData name="Mike Bloys" userId="1248c4d8-7b2b-4b32-b8bd-163ae845f9bb" providerId="ADAL" clId="{DD81C3B0-980A-45A7-B245-B9E377A3EF2E}" dt="2021-10-22T15:23:33.134" v="79" actId="14100"/>
            <ac:cxnSpMkLst>
              <pc:docMk/>
              <pc:sldMasterMk cId="4112846155" sldId="2147483660"/>
              <pc:sldLayoutMk cId="7990883" sldId="2147483663"/>
              <ac:cxnSpMk id="8" creationId="{00000000-0000-0000-0000-000000000000}"/>
            </ac:cxnSpMkLst>
          </pc:cxnChg>
        </pc:sldLayoutChg>
        <pc:sldLayoutChg chg="setBg">
          <pc:chgData name="Mike Bloys" userId="1248c4d8-7b2b-4b32-b8bd-163ae845f9bb" providerId="ADAL" clId="{DD81C3B0-980A-45A7-B245-B9E377A3EF2E}" dt="2021-10-22T15:44:01.260" v="165"/>
          <pc:sldLayoutMkLst>
            <pc:docMk/>
            <pc:sldMasterMk cId="4112846155" sldId="2147483660"/>
            <pc:sldLayoutMk cId="4097881477" sldId="2147483664"/>
          </pc:sldLayoutMkLst>
        </pc:sldLayoutChg>
        <pc:sldLayoutChg chg="addSp delSp modSp mod">
          <pc:chgData name="Mike Bloys" userId="1248c4d8-7b2b-4b32-b8bd-163ae845f9bb" providerId="ADAL" clId="{DD81C3B0-980A-45A7-B245-B9E377A3EF2E}" dt="2021-10-22T15:20:25.967" v="52" actId="20577"/>
          <pc:sldLayoutMkLst>
            <pc:docMk/>
            <pc:sldMasterMk cId="4112846155" sldId="2147483660"/>
            <pc:sldLayoutMk cId="1415037018" sldId="2147483665"/>
          </pc:sldLayoutMkLst>
          <pc:spChg chg="mod">
            <ac:chgData name="Mike Bloys" userId="1248c4d8-7b2b-4b32-b8bd-163ae845f9bb" providerId="ADAL" clId="{DD81C3B0-980A-45A7-B245-B9E377A3EF2E}" dt="2021-10-22T15:16:07.605" v="41" actId="207"/>
            <ac:spMkLst>
              <pc:docMk/>
              <pc:sldMasterMk cId="4112846155" sldId="2147483660"/>
              <pc:sldLayoutMk cId="1415037018" sldId="2147483665"/>
              <ac:spMk id="9" creationId="{00000000-0000-0000-0000-000000000000}"/>
            </ac:spMkLst>
          </pc:spChg>
          <pc:spChg chg="add del">
            <ac:chgData name="Mike Bloys" userId="1248c4d8-7b2b-4b32-b8bd-163ae845f9bb" providerId="ADAL" clId="{DD81C3B0-980A-45A7-B245-B9E377A3EF2E}" dt="2021-10-22T15:15:29.784" v="37" actId="478"/>
            <ac:spMkLst>
              <pc:docMk/>
              <pc:sldMasterMk cId="4112846155" sldId="2147483660"/>
              <pc:sldLayoutMk cId="1415037018" sldId="2147483665"/>
              <ac:spMk id="12" creationId="{D7682211-6AAB-4C2F-87CB-19345C1B537E}"/>
            </ac:spMkLst>
          </pc:spChg>
          <pc:spChg chg="mod">
            <ac:chgData name="Mike Bloys" userId="1248c4d8-7b2b-4b32-b8bd-163ae845f9bb" providerId="ADAL" clId="{DD81C3B0-980A-45A7-B245-B9E377A3EF2E}" dt="2021-10-22T15:20:25.967" v="52" actId="20577"/>
            <ac:spMkLst>
              <pc:docMk/>
              <pc:sldMasterMk cId="4112846155" sldId="2147483660"/>
              <pc:sldLayoutMk cId="1415037018" sldId="2147483665"/>
              <ac:spMk id="13" creationId="{233CBC3C-02E5-42AA-9746-0BE13474AF0A}"/>
            </ac:spMkLst>
          </pc:spChg>
          <pc:picChg chg="del">
            <ac:chgData name="Mike Bloys" userId="1248c4d8-7b2b-4b32-b8bd-163ae845f9bb" providerId="ADAL" clId="{DD81C3B0-980A-45A7-B245-B9E377A3EF2E}" dt="2021-10-22T15:14:36.900" v="7" actId="478"/>
            <ac:picMkLst>
              <pc:docMk/>
              <pc:sldMasterMk cId="4112846155" sldId="2147483660"/>
              <pc:sldLayoutMk cId="1415037018" sldId="2147483665"/>
              <ac:picMk id="7" creationId="{F034888B-AB9F-495D-8EAA-B62D1CF795BE}"/>
            </ac:picMkLst>
          </pc:picChg>
          <pc:picChg chg="add mod ord modCrop">
            <ac:chgData name="Mike Bloys" userId="1248c4d8-7b2b-4b32-b8bd-163ae845f9bb" providerId="ADAL" clId="{DD81C3B0-980A-45A7-B245-B9E377A3EF2E}" dt="2021-10-22T15:06:10.897" v="6" actId="167"/>
            <ac:picMkLst>
              <pc:docMk/>
              <pc:sldMasterMk cId="4112846155" sldId="2147483660"/>
              <pc:sldLayoutMk cId="1415037018" sldId="2147483665"/>
              <ac:picMk id="10" creationId="{C1BF2E07-29F3-4CE4-9BD5-0931556990FB}"/>
            </ac:picMkLst>
          </pc:picChg>
          <pc:picChg chg="mod">
            <ac:chgData name="Mike Bloys" userId="1248c4d8-7b2b-4b32-b8bd-163ae845f9bb" providerId="ADAL" clId="{DD81C3B0-980A-45A7-B245-B9E377A3EF2E}" dt="2021-10-22T15:15:23.196" v="35" actId="207"/>
            <ac:picMkLst>
              <pc:docMk/>
              <pc:sldMasterMk cId="4112846155" sldId="2147483660"/>
              <pc:sldLayoutMk cId="1415037018" sldId="2147483665"/>
              <ac:picMk id="11" creationId="{86FCD402-F3A3-4128-987E-73ABA61A8308}"/>
            </ac:picMkLst>
          </pc:picChg>
          <pc:picChg chg="add del mod">
            <ac:chgData name="Mike Bloys" userId="1248c4d8-7b2b-4b32-b8bd-163ae845f9bb" providerId="ADAL" clId="{DD81C3B0-980A-45A7-B245-B9E377A3EF2E}" dt="2021-10-22T15:16:12.966" v="42" actId="478"/>
            <ac:picMkLst>
              <pc:docMk/>
              <pc:sldMasterMk cId="4112846155" sldId="2147483660"/>
              <pc:sldLayoutMk cId="1415037018" sldId="2147483665"/>
              <ac:picMk id="14" creationId="{3222103F-B31D-4ED9-9C93-F45BE47F1894}"/>
            </ac:picMkLst>
          </pc:picChg>
        </pc:sldLayoutChg>
        <pc:sldLayoutChg chg="addSp delSp modSp mod">
          <pc:chgData name="Mike Bloys" userId="1248c4d8-7b2b-4b32-b8bd-163ae845f9bb" providerId="ADAL" clId="{DD81C3B0-980A-45A7-B245-B9E377A3EF2E}" dt="2021-10-22T15:21:33.739" v="68" actId="167"/>
          <pc:sldLayoutMkLst>
            <pc:docMk/>
            <pc:sldMasterMk cId="4112846155" sldId="2147483660"/>
            <pc:sldLayoutMk cId="2159895046" sldId="2147483666"/>
          </pc:sldLayoutMkLst>
          <pc:spChg chg="add mod">
            <ac:chgData name="Mike Bloys" userId="1248c4d8-7b2b-4b32-b8bd-163ae845f9bb" providerId="ADAL" clId="{DD81C3B0-980A-45A7-B245-B9E377A3EF2E}" dt="2021-10-22T15:20:14.336" v="50" actId="20577"/>
            <ac:spMkLst>
              <pc:docMk/>
              <pc:sldMasterMk cId="4112846155" sldId="2147483660"/>
              <pc:sldLayoutMk cId="2159895046" sldId="2147483666"/>
              <ac:spMk id="9" creationId="{4FCC2BB0-139A-4615-912B-3B26C50C21D5}"/>
            </ac:spMkLst>
          </pc:spChg>
          <pc:spChg chg="del">
            <ac:chgData name="Mike Bloys" userId="1248c4d8-7b2b-4b32-b8bd-163ae845f9bb" providerId="ADAL" clId="{DD81C3B0-980A-45A7-B245-B9E377A3EF2E}" dt="2021-10-22T15:20:07.871" v="48" actId="478"/>
            <ac:spMkLst>
              <pc:docMk/>
              <pc:sldMasterMk cId="4112846155" sldId="2147483660"/>
              <pc:sldLayoutMk cId="2159895046" sldId="2147483666"/>
              <ac:spMk id="13" creationId="{9E7B6802-51B6-4037-8AA3-54290958AFDB}"/>
            </ac:spMkLst>
          </pc:spChg>
          <pc:spChg chg="mod">
            <ac:chgData name="Mike Bloys" userId="1248c4d8-7b2b-4b32-b8bd-163ae845f9bb" providerId="ADAL" clId="{DD81C3B0-980A-45A7-B245-B9E377A3EF2E}" dt="2021-10-22T15:20:34.094" v="54" actId="207"/>
            <ac:spMkLst>
              <pc:docMk/>
              <pc:sldMasterMk cId="4112846155" sldId="2147483660"/>
              <pc:sldLayoutMk cId="2159895046" sldId="2147483666"/>
              <ac:spMk id="14" creationId="{D4DB0278-ED7C-4B58-A5D4-05859B9762F4}"/>
            </ac:spMkLst>
          </pc:spChg>
          <pc:picChg chg="add del mod">
            <ac:chgData name="Mike Bloys" userId="1248c4d8-7b2b-4b32-b8bd-163ae845f9bb" providerId="ADAL" clId="{DD81C3B0-980A-45A7-B245-B9E377A3EF2E}" dt="2021-10-22T15:21:30.848" v="66" actId="478"/>
            <ac:picMkLst>
              <pc:docMk/>
              <pc:sldMasterMk cId="4112846155" sldId="2147483660"/>
              <pc:sldLayoutMk cId="2159895046" sldId="2147483666"/>
              <ac:picMk id="8" creationId="{EAFE4DD4-BEF3-4ABB-A365-E95DDC37D7B7}"/>
            </ac:picMkLst>
          </pc:picChg>
          <pc:picChg chg="add mod ord">
            <ac:chgData name="Mike Bloys" userId="1248c4d8-7b2b-4b32-b8bd-163ae845f9bb" providerId="ADAL" clId="{DD81C3B0-980A-45A7-B245-B9E377A3EF2E}" dt="2021-10-22T15:21:33.739" v="68" actId="167"/>
            <ac:picMkLst>
              <pc:docMk/>
              <pc:sldMasterMk cId="4112846155" sldId="2147483660"/>
              <pc:sldLayoutMk cId="2159895046" sldId="2147483666"/>
              <ac:picMk id="10" creationId="{85271906-971F-48E0-ABD4-3C8F0A18F7FC}"/>
            </ac:picMkLst>
          </pc:picChg>
          <pc:picChg chg="del">
            <ac:chgData name="Mike Bloys" userId="1248c4d8-7b2b-4b32-b8bd-163ae845f9bb" providerId="ADAL" clId="{DD81C3B0-980A-45A7-B245-B9E377A3EF2E}" dt="2021-10-22T15:20:07.871" v="48" actId="478"/>
            <ac:picMkLst>
              <pc:docMk/>
              <pc:sldMasterMk cId="4112846155" sldId="2147483660"/>
              <pc:sldLayoutMk cId="2159895046" sldId="2147483666"/>
              <ac:picMk id="11" creationId="{9C1979E3-340F-42B7-BA15-62DA5C8EDA1C}"/>
            </ac:picMkLst>
          </pc:picChg>
          <pc:picChg chg="mod">
            <ac:chgData name="Mike Bloys" userId="1248c4d8-7b2b-4b32-b8bd-163ae845f9bb" providerId="ADAL" clId="{DD81C3B0-980A-45A7-B245-B9E377A3EF2E}" dt="2021-10-22T15:20:37.233" v="55" actId="207"/>
            <ac:picMkLst>
              <pc:docMk/>
              <pc:sldMasterMk cId="4112846155" sldId="2147483660"/>
              <pc:sldLayoutMk cId="2159895046" sldId="2147483666"/>
              <ac:picMk id="12" creationId="{81A0ABD9-8182-49AA-8C78-F4B9E5FFABB7}"/>
            </ac:picMkLst>
          </pc:picChg>
        </pc:sldLayoutChg>
        <pc:sldLayoutChg chg="addSp delSp modSp mod">
          <pc:chgData name="Mike Bloys" userId="1248c4d8-7b2b-4b32-b8bd-163ae845f9bb" providerId="ADAL" clId="{DD81C3B0-980A-45A7-B245-B9E377A3EF2E}" dt="2021-10-22T15:21:39.745" v="71" actId="167"/>
          <pc:sldLayoutMkLst>
            <pc:docMk/>
            <pc:sldMasterMk cId="4112846155" sldId="2147483660"/>
            <pc:sldLayoutMk cId="2484285243" sldId="2147483667"/>
          </pc:sldLayoutMkLst>
          <pc:spChg chg="add mod">
            <ac:chgData name="Mike Bloys" userId="1248c4d8-7b2b-4b32-b8bd-163ae845f9bb" providerId="ADAL" clId="{DD81C3B0-980A-45A7-B245-B9E377A3EF2E}" dt="2021-10-22T15:20:42.963" v="57"/>
            <ac:spMkLst>
              <pc:docMk/>
              <pc:sldMasterMk cId="4112846155" sldId="2147483660"/>
              <pc:sldLayoutMk cId="2484285243" sldId="2147483667"/>
              <ac:spMk id="7" creationId="{EA46B622-6C4C-4FEF-9B18-6C9A2C8DE9B7}"/>
            </ac:spMkLst>
          </pc:spChg>
          <pc:spChg chg="del">
            <ac:chgData name="Mike Bloys" userId="1248c4d8-7b2b-4b32-b8bd-163ae845f9bb" providerId="ADAL" clId="{DD81C3B0-980A-45A7-B245-B9E377A3EF2E}" dt="2021-10-22T15:20:42.495" v="56" actId="478"/>
            <ac:spMkLst>
              <pc:docMk/>
              <pc:sldMasterMk cId="4112846155" sldId="2147483660"/>
              <pc:sldLayoutMk cId="2484285243" sldId="2147483667"/>
              <ac:spMk id="10" creationId="{8C04A18F-E4E1-4C8B-8611-906C6FC22347}"/>
            </ac:spMkLst>
          </pc:spChg>
          <pc:spChg chg="mod">
            <ac:chgData name="Mike Bloys" userId="1248c4d8-7b2b-4b32-b8bd-163ae845f9bb" providerId="ADAL" clId="{DD81C3B0-980A-45A7-B245-B9E377A3EF2E}" dt="2021-10-22T15:20:50.607" v="59" actId="207"/>
            <ac:spMkLst>
              <pc:docMk/>
              <pc:sldMasterMk cId="4112846155" sldId="2147483660"/>
              <pc:sldLayoutMk cId="2484285243" sldId="2147483667"/>
              <ac:spMk id="11" creationId="{1CA50BDD-427A-438C-AFB5-DA67C815E830}"/>
            </ac:spMkLst>
          </pc:spChg>
          <pc:picChg chg="add del mod">
            <ac:chgData name="Mike Bloys" userId="1248c4d8-7b2b-4b32-b8bd-163ae845f9bb" providerId="ADAL" clId="{DD81C3B0-980A-45A7-B245-B9E377A3EF2E}" dt="2021-10-22T15:21:36.719" v="69" actId="478"/>
            <ac:picMkLst>
              <pc:docMk/>
              <pc:sldMasterMk cId="4112846155" sldId="2147483660"/>
              <pc:sldLayoutMk cId="2484285243" sldId="2147483667"/>
              <ac:picMk id="6" creationId="{93CF0D20-E84B-46DF-BB67-B13A2DF33578}"/>
            </ac:picMkLst>
          </pc:picChg>
          <pc:picChg chg="del">
            <ac:chgData name="Mike Bloys" userId="1248c4d8-7b2b-4b32-b8bd-163ae845f9bb" providerId="ADAL" clId="{DD81C3B0-980A-45A7-B245-B9E377A3EF2E}" dt="2021-10-22T15:20:42.495" v="56" actId="478"/>
            <ac:picMkLst>
              <pc:docMk/>
              <pc:sldMasterMk cId="4112846155" sldId="2147483660"/>
              <pc:sldLayoutMk cId="2484285243" sldId="2147483667"/>
              <ac:picMk id="8" creationId="{DA8AFC64-EF8D-472C-8987-58BA3E6CE108}"/>
            </ac:picMkLst>
          </pc:picChg>
          <pc:picChg chg="add mod ord">
            <ac:chgData name="Mike Bloys" userId="1248c4d8-7b2b-4b32-b8bd-163ae845f9bb" providerId="ADAL" clId="{DD81C3B0-980A-45A7-B245-B9E377A3EF2E}" dt="2021-10-22T15:21:39.745" v="71" actId="167"/>
            <ac:picMkLst>
              <pc:docMk/>
              <pc:sldMasterMk cId="4112846155" sldId="2147483660"/>
              <pc:sldLayoutMk cId="2484285243" sldId="2147483667"/>
              <ac:picMk id="9" creationId="{CD5B4B0D-B7DC-4FA7-AAEB-68C37CFBD621}"/>
            </ac:picMkLst>
          </pc:picChg>
        </pc:sldLayoutChg>
        <pc:sldLayoutChg chg="addSp delSp modSp mod">
          <pc:chgData name="Mike Bloys" userId="1248c4d8-7b2b-4b32-b8bd-163ae845f9bb" providerId="ADAL" clId="{DD81C3B0-980A-45A7-B245-B9E377A3EF2E}" dt="2021-10-22T15:21:44.921" v="74" actId="167"/>
          <pc:sldLayoutMkLst>
            <pc:docMk/>
            <pc:sldMasterMk cId="4112846155" sldId="2147483660"/>
            <pc:sldLayoutMk cId="2302417356" sldId="2147483669"/>
          </pc:sldLayoutMkLst>
          <pc:spChg chg="del">
            <ac:chgData name="Mike Bloys" userId="1248c4d8-7b2b-4b32-b8bd-163ae845f9bb" providerId="ADAL" clId="{DD81C3B0-980A-45A7-B245-B9E377A3EF2E}" dt="2021-10-22T15:20:54.880" v="60" actId="478"/>
            <ac:spMkLst>
              <pc:docMk/>
              <pc:sldMasterMk cId="4112846155" sldId="2147483660"/>
              <pc:sldLayoutMk cId="2302417356" sldId="2147483669"/>
              <ac:spMk id="9" creationId="{76626B0E-09E0-4D9C-8DEA-D6241EF09260}"/>
            </ac:spMkLst>
          </pc:spChg>
          <pc:spChg chg="add mod">
            <ac:chgData name="Mike Bloys" userId="1248c4d8-7b2b-4b32-b8bd-163ae845f9bb" providerId="ADAL" clId="{DD81C3B0-980A-45A7-B245-B9E377A3EF2E}" dt="2021-10-22T15:20:55.348" v="61"/>
            <ac:spMkLst>
              <pc:docMk/>
              <pc:sldMasterMk cId="4112846155" sldId="2147483660"/>
              <pc:sldLayoutMk cId="2302417356" sldId="2147483669"/>
              <ac:spMk id="10" creationId="{7FE6E50D-A271-4E11-BA06-1459EE1B1962}"/>
            </ac:spMkLst>
          </pc:spChg>
          <pc:picChg chg="add del mod">
            <ac:chgData name="Mike Bloys" userId="1248c4d8-7b2b-4b32-b8bd-163ae845f9bb" providerId="ADAL" clId="{DD81C3B0-980A-45A7-B245-B9E377A3EF2E}" dt="2021-10-22T15:21:42.561" v="72" actId="478"/>
            <ac:picMkLst>
              <pc:docMk/>
              <pc:sldMasterMk cId="4112846155" sldId="2147483660"/>
              <pc:sldLayoutMk cId="2302417356" sldId="2147483669"/>
              <ac:picMk id="6" creationId="{E53F16AF-40EE-49A4-8223-9D9153B63DA5}"/>
            </ac:picMkLst>
          </pc:picChg>
          <pc:picChg chg="del">
            <ac:chgData name="Mike Bloys" userId="1248c4d8-7b2b-4b32-b8bd-163ae845f9bb" providerId="ADAL" clId="{DD81C3B0-980A-45A7-B245-B9E377A3EF2E}" dt="2021-10-22T15:20:54.880" v="60" actId="478"/>
            <ac:picMkLst>
              <pc:docMk/>
              <pc:sldMasterMk cId="4112846155" sldId="2147483660"/>
              <pc:sldLayoutMk cId="2302417356" sldId="2147483669"/>
              <ac:picMk id="7" creationId="{C7923EF8-E448-4B85-9157-09F1A22DFFAF}"/>
            </ac:picMkLst>
          </pc:picChg>
          <pc:picChg chg="mod">
            <ac:chgData name="Mike Bloys" userId="1248c4d8-7b2b-4b32-b8bd-163ae845f9bb" providerId="ADAL" clId="{DD81C3B0-980A-45A7-B245-B9E377A3EF2E}" dt="2021-10-22T15:21:00.494" v="62" actId="207"/>
            <ac:picMkLst>
              <pc:docMk/>
              <pc:sldMasterMk cId="4112846155" sldId="2147483660"/>
              <pc:sldLayoutMk cId="2302417356" sldId="2147483669"/>
              <ac:picMk id="8" creationId="{8DEF5FEB-C6E7-43E0-A769-6BAD15C16336}"/>
            </ac:picMkLst>
          </pc:picChg>
          <pc:picChg chg="add mod ord">
            <ac:chgData name="Mike Bloys" userId="1248c4d8-7b2b-4b32-b8bd-163ae845f9bb" providerId="ADAL" clId="{DD81C3B0-980A-45A7-B245-B9E377A3EF2E}" dt="2021-10-22T15:21:44.921" v="74" actId="167"/>
            <ac:picMkLst>
              <pc:docMk/>
              <pc:sldMasterMk cId="4112846155" sldId="2147483660"/>
              <pc:sldLayoutMk cId="2302417356" sldId="2147483669"/>
              <ac:picMk id="11" creationId="{2CA62488-5D9D-47FA-B1BA-A5D1BF66A066}"/>
            </ac:picMkLst>
          </pc:picChg>
        </pc:sldLayoutChg>
        <pc:sldLayoutChg chg="addSp delSp modSp mod">
          <pc:chgData name="Mike Bloys" userId="1248c4d8-7b2b-4b32-b8bd-163ae845f9bb" providerId="ADAL" clId="{DD81C3B0-980A-45A7-B245-B9E377A3EF2E}" dt="2021-10-22T15:21:27.715" v="65" actId="167"/>
          <pc:sldLayoutMkLst>
            <pc:docMk/>
            <pc:sldMasterMk cId="4112846155" sldId="2147483660"/>
            <pc:sldLayoutMk cId="1596280851" sldId="2147483670"/>
          </pc:sldLayoutMkLst>
          <pc:spChg chg="mod">
            <ac:chgData name="Mike Bloys" userId="1248c4d8-7b2b-4b32-b8bd-163ae845f9bb" providerId="ADAL" clId="{DD81C3B0-980A-45A7-B245-B9E377A3EF2E}" dt="2021-10-22T15:20:00.665" v="46" actId="207"/>
            <ac:spMkLst>
              <pc:docMk/>
              <pc:sldMasterMk cId="4112846155" sldId="2147483660"/>
              <pc:sldLayoutMk cId="1596280851" sldId="2147483670"/>
              <ac:spMk id="9" creationId="{00000000-0000-0000-0000-000000000000}"/>
            </ac:spMkLst>
          </pc:spChg>
          <pc:spChg chg="add mod">
            <ac:chgData name="Mike Bloys" userId="1248c4d8-7b2b-4b32-b8bd-163ae845f9bb" providerId="ADAL" clId="{DD81C3B0-980A-45A7-B245-B9E377A3EF2E}" dt="2021-10-22T15:20:22.751" v="51" actId="20577"/>
            <ac:spMkLst>
              <pc:docMk/>
              <pc:sldMasterMk cId="4112846155" sldId="2147483660"/>
              <pc:sldLayoutMk cId="1596280851" sldId="2147483670"/>
              <ac:spMk id="12" creationId="{C857618D-F62A-44E2-968E-898C345D9B93}"/>
            </ac:spMkLst>
          </pc:spChg>
          <pc:spChg chg="del">
            <ac:chgData name="Mike Bloys" userId="1248c4d8-7b2b-4b32-b8bd-163ae845f9bb" providerId="ADAL" clId="{DD81C3B0-980A-45A7-B245-B9E377A3EF2E}" dt="2021-10-22T15:19:50" v="43" actId="478"/>
            <ac:spMkLst>
              <pc:docMk/>
              <pc:sldMasterMk cId="4112846155" sldId="2147483660"/>
              <pc:sldLayoutMk cId="1596280851" sldId="2147483670"/>
              <ac:spMk id="15" creationId="{5E6F571C-9E33-465B-9CAF-CF29B52500F1}"/>
            </ac:spMkLst>
          </pc:spChg>
          <pc:picChg chg="add del mod">
            <ac:chgData name="Mike Bloys" userId="1248c4d8-7b2b-4b32-b8bd-163ae845f9bb" providerId="ADAL" clId="{DD81C3B0-980A-45A7-B245-B9E377A3EF2E}" dt="2021-10-22T15:21:23.951" v="63" actId="478"/>
            <ac:picMkLst>
              <pc:docMk/>
              <pc:sldMasterMk cId="4112846155" sldId="2147483660"/>
              <pc:sldLayoutMk cId="1596280851" sldId="2147483670"/>
              <ac:picMk id="10" creationId="{A87D37CA-7C90-492E-9CAE-A18D97246B80}"/>
            </ac:picMkLst>
          </pc:picChg>
          <pc:picChg chg="del">
            <ac:chgData name="Mike Bloys" userId="1248c4d8-7b2b-4b32-b8bd-163ae845f9bb" providerId="ADAL" clId="{DD81C3B0-980A-45A7-B245-B9E377A3EF2E}" dt="2021-10-22T15:19:50" v="43" actId="478"/>
            <ac:picMkLst>
              <pc:docMk/>
              <pc:sldMasterMk cId="4112846155" sldId="2147483660"/>
              <pc:sldLayoutMk cId="1596280851" sldId="2147483670"/>
              <ac:picMk id="11" creationId="{5300B8C2-321A-497C-9A58-571384FCC116}"/>
            </ac:picMkLst>
          </pc:picChg>
          <pc:picChg chg="mod">
            <ac:chgData name="Mike Bloys" userId="1248c4d8-7b2b-4b32-b8bd-163ae845f9bb" providerId="ADAL" clId="{DD81C3B0-980A-45A7-B245-B9E377A3EF2E}" dt="2021-10-22T15:20:03.769" v="47" actId="207"/>
            <ac:picMkLst>
              <pc:docMk/>
              <pc:sldMasterMk cId="4112846155" sldId="2147483660"/>
              <pc:sldLayoutMk cId="1596280851" sldId="2147483670"/>
              <ac:picMk id="13" creationId="{737B704E-7A6D-4311-8B0F-D8FB0A0C71BF}"/>
            </ac:picMkLst>
          </pc:picChg>
          <pc:picChg chg="add mod ord">
            <ac:chgData name="Mike Bloys" userId="1248c4d8-7b2b-4b32-b8bd-163ae845f9bb" providerId="ADAL" clId="{DD81C3B0-980A-45A7-B245-B9E377A3EF2E}" dt="2021-10-22T15:21:27.715" v="65" actId="167"/>
            <ac:picMkLst>
              <pc:docMk/>
              <pc:sldMasterMk cId="4112846155" sldId="2147483660"/>
              <pc:sldLayoutMk cId="1596280851" sldId="2147483670"/>
              <ac:picMk id="14" creationId="{29EF0A37-7309-4DCC-8FC1-4365929B8562}"/>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358849-3BDE-4548-A3C7-864E7E0C642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D19426B2-A62F-4E86-A668-85217A37A9AC}">
      <dgm:prSet phldrT="[Text]"/>
      <dgm:spPr>
        <a:solidFill>
          <a:srgbClr val="065598"/>
        </a:solidFill>
        <a:ln>
          <a:noFill/>
        </a:ln>
      </dgm:spPr>
      <dgm:t>
        <a:bodyPr/>
        <a:lstStyle/>
        <a:p>
          <a:r>
            <a:rPr lang="en-GB"/>
            <a:t>Racing game</a:t>
          </a:r>
        </a:p>
      </dgm:t>
    </dgm:pt>
    <dgm:pt modelId="{F83F656F-48B9-4CCC-A18F-C53E8624DA37}" type="parTrans" cxnId="{C8792FC6-C060-4AFB-8948-9C6CF3DDBD34}">
      <dgm:prSet/>
      <dgm:spPr/>
      <dgm:t>
        <a:bodyPr/>
        <a:lstStyle/>
        <a:p>
          <a:endParaRPr lang="en-GB"/>
        </a:p>
      </dgm:t>
    </dgm:pt>
    <dgm:pt modelId="{83AB79FD-3122-4960-AE70-9D7FE312B26B}" type="sibTrans" cxnId="{C8792FC6-C060-4AFB-8948-9C6CF3DDBD34}">
      <dgm:prSet/>
      <dgm:spPr/>
      <dgm:t>
        <a:bodyPr/>
        <a:lstStyle/>
        <a:p>
          <a:endParaRPr lang="en-GB"/>
        </a:p>
      </dgm:t>
    </dgm:pt>
    <dgm:pt modelId="{B5F79931-80AE-4A96-B8BB-EC81E9989539}">
      <dgm:prSet phldrT="[Text]"/>
      <dgm:spPr>
        <a:solidFill>
          <a:srgbClr val="065598"/>
        </a:solidFill>
        <a:ln>
          <a:noFill/>
        </a:ln>
      </dgm:spPr>
      <dgm:t>
        <a:bodyPr/>
        <a:lstStyle/>
        <a:p>
          <a:r>
            <a:rPr lang="en-GB" err="1"/>
            <a:t>showMenu</a:t>
          </a:r>
          <a:r>
            <a:rPr lang="en-GB"/>
            <a:t>()</a:t>
          </a:r>
        </a:p>
      </dgm:t>
    </dgm:pt>
    <dgm:pt modelId="{C16CECC5-5FDA-44D3-86ED-9CBA55A0D385}" type="parTrans" cxnId="{732C1407-9954-44F1-A095-44571512A72C}">
      <dgm:prSet/>
      <dgm:spPr>
        <a:ln w="19050">
          <a:solidFill>
            <a:srgbClr val="065598"/>
          </a:solidFill>
        </a:ln>
      </dgm:spPr>
      <dgm:t>
        <a:bodyPr/>
        <a:lstStyle/>
        <a:p>
          <a:endParaRPr lang="en-GB"/>
        </a:p>
      </dgm:t>
    </dgm:pt>
    <dgm:pt modelId="{98B3DBEA-CB31-41C4-84BF-5C14813771A8}" type="sibTrans" cxnId="{732C1407-9954-44F1-A095-44571512A72C}">
      <dgm:prSet/>
      <dgm:spPr/>
      <dgm:t>
        <a:bodyPr/>
        <a:lstStyle/>
        <a:p>
          <a:endParaRPr lang="en-GB"/>
        </a:p>
      </dgm:t>
    </dgm:pt>
    <dgm:pt modelId="{256E0B25-BE56-419A-8C40-10B13632CF08}">
      <dgm:prSet phldrT="[Text]"/>
      <dgm:spPr>
        <a:solidFill>
          <a:srgbClr val="065598"/>
        </a:solidFill>
        <a:ln>
          <a:noFill/>
        </a:ln>
      </dgm:spPr>
      <dgm:t>
        <a:bodyPr/>
        <a:lstStyle/>
        <a:p>
          <a:r>
            <a:rPr lang="en-GB" err="1"/>
            <a:t>showKeys</a:t>
          </a:r>
          <a:r>
            <a:rPr lang="en-GB"/>
            <a:t>()</a:t>
          </a:r>
        </a:p>
      </dgm:t>
    </dgm:pt>
    <dgm:pt modelId="{902572F6-013E-4863-8107-4016E09A4386}" type="parTrans" cxnId="{D78A24A1-64D1-4391-8067-A267789A5C3C}">
      <dgm:prSet/>
      <dgm:spPr>
        <a:ln w="19050">
          <a:solidFill>
            <a:srgbClr val="04628C"/>
          </a:solidFill>
        </a:ln>
      </dgm:spPr>
      <dgm:t>
        <a:bodyPr/>
        <a:lstStyle/>
        <a:p>
          <a:endParaRPr lang="en-GB"/>
        </a:p>
      </dgm:t>
    </dgm:pt>
    <dgm:pt modelId="{548A8989-4010-447D-AA65-2F477E2CB52A}" type="sibTrans" cxnId="{D78A24A1-64D1-4391-8067-A267789A5C3C}">
      <dgm:prSet/>
      <dgm:spPr/>
      <dgm:t>
        <a:bodyPr/>
        <a:lstStyle/>
        <a:p>
          <a:endParaRPr lang="en-GB"/>
        </a:p>
      </dgm:t>
    </dgm:pt>
    <dgm:pt modelId="{A5848B92-5568-46D5-84F6-C0951527E730}">
      <dgm:prSet phldrT="[Text]"/>
      <dgm:spPr>
        <a:solidFill>
          <a:srgbClr val="065598"/>
        </a:solidFill>
        <a:ln>
          <a:noFill/>
        </a:ln>
      </dgm:spPr>
      <dgm:t>
        <a:bodyPr/>
        <a:lstStyle/>
        <a:p>
          <a:r>
            <a:rPr lang="en-GB" err="1"/>
            <a:t>showHighScores</a:t>
          </a:r>
          <a:r>
            <a:rPr lang="en-GB"/>
            <a:t>()</a:t>
          </a:r>
        </a:p>
      </dgm:t>
    </dgm:pt>
    <dgm:pt modelId="{BB589565-EF68-4700-8517-C9E53106D2B1}" type="parTrans" cxnId="{E8354761-5397-41B0-A0BF-AFAB53FB3394}">
      <dgm:prSet/>
      <dgm:spPr>
        <a:ln w="19050">
          <a:solidFill>
            <a:srgbClr val="065598"/>
          </a:solidFill>
        </a:ln>
      </dgm:spPr>
      <dgm:t>
        <a:bodyPr/>
        <a:lstStyle/>
        <a:p>
          <a:endParaRPr lang="en-GB"/>
        </a:p>
      </dgm:t>
    </dgm:pt>
    <dgm:pt modelId="{D6375EC4-22B1-4537-8DEE-8BAE58A1BFC9}" type="sibTrans" cxnId="{E8354761-5397-41B0-A0BF-AFAB53FB3394}">
      <dgm:prSet/>
      <dgm:spPr/>
      <dgm:t>
        <a:bodyPr/>
        <a:lstStyle/>
        <a:p>
          <a:endParaRPr lang="en-GB"/>
        </a:p>
      </dgm:t>
    </dgm:pt>
    <dgm:pt modelId="{AF6F94D2-BEAB-4A8F-895B-27EF99D2E24D}" type="pres">
      <dgm:prSet presAssocID="{79358849-3BDE-4548-A3C7-864E7E0C6429}" presName="hierChild1" presStyleCnt="0">
        <dgm:presLayoutVars>
          <dgm:orgChart val="1"/>
          <dgm:chPref val="1"/>
          <dgm:dir/>
          <dgm:animOne val="branch"/>
          <dgm:animLvl val="lvl"/>
          <dgm:resizeHandles/>
        </dgm:presLayoutVars>
      </dgm:prSet>
      <dgm:spPr/>
    </dgm:pt>
    <dgm:pt modelId="{AEAF02A3-ED3D-4FFD-8284-BE0449B3C858}" type="pres">
      <dgm:prSet presAssocID="{D19426B2-A62F-4E86-A668-85217A37A9AC}" presName="hierRoot1" presStyleCnt="0">
        <dgm:presLayoutVars>
          <dgm:hierBranch val="init"/>
        </dgm:presLayoutVars>
      </dgm:prSet>
      <dgm:spPr/>
    </dgm:pt>
    <dgm:pt modelId="{82EC0FA6-2938-48E4-85FD-691D104F819E}" type="pres">
      <dgm:prSet presAssocID="{D19426B2-A62F-4E86-A668-85217A37A9AC}" presName="rootComposite1" presStyleCnt="0"/>
      <dgm:spPr/>
    </dgm:pt>
    <dgm:pt modelId="{92B58485-A275-4C30-BBC7-D026C424F142}" type="pres">
      <dgm:prSet presAssocID="{D19426B2-A62F-4E86-A668-85217A37A9AC}" presName="rootText1" presStyleLbl="node0" presStyleIdx="0" presStyleCnt="1">
        <dgm:presLayoutVars>
          <dgm:chPref val="3"/>
        </dgm:presLayoutVars>
      </dgm:prSet>
      <dgm:spPr/>
    </dgm:pt>
    <dgm:pt modelId="{38C6731A-4643-4865-A027-ED674D0663A6}" type="pres">
      <dgm:prSet presAssocID="{D19426B2-A62F-4E86-A668-85217A37A9AC}" presName="rootConnector1" presStyleLbl="node1" presStyleIdx="0" presStyleCnt="0"/>
      <dgm:spPr/>
    </dgm:pt>
    <dgm:pt modelId="{8AD89DAD-983E-43BC-93C2-E35A6F7530BB}" type="pres">
      <dgm:prSet presAssocID="{D19426B2-A62F-4E86-A668-85217A37A9AC}" presName="hierChild2" presStyleCnt="0"/>
      <dgm:spPr/>
    </dgm:pt>
    <dgm:pt modelId="{42F6B84A-DC47-4B9D-BE41-CFF4CB19B5B8}" type="pres">
      <dgm:prSet presAssocID="{C16CECC5-5FDA-44D3-86ED-9CBA55A0D385}" presName="Name37" presStyleLbl="parChTrans1D2" presStyleIdx="0" presStyleCnt="3"/>
      <dgm:spPr/>
    </dgm:pt>
    <dgm:pt modelId="{8E3D8C1A-278A-4516-964C-3A34D92CEEC0}" type="pres">
      <dgm:prSet presAssocID="{B5F79931-80AE-4A96-B8BB-EC81E9989539}" presName="hierRoot2" presStyleCnt="0">
        <dgm:presLayoutVars>
          <dgm:hierBranch val="init"/>
        </dgm:presLayoutVars>
      </dgm:prSet>
      <dgm:spPr/>
    </dgm:pt>
    <dgm:pt modelId="{A8554A82-503A-46FA-A3B3-AB2FBD9A1E34}" type="pres">
      <dgm:prSet presAssocID="{B5F79931-80AE-4A96-B8BB-EC81E9989539}" presName="rootComposite" presStyleCnt="0"/>
      <dgm:spPr/>
    </dgm:pt>
    <dgm:pt modelId="{97E47634-0B02-483E-8AB8-EA45576920FC}" type="pres">
      <dgm:prSet presAssocID="{B5F79931-80AE-4A96-B8BB-EC81E9989539}" presName="rootText" presStyleLbl="node2" presStyleIdx="0" presStyleCnt="3">
        <dgm:presLayoutVars>
          <dgm:chPref val="3"/>
        </dgm:presLayoutVars>
      </dgm:prSet>
      <dgm:spPr/>
    </dgm:pt>
    <dgm:pt modelId="{DCAE7ADA-E338-497D-BD89-4DD488A74875}" type="pres">
      <dgm:prSet presAssocID="{B5F79931-80AE-4A96-B8BB-EC81E9989539}" presName="rootConnector" presStyleLbl="node2" presStyleIdx="0" presStyleCnt="3"/>
      <dgm:spPr/>
    </dgm:pt>
    <dgm:pt modelId="{5F2A929A-95E6-43B6-87DC-A148200C369B}" type="pres">
      <dgm:prSet presAssocID="{B5F79931-80AE-4A96-B8BB-EC81E9989539}" presName="hierChild4" presStyleCnt="0"/>
      <dgm:spPr/>
    </dgm:pt>
    <dgm:pt modelId="{A9EF8FE4-6977-4D0A-B361-45A5427E452C}" type="pres">
      <dgm:prSet presAssocID="{B5F79931-80AE-4A96-B8BB-EC81E9989539}" presName="hierChild5" presStyleCnt="0"/>
      <dgm:spPr/>
    </dgm:pt>
    <dgm:pt modelId="{1EC97792-7C3E-4797-AB87-DA8D5ECEA24E}" type="pres">
      <dgm:prSet presAssocID="{902572F6-013E-4863-8107-4016E09A4386}" presName="Name37" presStyleLbl="parChTrans1D2" presStyleIdx="1" presStyleCnt="3"/>
      <dgm:spPr/>
    </dgm:pt>
    <dgm:pt modelId="{5DA5D814-A3B5-480C-8252-129D4C61980B}" type="pres">
      <dgm:prSet presAssocID="{256E0B25-BE56-419A-8C40-10B13632CF08}" presName="hierRoot2" presStyleCnt="0">
        <dgm:presLayoutVars>
          <dgm:hierBranch val="init"/>
        </dgm:presLayoutVars>
      </dgm:prSet>
      <dgm:spPr/>
    </dgm:pt>
    <dgm:pt modelId="{73CACCC8-A8D7-4493-A1FC-6389905E18F0}" type="pres">
      <dgm:prSet presAssocID="{256E0B25-BE56-419A-8C40-10B13632CF08}" presName="rootComposite" presStyleCnt="0"/>
      <dgm:spPr/>
    </dgm:pt>
    <dgm:pt modelId="{F99BD75E-12B2-4146-8B84-A0AAB75130A7}" type="pres">
      <dgm:prSet presAssocID="{256E0B25-BE56-419A-8C40-10B13632CF08}" presName="rootText" presStyleLbl="node2" presStyleIdx="1" presStyleCnt="3">
        <dgm:presLayoutVars>
          <dgm:chPref val="3"/>
        </dgm:presLayoutVars>
      </dgm:prSet>
      <dgm:spPr/>
    </dgm:pt>
    <dgm:pt modelId="{917261CC-4E31-4DDB-A8BF-3524CF17FB04}" type="pres">
      <dgm:prSet presAssocID="{256E0B25-BE56-419A-8C40-10B13632CF08}" presName="rootConnector" presStyleLbl="node2" presStyleIdx="1" presStyleCnt="3"/>
      <dgm:spPr/>
    </dgm:pt>
    <dgm:pt modelId="{C2280DA1-DD08-477F-9BCD-06CCE49A8989}" type="pres">
      <dgm:prSet presAssocID="{256E0B25-BE56-419A-8C40-10B13632CF08}" presName="hierChild4" presStyleCnt="0"/>
      <dgm:spPr/>
    </dgm:pt>
    <dgm:pt modelId="{8425AEE4-8E12-4E6B-87E0-9FA28653B572}" type="pres">
      <dgm:prSet presAssocID="{256E0B25-BE56-419A-8C40-10B13632CF08}" presName="hierChild5" presStyleCnt="0"/>
      <dgm:spPr/>
    </dgm:pt>
    <dgm:pt modelId="{F741A9F7-9547-48E8-A315-BCE76CCBF7C2}" type="pres">
      <dgm:prSet presAssocID="{BB589565-EF68-4700-8517-C9E53106D2B1}" presName="Name37" presStyleLbl="parChTrans1D2" presStyleIdx="2" presStyleCnt="3"/>
      <dgm:spPr/>
    </dgm:pt>
    <dgm:pt modelId="{F2A3FA67-EFBC-4EA8-9E90-FF0209F8606B}" type="pres">
      <dgm:prSet presAssocID="{A5848B92-5568-46D5-84F6-C0951527E730}" presName="hierRoot2" presStyleCnt="0">
        <dgm:presLayoutVars>
          <dgm:hierBranch val="init"/>
        </dgm:presLayoutVars>
      </dgm:prSet>
      <dgm:spPr/>
    </dgm:pt>
    <dgm:pt modelId="{21BE9A26-E485-4C22-9664-E98811A9E8AE}" type="pres">
      <dgm:prSet presAssocID="{A5848B92-5568-46D5-84F6-C0951527E730}" presName="rootComposite" presStyleCnt="0"/>
      <dgm:spPr/>
    </dgm:pt>
    <dgm:pt modelId="{46EA752C-A694-49CA-8894-F32C6F77140F}" type="pres">
      <dgm:prSet presAssocID="{A5848B92-5568-46D5-84F6-C0951527E730}" presName="rootText" presStyleLbl="node2" presStyleIdx="2" presStyleCnt="3">
        <dgm:presLayoutVars>
          <dgm:chPref val="3"/>
        </dgm:presLayoutVars>
      </dgm:prSet>
      <dgm:spPr/>
    </dgm:pt>
    <dgm:pt modelId="{EF50D7B0-0DF9-452C-B347-A8AA5D173011}" type="pres">
      <dgm:prSet presAssocID="{A5848B92-5568-46D5-84F6-C0951527E730}" presName="rootConnector" presStyleLbl="node2" presStyleIdx="2" presStyleCnt="3"/>
      <dgm:spPr/>
    </dgm:pt>
    <dgm:pt modelId="{FEE25114-E053-4012-8549-77FA1971E9FD}" type="pres">
      <dgm:prSet presAssocID="{A5848B92-5568-46D5-84F6-C0951527E730}" presName="hierChild4" presStyleCnt="0"/>
      <dgm:spPr/>
    </dgm:pt>
    <dgm:pt modelId="{A9AE720F-59B7-4D93-8660-8E5531341E9C}" type="pres">
      <dgm:prSet presAssocID="{A5848B92-5568-46D5-84F6-C0951527E730}" presName="hierChild5" presStyleCnt="0"/>
      <dgm:spPr/>
    </dgm:pt>
    <dgm:pt modelId="{6C16A29E-0245-46DA-A118-9BC8A3D9EE63}" type="pres">
      <dgm:prSet presAssocID="{D19426B2-A62F-4E86-A668-85217A37A9AC}" presName="hierChild3" presStyleCnt="0"/>
      <dgm:spPr/>
    </dgm:pt>
  </dgm:ptLst>
  <dgm:cxnLst>
    <dgm:cxn modelId="{732C1407-9954-44F1-A095-44571512A72C}" srcId="{D19426B2-A62F-4E86-A668-85217A37A9AC}" destId="{B5F79931-80AE-4A96-B8BB-EC81E9989539}" srcOrd="0" destOrd="0" parTransId="{C16CECC5-5FDA-44D3-86ED-9CBA55A0D385}" sibTransId="{98B3DBEA-CB31-41C4-84BF-5C14813771A8}"/>
    <dgm:cxn modelId="{FABCD31D-FA36-4F65-B98C-8699BA85BAB7}" type="presOf" srcId="{256E0B25-BE56-419A-8C40-10B13632CF08}" destId="{F99BD75E-12B2-4146-8B84-A0AAB75130A7}" srcOrd="0" destOrd="0" presId="urn:microsoft.com/office/officeart/2005/8/layout/orgChart1"/>
    <dgm:cxn modelId="{D770AD37-E61A-41A0-B67E-6558059A8488}" type="presOf" srcId="{79358849-3BDE-4548-A3C7-864E7E0C6429}" destId="{AF6F94D2-BEAB-4A8F-895B-27EF99D2E24D}" srcOrd="0" destOrd="0" presId="urn:microsoft.com/office/officeart/2005/8/layout/orgChart1"/>
    <dgm:cxn modelId="{E8354761-5397-41B0-A0BF-AFAB53FB3394}" srcId="{D19426B2-A62F-4E86-A668-85217A37A9AC}" destId="{A5848B92-5568-46D5-84F6-C0951527E730}" srcOrd="2" destOrd="0" parTransId="{BB589565-EF68-4700-8517-C9E53106D2B1}" sibTransId="{D6375EC4-22B1-4537-8DEE-8BAE58A1BFC9}"/>
    <dgm:cxn modelId="{BBDE1A69-B403-48D0-BA5F-7F14FA79C4D4}" type="presOf" srcId="{C16CECC5-5FDA-44D3-86ED-9CBA55A0D385}" destId="{42F6B84A-DC47-4B9D-BE41-CFF4CB19B5B8}" srcOrd="0" destOrd="0" presId="urn:microsoft.com/office/officeart/2005/8/layout/orgChart1"/>
    <dgm:cxn modelId="{B426D46F-B5AD-4E03-859D-8562622D92A2}" type="presOf" srcId="{A5848B92-5568-46D5-84F6-C0951527E730}" destId="{EF50D7B0-0DF9-452C-B347-A8AA5D173011}" srcOrd="1" destOrd="0" presId="urn:microsoft.com/office/officeart/2005/8/layout/orgChart1"/>
    <dgm:cxn modelId="{5E2D1A56-5EF4-422C-B626-2F79E43233DA}" type="presOf" srcId="{B5F79931-80AE-4A96-B8BB-EC81E9989539}" destId="{97E47634-0B02-483E-8AB8-EA45576920FC}" srcOrd="0" destOrd="0" presId="urn:microsoft.com/office/officeart/2005/8/layout/orgChart1"/>
    <dgm:cxn modelId="{FCDB668D-3B2B-469B-B734-A08C4079FFBB}" type="presOf" srcId="{D19426B2-A62F-4E86-A668-85217A37A9AC}" destId="{92B58485-A275-4C30-BBC7-D026C424F142}" srcOrd="0" destOrd="0" presId="urn:microsoft.com/office/officeart/2005/8/layout/orgChart1"/>
    <dgm:cxn modelId="{D78A24A1-64D1-4391-8067-A267789A5C3C}" srcId="{D19426B2-A62F-4E86-A668-85217A37A9AC}" destId="{256E0B25-BE56-419A-8C40-10B13632CF08}" srcOrd="1" destOrd="0" parTransId="{902572F6-013E-4863-8107-4016E09A4386}" sibTransId="{548A8989-4010-447D-AA65-2F477E2CB52A}"/>
    <dgm:cxn modelId="{C8792FC6-C060-4AFB-8948-9C6CF3DDBD34}" srcId="{79358849-3BDE-4548-A3C7-864E7E0C6429}" destId="{D19426B2-A62F-4E86-A668-85217A37A9AC}" srcOrd="0" destOrd="0" parTransId="{F83F656F-48B9-4CCC-A18F-C53E8624DA37}" sibTransId="{83AB79FD-3122-4960-AE70-9D7FE312B26B}"/>
    <dgm:cxn modelId="{E5D192D0-A56F-40D2-8F09-8F202D8F79A9}" type="presOf" srcId="{256E0B25-BE56-419A-8C40-10B13632CF08}" destId="{917261CC-4E31-4DDB-A8BF-3524CF17FB04}" srcOrd="1" destOrd="0" presId="urn:microsoft.com/office/officeart/2005/8/layout/orgChart1"/>
    <dgm:cxn modelId="{EF9B9EDE-E901-42AA-BB99-224A2E9F1766}" type="presOf" srcId="{902572F6-013E-4863-8107-4016E09A4386}" destId="{1EC97792-7C3E-4797-AB87-DA8D5ECEA24E}" srcOrd="0" destOrd="0" presId="urn:microsoft.com/office/officeart/2005/8/layout/orgChart1"/>
    <dgm:cxn modelId="{2850AFDE-2C54-4679-862F-BFDCB96EA723}" type="presOf" srcId="{BB589565-EF68-4700-8517-C9E53106D2B1}" destId="{F741A9F7-9547-48E8-A315-BCE76CCBF7C2}" srcOrd="0" destOrd="0" presId="urn:microsoft.com/office/officeart/2005/8/layout/orgChart1"/>
    <dgm:cxn modelId="{ED80F4E0-B7E2-463C-821E-B7C367207601}" type="presOf" srcId="{A5848B92-5568-46D5-84F6-C0951527E730}" destId="{46EA752C-A694-49CA-8894-F32C6F77140F}" srcOrd="0" destOrd="0" presId="urn:microsoft.com/office/officeart/2005/8/layout/orgChart1"/>
    <dgm:cxn modelId="{F2FFCAF7-A497-4C96-A7E1-7D24600F8FCD}" type="presOf" srcId="{B5F79931-80AE-4A96-B8BB-EC81E9989539}" destId="{DCAE7ADA-E338-497D-BD89-4DD488A74875}" srcOrd="1" destOrd="0" presId="urn:microsoft.com/office/officeart/2005/8/layout/orgChart1"/>
    <dgm:cxn modelId="{60017BFF-20E2-4616-A947-AD92BAB3CCA0}" type="presOf" srcId="{D19426B2-A62F-4E86-A668-85217A37A9AC}" destId="{38C6731A-4643-4865-A027-ED674D0663A6}" srcOrd="1" destOrd="0" presId="urn:microsoft.com/office/officeart/2005/8/layout/orgChart1"/>
    <dgm:cxn modelId="{300A1A60-C06C-4525-A2D9-E467316BEE38}" type="presParOf" srcId="{AF6F94D2-BEAB-4A8F-895B-27EF99D2E24D}" destId="{AEAF02A3-ED3D-4FFD-8284-BE0449B3C858}" srcOrd="0" destOrd="0" presId="urn:microsoft.com/office/officeart/2005/8/layout/orgChart1"/>
    <dgm:cxn modelId="{F12CC6B1-8BC0-4A64-85DE-747FC7D365D5}" type="presParOf" srcId="{AEAF02A3-ED3D-4FFD-8284-BE0449B3C858}" destId="{82EC0FA6-2938-48E4-85FD-691D104F819E}" srcOrd="0" destOrd="0" presId="urn:microsoft.com/office/officeart/2005/8/layout/orgChart1"/>
    <dgm:cxn modelId="{3FC6B0C1-0ABE-4CA6-B62B-7F7B526462B2}" type="presParOf" srcId="{82EC0FA6-2938-48E4-85FD-691D104F819E}" destId="{92B58485-A275-4C30-BBC7-D026C424F142}" srcOrd="0" destOrd="0" presId="urn:microsoft.com/office/officeart/2005/8/layout/orgChart1"/>
    <dgm:cxn modelId="{3647E7D8-ED0C-4424-B8D2-DEAC1975528A}" type="presParOf" srcId="{82EC0FA6-2938-48E4-85FD-691D104F819E}" destId="{38C6731A-4643-4865-A027-ED674D0663A6}" srcOrd="1" destOrd="0" presId="urn:microsoft.com/office/officeart/2005/8/layout/orgChart1"/>
    <dgm:cxn modelId="{58E05C67-B621-4FAE-87AA-89267148E2C0}" type="presParOf" srcId="{AEAF02A3-ED3D-4FFD-8284-BE0449B3C858}" destId="{8AD89DAD-983E-43BC-93C2-E35A6F7530BB}" srcOrd="1" destOrd="0" presId="urn:microsoft.com/office/officeart/2005/8/layout/orgChart1"/>
    <dgm:cxn modelId="{A6E60A96-2038-4835-AEC6-27E0C1EC7431}" type="presParOf" srcId="{8AD89DAD-983E-43BC-93C2-E35A6F7530BB}" destId="{42F6B84A-DC47-4B9D-BE41-CFF4CB19B5B8}" srcOrd="0" destOrd="0" presId="urn:microsoft.com/office/officeart/2005/8/layout/orgChart1"/>
    <dgm:cxn modelId="{E4969A7D-3B28-47F7-B7EF-C6639819A931}" type="presParOf" srcId="{8AD89DAD-983E-43BC-93C2-E35A6F7530BB}" destId="{8E3D8C1A-278A-4516-964C-3A34D92CEEC0}" srcOrd="1" destOrd="0" presId="urn:microsoft.com/office/officeart/2005/8/layout/orgChart1"/>
    <dgm:cxn modelId="{5E4515C5-4BCD-496E-93F7-38A784016882}" type="presParOf" srcId="{8E3D8C1A-278A-4516-964C-3A34D92CEEC0}" destId="{A8554A82-503A-46FA-A3B3-AB2FBD9A1E34}" srcOrd="0" destOrd="0" presId="urn:microsoft.com/office/officeart/2005/8/layout/orgChart1"/>
    <dgm:cxn modelId="{64322DDF-AAEB-4EBD-8347-A81B786EA0BF}" type="presParOf" srcId="{A8554A82-503A-46FA-A3B3-AB2FBD9A1E34}" destId="{97E47634-0B02-483E-8AB8-EA45576920FC}" srcOrd="0" destOrd="0" presId="urn:microsoft.com/office/officeart/2005/8/layout/orgChart1"/>
    <dgm:cxn modelId="{03D50230-EF47-4C64-BF53-A144D93AF980}" type="presParOf" srcId="{A8554A82-503A-46FA-A3B3-AB2FBD9A1E34}" destId="{DCAE7ADA-E338-497D-BD89-4DD488A74875}" srcOrd="1" destOrd="0" presId="urn:microsoft.com/office/officeart/2005/8/layout/orgChart1"/>
    <dgm:cxn modelId="{1E399D05-CBAF-4555-A7BC-1ACF6642BDD4}" type="presParOf" srcId="{8E3D8C1A-278A-4516-964C-3A34D92CEEC0}" destId="{5F2A929A-95E6-43B6-87DC-A148200C369B}" srcOrd="1" destOrd="0" presId="urn:microsoft.com/office/officeart/2005/8/layout/orgChart1"/>
    <dgm:cxn modelId="{B624E031-2AC1-41E8-B540-AAB3F66DDF90}" type="presParOf" srcId="{8E3D8C1A-278A-4516-964C-3A34D92CEEC0}" destId="{A9EF8FE4-6977-4D0A-B361-45A5427E452C}" srcOrd="2" destOrd="0" presId="urn:microsoft.com/office/officeart/2005/8/layout/orgChart1"/>
    <dgm:cxn modelId="{9166D068-B518-4ADA-BF78-C7ABAC743F25}" type="presParOf" srcId="{8AD89DAD-983E-43BC-93C2-E35A6F7530BB}" destId="{1EC97792-7C3E-4797-AB87-DA8D5ECEA24E}" srcOrd="2" destOrd="0" presId="urn:microsoft.com/office/officeart/2005/8/layout/orgChart1"/>
    <dgm:cxn modelId="{F9C08C1E-B383-448F-AC72-F786245DCE51}" type="presParOf" srcId="{8AD89DAD-983E-43BC-93C2-E35A6F7530BB}" destId="{5DA5D814-A3B5-480C-8252-129D4C61980B}" srcOrd="3" destOrd="0" presId="urn:microsoft.com/office/officeart/2005/8/layout/orgChart1"/>
    <dgm:cxn modelId="{C1426EC8-08F4-4F63-A275-125BB97FB50B}" type="presParOf" srcId="{5DA5D814-A3B5-480C-8252-129D4C61980B}" destId="{73CACCC8-A8D7-4493-A1FC-6389905E18F0}" srcOrd="0" destOrd="0" presId="urn:microsoft.com/office/officeart/2005/8/layout/orgChart1"/>
    <dgm:cxn modelId="{CB5515E8-7AF6-4BFF-B2DC-3E12EFF0ED33}" type="presParOf" srcId="{73CACCC8-A8D7-4493-A1FC-6389905E18F0}" destId="{F99BD75E-12B2-4146-8B84-A0AAB75130A7}" srcOrd="0" destOrd="0" presId="urn:microsoft.com/office/officeart/2005/8/layout/orgChart1"/>
    <dgm:cxn modelId="{606A1E34-DE7F-43CC-87A6-A17561FB4A74}" type="presParOf" srcId="{73CACCC8-A8D7-4493-A1FC-6389905E18F0}" destId="{917261CC-4E31-4DDB-A8BF-3524CF17FB04}" srcOrd="1" destOrd="0" presId="urn:microsoft.com/office/officeart/2005/8/layout/orgChart1"/>
    <dgm:cxn modelId="{29EF177B-B610-4379-A321-71B379D0D89B}" type="presParOf" srcId="{5DA5D814-A3B5-480C-8252-129D4C61980B}" destId="{C2280DA1-DD08-477F-9BCD-06CCE49A8989}" srcOrd="1" destOrd="0" presId="urn:microsoft.com/office/officeart/2005/8/layout/orgChart1"/>
    <dgm:cxn modelId="{E994CAB2-0ED3-4863-A268-8389896A7AD4}" type="presParOf" srcId="{5DA5D814-A3B5-480C-8252-129D4C61980B}" destId="{8425AEE4-8E12-4E6B-87E0-9FA28653B572}" srcOrd="2" destOrd="0" presId="urn:microsoft.com/office/officeart/2005/8/layout/orgChart1"/>
    <dgm:cxn modelId="{747EDEFE-20E4-4172-A062-E65749F119E2}" type="presParOf" srcId="{8AD89DAD-983E-43BC-93C2-E35A6F7530BB}" destId="{F741A9F7-9547-48E8-A315-BCE76CCBF7C2}" srcOrd="4" destOrd="0" presId="urn:microsoft.com/office/officeart/2005/8/layout/orgChart1"/>
    <dgm:cxn modelId="{6EDC1882-507F-4868-ACCB-DB8EC9AA594C}" type="presParOf" srcId="{8AD89DAD-983E-43BC-93C2-E35A6F7530BB}" destId="{F2A3FA67-EFBC-4EA8-9E90-FF0209F8606B}" srcOrd="5" destOrd="0" presId="urn:microsoft.com/office/officeart/2005/8/layout/orgChart1"/>
    <dgm:cxn modelId="{CF7144B8-42DD-427F-B2E6-1153138A6EF0}" type="presParOf" srcId="{F2A3FA67-EFBC-4EA8-9E90-FF0209F8606B}" destId="{21BE9A26-E485-4C22-9664-E98811A9E8AE}" srcOrd="0" destOrd="0" presId="urn:microsoft.com/office/officeart/2005/8/layout/orgChart1"/>
    <dgm:cxn modelId="{46E8AEAD-543C-4FE3-8FF2-82EDF02A2D8C}" type="presParOf" srcId="{21BE9A26-E485-4C22-9664-E98811A9E8AE}" destId="{46EA752C-A694-49CA-8894-F32C6F77140F}" srcOrd="0" destOrd="0" presId="urn:microsoft.com/office/officeart/2005/8/layout/orgChart1"/>
    <dgm:cxn modelId="{88B247BB-DA9E-4B8F-9BC5-DC95A47AE613}" type="presParOf" srcId="{21BE9A26-E485-4C22-9664-E98811A9E8AE}" destId="{EF50D7B0-0DF9-452C-B347-A8AA5D173011}" srcOrd="1" destOrd="0" presId="urn:microsoft.com/office/officeart/2005/8/layout/orgChart1"/>
    <dgm:cxn modelId="{FC8D44EE-D1B7-4FA1-8DBA-5EE77F811154}" type="presParOf" srcId="{F2A3FA67-EFBC-4EA8-9E90-FF0209F8606B}" destId="{FEE25114-E053-4012-8549-77FA1971E9FD}" srcOrd="1" destOrd="0" presId="urn:microsoft.com/office/officeart/2005/8/layout/orgChart1"/>
    <dgm:cxn modelId="{C1162D6C-5203-46D6-AEC2-216C04E63E9C}" type="presParOf" srcId="{F2A3FA67-EFBC-4EA8-9E90-FF0209F8606B}" destId="{A9AE720F-59B7-4D93-8660-8E5531341E9C}" srcOrd="2" destOrd="0" presId="urn:microsoft.com/office/officeart/2005/8/layout/orgChart1"/>
    <dgm:cxn modelId="{28416322-9D6E-4F7D-8652-EC7CFE79DECF}" type="presParOf" srcId="{AEAF02A3-ED3D-4FFD-8284-BE0449B3C858}" destId="{6C16A29E-0245-46DA-A118-9BC8A3D9EE6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1A9F7-9547-48E8-A315-BCE76CCBF7C2}">
      <dsp:nvSpPr>
        <dsp:cNvPr id="0" name=""/>
        <dsp:cNvSpPr/>
      </dsp:nvSpPr>
      <dsp:spPr>
        <a:xfrm>
          <a:off x="2424128" y="1118955"/>
          <a:ext cx="1715088" cy="297660"/>
        </a:xfrm>
        <a:custGeom>
          <a:avLst/>
          <a:gdLst/>
          <a:ahLst/>
          <a:cxnLst/>
          <a:rect l="0" t="0" r="0" b="0"/>
          <a:pathLst>
            <a:path>
              <a:moveTo>
                <a:pt x="0" y="0"/>
              </a:moveTo>
              <a:lnTo>
                <a:pt x="0" y="148830"/>
              </a:lnTo>
              <a:lnTo>
                <a:pt x="1715088" y="148830"/>
              </a:lnTo>
              <a:lnTo>
                <a:pt x="1715088" y="297660"/>
              </a:lnTo>
            </a:path>
          </a:pathLst>
        </a:custGeom>
        <a:noFill/>
        <a:ln w="19050" cap="flat" cmpd="sng" algn="ctr">
          <a:solidFill>
            <a:srgbClr val="065598"/>
          </a:solidFill>
          <a:prstDash val="solid"/>
          <a:miter lim="800000"/>
        </a:ln>
        <a:effectLst/>
      </dsp:spPr>
      <dsp:style>
        <a:lnRef idx="2">
          <a:scrgbClr r="0" g="0" b="0"/>
        </a:lnRef>
        <a:fillRef idx="0">
          <a:scrgbClr r="0" g="0" b="0"/>
        </a:fillRef>
        <a:effectRef idx="0">
          <a:scrgbClr r="0" g="0" b="0"/>
        </a:effectRef>
        <a:fontRef idx="minor"/>
      </dsp:style>
    </dsp:sp>
    <dsp:sp modelId="{1EC97792-7C3E-4797-AB87-DA8D5ECEA24E}">
      <dsp:nvSpPr>
        <dsp:cNvPr id="0" name=""/>
        <dsp:cNvSpPr/>
      </dsp:nvSpPr>
      <dsp:spPr>
        <a:xfrm>
          <a:off x="2378408" y="1118955"/>
          <a:ext cx="91440" cy="297660"/>
        </a:xfrm>
        <a:custGeom>
          <a:avLst/>
          <a:gdLst/>
          <a:ahLst/>
          <a:cxnLst/>
          <a:rect l="0" t="0" r="0" b="0"/>
          <a:pathLst>
            <a:path>
              <a:moveTo>
                <a:pt x="45720" y="0"/>
              </a:moveTo>
              <a:lnTo>
                <a:pt x="45720" y="297660"/>
              </a:lnTo>
            </a:path>
          </a:pathLst>
        </a:custGeom>
        <a:noFill/>
        <a:ln w="19050" cap="flat" cmpd="sng" algn="ctr">
          <a:solidFill>
            <a:srgbClr val="04628C"/>
          </a:solidFill>
          <a:prstDash val="solid"/>
          <a:miter lim="800000"/>
        </a:ln>
        <a:effectLst/>
      </dsp:spPr>
      <dsp:style>
        <a:lnRef idx="2">
          <a:scrgbClr r="0" g="0" b="0"/>
        </a:lnRef>
        <a:fillRef idx="0">
          <a:scrgbClr r="0" g="0" b="0"/>
        </a:fillRef>
        <a:effectRef idx="0">
          <a:scrgbClr r="0" g="0" b="0"/>
        </a:effectRef>
        <a:fontRef idx="minor"/>
      </dsp:style>
    </dsp:sp>
    <dsp:sp modelId="{42F6B84A-DC47-4B9D-BE41-CFF4CB19B5B8}">
      <dsp:nvSpPr>
        <dsp:cNvPr id="0" name=""/>
        <dsp:cNvSpPr/>
      </dsp:nvSpPr>
      <dsp:spPr>
        <a:xfrm>
          <a:off x="709039" y="1118955"/>
          <a:ext cx="1715088" cy="297660"/>
        </a:xfrm>
        <a:custGeom>
          <a:avLst/>
          <a:gdLst/>
          <a:ahLst/>
          <a:cxnLst/>
          <a:rect l="0" t="0" r="0" b="0"/>
          <a:pathLst>
            <a:path>
              <a:moveTo>
                <a:pt x="1715088" y="0"/>
              </a:moveTo>
              <a:lnTo>
                <a:pt x="1715088" y="148830"/>
              </a:lnTo>
              <a:lnTo>
                <a:pt x="0" y="148830"/>
              </a:lnTo>
              <a:lnTo>
                <a:pt x="0" y="297660"/>
              </a:lnTo>
            </a:path>
          </a:pathLst>
        </a:custGeom>
        <a:noFill/>
        <a:ln w="19050" cap="flat" cmpd="sng" algn="ctr">
          <a:solidFill>
            <a:srgbClr val="065598"/>
          </a:solidFill>
          <a:prstDash val="solid"/>
          <a:miter lim="800000"/>
        </a:ln>
        <a:effectLst/>
      </dsp:spPr>
      <dsp:style>
        <a:lnRef idx="2">
          <a:scrgbClr r="0" g="0" b="0"/>
        </a:lnRef>
        <a:fillRef idx="0">
          <a:scrgbClr r="0" g="0" b="0"/>
        </a:fillRef>
        <a:effectRef idx="0">
          <a:scrgbClr r="0" g="0" b="0"/>
        </a:effectRef>
        <a:fontRef idx="minor"/>
      </dsp:style>
    </dsp:sp>
    <dsp:sp modelId="{92B58485-A275-4C30-BBC7-D026C424F142}">
      <dsp:nvSpPr>
        <dsp:cNvPr id="0" name=""/>
        <dsp:cNvSpPr/>
      </dsp:nvSpPr>
      <dsp:spPr>
        <a:xfrm>
          <a:off x="1715414" y="410241"/>
          <a:ext cx="1417428" cy="708714"/>
        </a:xfrm>
        <a:prstGeom prst="rect">
          <a:avLst/>
        </a:prstGeom>
        <a:solidFill>
          <a:srgbClr val="06559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Racing game</a:t>
          </a:r>
        </a:p>
      </dsp:txBody>
      <dsp:txXfrm>
        <a:off x="1715414" y="410241"/>
        <a:ext cx="1417428" cy="708714"/>
      </dsp:txXfrm>
    </dsp:sp>
    <dsp:sp modelId="{97E47634-0B02-483E-8AB8-EA45576920FC}">
      <dsp:nvSpPr>
        <dsp:cNvPr id="0" name=""/>
        <dsp:cNvSpPr/>
      </dsp:nvSpPr>
      <dsp:spPr>
        <a:xfrm>
          <a:off x="325" y="1416615"/>
          <a:ext cx="1417428" cy="708714"/>
        </a:xfrm>
        <a:prstGeom prst="rect">
          <a:avLst/>
        </a:prstGeom>
        <a:solidFill>
          <a:srgbClr val="06559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err="1"/>
            <a:t>showMenu</a:t>
          </a:r>
          <a:r>
            <a:rPr lang="en-GB" sz="1300" kern="1200"/>
            <a:t>()</a:t>
          </a:r>
        </a:p>
      </dsp:txBody>
      <dsp:txXfrm>
        <a:off x="325" y="1416615"/>
        <a:ext cx="1417428" cy="708714"/>
      </dsp:txXfrm>
    </dsp:sp>
    <dsp:sp modelId="{F99BD75E-12B2-4146-8B84-A0AAB75130A7}">
      <dsp:nvSpPr>
        <dsp:cNvPr id="0" name=""/>
        <dsp:cNvSpPr/>
      </dsp:nvSpPr>
      <dsp:spPr>
        <a:xfrm>
          <a:off x="1715414" y="1416615"/>
          <a:ext cx="1417428" cy="708714"/>
        </a:xfrm>
        <a:prstGeom prst="rect">
          <a:avLst/>
        </a:prstGeom>
        <a:solidFill>
          <a:srgbClr val="06559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err="1"/>
            <a:t>showKeys</a:t>
          </a:r>
          <a:r>
            <a:rPr lang="en-GB" sz="1300" kern="1200"/>
            <a:t>()</a:t>
          </a:r>
        </a:p>
      </dsp:txBody>
      <dsp:txXfrm>
        <a:off x="1715414" y="1416615"/>
        <a:ext cx="1417428" cy="708714"/>
      </dsp:txXfrm>
    </dsp:sp>
    <dsp:sp modelId="{46EA752C-A694-49CA-8894-F32C6F77140F}">
      <dsp:nvSpPr>
        <dsp:cNvPr id="0" name=""/>
        <dsp:cNvSpPr/>
      </dsp:nvSpPr>
      <dsp:spPr>
        <a:xfrm>
          <a:off x="3430502" y="1416615"/>
          <a:ext cx="1417428" cy="708714"/>
        </a:xfrm>
        <a:prstGeom prst="rect">
          <a:avLst/>
        </a:prstGeom>
        <a:solidFill>
          <a:srgbClr val="06559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err="1"/>
            <a:t>showHighScores</a:t>
          </a:r>
          <a:r>
            <a:rPr lang="en-GB" sz="1300" kern="1200"/>
            <a:t>()</a:t>
          </a:r>
        </a:p>
      </dsp:txBody>
      <dsp:txXfrm>
        <a:off x="3430502" y="1416615"/>
        <a:ext cx="1417428" cy="70871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620A6D-1C0A-4AD5-82E6-D657C710C1F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93989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65598"/>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27015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B436509A-5D20-4B10-AA51-1C355C26F9B8}"/>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99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C87DA"/>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11031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Text Placeholder 11">
            <a:extLst>
              <a:ext uri="{FF2B5EF4-FFF2-40B4-BE49-F238E27FC236}">
                <a16:creationId xmlns:a16="http://schemas.microsoft.com/office/drawing/2014/main" id="{1EF22793-C2FF-4677-8EBB-9021F3F3C852}"/>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9788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BF2E07-29F3-4CE4-9BD5-0931556990F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F6C2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6559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1" name="Graphic 10">
            <a:extLst>
              <a:ext uri="{FF2B5EF4-FFF2-40B4-BE49-F238E27FC236}">
                <a16:creationId xmlns:a16="http://schemas.microsoft.com/office/drawing/2014/main" id="{86FCD402-F3A3-4128-987E-73ABA61A83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3" name="TextBox 12">
            <a:extLst>
              <a:ext uri="{FF2B5EF4-FFF2-40B4-BE49-F238E27FC236}">
                <a16:creationId xmlns:a16="http://schemas.microsoft.com/office/drawing/2014/main" id="{233CBC3C-02E5-42AA-9746-0BE13474AF0A}"/>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Procedures and functions</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10 Advanced programming and databases</a:t>
            </a:r>
          </a:p>
          <a:p>
            <a:pPr>
              <a:spcBef>
                <a:spcPts val="288"/>
              </a:spcBef>
            </a:pPr>
            <a:endParaRPr lang="en-US" sz="1200" b="0">
              <a:solidFill>
                <a:srgbClr val="FFFFFF"/>
              </a:solidFill>
              <a:latin typeface="Arial"/>
              <a:cs typeface="Arial"/>
            </a:endParaRPr>
          </a:p>
        </p:txBody>
      </p:sp>
    </p:spTree>
    <p:extLst>
      <p:ext uri="{BB962C8B-B14F-4D97-AF65-F5344CB8AC3E}">
        <p14:creationId xmlns:p14="http://schemas.microsoft.com/office/powerpoint/2010/main" val="141503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swer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9EF0A37-7309-4DCC-8FC1-4365929B856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F6C2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6559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7" name="Graphic 6">
            <a:extLst>
              <a:ext uri="{FF2B5EF4-FFF2-40B4-BE49-F238E27FC236}">
                <a16:creationId xmlns:a16="http://schemas.microsoft.com/office/drawing/2014/main" id="{7937E502-BC0E-45D7-B95F-15DFD88D759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900257"/>
            <a:ext cx="1474704" cy="554400"/>
          </a:xfrm>
          <a:prstGeom prst="rect">
            <a:avLst/>
          </a:prstGeom>
        </p:spPr>
      </p:pic>
      <p:pic>
        <p:nvPicPr>
          <p:cNvPr id="13" name="Graphic 12">
            <a:extLst>
              <a:ext uri="{FF2B5EF4-FFF2-40B4-BE49-F238E27FC236}">
                <a16:creationId xmlns:a16="http://schemas.microsoft.com/office/drawing/2014/main" id="{737B704E-7A6D-4311-8B0F-D8FB0A0C71B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
        <p:nvSpPr>
          <p:cNvPr id="12" name="TextBox 11">
            <a:extLst>
              <a:ext uri="{FF2B5EF4-FFF2-40B4-BE49-F238E27FC236}">
                <a16:creationId xmlns:a16="http://schemas.microsoft.com/office/drawing/2014/main" id="{C857618D-F62A-44E2-968E-898C345D9B93}"/>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Procedures and functions</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10 Advanced programming and databases</a:t>
            </a:r>
          </a:p>
          <a:p>
            <a:pPr>
              <a:spcBef>
                <a:spcPts val="288"/>
              </a:spcBef>
            </a:pPr>
            <a:endParaRPr lang="en-US" sz="1200" b="0">
              <a:solidFill>
                <a:srgbClr val="FFFFFF"/>
              </a:solidFill>
              <a:latin typeface="Arial"/>
              <a:cs typeface="Arial"/>
            </a:endParaRPr>
          </a:p>
        </p:txBody>
      </p:sp>
    </p:spTree>
    <p:extLst>
      <p:ext uri="{BB962C8B-B14F-4D97-AF65-F5344CB8AC3E}">
        <p14:creationId xmlns:p14="http://schemas.microsoft.com/office/powerpoint/2010/main" val="159628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271906-971F-48E0-ABD4-3C8F0A18F7F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9224"/>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4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a:extLst>
              <a:ext uri="{FF2B5EF4-FFF2-40B4-BE49-F238E27FC236}">
                <a16:creationId xmlns:a16="http://schemas.microsoft.com/office/drawing/2014/main" id="{D4DB0278-ED7C-4B58-A5D4-05859B9762F4}"/>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F6C2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6559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2" name="Graphic 11">
            <a:extLst>
              <a:ext uri="{FF2B5EF4-FFF2-40B4-BE49-F238E27FC236}">
                <a16:creationId xmlns:a16="http://schemas.microsoft.com/office/drawing/2014/main" id="{81A0ABD9-8182-49AA-8C78-F4B9E5FFABB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
        <p:nvSpPr>
          <p:cNvPr id="9" name="TextBox 8">
            <a:extLst>
              <a:ext uri="{FF2B5EF4-FFF2-40B4-BE49-F238E27FC236}">
                <a16:creationId xmlns:a16="http://schemas.microsoft.com/office/drawing/2014/main" id="{4FCC2BB0-139A-4615-912B-3B26C50C21D5}"/>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Procedures and functions</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10 Advanced programming and databases</a:t>
            </a:r>
          </a:p>
          <a:p>
            <a:pPr>
              <a:spcBef>
                <a:spcPts val="288"/>
              </a:spcBef>
            </a:pPr>
            <a:endParaRPr lang="en-US" sz="1200" b="0">
              <a:solidFill>
                <a:srgbClr val="FFFFFF"/>
              </a:solidFill>
              <a:latin typeface="Arial"/>
              <a:cs typeface="Arial"/>
            </a:endParaRPr>
          </a:p>
        </p:txBody>
      </p:sp>
    </p:spTree>
    <p:extLst>
      <p:ext uri="{BB962C8B-B14F-4D97-AF65-F5344CB8AC3E}">
        <p14:creationId xmlns:p14="http://schemas.microsoft.com/office/powerpoint/2010/main" val="215989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5B4B0D-B7DC-4FA7-AAEB-68C37CFBD62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4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a:extLst>
              <a:ext uri="{FF2B5EF4-FFF2-40B4-BE49-F238E27FC236}">
                <a16:creationId xmlns:a16="http://schemas.microsoft.com/office/drawing/2014/main" id="{1CA50BDD-427A-438C-AFB5-DA67C815E830}"/>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F6C2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6559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EA46B622-6C4C-4FEF-9B18-6C9A2C8DE9B7}"/>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Procedures and functions</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10 Advanced programming and databases</a:t>
            </a:r>
          </a:p>
          <a:p>
            <a:pPr>
              <a:spcBef>
                <a:spcPts val="288"/>
              </a:spcBef>
            </a:pPr>
            <a:endParaRPr lang="en-US" sz="1200" b="0">
              <a:solidFill>
                <a:srgbClr val="FFFFFF"/>
              </a:solidFill>
              <a:latin typeface="Arial"/>
              <a:cs typeface="Arial"/>
            </a:endParaRPr>
          </a:p>
        </p:txBody>
      </p:sp>
    </p:spTree>
    <p:extLst>
      <p:ext uri="{BB962C8B-B14F-4D97-AF65-F5344CB8AC3E}">
        <p14:creationId xmlns:p14="http://schemas.microsoft.com/office/powerpoint/2010/main" val="248428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A62488-5D9D-47FA-B1BA-A5D1BF66A06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mn-lt"/>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8" name="Graphic 7">
            <a:extLst>
              <a:ext uri="{FF2B5EF4-FFF2-40B4-BE49-F238E27FC236}">
                <a16:creationId xmlns:a16="http://schemas.microsoft.com/office/drawing/2014/main" id="{8DEF5FEB-C6E7-43E0-A769-6BAD15C1633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0" name="TextBox 9">
            <a:extLst>
              <a:ext uri="{FF2B5EF4-FFF2-40B4-BE49-F238E27FC236}">
                <a16:creationId xmlns:a16="http://schemas.microsoft.com/office/drawing/2014/main" id="{7FE6E50D-A271-4E11-BA06-1459EE1B1962}"/>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Procedures and functions</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10 Advanced programming and databases</a:t>
            </a:r>
          </a:p>
          <a:p>
            <a:pPr>
              <a:spcBef>
                <a:spcPts val="288"/>
              </a:spcBef>
            </a:pPr>
            <a:endParaRPr lang="en-US" sz="1200" b="0">
              <a:solidFill>
                <a:srgbClr val="FFFFFF"/>
              </a:solidFill>
              <a:latin typeface="Arial"/>
              <a:cs typeface="Arial"/>
            </a:endParaRPr>
          </a:p>
        </p:txBody>
      </p:sp>
    </p:spTree>
    <p:extLst>
      <p:ext uri="{BB962C8B-B14F-4D97-AF65-F5344CB8AC3E}">
        <p14:creationId xmlns:p14="http://schemas.microsoft.com/office/powerpoint/2010/main" val="230241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8461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0" r:id="rId5"/>
    <p:sldLayoutId id="2147483666" r:id="rId6"/>
    <p:sldLayoutId id="2147483667"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88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D16226-E22D-4591-9892-9671F2FE8E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45439" y="4508001"/>
            <a:ext cx="6598561" cy="2350000"/>
          </a:xfrm>
          <a:prstGeom prst="rect">
            <a:avLst/>
          </a:prstGeom>
        </p:spPr>
      </p:pic>
      <p:sp>
        <p:nvSpPr>
          <p:cNvPr id="2" name="Text Placeholder 1"/>
          <p:cNvSpPr>
            <a:spLocks noGrp="1"/>
          </p:cNvSpPr>
          <p:nvPr>
            <p:ph type="body" sz="quarter" idx="13"/>
          </p:nvPr>
        </p:nvSpPr>
        <p:spPr/>
        <p:txBody>
          <a:bodyPr/>
          <a:lstStyle/>
          <a:p>
            <a:r>
              <a:rPr lang="en-GB"/>
              <a:t>A program using procedures</a:t>
            </a:r>
          </a:p>
        </p:txBody>
      </p:sp>
      <p:sp>
        <p:nvSpPr>
          <p:cNvPr id="3" name="Text Placeholder 2"/>
          <p:cNvSpPr>
            <a:spLocks noGrp="1"/>
          </p:cNvSpPr>
          <p:nvPr>
            <p:ph type="body" sz="quarter" idx="14"/>
          </p:nvPr>
        </p:nvSpPr>
        <p:spPr/>
        <p:txBody>
          <a:bodyPr/>
          <a:lstStyle/>
          <a:p>
            <a:r>
              <a:rPr lang="en-GB"/>
              <a:t>A racing game requires the following:</a:t>
            </a:r>
          </a:p>
          <a:p>
            <a:pPr lvl="1"/>
            <a:r>
              <a:rPr lang="en-GB"/>
              <a:t>Display a menu</a:t>
            </a:r>
          </a:p>
          <a:p>
            <a:pPr lvl="1"/>
            <a:r>
              <a:rPr lang="en-GB"/>
              <a:t>Display the keyboard controls for the game</a:t>
            </a:r>
          </a:p>
          <a:p>
            <a:pPr lvl="1"/>
            <a:r>
              <a:rPr lang="en-GB"/>
              <a:t>Display high scores in the game</a:t>
            </a:r>
          </a:p>
          <a:p>
            <a:endParaRPr lang="en-GB"/>
          </a:p>
        </p:txBody>
      </p:sp>
      <p:graphicFrame>
        <p:nvGraphicFramePr>
          <p:cNvPr id="21" name="Diagram 20">
            <a:extLst>
              <a:ext uri="{FF2B5EF4-FFF2-40B4-BE49-F238E27FC236}">
                <a16:creationId xmlns:a16="http://schemas.microsoft.com/office/drawing/2014/main" id="{F9B613BE-0EA8-4BE6-9EBF-3445BE74A864}"/>
              </a:ext>
            </a:extLst>
          </p:cNvPr>
          <p:cNvGraphicFramePr/>
          <p:nvPr>
            <p:extLst>
              <p:ext uri="{D42A27DB-BD31-4B8C-83A1-F6EECF244321}">
                <p14:modId xmlns:p14="http://schemas.microsoft.com/office/powerpoint/2010/main" val="3222019776"/>
              </p:ext>
            </p:extLst>
          </p:nvPr>
        </p:nvGraphicFramePr>
        <p:xfrm>
          <a:off x="940147" y="3200108"/>
          <a:ext cx="4848257" cy="2535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a:extLst>
              <a:ext uri="{FF2B5EF4-FFF2-40B4-BE49-F238E27FC236}">
                <a16:creationId xmlns:a16="http://schemas.microsoft.com/office/drawing/2014/main" id="{5E0B9951-E4BF-4FE8-8E23-42EE0EDD42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43030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FBF41C-46F8-4EB8-B460-4834ABF638E7}"/>
              </a:ext>
            </a:extLst>
          </p:cNvPr>
          <p:cNvSpPr>
            <a:spLocks noGrp="1"/>
          </p:cNvSpPr>
          <p:nvPr>
            <p:ph type="body" sz="quarter" idx="13"/>
          </p:nvPr>
        </p:nvSpPr>
        <p:spPr/>
        <p:txBody>
          <a:bodyPr/>
          <a:lstStyle/>
          <a:p>
            <a:r>
              <a:rPr lang="en-GB" err="1"/>
              <a:t>showMenu</a:t>
            </a:r>
            <a:r>
              <a:rPr lang="en-GB"/>
              <a:t> procedure</a:t>
            </a:r>
          </a:p>
        </p:txBody>
      </p:sp>
      <p:sp>
        <p:nvSpPr>
          <p:cNvPr id="3" name="Text Placeholder 2">
            <a:extLst>
              <a:ext uri="{FF2B5EF4-FFF2-40B4-BE49-F238E27FC236}">
                <a16:creationId xmlns:a16="http://schemas.microsoft.com/office/drawing/2014/main" id="{63E7C424-14A6-4F61-8EF1-561A3510B6EA}"/>
              </a:ext>
            </a:extLst>
          </p:cNvPr>
          <p:cNvSpPr>
            <a:spLocks noGrp="1"/>
          </p:cNvSpPr>
          <p:nvPr>
            <p:ph type="body" sz="quarter" idx="14"/>
          </p:nvPr>
        </p:nvSpPr>
        <p:spPr/>
        <p:txBody>
          <a:bodyPr/>
          <a:lstStyle/>
          <a:p>
            <a:pPr marL="444500" lvl="1" indent="0">
              <a:buNone/>
            </a:pPr>
            <a:r>
              <a:rPr lang="en-GB">
                <a:solidFill>
                  <a:srgbClr val="065598"/>
                </a:solidFill>
                <a:latin typeface="Consolas" panose="020B0609020204030204" pitchFamily="49" charset="0"/>
              </a:rPr>
              <a:t>PROCEDURE </a:t>
            </a:r>
            <a:r>
              <a:rPr lang="en-GB" err="1">
                <a:solidFill>
                  <a:srgbClr val="065598"/>
                </a:solidFill>
                <a:latin typeface="Consolas" panose="020B0609020204030204" pitchFamily="49" charset="0"/>
              </a:rPr>
              <a:t>showMenu</a:t>
            </a:r>
            <a:br>
              <a:rPr lang="en-GB">
                <a:solidFill>
                  <a:srgbClr val="065598"/>
                </a:solidFill>
                <a:latin typeface="Consolas" panose="020B0609020204030204" pitchFamily="49" charset="0"/>
              </a:rPr>
            </a:br>
            <a:r>
              <a:rPr lang="en-GB">
                <a:solidFill>
                  <a:srgbClr val="065598"/>
                </a:solidFill>
                <a:latin typeface="Consolas" panose="020B0609020204030204" pitchFamily="49" charset="0"/>
              </a:rPr>
              <a:t>    OUTPUT "      Menu "</a:t>
            </a:r>
            <a:br>
              <a:rPr lang="en-GB">
                <a:solidFill>
                  <a:srgbClr val="065598"/>
                </a:solidFill>
                <a:latin typeface="Consolas" panose="020B0609020204030204" pitchFamily="49" charset="0"/>
              </a:rPr>
            </a:br>
            <a:r>
              <a:rPr lang="en-GB">
                <a:solidFill>
                  <a:srgbClr val="065598"/>
                </a:solidFill>
                <a:latin typeface="Consolas" panose="020B0609020204030204" pitchFamily="49" charset="0"/>
              </a:rPr>
              <a:t>    OUTPUT "=================="</a:t>
            </a:r>
            <a:br>
              <a:rPr lang="en-GB">
                <a:solidFill>
                  <a:srgbClr val="065598"/>
                </a:solidFill>
                <a:latin typeface="Consolas" panose="020B0609020204030204" pitchFamily="49" charset="0"/>
              </a:rPr>
            </a:br>
            <a:r>
              <a:rPr lang="en-GB">
                <a:solidFill>
                  <a:srgbClr val="065598"/>
                </a:solidFill>
                <a:latin typeface="Consolas" panose="020B0609020204030204" pitchFamily="49" charset="0"/>
              </a:rPr>
              <a:t>    OUTPUT "1: Play game"</a:t>
            </a:r>
            <a:br>
              <a:rPr lang="en-GB">
                <a:solidFill>
                  <a:srgbClr val="065598"/>
                </a:solidFill>
                <a:latin typeface="Consolas" panose="020B0609020204030204" pitchFamily="49" charset="0"/>
              </a:rPr>
            </a:br>
            <a:r>
              <a:rPr lang="en-GB">
                <a:solidFill>
                  <a:srgbClr val="065598"/>
                </a:solidFill>
                <a:latin typeface="Consolas" panose="020B0609020204030204" pitchFamily="49" charset="0"/>
              </a:rPr>
              <a:t>    OUTPUT "2: Show key controls"</a:t>
            </a:r>
            <a:br>
              <a:rPr lang="en-GB">
                <a:solidFill>
                  <a:srgbClr val="065598"/>
                </a:solidFill>
                <a:latin typeface="Consolas" panose="020B0609020204030204" pitchFamily="49" charset="0"/>
              </a:rPr>
            </a:br>
            <a:r>
              <a:rPr lang="en-GB">
                <a:solidFill>
                  <a:srgbClr val="065598"/>
                </a:solidFill>
                <a:latin typeface="Consolas" panose="020B0609020204030204" pitchFamily="49" charset="0"/>
              </a:rPr>
              <a:t>    OUTPUT "3: High scores"</a:t>
            </a:r>
            <a:br>
              <a:rPr lang="en-GB">
                <a:solidFill>
                  <a:srgbClr val="065598"/>
                </a:solidFill>
                <a:latin typeface="Consolas" panose="020B0609020204030204" pitchFamily="49" charset="0"/>
              </a:rPr>
            </a:br>
            <a:r>
              <a:rPr lang="en-GB">
                <a:solidFill>
                  <a:srgbClr val="065598"/>
                </a:solidFill>
                <a:latin typeface="Consolas" panose="020B0609020204030204" pitchFamily="49" charset="0"/>
              </a:rPr>
              <a:t>    OUTPUT "4: Return to main menu"</a:t>
            </a:r>
            <a:br>
              <a:rPr lang="en-GB">
                <a:solidFill>
                  <a:srgbClr val="065598"/>
                </a:solidFill>
                <a:latin typeface="Consolas" panose="020B0609020204030204" pitchFamily="49" charset="0"/>
              </a:rPr>
            </a:br>
            <a:r>
              <a:rPr lang="en-GB">
                <a:solidFill>
                  <a:srgbClr val="065598"/>
                </a:solidFill>
                <a:latin typeface="Consolas" panose="020B0609020204030204" pitchFamily="49" charset="0"/>
              </a:rPr>
              <a:t>    OUTPUT "5: Exit game"</a:t>
            </a:r>
            <a:br>
              <a:rPr lang="en-GB">
                <a:solidFill>
                  <a:srgbClr val="065598"/>
                </a:solidFill>
                <a:latin typeface="Consolas" panose="020B0609020204030204" pitchFamily="49" charset="0"/>
              </a:rPr>
            </a:br>
            <a:r>
              <a:rPr lang="en-GB">
                <a:solidFill>
                  <a:srgbClr val="065598"/>
                </a:solidFill>
                <a:latin typeface="Consolas" panose="020B0609020204030204" pitchFamily="49" charset="0"/>
              </a:rPr>
              <a:t>ENDPROCEDURE</a:t>
            </a:r>
          </a:p>
          <a:p>
            <a:pPr marL="444500" lvl="1" indent="0">
              <a:buNone/>
            </a:pPr>
            <a:r>
              <a:rPr lang="en-GB">
                <a:solidFill>
                  <a:srgbClr val="065598"/>
                </a:solidFill>
                <a:latin typeface="Consolas" panose="020B0609020204030204" pitchFamily="49" charset="0"/>
              </a:rPr>
              <a:t>CALL </a:t>
            </a:r>
            <a:r>
              <a:rPr lang="en-GB" err="1">
                <a:solidFill>
                  <a:srgbClr val="065598"/>
                </a:solidFill>
                <a:latin typeface="Consolas" panose="020B0609020204030204" pitchFamily="49" charset="0"/>
              </a:rPr>
              <a:t>showMenu</a:t>
            </a:r>
            <a:endParaRPr lang="en-GB">
              <a:solidFill>
                <a:srgbClr val="065598"/>
              </a:solidFill>
            </a:endParaRPr>
          </a:p>
          <a:p>
            <a:r>
              <a:rPr lang="en-GB"/>
              <a:t>How many parameters does </a:t>
            </a:r>
            <a:r>
              <a:rPr lang="en-GB" err="1"/>
              <a:t>showMenu</a:t>
            </a:r>
            <a:r>
              <a:rPr lang="en-GB"/>
              <a:t> have?</a:t>
            </a:r>
          </a:p>
          <a:p>
            <a:pPr lvl="1"/>
            <a:r>
              <a:rPr lang="en-GB"/>
              <a:t>Write a procedure that will show the keyboard controls </a:t>
            </a:r>
            <a:br>
              <a:rPr lang="en-GB"/>
            </a:br>
            <a:r>
              <a:rPr lang="en-GB"/>
              <a:t>of the game</a:t>
            </a:r>
          </a:p>
          <a:p>
            <a:pPr marL="444500" lvl="1" indent="0">
              <a:buNone/>
            </a:pPr>
            <a:endParaRPr lang="en-GB">
              <a:latin typeface="Consolas" panose="020B0609020204030204" pitchFamily="49" charset="0"/>
            </a:endParaRPr>
          </a:p>
        </p:txBody>
      </p:sp>
      <p:sp>
        <p:nvSpPr>
          <p:cNvPr id="5" name="TextBox 4">
            <a:extLst>
              <a:ext uri="{FF2B5EF4-FFF2-40B4-BE49-F238E27FC236}">
                <a16:creationId xmlns:a16="http://schemas.microsoft.com/office/drawing/2014/main" id="{E200002D-BD17-48F5-A63B-FE41708559A4}"/>
              </a:ext>
            </a:extLst>
          </p:cNvPr>
          <p:cNvSpPr txBox="1"/>
          <p:nvPr/>
        </p:nvSpPr>
        <p:spPr>
          <a:xfrm>
            <a:off x="3348026" y="4339551"/>
            <a:ext cx="2882471" cy="646331"/>
          </a:xfrm>
          <a:prstGeom prst="rect">
            <a:avLst/>
          </a:prstGeom>
          <a:noFill/>
        </p:spPr>
        <p:txBody>
          <a:bodyPr wrap="square" rtlCol="0">
            <a:spAutoFit/>
          </a:bodyPr>
          <a:lstStyle/>
          <a:p>
            <a:r>
              <a:rPr lang="en-GB"/>
              <a:t>This calls the procedure named </a:t>
            </a:r>
            <a:r>
              <a:rPr lang="en-GB" err="1"/>
              <a:t>showMenu</a:t>
            </a:r>
            <a:endParaRPr lang="en-GB"/>
          </a:p>
        </p:txBody>
      </p:sp>
      <p:cxnSp>
        <p:nvCxnSpPr>
          <p:cNvPr id="7" name="Straight Arrow Connector 6">
            <a:extLst>
              <a:ext uri="{FF2B5EF4-FFF2-40B4-BE49-F238E27FC236}">
                <a16:creationId xmlns:a16="http://schemas.microsoft.com/office/drawing/2014/main" id="{58946AA2-9693-4C34-B253-C8BD8AD38468}"/>
              </a:ext>
            </a:extLst>
          </p:cNvPr>
          <p:cNvCxnSpPr/>
          <p:nvPr/>
        </p:nvCxnSpPr>
        <p:spPr>
          <a:xfrm>
            <a:off x="614101" y="1879134"/>
            <a:ext cx="434523" cy="0"/>
          </a:xfrm>
          <a:prstGeom prst="straightConnector1">
            <a:avLst/>
          </a:prstGeom>
          <a:ln w="28575">
            <a:solidFill>
              <a:srgbClr val="3F6C27"/>
            </a:solidFill>
            <a:tailEnd type="triangle"/>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1E58C6D6-5032-4ED9-A404-A92D28563FBB}"/>
              </a:ext>
            </a:extLst>
          </p:cNvPr>
          <p:cNvCxnSpPr>
            <a:cxnSpLocks/>
          </p:cNvCxnSpPr>
          <p:nvPr/>
        </p:nvCxnSpPr>
        <p:spPr>
          <a:xfrm flipV="1">
            <a:off x="614101" y="1879136"/>
            <a:ext cx="0" cy="2460415"/>
          </a:xfrm>
          <a:prstGeom prst="line">
            <a:avLst/>
          </a:prstGeom>
          <a:ln w="28575">
            <a:solidFill>
              <a:srgbClr val="3F6C27"/>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2D25A52-85AB-460C-94BD-AEDE07A62A53}"/>
              </a:ext>
            </a:extLst>
          </p:cNvPr>
          <p:cNvCxnSpPr>
            <a:cxnSpLocks/>
          </p:cNvCxnSpPr>
          <p:nvPr/>
        </p:nvCxnSpPr>
        <p:spPr>
          <a:xfrm>
            <a:off x="614101" y="4339551"/>
            <a:ext cx="434523" cy="0"/>
          </a:xfrm>
          <a:prstGeom prst="line">
            <a:avLst/>
          </a:prstGeom>
          <a:ln w="28575">
            <a:solidFill>
              <a:srgbClr val="3F6C2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2622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03E882-EAA5-473B-BF85-069151C2D484}"/>
              </a:ext>
            </a:extLst>
          </p:cNvPr>
          <p:cNvSpPr>
            <a:spLocks noGrp="1"/>
          </p:cNvSpPr>
          <p:nvPr>
            <p:ph type="body" sz="quarter" idx="13"/>
          </p:nvPr>
        </p:nvSpPr>
        <p:spPr/>
        <p:txBody>
          <a:bodyPr/>
          <a:lstStyle/>
          <a:p>
            <a:r>
              <a:rPr lang="en-GB" err="1"/>
              <a:t>showKeys</a:t>
            </a:r>
            <a:r>
              <a:rPr lang="en-GB"/>
              <a:t> procedure</a:t>
            </a:r>
          </a:p>
        </p:txBody>
      </p:sp>
      <p:sp>
        <p:nvSpPr>
          <p:cNvPr id="3" name="Text Placeholder 2">
            <a:extLst>
              <a:ext uri="{FF2B5EF4-FFF2-40B4-BE49-F238E27FC236}">
                <a16:creationId xmlns:a16="http://schemas.microsoft.com/office/drawing/2014/main" id="{DE6F1005-5BCD-46AD-A9D4-3C63DEE0A3B7}"/>
              </a:ext>
            </a:extLst>
          </p:cNvPr>
          <p:cNvSpPr>
            <a:spLocks noGrp="1"/>
          </p:cNvSpPr>
          <p:nvPr>
            <p:ph type="body" sz="quarter" idx="14"/>
          </p:nvPr>
        </p:nvSpPr>
        <p:spPr/>
        <p:txBody>
          <a:bodyPr/>
          <a:lstStyle/>
          <a:p>
            <a:pPr marL="444500" lvl="1" indent="0">
              <a:buNone/>
            </a:pPr>
            <a:r>
              <a:rPr lang="en-GB">
                <a:solidFill>
                  <a:srgbClr val="FF0000"/>
                </a:solidFill>
                <a:latin typeface="Consolas" panose="020B0609020204030204" pitchFamily="49" charset="0"/>
              </a:rPr>
              <a:t>PROCEDURE </a:t>
            </a:r>
            <a:r>
              <a:rPr lang="en-GB" err="1">
                <a:solidFill>
                  <a:srgbClr val="FF0000"/>
                </a:solidFill>
                <a:latin typeface="Consolas" panose="020B0609020204030204" pitchFamily="49" charset="0"/>
              </a:rPr>
              <a:t>showKeys</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OUTPUT "Keyboard controls"</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OUTPUT "================="</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OUTPUT "1: Up arrow - forwards"</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OUTPUT "2: Down arrow – backwards/brake"</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OUTPUT "3: Left arrow – turn left"</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OUTPUT "4: Right arrow – turn right"</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OUTPUT "5: R - refuel“</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ENDPROCEDURE</a:t>
            </a:r>
          </a:p>
          <a:p>
            <a:pPr marL="444500" lvl="1" indent="0">
              <a:buNone/>
            </a:pPr>
            <a:r>
              <a:rPr lang="en-GB">
                <a:solidFill>
                  <a:srgbClr val="FF0000"/>
                </a:solidFill>
                <a:latin typeface="Consolas" panose="020B0609020204030204" pitchFamily="49" charset="0"/>
              </a:rPr>
              <a:t>CALL </a:t>
            </a:r>
            <a:r>
              <a:rPr lang="en-GB" err="1">
                <a:solidFill>
                  <a:srgbClr val="FF0000"/>
                </a:solidFill>
                <a:latin typeface="Consolas" panose="020B0609020204030204" pitchFamily="49" charset="0"/>
              </a:rPr>
              <a:t>showKeys</a:t>
            </a:r>
            <a:endParaRPr lang="en-GB">
              <a:solidFill>
                <a:srgbClr val="FF0000"/>
              </a:solidFill>
              <a:latin typeface="Consolas" panose="020B0609020204030204" pitchFamily="49" charset="0"/>
            </a:endParaRPr>
          </a:p>
          <a:p>
            <a:r>
              <a:rPr lang="en-GB">
                <a:solidFill>
                  <a:srgbClr val="FF0000"/>
                </a:solidFill>
                <a:latin typeface="Arial" panose="020B0604020202020204" pitchFamily="34" charset="0"/>
                <a:cs typeface="Arial" panose="020B0604020202020204" pitchFamily="34" charset="0"/>
              </a:rPr>
              <a:t>Both </a:t>
            </a:r>
            <a:r>
              <a:rPr lang="en-GB" err="1">
                <a:solidFill>
                  <a:srgbClr val="FF0000"/>
                </a:solidFill>
                <a:latin typeface="Arial" panose="020B0604020202020204" pitchFamily="34" charset="0"/>
                <a:cs typeface="Arial" panose="020B0604020202020204" pitchFamily="34" charset="0"/>
              </a:rPr>
              <a:t>showKeys</a:t>
            </a:r>
            <a:r>
              <a:rPr lang="en-GB">
                <a:solidFill>
                  <a:srgbClr val="FF0000"/>
                </a:solidFill>
                <a:latin typeface="Arial" panose="020B0604020202020204" pitchFamily="34" charset="0"/>
                <a:cs typeface="Arial" panose="020B0604020202020204" pitchFamily="34" charset="0"/>
              </a:rPr>
              <a:t> and </a:t>
            </a:r>
            <a:r>
              <a:rPr lang="en-GB" err="1">
                <a:solidFill>
                  <a:srgbClr val="FF0000"/>
                </a:solidFill>
                <a:latin typeface="Arial" panose="020B0604020202020204" pitchFamily="34" charset="0"/>
                <a:cs typeface="Arial" panose="020B0604020202020204" pitchFamily="34" charset="0"/>
              </a:rPr>
              <a:t>showMenu</a:t>
            </a:r>
            <a:r>
              <a:rPr lang="en-GB">
                <a:solidFill>
                  <a:srgbClr val="FF0000"/>
                </a:solidFill>
                <a:latin typeface="Arial" panose="020B0604020202020204" pitchFamily="34" charset="0"/>
                <a:cs typeface="Arial" panose="020B0604020202020204" pitchFamily="34" charset="0"/>
              </a:rPr>
              <a:t> have no parameters</a:t>
            </a:r>
          </a:p>
          <a:p>
            <a:endParaRPr lang="en-GB"/>
          </a:p>
        </p:txBody>
      </p:sp>
    </p:spTree>
    <p:extLst>
      <p:ext uri="{BB962C8B-B14F-4D97-AF65-F5344CB8AC3E}">
        <p14:creationId xmlns:p14="http://schemas.microsoft.com/office/powerpoint/2010/main" val="1071159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1</a:t>
            </a:r>
          </a:p>
        </p:txBody>
      </p:sp>
      <p:sp>
        <p:nvSpPr>
          <p:cNvPr id="5" name="Text Placeholder 4"/>
          <p:cNvSpPr>
            <a:spLocks noGrp="1"/>
          </p:cNvSpPr>
          <p:nvPr>
            <p:ph type="body" sz="quarter" idx="14"/>
          </p:nvPr>
        </p:nvSpPr>
        <p:spPr>
          <a:xfrm>
            <a:off x="723900" y="1703388"/>
            <a:ext cx="7797800" cy="3454400"/>
          </a:xfrm>
        </p:spPr>
        <p:txBody>
          <a:bodyPr/>
          <a:lstStyle/>
          <a:p>
            <a:r>
              <a:rPr lang="en-GB"/>
              <a:t>Now complete </a:t>
            </a:r>
            <a:r>
              <a:rPr lang="en-GB" b="1"/>
              <a:t>Task 1</a:t>
            </a:r>
            <a:r>
              <a:rPr lang="en-GB"/>
              <a:t> on </a:t>
            </a:r>
            <a:r>
              <a:rPr lang="en-GB" b="1"/>
              <a:t>Worksheet 1</a:t>
            </a:r>
          </a:p>
        </p:txBody>
      </p:sp>
    </p:spTree>
    <p:extLst>
      <p:ext uri="{BB962C8B-B14F-4D97-AF65-F5344CB8AC3E}">
        <p14:creationId xmlns:p14="http://schemas.microsoft.com/office/powerpoint/2010/main" val="288394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Functions</a:t>
            </a:r>
          </a:p>
        </p:txBody>
      </p:sp>
      <p:sp>
        <p:nvSpPr>
          <p:cNvPr id="3" name="Text Placeholder 2"/>
          <p:cNvSpPr>
            <a:spLocks noGrp="1"/>
          </p:cNvSpPr>
          <p:nvPr>
            <p:ph type="body" sz="quarter" idx="14"/>
          </p:nvPr>
        </p:nvSpPr>
        <p:spPr>
          <a:xfrm>
            <a:off x="724280" y="1704179"/>
            <a:ext cx="7797230" cy="4546719"/>
          </a:xfrm>
        </p:spPr>
        <p:txBody>
          <a:bodyPr/>
          <a:lstStyle/>
          <a:p>
            <a:r>
              <a:rPr lang="en-GB"/>
              <a:t>Functions work just like procedures, except at the end they will return a value</a:t>
            </a:r>
            <a:endParaRPr lang="en-GB">
              <a:solidFill>
                <a:srgbClr val="BC6923"/>
              </a:solidFill>
            </a:endParaRPr>
          </a:p>
          <a:p>
            <a:pPr marL="715963" lvl="1" indent="0">
              <a:spcAft>
                <a:spcPts val="0"/>
              </a:spcAft>
              <a:buNone/>
              <a:tabLst>
                <a:tab pos="1168400" algn="l"/>
              </a:tabLst>
            </a:pPr>
            <a:r>
              <a:rPr lang="en-GB" sz="2400">
                <a:solidFill>
                  <a:srgbClr val="065598"/>
                </a:solidFill>
                <a:latin typeface="Consolas" panose="020B0609020204030204" pitchFamily="49" charset="0"/>
              </a:rPr>
              <a:t>FUNCTION sum(a, b)</a:t>
            </a:r>
          </a:p>
          <a:p>
            <a:pPr marL="715963" lvl="1" indent="0">
              <a:spcAft>
                <a:spcPts val="0"/>
              </a:spcAft>
              <a:buNone/>
              <a:tabLst>
                <a:tab pos="1168400" algn="l"/>
              </a:tabLst>
            </a:pPr>
            <a:r>
              <a:rPr lang="en-GB" sz="2400">
                <a:solidFill>
                  <a:srgbClr val="065598"/>
                </a:solidFill>
                <a:latin typeface="Consolas" panose="020B0609020204030204" pitchFamily="49" charset="0"/>
              </a:rPr>
              <a:t>	total </a:t>
            </a:r>
            <a:r>
              <a:rPr lang="en-GB" sz="2400">
                <a:solidFill>
                  <a:srgbClr val="065598"/>
                </a:solidFill>
                <a:latin typeface="Consolas" panose="020B0609020204030204" pitchFamily="49" charset="0"/>
                <a:cs typeface="Calibri" panose="020F0502020204030204" pitchFamily="34" charset="0"/>
                <a:sym typeface="Wingdings" panose="05000000000000000000" pitchFamily="2" charset="2"/>
              </a:rPr>
              <a:t>←</a:t>
            </a:r>
            <a:r>
              <a:rPr lang="en-GB" sz="2400">
                <a:solidFill>
                  <a:srgbClr val="065598"/>
                </a:solidFill>
                <a:latin typeface="Consolas" panose="020B0609020204030204" pitchFamily="49" charset="0"/>
              </a:rPr>
              <a:t> a + b</a:t>
            </a:r>
          </a:p>
          <a:p>
            <a:pPr marL="715963" lvl="1" indent="0">
              <a:spcAft>
                <a:spcPts val="0"/>
              </a:spcAft>
              <a:buNone/>
              <a:tabLst>
                <a:tab pos="1168400" algn="l"/>
              </a:tabLst>
            </a:pPr>
            <a:r>
              <a:rPr lang="en-GB" sz="2400">
                <a:solidFill>
                  <a:srgbClr val="065598"/>
                </a:solidFill>
                <a:latin typeface="Consolas" panose="020B0609020204030204" pitchFamily="49" charset="0"/>
              </a:rPr>
              <a:t>	RETURN total</a:t>
            </a:r>
          </a:p>
          <a:p>
            <a:pPr marL="715963" lvl="1" indent="0">
              <a:buNone/>
              <a:tabLst>
                <a:tab pos="1168400" algn="l"/>
              </a:tabLst>
            </a:pPr>
            <a:r>
              <a:rPr lang="en-GB" sz="2400">
                <a:solidFill>
                  <a:srgbClr val="065598"/>
                </a:solidFill>
                <a:latin typeface="Consolas" panose="020B0609020204030204" pitchFamily="49" charset="0"/>
              </a:rPr>
              <a:t>ENDFUNCTION</a:t>
            </a:r>
          </a:p>
          <a:p>
            <a:pPr marL="444500" lvl="1" indent="0">
              <a:spcAft>
                <a:spcPts val="0"/>
              </a:spcAft>
              <a:buNone/>
              <a:tabLst>
                <a:tab pos="989013" algn="l"/>
              </a:tabLst>
            </a:pPr>
            <a:r>
              <a:rPr lang="en-GB" sz="2400">
                <a:solidFill>
                  <a:srgbClr val="065598"/>
                </a:solidFill>
                <a:latin typeface="Consolas" panose="020B0609020204030204" pitchFamily="49" charset="0"/>
              </a:rPr>
              <a:t>answer </a:t>
            </a:r>
            <a:r>
              <a:rPr lang="en-GB" sz="2400">
                <a:solidFill>
                  <a:srgbClr val="065598"/>
                </a:solidFill>
                <a:latin typeface="Consolas" panose="020B0609020204030204" pitchFamily="49" charset="0"/>
                <a:cs typeface="Calibri" panose="020F0502020204030204" pitchFamily="34" charset="0"/>
                <a:sym typeface="Wingdings" panose="05000000000000000000" pitchFamily="2" charset="2"/>
              </a:rPr>
              <a:t>←</a:t>
            </a:r>
            <a:r>
              <a:rPr lang="en-GB" sz="2400">
                <a:solidFill>
                  <a:srgbClr val="065598"/>
                </a:solidFill>
                <a:latin typeface="Consolas" panose="020B0609020204030204" pitchFamily="49" charset="0"/>
                <a:sym typeface="Wingdings" panose="05000000000000000000" pitchFamily="2" charset="2"/>
              </a:rPr>
              <a:t> sum(5, 3)</a:t>
            </a:r>
            <a:br>
              <a:rPr lang="en-GB" sz="2400">
                <a:solidFill>
                  <a:srgbClr val="065598"/>
                </a:solidFill>
                <a:latin typeface="Consolas" panose="020B0609020204030204" pitchFamily="49" charset="0"/>
                <a:sym typeface="Wingdings" panose="05000000000000000000" pitchFamily="2" charset="2"/>
              </a:rPr>
            </a:br>
            <a:r>
              <a:rPr lang="en-GB" sz="2400">
                <a:solidFill>
                  <a:srgbClr val="065598"/>
                </a:solidFill>
                <a:latin typeface="Consolas" panose="020B0609020204030204" pitchFamily="49" charset="0"/>
                <a:sym typeface="Wingdings" panose="05000000000000000000" pitchFamily="2" charset="2"/>
              </a:rPr>
              <a:t>OUTPUT answer</a:t>
            </a:r>
          </a:p>
          <a:p>
            <a:pPr marL="444500" lvl="1" indent="0">
              <a:spcAft>
                <a:spcPts val="0"/>
              </a:spcAft>
              <a:buNone/>
              <a:tabLst>
                <a:tab pos="989013" algn="l"/>
              </a:tabLst>
            </a:pPr>
            <a:endParaRPr lang="en-GB" sz="2400">
              <a:latin typeface="Consolas" panose="020B0609020204030204" pitchFamily="49" charset="0"/>
              <a:sym typeface="Wingdings" panose="05000000000000000000" pitchFamily="2" charset="2"/>
            </a:endParaRPr>
          </a:p>
          <a:p>
            <a:pPr marL="449263" indent="-457200">
              <a:spcAft>
                <a:spcPts val="600"/>
              </a:spcAft>
              <a:tabLst>
                <a:tab pos="989013" algn="l"/>
              </a:tabLst>
            </a:pPr>
            <a:r>
              <a:rPr lang="en-GB">
                <a:latin typeface="Arial" panose="020B0604020202020204" pitchFamily="34" charset="0"/>
                <a:cs typeface="Arial" panose="020B0604020202020204" pitchFamily="34" charset="0"/>
                <a:sym typeface="Wingdings" panose="05000000000000000000" pitchFamily="2" charset="2"/>
              </a:rPr>
              <a:t>What is the output from the above function?</a:t>
            </a:r>
          </a:p>
          <a:p>
            <a:pPr marL="723600" lvl="1" indent="-280800">
              <a:spcAft>
                <a:spcPts val="0"/>
              </a:spcAft>
              <a:tabLst>
                <a:tab pos="989013" algn="l"/>
              </a:tabLst>
            </a:pPr>
            <a:r>
              <a:rPr lang="en-GB">
                <a:latin typeface="Arial" panose="020B0604020202020204" pitchFamily="34" charset="0"/>
                <a:cs typeface="Arial" panose="020B0604020202020204" pitchFamily="34" charset="0"/>
                <a:sym typeface="Wingdings" panose="05000000000000000000" pitchFamily="2" charset="2"/>
              </a:rPr>
              <a:t>Explain how it works</a:t>
            </a:r>
            <a:endParaRPr lang="en-GB">
              <a:latin typeface="Arial" panose="020B060402020202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18E77082-C43B-410F-A4D1-D8726E440488}"/>
              </a:ext>
            </a:extLst>
          </p:cNvPr>
          <p:cNvCxnSpPr/>
          <p:nvPr/>
        </p:nvCxnSpPr>
        <p:spPr>
          <a:xfrm flipH="1">
            <a:off x="4261607" y="3531765"/>
            <a:ext cx="121640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B1820C6-B9F4-42FB-BC6B-243981C509DA}"/>
              </a:ext>
            </a:extLst>
          </p:cNvPr>
          <p:cNvSpPr txBox="1"/>
          <p:nvPr/>
        </p:nvSpPr>
        <p:spPr>
          <a:xfrm>
            <a:off x="5478011" y="3288484"/>
            <a:ext cx="2759978" cy="646331"/>
          </a:xfrm>
          <a:prstGeom prst="rect">
            <a:avLst/>
          </a:prstGeom>
          <a:noFill/>
          <a:ln>
            <a:solidFill>
              <a:srgbClr val="FF0000"/>
            </a:solidFill>
          </a:ln>
        </p:spPr>
        <p:txBody>
          <a:bodyPr wrap="square" rtlCol="0">
            <a:spAutoFit/>
          </a:bodyPr>
          <a:lstStyle/>
          <a:p>
            <a:r>
              <a:rPr lang="en-GB"/>
              <a:t>This is a function as it returns a value</a:t>
            </a:r>
          </a:p>
        </p:txBody>
      </p:sp>
    </p:spTree>
    <p:extLst>
      <p:ext uri="{BB962C8B-B14F-4D97-AF65-F5344CB8AC3E}">
        <p14:creationId xmlns:p14="http://schemas.microsoft.com/office/powerpoint/2010/main" val="3864754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Functions</a:t>
            </a:r>
          </a:p>
        </p:txBody>
      </p:sp>
      <p:sp>
        <p:nvSpPr>
          <p:cNvPr id="3" name="Text Placeholder 2"/>
          <p:cNvSpPr>
            <a:spLocks noGrp="1"/>
          </p:cNvSpPr>
          <p:nvPr>
            <p:ph type="body" sz="quarter" idx="14"/>
          </p:nvPr>
        </p:nvSpPr>
        <p:spPr/>
        <p:txBody>
          <a:bodyPr/>
          <a:lstStyle/>
          <a:p>
            <a:pPr marL="715963" lvl="1" indent="0">
              <a:spcAft>
                <a:spcPts val="0"/>
              </a:spcAft>
              <a:buNone/>
              <a:tabLst>
                <a:tab pos="1168400" algn="l"/>
              </a:tabLst>
            </a:pPr>
            <a:r>
              <a:rPr lang="en-GB" sz="2400">
                <a:solidFill>
                  <a:srgbClr val="065598"/>
                </a:solidFill>
                <a:latin typeface="Consolas" panose="020B0609020204030204" pitchFamily="49" charset="0"/>
              </a:rPr>
              <a:t>FUNCTION sum(a, b)</a:t>
            </a:r>
          </a:p>
          <a:p>
            <a:pPr marL="715963" lvl="1" indent="0">
              <a:spcAft>
                <a:spcPts val="0"/>
              </a:spcAft>
              <a:buNone/>
              <a:tabLst>
                <a:tab pos="1168400" algn="l"/>
              </a:tabLst>
            </a:pPr>
            <a:r>
              <a:rPr lang="en-GB" sz="2400">
                <a:solidFill>
                  <a:srgbClr val="065598"/>
                </a:solidFill>
                <a:latin typeface="Consolas" panose="020B0609020204030204" pitchFamily="49" charset="0"/>
              </a:rPr>
              <a:t>	total </a:t>
            </a:r>
            <a:r>
              <a:rPr lang="en-GB" sz="2400">
                <a:solidFill>
                  <a:srgbClr val="065598"/>
                </a:solidFill>
                <a:latin typeface="Consolas" panose="020B0609020204030204" pitchFamily="49" charset="0"/>
                <a:cs typeface="Calibri" panose="020F0502020204030204" pitchFamily="34" charset="0"/>
                <a:sym typeface="Wingdings" panose="05000000000000000000" pitchFamily="2" charset="2"/>
              </a:rPr>
              <a:t>←</a:t>
            </a:r>
            <a:r>
              <a:rPr lang="en-GB" sz="2400">
                <a:solidFill>
                  <a:srgbClr val="065598"/>
                </a:solidFill>
                <a:latin typeface="Consolas" panose="020B0609020204030204" pitchFamily="49" charset="0"/>
              </a:rPr>
              <a:t> a + b</a:t>
            </a:r>
          </a:p>
          <a:p>
            <a:pPr marL="715963" lvl="1" indent="0">
              <a:spcAft>
                <a:spcPts val="0"/>
              </a:spcAft>
              <a:buNone/>
              <a:tabLst>
                <a:tab pos="1168400" algn="l"/>
              </a:tabLst>
            </a:pPr>
            <a:r>
              <a:rPr lang="en-GB" sz="2400">
                <a:solidFill>
                  <a:srgbClr val="065598"/>
                </a:solidFill>
                <a:latin typeface="Consolas" panose="020B0609020204030204" pitchFamily="49" charset="0"/>
              </a:rPr>
              <a:t>	RETURN total</a:t>
            </a:r>
          </a:p>
          <a:p>
            <a:pPr marL="715963" lvl="1" indent="0">
              <a:buNone/>
              <a:tabLst>
                <a:tab pos="1168400" algn="l"/>
              </a:tabLst>
            </a:pPr>
            <a:r>
              <a:rPr lang="en-GB" sz="2400">
                <a:solidFill>
                  <a:srgbClr val="065598"/>
                </a:solidFill>
                <a:latin typeface="Consolas" panose="020B0609020204030204" pitchFamily="49" charset="0"/>
              </a:rPr>
              <a:t>ENDFUNCTION</a:t>
            </a:r>
          </a:p>
          <a:p>
            <a:pPr marL="444500" lvl="1" indent="0">
              <a:spcAft>
                <a:spcPts val="0"/>
              </a:spcAft>
              <a:buNone/>
              <a:tabLst>
                <a:tab pos="989013" algn="l"/>
              </a:tabLst>
            </a:pPr>
            <a:r>
              <a:rPr lang="en-GB" sz="2400">
                <a:solidFill>
                  <a:srgbClr val="065598"/>
                </a:solidFill>
                <a:latin typeface="Consolas" panose="020B0609020204030204" pitchFamily="49" charset="0"/>
              </a:rPr>
              <a:t>answer </a:t>
            </a:r>
            <a:r>
              <a:rPr lang="en-GB" sz="2400">
                <a:solidFill>
                  <a:srgbClr val="065598"/>
                </a:solidFill>
                <a:latin typeface="Consolas" panose="020B0609020204030204" pitchFamily="49" charset="0"/>
                <a:cs typeface="Calibri" panose="020F0502020204030204" pitchFamily="34" charset="0"/>
                <a:sym typeface="Wingdings" panose="05000000000000000000" pitchFamily="2" charset="2"/>
              </a:rPr>
              <a:t>←</a:t>
            </a:r>
            <a:r>
              <a:rPr lang="en-GB" sz="2400">
                <a:solidFill>
                  <a:srgbClr val="065598"/>
                </a:solidFill>
                <a:latin typeface="Consolas" panose="020B0609020204030204" pitchFamily="49" charset="0"/>
                <a:sym typeface="Wingdings" panose="05000000000000000000" pitchFamily="2" charset="2"/>
              </a:rPr>
              <a:t> sum(5, 3)</a:t>
            </a:r>
            <a:br>
              <a:rPr lang="en-GB" sz="2400">
                <a:solidFill>
                  <a:srgbClr val="065598"/>
                </a:solidFill>
                <a:latin typeface="Consolas" panose="020B0609020204030204" pitchFamily="49" charset="0"/>
                <a:sym typeface="Wingdings" panose="05000000000000000000" pitchFamily="2" charset="2"/>
              </a:rPr>
            </a:br>
            <a:r>
              <a:rPr lang="en-GB" sz="2400">
                <a:solidFill>
                  <a:srgbClr val="065598"/>
                </a:solidFill>
                <a:latin typeface="Consolas" panose="020B0609020204030204" pitchFamily="49" charset="0"/>
                <a:sym typeface="Wingdings" panose="05000000000000000000" pitchFamily="2" charset="2"/>
              </a:rPr>
              <a:t>OUTPUT answer</a:t>
            </a:r>
          </a:p>
          <a:p>
            <a:pPr marL="444500" lvl="1" indent="0">
              <a:spcAft>
                <a:spcPts val="0"/>
              </a:spcAft>
              <a:buNone/>
              <a:tabLst>
                <a:tab pos="989013" algn="l"/>
              </a:tabLst>
            </a:pPr>
            <a:endParaRPr lang="en-GB" sz="2400">
              <a:latin typeface="Consolas" panose="020B0609020204030204" pitchFamily="49" charset="0"/>
              <a:sym typeface="Wingdings" panose="05000000000000000000" pitchFamily="2" charset="2"/>
            </a:endParaRPr>
          </a:p>
          <a:p>
            <a:pPr marL="449263" indent="-457200">
              <a:spcAft>
                <a:spcPts val="0"/>
              </a:spcAft>
              <a:tabLst>
                <a:tab pos="989013" algn="l"/>
              </a:tabLst>
            </a:pPr>
            <a:r>
              <a:rPr lang="en-GB">
                <a:latin typeface="Arial" panose="020B0604020202020204" pitchFamily="34" charset="0"/>
                <a:cs typeface="Arial" panose="020B0604020202020204" pitchFamily="34" charset="0"/>
                <a:sym typeface="Wingdings" panose="05000000000000000000" pitchFamily="2" charset="2"/>
              </a:rPr>
              <a:t>Output: </a:t>
            </a:r>
            <a:r>
              <a:rPr lang="en-GB">
                <a:solidFill>
                  <a:srgbClr val="FF0000"/>
                </a:solidFill>
                <a:latin typeface="Arial" panose="020B0604020202020204" pitchFamily="34" charset="0"/>
                <a:cs typeface="Arial" panose="020B0604020202020204" pitchFamily="34" charset="0"/>
                <a:sym typeface="Wingdings" panose="05000000000000000000" pitchFamily="2" charset="2"/>
              </a:rPr>
              <a:t>8</a:t>
            </a:r>
          </a:p>
          <a:p>
            <a:pPr marL="449263" indent="-457200">
              <a:spcAft>
                <a:spcPts val="600"/>
              </a:spcAft>
              <a:tabLst>
                <a:tab pos="989013" algn="l"/>
              </a:tabLst>
            </a:pPr>
            <a:r>
              <a:rPr lang="en-GB">
                <a:latin typeface="Arial" panose="020B0604020202020204" pitchFamily="34" charset="0"/>
                <a:cs typeface="Arial" panose="020B0604020202020204" pitchFamily="34" charset="0"/>
                <a:sym typeface="Wingdings" panose="05000000000000000000" pitchFamily="2" charset="2"/>
              </a:rPr>
              <a:t>Write a function named ‘greatest’ that has three parameters which are numbers</a:t>
            </a:r>
          </a:p>
          <a:p>
            <a:pPr marL="723600" lvl="1" indent="-280800">
              <a:tabLst>
                <a:tab pos="989013" algn="l"/>
              </a:tabLst>
            </a:pPr>
            <a:r>
              <a:rPr lang="en-GB">
                <a:latin typeface="Arial" panose="020B0604020202020204" pitchFamily="34" charset="0"/>
                <a:cs typeface="Arial" panose="020B0604020202020204" pitchFamily="34" charset="0"/>
                <a:sym typeface="Wingdings" panose="05000000000000000000" pitchFamily="2" charset="2"/>
              </a:rPr>
              <a:t>The function needs to return the greatest of the </a:t>
            </a:r>
            <a:br>
              <a:rPr lang="en-GB">
                <a:latin typeface="Arial" panose="020B0604020202020204" pitchFamily="34" charset="0"/>
                <a:cs typeface="Arial" panose="020B0604020202020204" pitchFamily="34" charset="0"/>
                <a:sym typeface="Wingdings" panose="05000000000000000000" pitchFamily="2" charset="2"/>
              </a:rPr>
            </a:br>
            <a:r>
              <a:rPr lang="en-GB">
                <a:latin typeface="Arial" panose="020B0604020202020204" pitchFamily="34" charset="0"/>
                <a:cs typeface="Arial" panose="020B0604020202020204" pitchFamily="34" charset="0"/>
                <a:sym typeface="Wingdings" panose="05000000000000000000" pitchFamily="2" charset="2"/>
              </a:rPr>
              <a:t>three numbers</a:t>
            </a:r>
          </a:p>
          <a:p>
            <a:pPr marL="901700" lvl="1" indent="-457200">
              <a:spcAft>
                <a:spcPts val="0"/>
              </a:spcAft>
              <a:tabLst>
                <a:tab pos="989013" algn="l"/>
              </a:tabLst>
            </a:pPr>
            <a:endParaRPr lang="en-GB">
              <a:latin typeface="Arial" panose="020B0604020202020204" pitchFamily="34" charset="0"/>
              <a:cs typeface="Arial" panose="020B0604020202020204" pitchFamily="34" charset="0"/>
            </a:endParaRPr>
          </a:p>
        </p:txBody>
      </p:sp>
      <p:cxnSp>
        <p:nvCxnSpPr>
          <p:cNvPr id="6" name="Straight Arrow Connector 5">
            <a:extLst>
              <a:ext uri="{FF2B5EF4-FFF2-40B4-BE49-F238E27FC236}">
                <a16:creationId xmlns:a16="http://schemas.microsoft.com/office/drawing/2014/main" id="{9ADD878D-5125-43BA-BFC8-FD0399358715}"/>
              </a:ext>
            </a:extLst>
          </p:cNvPr>
          <p:cNvCxnSpPr>
            <a:cxnSpLocks/>
          </p:cNvCxnSpPr>
          <p:nvPr/>
        </p:nvCxnSpPr>
        <p:spPr>
          <a:xfrm flipV="1">
            <a:off x="3447875" y="2104008"/>
            <a:ext cx="271869" cy="1226421"/>
          </a:xfrm>
          <a:prstGeom prst="straightConnector1">
            <a:avLst/>
          </a:prstGeom>
          <a:ln w="19050">
            <a:solidFill>
              <a:srgbClr val="FF0000"/>
            </a:solidFill>
            <a:tailEnd type="triangle" w="lg" len="med"/>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CDB5EA6D-8C38-48A2-8FE5-5C4D4785C819}"/>
              </a:ext>
            </a:extLst>
          </p:cNvPr>
          <p:cNvCxnSpPr>
            <a:cxnSpLocks/>
          </p:cNvCxnSpPr>
          <p:nvPr/>
        </p:nvCxnSpPr>
        <p:spPr>
          <a:xfrm flipV="1">
            <a:off x="3942826" y="2104008"/>
            <a:ext cx="229679" cy="1176089"/>
          </a:xfrm>
          <a:prstGeom prst="straightConnector1">
            <a:avLst/>
          </a:prstGeom>
          <a:ln w="19050">
            <a:solidFill>
              <a:srgbClr val="FF0000"/>
            </a:solidFill>
            <a:tailEnd type="triangle" w="lg" len="med"/>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7BB1A078-B76A-46E3-A337-79F4F970A342}"/>
              </a:ext>
            </a:extLst>
          </p:cNvPr>
          <p:cNvCxnSpPr/>
          <p:nvPr/>
        </p:nvCxnSpPr>
        <p:spPr>
          <a:xfrm flipH="1">
            <a:off x="3078760" y="2776756"/>
            <a:ext cx="142612" cy="553673"/>
          </a:xfrm>
          <a:prstGeom prst="straightConnector1">
            <a:avLst/>
          </a:prstGeom>
          <a:ln w="19050">
            <a:solidFill>
              <a:srgbClr val="FF0000"/>
            </a:solidFill>
            <a:tailEnd type="triangle" w="lg" len="med"/>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FCC6CC57-480E-47B3-92C9-92598B372D2A}"/>
              </a:ext>
            </a:extLst>
          </p:cNvPr>
          <p:cNvSpPr txBox="1"/>
          <p:nvPr/>
        </p:nvSpPr>
        <p:spPr>
          <a:xfrm>
            <a:off x="4845371" y="1756601"/>
            <a:ext cx="4012879" cy="3323987"/>
          </a:xfrm>
          <a:prstGeom prst="rect">
            <a:avLst/>
          </a:prstGeom>
          <a:noFill/>
        </p:spPr>
        <p:txBody>
          <a:bodyPr wrap="square" lIns="0" tIns="0" rIns="0" bIns="0" rtlCol="0">
            <a:spAutoFit/>
          </a:bodyPr>
          <a:lstStyle/>
          <a:p>
            <a:pPr marL="271463" lvl="1" indent="-271463">
              <a:spcAft>
                <a:spcPts val="0"/>
              </a:spcAft>
              <a:buFont typeface="Arial" panose="020B0604020202020204" pitchFamily="34" charset="0"/>
              <a:buChar char="•"/>
              <a:tabLst>
                <a:tab pos="989013" algn="l"/>
              </a:tabLst>
            </a:pPr>
            <a:r>
              <a:rPr lang="en-GB">
                <a:solidFill>
                  <a:srgbClr val="FF0000"/>
                </a:solidFill>
                <a:latin typeface="Arial" panose="020B0604020202020204" pitchFamily="34" charset="0"/>
                <a:cs typeface="Arial" panose="020B0604020202020204" pitchFamily="34" charset="0"/>
                <a:sym typeface="Wingdings" panose="05000000000000000000" pitchFamily="2" charset="2"/>
              </a:rPr>
              <a:t>First sum(5,3) calls the sum function</a:t>
            </a:r>
          </a:p>
          <a:p>
            <a:pPr marL="271463" lvl="1" indent="-271463">
              <a:spcAft>
                <a:spcPts val="0"/>
              </a:spcAft>
              <a:buFont typeface="Arial" panose="020B0604020202020204" pitchFamily="34" charset="0"/>
              <a:buChar char="•"/>
              <a:tabLst>
                <a:tab pos="989013" algn="l"/>
              </a:tabLst>
            </a:pPr>
            <a:r>
              <a:rPr lang="en-GB">
                <a:solidFill>
                  <a:srgbClr val="FF0000"/>
                </a:solidFill>
                <a:latin typeface="Arial" panose="020B0604020202020204" pitchFamily="34" charset="0"/>
                <a:cs typeface="Arial" panose="020B0604020202020204" pitchFamily="34" charset="0"/>
                <a:sym typeface="Wingdings" panose="05000000000000000000" pitchFamily="2" charset="2"/>
              </a:rPr>
              <a:t>The values 5 and 3 are passed to the sum function</a:t>
            </a:r>
          </a:p>
          <a:p>
            <a:pPr marL="271463" lvl="1" indent="-271463">
              <a:spcAft>
                <a:spcPts val="0"/>
              </a:spcAft>
              <a:buFont typeface="Arial" panose="020B0604020202020204" pitchFamily="34" charset="0"/>
              <a:buChar char="•"/>
              <a:tabLst>
                <a:tab pos="989013" algn="l"/>
              </a:tabLst>
            </a:pPr>
            <a:r>
              <a:rPr lang="en-GB">
                <a:solidFill>
                  <a:srgbClr val="FF0000"/>
                </a:solidFill>
                <a:latin typeface="Arial" panose="020B0604020202020204" pitchFamily="34" charset="0"/>
                <a:cs typeface="Arial" panose="020B0604020202020204" pitchFamily="34" charset="0"/>
                <a:sym typeface="Wingdings" panose="05000000000000000000" pitchFamily="2" charset="2"/>
              </a:rPr>
              <a:t>The sum function adds 5 + 3 and stores 8 in total</a:t>
            </a:r>
          </a:p>
          <a:p>
            <a:pPr marL="271463" lvl="1" indent="-271463">
              <a:spcAft>
                <a:spcPts val="0"/>
              </a:spcAft>
              <a:buFont typeface="Arial" panose="020B0604020202020204" pitchFamily="34" charset="0"/>
              <a:buChar char="•"/>
              <a:tabLst>
                <a:tab pos="989013" algn="l"/>
              </a:tabLst>
            </a:pPr>
            <a:r>
              <a:rPr lang="en-GB">
                <a:solidFill>
                  <a:srgbClr val="FF0000"/>
                </a:solidFill>
                <a:latin typeface="Arial" panose="020B0604020202020204" pitchFamily="34" charset="0"/>
                <a:cs typeface="Arial" panose="020B0604020202020204" pitchFamily="34" charset="0"/>
                <a:sym typeface="Wingdings" panose="05000000000000000000" pitchFamily="2" charset="2"/>
              </a:rPr>
              <a:t>The sum function returns the result of 8 to the function call</a:t>
            </a:r>
          </a:p>
          <a:p>
            <a:pPr marL="271463" lvl="1" indent="-271463">
              <a:spcAft>
                <a:spcPts val="0"/>
              </a:spcAft>
              <a:buFont typeface="Arial" panose="020B0604020202020204" pitchFamily="34" charset="0"/>
              <a:buChar char="•"/>
              <a:tabLst>
                <a:tab pos="989013" algn="l"/>
              </a:tabLst>
            </a:pPr>
            <a:r>
              <a:rPr lang="en-GB">
                <a:solidFill>
                  <a:srgbClr val="FF0000"/>
                </a:solidFill>
                <a:latin typeface="Arial" panose="020B0604020202020204" pitchFamily="34" charset="0"/>
                <a:cs typeface="Arial" panose="020B0604020202020204" pitchFamily="34" charset="0"/>
                <a:sym typeface="Wingdings" panose="05000000000000000000" pitchFamily="2" charset="2"/>
              </a:rPr>
              <a:t>This is then assigned to the variable called answer</a:t>
            </a:r>
          </a:p>
          <a:p>
            <a:pPr marL="271463" lvl="1" indent="-271463">
              <a:spcAft>
                <a:spcPts val="0"/>
              </a:spcAft>
              <a:buFont typeface="Arial" panose="020B0604020202020204" pitchFamily="34" charset="0"/>
              <a:buChar char="•"/>
              <a:tabLst>
                <a:tab pos="989013" algn="l"/>
              </a:tabLst>
            </a:pPr>
            <a:r>
              <a:rPr lang="en-GB">
                <a:solidFill>
                  <a:srgbClr val="FF0000"/>
                </a:solidFill>
                <a:latin typeface="Arial" panose="020B0604020202020204" pitchFamily="34" charset="0"/>
                <a:cs typeface="Arial" panose="020B0604020202020204" pitchFamily="34" charset="0"/>
                <a:sym typeface="Wingdings" panose="05000000000000000000" pitchFamily="2" charset="2"/>
              </a:rPr>
              <a:t>answer (which contains 8) is then output</a:t>
            </a: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4027818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31E49-17BF-4655-A232-469BF285C498}"/>
              </a:ext>
            </a:extLst>
          </p:cNvPr>
          <p:cNvSpPr>
            <a:spLocks noGrp="1"/>
          </p:cNvSpPr>
          <p:nvPr>
            <p:ph type="body" sz="quarter" idx="13"/>
          </p:nvPr>
        </p:nvSpPr>
        <p:spPr/>
        <p:txBody>
          <a:bodyPr/>
          <a:lstStyle/>
          <a:p>
            <a:r>
              <a:rPr lang="en-GB"/>
              <a:t>Functions</a:t>
            </a:r>
          </a:p>
        </p:txBody>
      </p:sp>
      <p:sp>
        <p:nvSpPr>
          <p:cNvPr id="3" name="Text Placeholder 2">
            <a:extLst>
              <a:ext uri="{FF2B5EF4-FFF2-40B4-BE49-F238E27FC236}">
                <a16:creationId xmlns:a16="http://schemas.microsoft.com/office/drawing/2014/main" id="{58B942AC-0016-4150-B09E-52BBB1F01641}"/>
              </a:ext>
            </a:extLst>
          </p:cNvPr>
          <p:cNvSpPr>
            <a:spLocks noGrp="1"/>
          </p:cNvSpPr>
          <p:nvPr>
            <p:ph type="body" sz="quarter" idx="14"/>
          </p:nvPr>
        </p:nvSpPr>
        <p:spPr/>
        <p:txBody>
          <a:bodyPr/>
          <a:lstStyle/>
          <a:p>
            <a:pPr marL="452437" lvl="1" indent="0">
              <a:buNone/>
            </a:pPr>
            <a:r>
              <a:rPr lang="en-GB">
                <a:solidFill>
                  <a:srgbClr val="FF0000"/>
                </a:solidFill>
                <a:latin typeface="Consolas" panose="020B0609020204030204" pitchFamily="49" charset="0"/>
              </a:rPr>
              <a:t>FUNCTION greatest(a, b, c)</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IF a &gt; b AND a &gt; c</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THEN</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RETURN a</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IF b &gt; a AND b &gt; c</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THEN</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RETURN b</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ELSE</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RETURN c</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ENDFUNCTION</a:t>
            </a:r>
            <a:br>
              <a:rPr lang="en-GB"/>
            </a:br>
            <a:br>
              <a:rPr lang="en-GB"/>
            </a:br>
            <a:endParaRPr lang="en-GB"/>
          </a:p>
        </p:txBody>
      </p:sp>
    </p:spTree>
    <p:extLst>
      <p:ext uri="{BB962C8B-B14F-4D97-AF65-F5344CB8AC3E}">
        <p14:creationId xmlns:p14="http://schemas.microsoft.com/office/powerpoint/2010/main" val="208718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Passing parameters</a:t>
            </a:r>
          </a:p>
        </p:txBody>
      </p:sp>
      <p:sp>
        <p:nvSpPr>
          <p:cNvPr id="3" name="Text Placeholder 2"/>
          <p:cNvSpPr>
            <a:spLocks noGrp="1"/>
          </p:cNvSpPr>
          <p:nvPr>
            <p:ph type="body" sz="quarter" idx="14"/>
          </p:nvPr>
        </p:nvSpPr>
        <p:spPr>
          <a:xfrm>
            <a:off x="724280" y="1704179"/>
            <a:ext cx="7797230" cy="4216936"/>
          </a:xfrm>
        </p:spPr>
        <p:txBody>
          <a:bodyPr/>
          <a:lstStyle/>
          <a:p>
            <a:pPr>
              <a:spcBef>
                <a:spcPts val="1200"/>
              </a:spcBef>
              <a:spcAft>
                <a:spcPts val="1200"/>
              </a:spcAft>
              <a:tabLst>
                <a:tab pos="989013" algn="l"/>
              </a:tabLst>
            </a:pPr>
            <a:r>
              <a:rPr lang="en-GB"/>
              <a:t>When you create a function with the statement:</a:t>
            </a:r>
          </a:p>
          <a:p>
            <a:pPr marL="444500" lvl="1" indent="0">
              <a:spcAft>
                <a:spcPts val="600"/>
              </a:spcAft>
              <a:buNone/>
              <a:tabLst>
                <a:tab pos="989013" algn="l"/>
              </a:tabLst>
            </a:pPr>
            <a:r>
              <a:rPr lang="en-GB" sz="2400">
                <a:solidFill>
                  <a:srgbClr val="065598"/>
                </a:solidFill>
                <a:latin typeface="Consolas" panose="020B0609020204030204" pitchFamily="49" charset="0"/>
                <a:sym typeface="Wingdings" panose="05000000000000000000" pitchFamily="2" charset="2"/>
              </a:rPr>
              <a:t>sum(a, b)</a:t>
            </a:r>
            <a:endParaRPr lang="en-GB" sz="2400">
              <a:solidFill>
                <a:srgbClr val="065598"/>
              </a:solidFill>
              <a:latin typeface="Consolas" panose="020B0609020204030204" pitchFamily="49" charset="0"/>
            </a:endParaRPr>
          </a:p>
          <a:p>
            <a:r>
              <a:rPr lang="en-GB"/>
              <a:t>a and b are known as </a:t>
            </a:r>
            <a:r>
              <a:rPr lang="en-GB" b="1"/>
              <a:t>parameters</a:t>
            </a:r>
          </a:p>
          <a:p>
            <a:r>
              <a:rPr lang="en-GB"/>
              <a:t>Data types can be given for each parameter:</a:t>
            </a:r>
          </a:p>
          <a:p>
            <a:pPr marL="444500" lvl="1" indent="0">
              <a:spcAft>
                <a:spcPts val="600"/>
              </a:spcAft>
              <a:buNone/>
              <a:tabLst>
                <a:tab pos="989013" algn="l"/>
              </a:tabLst>
            </a:pPr>
            <a:r>
              <a:rPr lang="en-GB" sz="2400">
                <a:solidFill>
                  <a:srgbClr val="065598"/>
                </a:solidFill>
                <a:latin typeface="Consolas" panose="020B0609020204030204" pitchFamily="49" charset="0"/>
                <a:sym typeface="Wingdings" panose="05000000000000000000" pitchFamily="2" charset="2"/>
              </a:rPr>
              <a:t>sum(a : REAL, b : REAL) RETURNS REAL</a:t>
            </a:r>
            <a:endParaRPr lang="en-GB">
              <a:solidFill>
                <a:srgbClr val="065598"/>
              </a:solidFill>
            </a:endParaRPr>
          </a:p>
          <a:p>
            <a:pPr marL="0" indent="0">
              <a:buNone/>
            </a:pPr>
            <a:r>
              <a:rPr lang="en-GB" b="1"/>
              <a:t>Try this problem:</a:t>
            </a:r>
          </a:p>
          <a:p>
            <a:pPr marL="269875" indent="0">
              <a:buNone/>
            </a:pPr>
            <a:r>
              <a:rPr lang="en-GB"/>
              <a:t>An average score is calculated by dividing a total score by the number of attempts</a:t>
            </a:r>
          </a:p>
          <a:p>
            <a:pPr marL="901700" lvl="1" indent="-457200">
              <a:spcAft>
                <a:spcPts val="0"/>
              </a:spcAft>
              <a:tabLst>
                <a:tab pos="989013" algn="l"/>
              </a:tabLst>
            </a:pPr>
            <a:r>
              <a:rPr lang="en-GB" sz="2400">
                <a:latin typeface="Arial" panose="020B0604020202020204" pitchFamily="34" charset="0"/>
                <a:cs typeface="Arial" panose="020B0604020202020204" pitchFamily="34" charset="0"/>
                <a:sym typeface="Wingdings" panose="05000000000000000000" pitchFamily="2" charset="2"/>
              </a:rPr>
              <a:t>Create a function to calculate an average score</a:t>
            </a:r>
            <a:endParaRPr lang="en-GB"/>
          </a:p>
        </p:txBody>
      </p:sp>
    </p:spTree>
    <p:extLst>
      <p:ext uri="{BB962C8B-B14F-4D97-AF65-F5344CB8AC3E}">
        <p14:creationId xmlns:p14="http://schemas.microsoft.com/office/powerpoint/2010/main" val="1677968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Pseudocode for average</a:t>
            </a:r>
          </a:p>
        </p:txBody>
      </p:sp>
      <p:sp>
        <p:nvSpPr>
          <p:cNvPr id="3" name="Text Placeholder 2"/>
          <p:cNvSpPr>
            <a:spLocks noGrp="1"/>
          </p:cNvSpPr>
          <p:nvPr>
            <p:ph type="body" sz="quarter" idx="14"/>
          </p:nvPr>
        </p:nvSpPr>
        <p:spPr>
          <a:xfrm>
            <a:off x="724279" y="1704179"/>
            <a:ext cx="8091729" cy="3453607"/>
          </a:xfrm>
        </p:spPr>
        <p:txBody>
          <a:bodyPr/>
          <a:lstStyle/>
          <a:p>
            <a:pPr marL="720725" lvl="1" indent="0">
              <a:spcAft>
                <a:spcPts val="600"/>
              </a:spcAft>
              <a:buNone/>
            </a:pPr>
            <a:r>
              <a:rPr lang="en-GB" sz="1600">
                <a:solidFill>
                  <a:srgbClr val="FF0000"/>
                </a:solidFill>
                <a:latin typeface="Consolas" panose="020B0609020204030204" pitchFamily="49" charset="0"/>
              </a:rPr>
              <a:t>FUNCTION </a:t>
            </a:r>
            <a:r>
              <a:rPr lang="en-GB" sz="1600" err="1">
                <a:solidFill>
                  <a:srgbClr val="FF0000"/>
                </a:solidFill>
                <a:latin typeface="Consolas" panose="020B0609020204030204" pitchFamily="49" charset="0"/>
              </a:rPr>
              <a:t>averageScore</a:t>
            </a:r>
            <a:r>
              <a:rPr lang="en-GB" sz="1600">
                <a:solidFill>
                  <a:srgbClr val="FF0000"/>
                </a:solidFill>
                <a:latin typeface="Consolas" panose="020B0609020204030204" pitchFamily="49" charset="0"/>
              </a:rPr>
              <a:t>(</a:t>
            </a:r>
            <a:r>
              <a:rPr lang="en-GB" sz="1600" err="1">
                <a:solidFill>
                  <a:srgbClr val="FF0000"/>
                </a:solidFill>
                <a:latin typeface="Consolas" panose="020B0609020204030204" pitchFamily="49" charset="0"/>
              </a:rPr>
              <a:t>totalScore</a:t>
            </a:r>
            <a:r>
              <a:rPr lang="en-GB" sz="1600">
                <a:solidFill>
                  <a:srgbClr val="FF0000"/>
                </a:solidFill>
                <a:latin typeface="Consolas" panose="020B0609020204030204" pitchFamily="49" charset="0"/>
              </a:rPr>
              <a:t> : INTEGER, </a:t>
            </a:r>
            <a:r>
              <a:rPr lang="en-GB" sz="1600" err="1">
                <a:solidFill>
                  <a:srgbClr val="FF0000"/>
                </a:solidFill>
                <a:latin typeface="Consolas" panose="020B0609020204030204" pitchFamily="49" charset="0"/>
              </a:rPr>
              <a:t>numScores</a:t>
            </a:r>
            <a:r>
              <a:rPr lang="en-GB" sz="1600">
                <a:solidFill>
                  <a:srgbClr val="FF0000"/>
                </a:solidFill>
                <a:latin typeface="Consolas" panose="020B0609020204030204" pitchFamily="49" charset="0"/>
              </a:rPr>
              <a:t> : INTEGER)</a:t>
            </a:r>
            <a:br>
              <a:rPr lang="en-GB" sz="1600">
                <a:solidFill>
                  <a:srgbClr val="FF0000"/>
                </a:solidFill>
                <a:latin typeface="Consolas" panose="020B0609020204030204" pitchFamily="49" charset="0"/>
              </a:rPr>
            </a:br>
            <a:r>
              <a:rPr lang="en-GB" sz="1600">
                <a:solidFill>
                  <a:srgbClr val="FF0000"/>
                </a:solidFill>
                <a:latin typeface="Consolas" panose="020B0609020204030204" pitchFamily="49" charset="0"/>
              </a:rPr>
              <a:t>                      RETURNS REAL</a:t>
            </a:r>
          </a:p>
          <a:p>
            <a:pPr marL="720725" lvl="1" indent="0">
              <a:spcAft>
                <a:spcPts val="600"/>
              </a:spcAft>
              <a:buNone/>
              <a:tabLst>
                <a:tab pos="360363" algn="l"/>
              </a:tabLst>
            </a:pPr>
            <a:r>
              <a:rPr lang="en-GB" sz="1600">
                <a:solidFill>
                  <a:srgbClr val="FF0000"/>
                </a:solidFill>
                <a:latin typeface="Consolas" panose="020B0609020204030204" pitchFamily="49" charset="0"/>
              </a:rPr>
              <a:t>	</a:t>
            </a:r>
            <a:r>
              <a:rPr lang="en-GB" sz="1600" err="1">
                <a:solidFill>
                  <a:srgbClr val="FF0000"/>
                </a:solidFill>
                <a:latin typeface="Consolas" panose="020B0609020204030204" pitchFamily="49" charset="0"/>
              </a:rPr>
              <a:t>avg</a:t>
            </a:r>
            <a:r>
              <a:rPr lang="en-GB" sz="1600">
                <a:solidFill>
                  <a:srgbClr val="FF0000"/>
                </a:solidFill>
                <a:latin typeface="Consolas" panose="020B0609020204030204" pitchFamily="49" charset="0"/>
              </a:rPr>
              <a:t> </a:t>
            </a:r>
            <a:r>
              <a:rPr lang="en-GB" sz="1600">
                <a:solidFill>
                  <a:srgbClr val="FF0000"/>
                </a:solidFill>
                <a:latin typeface="Calibri" panose="020F0502020204030204" pitchFamily="34" charset="0"/>
                <a:cs typeface="Calibri" panose="020F0502020204030204" pitchFamily="34" charset="0"/>
              </a:rPr>
              <a:t>←</a:t>
            </a:r>
            <a:r>
              <a:rPr lang="en-GB" sz="1600">
                <a:solidFill>
                  <a:srgbClr val="FF0000"/>
                </a:solidFill>
                <a:latin typeface="Consolas" panose="020B0609020204030204" pitchFamily="49" charset="0"/>
              </a:rPr>
              <a:t> </a:t>
            </a:r>
            <a:r>
              <a:rPr lang="en-GB" sz="1600" err="1">
                <a:solidFill>
                  <a:srgbClr val="FF0000"/>
                </a:solidFill>
                <a:latin typeface="Consolas" panose="020B0609020204030204" pitchFamily="49" charset="0"/>
              </a:rPr>
              <a:t>totalScore</a:t>
            </a:r>
            <a:r>
              <a:rPr lang="en-GB" sz="1600">
                <a:solidFill>
                  <a:srgbClr val="FF0000"/>
                </a:solidFill>
                <a:latin typeface="Consolas" panose="020B0609020204030204" pitchFamily="49" charset="0"/>
              </a:rPr>
              <a:t> / </a:t>
            </a:r>
            <a:r>
              <a:rPr lang="en-GB" sz="1600" err="1">
                <a:solidFill>
                  <a:srgbClr val="FF0000"/>
                </a:solidFill>
                <a:latin typeface="Consolas" panose="020B0609020204030204" pitchFamily="49" charset="0"/>
              </a:rPr>
              <a:t>numScores</a:t>
            </a:r>
            <a:endParaRPr lang="en-GB" sz="1600">
              <a:solidFill>
                <a:srgbClr val="FF0000"/>
              </a:solidFill>
              <a:latin typeface="Consolas" panose="020B0609020204030204" pitchFamily="49" charset="0"/>
            </a:endParaRPr>
          </a:p>
          <a:p>
            <a:pPr marL="720725" lvl="1" indent="0">
              <a:spcAft>
                <a:spcPts val="600"/>
              </a:spcAft>
              <a:buNone/>
              <a:tabLst>
                <a:tab pos="360363" algn="l"/>
              </a:tabLst>
            </a:pPr>
            <a:r>
              <a:rPr lang="en-GB" sz="1600">
                <a:solidFill>
                  <a:srgbClr val="FF0000"/>
                </a:solidFill>
                <a:latin typeface="Consolas" panose="020B0609020204030204" pitchFamily="49" charset="0"/>
              </a:rPr>
              <a:t>	RETURN </a:t>
            </a:r>
            <a:r>
              <a:rPr lang="en-GB" sz="1600" err="1">
                <a:solidFill>
                  <a:srgbClr val="FF0000"/>
                </a:solidFill>
                <a:latin typeface="Consolas" panose="020B0609020204030204" pitchFamily="49" charset="0"/>
              </a:rPr>
              <a:t>avg</a:t>
            </a:r>
            <a:endParaRPr lang="en-GB" sz="1600">
              <a:solidFill>
                <a:srgbClr val="FF0000"/>
              </a:solidFill>
              <a:latin typeface="Consolas" panose="020B0609020204030204" pitchFamily="49" charset="0"/>
            </a:endParaRPr>
          </a:p>
          <a:p>
            <a:pPr marL="720725" lvl="1" indent="0">
              <a:spcAft>
                <a:spcPts val="600"/>
              </a:spcAft>
              <a:buNone/>
              <a:tabLst>
                <a:tab pos="360363" algn="l"/>
              </a:tabLst>
            </a:pPr>
            <a:r>
              <a:rPr lang="en-GB" sz="1600">
                <a:solidFill>
                  <a:srgbClr val="FF0000"/>
                </a:solidFill>
                <a:latin typeface="Consolas" panose="020B0609020204030204" pitchFamily="49" charset="0"/>
              </a:rPr>
              <a:t>ENDFUNCTION</a:t>
            </a:r>
          </a:p>
          <a:p>
            <a:pPr marL="0" indent="0">
              <a:spcAft>
                <a:spcPts val="0"/>
              </a:spcAft>
              <a:buNone/>
              <a:tabLst>
                <a:tab pos="360363" algn="l"/>
              </a:tabLst>
            </a:pPr>
            <a:endParaRPr lang="en-GB"/>
          </a:p>
          <a:p>
            <a:pPr>
              <a:spcAft>
                <a:spcPts val="600"/>
              </a:spcAft>
              <a:tabLst>
                <a:tab pos="360363" algn="l"/>
              </a:tabLst>
            </a:pPr>
            <a:r>
              <a:rPr lang="en-GB"/>
              <a:t>To call the function:</a:t>
            </a:r>
          </a:p>
          <a:p>
            <a:pPr marL="450850" indent="0">
              <a:spcAft>
                <a:spcPts val="600"/>
              </a:spcAft>
              <a:buNone/>
              <a:tabLst>
                <a:tab pos="360363" algn="l"/>
              </a:tabLst>
            </a:pPr>
            <a:r>
              <a:rPr lang="en-GB">
                <a:solidFill>
                  <a:srgbClr val="065598"/>
                </a:solidFill>
                <a:latin typeface="Consolas" panose="020B0609020204030204" pitchFamily="49" charset="0"/>
              </a:rPr>
              <a:t>OUTPUT </a:t>
            </a:r>
            <a:r>
              <a:rPr lang="en-GB">
                <a:solidFill>
                  <a:srgbClr val="065598"/>
                </a:solidFill>
                <a:latin typeface="Consolas" panose="020B0609020204030204" pitchFamily="49" charset="0"/>
                <a:sym typeface="Wingdings" panose="05000000000000000000" pitchFamily="2" charset="2"/>
              </a:rPr>
              <a:t>"Enter total score: "</a:t>
            </a:r>
            <a:endParaRPr lang="en-GB">
              <a:solidFill>
                <a:srgbClr val="065598"/>
              </a:solidFill>
              <a:latin typeface="Consolas" panose="020B0609020204030204" pitchFamily="49" charset="0"/>
            </a:endParaRPr>
          </a:p>
          <a:p>
            <a:pPr marL="450850" indent="0">
              <a:spcAft>
                <a:spcPts val="600"/>
              </a:spcAft>
              <a:buNone/>
              <a:tabLst>
                <a:tab pos="360363" algn="l"/>
              </a:tabLst>
            </a:pPr>
            <a:r>
              <a:rPr lang="en-GB">
                <a:solidFill>
                  <a:srgbClr val="065598"/>
                </a:solidFill>
                <a:latin typeface="Consolas" panose="020B0609020204030204" pitchFamily="49" charset="0"/>
              </a:rPr>
              <a:t>INPUT total</a:t>
            </a:r>
            <a:endParaRPr lang="en-GB">
              <a:solidFill>
                <a:srgbClr val="065598"/>
              </a:solidFill>
              <a:latin typeface="Consolas" panose="020B0609020204030204" pitchFamily="49" charset="0"/>
              <a:sym typeface="Wingdings" panose="05000000000000000000" pitchFamily="2" charset="2"/>
            </a:endParaRPr>
          </a:p>
          <a:p>
            <a:pPr marL="450850" indent="0">
              <a:spcAft>
                <a:spcPts val="600"/>
              </a:spcAft>
              <a:buNone/>
              <a:tabLst>
                <a:tab pos="360363" algn="l"/>
              </a:tabLst>
            </a:pPr>
            <a:r>
              <a:rPr lang="en-GB">
                <a:solidFill>
                  <a:srgbClr val="065598"/>
                </a:solidFill>
                <a:latin typeface="Consolas" panose="020B0609020204030204" pitchFamily="49" charset="0"/>
                <a:sym typeface="Wingdings" panose="05000000000000000000" pitchFamily="2" charset="2"/>
              </a:rPr>
              <a:t>OUTPUT "Enter number of scores: "</a:t>
            </a:r>
          </a:p>
          <a:p>
            <a:pPr marL="450850" indent="0">
              <a:spcAft>
                <a:spcPts val="600"/>
              </a:spcAft>
              <a:buNone/>
              <a:tabLst>
                <a:tab pos="360363" algn="l"/>
              </a:tabLst>
            </a:pPr>
            <a:r>
              <a:rPr lang="en-GB">
                <a:solidFill>
                  <a:srgbClr val="065598"/>
                </a:solidFill>
                <a:latin typeface="Consolas" panose="020B0609020204030204" pitchFamily="49" charset="0"/>
                <a:sym typeface="Wingdings" panose="05000000000000000000" pitchFamily="2" charset="2"/>
              </a:rPr>
              <a:t>INPUT n</a:t>
            </a:r>
            <a:endParaRPr lang="en-GB">
              <a:solidFill>
                <a:srgbClr val="065598"/>
              </a:solidFill>
              <a:latin typeface="Consolas" panose="020B0609020204030204" pitchFamily="49" charset="0"/>
            </a:endParaRPr>
          </a:p>
          <a:p>
            <a:pPr marL="450850" indent="0">
              <a:spcAft>
                <a:spcPts val="600"/>
              </a:spcAft>
              <a:buNone/>
              <a:tabLst>
                <a:tab pos="360363" algn="l"/>
              </a:tabLst>
            </a:pPr>
            <a:r>
              <a:rPr lang="en-GB">
                <a:solidFill>
                  <a:srgbClr val="065598"/>
                </a:solidFill>
                <a:latin typeface="Consolas" panose="020B0609020204030204" pitchFamily="49" charset="0"/>
              </a:rPr>
              <a:t>OUTPUT </a:t>
            </a:r>
            <a:r>
              <a:rPr lang="en-GB" err="1">
                <a:solidFill>
                  <a:srgbClr val="065598"/>
                </a:solidFill>
                <a:latin typeface="Consolas" panose="020B0609020204030204" pitchFamily="49" charset="0"/>
              </a:rPr>
              <a:t>averageScore</a:t>
            </a:r>
            <a:r>
              <a:rPr lang="en-GB">
                <a:solidFill>
                  <a:srgbClr val="065598"/>
                </a:solidFill>
                <a:latin typeface="Consolas" panose="020B0609020204030204" pitchFamily="49" charset="0"/>
              </a:rPr>
              <a:t>(total, n)</a:t>
            </a:r>
          </a:p>
        </p:txBody>
      </p:sp>
    </p:spTree>
    <p:extLst>
      <p:ext uri="{BB962C8B-B14F-4D97-AF65-F5344CB8AC3E}">
        <p14:creationId xmlns:p14="http://schemas.microsoft.com/office/powerpoint/2010/main" val="1141220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1</a:t>
            </a:r>
          </a:p>
        </p:txBody>
      </p:sp>
      <p:sp>
        <p:nvSpPr>
          <p:cNvPr id="5" name="Text Placeholder 4"/>
          <p:cNvSpPr>
            <a:spLocks noGrp="1"/>
          </p:cNvSpPr>
          <p:nvPr>
            <p:ph type="body" sz="quarter" idx="14"/>
          </p:nvPr>
        </p:nvSpPr>
        <p:spPr>
          <a:xfrm>
            <a:off x="723900" y="1703388"/>
            <a:ext cx="7797800" cy="3454400"/>
          </a:xfrm>
        </p:spPr>
        <p:txBody>
          <a:bodyPr/>
          <a:lstStyle/>
          <a:p>
            <a:r>
              <a:rPr lang="en-GB"/>
              <a:t>Now complete </a:t>
            </a:r>
            <a:r>
              <a:rPr lang="en-GB" b="1"/>
              <a:t>Task 2</a:t>
            </a:r>
            <a:r>
              <a:rPr lang="en-GB"/>
              <a:t> and </a:t>
            </a:r>
            <a:r>
              <a:rPr lang="en-GB" b="1"/>
              <a:t>Task 3</a:t>
            </a:r>
            <a:r>
              <a:rPr lang="en-GB"/>
              <a:t> on </a:t>
            </a:r>
            <a:r>
              <a:rPr lang="en-GB" b="1"/>
              <a:t>Worksheet 1</a:t>
            </a:r>
          </a:p>
        </p:txBody>
      </p:sp>
    </p:spTree>
    <p:extLst>
      <p:ext uri="{BB962C8B-B14F-4D97-AF65-F5344CB8AC3E}">
        <p14:creationId xmlns:p14="http://schemas.microsoft.com/office/powerpoint/2010/main" val="104456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Objectives</a:t>
            </a:r>
          </a:p>
        </p:txBody>
      </p:sp>
      <p:sp>
        <p:nvSpPr>
          <p:cNvPr id="3" name="Text Placeholder 2"/>
          <p:cNvSpPr>
            <a:spLocks noGrp="1"/>
          </p:cNvSpPr>
          <p:nvPr>
            <p:ph type="body" sz="quarter" idx="14"/>
          </p:nvPr>
        </p:nvSpPr>
        <p:spPr/>
        <p:txBody>
          <a:bodyPr/>
          <a:lstStyle/>
          <a:p>
            <a:pPr>
              <a:spcAft>
                <a:spcPts val="1000"/>
              </a:spcAft>
            </a:pPr>
            <a:r>
              <a:rPr lang="en-GB"/>
              <a:t>Understand the concept of procedures and functions</a:t>
            </a:r>
          </a:p>
          <a:p>
            <a:pPr lvl="1">
              <a:spcAft>
                <a:spcPts val="1000"/>
              </a:spcAft>
            </a:pPr>
            <a:r>
              <a:rPr lang="en-GB"/>
              <a:t>Learn how to write simple procedures and functions</a:t>
            </a:r>
          </a:p>
          <a:p>
            <a:pPr lvl="1">
              <a:spcAft>
                <a:spcPts val="1000"/>
              </a:spcAft>
            </a:pPr>
            <a:r>
              <a:rPr lang="en-GB"/>
              <a:t>Understand and use parameters to pass data to procedures and functions</a:t>
            </a:r>
          </a:p>
          <a:p>
            <a:pPr lvl="1">
              <a:spcAft>
                <a:spcPts val="1000"/>
              </a:spcAft>
            </a:pPr>
            <a:r>
              <a:rPr lang="en-GB"/>
              <a:t>Know that procedures and functions may use local variables which are accessible only within them</a:t>
            </a:r>
          </a:p>
          <a:p>
            <a:pPr>
              <a:spcAft>
                <a:spcPts val="1000"/>
              </a:spcAft>
            </a:pPr>
            <a:r>
              <a:rPr lang="en-GB"/>
              <a:t>Use local variables and explain why it is good practice to do so</a:t>
            </a:r>
          </a:p>
          <a:p>
            <a:endParaRPr lang="en-GB"/>
          </a:p>
        </p:txBody>
      </p:sp>
    </p:spTree>
    <p:extLst>
      <p:ext uri="{BB962C8B-B14F-4D97-AF65-F5344CB8AC3E}">
        <p14:creationId xmlns:p14="http://schemas.microsoft.com/office/powerpoint/2010/main" val="1513282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Why use subroutines?</a:t>
            </a:r>
          </a:p>
        </p:txBody>
      </p:sp>
      <p:sp>
        <p:nvSpPr>
          <p:cNvPr id="3" name="Text Placeholder 2"/>
          <p:cNvSpPr>
            <a:spLocks noGrp="1"/>
          </p:cNvSpPr>
          <p:nvPr>
            <p:ph type="body" sz="quarter" idx="14"/>
          </p:nvPr>
        </p:nvSpPr>
        <p:spPr>
          <a:xfrm>
            <a:off x="724280" y="1704179"/>
            <a:ext cx="7797230" cy="3869903"/>
          </a:xfrm>
        </p:spPr>
        <p:txBody>
          <a:bodyPr/>
          <a:lstStyle/>
          <a:p>
            <a:r>
              <a:rPr lang="en-GB"/>
              <a:t>They are useful to break up a large program into self-contained units</a:t>
            </a:r>
          </a:p>
          <a:p>
            <a:pPr lvl="1"/>
            <a:r>
              <a:rPr lang="en-GB"/>
              <a:t>Each subroutine can be tested separately to make sure it works correctly</a:t>
            </a:r>
          </a:p>
          <a:p>
            <a:pPr lvl="1"/>
            <a:r>
              <a:rPr lang="en-GB"/>
              <a:t>Many programmers can work on a large program at the same time, cutting down development time</a:t>
            </a:r>
          </a:p>
          <a:p>
            <a:pPr lvl="1"/>
            <a:r>
              <a:rPr lang="en-GB"/>
              <a:t>Subroutines can be re-used in other programs</a:t>
            </a:r>
          </a:p>
          <a:p>
            <a:r>
              <a:rPr lang="en-GB"/>
              <a:t>What is one other advantage of using subroutines?</a:t>
            </a:r>
          </a:p>
          <a:p>
            <a:endParaRPr lang="en-GB"/>
          </a:p>
        </p:txBody>
      </p:sp>
    </p:spTree>
    <p:extLst>
      <p:ext uri="{BB962C8B-B14F-4D97-AF65-F5344CB8AC3E}">
        <p14:creationId xmlns:p14="http://schemas.microsoft.com/office/powerpoint/2010/main" val="1944090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More advantages of </a:t>
            </a:r>
            <a:br>
              <a:rPr lang="en-GB"/>
            </a:br>
            <a:r>
              <a:rPr lang="en-GB"/>
              <a:t>using subroutines</a:t>
            </a:r>
          </a:p>
        </p:txBody>
      </p:sp>
      <p:sp>
        <p:nvSpPr>
          <p:cNvPr id="3" name="Text Placeholder 2"/>
          <p:cNvSpPr>
            <a:spLocks noGrp="1"/>
          </p:cNvSpPr>
          <p:nvPr>
            <p:ph type="body" sz="quarter" idx="14"/>
          </p:nvPr>
        </p:nvSpPr>
        <p:spPr>
          <a:xfrm>
            <a:off x="724280" y="2162773"/>
            <a:ext cx="7797230" cy="3453607"/>
          </a:xfrm>
        </p:spPr>
        <p:txBody>
          <a:bodyPr/>
          <a:lstStyle/>
          <a:p>
            <a:r>
              <a:rPr lang="en-GB">
                <a:solidFill>
                  <a:srgbClr val="FF0000"/>
                </a:solidFill>
              </a:rPr>
              <a:t>Subroutines can be stored in a subroutine library and used in different programs if required</a:t>
            </a:r>
          </a:p>
          <a:p>
            <a:r>
              <a:rPr lang="en-GB">
                <a:solidFill>
                  <a:srgbClr val="FF0000"/>
                </a:solidFill>
              </a:rPr>
              <a:t>Program maintenance is easier – if requirements change then just the affected subroutines need to be modified</a:t>
            </a:r>
          </a:p>
        </p:txBody>
      </p:sp>
    </p:spTree>
    <p:extLst>
      <p:ext uri="{BB962C8B-B14F-4D97-AF65-F5344CB8AC3E}">
        <p14:creationId xmlns:p14="http://schemas.microsoft.com/office/powerpoint/2010/main" val="3046138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Local variables and scope</a:t>
            </a:r>
          </a:p>
        </p:txBody>
      </p:sp>
      <p:sp>
        <p:nvSpPr>
          <p:cNvPr id="5" name="Text Placeholder 4"/>
          <p:cNvSpPr>
            <a:spLocks noGrp="1"/>
          </p:cNvSpPr>
          <p:nvPr>
            <p:ph type="body" sz="quarter" idx="14"/>
          </p:nvPr>
        </p:nvSpPr>
        <p:spPr/>
        <p:txBody>
          <a:bodyPr/>
          <a:lstStyle/>
          <a:p>
            <a:r>
              <a:rPr lang="en-GB"/>
              <a:t>The ‘scope’ of a variable, constant, procedure or function defines the parts of the program in which it is recognised and can be used</a:t>
            </a:r>
          </a:p>
          <a:p>
            <a:r>
              <a:rPr lang="en-GB"/>
              <a:t>When you use an inbuilt function or procedure, you can write, for example</a:t>
            </a:r>
          </a:p>
          <a:p>
            <a:pPr marL="0" indent="0" algn="ctr">
              <a:buNone/>
            </a:pPr>
            <a:r>
              <a:rPr lang="en-GB">
                <a:solidFill>
                  <a:srgbClr val="065598"/>
                </a:solidFill>
                <a:latin typeface="Consolas" panose="020B0609020204030204" pitchFamily="49" charset="0"/>
              </a:rPr>
              <a:t>x </a:t>
            </a:r>
            <a:r>
              <a:rPr lang="en-GB">
                <a:solidFill>
                  <a:srgbClr val="065598"/>
                </a:solidFill>
                <a:latin typeface="Calibri" panose="020F0502020204030204" pitchFamily="34" charset="0"/>
                <a:cs typeface="Calibri" panose="020F0502020204030204" pitchFamily="34" charset="0"/>
              </a:rPr>
              <a:t>←</a:t>
            </a:r>
            <a:r>
              <a:rPr lang="en-GB">
                <a:solidFill>
                  <a:srgbClr val="065598"/>
                </a:solidFill>
                <a:latin typeface="Consolas" panose="020B0609020204030204" pitchFamily="49" charset="0"/>
              </a:rPr>
              <a:t> sqrt(y) </a:t>
            </a:r>
          </a:p>
          <a:p>
            <a:r>
              <a:rPr lang="en-GB"/>
              <a:t>In the </a:t>
            </a:r>
            <a:r>
              <a:rPr lang="en-GB">
                <a:solidFill>
                  <a:srgbClr val="2C87DA"/>
                </a:solidFill>
              </a:rPr>
              <a:t>random</a:t>
            </a:r>
            <a:r>
              <a:rPr lang="en-GB">
                <a:solidFill>
                  <a:srgbClr val="BC6923"/>
                </a:solidFill>
              </a:rPr>
              <a:t> </a:t>
            </a:r>
            <a:r>
              <a:rPr lang="en-GB"/>
              <a:t>function you don’t need to worry about the internal variables or how they are used</a:t>
            </a:r>
          </a:p>
          <a:p>
            <a:pPr lvl="1"/>
            <a:r>
              <a:rPr lang="en-GB"/>
              <a:t>This is because the variables used are only recognised within the function itself</a:t>
            </a:r>
          </a:p>
          <a:p>
            <a:endParaRPr lang="en-GB"/>
          </a:p>
        </p:txBody>
      </p:sp>
    </p:spTree>
    <p:extLst>
      <p:ext uri="{BB962C8B-B14F-4D97-AF65-F5344CB8AC3E}">
        <p14:creationId xmlns:p14="http://schemas.microsoft.com/office/powerpoint/2010/main" val="2565883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Variable scope</a:t>
            </a:r>
          </a:p>
        </p:txBody>
      </p:sp>
      <p:sp>
        <p:nvSpPr>
          <p:cNvPr id="3" name="Text Placeholder 2"/>
          <p:cNvSpPr>
            <a:spLocks noGrp="1"/>
          </p:cNvSpPr>
          <p:nvPr>
            <p:ph type="body" sz="quarter" idx="14"/>
          </p:nvPr>
        </p:nvSpPr>
        <p:spPr>
          <a:xfrm>
            <a:off x="559388" y="1704179"/>
            <a:ext cx="3982632" cy="4567397"/>
          </a:xfrm>
        </p:spPr>
        <p:txBody>
          <a:bodyPr/>
          <a:lstStyle/>
          <a:p>
            <a:r>
              <a:rPr lang="en-GB"/>
              <a:t>Variables </a:t>
            </a:r>
            <a:r>
              <a:rPr lang="en-GB">
                <a:solidFill>
                  <a:srgbClr val="2C87DA"/>
                </a:solidFill>
              </a:rPr>
              <a:t>var1</a:t>
            </a:r>
            <a:r>
              <a:rPr lang="en-GB">
                <a:solidFill>
                  <a:srgbClr val="BC6923"/>
                </a:solidFill>
              </a:rPr>
              <a:t> </a:t>
            </a:r>
            <a:r>
              <a:rPr lang="en-GB"/>
              <a:t>and </a:t>
            </a:r>
            <a:r>
              <a:rPr lang="en-GB">
                <a:solidFill>
                  <a:srgbClr val="2C87DA"/>
                </a:solidFill>
              </a:rPr>
              <a:t>var2</a:t>
            </a:r>
            <a:r>
              <a:rPr lang="en-GB">
                <a:solidFill>
                  <a:srgbClr val="BC6923"/>
                </a:solidFill>
              </a:rPr>
              <a:t> </a:t>
            </a:r>
            <a:r>
              <a:rPr lang="en-GB"/>
              <a:t>are global variables and can be seen anywhere in the program</a:t>
            </a:r>
          </a:p>
          <a:p>
            <a:r>
              <a:rPr lang="en-GB"/>
              <a:t>Variables </a:t>
            </a:r>
            <a:r>
              <a:rPr lang="en-GB">
                <a:solidFill>
                  <a:srgbClr val="2C87DA"/>
                </a:solidFill>
              </a:rPr>
              <a:t>a</a:t>
            </a:r>
            <a:r>
              <a:rPr lang="en-GB"/>
              <a:t>, </a:t>
            </a:r>
            <a:r>
              <a:rPr lang="en-GB">
                <a:solidFill>
                  <a:srgbClr val="2C87DA"/>
                </a:solidFill>
              </a:rPr>
              <a:t>b</a:t>
            </a:r>
            <a:r>
              <a:rPr lang="en-GB"/>
              <a:t> and </a:t>
            </a:r>
            <a:r>
              <a:rPr lang="en-GB">
                <a:solidFill>
                  <a:srgbClr val="2C87DA"/>
                </a:solidFill>
              </a:rPr>
              <a:t>c</a:t>
            </a:r>
            <a:r>
              <a:rPr lang="en-GB"/>
              <a:t> can only be seen and used inside </a:t>
            </a:r>
            <a:r>
              <a:rPr lang="en-GB">
                <a:solidFill>
                  <a:srgbClr val="2C87DA"/>
                </a:solidFill>
              </a:rPr>
              <a:t>s1</a:t>
            </a:r>
          </a:p>
          <a:p>
            <a:r>
              <a:rPr lang="en-GB"/>
              <a:t>Variables </a:t>
            </a:r>
            <a:r>
              <a:rPr lang="en-GB">
                <a:solidFill>
                  <a:srgbClr val="2C87DA"/>
                </a:solidFill>
              </a:rPr>
              <a:t>x</a:t>
            </a:r>
            <a:r>
              <a:rPr lang="en-GB"/>
              <a:t>, </a:t>
            </a:r>
            <a:r>
              <a:rPr lang="en-GB">
                <a:solidFill>
                  <a:srgbClr val="2C87DA"/>
                </a:solidFill>
              </a:rPr>
              <a:t>y</a:t>
            </a:r>
            <a:r>
              <a:rPr lang="en-GB"/>
              <a:t> and </a:t>
            </a:r>
            <a:r>
              <a:rPr lang="en-GB">
                <a:solidFill>
                  <a:srgbClr val="2C87DA"/>
                </a:solidFill>
              </a:rPr>
              <a:t>z</a:t>
            </a:r>
            <a:r>
              <a:rPr lang="en-GB"/>
              <a:t> can only be seen and used inside </a:t>
            </a:r>
            <a:r>
              <a:rPr lang="en-GB">
                <a:solidFill>
                  <a:srgbClr val="2C87DA"/>
                </a:solidFill>
              </a:rPr>
              <a:t>s2</a:t>
            </a:r>
          </a:p>
        </p:txBody>
      </p:sp>
      <p:grpSp>
        <p:nvGrpSpPr>
          <p:cNvPr id="11" name="Group 10"/>
          <p:cNvGrpSpPr/>
          <p:nvPr/>
        </p:nvGrpSpPr>
        <p:grpSpPr>
          <a:xfrm>
            <a:off x="4878900" y="1704179"/>
            <a:ext cx="3642610" cy="3939540"/>
            <a:chOff x="2458387" y="1933731"/>
            <a:chExt cx="3642610" cy="3939540"/>
          </a:xfrm>
        </p:grpSpPr>
        <p:sp>
          <p:nvSpPr>
            <p:cNvPr id="4" name="TextBox 3"/>
            <p:cNvSpPr txBox="1"/>
            <p:nvPr/>
          </p:nvSpPr>
          <p:spPr>
            <a:xfrm>
              <a:off x="2458387" y="1933731"/>
              <a:ext cx="3642610" cy="3939540"/>
            </a:xfrm>
            <a:prstGeom prst="rect">
              <a:avLst/>
            </a:prstGeom>
            <a:solidFill>
              <a:srgbClr val="065598"/>
            </a:solidFill>
            <a:ln>
              <a:noFill/>
            </a:ln>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Variables var1, var2</a:t>
              </a:r>
            </a:p>
            <a:p>
              <a:endParaRPr lang="en-GB" sz="2500">
                <a:solidFill>
                  <a:schemeClr val="bg1"/>
                </a:solidFill>
                <a:latin typeface="Arial" panose="020B0604020202020204" pitchFamily="34" charset="0"/>
                <a:cs typeface="Arial" panose="020B0604020202020204" pitchFamily="34" charset="0"/>
              </a:endParaRPr>
            </a:p>
            <a:p>
              <a:endParaRPr lang="en-GB" sz="2500">
                <a:solidFill>
                  <a:schemeClr val="bg1"/>
                </a:solidFill>
                <a:latin typeface="Arial" panose="020B0604020202020204" pitchFamily="34" charset="0"/>
                <a:cs typeface="Arial" panose="020B0604020202020204" pitchFamily="34" charset="0"/>
              </a:endParaRPr>
            </a:p>
            <a:p>
              <a:endParaRPr lang="en-GB" sz="2500">
                <a:solidFill>
                  <a:schemeClr val="bg1"/>
                </a:solidFill>
                <a:latin typeface="Arial" panose="020B0604020202020204" pitchFamily="34" charset="0"/>
                <a:cs typeface="Arial" panose="020B0604020202020204" pitchFamily="34" charset="0"/>
              </a:endParaRPr>
            </a:p>
            <a:p>
              <a:endParaRPr lang="en-GB" sz="2500">
                <a:solidFill>
                  <a:schemeClr val="bg1"/>
                </a:solidFill>
                <a:latin typeface="Arial" panose="020B0604020202020204" pitchFamily="34" charset="0"/>
                <a:cs typeface="Arial" panose="020B0604020202020204" pitchFamily="34" charset="0"/>
              </a:endParaRPr>
            </a:p>
            <a:p>
              <a:endParaRPr lang="en-GB" sz="2500">
                <a:solidFill>
                  <a:schemeClr val="bg1"/>
                </a:solidFill>
                <a:latin typeface="Arial" panose="020B0604020202020204" pitchFamily="34" charset="0"/>
                <a:cs typeface="Arial" panose="020B0604020202020204" pitchFamily="34" charset="0"/>
              </a:endParaRPr>
            </a:p>
            <a:p>
              <a:endParaRPr lang="en-GB" sz="2500">
                <a:solidFill>
                  <a:schemeClr val="bg1"/>
                </a:solidFill>
                <a:latin typeface="Arial" panose="020B0604020202020204" pitchFamily="34" charset="0"/>
                <a:cs typeface="Arial" panose="020B0604020202020204" pitchFamily="34" charset="0"/>
              </a:endParaRPr>
            </a:p>
            <a:p>
              <a:endParaRPr lang="en-GB" sz="2500">
                <a:solidFill>
                  <a:schemeClr val="bg1"/>
                </a:solidFill>
                <a:latin typeface="Arial" panose="020B0604020202020204" pitchFamily="34" charset="0"/>
                <a:cs typeface="Arial" panose="020B0604020202020204" pitchFamily="34" charset="0"/>
              </a:endParaRPr>
            </a:p>
            <a:p>
              <a:endParaRPr lang="en-GB" sz="2500">
                <a:solidFill>
                  <a:schemeClr val="bg1"/>
                </a:solidFill>
                <a:latin typeface="Arial" panose="020B0604020202020204" pitchFamily="34" charset="0"/>
                <a:cs typeface="Arial" panose="020B0604020202020204" pitchFamily="34" charset="0"/>
              </a:endParaRPr>
            </a:p>
            <a:p>
              <a:endParaRPr lang="en-GB" sz="2500">
                <a:solidFill>
                  <a:schemeClr val="bg1"/>
                </a:solidFill>
                <a:latin typeface="Arial" panose="020B0604020202020204" pitchFamily="34" charset="0"/>
                <a:cs typeface="Arial" panose="020B0604020202020204" pitchFamily="34" charset="0"/>
              </a:endParaRPr>
            </a:p>
          </p:txBody>
        </p:sp>
        <p:grpSp>
          <p:nvGrpSpPr>
            <p:cNvPr id="7" name="Group 6"/>
            <p:cNvGrpSpPr/>
            <p:nvPr/>
          </p:nvGrpSpPr>
          <p:grpSpPr>
            <a:xfrm>
              <a:off x="2908092" y="2437614"/>
              <a:ext cx="2743200" cy="1154243"/>
              <a:chOff x="2908092" y="2437614"/>
              <a:chExt cx="2743200" cy="1154243"/>
            </a:xfrm>
          </p:grpSpPr>
          <p:sp>
            <p:nvSpPr>
              <p:cNvPr id="5" name="Rectangle 4"/>
              <p:cNvSpPr/>
              <p:nvPr/>
            </p:nvSpPr>
            <p:spPr>
              <a:xfrm>
                <a:off x="2908092" y="2437614"/>
                <a:ext cx="2743200" cy="1154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latin typeface="Arial" panose="020B0604020202020204" pitchFamily="34" charset="0"/>
                  <a:cs typeface="Arial" panose="020B0604020202020204" pitchFamily="34" charset="0"/>
                </a:endParaRPr>
              </a:p>
            </p:txBody>
          </p:sp>
          <p:sp>
            <p:nvSpPr>
              <p:cNvPr id="6" name="TextBox 5"/>
              <p:cNvSpPr txBox="1"/>
              <p:nvPr/>
            </p:nvSpPr>
            <p:spPr>
              <a:xfrm>
                <a:off x="2908092" y="2472320"/>
                <a:ext cx="2743200" cy="1015663"/>
              </a:xfrm>
              <a:prstGeom prst="rect">
                <a:avLst/>
              </a:prstGeom>
              <a:noFill/>
            </p:spPr>
            <p:txBody>
              <a:bodyPr wrap="square" rtlCol="0">
                <a:spAutoFit/>
              </a:bodyPr>
              <a:lstStyle/>
              <a:p>
                <a:r>
                  <a:rPr lang="en-GB" sz="2000">
                    <a:latin typeface="Consolas" panose="020B0609020204030204" pitchFamily="49" charset="0"/>
                    <a:cs typeface="Arial" panose="020B0604020202020204" pitchFamily="34" charset="0"/>
                  </a:rPr>
                  <a:t>FUNCTION s1()</a:t>
                </a:r>
              </a:p>
              <a:p>
                <a:r>
                  <a:rPr lang="en-GB" sz="2000">
                    <a:latin typeface="Consolas" panose="020B0609020204030204" pitchFamily="49" charset="0"/>
                    <a:cs typeface="Arial" panose="020B0604020202020204" pitchFamily="34" charset="0"/>
                  </a:rPr>
                  <a:t>variables a, b, c</a:t>
                </a:r>
                <a:br>
                  <a:rPr lang="en-GB" sz="2000">
                    <a:latin typeface="Consolas" panose="020B0609020204030204" pitchFamily="49" charset="0"/>
                    <a:cs typeface="Arial" panose="020B0604020202020204" pitchFamily="34" charset="0"/>
                  </a:rPr>
                </a:br>
                <a:r>
                  <a:rPr lang="en-GB" sz="2000">
                    <a:latin typeface="Consolas" panose="020B0609020204030204" pitchFamily="49" charset="0"/>
                    <a:cs typeface="Arial" panose="020B0604020202020204" pitchFamily="34" charset="0"/>
                  </a:rPr>
                  <a:t>ENDFUNCTION</a:t>
                </a:r>
              </a:p>
            </p:txBody>
          </p:sp>
        </p:grpSp>
        <p:grpSp>
          <p:nvGrpSpPr>
            <p:cNvPr id="8" name="Group 7"/>
            <p:cNvGrpSpPr/>
            <p:nvPr/>
          </p:nvGrpSpPr>
          <p:grpSpPr>
            <a:xfrm>
              <a:off x="2908092" y="4057389"/>
              <a:ext cx="2746012" cy="1154243"/>
              <a:chOff x="2908092" y="2368446"/>
              <a:chExt cx="2746012" cy="1154243"/>
            </a:xfrm>
          </p:grpSpPr>
          <p:sp>
            <p:nvSpPr>
              <p:cNvPr id="9" name="Rectangle 8"/>
              <p:cNvSpPr/>
              <p:nvPr/>
            </p:nvSpPr>
            <p:spPr>
              <a:xfrm>
                <a:off x="2910904" y="2368446"/>
                <a:ext cx="2743200" cy="1154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latin typeface="Arial" panose="020B0604020202020204" pitchFamily="34" charset="0"/>
                  <a:cs typeface="Arial" panose="020B0604020202020204" pitchFamily="34" charset="0"/>
                </a:endParaRPr>
              </a:p>
            </p:txBody>
          </p:sp>
          <p:sp>
            <p:nvSpPr>
              <p:cNvPr id="10" name="TextBox 9"/>
              <p:cNvSpPr txBox="1"/>
              <p:nvPr/>
            </p:nvSpPr>
            <p:spPr>
              <a:xfrm>
                <a:off x="2908092" y="2472320"/>
                <a:ext cx="2746012" cy="1015663"/>
              </a:xfrm>
              <a:prstGeom prst="rect">
                <a:avLst/>
              </a:prstGeom>
              <a:noFill/>
            </p:spPr>
            <p:txBody>
              <a:bodyPr wrap="square" rtlCol="0">
                <a:spAutoFit/>
              </a:bodyPr>
              <a:lstStyle/>
              <a:p>
                <a:r>
                  <a:rPr lang="en-GB" sz="2000">
                    <a:latin typeface="Consolas" panose="020B0609020204030204" pitchFamily="49" charset="0"/>
                    <a:cs typeface="Arial" panose="020B0604020202020204" pitchFamily="34" charset="0"/>
                  </a:rPr>
                  <a:t>FUNCTION s2()</a:t>
                </a:r>
              </a:p>
              <a:p>
                <a:r>
                  <a:rPr lang="en-GB" sz="2000">
                    <a:latin typeface="Consolas" panose="020B0609020204030204" pitchFamily="49" charset="0"/>
                    <a:cs typeface="Arial" panose="020B0604020202020204" pitchFamily="34" charset="0"/>
                  </a:rPr>
                  <a:t>variables x, y, z</a:t>
                </a:r>
                <a:br>
                  <a:rPr lang="en-GB" sz="2000">
                    <a:latin typeface="Consolas" panose="020B0609020204030204" pitchFamily="49" charset="0"/>
                    <a:cs typeface="Arial" panose="020B0604020202020204" pitchFamily="34" charset="0"/>
                  </a:rPr>
                </a:br>
                <a:r>
                  <a:rPr lang="en-GB" sz="2000">
                    <a:latin typeface="Consolas" panose="020B0609020204030204" pitchFamily="49" charset="0"/>
                    <a:cs typeface="Arial" panose="020B0604020202020204" pitchFamily="34" charset="0"/>
                  </a:rPr>
                  <a:t>ENDFUNCTION</a:t>
                </a:r>
              </a:p>
            </p:txBody>
          </p:sp>
        </p:grpSp>
      </p:grpSp>
    </p:spTree>
    <p:extLst>
      <p:ext uri="{BB962C8B-B14F-4D97-AF65-F5344CB8AC3E}">
        <p14:creationId xmlns:p14="http://schemas.microsoft.com/office/powerpoint/2010/main" val="1389620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Variable scope</a:t>
            </a:r>
          </a:p>
        </p:txBody>
      </p:sp>
      <p:sp>
        <p:nvSpPr>
          <p:cNvPr id="3" name="Text Placeholder 2"/>
          <p:cNvSpPr>
            <a:spLocks noGrp="1"/>
          </p:cNvSpPr>
          <p:nvPr>
            <p:ph type="body" sz="quarter" idx="14"/>
          </p:nvPr>
        </p:nvSpPr>
        <p:spPr/>
        <p:txBody>
          <a:bodyPr/>
          <a:lstStyle/>
          <a:p>
            <a:pPr marL="0" indent="0">
              <a:buNone/>
            </a:pPr>
            <a:r>
              <a:rPr lang="en-GB"/>
              <a:t>  </a:t>
            </a:r>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p:txBody>
      </p:sp>
      <p:sp>
        <p:nvSpPr>
          <p:cNvPr id="9" name="Rectangle 8"/>
          <p:cNvSpPr/>
          <p:nvPr/>
        </p:nvSpPr>
        <p:spPr>
          <a:xfrm>
            <a:off x="724280" y="1542982"/>
            <a:ext cx="7816470" cy="1246495"/>
          </a:xfrm>
          <a:prstGeom prst="rect">
            <a:avLst/>
          </a:prstGeom>
        </p:spPr>
        <p:txBody>
          <a:bodyPr wrap="square">
            <a:spAutoFit/>
          </a:bodyPr>
          <a:lstStyle/>
          <a:p>
            <a:pPr marL="285750" indent="-285750">
              <a:buFont typeface="Arial" panose="020B0604020202020204" pitchFamily="34" charset="0"/>
              <a:buChar char="•"/>
            </a:pPr>
            <a:r>
              <a:rPr lang="en-GB" sz="2500">
                <a:latin typeface="Arial" panose="020B0604020202020204" pitchFamily="34" charset="0"/>
                <a:cs typeface="Arial" panose="020B0604020202020204" pitchFamily="34" charset="0"/>
              </a:rPr>
              <a:t>Think of each function as being a house with reflective windows – you can see out, but no one outside can see the variables in the ‘house’</a:t>
            </a:r>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0403" y="3219664"/>
            <a:ext cx="2445640" cy="2164358"/>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947061" y="3219664"/>
            <a:ext cx="2445640" cy="21643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348732" y="3219664"/>
            <a:ext cx="2445640" cy="2164358"/>
          </a:xfrm>
          <a:prstGeom prst="rect">
            <a:avLst/>
          </a:prstGeom>
        </p:spPr>
      </p:pic>
    </p:spTree>
    <p:extLst>
      <p:ext uri="{BB962C8B-B14F-4D97-AF65-F5344CB8AC3E}">
        <p14:creationId xmlns:p14="http://schemas.microsoft.com/office/powerpoint/2010/main" val="1846566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Variable scope</a:t>
            </a:r>
          </a:p>
        </p:txBody>
      </p:sp>
      <p:sp>
        <p:nvSpPr>
          <p:cNvPr id="3" name="Text Placeholder 2"/>
          <p:cNvSpPr>
            <a:spLocks noGrp="1"/>
          </p:cNvSpPr>
          <p:nvPr>
            <p:ph type="body" sz="quarter" idx="14"/>
          </p:nvPr>
        </p:nvSpPr>
        <p:spPr>
          <a:xfrm>
            <a:off x="724280" y="1661966"/>
            <a:ext cx="7797230" cy="4571779"/>
          </a:xfrm>
        </p:spPr>
        <p:txBody>
          <a:bodyPr/>
          <a:lstStyle/>
          <a:p>
            <a:endParaRPr lang="en-GB" sz="2000"/>
          </a:p>
          <a:p>
            <a:endParaRPr lang="en-GB" sz="2000"/>
          </a:p>
          <a:p>
            <a:pPr marL="0" indent="0">
              <a:buNone/>
            </a:pPr>
            <a:endParaRPr lang="en-GB" sz="2400"/>
          </a:p>
          <a:p>
            <a:pPr marL="0" indent="0">
              <a:buNone/>
              <a:tabLst>
                <a:tab pos="2960688" algn="l"/>
              </a:tabLst>
            </a:pPr>
            <a:r>
              <a:rPr lang="en-GB"/>
              <a:t>  </a:t>
            </a:r>
            <a:r>
              <a:rPr lang="en-GB" b="1"/>
              <a:t>Subroutine A        Subroutine B	 Subroutine C</a:t>
            </a:r>
          </a:p>
          <a:p>
            <a:r>
              <a:rPr lang="en-GB"/>
              <a:t>If you are in one of the functions, you cannot see any variables in the other functions</a:t>
            </a:r>
          </a:p>
          <a:p>
            <a:r>
              <a:rPr lang="en-GB"/>
              <a:t>If you are in a function “house”, you can see and use global variables in the main program</a:t>
            </a:r>
          </a:p>
          <a:p>
            <a:endParaRPr lang="en-GB" sz="2800"/>
          </a:p>
          <a:p>
            <a:endParaRPr lang="en-GB"/>
          </a:p>
          <a:p>
            <a:endParaRPr lang="en-GB"/>
          </a:p>
          <a:p>
            <a:endParaRPr lang="en-GB"/>
          </a:p>
          <a:p>
            <a:endParaRPr lang="en-GB"/>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5558" y="1577005"/>
            <a:ext cx="1806869" cy="1599054"/>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37358" y="1577005"/>
            <a:ext cx="1806869" cy="159905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90976" y="1577005"/>
            <a:ext cx="1806869" cy="1599054"/>
          </a:xfrm>
          <a:prstGeom prst="rect">
            <a:avLst/>
          </a:prstGeom>
        </p:spPr>
      </p:pic>
    </p:spTree>
    <p:extLst>
      <p:ext uri="{BB962C8B-B14F-4D97-AF65-F5344CB8AC3E}">
        <p14:creationId xmlns:p14="http://schemas.microsoft.com/office/powerpoint/2010/main" val="3204349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Local and global variables</a:t>
            </a:r>
          </a:p>
        </p:txBody>
      </p:sp>
      <p:sp>
        <p:nvSpPr>
          <p:cNvPr id="3" name="Text Placeholder 2"/>
          <p:cNvSpPr>
            <a:spLocks noGrp="1"/>
          </p:cNvSpPr>
          <p:nvPr>
            <p:ph type="body" sz="quarter" idx="14"/>
          </p:nvPr>
        </p:nvSpPr>
        <p:spPr>
          <a:xfrm>
            <a:off x="724280" y="1704179"/>
            <a:ext cx="7797230" cy="4606680"/>
          </a:xfrm>
        </p:spPr>
        <p:txBody>
          <a:bodyPr/>
          <a:lstStyle/>
          <a:p>
            <a:r>
              <a:rPr lang="en-GB"/>
              <a:t>Local variables only exist while the function or procedure is executing</a:t>
            </a:r>
          </a:p>
          <a:p>
            <a:pPr lvl="1"/>
            <a:r>
              <a:rPr lang="en-GB"/>
              <a:t>They are only accessible within the particular function </a:t>
            </a:r>
            <a:br>
              <a:rPr lang="en-GB"/>
            </a:br>
            <a:r>
              <a:rPr lang="en-GB"/>
              <a:t>or procedure </a:t>
            </a:r>
          </a:p>
          <a:p>
            <a:r>
              <a:rPr lang="en-GB"/>
              <a:t>Global variables are accessible anywhere in </a:t>
            </a:r>
            <a:br>
              <a:rPr lang="en-GB"/>
            </a:br>
            <a:r>
              <a:rPr lang="en-GB"/>
              <a:t>the program</a:t>
            </a:r>
            <a:endParaRPr lang="en-GB">
              <a:solidFill>
                <a:srgbClr val="BC6923"/>
              </a:solidFill>
            </a:endParaRPr>
          </a:p>
          <a:p>
            <a:pPr lvl="1"/>
            <a:endParaRPr lang="en-GB">
              <a:solidFill>
                <a:srgbClr val="BC6923"/>
              </a:solidFill>
            </a:endParaRPr>
          </a:p>
        </p:txBody>
      </p:sp>
    </p:spTree>
    <p:extLst>
      <p:ext uri="{BB962C8B-B14F-4D97-AF65-F5344CB8AC3E}">
        <p14:creationId xmlns:p14="http://schemas.microsoft.com/office/powerpoint/2010/main" val="128757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3600" dirty="0"/>
              <a:t>What is output by this program?</a:t>
            </a:r>
          </a:p>
        </p:txBody>
      </p:sp>
      <p:sp>
        <p:nvSpPr>
          <p:cNvPr id="3" name="Text Placeholder 2"/>
          <p:cNvSpPr>
            <a:spLocks noGrp="1"/>
          </p:cNvSpPr>
          <p:nvPr>
            <p:ph type="body" sz="quarter" idx="14"/>
          </p:nvPr>
        </p:nvSpPr>
        <p:spPr>
          <a:xfrm>
            <a:off x="724280" y="1704179"/>
            <a:ext cx="7797230" cy="4276896"/>
          </a:xfrm>
        </p:spPr>
        <p:txBody>
          <a:bodyPr/>
          <a:lstStyle/>
          <a:p>
            <a:pPr marL="0" indent="0">
              <a:spcAft>
                <a:spcPts val="600"/>
              </a:spcAft>
              <a:buNone/>
            </a:pPr>
            <a:r>
              <a:rPr lang="en-GB" sz="2400">
                <a:solidFill>
                  <a:srgbClr val="065598"/>
                </a:solidFill>
                <a:latin typeface="Consolas" panose="020B0609020204030204" pitchFamily="49" charset="0"/>
              </a:rPr>
              <a:t>PROCEDURE </a:t>
            </a:r>
            <a:r>
              <a:rPr lang="en-GB" sz="2400" err="1">
                <a:solidFill>
                  <a:srgbClr val="065598"/>
                </a:solidFill>
                <a:latin typeface="Consolas" panose="020B0609020204030204" pitchFamily="49" charset="0"/>
              </a:rPr>
              <a:t>changeNum</a:t>
            </a:r>
            <a:endParaRPr lang="en-GB" sz="2400">
              <a:solidFill>
                <a:srgbClr val="065598"/>
              </a:solidFill>
              <a:latin typeface="Consolas" panose="020B0609020204030204" pitchFamily="49" charset="0"/>
            </a:endParaRPr>
          </a:p>
          <a:p>
            <a:pPr marL="0" indent="0">
              <a:spcAft>
                <a:spcPts val="600"/>
              </a:spcAft>
              <a:buNone/>
            </a:pPr>
            <a:r>
              <a:rPr lang="en-GB" sz="2400">
                <a:solidFill>
                  <a:srgbClr val="065598"/>
                </a:solidFill>
                <a:latin typeface="Consolas" panose="020B0609020204030204" pitchFamily="49" charset="0"/>
              </a:rPr>
              <a:t>    </a:t>
            </a:r>
            <a:r>
              <a:rPr lang="en-GB" sz="2400" err="1">
                <a:solidFill>
                  <a:srgbClr val="065598"/>
                </a:solidFill>
                <a:latin typeface="Consolas" panose="020B0609020204030204" pitchFamily="49" charset="0"/>
              </a:rPr>
              <a:t>num</a:t>
            </a:r>
            <a:r>
              <a:rPr lang="en-GB" sz="2400">
                <a:solidFill>
                  <a:srgbClr val="065598"/>
                </a:solidFill>
                <a:latin typeface="Consolas" panose="020B0609020204030204" pitchFamily="49" charset="0"/>
              </a:rPr>
              <a:t> </a:t>
            </a:r>
            <a:r>
              <a:rPr lang="en-GB" sz="2400">
                <a:solidFill>
                  <a:srgbClr val="065598"/>
                </a:solidFill>
                <a:latin typeface="Consolas" panose="020B0609020204030204" pitchFamily="49" charset="0"/>
                <a:cs typeface="Calibri" panose="020F0502020204030204" pitchFamily="34" charset="0"/>
                <a:sym typeface="Wingdings" panose="05000000000000000000" pitchFamily="2" charset="2"/>
              </a:rPr>
              <a:t>←</a:t>
            </a:r>
            <a:r>
              <a:rPr lang="en-GB" sz="2400">
                <a:solidFill>
                  <a:srgbClr val="065598"/>
                </a:solidFill>
                <a:latin typeface="Consolas" panose="020B0609020204030204" pitchFamily="49" charset="0"/>
              </a:rPr>
              <a:t> 6</a:t>
            </a:r>
          </a:p>
          <a:p>
            <a:pPr marL="0" indent="0">
              <a:spcAft>
                <a:spcPts val="600"/>
              </a:spcAft>
              <a:buNone/>
            </a:pPr>
            <a:r>
              <a:rPr lang="en-GB" sz="2400">
                <a:solidFill>
                  <a:srgbClr val="065598"/>
                </a:solidFill>
                <a:latin typeface="Consolas" panose="020B0609020204030204" pitchFamily="49" charset="0"/>
              </a:rPr>
              <a:t>    OUTPUT </a:t>
            </a:r>
            <a:r>
              <a:rPr lang="en-GB" sz="2400" err="1">
                <a:solidFill>
                  <a:srgbClr val="065598"/>
                </a:solidFill>
                <a:latin typeface="Consolas" panose="020B0609020204030204" pitchFamily="49" charset="0"/>
              </a:rPr>
              <a:t>num</a:t>
            </a:r>
            <a:endParaRPr lang="en-GB" sz="2400">
              <a:solidFill>
                <a:srgbClr val="065598"/>
              </a:solidFill>
              <a:latin typeface="Consolas" panose="020B0609020204030204" pitchFamily="49" charset="0"/>
            </a:endParaRPr>
          </a:p>
          <a:p>
            <a:pPr marL="0" indent="0">
              <a:spcAft>
                <a:spcPts val="600"/>
              </a:spcAft>
              <a:buNone/>
            </a:pPr>
            <a:r>
              <a:rPr lang="en-GB" sz="2400">
                <a:solidFill>
                  <a:srgbClr val="065598"/>
                </a:solidFill>
                <a:latin typeface="Consolas" panose="020B0609020204030204" pitchFamily="49" charset="0"/>
              </a:rPr>
              <a:t>ENDPROCEDURE</a:t>
            </a:r>
          </a:p>
          <a:p>
            <a:pPr marL="0" indent="0">
              <a:spcAft>
                <a:spcPts val="600"/>
              </a:spcAft>
              <a:buNone/>
            </a:pPr>
            <a:r>
              <a:rPr lang="en-GB" sz="2400">
                <a:solidFill>
                  <a:srgbClr val="E66C34"/>
                </a:solidFill>
                <a:latin typeface="Consolas" panose="020B0609020204030204" pitchFamily="49" charset="0"/>
              </a:rPr>
              <a:t>#Main program</a:t>
            </a:r>
          </a:p>
          <a:p>
            <a:pPr marL="0" indent="0">
              <a:spcAft>
                <a:spcPts val="600"/>
              </a:spcAft>
              <a:buNone/>
            </a:pPr>
            <a:r>
              <a:rPr lang="en-GB" sz="2400" err="1">
                <a:solidFill>
                  <a:srgbClr val="065598"/>
                </a:solidFill>
                <a:latin typeface="Consolas" panose="020B0609020204030204" pitchFamily="49" charset="0"/>
              </a:rPr>
              <a:t>num</a:t>
            </a:r>
            <a:r>
              <a:rPr lang="en-GB" sz="2400">
                <a:solidFill>
                  <a:srgbClr val="065598"/>
                </a:solidFill>
                <a:latin typeface="Consolas" panose="020B0609020204030204" pitchFamily="49" charset="0"/>
              </a:rPr>
              <a:t> </a:t>
            </a:r>
            <a:r>
              <a:rPr lang="en-GB" sz="2400">
                <a:solidFill>
                  <a:srgbClr val="065598"/>
                </a:solidFill>
                <a:latin typeface="Consolas" panose="020B0609020204030204" pitchFamily="49" charset="0"/>
                <a:cs typeface="Calibri" panose="020F0502020204030204" pitchFamily="34" charset="0"/>
                <a:sym typeface="Wingdings" panose="05000000000000000000" pitchFamily="2" charset="2"/>
              </a:rPr>
              <a:t>←</a:t>
            </a:r>
            <a:r>
              <a:rPr lang="en-GB" sz="2400">
                <a:solidFill>
                  <a:srgbClr val="065598"/>
                </a:solidFill>
                <a:latin typeface="Consolas" panose="020B0609020204030204" pitchFamily="49" charset="0"/>
              </a:rPr>
              <a:t> 5</a:t>
            </a:r>
          </a:p>
          <a:p>
            <a:pPr marL="0" indent="0">
              <a:spcAft>
                <a:spcPts val="600"/>
              </a:spcAft>
              <a:buNone/>
            </a:pPr>
            <a:r>
              <a:rPr lang="en-GB" sz="2400">
                <a:solidFill>
                  <a:srgbClr val="065598"/>
                </a:solidFill>
                <a:latin typeface="Consolas" panose="020B0609020204030204" pitchFamily="49" charset="0"/>
              </a:rPr>
              <a:t>OUTPUT </a:t>
            </a:r>
            <a:r>
              <a:rPr lang="en-GB" sz="2400" err="1">
                <a:solidFill>
                  <a:srgbClr val="065598"/>
                </a:solidFill>
                <a:latin typeface="Consolas" panose="020B0609020204030204" pitchFamily="49" charset="0"/>
              </a:rPr>
              <a:t>num</a:t>
            </a:r>
            <a:endParaRPr lang="en-GB" sz="2400">
              <a:solidFill>
                <a:srgbClr val="065598"/>
              </a:solidFill>
              <a:latin typeface="Consolas" panose="020B0609020204030204" pitchFamily="49" charset="0"/>
            </a:endParaRPr>
          </a:p>
          <a:p>
            <a:pPr marL="0" indent="0">
              <a:spcAft>
                <a:spcPts val="600"/>
              </a:spcAft>
              <a:buNone/>
            </a:pPr>
            <a:r>
              <a:rPr lang="en-GB" sz="2400">
                <a:solidFill>
                  <a:srgbClr val="E66C34"/>
                </a:solidFill>
                <a:latin typeface="Consolas" panose="020B0609020204030204" pitchFamily="49" charset="0"/>
              </a:rPr>
              <a:t>#call function changenum</a:t>
            </a:r>
          </a:p>
          <a:p>
            <a:pPr marL="0" indent="0">
              <a:spcAft>
                <a:spcPts val="600"/>
              </a:spcAft>
              <a:buNone/>
            </a:pPr>
            <a:r>
              <a:rPr lang="en-GB" sz="2400">
                <a:solidFill>
                  <a:srgbClr val="065598"/>
                </a:solidFill>
                <a:latin typeface="Consolas" panose="020B0609020204030204" pitchFamily="49" charset="0"/>
              </a:rPr>
              <a:t>CALL </a:t>
            </a:r>
            <a:r>
              <a:rPr lang="en-GB" sz="2400" err="1">
                <a:solidFill>
                  <a:srgbClr val="065598"/>
                </a:solidFill>
                <a:latin typeface="Consolas" panose="020B0609020204030204" pitchFamily="49" charset="0"/>
              </a:rPr>
              <a:t>changeNum</a:t>
            </a:r>
            <a:endParaRPr lang="en-GB" sz="2400">
              <a:solidFill>
                <a:srgbClr val="065598"/>
              </a:solidFill>
              <a:latin typeface="Consolas" panose="020B0609020204030204" pitchFamily="49" charset="0"/>
            </a:endParaRPr>
          </a:p>
          <a:p>
            <a:pPr marL="0" indent="0">
              <a:spcAft>
                <a:spcPts val="600"/>
              </a:spcAft>
              <a:buNone/>
            </a:pPr>
            <a:r>
              <a:rPr lang="en-GB" sz="2400">
                <a:solidFill>
                  <a:srgbClr val="065598"/>
                </a:solidFill>
                <a:latin typeface="Consolas" panose="020B0609020204030204" pitchFamily="49" charset="0"/>
              </a:rPr>
              <a:t>OUTPUT </a:t>
            </a:r>
            <a:r>
              <a:rPr lang="en-GB" sz="2400" err="1">
                <a:solidFill>
                  <a:srgbClr val="065598"/>
                </a:solidFill>
                <a:latin typeface="Consolas" panose="020B0609020204030204" pitchFamily="49" charset="0"/>
              </a:rPr>
              <a:t>num</a:t>
            </a:r>
            <a:endParaRPr lang="en-GB" sz="2400">
              <a:solidFill>
                <a:srgbClr val="065598"/>
              </a:solidFill>
              <a:latin typeface="Consolas" panose="020B0609020204030204" pitchFamily="49" charset="0"/>
            </a:endParaRPr>
          </a:p>
          <a:p>
            <a:pPr marL="0" indent="0">
              <a:spcAft>
                <a:spcPts val="600"/>
              </a:spcAft>
              <a:buNone/>
            </a:pPr>
            <a:endParaRPr lang="en-GB" sz="2400">
              <a:latin typeface="Consolas" panose="020B0609020204030204" pitchFamily="49" charset="0"/>
            </a:endParaRPr>
          </a:p>
        </p:txBody>
      </p:sp>
      <p:sp>
        <p:nvSpPr>
          <p:cNvPr id="4" name="TextBox 3">
            <a:extLst>
              <a:ext uri="{FF2B5EF4-FFF2-40B4-BE49-F238E27FC236}">
                <a16:creationId xmlns:a16="http://schemas.microsoft.com/office/drawing/2014/main" id="{BE2B4257-FF17-419B-A7E9-4E91F4780CD0}"/>
              </a:ext>
            </a:extLst>
          </p:cNvPr>
          <p:cNvSpPr txBox="1"/>
          <p:nvPr/>
        </p:nvSpPr>
        <p:spPr>
          <a:xfrm>
            <a:off x="6006518" y="4391545"/>
            <a:ext cx="2835478" cy="338554"/>
          </a:xfrm>
          <a:prstGeom prst="rect">
            <a:avLst/>
          </a:prstGeom>
          <a:noFill/>
          <a:ln>
            <a:solidFill>
              <a:srgbClr val="FF0000"/>
            </a:solidFill>
          </a:ln>
        </p:spPr>
        <p:txBody>
          <a:bodyPr wrap="square" rtlCol="0">
            <a:spAutoFit/>
          </a:bodyPr>
          <a:lstStyle/>
          <a:p>
            <a:r>
              <a:rPr lang="en-GB" sz="1600"/>
              <a:t>Outputs 5</a:t>
            </a:r>
          </a:p>
        </p:txBody>
      </p:sp>
      <p:sp>
        <p:nvSpPr>
          <p:cNvPr id="5" name="TextBox 4">
            <a:extLst>
              <a:ext uri="{FF2B5EF4-FFF2-40B4-BE49-F238E27FC236}">
                <a16:creationId xmlns:a16="http://schemas.microsoft.com/office/drawing/2014/main" id="{670C5F2B-4CF6-49A8-9512-019381282ACC}"/>
              </a:ext>
            </a:extLst>
          </p:cNvPr>
          <p:cNvSpPr txBox="1"/>
          <p:nvPr/>
        </p:nvSpPr>
        <p:spPr>
          <a:xfrm>
            <a:off x="6006518" y="5236128"/>
            <a:ext cx="2835478" cy="338554"/>
          </a:xfrm>
          <a:prstGeom prst="rect">
            <a:avLst/>
          </a:prstGeom>
          <a:noFill/>
          <a:ln>
            <a:solidFill>
              <a:srgbClr val="FF0000"/>
            </a:solidFill>
          </a:ln>
        </p:spPr>
        <p:txBody>
          <a:bodyPr wrap="square" rtlCol="0">
            <a:spAutoFit/>
          </a:bodyPr>
          <a:lstStyle/>
          <a:p>
            <a:r>
              <a:rPr lang="en-GB" sz="1600"/>
              <a:t>Calls </a:t>
            </a:r>
            <a:r>
              <a:rPr lang="en-GB" sz="1600" err="1"/>
              <a:t>changeNum</a:t>
            </a:r>
            <a:endParaRPr lang="en-GB" sz="1600"/>
          </a:p>
        </p:txBody>
      </p:sp>
      <p:sp>
        <p:nvSpPr>
          <p:cNvPr id="6" name="TextBox 5">
            <a:extLst>
              <a:ext uri="{FF2B5EF4-FFF2-40B4-BE49-F238E27FC236}">
                <a16:creationId xmlns:a16="http://schemas.microsoft.com/office/drawing/2014/main" id="{5089767F-A6E6-4772-85DA-C9B9CF22C38B}"/>
              </a:ext>
            </a:extLst>
          </p:cNvPr>
          <p:cNvSpPr txBox="1"/>
          <p:nvPr/>
        </p:nvSpPr>
        <p:spPr>
          <a:xfrm>
            <a:off x="6006518" y="2177880"/>
            <a:ext cx="2835478" cy="338554"/>
          </a:xfrm>
          <a:prstGeom prst="rect">
            <a:avLst/>
          </a:prstGeom>
          <a:noFill/>
          <a:ln>
            <a:solidFill>
              <a:srgbClr val="FF0000"/>
            </a:solidFill>
          </a:ln>
        </p:spPr>
        <p:txBody>
          <a:bodyPr wrap="square" rtlCol="0">
            <a:spAutoFit/>
          </a:bodyPr>
          <a:lstStyle/>
          <a:p>
            <a:r>
              <a:rPr lang="en-GB" sz="1600"/>
              <a:t>This is a local variable</a:t>
            </a:r>
          </a:p>
        </p:txBody>
      </p:sp>
      <p:sp>
        <p:nvSpPr>
          <p:cNvPr id="7" name="TextBox 6">
            <a:extLst>
              <a:ext uri="{FF2B5EF4-FFF2-40B4-BE49-F238E27FC236}">
                <a16:creationId xmlns:a16="http://schemas.microsoft.com/office/drawing/2014/main" id="{BAF4DD9D-F677-4463-953F-493EC58CC248}"/>
              </a:ext>
            </a:extLst>
          </p:cNvPr>
          <p:cNvSpPr txBox="1"/>
          <p:nvPr/>
        </p:nvSpPr>
        <p:spPr>
          <a:xfrm>
            <a:off x="6006518" y="2636755"/>
            <a:ext cx="2835478" cy="338554"/>
          </a:xfrm>
          <a:prstGeom prst="rect">
            <a:avLst/>
          </a:prstGeom>
          <a:noFill/>
          <a:ln>
            <a:solidFill>
              <a:srgbClr val="FF0000"/>
            </a:solidFill>
          </a:ln>
        </p:spPr>
        <p:txBody>
          <a:bodyPr wrap="square" rtlCol="0">
            <a:spAutoFit/>
          </a:bodyPr>
          <a:lstStyle/>
          <a:p>
            <a:r>
              <a:rPr lang="en-GB" sz="1600"/>
              <a:t>Outputs 6</a:t>
            </a:r>
          </a:p>
        </p:txBody>
      </p:sp>
      <p:sp>
        <p:nvSpPr>
          <p:cNvPr id="8" name="TextBox 7">
            <a:extLst>
              <a:ext uri="{FF2B5EF4-FFF2-40B4-BE49-F238E27FC236}">
                <a16:creationId xmlns:a16="http://schemas.microsoft.com/office/drawing/2014/main" id="{F6AE7271-EB25-46EA-8CA4-5B172A177BC3}"/>
              </a:ext>
            </a:extLst>
          </p:cNvPr>
          <p:cNvSpPr txBox="1"/>
          <p:nvPr/>
        </p:nvSpPr>
        <p:spPr>
          <a:xfrm>
            <a:off x="3363985" y="5696535"/>
            <a:ext cx="5478011" cy="338554"/>
          </a:xfrm>
          <a:prstGeom prst="rect">
            <a:avLst/>
          </a:prstGeom>
          <a:noFill/>
          <a:ln>
            <a:solidFill>
              <a:srgbClr val="FF0000"/>
            </a:solidFill>
          </a:ln>
        </p:spPr>
        <p:txBody>
          <a:bodyPr wrap="square" rtlCol="0">
            <a:spAutoFit/>
          </a:bodyPr>
          <a:lstStyle/>
          <a:p>
            <a:r>
              <a:rPr lang="en-GB" sz="1600"/>
              <a:t>Outputs 5 – the </a:t>
            </a:r>
            <a:r>
              <a:rPr lang="en-GB" sz="1600" err="1"/>
              <a:t>num</a:t>
            </a:r>
            <a:r>
              <a:rPr lang="en-GB" sz="1600"/>
              <a:t> variable in </a:t>
            </a:r>
            <a:r>
              <a:rPr lang="en-GB" sz="1600" err="1"/>
              <a:t>changeNum</a:t>
            </a:r>
            <a:r>
              <a:rPr lang="en-GB" sz="1600"/>
              <a:t> is different</a:t>
            </a:r>
          </a:p>
        </p:txBody>
      </p:sp>
      <p:cxnSp>
        <p:nvCxnSpPr>
          <p:cNvPr id="11" name="Straight Arrow Connector 10">
            <a:extLst>
              <a:ext uri="{FF2B5EF4-FFF2-40B4-BE49-F238E27FC236}">
                <a16:creationId xmlns:a16="http://schemas.microsoft.com/office/drawing/2014/main" id="{6FD42061-185E-4FCA-8ACC-248FB63730C8}"/>
              </a:ext>
            </a:extLst>
          </p:cNvPr>
          <p:cNvCxnSpPr>
            <a:cxnSpLocks/>
          </p:cNvCxnSpPr>
          <p:nvPr/>
        </p:nvCxnSpPr>
        <p:spPr>
          <a:xfrm flipH="1">
            <a:off x="2021748" y="4074391"/>
            <a:ext cx="2130802" cy="0"/>
          </a:xfrm>
          <a:prstGeom prst="straightConnector1">
            <a:avLst/>
          </a:prstGeom>
          <a:ln w="190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060BEFD-2934-44A1-9B73-644171BD16AF}"/>
              </a:ext>
            </a:extLst>
          </p:cNvPr>
          <p:cNvSpPr txBox="1"/>
          <p:nvPr/>
        </p:nvSpPr>
        <p:spPr>
          <a:xfrm>
            <a:off x="4152550" y="3684917"/>
            <a:ext cx="4689446" cy="584775"/>
          </a:xfrm>
          <a:prstGeom prst="rect">
            <a:avLst/>
          </a:prstGeom>
          <a:noFill/>
          <a:ln>
            <a:solidFill>
              <a:srgbClr val="FF0000"/>
            </a:solidFill>
          </a:ln>
        </p:spPr>
        <p:txBody>
          <a:bodyPr wrap="square" rtlCol="0">
            <a:spAutoFit/>
          </a:bodyPr>
          <a:lstStyle/>
          <a:p>
            <a:r>
              <a:rPr lang="en-GB" sz="1600"/>
              <a:t>This isn’t affected by anything happening in the </a:t>
            </a:r>
            <a:r>
              <a:rPr lang="en-GB" sz="1600" err="1"/>
              <a:t>changeNum</a:t>
            </a:r>
            <a:r>
              <a:rPr lang="en-GB" sz="1600"/>
              <a:t> subroutine</a:t>
            </a:r>
          </a:p>
        </p:txBody>
      </p:sp>
    </p:spTree>
    <p:extLst>
      <p:ext uri="{BB962C8B-B14F-4D97-AF65-F5344CB8AC3E}">
        <p14:creationId xmlns:p14="http://schemas.microsoft.com/office/powerpoint/2010/main" val="3519547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Example</a:t>
            </a:r>
          </a:p>
        </p:txBody>
      </p:sp>
      <p:sp>
        <p:nvSpPr>
          <p:cNvPr id="3" name="Text Placeholder 2"/>
          <p:cNvSpPr>
            <a:spLocks noGrp="1"/>
          </p:cNvSpPr>
          <p:nvPr>
            <p:ph type="body" sz="quarter" idx="14"/>
          </p:nvPr>
        </p:nvSpPr>
        <p:spPr/>
        <p:txBody>
          <a:bodyPr/>
          <a:lstStyle/>
          <a:p>
            <a:r>
              <a:rPr lang="en-GB"/>
              <a:t>Identify the local variables in function </a:t>
            </a:r>
            <a:r>
              <a:rPr lang="en-GB" err="1"/>
              <a:t>calcmax</a:t>
            </a:r>
            <a:endParaRPr lang="en-GB"/>
          </a:p>
          <a:p>
            <a:pPr marL="452437" lvl="1" indent="0">
              <a:spcAft>
                <a:spcPts val="0"/>
              </a:spcAft>
              <a:buNone/>
            </a:pPr>
            <a:r>
              <a:rPr lang="en-GB" sz="1800">
                <a:solidFill>
                  <a:srgbClr val="065598"/>
                </a:solidFill>
                <a:latin typeface="Consolas" panose="020B0609020204030204" pitchFamily="49" charset="0"/>
              </a:rPr>
              <a:t>FUNCTION </a:t>
            </a:r>
            <a:r>
              <a:rPr lang="en-GB" sz="1800" err="1">
                <a:solidFill>
                  <a:srgbClr val="065598"/>
                </a:solidFill>
                <a:latin typeface="Consolas" panose="020B0609020204030204" pitchFamily="49" charset="0"/>
              </a:rPr>
              <a:t>calcmax</a:t>
            </a:r>
            <a:r>
              <a:rPr lang="en-GB" sz="1800">
                <a:solidFill>
                  <a:srgbClr val="065598"/>
                </a:solidFill>
                <a:latin typeface="Consolas" panose="020B0609020204030204" pitchFamily="49" charset="0"/>
              </a:rPr>
              <a:t>(heights)</a:t>
            </a:r>
          </a:p>
          <a:p>
            <a:pPr marL="452437" lvl="1" indent="0">
              <a:spcAft>
                <a:spcPts val="0"/>
              </a:spcAft>
              <a:buNone/>
            </a:pPr>
            <a:r>
              <a:rPr lang="en-GB" sz="1800">
                <a:solidFill>
                  <a:srgbClr val="065598"/>
                </a:solidFill>
                <a:latin typeface="Consolas" panose="020B0609020204030204" pitchFamily="49" charset="0"/>
              </a:rPr>
              <a:t>	max </a:t>
            </a:r>
            <a:r>
              <a:rPr lang="en-GB" sz="1800">
                <a:solidFill>
                  <a:srgbClr val="065598"/>
                </a:solidFill>
                <a:latin typeface="Calibri" panose="020F0502020204030204" pitchFamily="34" charset="0"/>
                <a:cs typeface="Calibri" panose="020F0502020204030204" pitchFamily="34" charset="0"/>
              </a:rPr>
              <a:t>←</a:t>
            </a:r>
            <a:r>
              <a:rPr lang="en-GB" sz="1800">
                <a:solidFill>
                  <a:srgbClr val="065598"/>
                </a:solidFill>
                <a:latin typeface="Consolas" panose="020B0609020204030204" pitchFamily="49" charset="0"/>
              </a:rPr>
              <a:t> heights[1]</a:t>
            </a:r>
          </a:p>
          <a:p>
            <a:pPr marL="452437" lvl="1" indent="0">
              <a:spcAft>
                <a:spcPts val="0"/>
              </a:spcAft>
              <a:buNone/>
            </a:pPr>
            <a:r>
              <a:rPr lang="en-GB" sz="1800">
                <a:solidFill>
                  <a:srgbClr val="065598"/>
                </a:solidFill>
                <a:latin typeface="Consolas" panose="020B0609020204030204" pitchFamily="49" charset="0"/>
              </a:rPr>
              <a:t>	n </a:t>
            </a:r>
            <a:r>
              <a:rPr lang="en-GB" sz="1800">
                <a:solidFill>
                  <a:srgbClr val="065598"/>
                </a:solidFill>
                <a:latin typeface="Calibri" panose="020F0502020204030204" pitchFamily="34" charset="0"/>
                <a:cs typeface="Calibri" panose="020F0502020204030204" pitchFamily="34" charset="0"/>
              </a:rPr>
              <a:t>←</a:t>
            </a:r>
            <a:r>
              <a:rPr lang="en-GB" sz="1800">
                <a:solidFill>
                  <a:srgbClr val="065598"/>
                </a:solidFill>
                <a:latin typeface="Consolas" panose="020B0609020204030204" pitchFamily="49" charset="0"/>
              </a:rPr>
              <a:t> LENGTH(heights)</a:t>
            </a:r>
          </a:p>
          <a:p>
            <a:pPr marL="452437" lvl="1" indent="0">
              <a:spcAft>
                <a:spcPts val="0"/>
              </a:spcAft>
              <a:buNone/>
            </a:pPr>
            <a:r>
              <a:rPr lang="en-GB" sz="1800">
                <a:solidFill>
                  <a:srgbClr val="065598"/>
                </a:solidFill>
                <a:latin typeface="Consolas" panose="020B0609020204030204" pitchFamily="49" charset="0"/>
              </a:rPr>
              <a:t>	FOR count </a:t>
            </a:r>
            <a:r>
              <a:rPr lang="en-GB" sz="1800">
                <a:solidFill>
                  <a:srgbClr val="065598"/>
                </a:solidFill>
                <a:latin typeface="Calibri" panose="020F0502020204030204" pitchFamily="34" charset="0"/>
                <a:cs typeface="Calibri" panose="020F0502020204030204" pitchFamily="34" charset="0"/>
              </a:rPr>
              <a:t>←</a:t>
            </a:r>
            <a:r>
              <a:rPr lang="en-GB" sz="1800">
                <a:solidFill>
                  <a:srgbClr val="065598"/>
                </a:solidFill>
                <a:latin typeface="Consolas" panose="020B0609020204030204" pitchFamily="49" charset="0"/>
              </a:rPr>
              <a:t> 1 TO n</a:t>
            </a:r>
          </a:p>
          <a:p>
            <a:pPr marL="452437" lvl="1" indent="0">
              <a:spcAft>
                <a:spcPts val="0"/>
              </a:spcAft>
              <a:buNone/>
              <a:tabLst>
                <a:tab pos="898525" algn="l"/>
                <a:tab pos="1255713" algn="l"/>
              </a:tabLst>
            </a:pPr>
            <a:r>
              <a:rPr lang="en-GB" sz="1800">
                <a:solidFill>
                  <a:srgbClr val="065598"/>
                </a:solidFill>
                <a:latin typeface="Consolas" panose="020B0609020204030204" pitchFamily="49" charset="0"/>
              </a:rPr>
              <a:t>		IF heights[count] &gt; max</a:t>
            </a:r>
            <a:br>
              <a:rPr lang="en-GB" sz="1800">
                <a:solidFill>
                  <a:srgbClr val="065598"/>
                </a:solidFill>
                <a:latin typeface="Consolas" panose="020B0609020204030204" pitchFamily="49" charset="0"/>
              </a:rPr>
            </a:br>
            <a:r>
              <a:rPr lang="en-GB" sz="1800">
                <a:solidFill>
                  <a:srgbClr val="065598"/>
                </a:solidFill>
                <a:latin typeface="Consolas" panose="020B0609020204030204" pitchFamily="49" charset="0"/>
              </a:rPr>
              <a:t>        THEN</a:t>
            </a:r>
          </a:p>
          <a:p>
            <a:pPr marL="452437" lvl="1" indent="0">
              <a:spcAft>
                <a:spcPts val="0"/>
              </a:spcAft>
              <a:buNone/>
              <a:tabLst>
                <a:tab pos="898525" algn="l"/>
                <a:tab pos="1255713" algn="l"/>
              </a:tabLst>
            </a:pPr>
            <a:r>
              <a:rPr lang="en-GB" sz="1800">
                <a:solidFill>
                  <a:srgbClr val="065598"/>
                </a:solidFill>
                <a:latin typeface="Consolas" panose="020B0609020204030204" pitchFamily="49" charset="0"/>
              </a:rPr>
              <a:t>			max </a:t>
            </a:r>
            <a:r>
              <a:rPr lang="en-GB" sz="1800">
                <a:solidFill>
                  <a:srgbClr val="065598"/>
                </a:solidFill>
                <a:latin typeface="Calibri" panose="020F0502020204030204" pitchFamily="34" charset="0"/>
                <a:cs typeface="Calibri" panose="020F0502020204030204" pitchFamily="34" charset="0"/>
              </a:rPr>
              <a:t>←</a:t>
            </a:r>
            <a:r>
              <a:rPr lang="en-GB" sz="1800">
                <a:solidFill>
                  <a:srgbClr val="065598"/>
                </a:solidFill>
                <a:latin typeface="Consolas" panose="020B0609020204030204" pitchFamily="49" charset="0"/>
              </a:rPr>
              <a:t> heights[count]</a:t>
            </a:r>
          </a:p>
          <a:p>
            <a:pPr marL="452437" lvl="1" indent="0">
              <a:spcAft>
                <a:spcPts val="0"/>
              </a:spcAft>
              <a:buNone/>
              <a:tabLst>
                <a:tab pos="898525" algn="l"/>
                <a:tab pos="1255713" algn="l"/>
              </a:tabLst>
            </a:pPr>
            <a:r>
              <a:rPr lang="en-GB" sz="1800">
                <a:solidFill>
                  <a:srgbClr val="065598"/>
                </a:solidFill>
                <a:latin typeface="Consolas" panose="020B0609020204030204" pitchFamily="49" charset="0"/>
              </a:rPr>
              <a:t>		ENDIF</a:t>
            </a:r>
          </a:p>
          <a:p>
            <a:pPr marL="452437" lvl="1" indent="0">
              <a:spcAft>
                <a:spcPts val="0"/>
              </a:spcAft>
              <a:buNone/>
              <a:tabLst>
                <a:tab pos="898525" algn="l"/>
                <a:tab pos="1255713" algn="l"/>
              </a:tabLst>
            </a:pPr>
            <a:r>
              <a:rPr lang="en-GB" sz="1800">
                <a:solidFill>
                  <a:srgbClr val="065598"/>
                </a:solidFill>
                <a:latin typeface="Consolas" panose="020B0609020204030204" pitchFamily="49" charset="0"/>
              </a:rPr>
              <a:t>	NEXT n</a:t>
            </a:r>
          </a:p>
          <a:p>
            <a:pPr marL="452437" lvl="1" indent="0">
              <a:spcAft>
                <a:spcPts val="0"/>
              </a:spcAft>
              <a:buNone/>
              <a:tabLst>
                <a:tab pos="898525" algn="l"/>
                <a:tab pos="1255713" algn="l"/>
              </a:tabLst>
            </a:pPr>
            <a:r>
              <a:rPr lang="en-GB" sz="1800">
                <a:solidFill>
                  <a:srgbClr val="065598"/>
                </a:solidFill>
                <a:latin typeface="Consolas" panose="020B0609020204030204" pitchFamily="49" charset="0"/>
              </a:rPr>
              <a:t>	RETURN max</a:t>
            </a:r>
          </a:p>
          <a:p>
            <a:pPr marL="452437" lvl="1" indent="0">
              <a:spcAft>
                <a:spcPts val="600"/>
              </a:spcAft>
              <a:buNone/>
              <a:tabLst>
                <a:tab pos="898525" algn="l"/>
                <a:tab pos="1255713" algn="l"/>
              </a:tabLst>
            </a:pPr>
            <a:r>
              <a:rPr lang="en-GB" sz="1800">
                <a:solidFill>
                  <a:srgbClr val="065598"/>
                </a:solidFill>
                <a:latin typeface="Consolas" panose="020B0609020204030204" pitchFamily="49" charset="0"/>
              </a:rPr>
              <a:t>ENDFUNCTION</a:t>
            </a:r>
          </a:p>
          <a:p>
            <a:pPr>
              <a:spcAft>
                <a:spcPts val="600"/>
              </a:spcAft>
              <a:tabLst>
                <a:tab pos="898525" algn="l"/>
                <a:tab pos="1255713" algn="l"/>
              </a:tabLst>
            </a:pPr>
            <a:r>
              <a:rPr lang="en-GB"/>
              <a:t>What type of data structure is </a:t>
            </a:r>
            <a:r>
              <a:rPr lang="en-GB">
                <a:solidFill>
                  <a:srgbClr val="2C87DA"/>
                </a:solidFill>
              </a:rPr>
              <a:t>heights</a:t>
            </a:r>
            <a:r>
              <a:rPr lang="en-GB"/>
              <a:t>?</a:t>
            </a:r>
          </a:p>
          <a:p>
            <a:pPr>
              <a:spcAft>
                <a:spcPts val="600"/>
              </a:spcAft>
              <a:tabLst>
                <a:tab pos="898525" algn="l"/>
                <a:tab pos="1255713" algn="l"/>
              </a:tabLst>
            </a:pPr>
            <a:r>
              <a:rPr lang="en-GB"/>
              <a:t>How will the function be called?</a:t>
            </a:r>
          </a:p>
        </p:txBody>
      </p:sp>
    </p:spTree>
    <p:extLst>
      <p:ext uri="{BB962C8B-B14F-4D97-AF65-F5344CB8AC3E}">
        <p14:creationId xmlns:p14="http://schemas.microsoft.com/office/powerpoint/2010/main" val="1941727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Answer</a:t>
            </a:r>
          </a:p>
        </p:txBody>
      </p:sp>
      <p:sp>
        <p:nvSpPr>
          <p:cNvPr id="3" name="Text Placeholder 2"/>
          <p:cNvSpPr>
            <a:spLocks noGrp="1"/>
          </p:cNvSpPr>
          <p:nvPr>
            <p:ph type="body" sz="quarter" idx="14"/>
          </p:nvPr>
        </p:nvSpPr>
        <p:spPr/>
        <p:txBody>
          <a:bodyPr/>
          <a:lstStyle/>
          <a:p>
            <a:pPr>
              <a:spcAft>
                <a:spcPts val="600"/>
              </a:spcAft>
            </a:pPr>
            <a:r>
              <a:rPr lang="en-GB">
                <a:solidFill>
                  <a:srgbClr val="FF0000"/>
                </a:solidFill>
              </a:rPr>
              <a:t>max, n and count are all local variables</a:t>
            </a:r>
          </a:p>
          <a:p>
            <a:pPr marL="452437" lvl="1" indent="0">
              <a:spcAft>
                <a:spcPts val="0"/>
              </a:spcAft>
              <a:buNone/>
            </a:pPr>
            <a:r>
              <a:rPr lang="en-GB" sz="1700">
                <a:solidFill>
                  <a:srgbClr val="065598"/>
                </a:solidFill>
                <a:latin typeface="Consolas" panose="020B0609020204030204" pitchFamily="49" charset="0"/>
              </a:rPr>
              <a:t>FUNCTION </a:t>
            </a:r>
            <a:r>
              <a:rPr lang="en-GB" sz="1700" err="1">
                <a:solidFill>
                  <a:srgbClr val="065598"/>
                </a:solidFill>
                <a:latin typeface="Consolas" panose="020B0609020204030204" pitchFamily="49" charset="0"/>
              </a:rPr>
              <a:t>CalcMax</a:t>
            </a:r>
            <a:r>
              <a:rPr lang="en-GB" sz="1700">
                <a:solidFill>
                  <a:srgbClr val="065598"/>
                </a:solidFill>
                <a:latin typeface="Consolas" panose="020B0609020204030204" pitchFamily="49" charset="0"/>
              </a:rPr>
              <a:t>(heights)    // heights is an array</a:t>
            </a:r>
          </a:p>
          <a:p>
            <a:pPr marL="452437" lvl="1" indent="0">
              <a:spcAft>
                <a:spcPts val="0"/>
              </a:spcAft>
              <a:buNone/>
            </a:pPr>
            <a:r>
              <a:rPr lang="en-GB" sz="1700">
                <a:solidFill>
                  <a:srgbClr val="065598"/>
                </a:solidFill>
                <a:latin typeface="Consolas" panose="020B0609020204030204" pitchFamily="49" charset="0"/>
              </a:rPr>
              <a:t>	max </a:t>
            </a:r>
            <a:r>
              <a:rPr lang="en-GB" sz="1800">
                <a:solidFill>
                  <a:srgbClr val="065598"/>
                </a:solidFill>
                <a:latin typeface="Calibri" panose="020F0502020204030204" pitchFamily="34" charset="0"/>
                <a:cs typeface="Calibri" panose="020F0502020204030204" pitchFamily="34" charset="0"/>
              </a:rPr>
              <a:t>←</a:t>
            </a:r>
            <a:r>
              <a:rPr lang="en-GB" sz="1700">
                <a:solidFill>
                  <a:srgbClr val="065598"/>
                </a:solidFill>
                <a:latin typeface="Consolas" panose="020B0609020204030204" pitchFamily="49" charset="0"/>
              </a:rPr>
              <a:t> heights[1]</a:t>
            </a:r>
          </a:p>
          <a:p>
            <a:pPr marL="452437" lvl="1" indent="0">
              <a:spcAft>
                <a:spcPts val="0"/>
              </a:spcAft>
              <a:buNone/>
            </a:pPr>
            <a:r>
              <a:rPr lang="en-GB" sz="1700">
                <a:solidFill>
                  <a:srgbClr val="065598"/>
                </a:solidFill>
                <a:latin typeface="Consolas" panose="020B0609020204030204" pitchFamily="49" charset="0"/>
              </a:rPr>
              <a:t>	n </a:t>
            </a:r>
            <a:r>
              <a:rPr lang="en-GB" sz="1800">
                <a:solidFill>
                  <a:srgbClr val="065598"/>
                </a:solidFill>
                <a:latin typeface="Calibri" panose="020F0502020204030204" pitchFamily="34" charset="0"/>
                <a:cs typeface="Calibri" panose="020F0502020204030204" pitchFamily="34" charset="0"/>
              </a:rPr>
              <a:t>←</a:t>
            </a:r>
            <a:r>
              <a:rPr lang="en-GB" sz="1700">
                <a:solidFill>
                  <a:srgbClr val="065598"/>
                </a:solidFill>
                <a:latin typeface="Consolas" panose="020B0609020204030204" pitchFamily="49" charset="0"/>
              </a:rPr>
              <a:t> LENGTH(heights)</a:t>
            </a:r>
          </a:p>
          <a:p>
            <a:pPr marL="452437" lvl="1" indent="0">
              <a:spcAft>
                <a:spcPts val="0"/>
              </a:spcAft>
              <a:buNone/>
            </a:pPr>
            <a:r>
              <a:rPr lang="en-GB" sz="1700">
                <a:solidFill>
                  <a:srgbClr val="065598"/>
                </a:solidFill>
                <a:latin typeface="Consolas" panose="020B0609020204030204" pitchFamily="49" charset="0"/>
              </a:rPr>
              <a:t>	FOR count </a:t>
            </a:r>
            <a:r>
              <a:rPr lang="en-GB" sz="1800">
                <a:solidFill>
                  <a:srgbClr val="065598"/>
                </a:solidFill>
                <a:latin typeface="Calibri" panose="020F0502020204030204" pitchFamily="34" charset="0"/>
                <a:cs typeface="Calibri" panose="020F0502020204030204" pitchFamily="34" charset="0"/>
              </a:rPr>
              <a:t>←</a:t>
            </a:r>
            <a:r>
              <a:rPr lang="en-GB" sz="1700">
                <a:solidFill>
                  <a:srgbClr val="065598"/>
                </a:solidFill>
                <a:latin typeface="Consolas" panose="020B0609020204030204" pitchFamily="49" charset="0"/>
              </a:rPr>
              <a:t> 1 TO n</a:t>
            </a:r>
          </a:p>
          <a:p>
            <a:pPr marL="452437" lvl="1" indent="0">
              <a:spcAft>
                <a:spcPts val="0"/>
              </a:spcAft>
              <a:buNone/>
              <a:tabLst>
                <a:tab pos="898525" algn="l"/>
                <a:tab pos="1255713" algn="l"/>
              </a:tabLst>
            </a:pPr>
            <a:r>
              <a:rPr lang="en-GB" sz="1700">
                <a:solidFill>
                  <a:srgbClr val="065598"/>
                </a:solidFill>
                <a:latin typeface="Consolas" panose="020B0609020204030204" pitchFamily="49" charset="0"/>
              </a:rPr>
              <a:t>		IF heights[count] &gt; max</a:t>
            </a:r>
            <a:br>
              <a:rPr lang="en-GB" sz="1700">
                <a:solidFill>
                  <a:srgbClr val="065598"/>
                </a:solidFill>
                <a:latin typeface="Consolas" panose="020B0609020204030204" pitchFamily="49" charset="0"/>
              </a:rPr>
            </a:br>
            <a:r>
              <a:rPr lang="en-GB" sz="1700">
                <a:solidFill>
                  <a:srgbClr val="065598"/>
                </a:solidFill>
                <a:latin typeface="Consolas" panose="020B0609020204030204" pitchFamily="49" charset="0"/>
              </a:rPr>
              <a:t>         THEN</a:t>
            </a:r>
          </a:p>
          <a:p>
            <a:pPr marL="452437" lvl="1" indent="0">
              <a:spcAft>
                <a:spcPts val="0"/>
              </a:spcAft>
              <a:buNone/>
              <a:tabLst>
                <a:tab pos="898525" algn="l"/>
                <a:tab pos="1255713" algn="l"/>
              </a:tabLst>
            </a:pPr>
            <a:r>
              <a:rPr lang="en-GB" sz="1700">
                <a:solidFill>
                  <a:srgbClr val="065598"/>
                </a:solidFill>
                <a:latin typeface="Consolas" panose="020B0609020204030204" pitchFamily="49" charset="0"/>
              </a:rPr>
              <a:t>			max </a:t>
            </a:r>
            <a:r>
              <a:rPr lang="en-GB" sz="1800">
                <a:solidFill>
                  <a:srgbClr val="065598"/>
                </a:solidFill>
                <a:latin typeface="Calibri" panose="020F0502020204030204" pitchFamily="34" charset="0"/>
                <a:cs typeface="Calibri" panose="020F0502020204030204" pitchFamily="34" charset="0"/>
              </a:rPr>
              <a:t>←</a:t>
            </a:r>
            <a:r>
              <a:rPr lang="en-GB" sz="1700">
                <a:solidFill>
                  <a:srgbClr val="065598"/>
                </a:solidFill>
                <a:latin typeface="Consolas" panose="020B0609020204030204" pitchFamily="49" charset="0"/>
              </a:rPr>
              <a:t> heights[count]</a:t>
            </a:r>
          </a:p>
          <a:p>
            <a:pPr marL="452437" lvl="1" indent="0">
              <a:spcAft>
                <a:spcPts val="0"/>
              </a:spcAft>
              <a:buNone/>
              <a:tabLst>
                <a:tab pos="898525" algn="l"/>
                <a:tab pos="1255713" algn="l"/>
              </a:tabLst>
            </a:pPr>
            <a:r>
              <a:rPr lang="en-GB" sz="1700">
                <a:solidFill>
                  <a:srgbClr val="065598"/>
                </a:solidFill>
                <a:latin typeface="Consolas" panose="020B0609020204030204" pitchFamily="49" charset="0"/>
              </a:rPr>
              <a:t>		ENDIF</a:t>
            </a:r>
          </a:p>
          <a:p>
            <a:pPr marL="452437" lvl="1" indent="0">
              <a:spcAft>
                <a:spcPts val="0"/>
              </a:spcAft>
              <a:buNone/>
              <a:tabLst>
                <a:tab pos="898525" algn="l"/>
                <a:tab pos="1255713" algn="l"/>
              </a:tabLst>
            </a:pPr>
            <a:r>
              <a:rPr lang="en-GB" sz="1700">
                <a:solidFill>
                  <a:srgbClr val="065598"/>
                </a:solidFill>
                <a:latin typeface="Consolas" panose="020B0609020204030204" pitchFamily="49" charset="0"/>
              </a:rPr>
              <a:t>	NEXT count</a:t>
            </a:r>
          </a:p>
          <a:p>
            <a:pPr marL="452437" lvl="1" indent="0">
              <a:spcAft>
                <a:spcPts val="0"/>
              </a:spcAft>
              <a:buNone/>
              <a:tabLst>
                <a:tab pos="898525" algn="l"/>
                <a:tab pos="1255713" algn="l"/>
              </a:tabLst>
            </a:pPr>
            <a:r>
              <a:rPr lang="en-GB" sz="1700">
                <a:solidFill>
                  <a:srgbClr val="065598"/>
                </a:solidFill>
                <a:latin typeface="Consolas" panose="020B0609020204030204" pitchFamily="49" charset="0"/>
              </a:rPr>
              <a:t>	RETURN max</a:t>
            </a:r>
          </a:p>
          <a:p>
            <a:pPr marL="452437" lvl="1" indent="0">
              <a:spcAft>
                <a:spcPts val="600"/>
              </a:spcAft>
              <a:buNone/>
              <a:tabLst>
                <a:tab pos="898525" algn="l"/>
                <a:tab pos="1255713" algn="l"/>
              </a:tabLst>
            </a:pPr>
            <a:r>
              <a:rPr lang="en-GB" sz="1700">
                <a:solidFill>
                  <a:srgbClr val="065598"/>
                </a:solidFill>
                <a:latin typeface="Consolas" panose="020B0609020204030204" pitchFamily="49" charset="0"/>
              </a:rPr>
              <a:t>ENDFUNCTION</a:t>
            </a:r>
          </a:p>
          <a:p>
            <a:pPr>
              <a:spcAft>
                <a:spcPts val="600"/>
              </a:spcAft>
              <a:tabLst>
                <a:tab pos="898525" algn="l"/>
                <a:tab pos="1255713" algn="l"/>
              </a:tabLst>
            </a:pPr>
            <a:r>
              <a:rPr lang="en-GB"/>
              <a:t>The function is called and the result stored with a statement such as:</a:t>
            </a:r>
          </a:p>
          <a:p>
            <a:pPr marL="444500" lvl="1" indent="0">
              <a:spcAft>
                <a:spcPts val="600"/>
              </a:spcAft>
              <a:buNone/>
              <a:tabLst>
                <a:tab pos="898525" algn="l"/>
                <a:tab pos="1255713" algn="l"/>
              </a:tabLst>
            </a:pPr>
            <a:r>
              <a:rPr lang="en-GB">
                <a:solidFill>
                  <a:srgbClr val="FF0000"/>
                </a:solidFill>
              </a:rPr>
              <a:t>tallest </a:t>
            </a:r>
            <a:r>
              <a:rPr lang="en-GB">
                <a:solidFill>
                  <a:srgbClr val="FF0000"/>
                </a:solidFill>
                <a:latin typeface="Calibri" panose="020F0502020204030204" pitchFamily="34" charset="0"/>
                <a:cs typeface="Calibri" panose="020F0502020204030204" pitchFamily="34" charset="0"/>
              </a:rPr>
              <a:t>←</a:t>
            </a:r>
            <a:r>
              <a:rPr lang="en-GB">
                <a:solidFill>
                  <a:srgbClr val="FF0000"/>
                </a:solidFill>
              </a:rPr>
              <a:t> </a:t>
            </a:r>
            <a:r>
              <a:rPr lang="en-GB" err="1">
                <a:solidFill>
                  <a:srgbClr val="FF0000"/>
                </a:solidFill>
              </a:rPr>
              <a:t>CalcMax</a:t>
            </a:r>
            <a:r>
              <a:rPr lang="en-GB">
                <a:solidFill>
                  <a:srgbClr val="FF0000"/>
                </a:solidFill>
              </a:rPr>
              <a:t>(pupilHeights)</a:t>
            </a:r>
          </a:p>
          <a:p>
            <a:pPr>
              <a:spcAft>
                <a:spcPts val="600"/>
              </a:spcAft>
              <a:tabLst>
                <a:tab pos="898525" algn="l"/>
                <a:tab pos="1255713" algn="l"/>
              </a:tabLst>
            </a:pPr>
            <a:r>
              <a:rPr lang="en-GB"/>
              <a:t>The value </a:t>
            </a:r>
            <a:r>
              <a:rPr lang="en-GB">
                <a:solidFill>
                  <a:srgbClr val="2C87DA"/>
                </a:solidFill>
              </a:rPr>
              <a:t>max</a:t>
            </a:r>
            <a:r>
              <a:rPr lang="en-GB"/>
              <a:t> will be returned to </a:t>
            </a:r>
            <a:r>
              <a:rPr lang="en-GB">
                <a:solidFill>
                  <a:srgbClr val="2C87DA"/>
                </a:solidFill>
              </a:rPr>
              <a:t>tallest</a:t>
            </a:r>
          </a:p>
        </p:txBody>
      </p:sp>
    </p:spTree>
    <p:extLst>
      <p:ext uri="{BB962C8B-B14F-4D97-AF65-F5344CB8AC3E}">
        <p14:creationId xmlns:p14="http://schemas.microsoft.com/office/powerpoint/2010/main" val="206204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13AC4F-9730-4EA5-8AEF-E8D1A618E05F}"/>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CAA38D2E-E54A-400A-BCB4-A3FEA902CD3D}"/>
              </a:ext>
            </a:extLst>
          </p:cNvPr>
          <p:cNvSpPr>
            <a:spLocks noGrp="1"/>
          </p:cNvSpPr>
          <p:nvPr>
            <p:ph type="body" sz="quarter" idx="14"/>
          </p:nvPr>
        </p:nvSpPr>
        <p:spPr/>
        <p:txBody>
          <a:bodyPr/>
          <a:lstStyle/>
          <a:p>
            <a:r>
              <a:rPr lang="en-GB"/>
              <a:t>A computer program </a:t>
            </a:r>
            <a:br>
              <a:rPr lang="en-GB"/>
            </a:br>
            <a:r>
              <a:rPr lang="en-GB"/>
              <a:t>needs a menu to appear</a:t>
            </a:r>
          </a:p>
          <a:p>
            <a:r>
              <a:rPr lang="en-GB"/>
              <a:t>A programmer writes the</a:t>
            </a:r>
            <a:br>
              <a:rPr lang="en-GB"/>
            </a:br>
            <a:r>
              <a:rPr lang="en-GB"/>
              <a:t>code shown on the right</a:t>
            </a:r>
          </a:p>
          <a:p>
            <a:pPr lvl="1"/>
            <a:r>
              <a:rPr lang="en-GB"/>
              <a:t>What is wrong with this code?</a:t>
            </a:r>
          </a:p>
          <a:p>
            <a:pPr lvl="1"/>
            <a:r>
              <a:rPr lang="en-GB"/>
              <a:t>What alternative could </a:t>
            </a:r>
            <a:br>
              <a:rPr lang="en-GB"/>
            </a:br>
            <a:r>
              <a:rPr lang="en-GB"/>
              <a:t>be used?</a:t>
            </a:r>
          </a:p>
        </p:txBody>
      </p:sp>
      <p:sp>
        <p:nvSpPr>
          <p:cNvPr id="4" name="Text Placeholder 2">
            <a:extLst>
              <a:ext uri="{FF2B5EF4-FFF2-40B4-BE49-F238E27FC236}">
                <a16:creationId xmlns:a16="http://schemas.microsoft.com/office/drawing/2014/main" id="{D8CAF45B-998E-4891-A8B9-D7CA8DE1B863}"/>
              </a:ext>
            </a:extLst>
          </p:cNvPr>
          <p:cNvSpPr txBox="1">
            <a:spLocks/>
          </p:cNvSpPr>
          <p:nvPr/>
        </p:nvSpPr>
        <p:spPr>
          <a:xfrm>
            <a:off x="5295900" y="1577005"/>
            <a:ext cx="3546096" cy="4423749"/>
          </a:xfrm>
          <a:prstGeom prst="rect">
            <a:avLst/>
          </a:prstGeom>
        </p:spPr>
        <p:txBody>
          <a:bodyPr vert="horz" lIns="0" tIns="0" numCol="1"/>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E37422"/>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BC6923"/>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800">
                <a:solidFill>
                  <a:srgbClr val="065598"/>
                </a:solidFill>
                <a:latin typeface="Consolas" panose="020B0609020204030204" pitchFamily="49" charset="0"/>
              </a:rPr>
              <a:t>OUTPUT "menu"</a:t>
            </a:r>
            <a:br>
              <a:rPr lang="en-GB" sz="1800">
                <a:solidFill>
                  <a:srgbClr val="065598"/>
                </a:solidFill>
                <a:latin typeface="Consolas" panose="020B0609020204030204" pitchFamily="49" charset="0"/>
              </a:rPr>
            </a:br>
            <a:r>
              <a:rPr lang="en-GB" sz="1800">
                <a:solidFill>
                  <a:srgbClr val="065598"/>
                </a:solidFill>
                <a:latin typeface="Consolas" panose="020B0609020204030204" pitchFamily="49" charset="0"/>
              </a:rPr>
              <a:t>OUTPUT "1: New file"</a:t>
            </a:r>
            <a:br>
              <a:rPr lang="en-GB" sz="1800">
                <a:solidFill>
                  <a:srgbClr val="065598"/>
                </a:solidFill>
                <a:latin typeface="Consolas" panose="020B0609020204030204" pitchFamily="49" charset="0"/>
              </a:rPr>
            </a:br>
            <a:r>
              <a:rPr lang="en-GB" sz="1800">
                <a:solidFill>
                  <a:srgbClr val="065598"/>
                </a:solidFill>
                <a:latin typeface="Consolas" panose="020B0609020204030204" pitchFamily="49" charset="0"/>
              </a:rPr>
              <a:t>OUTPUT "2: Edit file"</a:t>
            </a:r>
            <a:br>
              <a:rPr lang="en-GB" sz="1800">
                <a:solidFill>
                  <a:srgbClr val="065598"/>
                </a:solidFill>
                <a:latin typeface="Consolas" panose="020B0609020204030204" pitchFamily="49" charset="0"/>
              </a:rPr>
            </a:br>
            <a:r>
              <a:rPr lang="en-GB" sz="1800">
                <a:solidFill>
                  <a:srgbClr val="065598"/>
                </a:solidFill>
                <a:latin typeface="Consolas" panose="020B0609020204030204" pitchFamily="49" charset="0"/>
              </a:rPr>
              <a:t>OUTPUT "3: Delete file"</a:t>
            </a:r>
            <a:br>
              <a:rPr lang="en-GB" sz="1800">
                <a:solidFill>
                  <a:srgbClr val="065598"/>
                </a:solidFill>
                <a:latin typeface="Consolas" panose="020B0609020204030204" pitchFamily="49" charset="0"/>
              </a:rPr>
            </a:br>
            <a:r>
              <a:rPr lang="en-GB" sz="1800">
                <a:solidFill>
                  <a:srgbClr val="065598"/>
                </a:solidFill>
                <a:latin typeface="Consolas" panose="020B0609020204030204" pitchFamily="49" charset="0"/>
              </a:rPr>
              <a:t>OUTPUT "4: Quit"</a:t>
            </a:r>
            <a:br>
              <a:rPr lang="en-GB" sz="1800">
                <a:solidFill>
                  <a:srgbClr val="065598"/>
                </a:solidFill>
                <a:latin typeface="Consolas" panose="020B0609020204030204" pitchFamily="49" charset="0"/>
              </a:rPr>
            </a:br>
            <a:r>
              <a:rPr lang="en-GB" sz="1800">
                <a:solidFill>
                  <a:srgbClr val="065598"/>
                </a:solidFill>
                <a:latin typeface="Consolas" panose="020B0609020204030204" pitchFamily="49" charset="0"/>
              </a:rPr>
              <a:t>OUTPUT "5: Show menu"</a:t>
            </a:r>
            <a:br>
              <a:rPr lang="en-GB" sz="1800">
                <a:solidFill>
                  <a:srgbClr val="065598"/>
                </a:solidFill>
                <a:latin typeface="Consolas" panose="020B0609020204030204" pitchFamily="49" charset="0"/>
              </a:rPr>
            </a:br>
            <a:br>
              <a:rPr lang="en-GB" sz="1800">
                <a:solidFill>
                  <a:srgbClr val="065598"/>
                </a:solidFill>
                <a:latin typeface="Consolas" panose="020B0609020204030204" pitchFamily="49" charset="0"/>
              </a:rPr>
            </a:br>
            <a:r>
              <a:rPr lang="en-GB" sz="1800">
                <a:solidFill>
                  <a:srgbClr val="065598"/>
                </a:solidFill>
                <a:latin typeface="Consolas" panose="020B0609020204030204" pitchFamily="49" charset="0"/>
              </a:rPr>
              <a:t>choice </a:t>
            </a:r>
            <a:r>
              <a:rPr lang="en-GB" sz="1800">
                <a:solidFill>
                  <a:srgbClr val="065598"/>
                </a:solidFill>
                <a:latin typeface="Calibri" panose="020F0502020204030204" pitchFamily="34" charset="0"/>
                <a:cs typeface="Calibri" panose="020F0502020204030204" pitchFamily="34" charset="0"/>
              </a:rPr>
              <a:t>←</a:t>
            </a:r>
            <a:r>
              <a:rPr lang="en-GB" sz="1800">
                <a:solidFill>
                  <a:srgbClr val="065598"/>
                </a:solidFill>
                <a:latin typeface="Consolas" panose="020B0609020204030204" pitchFamily="49" charset="0"/>
              </a:rPr>
              <a:t> USERINPUT</a:t>
            </a:r>
          </a:p>
          <a:p>
            <a:pPr marL="0" lvl="1" indent="0">
              <a:buNone/>
            </a:pPr>
            <a:r>
              <a:rPr lang="en-GB" sz="1800">
                <a:solidFill>
                  <a:srgbClr val="065598"/>
                </a:solidFill>
                <a:latin typeface="Consolas" panose="020B0609020204030204" pitchFamily="49" charset="0"/>
              </a:rPr>
              <a:t>IF choice = "5"</a:t>
            </a:r>
            <a:br>
              <a:rPr lang="en-GB" sz="1800">
                <a:solidFill>
                  <a:srgbClr val="065598"/>
                </a:solidFill>
                <a:latin typeface="Consolas" panose="020B0609020204030204" pitchFamily="49" charset="0"/>
              </a:rPr>
            </a:br>
            <a:r>
              <a:rPr lang="en-GB" sz="1800">
                <a:solidFill>
                  <a:srgbClr val="065598"/>
                </a:solidFill>
                <a:latin typeface="Consolas" panose="020B0609020204030204" pitchFamily="49" charset="0"/>
              </a:rPr>
              <a:t>  THEN</a:t>
            </a:r>
            <a:br>
              <a:rPr lang="en-GB" sz="1800">
                <a:solidFill>
                  <a:srgbClr val="065598"/>
                </a:solidFill>
                <a:latin typeface="Consolas" panose="020B0609020204030204" pitchFamily="49" charset="0"/>
              </a:rPr>
            </a:br>
            <a:r>
              <a:rPr lang="en-GB" sz="1800">
                <a:solidFill>
                  <a:srgbClr val="065598"/>
                </a:solidFill>
                <a:latin typeface="Consolas" panose="020B0609020204030204" pitchFamily="49" charset="0"/>
              </a:rPr>
              <a:t>    OUTPUT "1: New file"</a:t>
            </a:r>
            <a:br>
              <a:rPr lang="en-GB" sz="1800">
                <a:solidFill>
                  <a:srgbClr val="065598"/>
                </a:solidFill>
                <a:latin typeface="Consolas" panose="020B0609020204030204" pitchFamily="49" charset="0"/>
              </a:rPr>
            </a:br>
            <a:r>
              <a:rPr lang="en-GB" sz="1800">
                <a:solidFill>
                  <a:srgbClr val="065598"/>
                </a:solidFill>
                <a:latin typeface="Consolas" panose="020B0609020204030204" pitchFamily="49" charset="0"/>
              </a:rPr>
              <a:t>    OUTPUT "2: Edit file"</a:t>
            </a:r>
            <a:br>
              <a:rPr lang="en-GB" sz="1800">
                <a:solidFill>
                  <a:srgbClr val="065598"/>
                </a:solidFill>
                <a:latin typeface="Consolas" panose="020B0609020204030204" pitchFamily="49" charset="0"/>
              </a:rPr>
            </a:br>
            <a:r>
              <a:rPr lang="en-GB" sz="1800">
                <a:solidFill>
                  <a:srgbClr val="065598"/>
                </a:solidFill>
                <a:latin typeface="Consolas" panose="020B0609020204030204" pitchFamily="49" charset="0"/>
              </a:rPr>
              <a:t>    OUTPUT "3: Delete file"</a:t>
            </a:r>
            <a:br>
              <a:rPr lang="en-GB" sz="1800">
                <a:solidFill>
                  <a:srgbClr val="065598"/>
                </a:solidFill>
                <a:latin typeface="Consolas" panose="020B0609020204030204" pitchFamily="49" charset="0"/>
              </a:rPr>
            </a:br>
            <a:r>
              <a:rPr lang="en-GB" sz="1800">
                <a:solidFill>
                  <a:srgbClr val="065598"/>
                </a:solidFill>
                <a:latin typeface="Consolas" panose="020B0609020204030204" pitchFamily="49" charset="0"/>
              </a:rPr>
              <a:t>    OUTPUT "4: Quit"</a:t>
            </a:r>
            <a:br>
              <a:rPr lang="en-GB" sz="1800">
                <a:solidFill>
                  <a:srgbClr val="065598"/>
                </a:solidFill>
                <a:latin typeface="Consolas" panose="020B0609020204030204" pitchFamily="49" charset="0"/>
              </a:rPr>
            </a:br>
            <a:r>
              <a:rPr lang="en-GB" sz="1800">
                <a:solidFill>
                  <a:srgbClr val="065598"/>
                </a:solidFill>
                <a:latin typeface="Consolas" panose="020B0609020204030204" pitchFamily="49" charset="0"/>
              </a:rPr>
              <a:t>    OUTPUT "5: Show menu"</a:t>
            </a:r>
            <a:br>
              <a:rPr lang="en-GB" sz="1800">
                <a:solidFill>
                  <a:srgbClr val="065598"/>
                </a:solidFill>
                <a:latin typeface="Consolas" panose="020B0609020204030204" pitchFamily="49" charset="0"/>
              </a:rPr>
            </a:br>
            <a:r>
              <a:rPr lang="en-GB" sz="1800">
                <a:solidFill>
                  <a:srgbClr val="065598"/>
                </a:solidFill>
                <a:latin typeface="Consolas" panose="020B0609020204030204" pitchFamily="49" charset="0"/>
              </a:rPr>
              <a:t>ENDIF</a:t>
            </a:r>
          </a:p>
        </p:txBody>
      </p:sp>
    </p:spTree>
    <p:extLst>
      <p:ext uri="{BB962C8B-B14F-4D97-AF65-F5344CB8AC3E}">
        <p14:creationId xmlns:p14="http://schemas.microsoft.com/office/powerpoint/2010/main" val="1573879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Global and local constants</a:t>
            </a:r>
          </a:p>
        </p:txBody>
      </p:sp>
      <p:sp>
        <p:nvSpPr>
          <p:cNvPr id="3" name="Text Placeholder 2"/>
          <p:cNvSpPr>
            <a:spLocks noGrp="1"/>
          </p:cNvSpPr>
          <p:nvPr>
            <p:ph type="body" sz="quarter" idx="14"/>
          </p:nvPr>
        </p:nvSpPr>
        <p:spPr>
          <a:xfrm>
            <a:off x="724279" y="1704178"/>
            <a:ext cx="8208705" cy="4726601"/>
          </a:xfrm>
        </p:spPr>
        <p:txBody>
          <a:bodyPr/>
          <a:lstStyle/>
          <a:p>
            <a:r>
              <a:rPr lang="en-GB"/>
              <a:t>Constants follow the same rules as variables</a:t>
            </a:r>
          </a:p>
          <a:p>
            <a:pPr lvl="1"/>
            <a:r>
              <a:rPr lang="en-GB"/>
              <a:t>A constant cannot be changed once declared</a:t>
            </a:r>
          </a:p>
          <a:p>
            <a:pPr lvl="1"/>
            <a:r>
              <a:rPr lang="en-GB" err="1"/>
              <a:t>priceWithVAT</a:t>
            </a:r>
            <a:r>
              <a:rPr lang="en-GB"/>
              <a:t> is a local variable. This means it is only accessible inside the </a:t>
            </a:r>
            <a:r>
              <a:rPr lang="en-GB" err="1"/>
              <a:t>addVAT</a:t>
            </a:r>
            <a:r>
              <a:rPr lang="en-GB"/>
              <a:t> subroutine</a:t>
            </a:r>
          </a:p>
          <a:p>
            <a:pPr marL="900113" indent="0">
              <a:spcAft>
                <a:spcPts val="0"/>
              </a:spcAft>
              <a:buNone/>
            </a:pPr>
            <a:r>
              <a:rPr lang="en-GB" sz="2000">
                <a:solidFill>
                  <a:srgbClr val="065598"/>
                </a:solidFill>
                <a:latin typeface="Consolas" panose="020B0609020204030204" pitchFamily="49" charset="0"/>
              </a:rPr>
              <a:t>FUNCTION </a:t>
            </a:r>
            <a:r>
              <a:rPr lang="en-GB" sz="2000" err="1">
                <a:solidFill>
                  <a:srgbClr val="065598"/>
                </a:solidFill>
                <a:latin typeface="Consolas" panose="020B0609020204030204" pitchFamily="49" charset="0"/>
              </a:rPr>
              <a:t>addVAT</a:t>
            </a:r>
            <a:r>
              <a:rPr lang="en-GB" sz="2000">
                <a:solidFill>
                  <a:srgbClr val="065598"/>
                </a:solidFill>
                <a:latin typeface="Consolas" panose="020B0609020204030204" pitchFamily="49" charset="0"/>
              </a:rPr>
              <a:t>(</a:t>
            </a:r>
            <a:r>
              <a:rPr lang="en-GB" sz="2000" err="1">
                <a:solidFill>
                  <a:srgbClr val="065598"/>
                </a:solidFill>
                <a:latin typeface="Consolas" panose="020B0609020204030204" pitchFamily="49" charset="0"/>
              </a:rPr>
              <a:t>netPrice</a:t>
            </a:r>
            <a:r>
              <a:rPr lang="en-GB" sz="2000">
                <a:solidFill>
                  <a:srgbClr val="065598"/>
                </a:solidFill>
                <a:latin typeface="Consolas" panose="020B0609020204030204" pitchFamily="49" charset="0"/>
              </a:rPr>
              <a:t> : REAL) RETURNS REAL</a:t>
            </a:r>
          </a:p>
          <a:p>
            <a:pPr marL="900113" indent="0">
              <a:spcAft>
                <a:spcPts val="0"/>
              </a:spcAft>
              <a:buNone/>
            </a:pPr>
            <a:r>
              <a:rPr lang="en-GB" sz="2000">
                <a:solidFill>
                  <a:srgbClr val="065598"/>
                </a:solidFill>
                <a:latin typeface="Consolas" panose="020B0609020204030204" pitchFamily="49" charset="0"/>
              </a:rPr>
              <a:t>    vat </a:t>
            </a:r>
            <a:r>
              <a:rPr lang="en-GB" sz="2000">
                <a:solidFill>
                  <a:srgbClr val="065598"/>
                </a:solidFill>
                <a:latin typeface="Calibri" panose="020F0502020204030204" pitchFamily="34" charset="0"/>
                <a:cs typeface="Calibri" panose="020F0502020204030204" pitchFamily="34" charset="0"/>
              </a:rPr>
              <a:t>←</a:t>
            </a:r>
            <a:r>
              <a:rPr lang="en-GB" sz="2000">
                <a:solidFill>
                  <a:srgbClr val="065598"/>
                </a:solidFill>
                <a:latin typeface="Consolas" panose="020B0609020204030204" pitchFamily="49" charset="0"/>
              </a:rPr>
              <a:t> netPrice * VAT_RATE</a:t>
            </a:r>
          </a:p>
          <a:p>
            <a:pPr marL="900113" indent="0">
              <a:spcAft>
                <a:spcPts val="0"/>
              </a:spcAft>
              <a:buNone/>
            </a:pPr>
            <a:r>
              <a:rPr lang="en-GB" sz="2000">
                <a:solidFill>
                  <a:srgbClr val="065598"/>
                </a:solidFill>
                <a:latin typeface="Consolas" panose="020B0609020204030204" pitchFamily="49" charset="0"/>
              </a:rPr>
              <a:t>    </a:t>
            </a:r>
            <a:r>
              <a:rPr lang="en-GB" sz="2000" err="1">
                <a:solidFill>
                  <a:srgbClr val="065598"/>
                </a:solidFill>
                <a:latin typeface="Consolas" panose="020B0609020204030204" pitchFamily="49" charset="0"/>
              </a:rPr>
              <a:t>priceWithVAT</a:t>
            </a:r>
            <a:r>
              <a:rPr lang="en-GB" sz="2000">
                <a:solidFill>
                  <a:srgbClr val="065598"/>
                </a:solidFill>
                <a:latin typeface="Consolas" panose="020B0609020204030204" pitchFamily="49" charset="0"/>
              </a:rPr>
              <a:t> </a:t>
            </a:r>
            <a:r>
              <a:rPr lang="en-GB" sz="2000">
                <a:solidFill>
                  <a:srgbClr val="065598"/>
                </a:solidFill>
                <a:latin typeface="Calibri" panose="020F0502020204030204" pitchFamily="34" charset="0"/>
                <a:cs typeface="Calibri" panose="020F0502020204030204" pitchFamily="34" charset="0"/>
              </a:rPr>
              <a:t>←</a:t>
            </a:r>
            <a:r>
              <a:rPr lang="en-GB" sz="2000">
                <a:solidFill>
                  <a:srgbClr val="065598"/>
                </a:solidFill>
                <a:latin typeface="Consolas" panose="020B0609020204030204" pitchFamily="49" charset="0"/>
              </a:rPr>
              <a:t> netPrice + vat</a:t>
            </a:r>
          </a:p>
          <a:p>
            <a:pPr marL="900113" indent="0">
              <a:spcAft>
                <a:spcPts val="0"/>
              </a:spcAft>
              <a:buNone/>
            </a:pPr>
            <a:r>
              <a:rPr lang="en-GB" sz="2000">
                <a:solidFill>
                  <a:srgbClr val="065598"/>
                </a:solidFill>
                <a:latin typeface="Consolas" panose="020B0609020204030204" pitchFamily="49" charset="0"/>
              </a:rPr>
              <a:t>    RETURN </a:t>
            </a:r>
            <a:r>
              <a:rPr lang="en-GB" sz="2000" err="1">
                <a:solidFill>
                  <a:srgbClr val="065598"/>
                </a:solidFill>
                <a:latin typeface="Consolas" panose="020B0609020204030204" pitchFamily="49" charset="0"/>
              </a:rPr>
              <a:t>priceWithVAT</a:t>
            </a:r>
            <a:endParaRPr lang="en-GB" sz="2000">
              <a:solidFill>
                <a:srgbClr val="065598"/>
              </a:solidFill>
              <a:latin typeface="Consolas" panose="020B0609020204030204" pitchFamily="49" charset="0"/>
            </a:endParaRPr>
          </a:p>
          <a:p>
            <a:pPr marL="900113" indent="0">
              <a:spcAft>
                <a:spcPts val="0"/>
              </a:spcAft>
              <a:buNone/>
            </a:pPr>
            <a:r>
              <a:rPr lang="en-GB" sz="2000">
                <a:solidFill>
                  <a:srgbClr val="065598"/>
                </a:solidFill>
                <a:latin typeface="Consolas" panose="020B0609020204030204" pitchFamily="49" charset="0"/>
              </a:rPr>
              <a:t>ENDFUNCTION</a:t>
            </a:r>
          </a:p>
          <a:p>
            <a:pPr marL="900113" indent="0">
              <a:spcAft>
                <a:spcPts val="0"/>
              </a:spcAft>
              <a:buNone/>
            </a:pPr>
            <a:endParaRPr lang="en-GB" sz="2000">
              <a:solidFill>
                <a:srgbClr val="065598"/>
              </a:solidFill>
              <a:latin typeface="Consolas" panose="020B0609020204030204" pitchFamily="49" charset="0"/>
            </a:endParaRPr>
          </a:p>
          <a:p>
            <a:pPr marL="900113" indent="0">
              <a:spcAft>
                <a:spcPts val="0"/>
              </a:spcAft>
              <a:buNone/>
            </a:pPr>
            <a:r>
              <a:rPr lang="en-GB" sz="2000">
                <a:solidFill>
                  <a:srgbClr val="065598"/>
                </a:solidFill>
                <a:latin typeface="Consolas" panose="020B0609020204030204" pitchFamily="49" charset="0"/>
              </a:rPr>
              <a:t>CONSTANT VAT_RATE </a:t>
            </a:r>
            <a:r>
              <a:rPr lang="en-GB" sz="2000">
                <a:solidFill>
                  <a:srgbClr val="065598"/>
                </a:solidFill>
                <a:latin typeface="Calibri" panose="020F0502020204030204" pitchFamily="34" charset="0"/>
                <a:cs typeface="Calibri" panose="020F0502020204030204" pitchFamily="34" charset="0"/>
              </a:rPr>
              <a:t>←</a:t>
            </a:r>
            <a:r>
              <a:rPr lang="en-GB" sz="2000">
                <a:solidFill>
                  <a:srgbClr val="065598"/>
                </a:solidFill>
                <a:latin typeface="Consolas" panose="020B0609020204030204" pitchFamily="49" charset="0"/>
              </a:rPr>
              <a:t> 0.20</a:t>
            </a:r>
          </a:p>
          <a:p>
            <a:pPr marL="900113" indent="0">
              <a:spcAft>
                <a:spcPts val="0"/>
              </a:spcAft>
              <a:buNone/>
            </a:pPr>
            <a:r>
              <a:rPr lang="en-GB" sz="2000" err="1">
                <a:solidFill>
                  <a:srgbClr val="065598"/>
                </a:solidFill>
                <a:latin typeface="Consolas" panose="020B0609020204030204" pitchFamily="49" charset="0"/>
              </a:rPr>
              <a:t>priceNoVAT</a:t>
            </a:r>
            <a:r>
              <a:rPr lang="en-GB" sz="2000">
                <a:solidFill>
                  <a:srgbClr val="065598"/>
                </a:solidFill>
                <a:latin typeface="Consolas" panose="020B0609020204030204" pitchFamily="49" charset="0"/>
              </a:rPr>
              <a:t> </a:t>
            </a:r>
            <a:r>
              <a:rPr lang="en-GB" sz="2000">
                <a:solidFill>
                  <a:srgbClr val="065598"/>
                </a:solidFill>
                <a:latin typeface="Calibri" panose="020F0502020204030204" pitchFamily="34" charset="0"/>
                <a:cs typeface="Calibri" panose="020F0502020204030204" pitchFamily="34" charset="0"/>
              </a:rPr>
              <a:t>←</a:t>
            </a:r>
            <a:r>
              <a:rPr lang="en-GB" sz="2000">
                <a:solidFill>
                  <a:srgbClr val="065598"/>
                </a:solidFill>
                <a:latin typeface="Consolas" panose="020B0609020204030204" pitchFamily="49" charset="0"/>
              </a:rPr>
              <a:t> 50.00</a:t>
            </a:r>
          </a:p>
          <a:p>
            <a:pPr marL="900113" indent="0">
              <a:spcAft>
                <a:spcPts val="0"/>
              </a:spcAft>
              <a:buNone/>
            </a:pPr>
            <a:r>
              <a:rPr lang="en-GB" sz="2000" err="1">
                <a:solidFill>
                  <a:srgbClr val="065598"/>
                </a:solidFill>
                <a:latin typeface="Consolas" panose="020B0609020204030204" pitchFamily="49" charset="0"/>
              </a:rPr>
              <a:t>sellingPrice</a:t>
            </a:r>
            <a:r>
              <a:rPr lang="en-GB" sz="2000">
                <a:solidFill>
                  <a:srgbClr val="065598"/>
                </a:solidFill>
                <a:latin typeface="Consolas" panose="020B0609020204030204" pitchFamily="49" charset="0"/>
              </a:rPr>
              <a:t> </a:t>
            </a:r>
            <a:r>
              <a:rPr lang="en-GB" sz="2000">
                <a:solidFill>
                  <a:srgbClr val="065598"/>
                </a:solidFill>
                <a:latin typeface="Calibri" panose="020F0502020204030204" pitchFamily="34" charset="0"/>
                <a:cs typeface="Calibri" panose="020F0502020204030204" pitchFamily="34" charset="0"/>
              </a:rPr>
              <a:t>←</a:t>
            </a:r>
            <a:r>
              <a:rPr lang="en-GB" sz="2000">
                <a:solidFill>
                  <a:srgbClr val="065598"/>
                </a:solidFill>
                <a:latin typeface="Consolas" panose="020B0609020204030204" pitchFamily="49" charset="0"/>
              </a:rPr>
              <a:t> </a:t>
            </a:r>
            <a:r>
              <a:rPr lang="en-GB" sz="2000" err="1">
                <a:solidFill>
                  <a:srgbClr val="065598"/>
                </a:solidFill>
                <a:latin typeface="Consolas" panose="020B0609020204030204" pitchFamily="49" charset="0"/>
              </a:rPr>
              <a:t>addVAT</a:t>
            </a:r>
            <a:r>
              <a:rPr lang="en-GB" sz="2000">
                <a:solidFill>
                  <a:srgbClr val="065598"/>
                </a:solidFill>
                <a:latin typeface="Consolas" panose="020B0609020204030204" pitchFamily="49" charset="0"/>
              </a:rPr>
              <a:t>(priceNoVAT)</a:t>
            </a:r>
          </a:p>
          <a:p>
            <a:pPr marL="900113" indent="0">
              <a:spcAft>
                <a:spcPts val="0"/>
              </a:spcAft>
              <a:buNone/>
            </a:pPr>
            <a:r>
              <a:rPr lang="en-GB" sz="2000">
                <a:solidFill>
                  <a:srgbClr val="065598"/>
                </a:solidFill>
                <a:latin typeface="Consolas" panose="020B0609020204030204" pitchFamily="49" charset="0"/>
              </a:rPr>
              <a:t>OUTPUT </a:t>
            </a:r>
            <a:r>
              <a:rPr lang="en-GB" sz="2000" err="1">
                <a:solidFill>
                  <a:srgbClr val="065598"/>
                </a:solidFill>
                <a:latin typeface="Consolas" panose="020B0609020204030204" pitchFamily="49" charset="0"/>
              </a:rPr>
              <a:t>sellingPrice</a:t>
            </a:r>
            <a:endParaRPr lang="en-GB" sz="2000">
              <a:solidFill>
                <a:srgbClr val="065598"/>
              </a:solidFill>
              <a:latin typeface="Consolas" panose="020B0609020204030204" pitchFamily="49" charset="0"/>
            </a:endParaRPr>
          </a:p>
          <a:p>
            <a:pPr marL="900113" indent="0">
              <a:spcAft>
                <a:spcPts val="0"/>
              </a:spcAft>
              <a:buNone/>
            </a:pPr>
            <a:endParaRPr lang="en-GB" sz="2000"/>
          </a:p>
          <a:p>
            <a:pPr marL="900113" indent="0">
              <a:spcAft>
                <a:spcPts val="0"/>
              </a:spcAft>
              <a:buNone/>
            </a:pPr>
            <a:endParaRPr lang="en-GB" sz="2000"/>
          </a:p>
        </p:txBody>
      </p:sp>
    </p:spTree>
    <p:extLst>
      <p:ext uri="{BB962C8B-B14F-4D97-AF65-F5344CB8AC3E}">
        <p14:creationId xmlns:p14="http://schemas.microsoft.com/office/powerpoint/2010/main" val="3229562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Advantages of using </a:t>
            </a:r>
            <a:br>
              <a:rPr lang="en-GB"/>
            </a:br>
            <a:r>
              <a:rPr lang="en-GB"/>
              <a:t>local variables</a:t>
            </a:r>
          </a:p>
        </p:txBody>
      </p:sp>
      <p:sp>
        <p:nvSpPr>
          <p:cNvPr id="3" name="Text Placeholder 2"/>
          <p:cNvSpPr>
            <a:spLocks noGrp="1"/>
          </p:cNvSpPr>
          <p:nvPr>
            <p:ph type="body" sz="quarter" idx="14"/>
          </p:nvPr>
        </p:nvSpPr>
        <p:spPr>
          <a:xfrm>
            <a:off x="724280" y="2061275"/>
            <a:ext cx="7415083" cy="3096511"/>
          </a:xfrm>
        </p:spPr>
        <p:txBody>
          <a:bodyPr/>
          <a:lstStyle/>
          <a:p>
            <a:r>
              <a:rPr lang="en-GB"/>
              <a:t>Local variables keep a subroutine self-contained, so it can be used in any program without variable names conflicting with those used in the calling program</a:t>
            </a:r>
          </a:p>
          <a:p>
            <a:pPr lvl="1"/>
            <a:r>
              <a:rPr lang="en-GB"/>
              <a:t>Generally, you should use local variables wherever you possibly can</a:t>
            </a:r>
          </a:p>
          <a:p>
            <a:endParaRPr lang="en-GB"/>
          </a:p>
          <a:p>
            <a:endParaRPr lang="en-GB"/>
          </a:p>
        </p:txBody>
      </p:sp>
    </p:spTree>
    <p:extLst>
      <p:ext uri="{BB962C8B-B14F-4D97-AF65-F5344CB8AC3E}">
        <p14:creationId xmlns:p14="http://schemas.microsoft.com/office/powerpoint/2010/main" val="789477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1</a:t>
            </a:r>
          </a:p>
        </p:txBody>
      </p:sp>
      <p:sp>
        <p:nvSpPr>
          <p:cNvPr id="5" name="Text Placeholder 4"/>
          <p:cNvSpPr>
            <a:spLocks noGrp="1"/>
          </p:cNvSpPr>
          <p:nvPr>
            <p:ph type="body" sz="quarter" idx="14"/>
          </p:nvPr>
        </p:nvSpPr>
        <p:spPr>
          <a:xfrm>
            <a:off x="723900" y="1703388"/>
            <a:ext cx="7797800" cy="3454400"/>
          </a:xfrm>
        </p:spPr>
        <p:txBody>
          <a:bodyPr/>
          <a:lstStyle/>
          <a:p>
            <a:r>
              <a:rPr lang="en-GB"/>
              <a:t>Now complete </a:t>
            </a:r>
            <a:r>
              <a:rPr lang="en-GB" b="1"/>
              <a:t>Task 4 </a:t>
            </a:r>
            <a:r>
              <a:rPr lang="en-GB"/>
              <a:t>on </a:t>
            </a:r>
            <a:r>
              <a:rPr lang="en-GB" b="1"/>
              <a:t>Worksheet 1</a:t>
            </a:r>
          </a:p>
        </p:txBody>
      </p:sp>
    </p:spTree>
    <p:extLst>
      <p:ext uri="{BB962C8B-B14F-4D97-AF65-F5344CB8AC3E}">
        <p14:creationId xmlns:p14="http://schemas.microsoft.com/office/powerpoint/2010/main" val="940644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193ED8-D97C-41DC-9755-CC920EAFF2D9}"/>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2107C428-9AF8-4BF9-981A-6F007FFA53F8}"/>
              </a:ext>
            </a:extLst>
          </p:cNvPr>
          <p:cNvSpPr>
            <a:spLocks noGrp="1"/>
          </p:cNvSpPr>
          <p:nvPr>
            <p:ph type="body" sz="quarter" idx="14"/>
          </p:nvPr>
        </p:nvSpPr>
        <p:spPr/>
        <p:txBody>
          <a:bodyPr/>
          <a:lstStyle/>
          <a:p>
            <a:r>
              <a:rPr lang="en-GB"/>
              <a:t>Answer the following questions in pairs</a:t>
            </a:r>
          </a:p>
          <a:p>
            <a:pPr lvl="1"/>
            <a:r>
              <a:rPr lang="en-GB"/>
              <a:t>What are two types of subroutine used in programming?</a:t>
            </a:r>
          </a:p>
          <a:p>
            <a:pPr lvl="1"/>
            <a:r>
              <a:rPr lang="en-GB"/>
              <a:t>How many parameters can functions and procedures have?</a:t>
            </a:r>
          </a:p>
          <a:p>
            <a:pPr lvl="1"/>
            <a:r>
              <a:rPr lang="en-GB"/>
              <a:t>Explain the difference between a local and global variables</a:t>
            </a:r>
          </a:p>
          <a:p>
            <a:pPr lvl="1"/>
            <a:r>
              <a:rPr lang="en-GB"/>
              <a:t>What are three reasons that you should try to use subroutines where possible?</a:t>
            </a:r>
          </a:p>
        </p:txBody>
      </p:sp>
    </p:spTree>
    <p:extLst>
      <p:ext uri="{BB962C8B-B14F-4D97-AF65-F5344CB8AC3E}">
        <p14:creationId xmlns:p14="http://schemas.microsoft.com/office/powerpoint/2010/main" val="1373398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B75836-1844-4DB2-8896-EE6498A76828}"/>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910BA114-C3F8-492C-A44C-B1D88AB8E7F9}"/>
              </a:ext>
            </a:extLst>
          </p:cNvPr>
          <p:cNvSpPr>
            <a:spLocks noGrp="1"/>
          </p:cNvSpPr>
          <p:nvPr>
            <p:ph type="body" sz="quarter" idx="14"/>
          </p:nvPr>
        </p:nvSpPr>
        <p:spPr>
          <a:xfrm>
            <a:off x="724280" y="1704179"/>
            <a:ext cx="7727904" cy="3453607"/>
          </a:xfrm>
        </p:spPr>
        <p:txBody>
          <a:bodyPr/>
          <a:lstStyle/>
          <a:p>
            <a:pPr>
              <a:spcAft>
                <a:spcPts val="600"/>
              </a:spcAft>
            </a:pPr>
            <a:r>
              <a:rPr lang="en-GB"/>
              <a:t>Two types of subroutine used in programming:</a:t>
            </a:r>
          </a:p>
          <a:p>
            <a:pPr lvl="1"/>
            <a:r>
              <a:rPr lang="en-GB">
                <a:solidFill>
                  <a:srgbClr val="FF0000"/>
                </a:solidFill>
              </a:rPr>
              <a:t>Functions and procedures</a:t>
            </a:r>
          </a:p>
          <a:p>
            <a:r>
              <a:rPr lang="en-GB"/>
              <a:t>How many parameters can functions and procedures have? – </a:t>
            </a:r>
            <a:r>
              <a:rPr lang="en-GB" sz="2000">
                <a:solidFill>
                  <a:srgbClr val="FF0000"/>
                </a:solidFill>
              </a:rPr>
              <a:t>Zero, one or many</a:t>
            </a:r>
          </a:p>
          <a:p>
            <a:pPr>
              <a:spcAft>
                <a:spcPts val="600"/>
              </a:spcAft>
            </a:pPr>
            <a:r>
              <a:rPr lang="en-GB"/>
              <a:t>Explain the difference between a local and global variables</a:t>
            </a:r>
          </a:p>
          <a:p>
            <a:pPr lvl="1"/>
            <a:r>
              <a:rPr lang="en-GB" err="1">
                <a:solidFill>
                  <a:srgbClr val="FF0000"/>
                </a:solidFill>
              </a:rPr>
              <a:t>Globals</a:t>
            </a:r>
            <a:r>
              <a:rPr lang="en-GB">
                <a:solidFill>
                  <a:srgbClr val="FF0000"/>
                </a:solidFill>
              </a:rPr>
              <a:t> are accessible anywhere in the program – locals only within the subroutine in which they were created</a:t>
            </a:r>
          </a:p>
          <a:p>
            <a:pPr>
              <a:spcAft>
                <a:spcPts val="600"/>
              </a:spcAft>
            </a:pPr>
            <a:r>
              <a:rPr lang="en-GB"/>
              <a:t>What are three reasons that you should try to use subroutines where possible?</a:t>
            </a:r>
          </a:p>
          <a:p>
            <a:pPr lvl="1"/>
            <a:r>
              <a:rPr lang="en-GB">
                <a:solidFill>
                  <a:srgbClr val="FF0000"/>
                </a:solidFill>
              </a:rPr>
              <a:t>Reuse code, decomposition, more maintainable code</a:t>
            </a:r>
          </a:p>
          <a:p>
            <a:endParaRPr lang="en-GB"/>
          </a:p>
        </p:txBody>
      </p:sp>
    </p:spTree>
    <p:extLst>
      <p:ext uri="{BB962C8B-B14F-4D97-AF65-F5344CB8AC3E}">
        <p14:creationId xmlns:p14="http://schemas.microsoft.com/office/powerpoint/2010/main" val="2970620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40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13AC4F-9730-4EA5-8AEF-E8D1A618E05F}"/>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CAA38D2E-E54A-400A-BCB4-A3FEA902CD3D}"/>
              </a:ext>
            </a:extLst>
          </p:cNvPr>
          <p:cNvSpPr>
            <a:spLocks noGrp="1"/>
          </p:cNvSpPr>
          <p:nvPr>
            <p:ph type="body" sz="quarter" idx="14"/>
          </p:nvPr>
        </p:nvSpPr>
        <p:spPr/>
        <p:txBody>
          <a:bodyPr/>
          <a:lstStyle/>
          <a:p>
            <a:pPr marL="444500" lvl="1" indent="0">
              <a:buNone/>
            </a:pPr>
            <a:endParaRPr lang="en-GB"/>
          </a:p>
          <a:p>
            <a:pPr lvl="1"/>
            <a:endParaRPr lang="en-GB"/>
          </a:p>
          <a:p>
            <a:pPr lvl="1"/>
            <a:endParaRPr lang="en-GB"/>
          </a:p>
          <a:p>
            <a:endParaRPr lang="en-GB"/>
          </a:p>
          <a:p>
            <a:pPr marL="0" indent="-7937">
              <a:buNone/>
            </a:pPr>
            <a:endParaRPr lang="en-GB"/>
          </a:p>
          <a:p>
            <a:pPr lvl="1"/>
            <a:r>
              <a:rPr lang="en-GB"/>
              <a:t>What is wrong with this code?</a:t>
            </a:r>
            <a:br>
              <a:rPr lang="en-GB"/>
            </a:br>
            <a:r>
              <a:rPr lang="en-GB">
                <a:solidFill>
                  <a:srgbClr val="FF0000"/>
                </a:solidFill>
              </a:rPr>
              <a:t>The programmer has copied and pasted parts of the code which can lead to mistakes being introduced if one part is corrected and not the other</a:t>
            </a:r>
          </a:p>
          <a:p>
            <a:pPr lvl="1"/>
            <a:r>
              <a:rPr lang="en-GB"/>
              <a:t>What alternative could be used?</a:t>
            </a:r>
            <a:br>
              <a:rPr lang="en-GB"/>
            </a:br>
            <a:r>
              <a:rPr lang="en-GB">
                <a:solidFill>
                  <a:srgbClr val="FF0000"/>
                </a:solidFill>
              </a:rPr>
              <a:t>Subroutines – in this case a procedure</a:t>
            </a:r>
          </a:p>
        </p:txBody>
      </p:sp>
      <p:sp>
        <p:nvSpPr>
          <p:cNvPr id="4" name="Text Placeholder 2">
            <a:extLst>
              <a:ext uri="{FF2B5EF4-FFF2-40B4-BE49-F238E27FC236}">
                <a16:creationId xmlns:a16="http://schemas.microsoft.com/office/drawing/2014/main" id="{D8CAF45B-998E-4891-A8B9-D7CA8DE1B863}"/>
              </a:ext>
            </a:extLst>
          </p:cNvPr>
          <p:cNvSpPr txBox="1">
            <a:spLocks/>
          </p:cNvSpPr>
          <p:nvPr/>
        </p:nvSpPr>
        <p:spPr>
          <a:xfrm>
            <a:off x="918624" y="1794477"/>
            <a:ext cx="7797230" cy="2299350"/>
          </a:xfrm>
          <a:prstGeom prst="rect">
            <a:avLst/>
          </a:prstGeom>
        </p:spPr>
        <p:txBody>
          <a:bodyPr vert="horz" lIns="0" tIns="0" numCol="2"/>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E37422"/>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BC6923"/>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lvl="1" indent="0">
              <a:buNone/>
            </a:pPr>
            <a:r>
              <a:rPr lang="en-GB" sz="1800">
                <a:solidFill>
                  <a:srgbClr val="04628C"/>
                </a:solidFill>
                <a:latin typeface="Consolas" panose="020B0609020204030204" pitchFamily="49" charset="0"/>
              </a:rPr>
              <a:t>OUTPUT "menu"</a:t>
            </a:r>
            <a:br>
              <a:rPr lang="en-GB" sz="1800">
                <a:solidFill>
                  <a:srgbClr val="04628C"/>
                </a:solidFill>
                <a:latin typeface="Consolas" panose="020B0609020204030204" pitchFamily="49" charset="0"/>
              </a:rPr>
            </a:br>
            <a:r>
              <a:rPr lang="en-GB" sz="1800">
                <a:solidFill>
                  <a:srgbClr val="04628C"/>
                </a:solidFill>
                <a:latin typeface="Consolas" panose="020B0609020204030204" pitchFamily="49" charset="0"/>
              </a:rPr>
              <a:t>OUTPUT "1: New file"</a:t>
            </a:r>
            <a:br>
              <a:rPr lang="en-GB" sz="1800">
                <a:solidFill>
                  <a:srgbClr val="04628C"/>
                </a:solidFill>
                <a:latin typeface="Consolas" panose="020B0609020204030204" pitchFamily="49" charset="0"/>
              </a:rPr>
            </a:br>
            <a:r>
              <a:rPr lang="en-GB" sz="1800">
                <a:solidFill>
                  <a:srgbClr val="04628C"/>
                </a:solidFill>
                <a:latin typeface="Consolas" panose="020B0609020204030204" pitchFamily="49" charset="0"/>
              </a:rPr>
              <a:t>OUTPUT "2: Edit file"</a:t>
            </a:r>
            <a:br>
              <a:rPr lang="en-GB" sz="1800">
                <a:solidFill>
                  <a:srgbClr val="04628C"/>
                </a:solidFill>
                <a:latin typeface="Consolas" panose="020B0609020204030204" pitchFamily="49" charset="0"/>
              </a:rPr>
            </a:br>
            <a:r>
              <a:rPr lang="en-GB" sz="1800">
                <a:solidFill>
                  <a:srgbClr val="04628C"/>
                </a:solidFill>
                <a:latin typeface="Consolas" panose="020B0609020204030204" pitchFamily="49" charset="0"/>
              </a:rPr>
              <a:t>OUTPUT "3: Delete file"</a:t>
            </a:r>
            <a:br>
              <a:rPr lang="en-GB" sz="1800">
                <a:solidFill>
                  <a:srgbClr val="04628C"/>
                </a:solidFill>
                <a:latin typeface="Consolas" panose="020B0609020204030204" pitchFamily="49" charset="0"/>
              </a:rPr>
            </a:br>
            <a:r>
              <a:rPr lang="en-GB" sz="1800">
                <a:solidFill>
                  <a:srgbClr val="04628C"/>
                </a:solidFill>
                <a:latin typeface="Consolas" panose="020B0609020204030204" pitchFamily="49" charset="0"/>
              </a:rPr>
              <a:t>OUTPUT "4: Quit"</a:t>
            </a:r>
            <a:br>
              <a:rPr lang="en-GB" sz="1800">
                <a:solidFill>
                  <a:srgbClr val="04628C"/>
                </a:solidFill>
                <a:latin typeface="Consolas" panose="020B0609020204030204" pitchFamily="49" charset="0"/>
              </a:rPr>
            </a:br>
            <a:r>
              <a:rPr lang="en-GB" sz="1800">
                <a:solidFill>
                  <a:srgbClr val="04628C"/>
                </a:solidFill>
                <a:latin typeface="Consolas" panose="020B0609020204030204" pitchFamily="49" charset="0"/>
              </a:rPr>
              <a:t>OUTPUT "5: Show menu"</a:t>
            </a:r>
            <a:br>
              <a:rPr lang="en-GB" sz="1800">
                <a:solidFill>
                  <a:srgbClr val="04628C"/>
                </a:solidFill>
                <a:latin typeface="Consolas" panose="020B0609020204030204" pitchFamily="49" charset="0"/>
              </a:rPr>
            </a:br>
            <a:br>
              <a:rPr lang="en-GB" sz="1800">
                <a:solidFill>
                  <a:srgbClr val="04628C"/>
                </a:solidFill>
                <a:latin typeface="Consolas" panose="020B0609020204030204" pitchFamily="49" charset="0"/>
              </a:rPr>
            </a:br>
            <a:r>
              <a:rPr lang="en-GB" sz="1800">
                <a:solidFill>
                  <a:srgbClr val="04628C"/>
                </a:solidFill>
                <a:latin typeface="Consolas" panose="020B0609020204030204" pitchFamily="49" charset="0"/>
              </a:rPr>
              <a:t>choice </a:t>
            </a:r>
            <a:r>
              <a:rPr lang="en-GB" sz="1800">
                <a:solidFill>
                  <a:srgbClr val="04628C"/>
                </a:solidFill>
                <a:latin typeface="Calibri" panose="020F0502020204030204" pitchFamily="34" charset="0"/>
                <a:cs typeface="Calibri" panose="020F0502020204030204" pitchFamily="34" charset="0"/>
              </a:rPr>
              <a:t>←</a:t>
            </a:r>
            <a:r>
              <a:rPr lang="en-GB" sz="1800">
                <a:solidFill>
                  <a:srgbClr val="04628C"/>
                </a:solidFill>
                <a:latin typeface="Consolas" panose="020B0609020204030204" pitchFamily="49" charset="0"/>
              </a:rPr>
              <a:t> USERINPUT</a:t>
            </a:r>
          </a:p>
          <a:p>
            <a:pPr marL="444500" lvl="1" indent="0">
              <a:buNone/>
            </a:pPr>
            <a:r>
              <a:rPr lang="en-GB" sz="1800">
                <a:solidFill>
                  <a:srgbClr val="04628C"/>
                </a:solidFill>
                <a:latin typeface="Consolas" panose="020B0609020204030204" pitchFamily="49" charset="0"/>
              </a:rPr>
              <a:t>IF choice = "5"</a:t>
            </a:r>
            <a:br>
              <a:rPr lang="en-GB" sz="1800">
                <a:solidFill>
                  <a:srgbClr val="04628C"/>
                </a:solidFill>
                <a:latin typeface="Consolas" panose="020B0609020204030204" pitchFamily="49" charset="0"/>
              </a:rPr>
            </a:br>
            <a:r>
              <a:rPr lang="en-GB" sz="1800">
                <a:solidFill>
                  <a:srgbClr val="04628C"/>
                </a:solidFill>
                <a:latin typeface="Consolas" panose="020B0609020204030204" pitchFamily="49" charset="0"/>
              </a:rPr>
              <a:t>  THEN</a:t>
            </a:r>
            <a:br>
              <a:rPr lang="en-GB" sz="1800">
                <a:solidFill>
                  <a:schemeClr val="accent2"/>
                </a:solidFill>
                <a:latin typeface="Consolas" panose="020B0609020204030204" pitchFamily="49" charset="0"/>
              </a:rPr>
            </a:br>
            <a:r>
              <a:rPr lang="en-GB" sz="1800">
                <a:solidFill>
                  <a:srgbClr val="FF0000"/>
                </a:solidFill>
                <a:latin typeface="Consolas" panose="020B0609020204030204" pitchFamily="49" charset="0"/>
              </a:rPr>
              <a:t>    OUTPUT "1: New file"</a:t>
            </a:r>
            <a:br>
              <a:rPr lang="en-GB" sz="1800">
                <a:solidFill>
                  <a:srgbClr val="FF0000"/>
                </a:solidFill>
                <a:latin typeface="Consolas" panose="020B0609020204030204" pitchFamily="49" charset="0"/>
              </a:rPr>
            </a:br>
            <a:r>
              <a:rPr lang="en-GB" sz="1800">
                <a:solidFill>
                  <a:srgbClr val="FF0000"/>
                </a:solidFill>
                <a:latin typeface="Consolas" panose="020B0609020204030204" pitchFamily="49" charset="0"/>
              </a:rPr>
              <a:t>    OUTPUT "2: Edit file"</a:t>
            </a:r>
            <a:br>
              <a:rPr lang="en-GB" sz="1800">
                <a:solidFill>
                  <a:srgbClr val="FF0000"/>
                </a:solidFill>
                <a:latin typeface="Consolas" panose="020B0609020204030204" pitchFamily="49" charset="0"/>
              </a:rPr>
            </a:br>
            <a:r>
              <a:rPr lang="en-GB" sz="1800">
                <a:solidFill>
                  <a:srgbClr val="FF0000"/>
                </a:solidFill>
                <a:latin typeface="Consolas" panose="020B0609020204030204" pitchFamily="49" charset="0"/>
              </a:rPr>
              <a:t>    OUTPUT "3: Delete file"</a:t>
            </a:r>
            <a:br>
              <a:rPr lang="en-GB" sz="1800">
                <a:solidFill>
                  <a:srgbClr val="FF0000"/>
                </a:solidFill>
                <a:latin typeface="Consolas" panose="020B0609020204030204" pitchFamily="49" charset="0"/>
              </a:rPr>
            </a:br>
            <a:r>
              <a:rPr lang="en-GB" sz="1800">
                <a:solidFill>
                  <a:srgbClr val="FF0000"/>
                </a:solidFill>
                <a:latin typeface="Consolas" panose="020B0609020204030204" pitchFamily="49" charset="0"/>
              </a:rPr>
              <a:t>    OUTPUT "4: Quit"</a:t>
            </a:r>
            <a:br>
              <a:rPr lang="en-GB" sz="1800">
                <a:solidFill>
                  <a:srgbClr val="FF0000"/>
                </a:solidFill>
                <a:latin typeface="Consolas" panose="020B0609020204030204" pitchFamily="49" charset="0"/>
              </a:rPr>
            </a:br>
            <a:r>
              <a:rPr lang="en-GB" sz="1800">
                <a:solidFill>
                  <a:srgbClr val="FF0000"/>
                </a:solidFill>
                <a:latin typeface="Consolas" panose="020B0609020204030204" pitchFamily="49" charset="0"/>
              </a:rPr>
              <a:t>    OUTPUT "5: Show menu"</a:t>
            </a:r>
            <a:br>
              <a:rPr lang="en-GB" sz="1800">
                <a:solidFill>
                  <a:schemeClr val="accent2"/>
                </a:solidFill>
                <a:latin typeface="Consolas" panose="020B0609020204030204" pitchFamily="49" charset="0"/>
              </a:rPr>
            </a:br>
            <a:r>
              <a:rPr lang="en-GB" sz="1800">
                <a:solidFill>
                  <a:srgbClr val="04628C"/>
                </a:solidFill>
                <a:latin typeface="Consolas" panose="020B0609020204030204" pitchFamily="49" charset="0"/>
              </a:rPr>
              <a:t>ENDIF</a:t>
            </a:r>
          </a:p>
        </p:txBody>
      </p:sp>
      <p:sp>
        <p:nvSpPr>
          <p:cNvPr id="6" name="Rectangle 5">
            <a:extLst>
              <a:ext uri="{FF2B5EF4-FFF2-40B4-BE49-F238E27FC236}">
                <a16:creationId xmlns:a16="http://schemas.microsoft.com/office/drawing/2014/main" id="{A095E114-4DFD-4F10-A6D9-0188CEA5A3DB}"/>
              </a:ext>
            </a:extLst>
          </p:cNvPr>
          <p:cNvSpPr/>
          <p:nvPr/>
        </p:nvSpPr>
        <p:spPr>
          <a:xfrm>
            <a:off x="1293395" y="2087479"/>
            <a:ext cx="3013910" cy="146183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A9C21CF-1798-4AEE-A04B-F89D3250C9BB}"/>
              </a:ext>
            </a:extLst>
          </p:cNvPr>
          <p:cNvSpPr/>
          <p:nvPr/>
        </p:nvSpPr>
        <p:spPr>
          <a:xfrm>
            <a:off x="5603304" y="2344932"/>
            <a:ext cx="3013910" cy="136558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1D488ED6-37EF-4B00-BF7A-E75F374B4BA1}"/>
              </a:ext>
            </a:extLst>
          </p:cNvPr>
          <p:cNvCxnSpPr>
            <a:stCxn id="6" idx="3"/>
          </p:cNvCxnSpPr>
          <p:nvPr/>
        </p:nvCxnSpPr>
        <p:spPr>
          <a:xfrm>
            <a:off x="4307304" y="2818398"/>
            <a:ext cx="1296000" cy="0"/>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5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Using subroutines</a:t>
            </a:r>
          </a:p>
        </p:txBody>
      </p:sp>
      <p:sp>
        <p:nvSpPr>
          <p:cNvPr id="5" name="Text Placeholder 4"/>
          <p:cNvSpPr>
            <a:spLocks noGrp="1"/>
          </p:cNvSpPr>
          <p:nvPr>
            <p:ph type="body" sz="quarter" idx="14"/>
          </p:nvPr>
        </p:nvSpPr>
        <p:spPr>
          <a:xfrm>
            <a:off x="724280" y="1704179"/>
            <a:ext cx="7797230" cy="4476813"/>
          </a:xfrm>
        </p:spPr>
        <p:txBody>
          <a:bodyPr/>
          <a:lstStyle/>
          <a:p>
            <a:r>
              <a:rPr lang="en-GB"/>
              <a:t>As your programs become larger and more complex, they need to be broken down into smaller, </a:t>
            </a:r>
            <a:br>
              <a:rPr lang="en-GB"/>
            </a:br>
            <a:r>
              <a:rPr lang="en-GB"/>
              <a:t>self-contained sections </a:t>
            </a:r>
          </a:p>
          <a:p>
            <a:r>
              <a:rPr lang="en-GB"/>
              <a:t>Here is an illustration of the concept:</a:t>
            </a:r>
          </a:p>
          <a:p>
            <a:endParaRPr lang="en-GB"/>
          </a:p>
        </p:txBody>
      </p:sp>
      <p:grpSp>
        <p:nvGrpSpPr>
          <p:cNvPr id="26" name="Group 25"/>
          <p:cNvGrpSpPr/>
          <p:nvPr/>
        </p:nvGrpSpPr>
        <p:grpSpPr>
          <a:xfrm>
            <a:off x="1387145" y="3687114"/>
            <a:ext cx="6490740" cy="2182832"/>
            <a:chOff x="1094282" y="3678322"/>
            <a:chExt cx="6490740" cy="2182832"/>
          </a:xfrm>
        </p:grpSpPr>
        <p:sp>
          <p:nvSpPr>
            <p:cNvPr id="6" name="Rectangle 5"/>
            <p:cNvSpPr/>
            <p:nvPr/>
          </p:nvSpPr>
          <p:spPr>
            <a:xfrm>
              <a:off x="3447738" y="3678322"/>
              <a:ext cx="1798819" cy="899409"/>
            </a:xfrm>
            <a:prstGeom prst="rect">
              <a:avLst/>
            </a:prstGeom>
            <a:solidFill>
              <a:srgbClr val="065598"/>
            </a:solidFill>
            <a:ln>
              <a:solidFill>
                <a:srgbClr val="AF8F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a:solidFill>
                    <a:schemeClr val="bg1"/>
                  </a:solidFill>
                  <a:latin typeface="Arial" panose="020B0604020202020204" pitchFamily="34" charset="0"/>
                  <a:cs typeface="Arial" panose="020B0604020202020204" pitchFamily="34" charset="0"/>
                </a:rPr>
                <a:t>Make a lemon meringue pie</a:t>
              </a:r>
            </a:p>
          </p:txBody>
        </p:sp>
        <p:sp>
          <p:nvSpPr>
            <p:cNvPr id="10" name="Rectangle 9"/>
            <p:cNvSpPr/>
            <p:nvPr/>
          </p:nvSpPr>
          <p:spPr>
            <a:xfrm>
              <a:off x="3447738" y="4961745"/>
              <a:ext cx="1798819" cy="899409"/>
            </a:xfrm>
            <a:prstGeom prst="rect">
              <a:avLst/>
            </a:prstGeom>
            <a:solidFill>
              <a:srgbClr val="065598"/>
            </a:solidFill>
            <a:ln>
              <a:solidFill>
                <a:srgbClr val="AF8F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a:solidFill>
                    <a:schemeClr val="bg1"/>
                  </a:solidFill>
                  <a:latin typeface="Arial" panose="020B0604020202020204" pitchFamily="34" charset="0"/>
                  <a:cs typeface="Arial" panose="020B0604020202020204" pitchFamily="34" charset="0"/>
                </a:rPr>
                <a:t>Make the filling</a:t>
              </a:r>
            </a:p>
          </p:txBody>
        </p:sp>
        <p:sp>
          <p:nvSpPr>
            <p:cNvPr id="13" name="Rectangle 12"/>
            <p:cNvSpPr/>
            <p:nvPr/>
          </p:nvSpPr>
          <p:spPr>
            <a:xfrm>
              <a:off x="1094282" y="4961745"/>
              <a:ext cx="1798819" cy="899409"/>
            </a:xfrm>
            <a:prstGeom prst="rect">
              <a:avLst/>
            </a:prstGeom>
            <a:solidFill>
              <a:srgbClr val="065598"/>
            </a:solidFill>
            <a:ln>
              <a:solidFill>
                <a:srgbClr val="AF8F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a:solidFill>
                    <a:schemeClr val="bg1"/>
                  </a:solidFill>
                  <a:latin typeface="Arial" panose="020B0604020202020204" pitchFamily="34" charset="0"/>
                  <a:cs typeface="Arial" panose="020B0604020202020204" pitchFamily="34" charset="0"/>
                </a:rPr>
                <a:t>Make the pastry</a:t>
              </a:r>
            </a:p>
          </p:txBody>
        </p:sp>
        <p:sp>
          <p:nvSpPr>
            <p:cNvPr id="17" name="Rectangle 16"/>
            <p:cNvSpPr/>
            <p:nvPr/>
          </p:nvSpPr>
          <p:spPr>
            <a:xfrm>
              <a:off x="5786203" y="4961745"/>
              <a:ext cx="1798819" cy="899409"/>
            </a:xfrm>
            <a:prstGeom prst="rect">
              <a:avLst/>
            </a:prstGeom>
            <a:solidFill>
              <a:srgbClr val="065598"/>
            </a:solidFill>
            <a:ln>
              <a:solidFill>
                <a:srgbClr val="AF8F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a:solidFill>
                    <a:schemeClr val="bg1"/>
                  </a:solidFill>
                  <a:latin typeface="Arial" panose="020B0604020202020204" pitchFamily="34" charset="0"/>
                  <a:cs typeface="Arial" panose="020B0604020202020204" pitchFamily="34" charset="0"/>
                </a:rPr>
                <a:t>Make the meringue</a:t>
              </a:r>
            </a:p>
          </p:txBody>
        </p:sp>
        <p:cxnSp>
          <p:nvCxnSpPr>
            <p:cNvPr id="20" name="Straight Connector 19"/>
            <p:cNvCxnSpPr/>
            <p:nvPr/>
          </p:nvCxnSpPr>
          <p:spPr>
            <a:xfrm>
              <a:off x="1993691" y="4766872"/>
              <a:ext cx="4691921" cy="0"/>
            </a:xfrm>
            <a:prstGeom prst="line">
              <a:avLst/>
            </a:prstGeom>
            <a:ln w="19050">
              <a:solidFill>
                <a:srgbClr val="065598"/>
              </a:solidFill>
            </a:ln>
          </p:spPr>
          <p:style>
            <a:lnRef idx="1">
              <a:schemeClr val="accent4"/>
            </a:lnRef>
            <a:fillRef idx="0">
              <a:schemeClr val="accent4"/>
            </a:fillRef>
            <a:effectRef idx="0">
              <a:schemeClr val="accent4"/>
            </a:effectRef>
            <a:fontRef idx="minor">
              <a:schemeClr val="tx1"/>
            </a:fontRef>
          </p:style>
        </p:cxnSp>
        <p:cxnSp>
          <p:nvCxnSpPr>
            <p:cNvPr id="22" name="Straight Connector 21"/>
            <p:cNvCxnSpPr>
              <a:endCxn id="13" idx="0"/>
            </p:cNvCxnSpPr>
            <p:nvPr/>
          </p:nvCxnSpPr>
          <p:spPr>
            <a:xfrm>
              <a:off x="1993691" y="4766872"/>
              <a:ext cx="1" cy="194873"/>
            </a:xfrm>
            <a:prstGeom prst="line">
              <a:avLst/>
            </a:prstGeom>
            <a:ln w="19050">
              <a:solidFill>
                <a:srgbClr val="065598"/>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685611" y="4766872"/>
              <a:ext cx="1" cy="194873"/>
            </a:xfrm>
            <a:prstGeom prst="line">
              <a:avLst/>
            </a:prstGeom>
            <a:ln w="19050">
              <a:solidFill>
                <a:srgbClr val="065598"/>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6" idx="2"/>
            </p:cNvCxnSpPr>
            <p:nvPr/>
          </p:nvCxnSpPr>
          <p:spPr>
            <a:xfrm>
              <a:off x="4347148" y="4577731"/>
              <a:ext cx="0" cy="384014"/>
            </a:xfrm>
            <a:prstGeom prst="line">
              <a:avLst/>
            </a:prstGeom>
            <a:ln w="19050">
              <a:solidFill>
                <a:srgbClr val="065598"/>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6373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Functions and procedures</a:t>
            </a:r>
          </a:p>
        </p:txBody>
      </p:sp>
      <p:sp>
        <p:nvSpPr>
          <p:cNvPr id="3" name="Text Placeholder 2"/>
          <p:cNvSpPr>
            <a:spLocks noGrp="1"/>
          </p:cNvSpPr>
          <p:nvPr>
            <p:ph type="body" sz="quarter" idx="14"/>
          </p:nvPr>
        </p:nvSpPr>
        <p:spPr>
          <a:xfrm>
            <a:off x="724280" y="1704179"/>
            <a:ext cx="7797230" cy="4291887"/>
          </a:xfrm>
        </p:spPr>
        <p:txBody>
          <a:bodyPr/>
          <a:lstStyle/>
          <a:p>
            <a:r>
              <a:rPr lang="en-GB"/>
              <a:t>Subroutines allow code that you intend to use </a:t>
            </a:r>
            <a:br>
              <a:rPr lang="en-GB"/>
            </a:br>
            <a:r>
              <a:rPr lang="en-GB"/>
              <a:t>a number of times to be grouped together under </a:t>
            </a:r>
            <a:br>
              <a:rPr lang="en-GB"/>
            </a:br>
            <a:r>
              <a:rPr lang="en-GB"/>
              <a:t>one name</a:t>
            </a:r>
          </a:p>
          <a:p>
            <a:pPr lvl="1"/>
            <a:r>
              <a:rPr lang="en-GB"/>
              <a:t>Both functions and procedures are subroutines</a:t>
            </a:r>
          </a:p>
          <a:p>
            <a:pPr lvl="1"/>
            <a:r>
              <a:rPr lang="en-GB"/>
              <a:t>Values can be passed to both procedures and functions</a:t>
            </a:r>
          </a:p>
          <a:p>
            <a:pPr lvl="1"/>
            <a:r>
              <a:rPr lang="en-GB"/>
              <a:t>Functions will return a value after processing has taken place</a:t>
            </a:r>
          </a:p>
          <a:p>
            <a:pPr lvl="1"/>
            <a:endParaRPr lang="en-GB"/>
          </a:p>
        </p:txBody>
      </p:sp>
    </p:spTree>
    <p:extLst>
      <p:ext uri="{BB962C8B-B14F-4D97-AF65-F5344CB8AC3E}">
        <p14:creationId xmlns:p14="http://schemas.microsoft.com/office/powerpoint/2010/main" val="316818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Built-in subroutines</a:t>
            </a:r>
          </a:p>
        </p:txBody>
      </p:sp>
      <p:sp>
        <p:nvSpPr>
          <p:cNvPr id="3" name="Text Placeholder 2"/>
          <p:cNvSpPr>
            <a:spLocks noGrp="1"/>
          </p:cNvSpPr>
          <p:nvPr>
            <p:ph type="body" sz="quarter" idx="14"/>
          </p:nvPr>
        </p:nvSpPr>
        <p:spPr>
          <a:xfrm>
            <a:off x="724280" y="1704179"/>
            <a:ext cx="7797230" cy="4231926"/>
          </a:xfrm>
        </p:spPr>
        <p:txBody>
          <a:bodyPr/>
          <a:lstStyle/>
          <a:p>
            <a:r>
              <a:rPr lang="en-GB"/>
              <a:t>All programming languages have built-in procedures and functions to perform common tasks</a:t>
            </a:r>
          </a:p>
          <a:p>
            <a:pPr lvl="1"/>
            <a:r>
              <a:rPr lang="en-GB"/>
              <a:t>You have like already used built-in subroutines such as these in Python:</a:t>
            </a:r>
          </a:p>
          <a:p>
            <a:pPr marL="452437" lvl="1" indent="0">
              <a:buNone/>
              <a:tabLst>
                <a:tab pos="360363" algn="l"/>
              </a:tabLst>
            </a:pPr>
            <a:r>
              <a:rPr lang="en-GB" b="1"/>
              <a:t>	</a:t>
            </a:r>
            <a:r>
              <a:rPr lang="en-GB">
                <a:solidFill>
                  <a:srgbClr val="065598"/>
                </a:solidFill>
                <a:latin typeface="Consolas" panose="020B0609020204030204" pitchFamily="49" charset="0"/>
              </a:rPr>
              <a:t>print("Hello")</a:t>
            </a:r>
          </a:p>
          <a:p>
            <a:pPr marL="452437" lvl="1" indent="0">
              <a:buNone/>
              <a:tabLst>
                <a:tab pos="360363" algn="l"/>
              </a:tabLst>
            </a:pPr>
            <a:r>
              <a:rPr lang="en-GB">
                <a:solidFill>
                  <a:srgbClr val="065598"/>
                </a:solidFill>
                <a:latin typeface="Consolas" panose="020B0609020204030204" pitchFamily="49" charset="0"/>
              </a:rPr>
              <a:t>	input("Type in your name: ")	        	</a:t>
            </a:r>
          </a:p>
          <a:p>
            <a:pPr marL="452437" lvl="1" indent="0">
              <a:buNone/>
              <a:tabLst>
                <a:tab pos="360363" algn="l"/>
              </a:tabLst>
            </a:pPr>
            <a:r>
              <a:rPr lang="en-GB">
                <a:solidFill>
                  <a:srgbClr val="065598"/>
                </a:solidFill>
                <a:latin typeface="Consolas" panose="020B0609020204030204" pitchFamily="49" charset="0"/>
              </a:rPr>
              <a:t>	random(1,6)</a:t>
            </a:r>
            <a:r>
              <a:rPr lang="en-GB">
                <a:solidFill>
                  <a:srgbClr val="04628C"/>
                </a:solidFill>
              </a:rPr>
              <a:t>		</a:t>
            </a:r>
          </a:p>
          <a:p>
            <a:pPr>
              <a:tabLst>
                <a:tab pos="360363" algn="l"/>
              </a:tabLst>
            </a:pPr>
            <a:r>
              <a:rPr lang="en-GB"/>
              <a:t>For each of the above subroutines, explain whether they are functions or procedures</a:t>
            </a:r>
          </a:p>
        </p:txBody>
      </p:sp>
    </p:spTree>
    <p:extLst>
      <p:ext uri="{BB962C8B-B14F-4D97-AF65-F5344CB8AC3E}">
        <p14:creationId xmlns:p14="http://schemas.microsoft.com/office/powerpoint/2010/main" val="297000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Built-in functions</a:t>
            </a:r>
          </a:p>
        </p:txBody>
      </p:sp>
      <p:sp>
        <p:nvSpPr>
          <p:cNvPr id="3" name="Text Placeholder 2"/>
          <p:cNvSpPr>
            <a:spLocks noGrp="1"/>
          </p:cNvSpPr>
          <p:nvPr>
            <p:ph type="body" sz="quarter" idx="14"/>
          </p:nvPr>
        </p:nvSpPr>
        <p:spPr/>
        <p:txBody>
          <a:bodyPr/>
          <a:lstStyle/>
          <a:p>
            <a:pPr marL="452437" lvl="1" indent="0">
              <a:buNone/>
              <a:tabLst>
                <a:tab pos="360363" algn="l"/>
              </a:tabLst>
            </a:pPr>
            <a:r>
              <a:rPr lang="en-GB" b="1"/>
              <a:t>	</a:t>
            </a:r>
            <a:r>
              <a:rPr lang="en-GB" sz="1600" b="1">
                <a:solidFill>
                  <a:srgbClr val="065598"/>
                </a:solidFill>
                <a:latin typeface="Consolas" panose="020B0609020204030204" pitchFamily="49" charset="0"/>
              </a:rPr>
              <a:t>print("Hello")</a:t>
            </a:r>
            <a:r>
              <a:rPr lang="en-GB" sz="1600">
                <a:solidFill>
                  <a:srgbClr val="065598"/>
                </a:solidFill>
                <a:latin typeface="Consolas" panose="020B0609020204030204" pitchFamily="49" charset="0"/>
              </a:rPr>
              <a:t>		        # a </a:t>
            </a:r>
            <a:r>
              <a:rPr lang="en-GB" sz="1600">
                <a:solidFill>
                  <a:srgbClr val="FF0000"/>
                </a:solidFill>
                <a:latin typeface="Consolas" panose="020B0609020204030204" pitchFamily="49" charset="0"/>
              </a:rPr>
              <a:t>procedure</a:t>
            </a:r>
            <a:r>
              <a:rPr lang="en-GB" sz="1600">
                <a:solidFill>
                  <a:srgbClr val="065598"/>
                </a:solidFill>
                <a:latin typeface="Consolas" panose="020B0609020204030204" pitchFamily="49" charset="0"/>
              </a:rPr>
              <a:t> to output text</a:t>
            </a:r>
          </a:p>
          <a:p>
            <a:pPr marL="452437" lvl="1" indent="0">
              <a:buNone/>
              <a:tabLst>
                <a:tab pos="360363" algn="l"/>
              </a:tabLst>
            </a:pPr>
            <a:r>
              <a:rPr lang="en-GB" sz="1600" b="1">
                <a:solidFill>
                  <a:srgbClr val="065598"/>
                </a:solidFill>
                <a:latin typeface="Consolas" panose="020B0609020204030204" pitchFamily="49" charset="0"/>
              </a:rPr>
              <a:t>	input("Type in your name: ") </a:t>
            </a:r>
            <a:r>
              <a:rPr lang="en-GB" sz="1600">
                <a:solidFill>
                  <a:srgbClr val="065598"/>
                </a:solidFill>
                <a:latin typeface="Consolas" panose="020B0609020204030204" pitchFamily="49" charset="0"/>
              </a:rPr>
              <a:t>	# a </a:t>
            </a:r>
            <a:r>
              <a:rPr lang="en-GB" sz="1600">
                <a:solidFill>
                  <a:srgbClr val="FF0000"/>
                </a:solidFill>
                <a:latin typeface="Consolas" panose="020B0609020204030204" pitchFamily="49" charset="0"/>
              </a:rPr>
              <a:t>function</a:t>
            </a:r>
            <a:r>
              <a:rPr lang="en-GB" sz="1600">
                <a:solidFill>
                  <a:srgbClr val="065598"/>
                </a:solidFill>
                <a:latin typeface="Consolas" panose="020B0609020204030204" pitchFamily="49" charset="0"/>
              </a:rPr>
              <a:t> that returns </a:t>
            </a:r>
            <a:br>
              <a:rPr lang="en-GB" sz="1600">
                <a:solidFill>
                  <a:srgbClr val="065598"/>
                </a:solidFill>
                <a:latin typeface="Consolas" panose="020B0609020204030204" pitchFamily="49" charset="0"/>
              </a:rPr>
            </a:br>
            <a:r>
              <a:rPr lang="en-GB" sz="1600">
                <a:solidFill>
                  <a:srgbClr val="065598"/>
                </a:solidFill>
                <a:latin typeface="Consolas" panose="020B0609020204030204" pitchFamily="49" charset="0"/>
              </a:rPr>
              <a:t>				        	# what the user enters</a:t>
            </a:r>
          </a:p>
          <a:p>
            <a:pPr marL="452437" lvl="1" indent="0">
              <a:buNone/>
              <a:tabLst>
                <a:tab pos="360363" algn="l"/>
              </a:tabLst>
            </a:pPr>
            <a:r>
              <a:rPr lang="en-GB" sz="1600">
                <a:solidFill>
                  <a:srgbClr val="065598"/>
                </a:solidFill>
                <a:latin typeface="Consolas" panose="020B0609020204030204" pitchFamily="49" charset="0"/>
              </a:rPr>
              <a:t>	</a:t>
            </a:r>
            <a:r>
              <a:rPr lang="en-GB" sz="1600" b="1">
                <a:solidFill>
                  <a:srgbClr val="065598"/>
                </a:solidFill>
                <a:latin typeface="Consolas" panose="020B0609020204030204" pitchFamily="49" charset="0"/>
              </a:rPr>
              <a:t>random(1,6)</a:t>
            </a:r>
            <a:r>
              <a:rPr lang="en-GB" sz="1600">
                <a:solidFill>
                  <a:srgbClr val="065598"/>
                </a:solidFill>
                <a:latin typeface="Consolas" panose="020B0609020204030204" pitchFamily="49" charset="0"/>
              </a:rPr>
              <a:t>		        # a </a:t>
            </a:r>
            <a:r>
              <a:rPr lang="en-GB" sz="1600">
                <a:solidFill>
                  <a:srgbClr val="FF0000"/>
                </a:solidFill>
                <a:latin typeface="Consolas" panose="020B0609020204030204" pitchFamily="49" charset="0"/>
              </a:rPr>
              <a:t>function</a:t>
            </a:r>
            <a:r>
              <a:rPr lang="en-GB" sz="1600">
                <a:solidFill>
                  <a:srgbClr val="065598"/>
                </a:solidFill>
                <a:latin typeface="Consolas" panose="020B0609020204030204" pitchFamily="49" charset="0"/>
              </a:rPr>
              <a:t> that returns an </a:t>
            </a:r>
            <a:br>
              <a:rPr lang="en-GB" sz="1600">
                <a:solidFill>
                  <a:srgbClr val="065598"/>
                </a:solidFill>
                <a:latin typeface="Consolas" panose="020B0609020204030204" pitchFamily="49" charset="0"/>
              </a:rPr>
            </a:br>
            <a:r>
              <a:rPr lang="en-GB" sz="1600">
                <a:solidFill>
                  <a:srgbClr val="065598"/>
                </a:solidFill>
                <a:latin typeface="Consolas" panose="020B0609020204030204" pitchFamily="49" charset="0"/>
              </a:rPr>
              <a:t>				        # integer between 1 and 6</a:t>
            </a:r>
          </a:p>
          <a:p>
            <a:pPr>
              <a:tabLst>
                <a:tab pos="360363" algn="l"/>
              </a:tabLst>
            </a:pPr>
            <a:r>
              <a:rPr lang="en-GB">
                <a:solidFill>
                  <a:srgbClr val="FF0000"/>
                </a:solidFill>
              </a:rPr>
              <a:t>Procedures execute code in a subroutine – but they don’t return anything</a:t>
            </a:r>
          </a:p>
          <a:p>
            <a:pPr lvl="1">
              <a:tabLst>
                <a:tab pos="360363" algn="l"/>
              </a:tabLst>
            </a:pPr>
            <a:r>
              <a:rPr lang="en-GB">
                <a:solidFill>
                  <a:srgbClr val="FF0000"/>
                </a:solidFill>
              </a:rPr>
              <a:t>Functions will return something, so input returns what the user typed in, random returns a number</a:t>
            </a:r>
          </a:p>
          <a:p>
            <a:pPr>
              <a:tabLst>
                <a:tab pos="360363" algn="l"/>
              </a:tabLst>
            </a:pPr>
            <a:r>
              <a:rPr lang="en-GB"/>
              <a:t>Both functions and procedures can have parameters which allow values to be passed to them:</a:t>
            </a:r>
          </a:p>
          <a:p>
            <a:pPr lvl="1">
              <a:tabLst>
                <a:tab pos="360363" algn="l"/>
              </a:tabLst>
            </a:pPr>
            <a:r>
              <a:rPr lang="en-GB"/>
              <a:t>What are the parameters in the above code?</a:t>
            </a:r>
          </a:p>
        </p:txBody>
      </p:sp>
    </p:spTree>
    <p:extLst>
      <p:ext uri="{BB962C8B-B14F-4D97-AF65-F5344CB8AC3E}">
        <p14:creationId xmlns:p14="http://schemas.microsoft.com/office/powerpoint/2010/main" val="168636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Built-in functions</a:t>
            </a:r>
          </a:p>
        </p:txBody>
      </p:sp>
      <p:sp>
        <p:nvSpPr>
          <p:cNvPr id="3" name="Text Placeholder 2"/>
          <p:cNvSpPr>
            <a:spLocks noGrp="1"/>
          </p:cNvSpPr>
          <p:nvPr>
            <p:ph type="body" sz="quarter" idx="14"/>
          </p:nvPr>
        </p:nvSpPr>
        <p:spPr/>
        <p:txBody>
          <a:bodyPr/>
          <a:lstStyle/>
          <a:p>
            <a:pPr marL="452437" lvl="1" indent="0">
              <a:buNone/>
              <a:tabLst>
                <a:tab pos="360363" algn="l"/>
              </a:tabLst>
            </a:pPr>
            <a:r>
              <a:rPr lang="en-GB" b="1"/>
              <a:t>	</a:t>
            </a:r>
            <a:r>
              <a:rPr lang="en-GB" sz="1600" b="1">
                <a:solidFill>
                  <a:srgbClr val="065598"/>
                </a:solidFill>
                <a:latin typeface="Consolas" panose="020B0609020204030204" pitchFamily="49" charset="0"/>
              </a:rPr>
              <a:t>print("Hello")</a:t>
            </a:r>
            <a:r>
              <a:rPr lang="en-GB" sz="1600">
                <a:solidFill>
                  <a:srgbClr val="065598"/>
                </a:solidFill>
                <a:latin typeface="Consolas" panose="020B0609020204030204" pitchFamily="49" charset="0"/>
              </a:rPr>
              <a:t>		        # a procedure to output text</a:t>
            </a:r>
          </a:p>
          <a:p>
            <a:pPr marL="452437" lvl="1" indent="0">
              <a:buNone/>
              <a:tabLst>
                <a:tab pos="360363" algn="l"/>
              </a:tabLst>
            </a:pPr>
            <a:r>
              <a:rPr lang="en-GB" sz="1600" b="1">
                <a:solidFill>
                  <a:srgbClr val="065598"/>
                </a:solidFill>
                <a:latin typeface="Consolas" panose="020B0609020204030204" pitchFamily="49" charset="0"/>
              </a:rPr>
              <a:t>	input("Type in your name: ") </a:t>
            </a:r>
            <a:r>
              <a:rPr lang="en-GB" sz="1600">
                <a:solidFill>
                  <a:srgbClr val="065598"/>
                </a:solidFill>
                <a:latin typeface="Consolas" panose="020B0609020204030204" pitchFamily="49" charset="0"/>
              </a:rPr>
              <a:t>	# a function that returns </a:t>
            </a:r>
            <a:br>
              <a:rPr lang="en-GB" sz="1600">
                <a:solidFill>
                  <a:srgbClr val="065598"/>
                </a:solidFill>
                <a:latin typeface="Consolas" panose="020B0609020204030204" pitchFamily="49" charset="0"/>
              </a:rPr>
            </a:br>
            <a:r>
              <a:rPr lang="en-GB" sz="1600">
                <a:solidFill>
                  <a:srgbClr val="065598"/>
                </a:solidFill>
                <a:latin typeface="Consolas" panose="020B0609020204030204" pitchFamily="49" charset="0"/>
              </a:rPr>
              <a:t>				        	# what the user enters</a:t>
            </a:r>
          </a:p>
          <a:p>
            <a:pPr marL="452437" lvl="1" indent="0">
              <a:buNone/>
              <a:tabLst>
                <a:tab pos="360363" algn="l"/>
              </a:tabLst>
            </a:pPr>
            <a:r>
              <a:rPr lang="en-GB" sz="1600">
                <a:solidFill>
                  <a:srgbClr val="065598"/>
                </a:solidFill>
                <a:latin typeface="Consolas" panose="020B0609020204030204" pitchFamily="49" charset="0"/>
              </a:rPr>
              <a:t>	</a:t>
            </a:r>
            <a:r>
              <a:rPr lang="en-GB" sz="1600" b="1">
                <a:solidFill>
                  <a:srgbClr val="065598"/>
                </a:solidFill>
                <a:latin typeface="Consolas" panose="020B0609020204030204" pitchFamily="49" charset="0"/>
              </a:rPr>
              <a:t>random(1,6)</a:t>
            </a:r>
            <a:r>
              <a:rPr lang="en-GB" sz="1600">
                <a:solidFill>
                  <a:srgbClr val="065598"/>
                </a:solidFill>
                <a:latin typeface="Consolas" panose="020B0609020204030204" pitchFamily="49" charset="0"/>
              </a:rPr>
              <a:t>		        # a function that returns an </a:t>
            </a:r>
            <a:br>
              <a:rPr lang="en-GB" sz="1600">
                <a:solidFill>
                  <a:srgbClr val="065598"/>
                </a:solidFill>
                <a:latin typeface="Consolas" panose="020B0609020204030204" pitchFamily="49" charset="0"/>
              </a:rPr>
            </a:br>
            <a:r>
              <a:rPr lang="en-GB" sz="1600">
                <a:solidFill>
                  <a:srgbClr val="065598"/>
                </a:solidFill>
                <a:latin typeface="Consolas" panose="020B0609020204030204" pitchFamily="49" charset="0"/>
              </a:rPr>
              <a:t>				        # integer between 1 and 6</a:t>
            </a:r>
          </a:p>
          <a:p>
            <a:pPr>
              <a:tabLst>
                <a:tab pos="360363" algn="l"/>
              </a:tabLst>
            </a:pPr>
            <a:r>
              <a:rPr lang="en-GB"/>
              <a:t>Both functions and procedures can have parameters which allow values to be passed to them:</a:t>
            </a:r>
          </a:p>
          <a:p>
            <a:pPr lvl="1">
              <a:tabLst>
                <a:tab pos="360363" algn="l"/>
              </a:tabLst>
            </a:pPr>
            <a:r>
              <a:rPr lang="en-GB">
                <a:solidFill>
                  <a:srgbClr val="FF0000"/>
                </a:solidFill>
              </a:rPr>
              <a:t>The values "Hello", "Type in your name: ", 1, 6 are </a:t>
            </a:r>
            <a:br>
              <a:rPr lang="en-GB">
                <a:solidFill>
                  <a:srgbClr val="FF0000"/>
                </a:solidFill>
              </a:rPr>
            </a:br>
            <a:r>
              <a:rPr lang="en-GB">
                <a:solidFill>
                  <a:srgbClr val="FF0000"/>
                </a:solidFill>
              </a:rPr>
              <a:t>the parameters in the above code</a:t>
            </a:r>
          </a:p>
        </p:txBody>
      </p:sp>
    </p:spTree>
    <p:extLst>
      <p:ext uri="{BB962C8B-B14F-4D97-AF65-F5344CB8AC3E}">
        <p14:creationId xmlns:p14="http://schemas.microsoft.com/office/powerpoint/2010/main" val="3033058523"/>
      </p:ext>
    </p:extLst>
  </p:cSld>
  <p:clrMapOvr>
    <a:masterClrMapping/>
  </p:clrMapOvr>
</p:sld>
</file>

<file path=ppt/theme/theme1.xml><?xml version="1.0" encoding="utf-8"?>
<a:theme xmlns:a="http://schemas.openxmlformats.org/drawingml/2006/main" name="Office Theme">
  <a:themeElements>
    <a:clrScheme name="Geography Unit 6B Cold environments">
      <a:dk1>
        <a:sysClr val="windowText" lastClr="000000"/>
      </a:dk1>
      <a:lt1>
        <a:sysClr val="window" lastClr="FFFFFF"/>
      </a:lt1>
      <a:dk2>
        <a:srgbClr val="1D140F"/>
      </a:dk2>
      <a:lt2>
        <a:srgbClr val="FFFFFF"/>
      </a:lt2>
      <a:accent1>
        <a:srgbClr val="00B7CC"/>
      </a:accent1>
      <a:accent2>
        <a:srgbClr val="0046A8"/>
      </a:accent2>
      <a:accent3>
        <a:srgbClr val="55E2EB"/>
      </a:accent3>
      <a:accent4>
        <a:srgbClr val="9E6E44"/>
      </a:accent4>
      <a:accent5>
        <a:srgbClr val="113625"/>
      </a:accent5>
      <a:accent6>
        <a:srgbClr val="55674D"/>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2D7BC509-3963-4E2B-92B3-1D2397DFC951}" vid="{6A572357-DBC3-4AED-99F2-BAC5AF89B28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CC189B-4AA5-4CFC-8D40-42102FB609AE}">
  <ds:schemaRefs>
    <ds:schemaRef ds:uri="1ef05dc5-97a2-498b-bf7c-bd189143a1ff"/>
    <ds:schemaRef ds:uri="94dce8ab-38ff-4714-b1ed-1fc5e4d9ab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24DE5A-B307-48D9-A981-18A07B1A8B12}">
  <ds:schemaRefs>
    <ds:schemaRef ds:uri="http://schemas.microsoft.com/sharepoint/v3/contenttype/forms"/>
  </ds:schemaRefs>
</ds:datastoreItem>
</file>

<file path=customXml/itemProps3.xml><?xml version="1.0" encoding="utf-8"?>
<ds:datastoreItem xmlns:ds="http://schemas.openxmlformats.org/officeDocument/2006/customXml" ds:itemID="{598246CA-91DB-4B7E-9814-3B32999A5AD9}">
  <ds:schemaRefs>
    <ds:schemaRef ds:uri="1ef05dc5-97a2-498b-bf7c-bd189143a1ff"/>
    <ds:schemaRef ds:uri="94dce8ab-38ff-4714-b1ed-1fc5e4d9a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35</TotalTime>
  <Words>2209</Words>
  <Application>Microsoft Office PowerPoint</Application>
  <PresentationFormat>On-screen Show (4:3)</PresentationFormat>
  <Paragraphs>260</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Consolas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2</cp:revision>
  <dcterms:created xsi:type="dcterms:W3CDTF">2016-01-18T13:50:59Z</dcterms:created>
  <dcterms:modified xsi:type="dcterms:W3CDTF">2021-10-27T14:37:10Z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