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76" r:id="rId7"/>
    <p:sldId id="277" r:id="rId8"/>
    <p:sldId id="262" r:id="rId9"/>
    <p:sldId id="263" r:id="rId10"/>
    <p:sldId id="264" r:id="rId11"/>
    <p:sldId id="265" r:id="rId12"/>
    <p:sldId id="267" r:id="rId13"/>
    <p:sldId id="266" r:id="rId14"/>
    <p:sldId id="278" r:id="rId15"/>
    <p:sldId id="268" r:id="rId16"/>
    <p:sldId id="269" r:id="rId17"/>
    <p:sldId id="270" r:id="rId18"/>
    <p:sldId id="273" r:id="rId19"/>
    <p:sldId id="285" r:id="rId20"/>
    <p:sldId id="286" r:id="rId21"/>
    <p:sldId id="287" r:id="rId22"/>
    <p:sldId id="283" r:id="rId23"/>
    <p:sldId id="281" r:id="rId24"/>
    <p:sldId id="284" r:id="rId25"/>
    <p:sldId id="25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Bloys" initials="MB" lastIdx="2" clrIdx="0">
    <p:extLst>
      <p:ext uri="{19B8F6BF-5375-455C-9EA6-DF929625EA0E}">
        <p15:presenceInfo xmlns:p15="http://schemas.microsoft.com/office/powerpoint/2012/main" userId="S::mike.bloys@pgonline.co.uk::1248c4d8-7b2b-4b32-b8bd-163ae845f9b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24837"/>
    <a:srgbClr val="E66C34"/>
    <a:srgbClr val="BBBAA4"/>
    <a:srgbClr val="000000"/>
    <a:srgbClr val="0B8F59"/>
    <a:srgbClr val="5CA4CB"/>
    <a:srgbClr val="5CA4CC"/>
    <a:srgbClr val="5CA4CA"/>
    <a:srgbClr val="015588"/>
    <a:srgbClr val="F96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2" autoAdjust="0"/>
    <p:restoredTop sz="94660"/>
  </p:normalViewPr>
  <p:slideViewPr>
    <p:cSldViewPr snapToGrid="0">
      <p:cViewPr varScale="1">
        <p:scale>
          <a:sx n="159" d="100"/>
          <a:sy n="159" d="100"/>
        </p:scale>
        <p:origin x="1746" y="1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2837BBD2-3940-4AB7-9363-3528FCF64618}"/>
    <pc:docChg chg="undo redo custSel addSld delSld modSld sldOrd">
      <pc:chgData name="James Franklin" userId="cf915d05-507f-491f-b4a6-b2aa085ee4b1" providerId="ADAL" clId="{2837BBD2-3940-4AB7-9363-3528FCF64618}" dt="2021-08-31T09:49:05.350" v="2244" actId="478"/>
      <pc:docMkLst>
        <pc:docMk/>
      </pc:docMkLst>
      <pc:sldChg chg="modSp mod">
        <pc:chgData name="James Franklin" userId="cf915d05-507f-491f-b4a6-b2aa085ee4b1" providerId="ADAL" clId="{2837BBD2-3940-4AB7-9363-3528FCF64618}" dt="2021-08-23T11:09:39.502" v="163" actId="20577"/>
        <pc:sldMkLst>
          <pc:docMk/>
          <pc:sldMk cId="4189756368" sldId="260"/>
        </pc:sldMkLst>
        <pc:spChg chg="mod">
          <ac:chgData name="James Franklin" userId="cf915d05-507f-491f-b4a6-b2aa085ee4b1" providerId="ADAL" clId="{2837BBD2-3940-4AB7-9363-3528FCF64618}" dt="2021-08-23T11:09:39.502" v="163" actId="20577"/>
          <ac:spMkLst>
            <pc:docMk/>
            <pc:sldMk cId="4189756368" sldId="260"/>
            <ac:spMk id="5" creationId="{00000000-0000-0000-0000-000000000000}"/>
          </ac:spMkLst>
        </pc:spChg>
      </pc:sldChg>
      <pc:sldChg chg="addSp delSp modSp mod setBg">
        <pc:chgData name="James Franklin" userId="cf915d05-507f-491f-b4a6-b2aa085ee4b1" providerId="ADAL" clId="{2837BBD2-3940-4AB7-9363-3528FCF64618}" dt="2021-08-23T11:47:28.115" v="179" actId="207"/>
        <pc:sldMkLst>
          <pc:docMk/>
          <pc:sldMk cId="1568578865" sldId="262"/>
        </pc:sldMkLst>
        <pc:spChg chg="mod">
          <ac:chgData name="James Franklin" userId="cf915d05-507f-491f-b4a6-b2aa085ee4b1" providerId="ADAL" clId="{2837BBD2-3940-4AB7-9363-3528FCF64618}" dt="2021-08-23T11:47:28.115" v="179" actId="207"/>
          <ac:spMkLst>
            <pc:docMk/>
            <pc:sldMk cId="1568578865" sldId="262"/>
            <ac:spMk id="3" creationId="{00000000-0000-0000-0000-000000000000}"/>
          </ac:spMkLst>
        </pc:spChg>
        <pc:spChg chg="mod">
          <ac:chgData name="James Franklin" userId="cf915d05-507f-491f-b4a6-b2aa085ee4b1" providerId="ADAL" clId="{2837BBD2-3940-4AB7-9363-3528FCF64618}" dt="2021-08-23T11:47:25.177" v="178" actId="207"/>
          <ac:spMkLst>
            <pc:docMk/>
            <pc:sldMk cId="1568578865" sldId="262"/>
            <ac:spMk id="4" creationId="{00000000-0000-0000-0000-000000000000}"/>
          </ac:spMkLst>
        </pc:spChg>
        <pc:picChg chg="del">
          <ac:chgData name="James Franklin" userId="cf915d05-507f-491f-b4a6-b2aa085ee4b1" providerId="ADAL" clId="{2837BBD2-3940-4AB7-9363-3528FCF64618}" dt="2021-08-23T11:46:35.957" v="166" actId="478"/>
          <ac:picMkLst>
            <pc:docMk/>
            <pc:sldMk cId="1568578865" sldId="262"/>
            <ac:picMk id="5" creationId="{8E1CC40F-26DC-471D-A373-E8B7456D74B3}"/>
          </ac:picMkLst>
        </pc:picChg>
        <pc:picChg chg="add mod">
          <ac:chgData name="James Franklin" userId="cf915d05-507f-491f-b4a6-b2aa085ee4b1" providerId="ADAL" clId="{2837BBD2-3940-4AB7-9363-3528FCF64618}" dt="2021-08-23T11:46:45.690" v="169" actId="1076"/>
          <ac:picMkLst>
            <pc:docMk/>
            <pc:sldMk cId="1568578865" sldId="262"/>
            <ac:picMk id="6" creationId="{0BBF9091-9D49-4718-8FDD-521BB9715991}"/>
          </ac:picMkLst>
        </pc:picChg>
        <pc:picChg chg="add mod">
          <ac:chgData name="James Franklin" userId="cf915d05-507f-491f-b4a6-b2aa085ee4b1" providerId="ADAL" clId="{2837BBD2-3940-4AB7-9363-3528FCF64618}" dt="2021-08-23T11:47:07.428" v="176" actId="167"/>
          <ac:picMkLst>
            <pc:docMk/>
            <pc:sldMk cId="1568578865" sldId="262"/>
            <ac:picMk id="2050" creationId="{A467EBF8-2FC1-4797-8137-E849C7160B0B}"/>
          </ac:picMkLst>
        </pc:picChg>
      </pc:sldChg>
      <pc:sldChg chg="modSp mod">
        <pc:chgData name="James Franklin" userId="cf915d05-507f-491f-b4a6-b2aa085ee4b1" providerId="ADAL" clId="{2837BBD2-3940-4AB7-9363-3528FCF64618}" dt="2021-08-23T11:49:32.011" v="209" actId="20577"/>
        <pc:sldMkLst>
          <pc:docMk/>
          <pc:sldMk cId="2421935806" sldId="263"/>
        </pc:sldMkLst>
        <pc:spChg chg="mod">
          <ac:chgData name="James Franklin" userId="cf915d05-507f-491f-b4a6-b2aa085ee4b1" providerId="ADAL" clId="{2837BBD2-3940-4AB7-9363-3528FCF64618}" dt="2021-08-23T11:49:32.011" v="209" actId="20577"/>
          <ac:spMkLst>
            <pc:docMk/>
            <pc:sldMk cId="2421935806" sldId="263"/>
            <ac:spMk id="4" creationId="{00000000-0000-0000-0000-000000000000}"/>
          </ac:spMkLst>
        </pc:spChg>
      </pc:sldChg>
      <pc:sldChg chg="modSp mod">
        <pc:chgData name="James Franklin" userId="cf915d05-507f-491f-b4a6-b2aa085ee4b1" providerId="ADAL" clId="{2837BBD2-3940-4AB7-9363-3528FCF64618}" dt="2021-08-23T11:49:42.868" v="212" actId="20577"/>
        <pc:sldMkLst>
          <pc:docMk/>
          <pc:sldMk cId="778514331" sldId="264"/>
        </pc:sldMkLst>
        <pc:spChg chg="mod">
          <ac:chgData name="James Franklin" userId="cf915d05-507f-491f-b4a6-b2aa085ee4b1" providerId="ADAL" clId="{2837BBD2-3940-4AB7-9363-3528FCF64618}" dt="2021-08-23T11:49:42.868" v="212" actId="20577"/>
          <ac:spMkLst>
            <pc:docMk/>
            <pc:sldMk cId="778514331" sldId="264"/>
            <ac:spMk id="3" creationId="{00000000-0000-0000-0000-000000000000}"/>
          </ac:spMkLst>
        </pc:spChg>
      </pc:sldChg>
      <pc:sldChg chg="modSp mod">
        <pc:chgData name="James Franklin" userId="cf915d05-507f-491f-b4a6-b2aa085ee4b1" providerId="ADAL" clId="{2837BBD2-3940-4AB7-9363-3528FCF64618}" dt="2021-08-23T11:51:12.012" v="297" actId="20577"/>
        <pc:sldMkLst>
          <pc:docMk/>
          <pc:sldMk cId="3983902685" sldId="265"/>
        </pc:sldMkLst>
        <pc:graphicFrameChg chg="modGraphic">
          <ac:chgData name="James Franklin" userId="cf915d05-507f-491f-b4a6-b2aa085ee4b1" providerId="ADAL" clId="{2837BBD2-3940-4AB7-9363-3528FCF64618}" dt="2021-08-23T11:51:12.012" v="297" actId="20577"/>
          <ac:graphicFrameMkLst>
            <pc:docMk/>
            <pc:sldMk cId="3983902685" sldId="265"/>
            <ac:graphicFrameMk id="4" creationId="{162C027F-83A1-4ED2-A1D6-FD9D8CFBECD1}"/>
          </ac:graphicFrameMkLst>
        </pc:graphicFrameChg>
      </pc:sldChg>
      <pc:sldChg chg="modSp mod">
        <pc:chgData name="James Franklin" userId="cf915d05-507f-491f-b4a6-b2aa085ee4b1" providerId="ADAL" clId="{2837BBD2-3940-4AB7-9363-3528FCF64618}" dt="2021-08-23T13:07:27.144" v="701" actId="313"/>
        <pc:sldMkLst>
          <pc:docMk/>
          <pc:sldMk cId="3480048304" sldId="266"/>
        </pc:sldMkLst>
        <pc:spChg chg="mod">
          <ac:chgData name="James Franklin" userId="cf915d05-507f-491f-b4a6-b2aa085ee4b1" providerId="ADAL" clId="{2837BBD2-3940-4AB7-9363-3528FCF64618}" dt="2021-08-23T13:07:27.144" v="701" actId="313"/>
          <ac:spMkLst>
            <pc:docMk/>
            <pc:sldMk cId="3480048304" sldId="266"/>
            <ac:spMk id="3" creationId="{00000000-0000-0000-0000-000000000000}"/>
          </ac:spMkLst>
        </pc:spChg>
      </pc:sldChg>
      <pc:sldChg chg="addSp delSp modSp mod">
        <pc:chgData name="James Franklin" userId="cf915d05-507f-491f-b4a6-b2aa085ee4b1" providerId="ADAL" clId="{2837BBD2-3940-4AB7-9363-3528FCF64618}" dt="2021-08-31T09:49:05.350" v="2244" actId="478"/>
        <pc:sldMkLst>
          <pc:docMk/>
          <pc:sldMk cId="965651688" sldId="267"/>
        </pc:sldMkLst>
        <pc:spChg chg="mod">
          <ac:chgData name="James Franklin" userId="cf915d05-507f-491f-b4a6-b2aa085ee4b1" providerId="ADAL" clId="{2837BBD2-3940-4AB7-9363-3528FCF64618}" dt="2021-08-23T11:57:06.451" v="631" actId="20577"/>
          <ac:spMkLst>
            <pc:docMk/>
            <pc:sldMk cId="965651688" sldId="267"/>
            <ac:spMk id="3" creationId="{00000000-0000-0000-0000-000000000000}"/>
          </ac:spMkLst>
        </pc:spChg>
        <pc:spChg chg="add del mod">
          <ac:chgData name="James Franklin" userId="cf915d05-507f-491f-b4a6-b2aa085ee4b1" providerId="ADAL" clId="{2837BBD2-3940-4AB7-9363-3528FCF64618}" dt="2021-08-31T09:49:05.350" v="2244" actId="478"/>
          <ac:spMkLst>
            <pc:docMk/>
            <pc:sldMk cId="965651688" sldId="267"/>
            <ac:spMk id="4" creationId="{34E130E2-FC8A-4DC8-802A-44EC89ECD542}"/>
          </ac:spMkLst>
        </pc:spChg>
      </pc:sldChg>
      <pc:sldChg chg="modSp mod">
        <pc:chgData name="James Franklin" userId="cf915d05-507f-491f-b4a6-b2aa085ee4b1" providerId="ADAL" clId="{2837BBD2-3940-4AB7-9363-3528FCF64618}" dt="2021-08-23T13:08:41.351" v="740" actId="20577"/>
        <pc:sldMkLst>
          <pc:docMk/>
          <pc:sldMk cId="3525879698" sldId="269"/>
        </pc:sldMkLst>
        <pc:graphicFrameChg chg="modGraphic">
          <ac:chgData name="James Franklin" userId="cf915d05-507f-491f-b4a6-b2aa085ee4b1" providerId="ADAL" clId="{2837BBD2-3940-4AB7-9363-3528FCF64618}" dt="2021-08-23T13:08:41.351" v="740" actId="20577"/>
          <ac:graphicFrameMkLst>
            <pc:docMk/>
            <pc:sldMk cId="3525879698" sldId="269"/>
            <ac:graphicFrameMk id="4" creationId="{00000000-0000-0000-0000-000000000000}"/>
          </ac:graphicFrameMkLst>
        </pc:graphicFrameChg>
      </pc:sldChg>
      <pc:sldChg chg="modSp">
        <pc:chgData name="James Franklin" userId="cf915d05-507f-491f-b4a6-b2aa085ee4b1" providerId="ADAL" clId="{2837BBD2-3940-4AB7-9363-3528FCF64618}" dt="2021-08-23T13:08:58.114" v="741"/>
        <pc:sldMkLst>
          <pc:docMk/>
          <pc:sldMk cId="419022179" sldId="270"/>
        </pc:sldMkLst>
        <pc:graphicFrameChg chg="mod">
          <ac:chgData name="James Franklin" userId="cf915d05-507f-491f-b4a6-b2aa085ee4b1" providerId="ADAL" clId="{2837BBD2-3940-4AB7-9363-3528FCF64618}" dt="2021-08-23T13:08:58.114" v="741"/>
          <ac:graphicFrameMkLst>
            <pc:docMk/>
            <pc:sldMk cId="419022179" sldId="270"/>
            <ac:graphicFrameMk id="6" creationId="{C5176F89-92F0-49B5-88E9-2632AEC42A58}"/>
          </ac:graphicFrameMkLst>
        </pc:graphicFrameChg>
      </pc:sldChg>
      <pc:sldChg chg="del">
        <pc:chgData name="James Franklin" userId="cf915d05-507f-491f-b4a6-b2aa085ee4b1" providerId="ADAL" clId="{2837BBD2-3940-4AB7-9363-3528FCF64618}" dt="2021-08-23T13:13:32.071" v="742" actId="47"/>
        <pc:sldMkLst>
          <pc:docMk/>
          <pc:sldMk cId="4240696584" sldId="272"/>
        </pc:sldMkLst>
      </pc:sldChg>
      <pc:sldChg chg="modSp mod">
        <pc:chgData name="James Franklin" userId="cf915d05-507f-491f-b4a6-b2aa085ee4b1" providerId="ADAL" clId="{2837BBD2-3940-4AB7-9363-3528FCF64618}" dt="2021-08-23T13:51:15.983" v="2221" actId="113"/>
        <pc:sldMkLst>
          <pc:docMk/>
          <pc:sldMk cId="1823139134" sldId="273"/>
        </pc:sldMkLst>
        <pc:spChg chg="mod">
          <ac:chgData name="James Franklin" userId="cf915d05-507f-491f-b4a6-b2aa085ee4b1" providerId="ADAL" clId="{2837BBD2-3940-4AB7-9363-3528FCF64618}" dt="2021-08-23T13:51:15.983" v="2221" actId="113"/>
          <ac:spMkLst>
            <pc:docMk/>
            <pc:sldMk cId="1823139134" sldId="273"/>
            <ac:spMk id="5" creationId="{00000000-0000-0000-0000-000000000000}"/>
          </ac:spMkLst>
        </pc:spChg>
      </pc:sldChg>
      <pc:sldChg chg="addSp modSp">
        <pc:chgData name="James Franklin" userId="cf915d05-507f-491f-b4a6-b2aa085ee4b1" providerId="ADAL" clId="{2837BBD2-3940-4AB7-9363-3528FCF64618}" dt="2021-08-23T11:45:46.163" v="165" actId="1076"/>
        <pc:sldMkLst>
          <pc:docMk/>
          <pc:sldMk cId="3552455714" sldId="276"/>
        </pc:sldMkLst>
        <pc:picChg chg="add mod">
          <ac:chgData name="James Franklin" userId="cf915d05-507f-491f-b4a6-b2aa085ee4b1" providerId="ADAL" clId="{2837BBD2-3940-4AB7-9363-3528FCF64618}" dt="2021-08-23T11:45:46.163" v="165" actId="1076"/>
          <ac:picMkLst>
            <pc:docMk/>
            <pc:sldMk cId="3552455714" sldId="276"/>
            <ac:picMk id="1026" creationId="{CF165B7F-8094-4073-A1DB-0084E96451E5}"/>
          </ac:picMkLst>
        </pc:picChg>
      </pc:sldChg>
      <pc:sldChg chg="modSp mod">
        <pc:chgData name="James Franklin" userId="cf915d05-507f-491f-b4a6-b2aa085ee4b1" providerId="ADAL" clId="{2837BBD2-3940-4AB7-9363-3528FCF64618}" dt="2021-08-23T13:07:56.835" v="704"/>
        <pc:sldMkLst>
          <pc:docMk/>
          <pc:sldMk cId="2860206106" sldId="278"/>
        </pc:sldMkLst>
        <pc:spChg chg="mod">
          <ac:chgData name="James Franklin" userId="cf915d05-507f-491f-b4a6-b2aa085ee4b1" providerId="ADAL" clId="{2837BBD2-3940-4AB7-9363-3528FCF64618}" dt="2021-08-23T13:07:56.835" v="704"/>
          <ac:spMkLst>
            <pc:docMk/>
            <pc:sldMk cId="2860206106" sldId="278"/>
            <ac:spMk id="3" creationId="{D76B4344-3B9B-4371-9AEE-4D7354728EE3}"/>
          </ac:spMkLst>
        </pc:spChg>
      </pc:sldChg>
      <pc:sldChg chg="del">
        <pc:chgData name="James Franklin" userId="cf915d05-507f-491f-b4a6-b2aa085ee4b1" providerId="ADAL" clId="{2837BBD2-3940-4AB7-9363-3528FCF64618}" dt="2021-08-23T13:13:32.216" v="743" actId="47"/>
        <pc:sldMkLst>
          <pc:docMk/>
          <pc:sldMk cId="2059034022" sldId="280"/>
        </pc:sldMkLst>
      </pc:sldChg>
      <pc:sldChg chg="modSp mod">
        <pc:chgData name="James Franklin" userId="cf915d05-507f-491f-b4a6-b2aa085ee4b1" providerId="ADAL" clId="{2837BBD2-3940-4AB7-9363-3528FCF64618}" dt="2021-08-23T13:41:36.747" v="2140" actId="20577"/>
        <pc:sldMkLst>
          <pc:docMk/>
          <pc:sldMk cId="2567741207" sldId="281"/>
        </pc:sldMkLst>
        <pc:spChg chg="mod">
          <ac:chgData name="James Franklin" userId="cf915d05-507f-491f-b4a6-b2aa085ee4b1" providerId="ADAL" clId="{2837BBD2-3940-4AB7-9363-3528FCF64618}" dt="2021-08-23T13:41:36.747" v="2140" actId="20577"/>
          <ac:spMkLst>
            <pc:docMk/>
            <pc:sldMk cId="2567741207" sldId="281"/>
            <ac:spMk id="3" creationId="{D53369EF-5B94-4B7A-B335-5C250B7FEDF7}"/>
          </ac:spMkLst>
        </pc:spChg>
      </pc:sldChg>
      <pc:sldChg chg="modSp mod">
        <pc:chgData name="James Franklin" userId="cf915d05-507f-491f-b4a6-b2aa085ee4b1" providerId="ADAL" clId="{2837BBD2-3940-4AB7-9363-3528FCF64618}" dt="2021-08-23T14:49:52.392" v="2234" actId="6549"/>
        <pc:sldMkLst>
          <pc:docMk/>
          <pc:sldMk cId="1716648245" sldId="283"/>
        </pc:sldMkLst>
        <pc:spChg chg="mod">
          <ac:chgData name="James Franklin" userId="cf915d05-507f-491f-b4a6-b2aa085ee4b1" providerId="ADAL" clId="{2837BBD2-3940-4AB7-9363-3528FCF64618}" dt="2021-08-23T14:49:52.392" v="2234" actId="6549"/>
          <ac:spMkLst>
            <pc:docMk/>
            <pc:sldMk cId="1716648245" sldId="283"/>
            <ac:spMk id="5" creationId="{00000000-0000-0000-0000-000000000000}"/>
          </ac:spMkLst>
        </pc:spChg>
      </pc:sldChg>
      <pc:sldChg chg="delSp modSp mod">
        <pc:chgData name="James Franklin" userId="cf915d05-507f-491f-b4a6-b2aa085ee4b1" providerId="ADAL" clId="{2837BBD2-3940-4AB7-9363-3528FCF64618}" dt="2021-08-23T13:49:39.719" v="2207" actId="20577"/>
        <pc:sldMkLst>
          <pc:docMk/>
          <pc:sldMk cId="3486872256" sldId="284"/>
        </pc:sldMkLst>
        <pc:spChg chg="mod">
          <ac:chgData name="James Franklin" userId="cf915d05-507f-491f-b4a6-b2aa085ee4b1" providerId="ADAL" clId="{2837BBD2-3940-4AB7-9363-3528FCF64618}" dt="2021-08-23T13:49:39.719" v="2207" actId="20577"/>
          <ac:spMkLst>
            <pc:docMk/>
            <pc:sldMk cId="3486872256" sldId="284"/>
            <ac:spMk id="3" creationId="{D53369EF-5B94-4B7A-B335-5C250B7FEDF7}"/>
          </ac:spMkLst>
        </pc:spChg>
        <pc:spChg chg="mod">
          <ac:chgData name="James Franklin" userId="cf915d05-507f-491f-b4a6-b2aa085ee4b1" providerId="ADAL" clId="{2837BBD2-3940-4AB7-9363-3528FCF64618}" dt="2021-08-23T13:44:23.281" v="2167" actId="1036"/>
          <ac:spMkLst>
            <pc:docMk/>
            <pc:sldMk cId="3486872256" sldId="284"/>
            <ac:spMk id="5" creationId="{21D01292-1FA7-45FD-9CF3-B03727D5F31F}"/>
          </ac:spMkLst>
        </pc:spChg>
        <pc:spChg chg="mod">
          <ac:chgData name="James Franklin" userId="cf915d05-507f-491f-b4a6-b2aa085ee4b1" providerId="ADAL" clId="{2837BBD2-3940-4AB7-9363-3528FCF64618}" dt="2021-08-23T13:45:40.875" v="2203" actId="1076"/>
          <ac:spMkLst>
            <pc:docMk/>
            <pc:sldMk cId="3486872256" sldId="284"/>
            <ac:spMk id="9" creationId="{9AF580E7-EAFB-4CA8-A16D-AE2EB960F24C}"/>
          </ac:spMkLst>
        </pc:spChg>
        <pc:spChg chg="mod">
          <ac:chgData name="James Franklin" userId="cf915d05-507f-491f-b4a6-b2aa085ee4b1" providerId="ADAL" clId="{2837BBD2-3940-4AB7-9363-3528FCF64618}" dt="2021-08-23T13:45:06.267" v="2196" actId="1076"/>
          <ac:spMkLst>
            <pc:docMk/>
            <pc:sldMk cId="3486872256" sldId="284"/>
            <ac:spMk id="10" creationId="{7CCE3101-A2CE-4147-BEBC-3D64748963CA}"/>
          </ac:spMkLst>
        </pc:spChg>
        <pc:spChg chg="mod">
          <ac:chgData name="James Franklin" userId="cf915d05-507f-491f-b4a6-b2aa085ee4b1" providerId="ADAL" clId="{2837BBD2-3940-4AB7-9363-3528FCF64618}" dt="2021-08-23T13:44:23.281" v="2167" actId="1036"/>
          <ac:spMkLst>
            <pc:docMk/>
            <pc:sldMk cId="3486872256" sldId="284"/>
            <ac:spMk id="14" creationId="{A0E4051B-ABCB-486D-A0C3-701B132134B3}"/>
          </ac:spMkLst>
        </pc:spChg>
        <pc:spChg chg="mod">
          <ac:chgData name="James Franklin" userId="cf915d05-507f-491f-b4a6-b2aa085ee4b1" providerId="ADAL" clId="{2837BBD2-3940-4AB7-9363-3528FCF64618}" dt="2021-08-23T13:44:23.281" v="2167" actId="1036"/>
          <ac:spMkLst>
            <pc:docMk/>
            <pc:sldMk cId="3486872256" sldId="284"/>
            <ac:spMk id="25" creationId="{E5D5F40B-C442-43B8-A57A-69053CC1380C}"/>
          </ac:spMkLst>
        </pc:spChg>
        <pc:spChg chg="mod">
          <ac:chgData name="James Franklin" userId="cf915d05-507f-491f-b4a6-b2aa085ee4b1" providerId="ADAL" clId="{2837BBD2-3940-4AB7-9363-3528FCF64618}" dt="2021-08-23T13:45:09.827" v="2197" actId="1076"/>
          <ac:spMkLst>
            <pc:docMk/>
            <pc:sldMk cId="3486872256" sldId="284"/>
            <ac:spMk id="30" creationId="{F9717AFB-52B4-414E-8758-729B2B9E3575}"/>
          </ac:spMkLst>
        </pc:spChg>
        <pc:spChg chg="del">
          <ac:chgData name="James Franklin" userId="cf915d05-507f-491f-b4a6-b2aa085ee4b1" providerId="ADAL" clId="{2837BBD2-3940-4AB7-9363-3528FCF64618}" dt="2021-08-23T13:43:07.227" v="2141" actId="478"/>
          <ac:spMkLst>
            <pc:docMk/>
            <pc:sldMk cId="3486872256" sldId="284"/>
            <ac:spMk id="32" creationId="{5008D717-2259-4F58-8AD0-7B648B3A5619}"/>
          </ac:spMkLst>
        </pc:spChg>
        <pc:spChg chg="mod">
          <ac:chgData name="James Franklin" userId="cf915d05-507f-491f-b4a6-b2aa085ee4b1" providerId="ADAL" clId="{2837BBD2-3940-4AB7-9363-3528FCF64618}" dt="2021-08-23T13:45:15.891" v="2198" actId="1076"/>
          <ac:spMkLst>
            <pc:docMk/>
            <pc:sldMk cId="3486872256" sldId="284"/>
            <ac:spMk id="55" creationId="{337E2488-EA3B-4C0A-8307-BD200D91F308}"/>
          </ac:spMkLst>
        </pc:spChg>
        <pc:cxnChg chg="mod">
          <ac:chgData name="James Franklin" userId="cf915d05-507f-491f-b4a6-b2aa085ee4b1" providerId="ADAL" clId="{2837BBD2-3940-4AB7-9363-3528FCF64618}" dt="2021-08-23T13:43:39.035" v="2161" actId="14100"/>
          <ac:cxnSpMkLst>
            <pc:docMk/>
            <pc:sldMk cId="3486872256" sldId="284"/>
            <ac:cxnSpMk id="40" creationId="{C7CC587C-D6D0-4DEA-8D29-21B643F501D9}"/>
          </ac:cxnSpMkLst>
        </pc:cxnChg>
        <pc:cxnChg chg="mod">
          <ac:chgData name="James Franklin" userId="cf915d05-507f-491f-b4a6-b2aa085ee4b1" providerId="ADAL" clId="{2837BBD2-3940-4AB7-9363-3528FCF64618}" dt="2021-08-23T13:45:24.491" v="2200" actId="14100"/>
          <ac:cxnSpMkLst>
            <pc:docMk/>
            <pc:sldMk cId="3486872256" sldId="284"/>
            <ac:cxnSpMk id="53" creationId="{4058CF42-29DE-47E1-81A9-E51992B61F61}"/>
          </ac:cxnSpMkLst>
        </pc:cxnChg>
        <pc:cxnChg chg="mod">
          <ac:chgData name="James Franklin" userId="cf915d05-507f-491f-b4a6-b2aa085ee4b1" providerId="ADAL" clId="{2837BBD2-3940-4AB7-9363-3528FCF64618}" dt="2021-08-23T13:45:30.324" v="2202" actId="1035"/>
          <ac:cxnSpMkLst>
            <pc:docMk/>
            <pc:sldMk cId="3486872256" sldId="284"/>
            <ac:cxnSpMk id="54" creationId="{A6E464EF-1E05-4E87-AED4-45D08FDF5615}"/>
          </ac:cxnSpMkLst>
        </pc:cxnChg>
        <pc:cxnChg chg="del mod">
          <ac:chgData name="James Franklin" userId="cf915d05-507f-491f-b4a6-b2aa085ee4b1" providerId="ADAL" clId="{2837BBD2-3940-4AB7-9363-3528FCF64618}" dt="2021-08-23T13:43:34.668" v="2160" actId="478"/>
          <ac:cxnSpMkLst>
            <pc:docMk/>
            <pc:sldMk cId="3486872256" sldId="284"/>
            <ac:cxnSpMk id="62" creationId="{A8A4B110-48A5-4123-9D4C-9A347DC54F14}"/>
          </ac:cxnSpMkLst>
        </pc:cxnChg>
        <pc:cxnChg chg="mod">
          <ac:chgData name="James Franklin" userId="cf915d05-507f-491f-b4a6-b2aa085ee4b1" providerId="ADAL" clId="{2837BBD2-3940-4AB7-9363-3528FCF64618}" dt="2021-08-23T13:45:57.643" v="2206" actId="14100"/>
          <ac:cxnSpMkLst>
            <pc:docMk/>
            <pc:sldMk cId="3486872256" sldId="284"/>
            <ac:cxnSpMk id="67" creationId="{38035F0A-A868-49B6-83D3-7C7929C206D2}"/>
          </ac:cxnSpMkLst>
        </pc:cxnChg>
        <pc:cxnChg chg="mod">
          <ac:chgData name="James Franklin" userId="cf915d05-507f-491f-b4a6-b2aa085ee4b1" providerId="ADAL" clId="{2837BBD2-3940-4AB7-9363-3528FCF64618}" dt="2021-08-23T13:45:54.363" v="2205" actId="1076"/>
          <ac:cxnSpMkLst>
            <pc:docMk/>
            <pc:sldMk cId="3486872256" sldId="284"/>
            <ac:cxnSpMk id="68" creationId="{756BDB61-476F-43CC-80AF-A70756F4ABFE}"/>
          </ac:cxnSpMkLst>
        </pc:cxnChg>
        <pc:cxnChg chg="mod">
          <ac:chgData name="James Franklin" userId="cf915d05-507f-491f-b4a6-b2aa085ee4b1" providerId="ADAL" clId="{2837BBD2-3940-4AB7-9363-3528FCF64618}" dt="2021-08-23T13:45:48.283" v="2204" actId="14100"/>
          <ac:cxnSpMkLst>
            <pc:docMk/>
            <pc:sldMk cId="3486872256" sldId="284"/>
            <ac:cxnSpMk id="72" creationId="{7592B7A5-7D59-42C4-81ED-FBBE396045D1}"/>
          </ac:cxnSpMkLst>
        </pc:cxnChg>
        <pc:cxnChg chg="mod">
          <ac:chgData name="James Franklin" userId="cf915d05-507f-491f-b4a6-b2aa085ee4b1" providerId="ADAL" clId="{2837BBD2-3940-4AB7-9363-3528FCF64618}" dt="2021-08-23T13:44:23.281" v="2167" actId="1036"/>
          <ac:cxnSpMkLst>
            <pc:docMk/>
            <pc:sldMk cId="3486872256" sldId="284"/>
            <ac:cxnSpMk id="73" creationId="{91782F63-F760-4FC7-B40D-DCB0CE1E5BF5}"/>
          </ac:cxnSpMkLst>
        </pc:cxnChg>
        <pc:cxnChg chg="mod">
          <ac:chgData name="James Franklin" userId="cf915d05-507f-491f-b4a6-b2aa085ee4b1" providerId="ADAL" clId="{2837BBD2-3940-4AB7-9363-3528FCF64618}" dt="2021-08-23T13:44:23.281" v="2167" actId="1036"/>
          <ac:cxnSpMkLst>
            <pc:docMk/>
            <pc:sldMk cId="3486872256" sldId="284"/>
            <ac:cxnSpMk id="75" creationId="{B9F6B5F6-9E37-4BC9-A9F7-362A58D5B6B0}"/>
          </ac:cxnSpMkLst>
        </pc:cxnChg>
        <pc:cxnChg chg="mod">
          <ac:chgData name="James Franklin" userId="cf915d05-507f-491f-b4a6-b2aa085ee4b1" providerId="ADAL" clId="{2837BBD2-3940-4AB7-9363-3528FCF64618}" dt="2021-08-23T13:44:23.281" v="2167" actId="1036"/>
          <ac:cxnSpMkLst>
            <pc:docMk/>
            <pc:sldMk cId="3486872256" sldId="284"/>
            <ac:cxnSpMk id="79" creationId="{CA5CE40A-C859-4FD9-A83E-68B9B759C331}"/>
          </ac:cxnSpMkLst>
        </pc:cxnChg>
        <pc:cxnChg chg="mod">
          <ac:chgData name="James Franklin" userId="cf915d05-507f-491f-b4a6-b2aa085ee4b1" providerId="ADAL" clId="{2837BBD2-3940-4AB7-9363-3528FCF64618}" dt="2021-08-23T13:44:23.281" v="2167" actId="1036"/>
          <ac:cxnSpMkLst>
            <pc:docMk/>
            <pc:sldMk cId="3486872256" sldId="284"/>
            <ac:cxnSpMk id="82" creationId="{ED207C88-6E41-420C-8C6F-317DDBB2149E}"/>
          </ac:cxnSpMkLst>
        </pc:cxnChg>
      </pc:sldChg>
      <pc:sldChg chg="modSp new mod ord">
        <pc:chgData name="James Franklin" userId="cf915d05-507f-491f-b4a6-b2aa085ee4b1" providerId="ADAL" clId="{2837BBD2-3940-4AB7-9363-3528FCF64618}" dt="2021-08-23T13:33:58.830" v="1899" actId="313"/>
        <pc:sldMkLst>
          <pc:docMk/>
          <pc:sldMk cId="294287981" sldId="285"/>
        </pc:sldMkLst>
        <pc:spChg chg="mod">
          <ac:chgData name="James Franklin" userId="cf915d05-507f-491f-b4a6-b2aa085ee4b1" providerId="ADAL" clId="{2837BBD2-3940-4AB7-9363-3528FCF64618}" dt="2021-08-23T08:10:35.027" v="19" actId="20577"/>
          <ac:spMkLst>
            <pc:docMk/>
            <pc:sldMk cId="294287981" sldId="285"/>
            <ac:spMk id="2" creationId="{089E510F-444F-4FC2-8D1B-AB571F1DBBFD}"/>
          </ac:spMkLst>
        </pc:spChg>
        <pc:spChg chg="mod">
          <ac:chgData name="James Franklin" userId="cf915d05-507f-491f-b4a6-b2aa085ee4b1" providerId="ADAL" clId="{2837BBD2-3940-4AB7-9363-3528FCF64618}" dt="2021-08-23T13:33:58.830" v="1899" actId="313"/>
          <ac:spMkLst>
            <pc:docMk/>
            <pc:sldMk cId="294287981" sldId="285"/>
            <ac:spMk id="3" creationId="{1F1ACE69-DFB2-443B-BEAB-6946088E8C08}"/>
          </ac:spMkLst>
        </pc:spChg>
      </pc:sldChg>
      <pc:sldChg chg="new del">
        <pc:chgData name="James Franklin" userId="cf915d05-507f-491f-b4a6-b2aa085ee4b1" providerId="ADAL" clId="{2837BBD2-3940-4AB7-9363-3528FCF64618}" dt="2021-08-23T08:10:26.411" v="1" actId="680"/>
        <pc:sldMkLst>
          <pc:docMk/>
          <pc:sldMk cId="1496948475" sldId="285"/>
        </pc:sldMkLst>
      </pc:sldChg>
      <pc:sldChg chg="modSp new mod">
        <pc:chgData name="James Franklin" userId="cf915d05-507f-491f-b4a6-b2aa085ee4b1" providerId="ADAL" clId="{2837BBD2-3940-4AB7-9363-3528FCF64618}" dt="2021-08-25T13:18:35.793" v="2241" actId="20577"/>
        <pc:sldMkLst>
          <pc:docMk/>
          <pc:sldMk cId="330977829" sldId="286"/>
        </pc:sldMkLst>
        <pc:spChg chg="mod">
          <ac:chgData name="James Franklin" userId="cf915d05-507f-491f-b4a6-b2aa085ee4b1" providerId="ADAL" clId="{2837BBD2-3940-4AB7-9363-3528FCF64618}" dt="2021-08-23T08:13:07.930" v="36" actId="20577"/>
          <ac:spMkLst>
            <pc:docMk/>
            <pc:sldMk cId="330977829" sldId="286"/>
            <ac:spMk id="2" creationId="{285981F7-A355-4BD4-8C37-793AA4617B35}"/>
          </ac:spMkLst>
        </pc:spChg>
        <pc:spChg chg="mod">
          <ac:chgData name="James Franklin" userId="cf915d05-507f-491f-b4a6-b2aa085ee4b1" providerId="ADAL" clId="{2837BBD2-3940-4AB7-9363-3528FCF64618}" dt="2021-08-25T13:18:35.793" v="2241" actId="20577"/>
          <ac:spMkLst>
            <pc:docMk/>
            <pc:sldMk cId="330977829" sldId="286"/>
            <ac:spMk id="3" creationId="{48AEF233-74CA-417B-87CE-CA0AD7E72CB9}"/>
          </ac:spMkLst>
        </pc:spChg>
      </pc:sldChg>
      <pc:sldChg chg="addSp delSp modSp add mod modClrScheme chgLayout">
        <pc:chgData name="James Franklin" userId="cf915d05-507f-491f-b4a6-b2aa085ee4b1" providerId="ADAL" clId="{2837BBD2-3940-4AB7-9363-3528FCF64618}" dt="2021-08-23T14:52:49.903" v="2237" actId="20577"/>
        <pc:sldMkLst>
          <pc:docMk/>
          <pc:sldMk cId="2662828305" sldId="287"/>
        </pc:sldMkLst>
        <pc:spChg chg="mod ord">
          <ac:chgData name="James Franklin" userId="cf915d05-507f-491f-b4a6-b2aa085ee4b1" providerId="ADAL" clId="{2837BBD2-3940-4AB7-9363-3528FCF64618}" dt="2021-08-23T08:13:22.992" v="58" actId="700"/>
          <ac:spMkLst>
            <pc:docMk/>
            <pc:sldMk cId="2662828305" sldId="287"/>
            <ac:spMk id="2" creationId="{285981F7-A355-4BD4-8C37-793AA4617B35}"/>
          </ac:spMkLst>
        </pc:spChg>
        <pc:spChg chg="del mod ord">
          <ac:chgData name="James Franklin" userId="cf915d05-507f-491f-b4a6-b2aa085ee4b1" providerId="ADAL" clId="{2837BBD2-3940-4AB7-9363-3528FCF64618}" dt="2021-08-23T08:13:22.992" v="58" actId="700"/>
          <ac:spMkLst>
            <pc:docMk/>
            <pc:sldMk cId="2662828305" sldId="287"/>
            <ac:spMk id="3" creationId="{48AEF233-74CA-417B-87CE-CA0AD7E72CB9}"/>
          </ac:spMkLst>
        </pc:spChg>
        <pc:spChg chg="add mod ord">
          <ac:chgData name="James Franklin" userId="cf915d05-507f-491f-b4a6-b2aa085ee4b1" providerId="ADAL" clId="{2837BBD2-3940-4AB7-9363-3528FCF64618}" dt="2021-08-23T14:52:49.903" v="2237" actId="20577"/>
          <ac:spMkLst>
            <pc:docMk/>
            <pc:sldMk cId="2662828305" sldId="287"/>
            <ac:spMk id="4" creationId="{1541450A-CA61-4742-8785-8B3B1A2FE6F7}"/>
          </ac:spMkLst>
        </pc:spChg>
      </pc:sldChg>
    </pc:docChg>
  </pc:docChgLst>
  <pc:docChgLst>
    <pc:chgData name="Mike Bloys" userId="1248c4d8-7b2b-4b32-b8bd-163ae845f9bb" providerId="ADAL" clId="{01E9ADC5-05FF-4A9D-8F18-67D15032B835}"/>
    <pc:docChg chg="undo redo custSel addSld modSld modMainMaster">
      <pc:chgData name="Mike Bloys" userId="1248c4d8-7b2b-4b32-b8bd-163ae845f9bb" providerId="ADAL" clId="{01E9ADC5-05FF-4A9D-8F18-67D15032B835}" dt="2020-04-22T10:38:45.773" v="359" actId="14100"/>
      <pc:docMkLst>
        <pc:docMk/>
      </pc:docMkLst>
      <pc:sldChg chg="addSp delSp modSp">
        <pc:chgData name="Mike Bloys" userId="1248c4d8-7b2b-4b32-b8bd-163ae845f9bb" providerId="ADAL" clId="{01E9ADC5-05FF-4A9D-8F18-67D15032B835}" dt="2020-04-22T08:08:11.504" v="1" actId="478"/>
        <pc:sldMkLst>
          <pc:docMk/>
          <pc:sldMk cId="3148882095" sldId="256"/>
        </pc:sldMkLst>
        <pc:spChg chg="add del mod">
          <ac:chgData name="Mike Bloys" userId="1248c4d8-7b2b-4b32-b8bd-163ae845f9bb" providerId="ADAL" clId="{01E9ADC5-05FF-4A9D-8F18-67D15032B835}" dt="2020-04-22T08:08:11.504" v="1" actId="478"/>
          <ac:spMkLst>
            <pc:docMk/>
            <pc:sldMk cId="3148882095" sldId="256"/>
            <ac:spMk id="3" creationId="{4390D620-32CB-4AB8-89BE-B1403EEF5A32}"/>
          </ac:spMkLst>
        </pc:spChg>
        <pc:spChg chg="del">
          <ac:chgData name="Mike Bloys" userId="1248c4d8-7b2b-4b32-b8bd-163ae845f9bb" providerId="ADAL" clId="{01E9ADC5-05FF-4A9D-8F18-67D15032B835}" dt="2020-04-22T08:08:10.168" v="0" actId="478"/>
          <ac:spMkLst>
            <pc:docMk/>
            <pc:sldMk cId="3148882095" sldId="256"/>
            <ac:spMk id="5" creationId="{00000000-0000-0000-0000-000000000000}"/>
          </ac:spMkLst>
        </pc:spChg>
        <pc:spChg chg="del">
          <ac:chgData name="Mike Bloys" userId="1248c4d8-7b2b-4b32-b8bd-163ae845f9bb" providerId="ADAL" clId="{01E9ADC5-05FF-4A9D-8F18-67D15032B835}" dt="2020-04-22T08:08:10.168" v="0" actId="478"/>
          <ac:spMkLst>
            <pc:docMk/>
            <pc:sldMk cId="3148882095" sldId="256"/>
            <ac:spMk id="6" creationId="{00000000-0000-0000-0000-000000000000}"/>
          </ac:spMkLst>
        </pc:spChg>
        <pc:spChg chg="del">
          <ac:chgData name="Mike Bloys" userId="1248c4d8-7b2b-4b32-b8bd-163ae845f9bb" providerId="ADAL" clId="{01E9ADC5-05FF-4A9D-8F18-67D15032B835}" dt="2020-04-22T08:08:10.168" v="0" actId="478"/>
          <ac:spMkLst>
            <pc:docMk/>
            <pc:sldMk cId="3148882095" sldId="256"/>
            <ac:spMk id="7" creationId="{00000000-0000-0000-0000-000000000000}"/>
          </ac:spMkLst>
        </pc:spChg>
        <pc:spChg chg="add del mod">
          <ac:chgData name="Mike Bloys" userId="1248c4d8-7b2b-4b32-b8bd-163ae845f9bb" providerId="ADAL" clId="{01E9ADC5-05FF-4A9D-8F18-67D15032B835}" dt="2020-04-22T08:08:11.504" v="1" actId="478"/>
          <ac:spMkLst>
            <pc:docMk/>
            <pc:sldMk cId="3148882095" sldId="256"/>
            <ac:spMk id="9" creationId="{2FEA6D1A-F894-492B-9F7D-B4CA4541A4EA}"/>
          </ac:spMkLst>
        </pc:spChg>
        <pc:spChg chg="add del mod">
          <ac:chgData name="Mike Bloys" userId="1248c4d8-7b2b-4b32-b8bd-163ae845f9bb" providerId="ADAL" clId="{01E9ADC5-05FF-4A9D-8F18-67D15032B835}" dt="2020-04-22T08:08:11.504" v="1" actId="478"/>
          <ac:spMkLst>
            <pc:docMk/>
            <pc:sldMk cId="3148882095" sldId="256"/>
            <ac:spMk id="11" creationId="{837C7260-C9D7-4F57-B807-8014A23131E1}"/>
          </ac:spMkLst>
        </pc:spChg>
        <pc:graphicFrameChg chg="del">
          <ac:chgData name="Mike Bloys" userId="1248c4d8-7b2b-4b32-b8bd-163ae845f9bb" providerId="ADAL" clId="{01E9ADC5-05FF-4A9D-8F18-67D15032B835}" dt="2020-04-22T08:08:10.168" v="0" actId="478"/>
          <ac:graphicFrameMkLst>
            <pc:docMk/>
            <pc:sldMk cId="3148882095" sldId="256"/>
            <ac:graphicFrameMk id="8" creationId="{00000000-0000-0000-0000-000000000000}"/>
          </ac:graphicFrameMkLst>
        </pc:graphicFrameChg>
      </pc:sldChg>
      <pc:sldChg chg="addSp delSp modSp">
        <pc:chgData name="Mike Bloys" userId="1248c4d8-7b2b-4b32-b8bd-163ae845f9bb" providerId="ADAL" clId="{01E9ADC5-05FF-4A9D-8F18-67D15032B835}" dt="2020-04-22T08:20:26.342" v="44" actId="21"/>
        <pc:sldMkLst>
          <pc:docMk/>
          <pc:sldMk cId="4189756368" sldId="260"/>
        </pc:sldMkLst>
        <pc:spChg chg="add del mod">
          <ac:chgData name="Mike Bloys" userId="1248c4d8-7b2b-4b32-b8bd-163ae845f9bb" providerId="ADAL" clId="{01E9ADC5-05FF-4A9D-8F18-67D15032B835}" dt="2020-04-22T08:20:26.342" v="44" actId="21"/>
          <ac:spMkLst>
            <pc:docMk/>
            <pc:sldMk cId="4189756368" sldId="260"/>
            <ac:spMk id="6" creationId="{39F1DCD9-16CA-499D-8A7E-B815D59ABC2D}"/>
          </ac:spMkLst>
        </pc:spChg>
      </pc:sldChg>
      <pc:sldChg chg="addSp delSp modSp">
        <pc:chgData name="Mike Bloys" userId="1248c4d8-7b2b-4b32-b8bd-163ae845f9bb" providerId="ADAL" clId="{01E9ADC5-05FF-4A9D-8F18-67D15032B835}" dt="2020-04-22T08:50:11.262" v="77" actId="478"/>
        <pc:sldMkLst>
          <pc:docMk/>
          <pc:sldMk cId="1568578865" sldId="262"/>
        </pc:sldMkLst>
        <pc:picChg chg="add mod ord modCrop">
          <ac:chgData name="Mike Bloys" userId="1248c4d8-7b2b-4b32-b8bd-163ae845f9bb" providerId="ADAL" clId="{01E9ADC5-05FF-4A9D-8F18-67D15032B835}" dt="2020-04-22T08:49:56.295" v="76" actId="1076"/>
          <ac:picMkLst>
            <pc:docMk/>
            <pc:sldMk cId="1568578865" sldId="262"/>
            <ac:picMk id="5" creationId="{8E1CC40F-26DC-471D-A373-E8B7456D74B3}"/>
          </ac:picMkLst>
        </pc:picChg>
        <pc:picChg chg="add">
          <ac:chgData name="Mike Bloys" userId="1248c4d8-7b2b-4b32-b8bd-163ae845f9bb" providerId="ADAL" clId="{01E9ADC5-05FF-4A9D-8F18-67D15032B835}" dt="2020-04-22T08:49:45.804" v="75"/>
          <ac:picMkLst>
            <pc:docMk/>
            <pc:sldMk cId="1568578865" sldId="262"/>
            <ac:picMk id="8" creationId="{A7FA9F28-C7E8-4842-84FB-33E7AEC1655A}"/>
          </ac:picMkLst>
        </pc:picChg>
        <pc:picChg chg="del">
          <ac:chgData name="Mike Bloys" userId="1248c4d8-7b2b-4b32-b8bd-163ae845f9bb" providerId="ADAL" clId="{01E9ADC5-05FF-4A9D-8F18-67D15032B835}" dt="2020-04-22T08:50:11.262" v="77" actId="478"/>
          <ac:picMkLst>
            <pc:docMk/>
            <pc:sldMk cId="1568578865" sldId="262"/>
            <ac:picMk id="12" creationId="{19F8439F-876A-4324-8614-0909B2D021E8}"/>
          </ac:picMkLst>
        </pc:picChg>
        <pc:picChg chg="del">
          <ac:chgData name="Mike Bloys" userId="1248c4d8-7b2b-4b32-b8bd-163ae845f9bb" providerId="ADAL" clId="{01E9ADC5-05FF-4A9D-8F18-67D15032B835}" dt="2020-04-22T08:49:42.014" v="74" actId="478"/>
          <ac:picMkLst>
            <pc:docMk/>
            <pc:sldMk cId="1568578865" sldId="262"/>
            <ac:picMk id="3074" creationId="{AC124935-ADED-4627-B926-76C65A299DF8}"/>
          </ac:picMkLst>
        </pc:picChg>
      </pc:sldChg>
      <pc:sldChg chg="addSp delSp modSp">
        <pc:chgData name="Mike Bloys" userId="1248c4d8-7b2b-4b32-b8bd-163ae845f9bb" providerId="ADAL" clId="{01E9ADC5-05FF-4A9D-8F18-67D15032B835}" dt="2020-04-22T09:27:57.841" v="96" actId="207"/>
        <pc:sldMkLst>
          <pc:docMk/>
          <pc:sldMk cId="2421935806" sldId="263"/>
        </pc:sldMkLst>
        <pc:picChg chg="del">
          <ac:chgData name="Mike Bloys" userId="1248c4d8-7b2b-4b32-b8bd-163ae845f9bb" providerId="ADAL" clId="{01E9ADC5-05FF-4A9D-8F18-67D15032B835}" dt="2020-04-22T08:54:19.373" v="78" actId="478"/>
          <ac:picMkLst>
            <pc:docMk/>
            <pc:sldMk cId="2421935806" sldId="263"/>
            <ac:picMk id="2" creationId="{FEF9F73D-9A91-4A26-B8A0-A920FADEFCCC}"/>
          </ac:picMkLst>
        </pc:picChg>
        <pc:picChg chg="add del mod">
          <ac:chgData name="Mike Bloys" userId="1248c4d8-7b2b-4b32-b8bd-163ae845f9bb" providerId="ADAL" clId="{01E9ADC5-05FF-4A9D-8F18-67D15032B835}" dt="2020-04-22T09:03:20.231" v="80" actId="21"/>
          <ac:picMkLst>
            <pc:docMk/>
            <pc:sldMk cId="2421935806" sldId="263"/>
            <ac:picMk id="6" creationId="{1767B30E-D615-4317-898F-2DFA1A358142}"/>
          </ac:picMkLst>
        </pc:picChg>
        <pc:picChg chg="add del ord">
          <ac:chgData name="Mike Bloys" userId="1248c4d8-7b2b-4b32-b8bd-163ae845f9bb" providerId="ADAL" clId="{01E9ADC5-05FF-4A9D-8F18-67D15032B835}" dt="2020-04-22T09:27:49.054" v="95" actId="478"/>
          <ac:picMkLst>
            <pc:docMk/>
            <pc:sldMk cId="2421935806" sldId="263"/>
            <ac:picMk id="8" creationId="{EF02D50B-E564-4BA4-8ED9-11CD747D7E58}"/>
          </ac:picMkLst>
        </pc:picChg>
        <pc:picChg chg="add mod">
          <ac:chgData name="Mike Bloys" userId="1248c4d8-7b2b-4b32-b8bd-163ae845f9bb" providerId="ADAL" clId="{01E9ADC5-05FF-4A9D-8F18-67D15032B835}" dt="2020-04-22T09:27:57.841" v="96" actId="207"/>
          <ac:picMkLst>
            <pc:docMk/>
            <pc:sldMk cId="2421935806" sldId="263"/>
            <ac:picMk id="9" creationId="{2E52E7A0-7DFB-4E2A-A745-9D6F2B6D2FCD}"/>
          </ac:picMkLst>
        </pc:picChg>
        <pc:picChg chg="add mod ord modCrop">
          <ac:chgData name="Mike Bloys" userId="1248c4d8-7b2b-4b32-b8bd-163ae845f9bb" providerId="ADAL" clId="{01E9ADC5-05FF-4A9D-8F18-67D15032B835}" dt="2020-04-22T09:27:47.314" v="94" actId="167"/>
          <ac:picMkLst>
            <pc:docMk/>
            <pc:sldMk cId="2421935806" sldId="263"/>
            <ac:picMk id="10" creationId="{91F7F532-DB95-4691-B6BB-7B1F11FD942A}"/>
          </ac:picMkLst>
        </pc:picChg>
        <pc:picChg chg="add del">
          <ac:chgData name="Mike Bloys" userId="1248c4d8-7b2b-4b32-b8bd-163ae845f9bb" providerId="ADAL" clId="{01E9ADC5-05FF-4A9D-8F18-67D15032B835}" dt="2020-04-22T09:04:15.791" v="90" actId="478"/>
          <ac:picMkLst>
            <pc:docMk/>
            <pc:sldMk cId="2421935806" sldId="263"/>
            <ac:picMk id="5122" creationId="{7587455D-0BA1-4337-BE45-3BC78C44702C}"/>
          </ac:picMkLst>
        </pc:picChg>
      </pc:sldChg>
      <pc:sldChg chg="modSp">
        <pc:chgData name="Mike Bloys" userId="1248c4d8-7b2b-4b32-b8bd-163ae845f9bb" providerId="ADAL" clId="{01E9ADC5-05FF-4A9D-8F18-67D15032B835}" dt="2020-04-22T09:28:20.582" v="97" actId="207"/>
        <pc:sldMkLst>
          <pc:docMk/>
          <pc:sldMk cId="778514331" sldId="264"/>
        </pc:sldMkLst>
        <pc:spChg chg="mod">
          <ac:chgData name="Mike Bloys" userId="1248c4d8-7b2b-4b32-b8bd-163ae845f9bb" providerId="ADAL" clId="{01E9ADC5-05FF-4A9D-8F18-67D15032B835}" dt="2020-04-22T09:28:20.582" v="97" actId="207"/>
          <ac:spMkLst>
            <pc:docMk/>
            <pc:sldMk cId="778514331" sldId="264"/>
            <ac:spMk id="3" creationId="{00000000-0000-0000-0000-000000000000}"/>
          </ac:spMkLst>
        </pc:spChg>
      </pc:sldChg>
      <pc:sldChg chg="delSp modSp">
        <pc:chgData name="Mike Bloys" userId="1248c4d8-7b2b-4b32-b8bd-163ae845f9bb" providerId="ADAL" clId="{01E9ADC5-05FF-4A9D-8F18-67D15032B835}" dt="2020-04-22T09:29:28.119" v="107" actId="2084"/>
        <pc:sldMkLst>
          <pc:docMk/>
          <pc:sldMk cId="3983902685" sldId="265"/>
        </pc:sldMkLst>
        <pc:spChg chg="del">
          <ac:chgData name="Mike Bloys" userId="1248c4d8-7b2b-4b32-b8bd-163ae845f9bb" providerId="ADAL" clId="{01E9ADC5-05FF-4A9D-8F18-67D15032B835}" dt="2020-04-22T09:28:31.806" v="98" actId="478"/>
          <ac:spMkLst>
            <pc:docMk/>
            <pc:sldMk cId="3983902685" sldId="265"/>
            <ac:spMk id="6" creationId="{E2BC51C9-F56B-4914-8A86-3624BF0C2AA5}"/>
          </ac:spMkLst>
        </pc:spChg>
        <pc:graphicFrameChg chg="mod modGraphic">
          <ac:chgData name="Mike Bloys" userId="1248c4d8-7b2b-4b32-b8bd-163ae845f9bb" providerId="ADAL" clId="{01E9ADC5-05FF-4A9D-8F18-67D15032B835}" dt="2020-04-22T09:29:28.119" v="107" actId="2084"/>
          <ac:graphicFrameMkLst>
            <pc:docMk/>
            <pc:sldMk cId="3983902685" sldId="265"/>
            <ac:graphicFrameMk id="4" creationId="{162C027F-83A1-4ED2-A1D6-FD9D8CFBECD1}"/>
          </ac:graphicFrameMkLst>
        </pc:graphicFrameChg>
      </pc:sldChg>
      <pc:sldChg chg="modSp">
        <pc:chgData name="Mike Bloys" userId="1248c4d8-7b2b-4b32-b8bd-163ae845f9bb" providerId="ADAL" clId="{01E9ADC5-05FF-4A9D-8F18-67D15032B835}" dt="2020-04-22T09:29:50.392" v="109" actId="207"/>
        <pc:sldMkLst>
          <pc:docMk/>
          <pc:sldMk cId="3480048304" sldId="266"/>
        </pc:sldMkLst>
        <pc:spChg chg="mod">
          <ac:chgData name="Mike Bloys" userId="1248c4d8-7b2b-4b32-b8bd-163ae845f9bb" providerId="ADAL" clId="{01E9ADC5-05FF-4A9D-8F18-67D15032B835}" dt="2020-04-22T09:29:50.392" v="109" actId="207"/>
          <ac:spMkLst>
            <pc:docMk/>
            <pc:sldMk cId="3480048304" sldId="266"/>
            <ac:spMk id="3" creationId="{00000000-0000-0000-0000-000000000000}"/>
          </ac:spMkLst>
        </pc:spChg>
      </pc:sldChg>
      <pc:sldChg chg="modSp">
        <pc:chgData name="Mike Bloys" userId="1248c4d8-7b2b-4b32-b8bd-163ae845f9bb" providerId="ADAL" clId="{01E9ADC5-05FF-4A9D-8F18-67D15032B835}" dt="2020-04-22T09:29:43.593" v="108" actId="207"/>
        <pc:sldMkLst>
          <pc:docMk/>
          <pc:sldMk cId="965651688" sldId="267"/>
        </pc:sldMkLst>
        <pc:spChg chg="mod">
          <ac:chgData name="Mike Bloys" userId="1248c4d8-7b2b-4b32-b8bd-163ae845f9bb" providerId="ADAL" clId="{01E9ADC5-05FF-4A9D-8F18-67D15032B835}" dt="2020-04-22T09:29:43.593" v="108" actId="207"/>
          <ac:spMkLst>
            <pc:docMk/>
            <pc:sldMk cId="965651688" sldId="267"/>
            <ac:spMk id="3" creationId="{00000000-0000-0000-0000-000000000000}"/>
          </ac:spMkLst>
        </pc:spChg>
      </pc:sldChg>
      <pc:sldChg chg="modSp">
        <pc:chgData name="Mike Bloys" userId="1248c4d8-7b2b-4b32-b8bd-163ae845f9bb" providerId="ADAL" clId="{01E9ADC5-05FF-4A9D-8F18-67D15032B835}" dt="2020-04-22T09:30:49.012" v="119" actId="572"/>
        <pc:sldMkLst>
          <pc:docMk/>
          <pc:sldMk cId="891073555" sldId="268"/>
        </pc:sldMkLst>
        <pc:graphicFrameChg chg="mod modGraphic">
          <ac:chgData name="Mike Bloys" userId="1248c4d8-7b2b-4b32-b8bd-163ae845f9bb" providerId="ADAL" clId="{01E9ADC5-05FF-4A9D-8F18-67D15032B835}" dt="2020-04-22T09:30:49.012" v="119" actId="572"/>
          <ac:graphicFrameMkLst>
            <pc:docMk/>
            <pc:sldMk cId="891073555" sldId="268"/>
            <ac:graphicFrameMk id="4" creationId="{00000000-0000-0000-0000-000000000000}"/>
          </ac:graphicFrameMkLst>
        </pc:graphicFrameChg>
      </pc:sldChg>
      <pc:sldChg chg="modSp">
        <pc:chgData name="Mike Bloys" userId="1248c4d8-7b2b-4b32-b8bd-163ae845f9bb" providerId="ADAL" clId="{01E9ADC5-05FF-4A9D-8F18-67D15032B835}" dt="2020-04-22T09:39:29.318" v="126" actId="572"/>
        <pc:sldMkLst>
          <pc:docMk/>
          <pc:sldMk cId="3525879698" sldId="269"/>
        </pc:sldMkLst>
        <pc:graphicFrameChg chg="mod modGraphic">
          <ac:chgData name="Mike Bloys" userId="1248c4d8-7b2b-4b32-b8bd-163ae845f9bb" providerId="ADAL" clId="{01E9ADC5-05FF-4A9D-8F18-67D15032B835}" dt="2020-04-22T09:39:29.318" v="126" actId="572"/>
          <ac:graphicFrameMkLst>
            <pc:docMk/>
            <pc:sldMk cId="3525879698" sldId="269"/>
            <ac:graphicFrameMk id="4" creationId="{00000000-0000-0000-0000-000000000000}"/>
          </ac:graphicFrameMkLst>
        </pc:graphicFrameChg>
      </pc:sldChg>
      <pc:sldChg chg="addSp delSp modSp">
        <pc:chgData name="Mike Bloys" userId="1248c4d8-7b2b-4b32-b8bd-163ae845f9bb" providerId="ADAL" clId="{01E9ADC5-05FF-4A9D-8F18-67D15032B835}" dt="2020-04-22T09:40:06.944" v="131" actId="478"/>
        <pc:sldMkLst>
          <pc:docMk/>
          <pc:sldMk cId="419022179" sldId="270"/>
        </pc:sldMkLst>
        <pc:graphicFrameChg chg="del mod">
          <ac:chgData name="Mike Bloys" userId="1248c4d8-7b2b-4b32-b8bd-163ae845f9bb" providerId="ADAL" clId="{01E9ADC5-05FF-4A9D-8F18-67D15032B835}" dt="2020-04-22T09:40:06.944" v="131" actId="478"/>
          <ac:graphicFrameMkLst>
            <pc:docMk/>
            <pc:sldMk cId="419022179" sldId="270"/>
            <ac:graphicFrameMk id="5" creationId="{00000000-0000-0000-0000-000000000000}"/>
          </ac:graphicFrameMkLst>
        </pc:graphicFrameChg>
        <pc:graphicFrameChg chg="add mod">
          <ac:chgData name="Mike Bloys" userId="1248c4d8-7b2b-4b32-b8bd-163ae845f9bb" providerId="ADAL" clId="{01E9ADC5-05FF-4A9D-8F18-67D15032B835}" dt="2020-04-22T09:40:03.545" v="130"/>
          <ac:graphicFrameMkLst>
            <pc:docMk/>
            <pc:sldMk cId="419022179" sldId="270"/>
            <ac:graphicFrameMk id="6" creationId="{C5176F89-92F0-49B5-88E9-2632AEC42A58}"/>
          </ac:graphicFrameMkLst>
        </pc:graphicFrameChg>
      </pc:sldChg>
      <pc:sldChg chg="modSp">
        <pc:chgData name="Mike Bloys" userId="1248c4d8-7b2b-4b32-b8bd-163ae845f9bb" providerId="ADAL" clId="{01E9ADC5-05FF-4A9D-8F18-67D15032B835}" dt="2020-04-22T09:56:30.870" v="136" actId="207"/>
        <pc:sldMkLst>
          <pc:docMk/>
          <pc:sldMk cId="4240696584" sldId="272"/>
        </pc:sldMkLst>
        <pc:spChg chg="mod">
          <ac:chgData name="Mike Bloys" userId="1248c4d8-7b2b-4b32-b8bd-163ae845f9bb" providerId="ADAL" clId="{01E9ADC5-05FF-4A9D-8F18-67D15032B835}" dt="2020-04-22T09:56:30.870" v="136" actId="207"/>
          <ac:spMkLst>
            <pc:docMk/>
            <pc:sldMk cId="4240696584" sldId="272"/>
            <ac:spMk id="3" creationId="{00000000-0000-0000-0000-000000000000}"/>
          </ac:spMkLst>
        </pc:spChg>
      </pc:sldChg>
      <pc:sldChg chg="modSp">
        <pc:chgData name="Mike Bloys" userId="1248c4d8-7b2b-4b32-b8bd-163ae845f9bb" providerId="ADAL" clId="{01E9ADC5-05FF-4A9D-8F18-67D15032B835}" dt="2020-04-22T09:45:42.658" v="134" actId="255"/>
        <pc:sldMkLst>
          <pc:docMk/>
          <pc:sldMk cId="299693290" sldId="275"/>
        </pc:sldMkLst>
        <pc:spChg chg="mod">
          <ac:chgData name="Mike Bloys" userId="1248c4d8-7b2b-4b32-b8bd-163ae845f9bb" providerId="ADAL" clId="{01E9ADC5-05FF-4A9D-8F18-67D15032B835}" dt="2020-04-22T09:45:42.658" v="134" actId="255"/>
          <ac:spMkLst>
            <pc:docMk/>
            <pc:sldMk cId="299693290" sldId="275"/>
            <ac:spMk id="3" creationId="{00000000-0000-0000-0000-000000000000}"/>
          </ac:spMkLst>
        </pc:spChg>
      </pc:sldChg>
      <pc:sldChg chg="addSp delSp modSp">
        <pc:chgData name="Mike Bloys" userId="1248c4d8-7b2b-4b32-b8bd-163ae845f9bb" providerId="ADAL" clId="{01E9ADC5-05FF-4A9D-8F18-67D15032B835}" dt="2020-04-22T08:47:50.360" v="62" actId="207"/>
        <pc:sldMkLst>
          <pc:docMk/>
          <pc:sldMk cId="3552455714" sldId="276"/>
        </pc:sldMkLst>
        <pc:spChg chg="mod">
          <ac:chgData name="Mike Bloys" userId="1248c4d8-7b2b-4b32-b8bd-163ae845f9bb" providerId="ADAL" clId="{01E9ADC5-05FF-4A9D-8F18-67D15032B835}" dt="2020-04-22T08:47:50.360" v="62" actId="207"/>
          <ac:spMkLst>
            <pc:docMk/>
            <pc:sldMk cId="3552455714" sldId="276"/>
            <ac:spMk id="3" creationId="{C36D25F2-30D4-4F7B-8950-884D437BEA8F}"/>
          </ac:spMkLst>
        </pc:spChg>
        <pc:picChg chg="del">
          <ac:chgData name="Mike Bloys" userId="1248c4d8-7b2b-4b32-b8bd-163ae845f9bb" providerId="ADAL" clId="{01E9ADC5-05FF-4A9D-8F18-67D15032B835}" dt="2020-04-22T08:47:21.695" v="57" actId="478"/>
          <ac:picMkLst>
            <pc:docMk/>
            <pc:sldMk cId="3552455714" sldId="276"/>
            <ac:picMk id="4" creationId="{0B21252A-0285-4010-89C5-18A09949D8D2}"/>
          </ac:picMkLst>
        </pc:picChg>
        <pc:picChg chg="add del mod">
          <ac:chgData name="Mike Bloys" userId="1248c4d8-7b2b-4b32-b8bd-163ae845f9bb" providerId="ADAL" clId="{01E9ADC5-05FF-4A9D-8F18-67D15032B835}" dt="2020-04-22T08:46:01.915" v="49" actId="21"/>
          <ac:picMkLst>
            <pc:docMk/>
            <pc:sldMk cId="3552455714" sldId="276"/>
            <ac:picMk id="6" creationId="{1CB0D816-423B-4F09-AA4E-F0E59E54AF06}"/>
          </ac:picMkLst>
        </pc:picChg>
        <pc:picChg chg="add del ord">
          <ac:chgData name="Mike Bloys" userId="1248c4d8-7b2b-4b32-b8bd-163ae845f9bb" providerId="ADAL" clId="{01E9ADC5-05FF-4A9D-8F18-67D15032B835}" dt="2020-04-22T08:47:38.638" v="61" actId="478"/>
          <ac:picMkLst>
            <pc:docMk/>
            <pc:sldMk cId="3552455714" sldId="276"/>
            <ac:picMk id="8" creationId="{0651E70B-C6A0-4878-9943-1FFF7D78D1F6}"/>
          </ac:picMkLst>
        </pc:picChg>
        <pc:picChg chg="add">
          <ac:chgData name="Mike Bloys" userId="1248c4d8-7b2b-4b32-b8bd-163ae845f9bb" providerId="ADAL" clId="{01E9ADC5-05FF-4A9D-8F18-67D15032B835}" dt="2020-04-22T08:47:18.060" v="56"/>
          <ac:picMkLst>
            <pc:docMk/>
            <pc:sldMk cId="3552455714" sldId="276"/>
            <ac:picMk id="9" creationId="{58EB50E1-B0CE-4F30-BEDD-1F3D9A98B246}"/>
          </ac:picMkLst>
        </pc:picChg>
        <pc:picChg chg="add mod ord modCrop">
          <ac:chgData name="Mike Bloys" userId="1248c4d8-7b2b-4b32-b8bd-163ae845f9bb" providerId="ADAL" clId="{01E9ADC5-05FF-4A9D-8F18-67D15032B835}" dt="2020-04-22T08:47:34.785" v="60" actId="167"/>
          <ac:picMkLst>
            <pc:docMk/>
            <pc:sldMk cId="3552455714" sldId="276"/>
            <ac:picMk id="10" creationId="{CDA7FE8D-E9B5-41BB-8C9B-A4E44FAD4A4B}"/>
          </ac:picMkLst>
        </pc:picChg>
        <pc:picChg chg="del">
          <ac:chgData name="Mike Bloys" userId="1248c4d8-7b2b-4b32-b8bd-163ae845f9bb" providerId="ADAL" clId="{01E9ADC5-05FF-4A9D-8F18-67D15032B835}" dt="2020-04-22T08:46:24.078" v="55" actId="478"/>
          <ac:picMkLst>
            <pc:docMk/>
            <pc:sldMk cId="3552455714" sldId="276"/>
            <ac:picMk id="2050" creationId="{FF94C24C-F04D-4B0F-A67E-1A830FB00EDD}"/>
          </ac:picMkLst>
        </pc:picChg>
      </pc:sldChg>
      <pc:sldChg chg="delSp">
        <pc:chgData name="Mike Bloys" userId="1248c4d8-7b2b-4b32-b8bd-163ae845f9bb" providerId="ADAL" clId="{01E9ADC5-05FF-4A9D-8F18-67D15032B835}" dt="2020-04-22T08:48:09.304" v="64" actId="478"/>
        <pc:sldMkLst>
          <pc:docMk/>
          <pc:sldMk cId="3275680767" sldId="277"/>
        </pc:sldMkLst>
        <pc:spChg chg="del">
          <ac:chgData name="Mike Bloys" userId="1248c4d8-7b2b-4b32-b8bd-163ae845f9bb" providerId="ADAL" clId="{01E9ADC5-05FF-4A9D-8F18-67D15032B835}" dt="2020-04-22T08:48:07.774" v="63" actId="478"/>
          <ac:spMkLst>
            <pc:docMk/>
            <pc:sldMk cId="3275680767" sldId="277"/>
            <ac:spMk id="5" creationId="{F9F98220-8604-47C8-8F42-6E441E8F91C3}"/>
          </ac:spMkLst>
        </pc:spChg>
        <pc:picChg chg="del">
          <ac:chgData name="Mike Bloys" userId="1248c4d8-7b2b-4b32-b8bd-163ae845f9bb" providerId="ADAL" clId="{01E9ADC5-05FF-4A9D-8F18-67D15032B835}" dt="2020-04-22T08:48:09.304" v="64" actId="478"/>
          <ac:picMkLst>
            <pc:docMk/>
            <pc:sldMk cId="3275680767" sldId="277"/>
            <ac:picMk id="4" creationId="{0B21252A-0285-4010-89C5-18A09949D8D2}"/>
          </ac:picMkLst>
        </pc:picChg>
      </pc:sldChg>
      <pc:sldChg chg="modSp addCm modCm">
        <pc:chgData name="Mike Bloys" userId="1248c4d8-7b2b-4b32-b8bd-163ae845f9bb" providerId="ADAL" clId="{01E9ADC5-05FF-4A9D-8F18-67D15032B835}" dt="2020-04-22T09:30:16.814" v="112"/>
        <pc:sldMkLst>
          <pc:docMk/>
          <pc:sldMk cId="2860206106" sldId="278"/>
        </pc:sldMkLst>
        <pc:spChg chg="mod">
          <ac:chgData name="Mike Bloys" userId="1248c4d8-7b2b-4b32-b8bd-163ae845f9bb" providerId="ADAL" clId="{01E9ADC5-05FF-4A9D-8F18-67D15032B835}" dt="2020-04-22T09:29:56.329" v="110" actId="207"/>
          <ac:spMkLst>
            <pc:docMk/>
            <pc:sldMk cId="2860206106" sldId="278"/>
            <ac:spMk id="3" creationId="{D76B4344-3B9B-4371-9AEE-4D7354728EE3}"/>
          </ac:spMkLst>
        </pc:spChg>
      </pc:sldChg>
      <pc:sldChg chg="delSp modSp">
        <pc:chgData name="Mike Bloys" userId="1248c4d8-7b2b-4b32-b8bd-163ae845f9bb" providerId="ADAL" clId="{01E9ADC5-05FF-4A9D-8F18-67D15032B835}" dt="2020-04-22T09:58:23.816" v="139" actId="207"/>
        <pc:sldMkLst>
          <pc:docMk/>
          <pc:sldMk cId="2059034022" sldId="280"/>
        </pc:sldMkLst>
        <pc:spChg chg="mod">
          <ac:chgData name="Mike Bloys" userId="1248c4d8-7b2b-4b32-b8bd-163ae845f9bb" providerId="ADAL" clId="{01E9ADC5-05FF-4A9D-8F18-67D15032B835}" dt="2020-04-22T09:58:23.816" v="139" actId="207"/>
          <ac:spMkLst>
            <pc:docMk/>
            <pc:sldMk cId="2059034022" sldId="280"/>
            <ac:spMk id="3" creationId="{00000000-0000-0000-0000-000000000000}"/>
          </ac:spMkLst>
        </pc:spChg>
        <pc:spChg chg="del">
          <ac:chgData name="Mike Bloys" userId="1248c4d8-7b2b-4b32-b8bd-163ae845f9bb" providerId="ADAL" clId="{01E9ADC5-05FF-4A9D-8F18-67D15032B835}" dt="2020-04-22T09:56:51.213" v="137" actId="478"/>
          <ac:spMkLst>
            <pc:docMk/>
            <pc:sldMk cId="2059034022" sldId="280"/>
            <ac:spMk id="4" creationId="{FF54A03D-C243-4A4D-A395-C6C765F8BE90}"/>
          </ac:spMkLst>
        </pc:spChg>
      </pc:sldChg>
      <pc:sldChg chg="modSp">
        <pc:chgData name="Mike Bloys" userId="1248c4d8-7b2b-4b32-b8bd-163ae845f9bb" providerId="ADAL" clId="{01E9ADC5-05FF-4A9D-8F18-67D15032B835}" dt="2020-04-22T09:59:18.974" v="142" actId="948"/>
        <pc:sldMkLst>
          <pc:docMk/>
          <pc:sldMk cId="2567741207" sldId="281"/>
        </pc:sldMkLst>
        <pc:spChg chg="mod">
          <ac:chgData name="Mike Bloys" userId="1248c4d8-7b2b-4b32-b8bd-163ae845f9bb" providerId="ADAL" clId="{01E9ADC5-05FF-4A9D-8F18-67D15032B835}" dt="2020-04-22T09:59:18.974" v="142" actId="948"/>
          <ac:spMkLst>
            <pc:docMk/>
            <pc:sldMk cId="2567741207" sldId="281"/>
            <ac:spMk id="3" creationId="{D53369EF-5B94-4B7A-B335-5C250B7FEDF7}"/>
          </ac:spMkLst>
        </pc:spChg>
      </pc:sldChg>
      <pc:sldChg chg="addSp delSp modSp add addCm modCm">
        <pc:chgData name="Mike Bloys" userId="1248c4d8-7b2b-4b32-b8bd-163ae845f9bb" providerId="ADAL" clId="{01E9ADC5-05FF-4A9D-8F18-67D15032B835}" dt="2020-04-22T10:38:45.773" v="359" actId="14100"/>
        <pc:sldMkLst>
          <pc:docMk/>
          <pc:sldMk cId="3486872256" sldId="284"/>
        </pc:sldMkLst>
        <pc:spChg chg="mod">
          <ac:chgData name="Mike Bloys" userId="1248c4d8-7b2b-4b32-b8bd-163ae845f9bb" providerId="ADAL" clId="{01E9ADC5-05FF-4A9D-8F18-67D15032B835}" dt="2020-04-22T10:14:01.906" v="184" actId="255"/>
          <ac:spMkLst>
            <pc:docMk/>
            <pc:sldMk cId="3486872256" sldId="284"/>
            <ac:spMk id="3" creationId="{D53369EF-5B94-4B7A-B335-5C250B7FEDF7}"/>
          </ac:spMkLst>
        </pc:spChg>
        <pc:spChg chg="mod">
          <ac:chgData name="Mike Bloys" userId="1248c4d8-7b2b-4b32-b8bd-163ae845f9bb" providerId="ADAL" clId="{01E9ADC5-05FF-4A9D-8F18-67D15032B835}" dt="2020-04-22T10:23:25.420" v="279" actId="12788"/>
          <ac:spMkLst>
            <pc:docMk/>
            <pc:sldMk cId="3486872256" sldId="284"/>
            <ac:spMk id="4" creationId="{75A01888-2272-4F43-A99E-FB86E3D4CE57}"/>
          </ac:spMkLst>
        </pc:spChg>
        <pc:spChg chg="del">
          <ac:chgData name="Mike Bloys" userId="1248c4d8-7b2b-4b32-b8bd-163ae845f9bb" providerId="ADAL" clId="{01E9ADC5-05FF-4A9D-8F18-67D15032B835}" dt="2020-04-22T10:04:27.485" v="144" actId="478"/>
          <ac:spMkLst>
            <pc:docMk/>
            <pc:sldMk cId="3486872256" sldId="284"/>
            <ac:spMk id="5" creationId="{C5AB2A1D-5440-417C-AE23-2482C5AE3116}"/>
          </ac:spMkLst>
        </pc:spChg>
        <pc:spChg chg="del mod">
          <ac:chgData name="Mike Bloys" userId="1248c4d8-7b2b-4b32-b8bd-163ae845f9bb" providerId="ADAL" clId="{01E9ADC5-05FF-4A9D-8F18-67D15032B835}" dt="2020-04-22T10:14:18.364" v="192" actId="478"/>
          <ac:spMkLst>
            <pc:docMk/>
            <pc:sldMk cId="3486872256" sldId="284"/>
            <ac:spMk id="6" creationId="{1286E061-C0E2-48E6-BD63-717EAF46FAD1}"/>
          </ac:spMkLst>
        </pc:spChg>
        <pc:spChg chg="del">
          <ac:chgData name="Mike Bloys" userId="1248c4d8-7b2b-4b32-b8bd-163ae845f9bb" providerId="ADAL" clId="{01E9ADC5-05FF-4A9D-8F18-67D15032B835}" dt="2020-04-22T10:15:40.189" v="204" actId="478"/>
          <ac:spMkLst>
            <pc:docMk/>
            <pc:sldMk cId="3486872256" sldId="284"/>
            <ac:spMk id="7" creationId="{7B72EB8F-F818-4349-8F54-9796903860B5}"/>
          </ac:spMkLst>
        </pc:spChg>
        <pc:spChg chg="mod">
          <ac:chgData name="Mike Bloys" userId="1248c4d8-7b2b-4b32-b8bd-163ae845f9bb" providerId="ADAL" clId="{01E9ADC5-05FF-4A9D-8F18-67D15032B835}" dt="2020-04-22T10:17:15.885" v="234" actId="14100"/>
          <ac:spMkLst>
            <pc:docMk/>
            <pc:sldMk cId="3486872256" sldId="284"/>
            <ac:spMk id="8" creationId="{E0C9CDCD-66EB-4D06-812F-68A79DE9A392}"/>
          </ac:spMkLst>
        </pc:spChg>
        <pc:spChg chg="mod">
          <ac:chgData name="Mike Bloys" userId="1248c4d8-7b2b-4b32-b8bd-163ae845f9bb" providerId="ADAL" clId="{01E9ADC5-05FF-4A9D-8F18-67D15032B835}" dt="2020-04-22T10:36:22.203" v="346" actId="12788"/>
          <ac:spMkLst>
            <pc:docMk/>
            <pc:sldMk cId="3486872256" sldId="284"/>
            <ac:spMk id="9" creationId="{9AF580E7-EAFB-4CA8-A16D-AE2EB960F24C}"/>
          </ac:spMkLst>
        </pc:spChg>
        <pc:spChg chg="mod">
          <ac:chgData name="Mike Bloys" userId="1248c4d8-7b2b-4b32-b8bd-163ae845f9bb" providerId="ADAL" clId="{01E9ADC5-05FF-4A9D-8F18-67D15032B835}" dt="2020-04-22T10:35:44.160" v="338" actId="12789"/>
          <ac:spMkLst>
            <pc:docMk/>
            <pc:sldMk cId="3486872256" sldId="284"/>
            <ac:spMk id="10" creationId="{7CCE3101-A2CE-4147-BEBC-3D64748963CA}"/>
          </ac:spMkLst>
        </pc:spChg>
        <pc:spChg chg="del">
          <ac:chgData name="Mike Bloys" userId="1248c4d8-7b2b-4b32-b8bd-163ae845f9bb" providerId="ADAL" clId="{01E9ADC5-05FF-4A9D-8F18-67D15032B835}" dt="2020-04-22T10:15:37.309" v="203" actId="478"/>
          <ac:spMkLst>
            <pc:docMk/>
            <pc:sldMk cId="3486872256" sldId="284"/>
            <ac:spMk id="11" creationId="{0866F091-2FBF-4D66-814F-50F1337FD461}"/>
          </ac:spMkLst>
        </pc:spChg>
        <pc:spChg chg="mod">
          <ac:chgData name="Mike Bloys" userId="1248c4d8-7b2b-4b32-b8bd-163ae845f9bb" providerId="ADAL" clId="{01E9ADC5-05FF-4A9D-8F18-67D15032B835}" dt="2020-04-22T10:20:27.230" v="246" actId="553"/>
          <ac:spMkLst>
            <pc:docMk/>
            <pc:sldMk cId="3486872256" sldId="284"/>
            <ac:spMk id="12" creationId="{55EABC9B-B730-4FFA-AB19-AEE8061617D7}"/>
          </ac:spMkLst>
        </pc:spChg>
        <pc:spChg chg="mod">
          <ac:chgData name="Mike Bloys" userId="1248c4d8-7b2b-4b32-b8bd-163ae845f9bb" providerId="ADAL" clId="{01E9ADC5-05FF-4A9D-8F18-67D15032B835}" dt="2020-04-22T10:20:27.230" v="246" actId="553"/>
          <ac:spMkLst>
            <pc:docMk/>
            <pc:sldMk cId="3486872256" sldId="284"/>
            <ac:spMk id="13" creationId="{7375ADD7-07DE-4306-A338-3521FBD277C2}"/>
          </ac:spMkLst>
        </pc:spChg>
        <pc:spChg chg="mod">
          <ac:chgData name="Mike Bloys" userId="1248c4d8-7b2b-4b32-b8bd-163ae845f9bb" providerId="ADAL" clId="{01E9ADC5-05FF-4A9D-8F18-67D15032B835}" dt="2020-04-22T10:35:50.484" v="341" actId="1076"/>
          <ac:spMkLst>
            <pc:docMk/>
            <pc:sldMk cId="3486872256" sldId="284"/>
            <ac:spMk id="14" creationId="{A0E4051B-ABCB-486D-A0C3-701B132134B3}"/>
          </ac:spMkLst>
        </pc:spChg>
        <pc:spChg chg="mod">
          <ac:chgData name="Mike Bloys" userId="1248c4d8-7b2b-4b32-b8bd-163ae845f9bb" providerId="ADAL" clId="{01E9ADC5-05FF-4A9D-8F18-67D15032B835}" dt="2020-04-22T10:26:43.108" v="297" actId="1076"/>
          <ac:spMkLst>
            <pc:docMk/>
            <pc:sldMk cId="3486872256" sldId="284"/>
            <ac:spMk id="15" creationId="{89C43934-8173-446D-80E6-7C3CBE95FEA5}"/>
          </ac:spMkLst>
        </pc:spChg>
        <pc:spChg chg="mod">
          <ac:chgData name="Mike Bloys" userId="1248c4d8-7b2b-4b32-b8bd-163ae845f9bb" providerId="ADAL" clId="{01E9ADC5-05FF-4A9D-8F18-67D15032B835}" dt="2020-04-22T10:26:35.053" v="295" actId="1076"/>
          <ac:spMkLst>
            <pc:docMk/>
            <pc:sldMk cId="3486872256" sldId="284"/>
            <ac:spMk id="16" creationId="{CDFA47FE-C7BD-4D7A-8648-119BBD310D83}"/>
          </ac:spMkLst>
        </pc:spChg>
        <pc:spChg chg="mod">
          <ac:chgData name="Mike Bloys" userId="1248c4d8-7b2b-4b32-b8bd-163ae845f9bb" providerId="ADAL" clId="{01E9ADC5-05FF-4A9D-8F18-67D15032B835}" dt="2020-04-22T10:30:59.236" v="307" actId="1076"/>
          <ac:spMkLst>
            <pc:docMk/>
            <pc:sldMk cId="3486872256" sldId="284"/>
            <ac:spMk id="25" creationId="{E5D5F40B-C442-43B8-A57A-69053CC1380C}"/>
          </ac:spMkLst>
        </pc:spChg>
        <pc:spChg chg="mod">
          <ac:chgData name="Mike Bloys" userId="1248c4d8-7b2b-4b32-b8bd-163ae845f9bb" providerId="ADAL" clId="{01E9ADC5-05FF-4A9D-8F18-67D15032B835}" dt="2020-04-22T10:20:34.100" v="247" actId="1076"/>
          <ac:spMkLst>
            <pc:docMk/>
            <pc:sldMk cId="3486872256" sldId="284"/>
            <ac:spMk id="26" creationId="{925893F9-3711-4B79-B957-44DAB80A3DFF}"/>
          </ac:spMkLst>
        </pc:spChg>
        <pc:spChg chg="mod">
          <ac:chgData name="Mike Bloys" userId="1248c4d8-7b2b-4b32-b8bd-163ae845f9bb" providerId="ADAL" clId="{01E9ADC5-05FF-4A9D-8F18-67D15032B835}" dt="2020-04-22T10:20:57.624" v="257" actId="3064"/>
          <ac:spMkLst>
            <pc:docMk/>
            <pc:sldMk cId="3486872256" sldId="284"/>
            <ac:spMk id="27" creationId="{BC5F72D1-6419-41F9-B24A-1C34604138D2}"/>
          </ac:spMkLst>
        </pc:spChg>
        <pc:spChg chg="mod">
          <ac:chgData name="Mike Bloys" userId="1248c4d8-7b2b-4b32-b8bd-163ae845f9bb" providerId="ADAL" clId="{01E9ADC5-05FF-4A9D-8F18-67D15032B835}" dt="2020-04-22T10:24:19.356" v="291" actId="12788"/>
          <ac:spMkLst>
            <pc:docMk/>
            <pc:sldMk cId="3486872256" sldId="284"/>
            <ac:spMk id="28" creationId="{43A93E10-9CB4-47E4-9846-5DDEABA6DD96}"/>
          </ac:spMkLst>
        </pc:spChg>
        <pc:spChg chg="add mod">
          <ac:chgData name="Mike Bloys" userId="1248c4d8-7b2b-4b32-b8bd-163ae845f9bb" providerId="ADAL" clId="{01E9ADC5-05FF-4A9D-8F18-67D15032B835}" dt="2020-04-22T10:15:14.997" v="201" actId="1076"/>
          <ac:spMkLst>
            <pc:docMk/>
            <pc:sldMk cId="3486872256" sldId="284"/>
            <ac:spMk id="30" creationId="{F9717AFB-52B4-414E-8758-729B2B9E3575}"/>
          </ac:spMkLst>
        </pc:spChg>
        <pc:spChg chg="add mod">
          <ac:chgData name="Mike Bloys" userId="1248c4d8-7b2b-4b32-b8bd-163ae845f9bb" providerId="ADAL" clId="{01E9ADC5-05FF-4A9D-8F18-67D15032B835}" dt="2020-04-22T10:16:47.216" v="220" actId="571"/>
          <ac:spMkLst>
            <pc:docMk/>
            <pc:sldMk cId="3486872256" sldId="284"/>
            <ac:spMk id="31" creationId="{95F15FD3-0B69-4C19-9CC6-B6FB5F18E720}"/>
          </ac:spMkLst>
        </pc:spChg>
        <pc:spChg chg="add mod">
          <ac:chgData name="Mike Bloys" userId="1248c4d8-7b2b-4b32-b8bd-163ae845f9bb" providerId="ADAL" clId="{01E9ADC5-05FF-4A9D-8F18-67D15032B835}" dt="2020-04-22T10:23:55.871" v="285" actId="12788"/>
          <ac:spMkLst>
            <pc:docMk/>
            <pc:sldMk cId="3486872256" sldId="284"/>
            <ac:spMk id="32" creationId="{5008D717-2259-4F58-8AD0-7B648B3A5619}"/>
          </ac:spMkLst>
        </pc:spChg>
        <pc:spChg chg="add mod">
          <ac:chgData name="Mike Bloys" userId="1248c4d8-7b2b-4b32-b8bd-163ae845f9bb" providerId="ADAL" clId="{01E9ADC5-05FF-4A9D-8F18-67D15032B835}" dt="2020-04-22T10:17:06.285" v="230" actId="1036"/>
          <ac:spMkLst>
            <pc:docMk/>
            <pc:sldMk cId="3486872256" sldId="284"/>
            <ac:spMk id="33" creationId="{65BEE4A5-679D-4C71-AC47-69B1673CC39A}"/>
          </ac:spMkLst>
        </pc:spChg>
        <pc:spChg chg="add mod">
          <ac:chgData name="Mike Bloys" userId="1248c4d8-7b2b-4b32-b8bd-163ae845f9bb" providerId="ADAL" clId="{01E9ADC5-05FF-4A9D-8F18-67D15032B835}" dt="2020-04-22T10:33:47.214" v="317" actId="12788"/>
          <ac:spMkLst>
            <pc:docMk/>
            <pc:sldMk cId="3486872256" sldId="284"/>
            <ac:spMk id="55" creationId="{337E2488-EA3B-4C0A-8307-BD200D91F308}"/>
          </ac:spMkLst>
        </pc:spChg>
        <pc:cxnChg chg="del mod">
          <ac:chgData name="Mike Bloys" userId="1248c4d8-7b2b-4b32-b8bd-163ae845f9bb" providerId="ADAL" clId="{01E9ADC5-05FF-4A9D-8F18-67D15032B835}" dt="2020-04-22T10:15:31.807" v="202" actId="478"/>
          <ac:cxnSpMkLst>
            <pc:docMk/>
            <pc:sldMk cId="3486872256" sldId="284"/>
            <ac:cxnSpMk id="18" creationId="{B64C811C-5087-4E03-BB49-BC5C2A7746F1}"/>
          </ac:cxnSpMkLst>
        </pc:cxnChg>
        <pc:cxnChg chg="add mod">
          <ac:chgData name="Mike Bloys" userId="1248c4d8-7b2b-4b32-b8bd-163ae845f9bb" providerId="ADAL" clId="{01E9ADC5-05FF-4A9D-8F18-67D15032B835}" dt="2020-04-22T10:26:05.692" v="293" actId="14100"/>
          <ac:cxnSpMkLst>
            <pc:docMk/>
            <pc:sldMk cId="3486872256" sldId="284"/>
            <ac:cxnSpMk id="19" creationId="{CC6C1957-0E0E-4A70-AD98-BC3408D6ADA5}"/>
          </ac:cxnSpMkLst>
        </pc:cxnChg>
        <pc:cxnChg chg="del mod">
          <ac:chgData name="Mike Bloys" userId="1248c4d8-7b2b-4b32-b8bd-163ae845f9bb" providerId="ADAL" clId="{01E9ADC5-05FF-4A9D-8F18-67D15032B835}" dt="2020-04-22T10:15:31.807" v="202" actId="478"/>
          <ac:cxnSpMkLst>
            <pc:docMk/>
            <pc:sldMk cId="3486872256" sldId="284"/>
            <ac:cxnSpMk id="20" creationId="{4B1D6B98-1ED6-4440-A377-DB6B54EA7CAF}"/>
          </ac:cxnSpMkLst>
        </pc:cxnChg>
        <pc:cxnChg chg="del">
          <ac:chgData name="Mike Bloys" userId="1248c4d8-7b2b-4b32-b8bd-163ae845f9bb" providerId="ADAL" clId="{01E9ADC5-05FF-4A9D-8F18-67D15032B835}" dt="2020-04-22T10:15:31.807" v="202" actId="478"/>
          <ac:cxnSpMkLst>
            <pc:docMk/>
            <pc:sldMk cId="3486872256" sldId="284"/>
            <ac:cxnSpMk id="22" creationId="{E581F63E-879B-42C0-A6AE-67D8417C9117}"/>
          </ac:cxnSpMkLst>
        </pc:cxnChg>
        <pc:cxnChg chg="del mod">
          <ac:chgData name="Mike Bloys" userId="1248c4d8-7b2b-4b32-b8bd-163ae845f9bb" providerId="ADAL" clId="{01E9ADC5-05FF-4A9D-8F18-67D15032B835}" dt="2020-04-22T10:15:31.807" v="202" actId="478"/>
          <ac:cxnSpMkLst>
            <pc:docMk/>
            <pc:sldMk cId="3486872256" sldId="284"/>
            <ac:cxnSpMk id="24" creationId="{CDEF0F2C-0C6B-4174-9501-5ADA0E0483AF}"/>
          </ac:cxnSpMkLst>
        </pc:cxnChg>
        <pc:cxnChg chg="del">
          <ac:chgData name="Mike Bloys" userId="1248c4d8-7b2b-4b32-b8bd-163ae845f9bb" providerId="ADAL" clId="{01E9ADC5-05FF-4A9D-8F18-67D15032B835}" dt="2020-04-22T10:15:31.807" v="202" actId="478"/>
          <ac:cxnSpMkLst>
            <pc:docMk/>
            <pc:sldMk cId="3486872256" sldId="284"/>
            <ac:cxnSpMk id="29" creationId="{6EA120E5-E490-41BC-AF34-EEFE4746F4B2}"/>
          </ac:cxnSpMkLst>
        </pc:cxnChg>
        <pc:cxnChg chg="del">
          <ac:chgData name="Mike Bloys" userId="1248c4d8-7b2b-4b32-b8bd-163ae845f9bb" providerId="ADAL" clId="{01E9ADC5-05FF-4A9D-8F18-67D15032B835}" dt="2020-04-22T10:13:10.349" v="173" actId="478"/>
          <ac:cxnSpMkLst>
            <pc:docMk/>
            <pc:sldMk cId="3486872256" sldId="284"/>
            <ac:cxnSpMk id="34" creationId="{773A1AE5-4B07-4C6E-A16A-8E94EE4FCFCF}"/>
          </ac:cxnSpMkLst>
        </pc:cxnChg>
        <pc:cxnChg chg="del">
          <ac:chgData name="Mike Bloys" userId="1248c4d8-7b2b-4b32-b8bd-163ae845f9bb" providerId="ADAL" clId="{01E9ADC5-05FF-4A9D-8F18-67D15032B835}" dt="2020-04-22T10:13:10.349" v="173" actId="478"/>
          <ac:cxnSpMkLst>
            <pc:docMk/>
            <pc:sldMk cId="3486872256" sldId="284"/>
            <ac:cxnSpMk id="35" creationId="{F7C359DD-075E-4757-9B16-CD5FC83AFBE7}"/>
          </ac:cxnSpMkLst>
        </pc:cxnChg>
        <pc:cxnChg chg="add mod">
          <ac:chgData name="Mike Bloys" userId="1248c4d8-7b2b-4b32-b8bd-163ae845f9bb" providerId="ADAL" clId="{01E9ADC5-05FF-4A9D-8F18-67D15032B835}" dt="2020-04-22T10:23:56.271" v="286" actId="1076"/>
          <ac:cxnSpMkLst>
            <pc:docMk/>
            <pc:sldMk cId="3486872256" sldId="284"/>
            <ac:cxnSpMk id="36" creationId="{CA64AE63-C68F-4A90-98C7-FA47D4978085}"/>
          </ac:cxnSpMkLst>
        </pc:cxnChg>
        <pc:cxnChg chg="del">
          <ac:chgData name="Mike Bloys" userId="1248c4d8-7b2b-4b32-b8bd-163ae845f9bb" providerId="ADAL" clId="{01E9ADC5-05FF-4A9D-8F18-67D15032B835}" dt="2020-04-22T10:13:10.349" v="173" actId="478"/>
          <ac:cxnSpMkLst>
            <pc:docMk/>
            <pc:sldMk cId="3486872256" sldId="284"/>
            <ac:cxnSpMk id="38" creationId="{BB9068C2-6DA3-4542-90C0-3B58188FCB12}"/>
          </ac:cxnSpMkLst>
        </pc:cxnChg>
        <pc:cxnChg chg="add">
          <ac:chgData name="Mike Bloys" userId="1248c4d8-7b2b-4b32-b8bd-163ae845f9bb" providerId="ADAL" clId="{01E9ADC5-05FF-4A9D-8F18-67D15032B835}" dt="2020-04-22T10:23:58.483" v="287"/>
          <ac:cxnSpMkLst>
            <pc:docMk/>
            <pc:sldMk cId="3486872256" sldId="284"/>
            <ac:cxnSpMk id="40" creationId="{C7CC587C-D6D0-4DEA-8D29-21B643F501D9}"/>
          </ac:cxnSpMkLst>
        </pc:cxnChg>
        <pc:cxnChg chg="add mod">
          <ac:chgData name="Mike Bloys" userId="1248c4d8-7b2b-4b32-b8bd-163ae845f9bb" providerId="ADAL" clId="{01E9ADC5-05FF-4A9D-8F18-67D15032B835}" dt="2020-04-22T10:26:10.996" v="294" actId="14100"/>
          <ac:cxnSpMkLst>
            <pc:docMk/>
            <pc:sldMk cId="3486872256" sldId="284"/>
            <ac:cxnSpMk id="41" creationId="{00AC7306-9D88-4DA7-9035-A8EA5910914F}"/>
          </ac:cxnSpMkLst>
        </pc:cxnChg>
        <pc:cxnChg chg="add mod">
          <ac:chgData name="Mike Bloys" userId="1248c4d8-7b2b-4b32-b8bd-163ae845f9bb" providerId="ADAL" clId="{01E9ADC5-05FF-4A9D-8F18-67D15032B835}" dt="2020-04-22T10:26:55.572" v="300" actId="14100"/>
          <ac:cxnSpMkLst>
            <pc:docMk/>
            <pc:sldMk cId="3486872256" sldId="284"/>
            <ac:cxnSpMk id="45" creationId="{26FBE25F-B7F2-4ED6-AB2F-D08F6367F7FA}"/>
          </ac:cxnSpMkLst>
        </pc:cxnChg>
        <pc:cxnChg chg="add mod">
          <ac:chgData name="Mike Bloys" userId="1248c4d8-7b2b-4b32-b8bd-163ae845f9bb" providerId="ADAL" clId="{01E9ADC5-05FF-4A9D-8F18-67D15032B835}" dt="2020-04-22T10:27:06.902" v="302" actId="14100"/>
          <ac:cxnSpMkLst>
            <pc:docMk/>
            <pc:sldMk cId="3486872256" sldId="284"/>
            <ac:cxnSpMk id="48" creationId="{439DB1F3-AE89-490F-81B2-31AB522506C7}"/>
          </ac:cxnSpMkLst>
        </pc:cxnChg>
        <pc:cxnChg chg="add mod">
          <ac:chgData name="Mike Bloys" userId="1248c4d8-7b2b-4b32-b8bd-163ae845f9bb" providerId="ADAL" clId="{01E9ADC5-05FF-4A9D-8F18-67D15032B835}" dt="2020-04-22T10:27:21.870" v="303" actId="571"/>
          <ac:cxnSpMkLst>
            <pc:docMk/>
            <pc:sldMk cId="3486872256" sldId="284"/>
            <ac:cxnSpMk id="50" creationId="{388B7AC2-B44C-455F-816B-7A44B2CFA284}"/>
          </ac:cxnSpMkLst>
        </pc:cxnChg>
        <pc:cxnChg chg="add mod">
          <ac:chgData name="Mike Bloys" userId="1248c4d8-7b2b-4b32-b8bd-163ae845f9bb" providerId="ADAL" clId="{01E9ADC5-05FF-4A9D-8F18-67D15032B835}" dt="2020-04-22T10:27:32.396" v="304" actId="14100"/>
          <ac:cxnSpMkLst>
            <pc:docMk/>
            <pc:sldMk cId="3486872256" sldId="284"/>
            <ac:cxnSpMk id="51" creationId="{FE5D4155-787D-4B10-9820-7561EFFCD5B2}"/>
          </ac:cxnSpMkLst>
        </pc:cxnChg>
        <pc:cxnChg chg="add mod">
          <ac:chgData name="Mike Bloys" userId="1248c4d8-7b2b-4b32-b8bd-163ae845f9bb" providerId="ADAL" clId="{01E9ADC5-05FF-4A9D-8F18-67D15032B835}" dt="2020-04-22T10:35:45.581" v="340" actId="1076"/>
          <ac:cxnSpMkLst>
            <pc:docMk/>
            <pc:sldMk cId="3486872256" sldId="284"/>
            <ac:cxnSpMk id="53" creationId="{4058CF42-29DE-47E1-81A9-E51992B61F61}"/>
          </ac:cxnSpMkLst>
        </pc:cxnChg>
        <pc:cxnChg chg="add mod">
          <ac:chgData name="Mike Bloys" userId="1248c4d8-7b2b-4b32-b8bd-163ae845f9bb" providerId="ADAL" clId="{01E9ADC5-05FF-4A9D-8F18-67D15032B835}" dt="2020-04-22T10:38:45.773" v="359" actId="14100"/>
          <ac:cxnSpMkLst>
            <pc:docMk/>
            <pc:sldMk cId="3486872256" sldId="284"/>
            <ac:cxnSpMk id="54" creationId="{A6E464EF-1E05-4E87-AED4-45D08FDF5615}"/>
          </ac:cxnSpMkLst>
        </pc:cxnChg>
        <pc:cxnChg chg="add mod">
          <ac:chgData name="Mike Bloys" userId="1248c4d8-7b2b-4b32-b8bd-163ae845f9bb" providerId="ADAL" clId="{01E9ADC5-05FF-4A9D-8F18-67D15032B835}" dt="2020-04-22T10:34:19.639" v="324" actId="571"/>
          <ac:cxnSpMkLst>
            <pc:docMk/>
            <pc:sldMk cId="3486872256" sldId="284"/>
            <ac:cxnSpMk id="62" creationId="{A8A4B110-48A5-4123-9D4C-9A347DC54F14}"/>
          </ac:cxnSpMkLst>
        </pc:cxnChg>
        <pc:cxnChg chg="add mod">
          <ac:chgData name="Mike Bloys" userId="1248c4d8-7b2b-4b32-b8bd-163ae845f9bb" providerId="ADAL" clId="{01E9ADC5-05FF-4A9D-8F18-67D15032B835}" dt="2020-04-22T10:34:28.229" v="326" actId="14100"/>
          <ac:cxnSpMkLst>
            <pc:docMk/>
            <pc:sldMk cId="3486872256" sldId="284"/>
            <ac:cxnSpMk id="63" creationId="{D633A010-6DB2-4144-B568-25E9CDBB23ED}"/>
          </ac:cxnSpMkLst>
        </pc:cxnChg>
        <pc:cxnChg chg="add mod">
          <ac:chgData name="Mike Bloys" userId="1248c4d8-7b2b-4b32-b8bd-163ae845f9bb" providerId="ADAL" clId="{01E9ADC5-05FF-4A9D-8F18-67D15032B835}" dt="2020-04-22T10:34:38.996" v="328" actId="14100"/>
          <ac:cxnSpMkLst>
            <pc:docMk/>
            <pc:sldMk cId="3486872256" sldId="284"/>
            <ac:cxnSpMk id="65" creationId="{83600092-2F95-4C43-B7A9-ECEF435228CE}"/>
          </ac:cxnSpMkLst>
        </pc:cxnChg>
        <pc:cxnChg chg="add mod">
          <ac:chgData name="Mike Bloys" userId="1248c4d8-7b2b-4b32-b8bd-163ae845f9bb" providerId="ADAL" clId="{01E9ADC5-05FF-4A9D-8F18-67D15032B835}" dt="2020-04-22T10:34:57.958" v="332" actId="14100"/>
          <ac:cxnSpMkLst>
            <pc:docMk/>
            <pc:sldMk cId="3486872256" sldId="284"/>
            <ac:cxnSpMk id="67" creationId="{38035F0A-A868-49B6-83D3-7C7929C206D2}"/>
          </ac:cxnSpMkLst>
        </pc:cxnChg>
        <pc:cxnChg chg="add mod">
          <ac:chgData name="Mike Bloys" userId="1248c4d8-7b2b-4b32-b8bd-163ae845f9bb" providerId="ADAL" clId="{01E9ADC5-05FF-4A9D-8F18-67D15032B835}" dt="2020-04-22T10:34:53.404" v="331" actId="14100"/>
          <ac:cxnSpMkLst>
            <pc:docMk/>
            <pc:sldMk cId="3486872256" sldId="284"/>
            <ac:cxnSpMk id="68" creationId="{756BDB61-476F-43CC-80AF-A70756F4ABFE}"/>
          </ac:cxnSpMkLst>
        </pc:cxnChg>
        <pc:cxnChg chg="add">
          <ac:chgData name="Mike Bloys" userId="1248c4d8-7b2b-4b32-b8bd-163ae845f9bb" providerId="ADAL" clId="{01E9ADC5-05FF-4A9D-8F18-67D15032B835}" dt="2020-04-22T10:35:52.596" v="342"/>
          <ac:cxnSpMkLst>
            <pc:docMk/>
            <pc:sldMk cId="3486872256" sldId="284"/>
            <ac:cxnSpMk id="72" creationId="{7592B7A5-7D59-42C4-81ED-FBBE396045D1}"/>
          </ac:cxnSpMkLst>
        </pc:cxnChg>
        <pc:cxnChg chg="add mod">
          <ac:chgData name="Mike Bloys" userId="1248c4d8-7b2b-4b32-b8bd-163ae845f9bb" providerId="ADAL" clId="{01E9ADC5-05FF-4A9D-8F18-67D15032B835}" dt="2020-04-22T10:36:51.051" v="352" actId="553"/>
          <ac:cxnSpMkLst>
            <pc:docMk/>
            <pc:sldMk cId="3486872256" sldId="284"/>
            <ac:cxnSpMk id="73" creationId="{91782F63-F760-4FC7-B40D-DCB0CE1E5BF5}"/>
          </ac:cxnSpMkLst>
        </pc:cxnChg>
        <pc:cxnChg chg="add mod">
          <ac:chgData name="Mike Bloys" userId="1248c4d8-7b2b-4b32-b8bd-163ae845f9bb" providerId="ADAL" clId="{01E9ADC5-05FF-4A9D-8F18-67D15032B835}" dt="2020-04-22T10:36:31.988" v="348" actId="14100"/>
          <ac:cxnSpMkLst>
            <pc:docMk/>
            <pc:sldMk cId="3486872256" sldId="284"/>
            <ac:cxnSpMk id="75" creationId="{B9F6B5F6-9E37-4BC9-A9F7-362A58D5B6B0}"/>
          </ac:cxnSpMkLst>
        </pc:cxnChg>
        <pc:cxnChg chg="add mod">
          <ac:chgData name="Mike Bloys" userId="1248c4d8-7b2b-4b32-b8bd-163ae845f9bb" providerId="ADAL" clId="{01E9ADC5-05FF-4A9D-8F18-67D15032B835}" dt="2020-04-22T10:37:30.012" v="354" actId="14100"/>
          <ac:cxnSpMkLst>
            <pc:docMk/>
            <pc:sldMk cId="3486872256" sldId="284"/>
            <ac:cxnSpMk id="79" creationId="{CA5CE40A-C859-4FD9-A83E-68B9B759C331}"/>
          </ac:cxnSpMkLst>
        </pc:cxnChg>
        <pc:cxnChg chg="add mod">
          <ac:chgData name="Mike Bloys" userId="1248c4d8-7b2b-4b32-b8bd-163ae845f9bb" providerId="ADAL" clId="{01E9ADC5-05FF-4A9D-8F18-67D15032B835}" dt="2020-04-22T10:37:38.324" v="356" actId="14100"/>
          <ac:cxnSpMkLst>
            <pc:docMk/>
            <pc:sldMk cId="3486872256" sldId="284"/>
            <ac:cxnSpMk id="82" creationId="{ED207C88-6E41-420C-8C6F-317DDBB2149E}"/>
          </ac:cxnSpMkLst>
        </pc:cxnChg>
      </pc:sldChg>
      <pc:sldMasterChg chg="modSldLayout">
        <pc:chgData name="Mike Bloys" userId="1248c4d8-7b2b-4b32-b8bd-163ae845f9bb" providerId="ADAL" clId="{01E9ADC5-05FF-4A9D-8F18-67D15032B835}" dt="2020-04-22T10:10:34.257" v="147" actId="478"/>
        <pc:sldMasterMkLst>
          <pc:docMk/>
          <pc:sldMasterMk cId="4112846155" sldId="2147483660"/>
        </pc:sldMasterMkLst>
        <pc:sldLayoutChg chg="addSp delSp modSp">
          <pc:chgData name="Mike Bloys" userId="1248c4d8-7b2b-4b32-b8bd-163ae845f9bb" providerId="ADAL" clId="{01E9ADC5-05FF-4A9D-8F18-67D15032B835}" dt="2020-04-22T08:12:12.740" v="5" actId="16037"/>
          <pc:sldLayoutMkLst>
            <pc:docMk/>
            <pc:sldMasterMk cId="4112846155" sldId="2147483660"/>
            <pc:sldLayoutMk cId="939894443" sldId="2147483662"/>
          </pc:sldLayoutMkLst>
          <pc:spChg chg="del">
            <ac:chgData name="Mike Bloys" userId="1248c4d8-7b2b-4b32-b8bd-163ae845f9bb" providerId="ADAL" clId="{01E9ADC5-05FF-4A9D-8F18-67D15032B835}" dt="2020-04-22T08:08:24.816" v="2" actId="478"/>
            <ac:spMkLst>
              <pc:docMk/>
              <pc:sldMasterMk cId="4112846155" sldId="2147483660"/>
              <pc:sldLayoutMk cId="939894443" sldId="2147483662"/>
              <ac:spMk id="20" creationId="{00000000-0000-0000-0000-000000000000}"/>
            </ac:spMkLst>
          </pc:spChg>
          <pc:spChg chg="del">
            <ac:chgData name="Mike Bloys" userId="1248c4d8-7b2b-4b32-b8bd-163ae845f9bb" providerId="ADAL" clId="{01E9ADC5-05FF-4A9D-8F18-67D15032B835}" dt="2020-04-22T08:08:24.816" v="2" actId="478"/>
            <ac:spMkLst>
              <pc:docMk/>
              <pc:sldMasterMk cId="4112846155" sldId="2147483660"/>
              <pc:sldLayoutMk cId="939894443" sldId="2147483662"/>
              <ac:spMk id="21" creationId="{00000000-0000-0000-0000-000000000000}"/>
            </ac:spMkLst>
          </pc:spChg>
          <pc:spChg chg="del">
            <ac:chgData name="Mike Bloys" userId="1248c4d8-7b2b-4b32-b8bd-163ae845f9bb" providerId="ADAL" clId="{01E9ADC5-05FF-4A9D-8F18-67D15032B835}" dt="2020-04-22T08:08:24.816" v="2" actId="478"/>
            <ac:spMkLst>
              <pc:docMk/>
              <pc:sldMasterMk cId="4112846155" sldId="2147483660"/>
              <pc:sldLayoutMk cId="939894443" sldId="2147483662"/>
              <ac:spMk id="24" creationId="{00000000-0000-0000-0000-000000000000}"/>
            </ac:spMkLst>
          </pc:spChg>
          <pc:picChg chg="del">
            <ac:chgData name="Mike Bloys" userId="1248c4d8-7b2b-4b32-b8bd-163ae845f9bb" providerId="ADAL" clId="{01E9ADC5-05FF-4A9D-8F18-67D15032B835}" dt="2020-04-22T08:08:24.816" v="2" actId="478"/>
            <ac:picMkLst>
              <pc:docMk/>
              <pc:sldMasterMk cId="4112846155" sldId="2147483660"/>
              <pc:sldLayoutMk cId="939894443" sldId="2147483662"/>
              <ac:picMk id="2" creationId="{00000000-0000-0000-0000-000000000000}"/>
            </ac:picMkLst>
          </pc:picChg>
          <pc:picChg chg="add mod">
            <ac:chgData name="Mike Bloys" userId="1248c4d8-7b2b-4b32-b8bd-163ae845f9bb" providerId="ADAL" clId="{01E9ADC5-05FF-4A9D-8F18-67D15032B835}" dt="2020-04-22T08:12:12.740" v="5" actId="16037"/>
            <ac:picMkLst>
              <pc:docMk/>
              <pc:sldMasterMk cId="4112846155" sldId="2147483660"/>
              <pc:sldLayoutMk cId="939894443" sldId="2147483662"/>
              <ac:picMk id="4" creationId="{2AA57FF1-BAD3-453D-8C1B-21173FEF698C}"/>
            </ac:picMkLst>
          </pc:picChg>
          <pc:cxnChg chg="del">
            <ac:chgData name="Mike Bloys" userId="1248c4d8-7b2b-4b32-b8bd-163ae845f9bb" providerId="ADAL" clId="{01E9ADC5-05FF-4A9D-8F18-67D15032B835}" dt="2020-04-22T08:08:24.816" v="2" actId="478"/>
            <ac:cxnSpMkLst>
              <pc:docMk/>
              <pc:sldMasterMk cId="4112846155" sldId="2147483660"/>
              <pc:sldLayoutMk cId="939894443" sldId="2147483662"/>
              <ac:cxnSpMk id="14" creationId="{00000000-0000-0000-0000-000000000000}"/>
            </ac:cxnSpMkLst>
          </pc:cxnChg>
        </pc:sldLayoutChg>
        <pc:sldLayoutChg chg="addSp delSp modSp setBg">
          <pc:chgData name="Mike Bloys" userId="1248c4d8-7b2b-4b32-b8bd-163ae845f9bb" providerId="ADAL" clId="{01E9ADC5-05FF-4A9D-8F18-67D15032B835}" dt="2020-04-22T08:20:36.575" v="47" actId="478"/>
          <pc:sldLayoutMkLst>
            <pc:docMk/>
            <pc:sldMasterMk cId="4112846155" sldId="2147483660"/>
            <pc:sldLayoutMk cId="7990883" sldId="2147483663"/>
          </pc:sldLayoutMkLst>
          <pc:spChg chg="add del">
            <ac:chgData name="Mike Bloys" userId="1248c4d8-7b2b-4b32-b8bd-163ae845f9bb" providerId="ADAL" clId="{01E9ADC5-05FF-4A9D-8F18-67D15032B835}" dt="2020-04-22T08:20:36.575" v="47" actId="478"/>
            <ac:spMkLst>
              <pc:docMk/>
              <pc:sldMasterMk cId="4112846155" sldId="2147483660"/>
              <pc:sldLayoutMk cId="7990883" sldId="2147483663"/>
              <ac:spMk id="6" creationId="{6DEF535C-E38E-4162-BAFA-FD76088E9037}"/>
            </ac:spMkLst>
          </pc:spChg>
          <pc:cxnChg chg="mod">
            <ac:chgData name="Mike Bloys" userId="1248c4d8-7b2b-4b32-b8bd-163ae845f9bb" providerId="ADAL" clId="{01E9ADC5-05FF-4A9D-8F18-67D15032B835}" dt="2020-04-22T08:20:35.101" v="46" actId="14100"/>
            <ac:cxnSpMkLst>
              <pc:docMk/>
              <pc:sldMasterMk cId="4112846155" sldId="2147483660"/>
              <pc:sldLayoutMk cId="7990883" sldId="2147483663"/>
              <ac:cxnSpMk id="8" creationId="{00000000-0000-0000-0000-000000000000}"/>
            </ac:cxnSpMkLst>
          </pc:cxnChg>
        </pc:sldLayoutChg>
        <pc:sldLayoutChg chg="modSp setBg">
          <pc:chgData name="Mike Bloys" userId="1248c4d8-7b2b-4b32-b8bd-163ae845f9bb" providerId="ADAL" clId="{01E9ADC5-05FF-4A9D-8F18-67D15032B835}" dt="2020-04-22T08:12:53.865" v="13"/>
          <pc:sldLayoutMkLst>
            <pc:docMk/>
            <pc:sldMasterMk cId="4112846155" sldId="2147483660"/>
            <pc:sldLayoutMk cId="4097881477" sldId="2147483664"/>
          </pc:sldLayoutMkLst>
          <pc:spChg chg="mod">
            <ac:chgData name="Mike Bloys" userId="1248c4d8-7b2b-4b32-b8bd-163ae845f9bb" providerId="ADAL" clId="{01E9ADC5-05FF-4A9D-8F18-67D15032B835}" dt="2020-04-22T08:12:50.085" v="12" actId="207"/>
            <ac:spMkLst>
              <pc:docMk/>
              <pc:sldMasterMk cId="4112846155" sldId="2147483660"/>
              <pc:sldLayoutMk cId="4097881477" sldId="2147483664"/>
              <ac:spMk id="6" creationId="{00000000-0000-0000-0000-000000000000}"/>
            </ac:spMkLst>
          </pc:spChg>
          <pc:spChg chg="mod">
            <ac:chgData name="Mike Bloys" userId="1248c4d8-7b2b-4b32-b8bd-163ae845f9bb" providerId="ADAL" clId="{01E9ADC5-05FF-4A9D-8F18-67D15032B835}" dt="2020-04-22T08:12:50.085" v="12" actId="207"/>
            <ac:spMkLst>
              <pc:docMk/>
              <pc:sldMasterMk cId="4112846155" sldId="2147483660"/>
              <pc:sldLayoutMk cId="4097881477" sldId="2147483664"/>
              <ac:spMk id="10" creationId="{00000000-0000-0000-0000-000000000000}"/>
            </ac:spMkLst>
          </pc:spChg>
          <pc:cxnChg chg="mod">
            <ac:chgData name="Mike Bloys" userId="1248c4d8-7b2b-4b32-b8bd-163ae845f9bb" providerId="ADAL" clId="{01E9ADC5-05FF-4A9D-8F18-67D15032B835}" dt="2020-04-22T08:12:42.146" v="11" actId="692"/>
            <ac:cxnSpMkLst>
              <pc:docMk/>
              <pc:sldMasterMk cId="4112846155" sldId="2147483660"/>
              <pc:sldLayoutMk cId="4097881477" sldId="2147483664"/>
              <ac:cxnSpMk id="9" creationId="{00000000-0000-0000-0000-000000000000}"/>
            </ac:cxnSpMkLst>
          </pc:cxnChg>
        </pc:sldLayoutChg>
        <pc:sldLayoutChg chg="addSp delSp modSp">
          <pc:chgData name="Mike Bloys" userId="1248c4d8-7b2b-4b32-b8bd-163ae845f9bb" providerId="ADAL" clId="{01E9ADC5-05FF-4A9D-8F18-67D15032B835}" dt="2020-04-22T09:03:37.369" v="83" actId="21"/>
          <pc:sldLayoutMkLst>
            <pc:docMk/>
            <pc:sldMasterMk cId="4112846155" sldId="2147483660"/>
            <pc:sldLayoutMk cId="1415037018" sldId="2147483665"/>
          </pc:sldLayoutMkLst>
          <pc:spChg chg="mod">
            <ac:chgData name="Mike Bloys" userId="1248c4d8-7b2b-4b32-b8bd-163ae845f9bb" providerId="ADAL" clId="{01E9ADC5-05FF-4A9D-8F18-67D15032B835}" dt="2020-04-22T08:17:50.232" v="20" actId="207"/>
            <ac:spMkLst>
              <pc:docMk/>
              <pc:sldMasterMk cId="4112846155" sldId="2147483660"/>
              <pc:sldLayoutMk cId="1415037018" sldId="2147483665"/>
              <ac:spMk id="9" creationId="{00000000-0000-0000-0000-000000000000}"/>
            </ac:spMkLst>
          </pc:spChg>
          <pc:spChg chg="del mod">
            <ac:chgData name="Mike Bloys" userId="1248c4d8-7b2b-4b32-b8bd-163ae845f9bb" providerId="ADAL" clId="{01E9ADC5-05FF-4A9D-8F18-67D15032B835}" dt="2020-04-22T08:17:32.368" v="18" actId="478"/>
            <ac:spMkLst>
              <pc:docMk/>
              <pc:sldMasterMk cId="4112846155" sldId="2147483660"/>
              <pc:sldLayoutMk cId="1415037018" sldId="2147483665"/>
              <ac:spMk id="12" creationId="{00000000-0000-0000-0000-000000000000}"/>
            </ac:spMkLst>
          </pc:spChg>
          <pc:spChg chg="add mod">
            <ac:chgData name="Mike Bloys" userId="1248c4d8-7b2b-4b32-b8bd-163ae845f9bb" providerId="ADAL" clId="{01E9ADC5-05FF-4A9D-8F18-67D15032B835}" dt="2020-04-22T08:17:30.006" v="17"/>
            <ac:spMkLst>
              <pc:docMk/>
              <pc:sldMasterMk cId="4112846155" sldId="2147483660"/>
              <pc:sldLayoutMk cId="1415037018" sldId="2147483665"/>
              <ac:spMk id="13" creationId="{F2B7B718-9085-4736-BAF9-DABDEDF30336}"/>
            </ac:spMkLst>
          </pc:spChg>
          <pc:picChg chg="del mod">
            <ac:chgData name="Mike Bloys" userId="1248c4d8-7b2b-4b32-b8bd-163ae845f9bb" providerId="ADAL" clId="{01E9ADC5-05FF-4A9D-8F18-67D15032B835}" dt="2020-04-22T08:17:32.368" v="18" actId="478"/>
            <ac:picMkLst>
              <pc:docMk/>
              <pc:sldMasterMk cId="4112846155" sldId="2147483660"/>
              <pc:sldLayoutMk cId="1415037018" sldId="2147483665"/>
              <ac:picMk id="2" creationId="{00000000-0000-0000-0000-000000000000}"/>
            </ac:picMkLst>
          </pc:picChg>
          <pc:picChg chg="add">
            <ac:chgData name="Mike Bloys" userId="1248c4d8-7b2b-4b32-b8bd-163ae845f9bb" providerId="ADAL" clId="{01E9ADC5-05FF-4A9D-8F18-67D15032B835}" dt="2020-04-22T08:17:10.686" v="16"/>
            <ac:picMkLst>
              <pc:docMk/>
              <pc:sldMasterMk cId="4112846155" sldId="2147483660"/>
              <pc:sldLayoutMk cId="1415037018" sldId="2147483665"/>
              <ac:picMk id="7" creationId="{132F8379-17A1-4093-9EFE-ED0E785E5E1A}"/>
            </ac:picMkLst>
          </pc:picChg>
          <pc:picChg chg="del">
            <ac:chgData name="Mike Bloys" userId="1248c4d8-7b2b-4b32-b8bd-163ae845f9bb" providerId="ADAL" clId="{01E9ADC5-05FF-4A9D-8F18-67D15032B835}" dt="2020-04-22T08:17:09.839" v="15" actId="478"/>
            <ac:picMkLst>
              <pc:docMk/>
              <pc:sldMasterMk cId="4112846155" sldId="2147483660"/>
              <pc:sldLayoutMk cId="1415037018" sldId="2147483665"/>
              <ac:picMk id="10" creationId="{00000000-0000-0000-0000-000000000000}"/>
            </ac:picMkLst>
          </pc:picChg>
          <pc:picChg chg="add">
            <ac:chgData name="Mike Bloys" userId="1248c4d8-7b2b-4b32-b8bd-163ae845f9bb" providerId="ADAL" clId="{01E9ADC5-05FF-4A9D-8F18-67D15032B835}" dt="2020-04-22T08:17:10.686" v="16"/>
            <ac:picMkLst>
              <pc:docMk/>
              <pc:sldMasterMk cId="4112846155" sldId="2147483660"/>
              <pc:sldLayoutMk cId="1415037018" sldId="2147483665"/>
              <ac:picMk id="11" creationId="{0F202EA9-964D-414B-A79A-E7C6D950C80A}"/>
            </ac:picMkLst>
          </pc:picChg>
          <pc:picChg chg="add del mod modCrop">
            <ac:chgData name="Mike Bloys" userId="1248c4d8-7b2b-4b32-b8bd-163ae845f9bb" providerId="ADAL" clId="{01E9ADC5-05FF-4A9D-8F18-67D15032B835}" dt="2020-04-22T08:46:15.985" v="52" actId="21"/>
            <ac:picMkLst>
              <pc:docMk/>
              <pc:sldMasterMk cId="4112846155" sldId="2147483660"/>
              <pc:sldLayoutMk cId="1415037018" sldId="2147483665"/>
              <ac:picMk id="14" creationId="{838AE3D8-8A87-4EA2-8090-183389392955}"/>
            </ac:picMkLst>
          </pc:picChg>
          <pc:picChg chg="add del mod modCrop">
            <ac:chgData name="Mike Bloys" userId="1248c4d8-7b2b-4b32-b8bd-163ae845f9bb" providerId="ADAL" clId="{01E9ADC5-05FF-4A9D-8F18-67D15032B835}" dt="2020-04-22T09:03:37.369" v="83" actId="21"/>
            <ac:picMkLst>
              <pc:docMk/>
              <pc:sldMasterMk cId="4112846155" sldId="2147483660"/>
              <pc:sldLayoutMk cId="1415037018" sldId="2147483665"/>
              <ac:picMk id="15" creationId="{CDC6F73B-CC5D-4F57-9D8C-E8B29262A07A}"/>
            </ac:picMkLst>
          </pc:picChg>
        </pc:sldLayoutChg>
        <pc:sldLayoutChg chg="addSp delSp modSp">
          <pc:chgData name="Mike Bloys" userId="1248c4d8-7b2b-4b32-b8bd-163ae845f9bb" providerId="ADAL" clId="{01E9ADC5-05FF-4A9D-8F18-67D15032B835}" dt="2020-04-22T08:18:33.897" v="25" actId="207"/>
          <pc:sldLayoutMkLst>
            <pc:docMk/>
            <pc:sldMasterMk cId="4112846155" sldId="2147483660"/>
            <pc:sldLayoutMk cId="2159895046" sldId="2147483666"/>
          </pc:sldLayoutMkLst>
          <pc:spChg chg="del">
            <ac:chgData name="Mike Bloys" userId="1248c4d8-7b2b-4b32-b8bd-163ae845f9bb" providerId="ADAL" clId="{01E9ADC5-05FF-4A9D-8F18-67D15032B835}" dt="2020-04-22T08:18:19.327" v="22" actId="478"/>
            <ac:spMkLst>
              <pc:docMk/>
              <pc:sldMasterMk cId="4112846155" sldId="2147483660"/>
              <pc:sldLayoutMk cId="2159895046" sldId="2147483666"/>
              <ac:spMk id="9" creationId="{00000000-0000-0000-0000-000000000000}"/>
            </ac:spMkLst>
          </pc:spChg>
          <pc:spChg chg="add">
            <ac:chgData name="Mike Bloys" userId="1248c4d8-7b2b-4b32-b8bd-163ae845f9bb" providerId="ADAL" clId="{01E9ADC5-05FF-4A9D-8F18-67D15032B835}" dt="2020-04-22T08:18:19.888" v="23"/>
            <ac:spMkLst>
              <pc:docMk/>
              <pc:sldMasterMk cId="4112846155" sldId="2147483660"/>
              <pc:sldLayoutMk cId="2159895046" sldId="2147483666"/>
              <ac:spMk id="13" creationId="{7F225D18-6228-45A3-B2C0-BB8908E0221B}"/>
            </ac:spMkLst>
          </pc:spChg>
          <pc:spChg chg="mod">
            <ac:chgData name="Mike Bloys" userId="1248c4d8-7b2b-4b32-b8bd-163ae845f9bb" providerId="ADAL" clId="{01E9ADC5-05FF-4A9D-8F18-67D15032B835}" dt="2020-04-22T08:18:33.897" v="25" actId="207"/>
            <ac:spMkLst>
              <pc:docMk/>
              <pc:sldMasterMk cId="4112846155" sldId="2147483660"/>
              <pc:sldLayoutMk cId="2159895046" sldId="2147483666"/>
              <ac:spMk id="42" creationId="{00000000-0000-0000-0000-000000000000}"/>
            </ac:spMkLst>
          </pc:spChg>
          <pc:picChg chg="del">
            <ac:chgData name="Mike Bloys" userId="1248c4d8-7b2b-4b32-b8bd-163ae845f9bb" providerId="ADAL" clId="{01E9ADC5-05FF-4A9D-8F18-67D15032B835}" dt="2020-04-22T08:18:19.327" v="22" actId="478"/>
            <ac:picMkLst>
              <pc:docMk/>
              <pc:sldMasterMk cId="4112846155" sldId="2147483660"/>
              <pc:sldLayoutMk cId="2159895046" sldId="2147483666"/>
              <ac:picMk id="8" creationId="{00000000-0000-0000-0000-000000000000}"/>
            </ac:picMkLst>
          </pc:picChg>
          <pc:picChg chg="del">
            <ac:chgData name="Mike Bloys" userId="1248c4d8-7b2b-4b32-b8bd-163ae845f9bb" providerId="ADAL" clId="{01E9ADC5-05FF-4A9D-8F18-67D15032B835}" dt="2020-04-22T08:18:19.327" v="22" actId="478"/>
            <ac:picMkLst>
              <pc:docMk/>
              <pc:sldMasterMk cId="4112846155" sldId="2147483660"/>
              <pc:sldLayoutMk cId="2159895046" sldId="2147483666"/>
              <ac:picMk id="10" creationId="{00000000-0000-0000-0000-000000000000}"/>
            </ac:picMkLst>
          </pc:picChg>
          <pc:picChg chg="add">
            <ac:chgData name="Mike Bloys" userId="1248c4d8-7b2b-4b32-b8bd-163ae845f9bb" providerId="ADAL" clId="{01E9ADC5-05FF-4A9D-8F18-67D15032B835}" dt="2020-04-22T08:18:19.888" v="23"/>
            <ac:picMkLst>
              <pc:docMk/>
              <pc:sldMasterMk cId="4112846155" sldId="2147483660"/>
              <pc:sldLayoutMk cId="2159895046" sldId="2147483666"/>
              <ac:picMk id="11" creationId="{CF65326C-DE00-42B4-B681-1185DA26AACB}"/>
            </ac:picMkLst>
          </pc:picChg>
          <pc:picChg chg="add">
            <ac:chgData name="Mike Bloys" userId="1248c4d8-7b2b-4b32-b8bd-163ae845f9bb" providerId="ADAL" clId="{01E9ADC5-05FF-4A9D-8F18-67D15032B835}" dt="2020-04-22T08:18:19.888" v="23"/>
            <ac:picMkLst>
              <pc:docMk/>
              <pc:sldMasterMk cId="4112846155" sldId="2147483660"/>
              <pc:sldLayoutMk cId="2159895046" sldId="2147483666"/>
              <ac:picMk id="12" creationId="{06EC641D-93BD-44FB-B922-2DAF70668A48}"/>
            </ac:picMkLst>
          </pc:picChg>
        </pc:sldLayoutChg>
        <pc:sldLayoutChg chg="addSp delSp modSp">
          <pc:chgData name="Mike Bloys" userId="1248c4d8-7b2b-4b32-b8bd-163ae845f9bb" providerId="ADAL" clId="{01E9ADC5-05FF-4A9D-8F18-67D15032B835}" dt="2020-04-22T08:18:54.995" v="30" actId="207"/>
          <pc:sldLayoutMkLst>
            <pc:docMk/>
            <pc:sldMasterMk cId="4112846155" sldId="2147483660"/>
            <pc:sldLayoutMk cId="2484285243" sldId="2147483667"/>
          </pc:sldLayoutMkLst>
          <pc:spChg chg="del">
            <ac:chgData name="Mike Bloys" userId="1248c4d8-7b2b-4b32-b8bd-163ae845f9bb" providerId="ADAL" clId="{01E9ADC5-05FF-4A9D-8F18-67D15032B835}" dt="2020-04-22T08:18:39.919" v="26" actId="478"/>
            <ac:spMkLst>
              <pc:docMk/>
              <pc:sldMasterMk cId="4112846155" sldId="2147483660"/>
              <pc:sldLayoutMk cId="2484285243" sldId="2147483667"/>
              <ac:spMk id="7" creationId="{00000000-0000-0000-0000-000000000000}"/>
            </ac:spMkLst>
          </pc:spChg>
          <pc:spChg chg="add">
            <ac:chgData name="Mike Bloys" userId="1248c4d8-7b2b-4b32-b8bd-163ae845f9bb" providerId="ADAL" clId="{01E9ADC5-05FF-4A9D-8F18-67D15032B835}" dt="2020-04-22T08:18:40.470" v="27"/>
            <ac:spMkLst>
              <pc:docMk/>
              <pc:sldMasterMk cId="4112846155" sldId="2147483660"/>
              <pc:sldLayoutMk cId="2484285243" sldId="2147483667"/>
              <ac:spMk id="10" creationId="{6D2C696E-7BBC-478E-B436-F26FBDA6421C}"/>
            </ac:spMkLst>
          </pc:spChg>
          <pc:spChg chg="mod">
            <ac:chgData name="Mike Bloys" userId="1248c4d8-7b2b-4b32-b8bd-163ae845f9bb" providerId="ADAL" clId="{01E9ADC5-05FF-4A9D-8F18-67D15032B835}" dt="2020-04-22T08:18:54.995" v="30" actId="207"/>
            <ac:spMkLst>
              <pc:docMk/>
              <pc:sldMasterMk cId="4112846155" sldId="2147483660"/>
              <pc:sldLayoutMk cId="2484285243" sldId="2147483667"/>
              <ac:spMk id="43" creationId="{00000000-0000-0000-0000-000000000000}"/>
            </ac:spMkLst>
          </pc:spChg>
          <pc:picChg chg="del">
            <ac:chgData name="Mike Bloys" userId="1248c4d8-7b2b-4b32-b8bd-163ae845f9bb" providerId="ADAL" clId="{01E9ADC5-05FF-4A9D-8F18-67D15032B835}" dt="2020-04-22T08:18:39.919" v="26" actId="478"/>
            <ac:picMkLst>
              <pc:docMk/>
              <pc:sldMasterMk cId="4112846155" sldId="2147483660"/>
              <pc:sldLayoutMk cId="2484285243" sldId="2147483667"/>
              <ac:picMk id="6" creationId="{00000000-0000-0000-0000-000000000000}"/>
            </ac:picMkLst>
          </pc:picChg>
          <pc:picChg chg="add">
            <ac:chgData name="Mike Bloys" userId="1248c4d8-7b2b-4b32-b8bd-163ae845f9bb" providerId="ADAL" clId="{01E9ADC5-05FF-4A9D-8F18-67D15032B835}" dt="2020-04-22T08:18:40.470" v="27"/>
            <ac:picMkLst>
              <pc:docMk/>
              <pc:sldMasterMk cId="4112846155" sldId="2147483660"/>
              <pc:sldLayoutMk cId="2484285243" sldId="2147483667"/>
              <ac:picMk id="8" creationId="{B439FC24-48D4-4013-8BB0-ECE6DE63A198}"/>
            </ac:picMkLst>
          </pc:picChg>
          <pc:picChg chg="add del">
            <ac:chgData name="Mike Bloys" userId="1248c4d8-7b2b-4b32-b8bd-163ae845f9bb" providerId="ADAL" clId="{01E9ADC5-05FF-4A9D-8F18-67D15032B835}" dt="2020-04-22T08:18:43.011" v="28" actId="478"/>
            <ac:picMkLst>
              <pc:docMk/>
              <pc:sldMasterMk cId="4112846155" sldId="2147483660"/>
              <pc:sldLayoutMk cId="2484285243" sldId="2147483667"/>
              <ac:picMk id="9" creationId="{62D5FE8B-B536-42EF-BF3C-8B948ED3043F}"/>
            </ac:picMkLst>
          </pc:picChg>
        </pc:sldLayoutChg>
        <pc:sldLayoutChg chg="addSp delSp modSp">
          <pc:chgData name="Mike Bloys" userId="1248c4d8-7b2b-4b32-b8bd-163ae845f9bb" providerId="ADAL" clId="{01E9ADC5-05FF-4A9D-8F18-67D15032B835}" dt="2020-04-22T08:19:16.593" v="35" actId="207"/>
          <pc:sldLayoutMkLst>
            <pc:docMk/>
            <pc:sldMasterMk cId="4112846155" sldId="2147483660"/>
            <pc:sldLayoutMk cId="88482964" sldId="2147483668"/>
          </pc:sldLayoutMkLst>
          <pc:spChg chg="del">
            <ac:chgData name="Mike Bloys" userId="1248c4d8-7b2b-4b32-b8bd-163ae845f9bb" providerId="ADAL" clId="{01E9ADC5-05FF-4A9D-8F18-67D15032B835}" dt="2020-04-22T08:19:02.350" v="31" actId="478"/>
            <ac:spMkLst>
              <pc:docMk/>
              <pc:sldMasterMk cId="4112846155" sldId="2147483660"/>
              <pc:sldLayoutMk cId="88482964" sldId="2147483668"/>
              <ac:spMk id="8" creationId="{00000000-0000-0000-0000-000000000000}"/>
            </ac:spMkLst>
          </pc:spChg>
          <pc:spChg chg="add">
            <ac:chgData name="Mike Bloys" userId="1248c4d8-7b2b-4b32-b8bd-163ae845f9bb" providerId="ADAL" clId="{01E9ADC5-05FF-4A9D-8F18-67D15032B835}" dt="2020-04-22T08:19:02.903" v="32"/>
            <ac:spMkLst>
              <pc:docMk/>
              <pc:sldMasterMk cId="4112846155" sldId="2147483660"/>
              <pc:sldLayoutMk cId="88482964" sldId="2147483668"/>
              <ac:spMk id="11" creationId="{ABB1FEEB-1DD2-40C0-92E3-E19386DA5E07}"/>
            </ac:spMkLst>
          </pc:spChg>
          <pc:spChg chg="mod">
            <ac:chgData name="Mike Bloys" userId="1248c4d8-7b2b-4b32-b8bd-163ae845f9bb" providerId="ADAL" clId="{01E9ADC5-05FF-4A9D-8F18-67D15032B835}" dt="2020-04-22T08:19:16.593" v="35" actId="207"/>
            <ac:spMkLst>
              <pc:docMk/>
              <pc:sldMasterMk cId="4112846155" sldId="2147483660"/>
              <pc:sldLayoutMk cId="88482964" sldId="2147483668"/>
              <ac:spMk id="46" creationId="{00000000-0000-0000-0000-000000000000}"/>
            </ac:spMkLst>
          </pc:spChg>
          <pc:picChg chg="del">
            <ac:chgData name="Mike Bloys" userId="1248c4d8-7b2b-4b32-b8bd-163ae845f9bb" providerId="ADAL" clId="{01E9ADC5-05FF-4A9D-8F18-67D15032B835}" dt="2020-04-22T08:19:02.350" v="31" actId="478"/>
            <ac:picMkLst>
              <pc:docMk/>
              <pc:sldMasterMk cId="4112846155" sldId="2147483660"/>
              <pc:sldLayoutMk cId="88482964" sldId="2147483668"/>
              <ac:picMk id="7" creationId="{00000000-0000-0000-0000-000000000000}"/>
            </ac:picMkLst>
          </pc:picChg>
          <pc:picChg chg="add">
            <ac:chgData name="Mike Bloys" userId="1248c4d8-7b2b-4b32-b8bd-163ae845f9bb" providerId="ADAL" clId="{01E9ADC5-05FF-4A9D-8F18-67D15032B835}" dt="2020-04-22T08:19:02.903" v="32"/>
            <ac:picMkLst>
              <pc:docMk/>
              <pc:sldMasterMk cId="4112846155" sldId="2147483660"/>
              <pc:sldLayoutMk cId="88482964" sldId="2147483668"/>
              <ac:picMk id="9" creationId="{41DA702F-37C2-4738-805F-F2F94A5AC348}"/>
            </ac:picMkLst>
          </pc:picChg>
          <pc:picChg chg="add del">
            <ac:chgData name="Mike Bloys" userId="1248c4d8-7b2b-4b32-b8bd-163ae845f9bb" providerId="ADAL" clId="{01E9ADC5-05FF-4A9D-8F18-67D15032B835}" dt="2020-04-22T08:19:05.281" v="33" actId="478"/>
            <ac:picMkLst>
              <pc:docMk/>
              <pc:sldMasterMk cId="4112846155" sldId="2147483660"/>
              <pc:sldLayoutMk cId="88482964" sldId="2147483668"/>
              <ac:picMk id="10" creationId="{550FC807-C193-475A-A9BF-7058433CDD04}"/>
            </ac:picMkLst>
          </pc:picChg>
        </pc:sldLayoutChg>
        <pc:sldLayoutChg chg="addSp delSp modSp">
          <pc:chgData name="Mike Bloys" userId="1248c4d8-7b2b-4b32-b8bd-163ae845f9bb" providerId="ADAL" clId="{01E9ADC5-05FF-4A9D-8F18-67D15032B835}" dt="2020-04-22T08:19:40.541" v="40"/>
          <pc:sldLayoutMkLst>
            <pc:docMk/>
            <pc:sldMasterMk cId="4112846155" sldId="2147483660"/>
            <pc:sldLayoutMk cId="2302417356" sldId="2147483669"/>
          </pc:sldLayoutMkLst>
          <pc:spChg chg="mod">
            <ac:chgData name="Mike Bloys" userId="1248c4d8-7b2b-4b32-b8bd-163ae845f9bb" providerId="ADAL" clId="{01E9ADC5-05FF-4A9D-8F18-67D15032B835}" dt="2020-04-22T08:19:40.541" v="40"/>
            <ac:spMkLst>
              <pc:docMk/>
              <pc:sldMasterMk cId="4112846155" sldId="2147483660"/>
              <pc:sldLayoutMk cId="2302417356" sldId="2147483669"/>
              <ac:spMk id="2" creationId="{00000000-0000-0000-0000-000000000000}"/>
            </ac:spMkLst>
          </pc:spChg>
          <pc:spChg chg="add">
            <ac:chgData name="Mike Bloys" userId="1248c4d8-7b2b-4b32-b8bd-163ae845f9bb" providerId="ADAL" clId="{01E9ADC5-05FF-4A9D-8F18-67D15032B835}" dt="2020-04-22T08:19:21.826" v="37"/>
            <ac:spMkLst>
              <pc:docMk/>
              <pc:sldMasterMk cId="4112846155" sldId="2147483660"/>
              <pc:sldLayoutMk cId="2302417356" sldId="2147483669"/>
              <ac:spMk id="9" creationId="{328C27A1-CF08-499E-8C71-5A5E33623980}"/>
            </ac:spMkLst>
          </pc:spChg>
          <pc:spChg chg="del">
            <ac:chgData name="Mike Bloys" userId="1248c4d8-7b2b-4b32-b8bd-163ae845f9bb" providerId="ADAL" clId="{01E9ADC5-05FF-4A9D-8F18-67D15032B835}" dt="2020-04-22T08:19:21.262" v="36" actId="478"/>
            <ac:spMkLst>
              <pc:docMk/>
              <pc:sldMasterMk cId="4112846155" sldId="2147483660"/>
              <pc:sldLayoutMk cId="2302417356" sldId="2147483669"/>
              <ac:spMk id="10" creationId="{00000000-0000-0000-0000-000000000000}"/>
            </ac:spMkLst>
          </pc:spChg>
          <pc:picChg chg="del">
            <ac:chgData name="Mike Bloys" userId="1248c4d8-7b2b-4b32-b8bd-163ae845f9bb" providerId="ADAL" clId="{01E9ADC5-05FF-4A9D-8F18-67D15032B835}" dt="2020-04-22T08:19:21.262" v="36" actId="478"/>
            <ac:picMkLst>
              <pc:docMk/>
              <pc:sldMasterMk cId="4112846155" sldId="2147483660"/>
              <pc:sldLayoutMk cId="2302417356" sldId="2147483669"/>
              <ac:picMk id="6" creationId="{00000000-0000-0000-0000-000000000000}"/>
            </ac:picMkLst>
          </pc:picChg>
          <pc:picChg chg="add">
            <ac:chgData name="Mike Bloys" userId="1248c4d8-7b2b-4b32-b8bd-163ae845f9bb" providerId="ADAL" clId="{01E9ADC5-05FF-4A9D-8F18-67D15032B835}" dt="2020-04-22T08:19:21.826" v="37"/>
            <ac:picMkLst>
              <pc:docMk/>
              <pc:sldMasterMk cId="4112846155" sldId="2147483660"/>
              <pc:sldLayoutMk cId="2302417356" sldId="2147483669"/>
              <ac:picMk id="7" creationId="{3356C948-6F5B-476B-8FC3-17D969704E3A}"/>
            </ac:picMkLst>
          </pc:picChg>
          <pc:picChg chg="add">
            <ac:chgData name="Mike Bloys" userId="1248c4d8-7b2b-4b32-b8bd-163ae845f9bb" providerId="ADAL" clId="{01E9ADC5-05FF-4A9D-8F18-67D15032B835}" dt="2020-04-22T08:19:21.826" v="37"/>
            <ac:picMkLst>
              <pc:docMk/>
              <pc:sldMasterMk cId="4112846155" sldId="2147483660"/>
              <pc:sldLayoutMk cId="2302417356" sldId="2147483669"/>
              <ac:picMk id="8" creationId="{D6F9962A-1F1A-477B-9EBF-ACA00C788C35}"/>
            </ac:picMkLst>
          </pc:picChg>
          <pc:picChg chg="del">
            <ac:chgData name="Mike Bloys" userId="1248c4d8-7b2b-4b32-b8bd-163ae845f9bb" providerId="ADAL" clId="{01E9ADC5-05FF-4A9D-8F18-67D15032B835}" dt="2020-04-22T08:19:21.262" v="36" actId="478"/>
            <ac:picMkLst>
              <pc:docMk/>
              <pc:sldMasterMk cId="4112846155" sldId="2147483660"/>
              <pc:sldLayoutMk cId="2302417356" sldId="2147483669"/>
              <ac:picMk id="11" creationId="{00000000-0000-0000-0000-000000000000}"/>
            </ac:picMkLst>
          </pc:picChg>
        </pc:sldLayoutChg>
        <pc:sldLayoutChg chg="addSp mod">
          <pc:chgData name="Mike Bloys" userId="1248c4d8-7b2b-4b32-b8bd-163ae845f9bb" providerId="ADAL" clId="{01E9ADC5-05FF-4A9D-8F18-67D15032B835}" dt="2020-04-22T08:19:55.364" v="41"/>
          <pc:sldLayoutMkLst>
            <pc:docMk/>
            <pc:sldMasterMk cId="4112846155" sldId="2147483660"/>
            <pc:sldLayoutMk cId="3344362355" sldId="2147483670"/>
          </pc:sldLayoutMkLst>
          <pc:picChg chg="add">
            <ac:chgData name="Mike Bloys" userId="1248c4d8-7b2b-4b32-b8bd-163ae845f9bb" providerId="ADAL" clId="{01E9ADC5-05FF-4A9D-8F18-67D15032B835}" dt="2020-04-22T08:19:55.364" v="41"/>
            <ac:picMkLst>
              <pc:docMk/>
              <pc:sldMasterMk cId="4112846155" sldId="2147483660"/>
              <pc:sldLayoutMk cId="3344362355" sldId="2147483670"/>
              <ac:picMk id="10" creationId="{BBAEF4FD-A2FD-43A0-96F8-2E945DB8814D}"/>
            </ac:picMkLst>
          </pc:picChg>
        </pc:sldLayoutChg>
        <pc:sldLayoutChg chg="delSp">
          <pc:chgData name="Mike Bloys" userId="1248c4d8-7b2b-4b32-b8bd-163ae845f9bb" providerId="ADAL" clId="{01E9ADC5-05FF-4A9D-8F18-67D15032B835}" dt="2020-04-22T10:10:34.257" v="147" actId="478"/>
          <pc:sldLayoutMkLst>
            <pc:docMk/>
            <pc:sldMasterMk cId="4112846155" sldId="2147483660"/>
            <pc:sldLayoutMk cId="4065353962" sldId="2147483671"/>
          </pc:sldLayoutMkLst>
          <pc:spChg chg="del">
            <ac:chgData name="Mike Bloys" userId="1248c4d8-7b2b-4b32-b8bd-163ae845f9bb" providerId="ADAL" clId="{01E9ADC5-05FF-4A9D-8F18-67D15032B835}" dt="2020-04-22T10:10:34.257" v="147" actId="478"/>
            <ac:spMkLst>
              <pc:docMk/>
              <pc:sldMasterMk cId="4112846155" sldId="2147483660"/>
              <pc:sldLayoutMk cId="4065353962" sldId="2147483671"/>
              <ac:spMk id="9" creationId="{00000000-0000-0000-0000-000000000000}"/>
            </ac:spMkLst>
          </pc:spChg>
        </pc:sldLayoutChg>
      </pc:sldMasterChg>
    </pc:docChg>
  </pc:docChgLst>
  <pc:docChgLst>
    <pc:chgData name="James Franklin" userId="cf915d05-507f-491f-b4a6-b2aa085ee4b1" providerId="ADAL" clId="{C647E867-52FE-4FCD-8746-DFBE90087D80}"/>
    <pc:docChg chg="undo custSel modSld">
      <pc:chgData name="James Franklin" userId="cf915d05-507f-491f-b4a6-b2aa085ee4b1" providerId="ADAL" clId="{C647E867-52FE-4FCD-8746-DFBE90087D80}" dt="2020-04-29T10:40:05.205" v="24" actId="1036"/>
      <pc:docMkLst>
        <pc:docMk/>
      </pc:docMkLst>
      <pc:sldChg chg="addSp delSp modSp">
        <pc:chgData name="James Franklin" userId="cf915d05-507f-491f-b4a6-b2aa085ee4b1" providerId="ADAL" clId="{C647E867-52FE-4FCD-8746-DFBE90087D80}" dt="2020-04-29T10:40:05.205" v="24" actId="1036"/>
        <pc:sldMkLst>
          <pc:docMk/>
          <pc:sldMk cId="3525879698" sldId="269"/>
        </pc:sldMkLst>
        <pc:spChg chg="add del mod">
          <ac:chgData name="James Franklin" userId="cf915d05-507f-491f-b4a6-b2aa085ee4b1" providerId="ADAL" clId="{C647E867-52FE-4FCD-8746-DFBE90087D80}" dt="2020-04-29T10:40:05.205" v="24" actId="1036"/>
          <ac:spMkLst>
            <pc:docMk/>
            <pc:sldMk cId="3525879698" sldId="269"/>
            <ac:spMk id="3" creationId="{00000000-0000-0000-0000-000000000000}"/>
          </ac:spMkLst>
        </pc:spChg>
        <pc:spChg chg="add del mod">
          <ac:chgData name="James Franklin" userId="cf915d05-507f-491f-b4a6-b2aa085ee4b1" providerId="ADAL" clId="{C647E867-52FE-4FCD-8746-DFBE90087D80}" dt="2020-04-29T10:39:02.753" v="7" actId="21"/>
          <ac:spMkLst>
            <pc:docMk/>
            <pc:sldMk cId="3525879698" sldId="269"/>
            <ac:spMk id="6" creationId="{3B151DA3-958E-452C-9480-D561D0B8A3B7}"/>
          </ac:spMkLst>
        </pc:spChg>
        <pc:spChg chg="add del mod">
          <ac:chgData name="James Franklin" userId="cf915d05-507f-491f-b4a6-b2aa085ee4b1" providerId="ADAL" clId="{C647E867-52FE-4FCD-8746-DFBE90087D80}" dt="2020-04-29T10:39:28.977" v="14"/>
          <ac:spMkLst>
            <pc:docMk/>
            <pc:sldMk cId="3525879698" sldId="269"/>
            <ac:spMk id="7" creationId="{FCA3583B-AAF6-4025-A482-4D9EC6EC4E81}"/>
          </ac:spMkLst>
        </pc:spChg>
        <pc:spChg chg="add del mod">
          <ac:chgData name="James Franklin" userId="cf915d05-507f-491f-b4a6-b2aa085ee4b1" providerId="ADAL" clId="{C647E867-52FE-4FCD-8746-DFBE90087D80}" dt="2020-04-29T10:39:28.977" v="14"/>
          <ac:spMkLst>
            <pc:docMk/>
            <pc:sldMk cId="3525879698" sldId="269"/>
            <ac:spMk id="8" creationId="{5C3F6ED0-ADAB-431F-BE43-8685DB81D741}"/>
          </ac:spMkLst>
        </pc:spChg>
        <pc:spChg chg="add del mod">
          <ac:chgData name="James Franklin" userId="cf915d05-507f-491f-b4a6-b2aa085ee4b1" providerId="ADAL" clId="{C647E867-52FE-4FCD-8746-DFBE90087D80}" dt="2020-04-29T10:39:55.862" v="17"/>
          <ac:spMkLst>
            <pc:docMk/>
            <pc:sldMk cId="3525879698" sldId="269"/>
            <ac:spMk id="9" creationId="{873A9B45-EFDB-44BE-8C20-69B3B52F6C60}"/>
          </ac:spMkLst>
        </pc:spChg>
        <pc:spChg chg="add del mod">
          <ac:chgData name="James Franklin" userId="cf915d05-507f-491f-b4a6-b2aa085ee4b1" providerId="ADAL" clId="{C647E867-52FE-4FCD-8746-DFBE90087D80}" dt="2020-04-29T10:39:55.862" v="17"/>
          <ac:spMkLst>
            <pc:docMk/>
            <pc:sldMk cId="3525879698" sldId="269"/>
            <ac:spMk id="10" creationId="{C0CDB550-5E35-45A1-9C4F-D9F5BA1595F3}"/>
          </ac:spMkLst>
        </pc:spChg>
        <pc:graphicFrameChg chg="modGraphic">
          <ac:chgData name="James Franklin" userId="cf915d05-507f-491f-b4a6-b2aa085ee4b1" providerId="ADAL" clId="{C647E867-52FE-4FCD-8746-DFBE90087D80}" dt="2020-04-29T10:38:58.895" v="5" actId="20577"/>
          <ac:graphicFrameMkLst>
            <pc:docMk/>
            <pc:sldMk cId="3525879698" sldId="269"/>
            <ac:graphicFrameMk id="4" creationId="{00000000-0000-0000-0000-000000000000}"/>
          </ac:graphicFrameMkLst>
        </pc:graphicFrameChg>
      </pc:sldChg>
      <pc:sldChg chg="addSp delSp modSp">
        <pc:chgData name="James Franklin" userId="cf915d05-507f-491f-b4a6-b2aa085ee4b1" providerId="ADAL" clId="{C647E867-52FE-4FCD-8746-DFBE90087D80}" dt="2020-04-29T10:39:43.005" v="15" actId="255"/>
        <pc:sldMkLst>
          <pc:docMk/>
          <pc:sldMk cId="419022179" sldId="270"/>
        </pc:sldMkLst>
        <pc:spChg chg="del mod">
          <ac:chgData name="James Franklin" userId="cf915d05-507f-491f-b4a6-b2aa085ee4b1" providerId="ADAL" clId="{C647E867-52FE-4FCD-8746-DFBE90087D80}" dt="2020-04-29T10:39:11.945" v="10" actId="478"/>
          <ac:spMkLst>
            <pc:docMk/>
            <pc:sldMk cId="419022179" sldId="270"/>
            <ac:spMk id="3" creationId="{00000000-0000-0000-0000-000000000000}"/>
          </ac:spMkLst>
        </pc:spChg>
        <pc:spChg chg="add del mod">
          <ac:chgData name="James Franklin" userId="cf915d05-507f-491f-b4a6-b2aa085ee4b1" providerId="ADAL" clId="{C647E867-52FE-4FCD-8746-DFBE90087D80}" dt="2020-04-29T10:39:21.132" v="12"/>
          <ac:spMkLst>
            <pc:docMk/>
            <pc:sldMk cId="419022179" sldId="270"/>
            <ac:spMk id="4" creationId="{A7D5BE77-713D-4E37-BE17-8F0F910D74B8}"/>
          </ac:spMkLst>
        </pc:spChg>
        <pc:spChg chg="add del">
          <ac:chgData name="James Franklin" userId="cf915d05-507f-491f-b4a6-b2aa085ee4b1" providerId="ADAL" clId="{C647E867-52FE-4FCD-8746-DFBE90087D80}" dt="2020-04-29T10:39:10.312" v="9"/>
          <ac:spMkLst>
            <pc:docMk/>
            <pc:sldMk cId="419022179" sldId="270"/>
            <ac:spMk id="5" creationId="{466B3C20-D405-45C5-93CB-1CA65EE9227C}"/>
          </ac:spMkLst>
        </pc:spChg>
        <pc:spChg chg="add mod">
          <ac:chgData name="James Franklin" userId="cf915d05-507f-491f-b4a6-b2aa085ee4b1" providerId="ADAL" clId="{C647E867-52FE-4FCD-8746-DFBE90087D80}" dt="2020-04-29T10:39:43.005" v="15" actId="255"/>
          <ac:spMkLst>
            <pc:docMk/>
            <pc:sldMk cId="419022179" sldId="270"/>
            <ac:spMk id="7" creationId="{F20845C1-A856-4BE7-806E-DF7D873652C1}"/>
          </ac:spMkLst>
        </pc:spChg>
      </pc:sldChg>
    </pc:docChg>
  </pc:docChgLst>
  <pc:docChgLst>
    <pc:chgData name="Mike Bloys" userId="1248c4d8-7b2b-4b32-b8bd-163ae845f9bb" providerId="ADAL" clId="{9269F37B-7A97-4E9B-8AAC-451623546B5B}"/>
    <pc:docChg chg="undo custSel delSld modSld">
      <pc:chgData name="Mike Bloys" userId="1248c4d8-7b2b-4b32-b8bd-163ae845f9bb" providerId="ADAL" clId="{9269F37B-7A97-4E9B-8AAC-451623546B5B}" dt="2020-04-28T15:53:24.489" v="28" actId="207"/>
      <pc:docMkLst>
        <pc:docMk/>
      </pc:docMkLst>
      <pc:sldChg chg="modSp">
        <pc:chgData name="Mike Bloys" userId="1248c4d8-7b2b-4b32-b8bd-163ae845f9bb" providerId="ADAL" clId="{9269F37B-7A97-4E9B-8AAC-451623546B5B}" dt="2020-04-28T15:53:24.489" v="28" actId="207"/>
        <pc:sldMkLst>
          <pc:docMk/>
          <pc:sldMk cId="4240696584" sldId="272"/>
        </pc:sldMkLst>
        <pc:spChg chg="mod">
          <ac:chgData name="Mike Bloys" userId="1248c4d8-7b2b-4b32-b8bd-163ae845f9bb" providerId="ADAL" clId="{9269F37B-7A97-4E9B-8AAC-451623546B5B}" dt="2020-04-28T15:53:24.489" v="28" actId="207"/>
          <ac:spMkLst>
            <pc:docMk/>
            <pc:sldMk cId="4240696584" sldId="272"/>
            <ac:spMk id="3" creationId="{00000000-0000-0000-0000-000000000000}"/>
          </ac:spMkLst>
        </pc:spChg>
      </pc:sldChg>
      <pc:sldChg chg="delCm">
        <pc:chgData name="Mike Bloys" userId="1248c4d8-7b2b-4b32-b8bd-163ae845f9bb" providerId="ADAL" clId="{9269F37B-7A97-4E9B-8AAC-451623546B5B}" dt="2020-04-28T15:52:00.367" v="16" actId="1592"/>
        <pc:sldMkLst>
          <pc:docMk/>
          <pc:sldMk cId="2860206106" sldId="278"/>
        </pc:sldMkLst>
      </pc:sldChg>
      <pc:sldChg chg="addSp delSp modSp">
        <pc:chgData name="Mike Bloys" userId="1248c4d8-7b2b-4b32-b8bd-163ae845f9bb" providerId="ADAL" clId="{9269F37B-7A97-4E9B-8AAC-451623546B5B}" dt="2020-04-28T15:53:04.458" v="25" actId="207"/>
        <pc:sldMkLst>
          <pc:docMk/>
          <pc:sldMk cId="2059034022" sldId="280"/>
        </pc:sldMkLst>
        <pc:spChg chg="mod">
          <ac:chgData name="Mike Bloys" userId="1248c4d8-7b2b-4b32-b8bd-163ae845f9bb" providerId="ADAL" clId="{9269F37B-7A97-4E9B-8AAC-451623546B5B}" dt="2020-04-28T15:53:04.458" v="25" actId="207"/>
          <ac:spMkLst>
            <pc:docMk/>
            <pc:sldMk cId="2059034022" sldId="280"/>
            <ac:spMk id="3" creationId="{00000000-0000-0000-0000-000000000000}"/>
          </ac:spMkLst>
        </pc:spChg>
        <pc:spChg chg="add del mod">
          <ac:chgData name="Mike Bloys" userId="1248c4d8-7b2b-4b32-b8bd-163ae845f9bb" providerId="ADAL" clId="{9269F37B-7A97-4E9B-8AAC-451623546B5B}" dt="2020-04-28T15:52:35.515" v="17"/>
          <ac:spMkLst>
            <pc:docMk/>
            <pc:sldMk cId="2059034022" sldId="280"/>
            <ac:spMk id="4" creationId="{1DD637BC-CF08-4AE7-9D4C-2EFB2344EC92}"/>
          </ac:spMkLst>
        </pc:spChg>
        <pc:spChg chg="add del mod">
          <ac:chgData name="Mike Bloys" userId="1248c4d8-7b2b-4b32-b8bd-163ae845f9bb" providerId="ADAL" clId="{9269F37B-7A97-4E9B-8AAC-451623546B5B}" dt="2020-04-28T15:52:35.515" v="17"/>
          <ac:spMkLst>
            <pc:docMk/>
            <pc:sldMk cId="2059034022" sldId="280"/>
            <ac:spMk id="5" creationId="{C93BBD0E-CB84-40BD-82F7-164E016B3C63}"/>
          </ac:spMkLst>
        </pc:spChg>
      </pc:sldChg>
      <pc:sldChg chg="del">
        <pc:chgData name="Mike Bloys" userId="1248c4d8-7b2b-4b32-b8bd-163ae845f9bb" providerId="ADAL" clId="{9269F37B-7A97-4E9B-8AAC-451623546B5B}" dt="2020-04-28T15:48:38.130" v="0" actId="47"/>
        <pc:sldMkLst>
          <pc:docMk/>
          <pc:sldMk cId="2420684328" sldId="282"/>
        </pc:sldMkLst>
      </pc:sldChg>
      <pc:sldChg chg="addSp modSp delCm">
        <pc:chgData name="Mike Bloys" userId="1248c4d8-7b2b-4b32-b8bd-163ae845f9bb" providerId="ADAL" clId="{9269F37B-7A97-4E9B-8AAC-451623546B5B}" dt="2020-04-28T15:51:40.527" v="15" actId="1592"/>
        <pc:sldMkLst>
          <pc:docMk/>
          <pc:sldMk cId="3486872256" sldId="284"/>
        </pc:sldMkLst>
        <pc:spChg chg="ord">
          <ac:chgData name="Mike Bloys" userId="1248c4d8-7b2b-4b32-b8bd-163ae845f9bb" providerId="ADAL" clId="{9269F37B-7A97-4E9B-8AAC-451623546B5B}" dt="2020-04-28T15:51:06.170" v="13" actId="167"/>
          <ac:spMkLst>
            <pc:docMk/>
            <pc:sldMk cId="3486872256" sldId="284"/>
            <ac:spMk id="3" creationId="{D53369EF-5B94-4B7A-B335-5C250B7FEDF7}"/>
          </ac:spMkLst>
        </pc:spChg>
        <pc:spChg chg="add mod">
          <ac:chgData name="Mike Bloys" userId="1248c4d8-7b2b-4b32-b8bd-163ae845f9bb" providerId="ADAL" clId="{9269F37B-7A97-4E9B-8AAC-451623546B5B}" dt="2020-04-28T15:50:52.890" v="12" actId="14100"/>
          <ac:spMkLst>
            <pc:docMk/>
            <pc:sldMk cId="3486872256" sldId="284"/>
            <ac:spMk id="5" creationId="{21D01292-1FA7-45FD-9CF3-B03727D5F31F}"/>
          </ac:spMkLst>
        </pc:spChg>
        <pc:cxnChg chg="mod">
          <ac:chgData name="Mike Bloys" userId="1248c4d8-7b2b-4b32-b8bd-163ae845f9bb" providerId="ADAL" clId="{9269F37B-7A97-4E9B-8AAC-451623546B5B}" dt="2020-04-28T15:51:21.337" v="14" actId="14100"/>
          <ac:cxnSpMkLst>
            <pc:docMk/>
            <pc:sldMk cId="3486872256" sldId="284"/>
            <ac:cxnSpMk id="82" creationId="{ED207C88-6E41-420C-8C6F-317DDBB2149E}"/>
          </ac:cxnSpMkLst>
        </pc:cxnChg>
      </pc:sldChg>
    </pc:docChg>
  </pc:docChgLst>
  <pc:docChgLst>
    <pc:chgData name="James Franklin" userId="cf915d05-507f-491f-b4a6-b2aa085ee4b1" providerId="ADAL" clId="{B483738E-E199-4F68-A7AD-FC6753B6ED01}"/>
    <pc:docChg chg="undo redo custSel delSld modSld">
      <pc:chgData name="James Franklin" userId="cf915d05-507f-491f-b4a6-b2aa085ee4b1" providerId="ADAL" clId="{B483738E-E199-4F68-A7AD-FC6753B6ED01}" dt="2020-06-04T11:01:19.368" v="1118" actId="478"/>
      <pc:docMkLst>
        <pc:docMk/>
      </pc:docMkLst>
      <pc:sldChg chg="modSp mod">
        <pc:chgData name="James Franklin" userId="cf915d05-507f-491f-b4a6-b2aa085ee4b1" providerId="ADAL" clId="{B483738E-E199-4F68-A7AD-FC6753B6ED01}" dt="2020-06-04T10:58:43.446" v="1117" actId="20577"/>
        <pc:sldMkLst>
          <pc:docMk/>
          <pc:sldMk cId="4189756368" sldId="260"/>
        </pc:sldMkLst>
        <pc:spChg chg="mod">
          <ac:chgData name="James Franklin" userId="cf915d05-507f-491f-b4a6-b2aa085ee4b1" providerId="ADAL" clId="{B483738E-E199-4F68-A7AD-FC6753B6ED01}" dt="2020-06-04T10:58:43.446" v="1117" actId="20577"/>
          <ac:spMkLst>
            <pc:docMk/>
            <pc:sldMk cId="4189756368" sldId="260"/>
            <ac:spMk id="5" creationId="{00000000-0000-0000-0000-000000000000}"/>
          </ac:spMkLst>
        </pc:spChg>
      </pc:sldChg>
      <pc:sldChg chg="modSp mod">
        <pc:chgData name="James Franklin" userId="cf915d05-507f-491f-b4a6-b2aa085ee4b1" providerId="ADAL" clId="{B483738E-E199-4F68-A7AD-FC6753B6ED01}" dt="2020-05-29T11:58:56.471" v="20" actId="20577"/>
        <pc:sldMkLst>
          <pc:docMk/>
          <pc:sldMk cId="1568578865" sldId="262"/>
        </pc:sldMkLst>
        <pc:spChg chg="mod">
          <ac:chgData name="James Franklin" userId="cf915d05-507f-491f-b4a6-b2aa085ee4b1" providerId="ADAL" clId="{B483738E-E199-4F68-A7AD-FC6753B6ED01}" dt="2020-05-29T11:58:56.471" v="20" actId="20577"/>
          <ac:spMkLst>
            <pc:docMk/>
            <pc:sldMk cId="1568578865" sldId="262"/>
            <ac:spMk id="4" creationId="{00000000-0000-0000-0000-000000000000}"/>
          </ac:spMkLst>
        </pc:spChg>
      </pc:sldChg>
      <pc:sldChg chg="modSp mod">
        <pc:chgData name="James Franklin" userId="cf915d05-507f-491f-b4a6-b2aa085ee4b1" providerId="ADAL" clId="{B483738E-E199-4F68-A7AD-FC6753B6ED01}" dt="2020-05-29T12:01:05.399" v="82" actId="20577"/>
        <pc:sldMkLst>
          <pc:docMk/>
          <pc:sldMk cId="2421935806" sldId="263"/>
        </pc:sldMkLst>
        <pc:spChg chg="mod">
          <ac:chgData name="James Franklin" userId="cf915d05-507f-491f-b4a6-b2aa085ee4b1" providerId="ADAL" clId="{B483738E-E199-4F68-A7AD-FC6753B6ED01}" dt="2020-05-29T12:01:05.399" v="82" actId="20577"/>
          <ac:spMkLst>
            <pc:docMk/>
            <pc:sldMk cId="2421935806" sldId="263"/>
            <ac:spMk id="4" creationId="{00000000-0000-0000-0000-000000000000}"/>
          </ac:spMkLst>
        </pc:spChg>
      </pc:sldChg>
      <pc:sldChg chg="modSp mod">
        <pc:chgData name="James Franklin" userId="cf915d05-507f-491f-b4a6-b2aa085ee4b1" providerId="ADAL" clId="{B483738E-E199-4F68-A7AD-FC6753B6ED01}" dt="2020-05-29T13:12:06.784" v="239" actId="20577"/>
        <pc:sldMkLst>
          <pc:docMk/>
          <pc:sldMk cId="778514331" sldId="264"/>
        </pc:sldMkLst>
        <pc:spChg chg="mod">
          <ac:chgData name="James Franklin" userId="cf915d05-507f-491f-b4a6-b2aa085ee4b1" providerId="ADAL" clId="{B483738E-E199-4F68-A7AD-FC6753B6ED01}" dt="2020-05-29T13:12:06.784" v="239" actId="20577"/>
          <ac:spMkLst>
            <pc:docMk/>
            <pc:sldMk cId="778514331" sldId="264"/>
            <ac:spMk id="3" creationId="{00000000-0000-0000-0000-000000000000}"/>
          </ac:spMkLst>
        </pc:spChg>
      </pc:sldChg>
      <pc:sldChg chg="modSp mod">
        <pc:chgData name="James Franklin" userId="cf915d05-507f-491f-b4a6-b2aa085ee4b1" providerId="ADAL" clId="{B483738E-E199-4F68-A7AD-FC6753B6ED01}" dt="2020-05-29T12:04:21.502" v="237" actId="20577"/>
        <pc:sldMkLst>
          <pc:docMk/>
          <pc:sldMk cId="3983902685" sldId="265"/>
        </pc:sldMkLst>
        <pc:spChg chg="mod">
          <ac:chgData name="James Franklin" userId="cf915d05-507f-491f-b4a6-b2aa085ee4b1" providerId="ADAL" clId="{B483738E-E199-4F68-A7AD-FC6753B6ED01}" dt="2020-05-29T12:04:21.502" v="237" actId="20577"/>
          <ac:spMkLst>
            <pc:docMk/>
            <pc:sldMk cId="3983902685" sldId="265"/>
            <ac:spMk id="3" creationId="{00000000-0000-0000-0000-000000000000}"/>
          </ac:spMkLst>
        </pc:spChg>
        <pc:graphicFrameChg chg="mod modGraphic">
          <ac:chgData name="James Franklin" userId="cf915d05-507f-491f-b4a6-b2aa085ee4b1" providerId="ADAL" clId="{B483738E-E199-4F68-A7AD-FC6753B6ED01}" dt="2020-05-29T12:04:00.166" v="230" actId="20577"/>
          <ac:graphicFrameMkLst>
            <pc:docMk/>
            <pc:sldMk cId="3983902685" sldId="265"/>
            <ac:graphicFrameMk id="4" creationId="{162C027F-83A1-4ED2-A1D6-FD9D8CFBECD1}"/>
          </ac:graphicFrameMkLst>
        </pc:graphicFrameChg>
      </pc:sldChg>
      <pc:sldChg chg="modSp mod">
        <pc:chgData name="James Franklin" userId="cf915d05-507f-491f-b4a6-b2aa085ee4b1" providerId="ADAL" clId="{B483738E-E199-4F68-A7AD-FC6753B6ED01}" dt="2020-05-29T13:14:20.379" v="458" actId="20577"/>
        <pc:sldMkLst>
          <pc:docMk/>
          <pc:sldMk cId="3480048304" sldId="266"/>
        </pc:sldMkLst>
        <pc:spChg chg="mod">
          <ac:chgData name="James Franklin" userId="cf915d05-507f-491f-b4a6-b2aa085ee4b1" providerId="ADAL" clId="{B483738E-E199-4F68-A7AD-FC6753B6ED01}" dt="2020-05-29T13:14:20.379" v="458" actId="20577"/>
          <ac:spMkLst>
            <pc:docMk/>
            <pc:sldMk cId="3480048304" sldId="266"/>
            <ac:spMk id="3" creationId="{00000000-0000-0000-0000-000000000000}"/>
          </ac:spMkLst>
        </pc:spChg>
      </pc:sldChg>
      <pc:sldChg chg="modSp mod">
        <pc:chgData name="James Franklin" userId="cf915d05-507f-491f-b4a6-b2aa085ee4b1" providerId="ADAL" clId="{B483738E-E199-4F68-A7AD-FC6753B6ED01}" dt="2020-05-29T13:13:25.223" v="381" actId="20577"/>
        <pc:sldMkLst>
          <pc:docMk/>
          <pc:sldMk cId="965651688" sldId="267"/>
        </pc:sldMkLst>
        <pc:spChg chg="mod">
          <ac:chgData name="James Franklin" userId="cf915d05-507f-491f-b4a6-b2aa085ee4b1" providerId="ADAL" clId="{B483738E-E199-4F68-A7AD-FC6753B6ED01}" dt="2020-05-29T13:13:25.223" v="381" actId="20577"/>
          <ac:spMkLst>
            <pc:docMk/>
            <pc:sldMk cId="965651688" sldId="267"/>
            <ac:spMk id="3" creationId="{00000000-0000-0000-0000-000000000000}"/>
          </ac:spMkLst>
        </pc:spChg>
      </pc:sldChg>
      <pc:sldChg chg="modSp mod">
        <pc:chgData name="James Franklin" userId="cf915d05-507f-491f-b4a6-b2aa085ee4b1" providerId="ADAL" clId="{B483738E-E199-4F68-A7AD-FC6753B6ED01}" dt="2020-05-29T13:15:23.494" v="542" actId="20577"/>
        <pc:sldMkLst>
          <pc:docMk/>
          <pc:sldMk cId="891073555" sldId="268"/>
        </pc:sldMkLst>
        <pc:spChg chg="mod">
          <ac:chgData name="James Franklin" userId="cf915d05-507f-491f-b4a6-b2aa085ee4b1" providerId="ADAL" clId="{B483738E-E199-4F68-A7AD-FC6753B6ED01}" dt="2020-05-29T13:15:23.494" v="542" actId="20577"/>
          <ac:spMkLst>
            <pc:docMk/>
            <pc:sldMk cId="891073555" sldId="268"/>
            <ac:spMk id="3" creationId="{00000000-0000-0000-0000-000000000000}"/>
          </ac:spMkLst>
        </pc:spChg>
      </pc:sldChg>
      <pc:sldChg chg="modSp mod">
        <pc:chgData name="James Franklin" userId="cf915d05-507f-491f-b4a6-b2aa085ee4b1" providerId="ADAL" clId="{B483738E-E199-4F68-A7AD-FC6753B6ED01}" dt="2020-05-29T13:16:00.879" v="550"/>
        <pc:sldMkLst>
          <pc:docMk/>
          <pc:sldMk cId="3525879698" sldId="269"/>
        </pc:sldMkLst>
        <pc:graphicFrameChg chg="mod modGraphic">
          <ac:chgData name="James Franklin" userId="cf915d05-507f-491f-b4a6-b2aa085ee4b1" providerId="ADAL" clId="{B483738E-E199-4F68-A7AD-FC6753B6ED01}" dt="2020-05-29T13:16:00.879" v="550"/>
          <ac:graphicFrameMkLst>
            <pc:docMk/>
            <pc:sldMk cId="3525879698" sldId="269"/>
            <ac:graphicFrameMk id="4" creationId="{00000000-0000-0000-0000-000000000000}"/>
          </ac:graphicFrameMkLst>
        </pc:graphicFrameChg>
      </pc:sldChg>
      <pc:sldChg chg="modSp mod">
        <pc:chgData name="James Franklin" userId="cf915d05-507f-491f-b4a6-b2aa085ee4b1" providerId="ADAL" clId="{B483738E-E199-4F68-A7AD-FC6753B6ED01}" dt="2020-05-29T13:16:28.430" v="570"/>
        <pc:sldMkLst>
          <pc:docMk/>
          <pc:sldMk cId="419022179" sldId="270"/>
        </pc:sldMkLst>
        <pc:graphicFrameChg chg="mod modGraphic">
          <ac:chgData name="James Franklin" userId="cf915d05-507f-491f-b4a6-b2aa085ee4b1" providerId="ADAL" clId="{B483738E-E199-4F68-A7AD-FC6753B6ED01}" dt="2020-05-29T13:16:28.430" v="570"/>
          <ac:graphicFrameMkLst>
            <pc:docMk/>
            <pc:sldMk cId="419022179" sldId="270"/>
            <ac:graphicFrameMk id="6" creationId="{C5176F89-92F0-49B5-88E9-2632AEC42A58}"/>
          </ac:graphicFrameMkLst>
        </pc:graphicFrameChg>
      </pc:sldChg>
      <pc:sldChg chg="modSp mod">
        <pc:chgData name="James Franklin" userId="cf915d05-507f-491f-b4a6-b2aa085ee4b1" providerId="ADAL" clId="{B483738E-E199-4F68-A7AD-FC6753B6ED01}" dt="2020-05-29T13:18:04.775" v="587" actId="20577"/>
        <pc:sldMkLst>
          <pc:docMk/>
          <pc:sldMk cId="4240696584" sldId="272"/>
        </pc:sldMkLst>
        <pc:spChg chg="mod">
          <ac:chgData name="James Franklin" userId="cf915d05-507f-491f-b4a6-b2aa085ee4b1" providerId="ADAL" clId="{B483738E-E199-4F68-A7AD-FC6753B6ED01}" dt="2020-05-29T13:18:04.775" v="587" actId="20577"/>
          <ac:spMkLst>
            <pc:docMk/>
            <pc:sldMk cId="4240696584" sldId="272"/>
            <ac:spMk id="3" creationId="{00000000-0000-0000-0000-000000000000}"/>
          </ac:spMkLst>
        </pc:spChg>
      </pc:sldChg>
      <pc:sldChg chg="del">
        <pc:chgData name="James Franklin" userId="cf915d05-507f-491f-b4a6-b2aa085ee4b1" providerId="ADAL" clId="{B483738E-E199-4F68-A7AD-FC6753B6ED01}" dt="2020-05-29T13:17:20.279" v="571" actId="47"/>
        <pc:sldMkLst>
          <pc:docMk/>
          <pc:sldMk cId="299693290" sldId="275"/>
        </pc:sldMkLst>
      </pc:sldChg>
      <pc:sldChg chg="modSp mod setBg">
        <pc:chgData name="James Franklin" userId="cf915d05-507f-491f-b4a6-b2aa085ee4b1" providerId="ADAL" clId="{B483738E-E199-4F68-A7AD-FC6753B6ED01}" dt="2020-06-01T10:54:50.846" v="1116" actId="20577"/>
        <pc:sldMkLst>
          <pc:docMk/>
          <pc:sldMk cId="3552455714" sldId="276"/>
        </pc:sldMkLst>
        <pc:spChg chg="mod">
          <ac:chgData name="James Franklin" userId="cf915d05-507f-491f-b4a6-b2aa085ee4b1" providerId="ADAL" clId="{B483738E-E199-4F68-A7AD-FC6753B6ED01}" dt="2020-06-01T10:54:50.846" v="1116" actId="20577"/>
          <ac:spMkLst>
            <pc:docMk/>
            <pc:sldMk cId="3552455714" sldId="276"/>
            <ac:spMk id="3" creationId="{C36D25F2-30D4-4F7B-8950-884D437BEA8F}"/>
          </ac:spMkLst>
        </pc:spChg>
        <pc:picChg chg="mod ord modCrop">
          <ac:chgData name="James Franklin" userId="cf915d05-507f-491f-b4a6-b2aa085ee4b1" providerId="ADAL" clId="{B483738E-E199-4F68-A7AD-FC6753B6ED01}" dt="2020-06-01T10:54:32.077" v="1110" actId="732"/>
          <ac:picMkLst>
            <pc:docMk/>
            <pc:sldMk cId="3552455714" sldId="276"/>
            <ac:picMk id="6" creationId="{EDCD48F8-1E51-4BED-B459-3F820D080B36}"/>
          </ac:picMkLst>
        </pc:picChg>
      </pc:sldChg>
      <pc:sldChg chg="modSp mod">
        <pc:chgData name="James Franklin" userId="cf915d05-507f-491f-b4a6-b2aa085ee4b1" providerId="ADAL" clId="{B483738E-E199-4F68-A7AD-FC6753B6ED01}" dt="2020-05-29T13:15:06.557" v="530"/>
        <pc:sldMkLst>
          <pc:docMk/>
          <pc:sldMk cId="2860206106" sldId="278"/>
        </pc:sldMkLst>
        <pc:spChg chg="mod">
          <ac:chgData name="James Franklin" userId="cf915d05-507f-491f-b4a6-b2aa085ee4b1" providerId="ADAL" clId="{B483738E-E199-4F68-A7AD-FC6753B6ED01}" dt="2020-05-29T13:15:06.557" v="530"/>
          <ac:spMkLst>
            <pc:docMk/>
            <pc:sldMk cId="2860206106" sldId="278"/>
            <ac:spMk id="3" creationId="{D76B4344-3B9B-4371-9AEE-4D7354728EE3}"/>
          </ac:spMkLst>
        </pc:spChg>
      </pc:sldChg>
      <pc:sldChg chg="modSp mod">
        <pc:chgData name="James Franklin" userId="cf915d05-507f-491f-b4a6-b2aa085ee4b1" providerId="ADAL" clId="{B483738E-E199-4F68-A7AD-FC6753B6ED01}" dt="2020-05-29T13:18:38.059" v="618" actId="20577"/>
        <pc:sldMkLst>
          <pc:docMk/>
          <pc:sldMk cId="2059034022" sldId="280"/>
        </pc:sldMkLst>
        <pc:spChg chg="mod">
          <ac:chgData name="James Franklin" userId="cf915d05-507f-491f-b4a6-b2aa085ee4b1" providerId="ADAL" clId="{B483738E-E199-4F68-A7AD-FC6753B6ED01}" dt="2020-05-29T13:18:38.059" v="618" actId="20577"/>
          <ac:spMkLst>
            <pc:docMk/>
            <pc:sldMk cId="2059034022" sldId="280"/>
            <ac:spMk id="3" creationId="{00000000-0000-0000-0000-000000000000}"/>
          </ac:spMkLst>
        </pc:spChg>
      </pc:sldChg>
      <pc:sldChg chg="modSp mod">
        <pc:chgData name="James Franklin" userId="cf915d05-507f-491f-b4a6-b2aa085ee4b1" providerId="ADAL" clId="{B483738E-E199-4F68-A7AD-FC6753B6ED01}" dt="2020-05-29T13:23:14.427" v="790" actId="20577"/>
        <pc:sldMkLst>
          <pc:docMk/>
          <pc:sldMk cId="2567741207" sldId="281"/>
        </pc:sldMkLst>
        <pc:spChg chg="mod">
          <ac:chgData name="James Franklin" userId="cf915d05-507f-491f-b4a6-b2aa085ee4b1" providerId="ADAL" clId="{B483738E-E199-4F68-A7AD-FC6753B6ED01}" dt="2020-05-29T13:23:14.427" v="790" actId="20577"/>
          <ac:spMkLst>
            <pc:docMk/>
            <pc:sldMk cId="2567741207" sldId="281"/>
            <ac:spMk id="3" creationId="{D53369EF-5B94-4B7A-B335-5C250B7FEDF7}"/>
          </ac:spMkLst>
        </pc:spChg>
      </pc:sldChg>
      <pc:sldChg chg="addSp delSp modSp mod">
        <pc:chgData name="James Franklin" userId="cf915d05-507f-491f-b4a6-b2aa085ee4b1" providerId="ADAL" clId="{B483738E-E199-4F68-A7AD-FC6753B6ED01}" dt="2020-06-04T11:01:19.368" v="1118" actId="478"/>
        <pc:sldMkLst>
          <pc:docMk/>
          <pc:sldMk cId="3486872256" sldId="284"/>
        </pc:sldMkLst>
        <pc:spChg chg="mod">
          <ac:chgData name="James Franklin" userId="cf915d05-507f-491f-b4a6-b2aa085ee4b1" providerId="ADAL" clId="{B483738E-E199-4F68-A7AD-FC6753B6ED01}" dt="2020-05-29T13:27:06.791" v="864" actId="20577"/>
          <ac:spMkLst>
            <pc:docMk/>
            <pc:sldMk cId="3486872256" sldId="284"/>
            <ac:spMk id="3" creationId="{D53369EF-5B94-4B7A-B335-5C250B7FEDF7}"/>
          </ac:spMkLst>
        </pc:spChg>
        <pc:spChg chg="add del mod">
          <ac:chgData name="James Franklin" userId="cf915d05-507f-491f-b4a6-b2aa085ee4b1" providerId="ADAL" clId="{B483738E-E199-4F68-A7AD-FC6753B6ED01}" dt="2020-06-04T11:01:19.368" v="1118" actId="478"/>
          <ac:spMkLst>
            <pc:docMk/>
            <pc:sldMk cId="3486872256" sldId="284"/>
            <ac:spMk id="6" creationId="{7DA15F30-4BE8-48AC-8A18-119926967D19}"/>
          </ac:spMkLst>
        </pc:spChg>
        <pc:spChg chg="mod">
          <ac:chgData name="James Franklin" userId="cf915d05-507f-491f-b4a6-b2aa085ee4b1" providerId="ADAL" clId="{B483738E-E199-4F68-A7AD-FC6753B6ED01}" dt="2020-05-29T13:27:20.086" v="866" actId="14100"/>
          <ac:spMkLst>
            <pc:docMk/>
            <pc:sldMk cId="3486872256" sldId="284"/>
            <ac:spMk id="8" creationId="{E0C9CDCD-66EB-4D06-812F-68A79DE9A392}"/>
          </ac:spMkLst>
        </pc:spChg>
        <pc:spChg chg="mod">
          <ac:chgData name="James Franklin" userId="cf915d05-507f-491f-b4a6-b2aa085ee4b1" providerId="ADAL" clId="{B483738E-E199-4F68-A7AD-FC6753B6ED01}" dt="2020-05-29T13:27:48.622" v="870" actId="1076"/>
          <ac:spMkLst>
            <pc:docMk/>
            <pc:sldMk cId="3486872256" sldId="284"/>
            <ac:spMk id="10" creationId="{7CCE3101-A2CE-4147-BEBC-3D64748963CA}"/>
          </ac:spMkLst>
        </pc:spChg>
        <pc:spChg chg="mod">
          <ac:chgData name="James Franklin" userId="cf915d05-507f-491f-b4a6-b2aa085ee4b1" providerId="ADAL" clId="{B483738E-E199-4F68-A7AD-FC6753B6ED01}" dt="2020-05-29T13:27:38.326" v="868" actId="1076"/>
          <ac:spMkLst>
            <pc:docMk/>
            <pc:sldMk cId="3486872256" sldId="284"/>
            <ac:spMk id="30" creationId="{F9717AFB-52B4-414E-8758-729B2B9E3575}"/>
          </ac:spMkLst>
        </pc:spChg>
        <pc:spChg chg="mod">
          <ac:chgData name="James Franklin" userId="cf915d05-507f-491f-b4a6-b2aa085ee4b1" providerId="ADAL" clId="{B483738E-E199-4F68-A7AD-FC6753B6ED01}" dt="2020-05-29T13:27:15.200" v="865" actId="1076"/>
          <ac:spMkLst>
            <pc:docMk/>
            <pc:sldMk cId="3486872256" sldId="284"/>
            <ac:spMk id="32" creationId="{5008D717-2259-4F58-8AD0-7B648B3A5619}"/>
          </ac:spMkLst>
        </pc:spChg>
        <pc:spChg chg="mod">
          <ac:chgData name="James Franklin" userId="cf915d05-507f-491f-b4a6-b2aa085ee4b1" providerId="ADAL" clId="{B483738E-E199-4F68-A7AD-FC6753B6ED01}" dt="2020-05-29T13:27:28.662" v="867" actId="1076"/>
          <ac:spMkLst>
            <pc:docMk/>
            <pc:sldMk cId="3486872256" sldId="284"/>
            <ac:spMk id="33" creationId="{65BEE4A5-679D-4C71-AC47-69B1673CC39A}"/>
          </ac:spMkLst>
        </pc:spChg>
        <pc:spChg chg="mod">
          <ac:chgData name="James Franklin" userId="cf915d05-507f-491f-b4a6-b2aa085ee4b1" providerId="ADAL" clId="{B483738E-E199-4F68-A7AD-FC6753B6ED01}" dt="2020-05-29T13:27:42.855" v="869" actId="1076"/>
          <ac:spMkLst>
            <pc:docMk/>
            <pc:sldMk cId="3486872256" sldId="284"/>
            <ac:spMk id="55" creationId="{337E2488-EA3B-4C0A-8307-BD200D91F308}"/>
          </ac:spMkLst>
        </pc:spChg>
      </pc:sldChg>
    </pc:docChg>
  </pc:docChgLst>
  <pc:docChgLst>
    <pc:chgData name="James Franklin" userId="cf915d05-507f-491f-b4a6-b2aa085ee4b1" providerId="ADAL" clId="{4F22F3CC-F8D8-4140-BABB-03727E81B084}"/>
    <pc:docChg chg="undo custSel addSld delSld modSld sldOrd">
      <pc:chgData name="James Franklin" userId="cf915d05-507f-491f-b4a6-b2aa085ee4b1" providerId="ADAL" clId="{4F22F3CC-F8D8-4140-BABB-03727E81B084}" dt="2020-04-21T15:45:41.591" v="3059" actId="207"/>
      <pc:docMkLst>
        <pc:docMk/>
      </pc:docMkLst>
      <pc:sldChg chg="modSp">
        <pc:chgData name="James Franklin" userId="cf915d05-507f-491f-b4a6-b2aa085ee4b1" providerId="ADAL" clId="{4F22F3CC-F8D8-4140-BABB-03727E81B084}" dt="2020-04-21T09:23:17.330" v="1487" actId="20577"/>
        <pc:sldMkLst>
          <pc:docMk/>
          <pc:sldMk cId="4189756368" sldId="260"/>
        </pc:sldMkLst>
        <pc:spChg chg="mod">
          <ac:chgData name="James Franklin" userId="cf915d05-507f-491f-b4a6-b2aa085ee4b1" providerId="ADAL" clId="{4F22F3CC-F8D8-4140-BABB-03727E81B084}" dt="2020-04-21T09:23:17.330" v="1487" actId="20577"/>
          <ac:spMkLst>
            <pc:docMk/>
            <pc:sldMk cId="4189756368" sldId="260"/>
            <ac:spMk id="5" creationId="{00000000-0000-0000-0000-000000000000}"/>
          </ac:spMkLst>
        </pc:spChg>
      </pc:sldChg>
      <pc:sldChg chg="del">
        <pc:chgData name="James Franklin" userId="cf915d05-507f-491f-b4a6-b2aa085ee4b1" providerId="ADAL" clId="{4F22F3CC-F8D8-4140-BABB-03727E81B084}" dt="2020-04-21T08:03:04.432" v="319" actId="47"/>
        <pc:sldMkLst>
          <pc:docMk/>
          <pc:sldMk cId="3634259917" sldId="261"/>
        </pc:sldMkLst>
      </pc:sldChg>
      <pc:sldChg chg="addSp delSp modSp">
        <pc:chgData name="James Franklin" userId="cf915d05-507f-491f-b4a6-b2aa085ee4b1" providerId="ADAL" clId="{4F22F3CC-F8D8-4140-BABB-03727E81B084}" dt="2020-04-21T08:06:37.923" v="379" actId="20577"/>
        <pc:sldMkLst>
          <pc:docMk/>
          <pc:sldMk cId="1568578865" sldId="262"/>
        </pc:sldMkLst>
        <pc:spChg chg="mod">
          <ac:chgData name="James Franklin" userId="cf915d05-507f-491f-b4a6-b2aa085ee4b1" providerId="ADAL" clId="{4F22F3CC-F8D8-4140-BABB-03727E81B084}" dt="2020-04-21T08:06:37.923" v="379" actId="20577"/>
          <ac:spMkLst>
            <pc:docMk/>
            <pc:sldMk cId="1568578865" sldId="262"/>
            <ac:spMk id="4" creationId="{00000000-0000-0000-0000-000000000000}"/>
          </ac:spMkLst>
        </pc:spChg>
        <pc:spChg chg="add del">
          <ac:chgData name="James Franklin" userId="cf915d05-507f-491f-b4a6-b2aa085ee4b1" providerId="ADAL" clId="{4F22F3CC-F8D8-4140-BABB-03727E81B084}" dt="2020-04-21T08:04:50.620" v="357" actId="27957"/>
          <ac:spMkLst>
            <pc:docMk/>
            <pc:sldMk cId="1568578865" sldId="262"/>
            <ac:spMk id="18" creationId="{1ECA898D-FF1C-4E99-A2C5-1523DB9E21E1}"/>
          </ac:spMkLst>
        </pc:spChg>
        <pc:spChg chg="add del">
          <ac:chgData name="James Franklin" userId="cf915d05-507f-491f-b4a6-b2aa085ee4b1" providerId="ADAL" clId="{4F22F3CC-F8D8-4140-BABB-03727E81B084}" dt="2020-04-21T08:04:29.877" v="351" actId="27957"/>
          <ac:spMkLst>
            <pc:docMk/>
            <pc:sldMk cId="1568578865" sldId="262"/>
            <ac:spMk id="19" creationId="{4DDB2A6F-CFB4-4073-9487-BCE829E05F8D}"/>
          </ac:spMkLst>
        </pc:spChg>
        <pc:spChg chg="add del">
          <ac:chgData name="James Franklin" userId="cf915d05-507f-491f-b4a6-b2aa085ee4b1" providerId="ADAL" clId="{4F22F3CC-F8D8-4140-BABB-03727E81B084}" dt="2020-04-21T08:04:29.877" v="351" actId="27957"/>
          <ac:spMkLst>
            <pc:docMk/>
            <pc:sldMk cId="1568578865" sldId="262"/>
            <ac:spMk id="25" creationId="{0777F676-0BCB-4993-B67C-420B82308E03}"/>
          </ac:spMkLst>
        </pc:spChg>
        <pc:grpChg chg="add del mod">
          <ac:chgData name="James Franklin" userId="cf915d05-507f-491f-b4a6-b2aa085ee4b1" providerId="ADAL" clId="{4F22F3CC-F8D8-4140-BABB-03727E81B084}" dt="2020-04-21T08:04:32.969" v="352" actId="478"/>
          <ac:grpSpMkLst>
            <pc:docMk/>
            <pc:sldMk cId="1568578865" sldId="262"/>
            <ac:grpSpMk id="8" creationId="{DDFA0BCE-8879-4EBB-9F52-8245C9035C33}"/>
          </ac:grpSpMkLst>
        </pc:grpChg>
        <pc:grpChg chg="add del mod">
          <ac:chgData name="James Franklin" userId="cf915d05-507f-491f-b4a6-b2aa085ee4b1" providerId="ADAL" clId="{4F22F3CC-F8D8-4140-BABB-03727E81B084}" dt="2020-04-21T08:05:41.518" v="358" actId="478"/>
          <ac:grpSpMkLst>
            <pc:docMk/>
            <pc:sldMk cId="1568578865" sldId="262"/>
            <ac:grpSpMk id="11" creationId="{A1894A4F-737D-4D51-9415-4CA76437D7D4}"/>
          </ac:grpSpMkLst>
        </pc:grpChg>
        <pc:picChg chg="add mod">
          <ac:chgData name="James Franklin" userId="cf915d05-507f-491f-b4a6-b2aa085ee4b1" providerId="ADAL" clId="{4F22F3CC-F8D8-4140-BABB-03727E81B084}" dt="2020-04-21T08:05:53.314" v="361" actId="1076"/>
          <ac:picMkLst>
            <pc:docMk/>
            <pc:sldMk cId="1568578865" sldId="262"/>
            <ac:picMk id="12" creationId="{19F8439F-876A-4324-8614-0909B2D021E8}"/>
          </ac:picMkLst>
        </pc:picChg>
        <pc:picChg chg="add mod">
          <ac:chgData name="James Franklin" userId="cf915d05-507f-491f-b4a6-b2aa085ee4b1" providerId="ADAL" clId="{4F22F3CC-F8D8-4140-BABB-03727E81B084}" dt="2020-04-21T08:06:29.651" v="375" actId="167"/>
          <ac:picMkLst>
            <pc:docMk/>
            <pc:sldMk cId="1568578865" sldId="262"/>
            <ac:picMk id="3074" creationId="{AC124935-ADED-4627-B926-76C65A299DF8}"/>
          </ac:picMkLst>
        </pc:picChg>
        <pc:inkChg chg="add del">
          <ac:chgData name="James Franklin" userId="cf915d05-507f-491f-b4a6-b2aa085ee4b1" providerId="ADAL" clId="{4F22F3CC-F8D8-4140-BABB-03727E81B084}" dt="2020-04-21T08:03:57.465" v="344" actId="478"/>
          <ac:inkMkLst>
            <pc:docMk/>
            <pc:sldMk cId="1568578865" sldId="262"/>
            <ac:inkMk id="2" creationId="{64BC9A06-57AC-4366-B80C-56F1BA17A8B0}"/>
          </ac:inkMkLst>
        </pc:inkChg>
        <pc:inkChg chg="add del">
          <ac:chgData name="James Franklin" userId="cf915d05-507f-491f-b4a6-b2aa085ee4b1" providerId="ADAL" clId="{4F22F3CC-F8D8-4140-BABB-03727E81B084}" dt="2020-04-21T08:04:05.177" v="346" actId="9405"/>
          <ac:inkMkLst>
            <pc:docMk/>
            <pc:sldMk cId="1568578865" sldId="262"/>
            <ac:inkMk id="5" creationId="{897D9F09-12D0-4424-8CDF-6D5660B7DA21}"/>
          </ac:inkMkLst>
        </pc:inkChg>
        <pc:inkChg chg="add del mod topLvl">
          <ac:chgData name="James Franklin" userId="cf915d05-507f-491f-b4a6-b2aa085ee4b1" providerId="ADAL" clId="{4F22F3CC-F8D8-4140-BABB-03727E81B084}" dt="2020-04-21T08:04:32.969" v="352" actId="478"/>
          <ac:inkMkLst>
            <pc:docMk/>
            <pc:sldMk cId="1568578865" sldId="262"/>
            <ac:inkMk id="6" creationId="{0903B304-B4C3-43A5-9575-9F64D1B71B4A}"/>
          </ac:inkMkLst>
        </pc:inkChg>
        <pc:inkChg chg="add del mod topLvl">
          <ac:chgData name="James Franklin" userId="cf915d05-507f-491f-b4a6-b2aa085ee4b1" providerId="ADAL" clId="{4F22F3CC-F8D8-4140-BABB-03727E81B084}" dt="2020-04-21T08:04:32.969" v="352" actId="478"/>
          <ac:inkMkLst>
            <pc:docMk/>
            <pc:sldMk cId="1568578865" sldId="262"/>
            <ac:inkMk id="7" creationId="{38658B31-D8CA-4BC5-B773-2B5258B3BB87}"/>
          </ac:inkMkLst>
        </pc:inkChg>
        <pc:inkChg chg="add del mod topLvl">
          <ac:chgData name="James Franklin" userId="cf915d05-507f-491f-b4a6-b2aa085ee4b1" providerId="ADAL" clId="{4F22F3CC-F8D8-4140-BABB-03727E81B084}" dt="2020-04-21T08:04:50.620" v="357" actId="27957"/>
          <ac:inkMkLst>
            <pc:docMk/>
            <pc:sldMk cId="1568578865" sldId="262"/>
            <ac:inkMk id="9" creationId="{86FBBBF7-DE83-480F-865C-4F8BB4863867}"/>
          </ac:inkMkLst>
        </pc:inkChg>
        <pc:inkChg chg="add del mod topLvl">
          <ac:chgData name="James Franklin" userId="cf915d05-507f-491f-b4a6-b2aa085ee4b1" providerId="ADAL" clId="{4F22F3CC-F8D8-4140-BABB-03727E81B084}" dt="2020-04-21T08:04:50.620" v="357" actId="27957"/>
          <ac:inkMkLst>
            <pc:docMk/>
            <pc:sldMk cId="1568578865" sldId="262"/>
            <ac:inkMk id="10" creationId="{FC2C749A-9DDA-498B-9F42-05255FA86AA9}"/>
          </ac:inkMkLst>
        </pc:inkChg>
      </pc:sldChg>
      <pc:sldChg chg="addSp modSp setBg">
        <pc:chgData name="James Franklin" userId="cf915d05-507f-491f-b4a6-b2aa085ee4b1" providerId="ADAL" clId="{4F22F3CC-F8D8-4140-BABB-03727E81B084}" dt="2020-04-21T08:28:12.536" v="400" actId="20577"/>
        <pc:sldMkLst>
          <pc:docMk/>
          <pc:sldMk cId="2421935806" sldId="263"/>
        </pc:sldMkLst>
        <pc:spChg chg="mod">
          <ac:chgData name="James Franklin" userId="cf915d05-507f-491f-b4a6-b2aa085ee4b1" providerId="ADAL" clId="{4F22F3CC-F8D8-4140-BABB-03727E81B084}" dt="2020-04-21T08:26:31.730" v="391" actId="207"/>
          <ac:spMkLst>
            <pc:docMk/>
            <pc:sldMk cId="2421935806" sldId="263"/>
            <ac:spMk id="3" creationId="{00000000-0000-0000-0000-000000000000}"/>
          </ac:spMkLst>
        </pc:spChg>
        <pc:spChg chg="mod">
          <ac:chgData name="James Franklin" userId="cf915d05-507f-491f-b4a6-b2aa085ee4b1" providerId="ADAL" clId="{4F22F3CC-F8D8-4140-BABB-03727E81B084}" dt="2020-04-21T08:28:12.536" v="400" actId="20577"/>
          <ac:spMkLst>
            <pc:docMk/>
            <pc:sldMk cId="2421935806" sldId="263"/>
            <ac:spMk id="4" creationId="{00000000-0000-0000-0000-000000000000}"/>
          </ac:spMkLst>
        </pc:spChg>
        <pc:picChg chg="add mod">
          <ac:chgData name="James Franklin" userId="cf915d05-507f-491f-b4a6-b2aa085ee4b1" providerId="ADAL" clId="{4F22F3CC-F8D8-4140-BABB-03727E81B084}" dt="2020-04-21T08:25:50.586" v="382" actId="1076"/>
          <ac:picMkLst>
            <pc:docMk/>
            <pc:sldMk cId="2421935806" sldId="263"/>
            <ac:picMk id="2" creationId="{FEF9F73D-9A91-4A26-B8A0-A920FADEFCCC}"/>
          </ac:picMkLst>
        </pc:picChg>
        <pc:picChg chg="add mod">
          <ac:chgData name="James Franklin" userId="cf915d05-507f-491f-b4a6-b2aa085ee4b1" providerId="ADAL" clId="{4F22F3CC-F8D8-4140-BABB-03727E81B084}" dt="2020-04-21T08:26:11.018" v="387" actId="14100"/>
          <ac:picMkLst>
            <pc:docMk/>
            <pc:sldMk cId="2421935806" sldId="263"/>
            <ac:picMk id="5122" creationId="{7587455D-0BA1-4337-BE45-3BC78C44702C}"/>
          </ac:picMkLst>
        </pc:picChg>
      </pc:sldChg>
      <pc:sldChg chg="addSp delSp modSp">
        <pc:chgData name="James Franklin" userId="cf915d05-507f-491f-b4a6-b2aa085ee4b1" providerId="ADAL" clId="{4F22F3CC-F8D8-4140-BABB-03727E81B084}" dt="2020-04-21T08:44:43.653" v="1188"/>
        <pc:sldMkLst>
          <pc:docMk/>
          <pc:sldMk cId="778514331" sldId="264"/>
        </pc:sldMkLst>
        <pc:spChg chg="mod">
          <ac:chgData name="James Franklin" userId="cf915d05-507f-491f-b4a6-b2aa085ee4b1" providerId="ADAL" clId="{4F22F3CC-F8D8-4140-BABB-03727E81B084}" dt="2020-04-21T08:36:00.243" v="622" actId="20577"/>
          <ac:spMkLst>
            <pc:docMk/>
            <pc:sldMk cId="778514331" sldId="264"/>
            <ac:spMk id="2" creationId="{00000000-0000-0000-0000-000000000000}"/>
          </ac:spMkLst>
        </pc:spChg>
        <pc:spChg chg="mod">
          <ac:chgData name="James Franklin" userId="cf915d05-507f-491f-b4a6-b2aa085ee4b1" providerId="ADAL" clId="{4F22F3CC-F8D8-4140-BABB-03727E81B084}" dt="2020-04-21T08:36:34.202" v="632" actId="20577"/>
          <ac:spMkLst>
            <pc:docMk/>
            <pc:sldMk cId="778514331" sldId="264"/>
            <ac:spMk id="3" creationId="{00000000-0000-0000-0000-000000000000}"/>
          </ac:spMkLst>
        </pc:spChg>
        <pc:spChg chg="add del">
          <ac:chgData name="James Franklin" userId="cf915d05-507f-491f-b4a6-b2aa085ee4b1" providerId="ADAL" clId="{4F22F3CC-F8D8-4140-BABB-03727E81B084}" dt="2020-04-21T08:44:43.653" v="1188"/>
          <ac:spMkLst>
            <pc:docMk/>
            <pc:sldMk cId="778514331" sldId="264"/>
            <ac:spMk id="4" creationId="{5A052234-00D2-4258-A787-368A1FE15BF1}"/>
          </ac:spMkLst>
        </pc:spChg>
      </pc:sldChg>
      <pc:sldChg chg="addSp modSp">
        <pc:chgData name="James Franklin" userId="cf915d05-507f-491f-b4a6-b2aa085ee4b1" providerId="ADAL" clId="{4F22F3CC-F8D8-4140-BABB-03727E81B084}" dt="2020-04-21T08:45:13.866" v="1192" actId="14100"/>
        <pc:sldMkLst>
          <pc:docMk/>
          <pc:sldMk cId="3983902685" sldId="265"/>
        </pc:sldMkLst>
        <pc:spChg chg="mod">
          <ac:chgData name="James Franklin" userId="cf915d05-507f-491f-b4a6-b2aa085ee4b1" providerId="ADAL" clId="{4F22F3CC-F8D8-4140-BABB-03727E81B084}" dt="2020-04-21T08:44:30.147" v="1186" actId="207"/>
          <ac:spMkLst>
            <pc:docMk/>
            <pc:sldMk cId="3983902685" sldId="265"/>
            <ac:spMk id="3" creationId="{00000000-0000-0000-0000-000000000000}"/>
          </ac:spMkLst>
        </pc:spChg>
        <pc:spChg chg="add">
          <ac:chgData name="James Franklin" userId="cf915d05-507f-491f-b4a6-b2aa085ee4b1" providerId="ADAL" clId="{4F22F3CC-F8D8-4140-BABB-03727E81B084}" dt="2020-04-21T08:44:45.456" v="1189"/>
          <ac:spMkLst>
            <pc:docMk/>
            <pc:sldMk cId="3983902685" sldId="265"/>
            <ac:spMk id="6" creationId="{E2BC51C9-F56B-4914-8A86-3624BF0C2AA5}"/>
          </ac:spMkLst>
        </pc:spChg>
        <pc:graphicFrameChg chg="add mod modGraphic">
          <ac:chgData name="James Franklin" userId="cf915d05-507f-491f-b4a6-b2aa085ee4b1" providerId="ADAL" clId="{4F22F3CC-F8D8-4140-BABB-03727E81B084}" dt="2020-04-21T08:45:13.866" v="1192" actId="14100"/>
          <ac:graphicFrameMkLst>
            <pc:docMk/>
            <pc:sldMk cId="3983902685" sldId="265"/>
            <ac:graphicFrameMk id="4" creationId="{162C027F-83A1-4ED2-A1D6-FD9D8CFBECD1}"/>
          </ac:graphicFrameMkLst>
        </pc:graphicFrameChg>
      </pc:sldChg>
      <pc:sldChg chg="modSp">
        <pc:chgData name="James Franklin" userId="cf915d05-507f-491f-b4a6-b2aa085ee4b1" providerId="ADAL" clId="{4F22F3CC-F8D8-4140-BABB-03727E81B084}" dt="2020-04-21T09:01:26.724" v="1375" actId="20577"/>
        <pc:sldMkLst>
          <pc:docMk/>
          <pc:sldMk cId="3480048304" sldId="266"/>
        </pc:sldMkLst>
        <pc:spChg chg="mod">
          <ac:chgData name="James Franklin" userId="cf915d05-507f-491f-b4a6-b2aa085ee4b1" providerId="ADAL" clId="{4F22F3CC-F8D8-4140-BABB-03727E81B084}" dt="2020-04-21T09:00:06.465" v="1318" actId="20577"/>
          <ac:spMkLst>
            <pc:docMk/>
            <pc:sldMk cId="3480048304" sldId="266"/>
            <ac:spMk id="2" creationId="{00000000-0000-0000-0000-000000000000}"/>
          </ac:spMkLst>
        </pc:spChg>
        <pc:spChg chg="mod">
          <ac:chgData name="James Franklin" userId="cf915d05-507f-491f-b4a6-b2aa085ee4b1" providerId="ADAL" clId="{4F22F3CC-F8D8-4140-BABB-03727E81B084}" dt="2020-04-21T09:01:26.724" v="1375" actId="20577"/>
          <ac:spMkLst>
            <pc:docMk/>
            <pc:sldMk cId="3480048304" sldId="266"/>
            <ac:spMk id="3" creationId="{00000000-0000-0000-0000-000000000000}"/>
          </ac:spMkLst>
        </pc:spChg>
      </pc:sldChg>
      <pc:sldChg chg="modSp">
        <pc:chgData name="James Franklin" userId="cf915d05-507f-491f-b4a6-b2aa085ee4b1" providerId="ADAL" clId="{4F22F3CC-F8D8-4140-BABB-03727E81B084}" dt="2020-04-21T09:00:28.274" v="1330" actId="20577"/>
        <pc:sldMkLst>
          <pc:docMk/>
          <pc:sldMk cId="965651688" sldId="267"/>
        </pc:sldMkLst>
        <pc:spChg chg="mod">
          <ac:chgData name="James Franklin" userId="cf915d05-507f-491f-b4a6-b2aa085ee4b1" providerId="ADAL" clId="{4F22F3CC-F8D8-4140-BABB-03727E81B084}" dt="2020-04-21T09:00:28.274" v="1330" actId="20577"/>
          <ac:spMkLst>
            <pc:docMk/>
            <pc:sldMk cId="965651688" sldId="267"/>
            <ac:spMk id="2" creationId="{00000000-0000-0000-0000-000000000000}"/>
          </ac:spMkLst>
        </pc:spChg>
        <pc:spChg chg="mod">
          <ac:chgData name="James Franklin" userId="cf915d05-507f-491f-b4a6-b2aa085ee4b1" providerId="ADAL" clId="{4F22F3CC-F8D8-4140-BABB-03727E81B084}" dt="2020-04-21T09:00:26.955" v="1329" actId="20577"/>
          <ac:spMkLst>
            <pc:docMk/>
            <pc:sldMk cId="965651688" sldId="267"/>
            <ac:spMk id="3" creationId="{00000000-0000-0000-0000-000000000000}"/>
          </ac:spMkLst>
        </pc:spChg>
      </pc:sldChg>
      <pc:sldChg chg="modSp">
        <pc:chgData name="James Franklin" userId="cf915d05-507f-491f-b4a6-b2aa085ee4b1" providerId="ADAL" clId="{4F22F3CC-F8D8-4140-BABB-03727E81B084}" dt="2020-04-21T09:03:36.700" v="1461" actId="20577"/>
        <pc:sldMkLst>
          <pc:docMk/>
          <pc:sldMk cId="891073555" sldId="268"/>
        </pc:sldMkLst>
        <pc:spChg chg="mod">
          <ac:chgData name="James Franklin" userId="cf915d05-507f-491f-b4a6-b2aa085ee4b1" providerId="ADAL" clId="{4F22F3CC-F8D8-4140-BABB-03727E81B084}" dt="2020-04-21T09:03:04.908" v="1437" actId="20577"/>
          <ac:spMkLst>
            <pc:docMk/>
            <pc:sldMk cId="891073555" sldId="268"/>
            <ac:spMk id="3" creationId="{00000000-0000-0000-0000-000000000000}"/>
          </ac:spMkLst>
        </pc:spChg>
        <pc:graphicFrameChg chg="mod modGraphic">
          <ac:chgData name="James Franklin" userId="cf915d05-507f-491f-b4a6-b2aa085ee4b1" providerId="ADAL" clId="{4F22F3CC-F8D8-4140-BABB-03727E81B084}" dt="2020-04-21T09:03:36.700" v="1461" actId="20577"/>
          <ac:graphicFrameMkLst>
            <pc:docMk/>
            <pc:sldMk cId="891073555" sldId="268"/>
            <ac:graphicFrameMk id="4" creationId="{00000000-0000-0000-0000-000000000000}"/>
          </ac:graphicFrameMkLst>
        </pc:graphicFrameChg>
      </pc:sldChg>
      <pc:sldChg chg="modSp">
        <pc:chgData name="James Franklin" userId="cf915d05-507f-491f-b4a6-b2aa085ee4b1" providerId="ADAL" clId="{4F22F3CC-F8D8-4140-BABB-03727E81B084}" dt="2020-04-21T09:03:52.962" v="1463" actId="20577"/>
        <pc:sldMkLst>
          <pc:docMk/>
          <pc:sldMk cId="3525879698" sldId="269"/>
        </pc:sldMkLst>
        <pc:spChg chg="mod">
          <ac:chgData name="James Franklin" userId="cf915d05-507f-491f-b4a6-b2aa085ee4b1" providerId="ADAL" clId="{4F22F3CC-F8D8-4140-BABB-03727E81B084}" dt="2020-04-21T09:03:52.962" v="1463" actId="20577"/>
          <ac:spMkLst>
            <pc:docMk/>
            <pc:sldMk cId="3525879698" sldId="269"/>
            <ac:spMk id="2" creationId="{00000000-0000-0000-0000-000000000000}"/>
          </ac:spMkLst>
        </pc:spChg>
      </pc:sldChg>
      <pc:sldChg chg="modSp">
        <pc:chgData name="James Franklin" userId="cf915d05-507f-491f-b4a6-b2aa085ee4b1" providerId="ADAL" clId="{4F22F3CC-F8D8-4140-BABB-03727E81B084}" dt="2020-04-21T11:04:54.209" v="2009" actId="20577"/>
        <pc:sldMkLst>
          <pc:docMk/>
          <pc:sldMk cId="419022179" sldId="270"/>
        </pc:sldMkLst>
        <pc:spChg chg="mod">
          <ac:chgData name="James Franklin" userId="cf915d05-507f-491f-b4a6-b2aa085ee4b1" providerId="ADAL" clId="{4F22F3CC-F8D8-4140-BABB-03727E81B084}" dt="2020-04-21T09:04:06.706" v="1465" actId="20577"/>
          <ac:spMkLst>
            <pc:docMk/>
            <pc:sldMk cId="419022179" sldId="270"/>
            <ac:spMk id="2" creationId="{00000000-0000-0000-0000-000000000000}"/>
          </ac:spMkLst>
        </pc:spChg>
        <pc:graphicFrameChg chg="modGraphic">
          <ac:chgData name="James Franklin" userId="cf915d05-507f-491f-b4a6-b2aa085ee4b1" providerId="ADAL" clId="{4F22F3CC-F8D8-4140-BABB-03727E81B084}" dt="2020-04-21T11:04:54.209" v="2009" actId="20577"/>
          <ac:graphicFrameMkLst>
            <pc:docMk/>
            <pc:sldMk cId="419022179" sldId="270"/>
            <ac:graphicFrameMk id="5" creationId="{00000000-0000-0000-0000-000000000000}"/>
          </ac:graphicFrameMkLst>
        </pc:graphicFrameChg>
      </pc:sldChg>
      <pc:sldChg chg="del">
        <pc:chgData name="James Franklin" userId="cf915d05-507f-491f-b4a6-b2aa085ee4b1" providerId="ADAL" clId="{4F22F3CC-F8D8-4140-BABB-03727E81B084}" dt="2020-04-21T09:23:08.287" v="1485" actId="47"/>
        <pc:sldMkLst>
          <pc:docMk/>
          <pc:sldMk cId="2671642751" sldId="271"/>
        </pc:sldMkLst>
      </pc:sldChg>
      <pc:sldChg chg="addSp delSp modSp">
        <pc:chgData name="James Franklin" userId="cf915d05-507f-491f-b4a6-b2aa085ee4b1" providerId="ADAL" clId="{4F22F3CC-F8D8-4140-BABB-03727E81B084}" dt="2020-04-21T15:45:41.591" v="3059" actId="207"/>
        <pc:sldMkLst>
          <pc:docMk/>
          <pc:sldMk cId="4240696584" sldId="272"/>
        </pc:sldMkLst>
        <pc:spChg chg="mod">
          <ac:chgData name="James Franklin" userId="cf915d05-507f-491f-b4a6-b2aa085ee4b1" providerId="ADAL" clId="{4F22F3CC-F8D8-4140-BABB-03727E81B084}" dt="2020-04-21T10:57:20.498" v="1832" actId="20577"/>
          <ac:spMkLst>
            <pc:docMk/>
            <pc:sldMk cId="4240696584" sldId="272"/>
            <ac:spMk id="2" creationId="{00000000-0000-0000-0000-000000000000}"/>
          </ac:spMkLst>
        </pc:spChg>
        <pc:spChg chg="mod">
          <ac:chgData name="James Franklin" userId="cf915d05-507f-491f-b4a6-b2aa085ee4b1" providerId="ADAL" clId="{4F22F3CC-F8D8-4140-BABB-03727E81B084}" dt="2020-04-21T15:45:41.591" v="3059" actId="207"/>
          <ac:spMkLst>
            <pc:docMk/>
            <pc:sldMk cId="4240696584" sldId="272"/>
            <ac:spMk id="3" creationId="{00000000-0000-0000-0000-000000000000}"/>
          </ac:spMkLst>
        </pc:spChg>
        <pc:spChg chg="add del">
          <ac:chgData name="James Franklin" userId="cf915d05-507f-491f-b4a6-b2aa085ee4b1" providerId="ADAL" clId="{4F22F3CC-F8D8-4140-BABB-03727E81B084}" dt="2020-04-21T10:58:23.579" v="1836" actId="478"/>
          <ac:spMkLst>
            <pc:docMk/>
            <pc:sldMk cId="4240696584" sldId="272"/>
            <ac:spMk id="4" creationId="{FF54A03D-C243-4A4D-A395-C6C765F8BE90}"/>
          </ac:spMkLst>
        </pc:spChg>
      </pc:sldChg>
      <pc:sldChg chg="modSp ord">
        <pc:chgData name="James Franklin" userId="cf915d05-507f-491f-b4a6-b2aa085ee4b1" providerId="ADAL" clId="{4F22F3CC-F8D8-4140-BABB-03727E81B084}" dt="2020-04-21T11:54:33.375" v="3048" actId="20577"/>
        <pc:sldMkLst>
          <pc:docMk/>
          <pc:sldMk cId="1823139134" sldId="273"/>
        </pc:sldMkLst>
        <pc:spChg chg="mod">
          <ac:chgData name="James Franklin" userId="cf915d05-507f-491f-b4a6-b2aa085ee4b1" providerId="ADAL" clId="{4F22F3CC-F8D8-4140-BABB-03727E81B084}" dt="2020-04-21T11:54:33.375" v="3048" actId="20577"/>
          <ac:spMkLst>
            <pc:docMk/>
            <pc:sldMk cId="1823139134" sldId="273"/>
            <ac:spMk id="5" creationId="{00000000-0000-0000-0000-000000000000}"/>
          </ac:spMkLst>
        </pc:spChg>
      </pc:sldChg>
      <pc:sldChg chg="del">
        <pc:chgData name="James Franklin" userId="cf915d05-507f-491f-b4a6-b2aa085ee4b1" providerId="ADAL" clId="{4F22F3CC-F8D8-4140-BABB-03727E81B084}" dt="2020-04-21T11:37:58.511" v="3044" actId="47"/>
        <pc:sldMkLst>
          <pc:docMk/>
          <pc:sldMk cId="954841072" sldId="274"/>
        </pc:sldMkLst>
      </pc:sldChg>
      <pc:sldChg chg="modSp">
        <pc:chgData name="James Franklin" userId="cf915d05-507f-491f-b4a6-b2aa085ee4b1" providerId="ADAL" clId="{4F22F3CC-F8D8-4140-BABB-03727E81B084}" dt="2020-04-21T09:18:48.922" v="1484" actId="6549"/>
        <pc:sldMkLst>
          <pc:docMk/>
          <pc:sldMk cId="299693290" sldId="275"/>
        </pc:sldMkLst>
        <pc:spChg chg="mod">
          <ac:chgData name="James Franklin" userId="cf915d05-507f-491f-b4a6-b2aa085ee4b1" providerId="ADAL" clId="{4F22F3CC-F8D8-4140-BABB-03727E81B084}" dt="2020-04-21T09:18:48.922" v="1484" actId="6549"/>
          <ac:spMkLst>
            <pc:docMk/>
            <pc:sldMk cId="299693290" sldId="275"/>
            <ac:spMk id="3" creationId="{00000000-0000-0000-0000-000000000000}"/>
          </ac:spMkLst>
        </pc:spChg>
      </pc:sldChg>
      <pc:sldChg chg="addSp modSp add ord setBg">
        <pc:chgData name="James Franklin" userId="cf915d05-507f-491f-b4a6-b2aa085ee4b1" providerId="ADAL" clId="{4F22F3CC-F8D8-4140-BABB-03727E81B084}" dt="2020-04-21T07:33:38.273" v="212"/>
        <pc:sldMkLst>
          <pc:docMk/>
          <pc:sldMk cId="3552455714" sldId="276"/>
        </pc:sldMkLst>
        <pc:spChg chg="mod">
          <ac:chgData name="James Franklin" userId="cf915d05-507f-491f-b4a6-b2aa085ee4b1" providerId="ADAL" clId="{4F22F3CC-F8D8-4140-BABB-03727E81B084}" dt="2020-04-21T07:22:13.762" v="46" actId="20577"/>
          <ac:spMkLst>
            <pc:docMk/>
            <pc:sldMk cId="3552455714" sldId="276"/>
            <ac:spMk id="2" creationId="{F7A0FE14-7324-43BA-B400-744EC5527918}"/>
          </ac:spMkLst>
        </pc:spChg>
        <pc:spChg chg="mod">
          <ac:chgData name="James Franklin" userId="cf915d05-507f-491f-b4a6-b2aa085ee4b1" providerId="ADAL" clId="{4F22F3CC-F8D8-4140-BABB-03727E81B084}" dt="2020-04-21T07:26:07.860" v="170" actId="113"/>
          <ac:spMkLst>
            <pc:docMk/>
            <pc:sldMk cId="3552455714" sldId="276"/>
            <ac:spMk id="3" creationId="{C36D25F2-30D4-4F7B-8950-884D437BEA8F}"/>
          </ac:spMkLst>
        </pc:spChg>
        <pc:picChg chg="add mod">
          <ac:chgData name="James Franklin" userId="cf915d05-507f-491f-b4a6-b2aa085ee4b1" providerId="ADAL" clId="{4F22F3CC-F8D8-4140-BABB-03727E81B084}" dt="2020-04-21T07:29:24.762" v="174" actId="1076"/>
          <ac:picMkLst>
            <pc:docMk/>
            <pc:sldMk cId="3552455714" sldId="276"/>
            <ac:picMk id="4" creationId="{0B21252A-0285-4010-89C5-18A09949D8D2}"/>
          </ac:picMkLst>
        </pc:picChg>
        <pc:picChg chg="add mod">
          <ac:chgData name="James Franklin" userId="cf915d05-507f-491f-b4a6-b2aa085ee4b1" providerId="ADAL" clId="{4F22F3CC-F8D8-4140-BABB-03727E81B084}" dt="2020-04-21T07:32:47.963" v="206" actId="207"/>
          <ac:picMkLst>
            <pc:docMk/>
            <pc:sldMk cId="3552455714" sldId="276"/>
            <ac:picMk id="2050" creationId="{FF94C24C-F04D-4B0F-A67E-1A830FB00EDD}"/>
          </ac:picMkLst>
        </pc:picChg>
      </pc:sldChg>
      <pc:sldChg chg="addSp delSp modSp add setBg">
        <pc:chgData name="James Franklin" userId="cf915d05-507f-491f-b4a6-b2aa085ee4b1" providerId="ADAL" clId="{4F22F3CC-F8D8-4140-BABB-03727E81B084}" dt="2020-04-21T08:02:38.506" v="318" actId="207"/>
        <pc:sldMkLst>
          <pc:docMk/>
          <pc:sldMk cId="3275680767" sldId="277"/>
        </pc:sldMkLst>
        <pc:spChg chg="mod">
          <ac:chgData name="James Franklin" userId="cf915d05-507f-491f-b4a6-b2aa085ee4b1" providerId="ADAL" clId="{4F22F3CC-F8D8-4140-BABB-03727E81B084}" dt="2020-04-21T08:02:38.506" v="318" actId="207"/>
          <ac:spMkLst>
            <pc:docMk/>
            <pc:sldMk cId="3275680767" sldId="277"/>
            <ac:spMk id="3" creationId="{C36D25F2-30D4-4F7B-8950-884D437BEA8F}"/>
          </ac:spMkLst>
        </pc:spChg>
        <pc:spChg chg="add mod">
          <ac:chgData name="James Franklin" userId="cf915d05-507f-491f-b4a6-b2aa085ee4b1" providerId="ADAL" clId="{4F22F3CC-F8D8-4140-BABB-03727E81B084}" dt="2020-04-21T07:34:01.065" v="222" actId="207"/>
          <ac:spMkLst>
            <pc:docMk/>
            <pc:sldMk cId="3275680767" sldId="277"/>
            <ac:spMk id="5" creationId="{F9F98220-8604-47C8-8F42-6E441E8F91C3}"/>
          </ac:spMkLst>
        </pc:spChg>
        <pc:picChg chg="del">
          <ac:chgData name="James Franklin" userId="cf915d05-507f-491f-b4a6-b2aa085ee4b1" providerId="ADAL" clId="{4F22F3CC-F8D8-4140-BABB-03727E81B084}" dt="2020-04-21T07:58:18.010" v="223" actId="478"/>
          <ac:picMkLst>
            <pc:docMk/>
            <pc:sldMk cId="3275680767" sldId="277"/>
            <ac:picMk id="2050" creationId="{FF94C24C-F04D-4B0F-A67E-1A830FB00EDD}"/>
          </ac:picMkLst>
        </pc:picChg>
      </pc:sldChg>
      <pc:sldChg chg="modSp add">
        <pc:chgData name="James Franklin" userId="cf915d05-507f-491f-b4a6-b2aa085ee4b1" providerId="ADAL" clId="{4F22F3CC-F8D8-4140-BABB-03727E81B084}" dt="2020-04-21T09:02:12.658" v="1411" actId="207"/>
        <pc:sldMkLst>
          <pc:docMk/>
          <pc:sldMk cId="2860206106" sldId="278"/>
        </pc:sldMkLst>
        <pc:spChg chg="mod">
          <ac:chgData name="James Franklin" userId="cf915d05-507f-491f-b4a6-b2aa085ee4b1" providerId="ADAL" clId="{4F22F3CC-F8D8-4140-BABB-03727E81B084}" dt="2020-04-21T09:01:38.130" v="1396" actId="20577"/>
          <ac:spMkLst>
            <pc:docMk/>
            <pc:sldMk cId="2860206106" sldId="278"/>
            <ac:spMk id="2" creationId="{59C0348E-5BAD-40E2-97F8-CDEB086DF591}"/>
          </ac:spMkLst>
        </pc:spChg>
        <pc:spChg chg="mod">
          <ac:chgData name="James Franklin" userId="cf915d05-507f-491f-b4a6-b2aa085ee4b1" providerId="ADAL" clId="{4F22F3CC-F8D8-4140-BABB-03727E81B084}" dt="2020-04-21T09:02:12.658" v="1411" actId="207"/>
          <ac:spMkLst>
            <pc:docMk/>
            <pc:sldMk cId="2860206106" sldId="278"/>
            <ac:spMk id="3" creationId="{D76B4344-3B9B-4371-9AEE-4D7354728EE3}"/>
          </ac:spMkLst>
        </pc:spChg>
      </pc:sldChg>
      <pc:sldChg chg="addSp modSp add del">
        <pc:chgData name="James Franklin" userId="cf915d05-507f-491f-b4a6-b2aa085ee4b1" providerId="ADAL" clId="{4F22F3CC-F8D8-4140-BABB-03727E81B084}" dt="2020-04-21T10:58:20.424" v="1835" actId="47"/>
        <pc:sldMkLst>
          <pc:docMk/>
          <pc:sldMk cId="2319847858" sldId="279"/>
        </pc:sldMkLst>
        <pc:spChg chg="mod">
          <ac:chgData name="James Franklin" userId="cf915d05-507f-491f-b4a6-b2aa085ee4b1" providerId="ADAL" clId="{4F22F3CC-F8D8-4140-BABB-03727E81B084}" dt="2020-04-21T10:57:13.353" v="1825" actId="20577"/>
          <ac:spMkLst>
            <pc:docMk/>
            <pc:sldMk cId="2319847858" sldId="279"/>
            <ac:spMk id="2" creationId="{5CBF84CF-DF43-41A8-A0B7-C7CA25EA6072}"/>
          </ac:spMkLst>
        </pc:spChg>
        <pc:spChg chg="add mod">
          <ac:chgData name="James Franklin" userId="cf915d05-507f-491f-b4a6-b2aa085ee4b1" providerId="ADAL" clId="{4F22F3CC-F8D8-4140-BABB-03727E81B084}" dt="2020-04-21T09:27:18.078" v="1811" actId="207"/>
          <ac:spMkLst>
            <pc:docMk/>
            <pc:sldMk cId="2319847858" sldId="279"/>
            <ac:spMk id="4" creationId="{017C377F-5B1D-4873-BFE3-FA2D65D6132E}"/>
          </ac:spMkLst>
        </pc:spChg>
      </pc:sldChg>
      <pc:sldChg chg="modSp add">
        <pc:chgData name="James Franklin" userId="cf915d05-507f-491f-b4a6-b2aa085ee4b1" providerId="ADAL" clId="{4F22F3CC-F8D8-4140-BABB-03727E81B084}" dt="2020-04-21T11:01:02.381" v="1950" actId="20577"/>
        <pc:sldMkLst>
          <pc:docMk/>
          <pc:sldMk cId="2059034022" sldId="280"/>
        </pc:sldMkLst>
        <pc:spChg chg="mod">
          <ac:chgData name="James Franklin" userId="cf915d05-507f-491f-b4a6-b2aa085ee4b1" providerId="ADAL" clId="{4F22F3CC-F8D8-4140-BABB-03727E81B084}" dt="2020-04-21T11:01:02.381" v="1950" actId="20577"/>
          <ac:spMkLst>
            <pc:docMk/>
            <pc:sldMk cId="2059034022" sldId="280"/>
            <ac:spMk id="3" creationId="{00000000-0000-0000-0000-000000000000}"/>
          </ac:spMkLst>
        </pc:spChg>
      </pc:sldChg>
      <pc:sldChg chg="addSp delSp modSp add">
        <pc:chgData name="James Franklin" userId="cf915d05-507f-491f-b4a6-b2aa085ee4b1" providerId="ADAL" clId="{4F22F3CC-F8D8-4140-BABB-03727E81B084}" dt="2020-04-21T11:15:06.398" v="2794" actId="478"/>
        <pc:sldMkLst>
          <pc:docMk/>
          <pc:sldMk cId="2567741207" sldId="281"/>
        </pc:sldMkLst>
        <pc:spChg chg="mod">
          <ac:chgData name="James Franklin" userId="cf915d05-507f-491f-b4a6-b2aa085ee4b1" providerId="ADAL" clId="{4F22F3CC-F8D8-4140-BABB-03727E81B084}" dt="2020-04-21T11:05:21.393" v="2018" actId="20577"/>
          <ac:spMkLst>
            <pc:docMk/>
            <pc:sldMk cId="2567741207" sldId="281"/>
            <ac:spMk id="2" creationId="{C56EAB6A-E2D4-4053-9CF7-FDE4DDA39AE7}"/>
          </ac:spMkLst>
        </pc:spChg>
        <pc:spChg chg="mod">
          <ac:chgData name="James Franklin" userId="cf915d05-507f-491f-b4a6-b2aa085ee4b1" providerId="ADAL" clId="{4F22F3CC-F8D8-4140-BABB-03727E81B084}" dt="2020-04-21T11:14:57.298" v="2791"/>
          <ac:spMkLst>
            <pc:docMk/>
            <pc:sldMk cId="2567741207" sldId="281"/>
            <ac:spMk id="3" creationId="{D53369EF-5B94-4B7A-B335-5C250B7FEDF7}"/>
          </ac:spMkLst>
        </pc:spChg>
        <pc:spChg chg="add del">
          <ac:chgData name="James Franklin" userId="cf915d05-507f-491f-b4a6-b2aa085ee4b1" providerId="ADAL" clId="{4F22F3CC-F8D8-4140-BABB-03727E81B084}" dt="2020-04-21T11:05:35.216" v="2031"/>
          <ac:spMkLst>
            <pc:docMk/>
            <pc:sldMk cId="2567741207" sldId="281"/>
            <ac:spMk id="4" creationId="{24BCFB9A-E4AF-43BC-A161-44543D956DFF}"/>
          </ac:spMkLst>
        </pc:spChg>
        <pc:spChg chg="add del">
          <ac:chgData name="James Franklin" userId="cf915d05-507f-491f-b4a6-b2aa085ee4b1" providerId="ADAL" clId="{4F22F3CC-F8D8-4140-BABB-03727E81B084}" dt="2020-04-21T11:15:06.398" v="2794" actId="478"/>
          <ac:spMkLst>
            <pc:docMk/>
            <pc:sldMk cId="2567741207" sldId="281"/>
            <ac:spMk id="5" creationId="{C5AB2A1D-5440-417C-AE23-2482C5AE3116}"/>
          </ac:spMkLst>
        </pc:spChg>
      </pc:sldChg>
      <pc:sldChg chg="addSp delSp modSp add del">
        <pc:chgData name="James Franklin" userId="cf915d05-507f-491f-b4a6-b2aa085ee4b1" providerId="ADAL" clId="{4F22F3CC-F8D8-4140-BABB-03727E81B084}" dt="2020-04-21T11:14:15.738" v="2780" actId="47"/>
        <pc:sldMkLst>
          <pc:docMk/>
          <pc:sldMk cId="676217119" sldId="282"/>
        </pc:sldMkLst>
        <pc:spChg chg="mod">
          <ac:chgData name="James Franklin" userId="cf915d05-507f-491f-b4a6-b2aa085ee4b1" providerId="ADAL" clId="{4F22F3CC-F8D8-4140-BABB-03727E81B084}" dt="2020-04-21T11:05:26.256" v="2029" actId="20577"/>
          <ac:spMkLst>
            <pc:docMk/>
            <pc:sldMk cId="676217119" sldId="282"/>
            <ac:spMk id="2" creationId="{C56EAB6A-E2D4-4053-9CF7-FDE4DDA39AE7}"/>
          </ac:spMkLst>
        </pc:spChg>
        <pc:spChg chg="add del">
          <ac:chgData name="James Franklin" userId="cf915d05-507f-491f-b4a6-b2aa085ee4b1" providerId="ADAL" clId="{4F22F3CC-F8D8-4140-BABB-03727E81B084}" dt="2020-04-21T11:14:12.869" v="2778" actId="21"/>
          <ac:spMkLst>
            <pc:docMk/>
            <pc:sldMk cId="676217119" sldId="282"/>
            <ac:spMk id="4" creationId="{961F60E1-E92D-4976-96A7-C77DA178D550}"/>
          </ac:spMkLst>
        </pc:spChg>
      </pc:sldChg>
      <pc:sldChg chg="addSp modSp add">
        <pc:chgData name="James Franklin" userId="cf915d05-507f-491f-b4a6-b2aa085ee4b1" providerId="ADAL" clId="{4F22F3CC-F8D8-4140-BABB-03727E81B084}" dt="2020-04-21T11:37:51.841" v="3043" actId="1076"/>
        <pc:sldMkLst>
          <pc:docMk/>
          <pc:sldMk cId="2420684328" sldId="282"/>
        </pc:sldMkLst>
        <pc:spChg chg="mod">
          <ac:chgData name="James Franklin" userId="cf915d05-507f-491f-b4a6-b2aa085ee4b1" providerId="ADAL" clId="{4F22F3CC-F8D8-4140-BABB-03727E81B084}" dt="2020-04-21T11:37:47.851" v="3042" actId="1076"/>
          <ac:spMkLst>
            <pc:docMk/>
            <pc:sldMk cId="2420684328" sldId="282"/>
            <ac:spMk id="3" creationId="{D53369EF-5B94-4B7A-B335-5C250B7FEDF7}"/>
          </ac:spMkLst>
        </pc:spChg>
        <pc:spChg chg="add mod">
          <ac:chgData name="James Franklin" userId="cf915d05-507f-491f-b4a6-b2aa085ee4b1" providerId="ADAL" clId="{4F22F3CC-F8D8-4140-BABB-03727E81B084}" dt="2020-04-21T11:37:47.851" v="3042" actId="1076"/>
          <ac:spMkLst>
            <pc:docMk/>
            <pc:sldMk cId="2420684328" sldId="282"/>
            <ac:spMk id="4" creationId="{75A01888-2272-4F43-A99E-FB86E3D4CE57}"/>
          </ac:spMkLst>
        </pc:spChg>
        <pc:spChg chg="add mod">
          <ac:chgData name="James Franklin" userId="cf915d05-507f-491f-b4a6-b2aa085ee4b1" providerId="ADAL" clId="{4F22F3CC-F8D8-4140-BABB-03727E81B084}" dt="2020-04-21T11:37:47.851" v="3042" actId="1076"/>
          <ac:spMkLst>
            <pc:docMk/>
            <pc:sldMk cId="2420684328" sldId="282"/>
            <ac:spMk id="6" creationId="{1286E061-C0E2-48E6-BD63-717EAF46FAD1}"/>
          </ac:spMkLst>
        </pc:spChg>
        <pc:spChg chg="add mod">
          <ac:chgData name="James Franklin" userId="cf915d05-507f-491f-b4a6-b2aa085ee4b1" providerId="ADAL" clId="{4F22F3CC-F8D8-4140-BABB-03727E81B084}" dt="2020-04-21T11:37:47.851" v="3042" actId="1076"/>
          <ac:spMkLst>
            <pc:docMk/>
            <pc:sldMk cId="2420684328" sldId="282"/>
            <ac:spMk id="7" creationId="{7B72EB8F-F818-4349-8F54-9796903860B5}"/>
          </ac:spMkLst>
        </pc:spChg>
        <pc:spChg chg="add mod">
          <ac:chgData name="James Franklin" userId="cf915d05-507f-491f-b4a6-b2aa085ee4b1" providerId="ADAL" clId="{4F22F3CC-F8D8-4140-BABB-03727E81B084}" dt="2020-04-21T11:37:47.851" v="3042" actId="1076"/>
          <ac:spMkLst>
            <pc:docMk/>
            <pc:sldMk cId="2420684328" sldId="282"/>
            <ac:spMk id="8" creationId="{E0C9CDCD-66EB-4D06-812F-68A79DE9A392}"/>
          </ac:spMkLst>
        </pc:spChg>
        <pc:spChg chg="add mod">
          <ac:chgData name="James Franklin" userId="cf915d05-507f-491f-b4a6-b2aa085ee4b1" providerId="ADAL" clId="{4F22F3CC-F8D8-4140-BABB-03727E81B084}" dt="2020-04-21T11:37:47.851" v="3042" actId="1076"/>
          <ac:spMkLst>
            <pc:docMk/>
            <pc:sldMk cId="2420684328" sldId="282"/>
            <ac:spMk id="9" creationId="{9AF580E7-EAFB-4CA8-A16D-AE2EB960F24C}"/>
          </ac:spMkLst>
        </pc:spChg>
        <pc:spChg chg="add mod">
          <ac:chgData name="James Franklin" userId="cf915d05-507f-491f-b4a6-b2aa085ee4b1" providerId="ADAL" clId="{4F22F3CC-F8D8-4140-BABB-03727E81B084}" dt="2020-04-21T11:37:47.851" v="3042" actId="1076"/>
          <ac:spMkLst>
            <pc:docMk/>
            <pc:sldMk cId="2420684328" sldId="282"/>
            <ac:spMk id="10" creationId="{7CCE3101-A2CE-4147-BEBC-3D64748963CA}"/>
          </ac:spMkLst>
        </pc:spChg>
        <pc:spChg chg="add mod">
          <ac:chgData name="James Franklin" userId="cf915d05-507f-491f-b4a6-b2aa085ee4b1" providerId="ADAL" clId="{4F22F3CC-F8D8-4140-BABB-03727E81B084}" dt="2020-04-21T11:37:47.851" v="3042" actId="1076"/>
          <ac:spMkLst>
            <pc:docMk/>
            <pc:sldMk cId="2420684328" sldId="282"/>
            <ac:spMk id="11" creationId="{0866F091-2FBF-4D66-814F-50F1337FD461}"/>
          </ac:spMkLst>
        </pc:spChg>
        <pc:spChg chg="add mod">
          <ac:chgData name="James Franklin" userId="cf915d05-507f-491f-b4a6-b2aa085ee4b1" providerId="ADAL" clId="{4F22F3CC-F8D8-4140-BABB-03727E81B084}" dt="2020-04-21T11:37:47.851" v="3042" actId="1076"/>
          <ac:spMkLst>
            <pc:docMk/>
            <pc:sldMk cId="2420684328" sldId="282"/>
            <ac:spMk id="12" creationId="{55EABC9B-B730-4FFA-AB19-AEE8061617D7}"/>
          </ac:spMkLst>
        </pc:spChg>
        <pc:spChg chg="add mod">
          <ac:chgData name="James Franklin" userId="cf915d05-507f-491f-b4a6-b2aa085ee4b1" providerId="ADAL" clId="{4F22F3CC-F8D8-4140-BABB-03727E81B084}" dt="2020-04-21T11:37:47.851" v="3042" actId="1076"/>
          <ac:spMkLst>
            <pc:docMk/>
            <pc:sldMk cId="2420684328" sldId="282"/>
            <ac:spMk id="13" creationId="{7375ADD7-07DE-4306-A338-3521FBD277C2}"/>
          </ac:spMkLst>
        </pc:spChg>
        <pc:spChg chg="add mod">
          <ac:chgData name="James Franklin" userId="cf915d05-507f-491f-b4a6-b2aa085ee4b1" providerId="ADAL" clId="{4F22F3CC-F8D8-4140-BABB-03727E81B084}" dt="2020-04-21T11:37:47.851" v="3042" actId="1076"/>
          <ac:spMkLst>
            <pc:docMk/>
            <pc:sldMk cId="2420684328" sldId="282"/>
            <ac:spMk id="14" creationId="{A0E4051B-ABCB-486D-A0C3-701B132134B3}"/>
          </ac:spMkLst>
        </pc:spChg>
        <pc:spChg chg="add mod">
          <ac:chgData name="James Franklin" userId="cf915d05-507f-491f-b4a6-b2aa085ee4b1" providerId="ADAL" clId="{4F22F3CC-F8D8-4140-BABB-03727E81B084}" dt="2020-04-21T11:37:47.851" v="3042" actId="1076"/>
          <ac:spMkLst>
            <pc:docMk/>
            <pc:sldMk cId="2420684328" sldId="282"/>
            <ac:spMk id="15" creationId="{89C43934-8173-446D-80E6-7C3CBE95FEA5}"/>
          </ac:spMkLst>
        </pc:spChg>
        <pc:spChg chg="add mod">
          <ac:chgData name="James Franklin" userId="cf915d05-507f-491f-b4a6-b2aa085ee4b1" providerId="ADAL" clId="{4F22F3CC-F8D8-4140-BABB-03727E81B084}" dt="2020-04-21T11:37:47.851" v="3042" actId="1076"/>
          <ac:spMkLst>
            <pc:docMk/>
            <pc:sldMk cId="2420684328" sldId="282"/>
            <ac:spMk id="16" creationId="{CDFA47FE-C7BD-4D7A-8648-119BBD310D83}"/>
          </ac:spMkLst>
        </pc:spChg>
        <pc:spChg chg="add mod">
          <ac:chgData name="James Franklin" userId="cf915d05-507f-491f-b4a6-b2aa085ee4b1" providerId="ADAL" clId="{4F22F3CC-F8D8-4140-BABB-03727E81B084}" dt="2020-04-21T11:37:47.851" v="3042" actId="1076"/>
          <ac:spMkLst>
            <pc:docMk/>
            <pc:sldMk cId="2420684328" sldId="282"/>
            <ac:spMk id="25" creationId="{E5D5F40B-C442-43B8-A57A-69053CC1380C}"/>
          </ac:spMkLst>
        </pc:spChg>
        <pc:spChg chg="add mod">
          <ac:chgData name="James Franklin" userId="cf915d05-507f-491f-b4a6-b2aa085ee4b1" providerId="ADAL" clId="{4F22F3CC-F8D8-4140-BABB-03727E81B084}" dt="2020-04-21T11:37:47.851" v="3042" actId="1076"/>
          <ac:spMkLst>
            <pc:docMk/>
            <pc:sldMk cId="2420684328" sldId="282"/>
            <ac:spMk id="26" creationId="{925893F9-3711-4B79-B957-44DAB80A3DFF}"/>
          </ac:spMkLst>
        </pc:spChg>
        <pc:spChg chg="add mod">
          <ac:chgData name="James Franklin" userId="cf915d05-507f-491f-b4a6-b2aa085ee4b1" providerId="ADAL" clId="{4F22F3CC-F8D8-4140-BABB-03727E81B084}" dt="2020-04-21T11:37:51.841" v="3043" actId="1076"/>
          <ac:spMkLst>
            <pc:docMk/>
            <pc:sldMk cId="2420684328" sldId="282"/>
            <ac:spMk id="27" creationId="{BC5F72D1-6419-41F9-B24A-1C34604138D2}"/>
          </ac:spMkLst>
        </pc:spChg>
        <pc:spChg chg="add mod">
          <ac:chgData name="James Franklin" userId="cf915d05-507f-491f-b4a6-b2aa085ee4b1" providerId="ADAL" clId="{4F22F3CC-F8D8-4140-BABB-03727E81B084}" dt="2020-04-21T11:37:47.851" v="3042" actId="1076"/>
          <ac:spMkLst>
            <pc:docMk/>
            <pc:sldMk cId="2420684328" sldId="282"/>
            <ac:spMk id="28" creationId="{43A93E10-9CB4-47E4-9846-5DDEABA6DD96}"/>
          </ac:spMkLst>
        </pc:spChg>
        <pc:cxnChg chg="add mod">
          <ac:chgData name="James Franklin" userId="cf915d05-507f-491f-b4a6-b2aa085ee4b1" providerId="ADAL" clId="{4F22F3CC-F8D8-4140-BABB-03727E81B084}" dt="2020-04-21T11:37:47.851" v="3042" actId="1076"/>
          <ac:cxnSpMkLst>
            <pc:docMk/>
            <pc:sldMk cId="2420684328" sldId="282"/>
            <ac:cxnSpMk id="18" creationId="{B64C811C-5087-4E03-BB49-BC5C2A7746F1}"/>
          </ac:cxnSpMkLst>
        </pc:cxnChg>
        <pc:cxnChg chg="add mod">
          <ac:chgData name="James Franklin" userId="cf915d05-507f-491f-b4a6-b2aa085ee4b1" providerId="ADAL" clId="{4F22F3CC-F8D8-4140-BABB-03727E81B084}" dt="2020-04-21T11:37:47.851" v="3042" actId="1076"/>
          <ac:cxnSpMkLst>
            <pc:docMk/>
            <pc:sldMk cId="2420684328" sldId="282"/>
            <ac:cxnSpMk id="20" creationId="{4B1D6B98-1ED6-4440-A377-DB6B54EA7CAF}"/>
          </ac:cxnSpMkLst>
        </pc:cxnChg>
        <pc:cxnChg chg="add mod">
          <ac:chgData name="James Franklin" userId="cf915d05-507f-491f-b4a6-b2aa085ee4b1" providerId="ADAL" clId="{4F22F3CC-F8D8-4140-BABB-03727E81B084}" dt="2020-04-21T11:37:47.851" v="3042" actId="1076"/>
          <ac:cxnSpMkLst>
            <pc:docMk/>
            <pc:sldMk cId="2420684328" sldId="282"/>
            <ac:cxnSpMk id="22" creationId="{E581F63E-879B-42C0-A6AE-67D8417C9117}"/>
          </ac:cxnSpMkLst>
        </pc:cxnChg>
        <pc:cxnChg chg="add mod">
          <ac:chgData name="James Franklin" userId="cf915d05-507f-491f-b4a6-b2aa085ee4b1" providerId="ADAL" clId="{4F22F3CC-F8D8-4140-BABB-03727E81B084}" dt="2020-04-21T11:37:47.851" v="3042" actId="1076"/>
          <ac:cxnSpMkLst>
            <pc:docMk/>
            <pc:sldMk cId="2420684328" sldId="282"/>
            <ac:cxnSpMk id="24" creationId="{CDEF0F2C-0C6B-4174-9501-5ADA0E0483AF}"/>
          </ac:cxnSpMkLst>
        </pc:cxnChg>
        <pc:cxnChg chg="add mod">
          <ac:chgData name="James Franklin" userId="cf915d05-507f-491f-b4a6-b2aa085ee4b1" providerId="ADAL" clId="{4F22F3CC-F8D8-4140-BABB-03727E81B084}" dt="2020-04-21T11:37:47.851" v="3042" actId="1076"/>
          <ac:cxnSpMkLst>
            <pc:docMk/>
            <pc:sldMk cId="2420684328" sldId="282"/>
            <ac:cxnSpMk id="29" creationId="{6EA120E5-E490-41BC-AF34-EEFE4746F4B2}"/>
          </ac:cxnSpMkLst>
        </pc:cxnChg>
        <pc:cxnChg chg="add mod">
          <ac:chgData name="James Franklin" userId="cf915d05-507f-491f-b4a6-b2aa085ee4b1" providerId="ADAL" clId="{4F22F3CC-F8D8-4140-BABB-03727E81B084}" dt="2020-04-21T11:37:47.851" v="3042" actId="1076"/>
          <ac:cxnSpMkLst>
            <pc:docMk/>
            <pc:sldMk cId="2420684328" sldId="282"/>
            <ac:cxnSpMk id="34" creationId="{773A1AE5-4B07-4C6E-A16A-8E94EE4FCFCF}"/>
          </ac:cxnSpMkLst>
        </pc:cxnChg>
        <pc:cxnChg chg="add mod">
          <ac:chgData name="James Franklin" userId="cf915d05-507f-491f-b4a6-b2aa085ee4b1" providerId="ADAL" clId="{4F22F3CC-F8D8-4140-BABB-03727E81B084}" dt="2020-04-21T11:37:47.851" v="3042" actId="1076"/>
          <ac:cxnSpMkLst>
            <pc:docMk/>
            <pc:sldMk cId="2420684328" sldId="282"/>
            <ac:cxnSpMk id="35" creationId="{F7C359DD-075E-4757-9B16-CD5FC83AFBE7}"/>
          </ac:cxnSpMkLst>
        </pc:cxnChg>
        <pc:cxnChg chg="add mod">
          <ac:chgData name="James Franklin" userId="cf915d05-507f-491f-b4a6-b2aa085ee4b1" providerId="ADAL" clId="{4F22F3CC-F8D8-4140-BABB-03727E81B084}" dt="2020-04-21T11:37:47.851" v="3042" actId="1076"/>
          <ac:cxnSpMkLst>
            <pc:docMk/>
            <pc:sldMk cId="2420684328" sldId="282"/>
            <ac:cxnSpMk id="38" creationId="{BB9068C2-6DA3-4542-90C0-3B58188FCB12}"/>
          </ac:cxnSpMkLst>
        </pc:cxnChg>
      </pc:sldChg>
      <pc:sldChg chg="add del">
        <pc:chgData name="James Franklin" userId="cf915d05-507f-491f-b4a6-b2aa085ee4b1" providerId="ADAL" clId="{4F22F3CC-F8D8-4140-BABB-03727E81B084}" dt="2020-04-21T11:15:02.342" v="2792" actId="47"/>
        <pc:sldMkLst>
          <pc:docMk/>
          <pc:sldMk cId="2650318335" sldId="282"/>
        </pc:sldMkLst>
      </pc:sldChg>
      <pc:sldChg chg="modSp add">
        <pc:chgData name="James Franklin" userId="cf915d05-507f-491f-b4a6-b2aa085ee4b1" providerId="ADAL" clId="{4F22F3CC-F8D8-4140-BABB-03727E81B084}" dt="2020-04-21T11:54:45.033" v="3056" actId="6549"/>
        <pc:sldMkLst>
          <pc:docMk/>
          <pc:sldMk cId="1716648245" sldId="283"/>
        </pc:sldMkLst>
        <pc:spChg chg="mod">
          <ac:chgData name="James Franklin" userId="cf915d05-507f-491f-b4a6-b2aa085ee4b1" providerId="ADAL" clId="{4F22F3CC-F8D8-4140-BABB-03727E81B084}" dt="2020-04-21T11:54:45.033" v="3056" actId="6549"/>
          <ac:spMkLst>
            <pc:docMk/>
            <pc:sldMk cId="1716648245" sldId="283"/>
            <ac:spMk id="5" creationId="{00000000-0000-0000-0000-000000000000}"/>
          </ac:spMkLst>
        </pc:spChg>
      </pc:sldChg>
    </pc:docChg>
  </pc:docChgLst>
  <pc:docChgLst>
    <pc:chgData name="Mike Bloys" userId="1248c4d8-7b2b-4b32-b8bd-163ae845f9bb" providerId="ADAL" clId="{0F07B392-2CED-43CF-B31F-5E69B362D1B9}"/>
    <pc:docChg chg="undo custSel modSld modMainMaster">
      <pc:chgData name="Mike Bloys" userId="1248c4d8-7b2b-4b32-b8bd-163ae845f9bb" providerId="ADAL" clId="{0F07B392-2CED-43CF-B31F-5E69B362D1B9}" dt="2021-08-25T16:01:58.543" v="126" actId="207"/>
      <pc:docMkLst>
        <pc:docMk/>
      </pc:docMkLst>
      <pc:sldChg chg="addSp delSp modSp mod modClrScheme chgLayout">
        <pc:chgData name="Mike Bloys" userId="1248c4d8-7b2b-4b32-b8bd-163ae845f9bb" providerId="ADAL" clId="{0F07B392-2CED-43CF-B31F-5E69B362D1B9}" dt="2021-08-25T15:23:22.983" v="63" actId="21"/>
        <pc:sldMkLst>
          <pc:docMk/>
          <pc:sldMk cId="4189756368" sldId="260"/>
        </pc:sldMkLst>
        <pc:spChg chg="mod ord">
          <ac:chgData name="Mike Bloys" userId="1248c4d8-7b2b-4b32-b8bd-163ae845f9bb" providerId="ADAL" clId="{0F07B392-2CED-43CF-B31F-5E69B362D1B9}" dt="2021-08-25T15:21:54.408" v="53" actId="700"/>
          <ac:spMkLst>
            <pc:docMk/>
            <pc:sldMk cId="4189756368" sldId="260"/>
            <ac:spMk id="4" creationId="{00000000-0000-0000-0000-000000000000}"/>
          </ac:spMkLst>
        </pc:spChg>
        <pc:spChg chg="mod ord">
          <ac:chgData name="Mike Bloys" userId="1248c4d8-7b2b-4b32-b8bd-163ae845f9bb" providerId="ADAL" clId="{0F07B392-2CED-43CF-B31F-5E69B362D1B9}" dt="2021-08-25T15:23:18.008" v="61" actId="948"/>
          <ac:spMkLst>
            <pc:docMk/>
            <pc:sldMk cId="4189756368" sldId="260"/>
            <ac:spMk id="5" creationId="{00000000-0000-0000-0000-000000000000}"/>
          </ac:spMkLst>
        </pc:spChg>
        <pc:spChg chg="add del mod">
          <ac:chgData name="Mike Bloys" userId="1248c4d8-7b2b-4b32-b8bd-163ae845f9bb" providerId="ADAL" clId="{0F07B392-2CED-43CF-B31F-5E69B362D1B9}" dt="2021-08-25T15:23:22.983" v="63" actId="21"/>
          <ac:spMkLst>
            <pc:docMk/>
            <pc:sldMk cId="4189756368" sldId="260"/>
            <ac:spMk id="6" creationId="{5629EE55-0318-419F-8B10-762A58C9A3FA}"/>
          </ac:spMkLst>
        </pc:spChg>
      </pc:sldChg>
      <pc:sldChg chg="addSp delSp modSp mod">
        <pc:chgData name="Mike Bloys" userId="1248c4d8-7b2b-4b32-b8bd-163ae845f9bb" providerId="ADAL" clId="{0F07B392-2CED-43CF-B31F-5E69B362D1B9}" dt="2021-08-25T15:58:42.001" v="95" actId="207"/>
        <pc:sldMkLst>
          <pc:docMk/>
          <pc:sldMk cId="1568578865" sldId="262"/>
        </pc:sldMkLst>
        <pc:spChg chg="mod">
          <ac:chgData name="Mike Bloys" userId="1248c4d8-7b2b-4b32-b8bd-163ae845f9bb" providerId="ADAL" clId="{0F07B392-2CED-43CF-B31F-5E69B362D1B9}" dt="2021-08-25T15:58:42.001" v="95" actId="207"/>
          <ac:spMkLst>
            <pc:docMk/>
            <pc:sldMk cId="1568578865" sldId="262"/>
            <ac:spMk id="4" creationId="{00000000-0000-0000-0000-000000000000}"/>
          </ac:spMkLst>
        </pc:spChg>
        <pc:picChg chg="add del mod">
          <ac:chgData name="Mike Bloys" userId="1248c4d8-7b2b-4b32-b8bd-163ae845f9bb" providerId="ADAL" clId="{0F07B392-2CED-43CF-B31F-5E69B362D1B9}" dt="2021-08-25T15:58:17.318" v="88" actId="21"/>
          <ac:picMkLst>
            <pc:docMk/>
            <pc:sldMk cId="1568578865" sldId="262"/>
            <ac:picMk id="5" creationId="{6AFCF025-AB1F-425A-8E01-78E7B9E7ECC2}"/>
          </ac:picMkLst>
        </pc:picChg>
        <pc:picChg chg="del">
          <ac:chgData name="Mike Bloys" userId="1248c4d8-7b2b-4b32-b8bd-163ae845f9bb" providerId="ADAL" clId="{0F07B392-2CED-43CF-B31F-5E69B362D1B9}" dt="2021-08-25T15:58:13.109" v="85" actId="478"/>
          <ac:picMkLst>
            <pc:docMk/>
            <pc:sldMk cId="1568578865" sldId="262"/>
            <ac:picMk id="6" creationId="{0BBF9091-9D49-4718-8FDD-521BB9715991}"/>
          </ac:picMkLst>
        </pc:picChg>
        <pc:picChg chg="mod">
          <ac:chgData name="Mike Bloys" userId="1248c4d8-7b2b-4b32-b8bd-163ae845f9bb" providerId="ADAL" clId="{0F07B392-2CED-43CF-B31F-5E69B362D1B9}" dt="2021-08-25T15:58:07.471" v="84" actId="207"/>
          <ac:picMkLst>
            <pc:docMk/>
            <pc:sldMk cId="1568578865" sldId="262"/>
            <ac:picMk id="8" creationId="{A7FA9F28-C7E8-4842-84FB-33E7AEC1655A}"/>
          </ac:picMkLst>
        </pc:picChg>
        <pc:picChg chg="add mod ord">
          <ac:chgData name="Mike Bloys" userId="1248c4d8-7b2b-4b32-b8bd-163ae845f9bb" providerId="ADAL" clId="{0F07B392-2CED-43CF-B31F-5E69B362D1B9}" dt="2021-08-25T15:58:31.386" v="93" actId="167"/>
          <ac:picMkLst>
            <pc:docMk/>
            <pc:sldMk cId="1568578865" sldId="262"/>
            <ac:picMk id="9" creationId="{98382E51-703E-4314-89A5-B3401B3FDBB3}"/>
          </ac:picMkLst>
        </pc:picChg>
        <pc:picChg chg="del">
          <ac:chgData name="Mike Bloys" userId="1248c4d8-7b2b-4b32-b8bd-163ae845f9bb" providerId="ADAL" clId="{0F07B392-2CED-43CF-B31F-5E69B362D1B9}" dt="2021-08-25T15:58:33.475" v="94" actId="478"/>
          <ac:picMkLst>
            <pc:docMk/>
            <pc:sldMk cId="1568578865" sldId="262"/>
            <ac:picMk id="2050" creationId="{A467EBF8-2FC1-4797-8137-E849C7160B0B}"/>
          </ac:picMkLst>
        </pc:picChg>
      </pc:sldChg>
      <pc:sldChg chg="modSp mod">
        <pc:chgData name="Mike Bloys" userId="1248c4d8-7b2b-4b32-b8bd-163ae845f9bb" providerId="ADAL" clId="{0F07B392-2CED-43CF-B31F-5E69B362D1B9}" dt="2021-08-25T15:59:04.700" v="97" actId="207"/>
        <pc:sldMkLst>
          <pc:docMk/>
          <pc:sldMk cId="2421935806" sldId="263"/>
        </pc:sldMkLst>
        <pc:spChg chg="mod">
          <ac:chgData name="Mike Bloys" userId="1248c4d8-7b2b-4b32-b8bd-163ae845f9bb" providerId="ADAL" clId="{0F07B392-2CED-43CF-B31F-5E69B362D1B9}" dt="2021-08-25T15:59:04.700" v="97" actId="207"/>
          <ac:spMkLst>
            <pc:docMk/>
            <pc:sldMk cId="2421935806" sldId="263"/>
            <ac:spMk id="4" creationId="{00000000-0000-0000-0000-000000000000}"/>
          </ac:spMkLst>
        </pc:spChg>
      </pc:sldChg>
      <pc:sldChg chg="modSp mod">
        <pc:chgData name="Mike Bloys" userId="1248c4d8-7b2b-4b32-b8bd-163ae845f9bb" providerId="ADAL" clId="{0F07B392-2CED-43CF-B31F-5E69B362D1B9}" dt="2021-08-25T15:59:39.356" v="102" actId="207"/>
        <pc:sldMkLst>
          <pc:docMk/>
          <pc:sldMk cId="778514331" sldId="264"/>
        </pc:sldMkLst>
        <pc:spChg chg="mod">
          <ac:chgData name="Mike Bloys" userId="1248c4d8-7b2b-4b32-b8bd-163ae845f9bb" providerId="ADAL" clId="{0F07B392-2CED-43CF-B31F-5E69B362D1B9}" dt="2021-08-25T15:59:39.356" v="102" actId="207"/>
          <ac:spMkLst>
            <pc:docMk/>
            <pc:sldMk cId="778514331" sldId="264"/>
            <ac:spMk id="3" creationId="{00000000-0000-0000-0000-000000000000}"/>
          </ac:spMkLst>
        </pc:spChg>
      </pc:sldChg>
      <pc:sldChg chg="modSp mod">
        <pc:chgData name="Mike Bloys" userId="1248c4d8-7b2b-4b32-b8bd-163ae845f9bb" providerId="ADAL" clId="{0F07B392-2CED-43CF-B31F-5E69B362D1B9}" dt="2021-08-25T16:00:04.852" v="107"/>
        <pc:sldMkLst>
          <pc:docMk/>
          <pc:sldMk cId="3983902685" sldId="265"/>
        </pc:sldMkLst>
        <pc:graphicFrameChg chg="mod modGraphic">
          <ac:chgData name="Mike Bloys" userId="1248c4d8-7b2b-4b32-b8bd-163ae845f9bb" providerId="ADAL" clId="{0F07B392-2CED-43CF-B31F-5E69B362D1B9}" dt="2021-08-25T16:00:04.852" v="107"/>
          <ac:graphicFrameMkLst>
            <pc:docMk/>
            <pc:sldMk cId="3983902685" sldId="265"/>
            <ac:graphicFrameMk id="4" creationId="{162C027F-83A1-4ED2-A1D6-FD9D8CFBECD1}"/>
          </ac:graphicFrameMkLst>
        </pc:graphicFrameChg>
      </pc:sldChg>
      <pc:sldChg chg="modSp mod">
        <pc:chgData name="Mike Bloys" userId="1248c4d8-7b2b-4b32-b8bd-163ae845f9bb" providerId="ADAL" clId="{0F07B392-2CED-43CF-B31F-5E69B362D1B9}" dt="2021-08-25T16:00:36.355" v="111" actId="948"/>
        <pc:sldMkLst>
          <pc:docMk/>
          <pc:sldMk cId="3480048304" sldId="266"/>
        </pc:sldMkLst>
        <pc:spChg chg="mod">
          <ac:chgData name="Mike Bloys" userId="1248c4d8-7b2b-4b32-b8bd-163ae845f9bb" providerId="ADAL" clId="{0F07B392-2CED-43CF-B31F-5E69B362D1B9}" dt="2021-08-25T16:00:36.355" v="111" actId="948"/>
          <ac:spMkLst>
            <pc:docMk/>
            <pc:sldMk cId="3480048304" sldId="266"/>
            <ac:spMk id="3" creationId="{00000000-0000-0000-0000-000000000000}"/>
          </ac:spMkLst>
        </pc:spChg>
      </pc:sldChg>
      <pc:sldChg chg="modSp mod">
        <pc:chgData name="Mike Bloys" userId="1248c4d8-7b2b-4b32-b8bd-163ae845f9bb" providerId="ADAL" clId="{0F07B392-2CED-43CF-B31F-5E69B362D1B9}" dt="2021-08-25T16:00:20.311" v="108" actId="207"/>
        <pc:sldMkLst>
          <pc:docMk/>
          <pc:sldMk cId="965651688" sldId="267"/>
        </pc:sldMkLst>
        <pc:spChg chg="mod">
          <ac:chgData name="Mike Bloys" userId="1248c4d8-7b2b-4b32-b8bd-163ae845f9bb" providerId="ADAL" clId="{0F07B392-2CED-43CF-B31F-5E69B362D1B9}" dt="2021-08-25T16:00:20.311" v="108" actId="207"/>
          <ac:spMkLst>
            <pc:docMk/>
            <pc:sldMk cId="965651688" sldId="267"/>
            <ac:spMk id="3" creationId="{00000000-0000-0000-0000-000000000000}"/>
          </ac:spMkLst>
        </pc:spChg>
      </pc:sldChg>
      <pc:sldChg chg="modSp mod">
        <pc:chgData name="Mike Bloys" userId="1248c4d8-7b2b-4b32-b8bd-163ae845f9bb" providerId="ADAL" clId="{0F07B392-2CED-43CF-B31F-5E69B362D1B9}" dt="2021-08-25T16:01:05.604" v="116"/>
        <pc:sldMkLst>
          <pc:docMk/>
          <pc:sldMk cId="891073555" sldId="268"/>
        </pc:sldMkLst>
        <pc:graphicFrameChg chg="mod modGraphic">
          <ac:chgData name="Mike Bloys" userId="1248c4d8-7b2b-4b32-b8bd-163ae845f9bb" providerId="ADAL" clId="{0F07B392-2CED-43CF-B31F-5E69B362D1B9}" dt="2021-08-25T16:01:05.604" v="116"/>
          <ac:graphicFrameMkLst>
            <pc:docMk/>
            <pc:sldMk cId="891073555" sldId="268"/>
            <ac:graphicFrameMk id="4" creationId="{00000000-0000-0000-0000-000000000000}"/>
          </ac:graphicFrameMkLst>
        </pc:graphicFrameChg>
      </pc:sldChg>
      <pc:sldChg chg="modSp mod">
        <pc:chgData name="Mike Bloys" userId="1248c4d8-7b2b-4b32-b8bd-163ae845f9bb" providerId="ADAL" clId="{0F07B392-2CED-43CF-B31F-5E69B362D1B9}" dt="2021-08-25T16:01:20.655" v="120"/>
        <pc:sldMkLst>
          <pc:docMk/>
          <pc:sldMk cId="3525879698" sldId="269"/>
        </pc:sldMkLst>
        <pc:graphicFrameChg chg="mod modGraphic">
          <ac:chgData name="Mike Bloys" userId="1248c4d8-7b2b-4b32-b8bd-163ae845f9bb" providerId="ADAL" clId="{0F07B392-2CED-43CF-B31F-5E69B362D1B9}" dt="2021-08-25T16:01:20.655" v="120"/>
          <ac:graphicFrameMkLst>
            <pc:docMk/>
            <pc:sldMk cId="3525879698" sldId="269"/>
            <ac:graphicFrameMk id="4" creationId="{00000000-0000-0000-0000-000000000000}"/>
          </ac:graphicFrameMkLst>
        </pc:graphicFrameChg>
      </pc:sldChg>
      <pc:sldChg chg="modSp mod">
        <pc:chgData name="Mike Bloys" userId="1248c4d8-7b2b-4b32-b8bd-163ae845f9bb" providerId="ADAL" clId="{0F07B392-2CED-43CF-B31F-5E69B362D1B9}" dt="2021-08-25T16:01:36.059" v="123"/>
        <pc:sldMkLst>
          <pc:docMk/>
          <pc:sldMk cId="419022179" sldId="270"/>
        </pc:sldMkLst>
        <pc:graphicFrameChg chg="mod modGraphic">
          <ac:chgData name="Mike Bloys" userId="1248c4d8-7b2b-4b32-b8bd-163ae845f9bb" providerId="ADAL" clId="{0F07B392-2CED-43CF-B31F-5E69B362D1B9}" dt="2021-08-25T16:01:36.059" v="123"/>
          <ac:graphicFrameMkLst>
            <pc:docMk/>
            <pc:sldMk cId="419022179" sldId="270"/>
            <ac:graphicFrameMk id="6" creationId="{C5176F89-92F0-49B5-88E9-2632AEC42A58}"/>
          </ac:graphicFrameMkLst>
        </pc:graphicFrameChg>
      </pc:sldChg>
      <pc:sldChg chg="addSp delSp modSp mod">
        <pc:chgData name="Mike Bloys" userId="1248c4d8-7b2b-4b32-b8bd-163ae845f9bb" providerId="ADAL" clId="{0F07B392-2CED-43CF-B31F-5E69B362D1B9}" dt="2021-08-25T15:55:25.192" v="83" actId="207"/>
        <pc:sldMkLst>
          <pc:docMk/>
          <pc:sldMk cId="3552455714" sldId="276"/>
        </pc:sldMkLst>
        <pc:spChg chg="mod">
          <ac:chgData name="Mike Bloys" userId="1248c4d8-7b2b-4b32-b8bd-163ae845f9bb" providerId="ADAL" clId="{0F07B392-2CED-43CF-B31F-5E69B362D1B9}" dt="2021-08-25T15:55:07.082" v="81" actId="207"/>
          <ac:spMkLst>
            <pc:docMk/>
            <pc:sldMk cId="3552455714" sldId="276"/>
            <ac:spMk id="2" creationId="{F7A0FE14-7324-43BA-B400-744EC5527918}"/>
          </ac:spMkLst>
        </pc:spChg>
        <pc:spChg chg="mod">
          <ac:chgData name="Mike Bloys" userId="1248c4d8-7b2b-4b32-b8bd-163ae845f9bb" providerId="ADAL" clId="{0F07B392-2CED-43CF-B31F-5E69B362D1B9}" dt="2021-08-25T15:55:18.113" v="82" actId="207"/>
          <ac:spMkLst>
            <pc:docMk/>
            <pc:sldMk cId="3552455714" sldId="276"/>
            <ac:spMk id="3" creationId="{C36D25F2-30D4-4F7B-8950-884D437BEA8F}"/>
          </ac:spMkLst>
        </pc:spChg>
        <pc:picChg chg="add del mod">
          <ac:chgData name="Mike Bloys" userId="1248c4d8-7b2b-4b32-b8bd-163ae845f9bb" providerId="ADAL" clId="{0F07B392-2CED-43CF-B31F-5E69B362D1B9}" dt="2021-08-25T15:54:25.911" v="69" actId="21"/>
          <ac:picMkLst>
            <pc:docMk/>
            <pc:sldMk cId="3552455714" sldId="276"/>
            <ac:picMk id="5" creationId="{3CEADA2E-2B2A-411A-8E34-AD7873E85264}"/>
          </ac:picMkLst>
        </pc:picChg>
        <pc:picChg chg="mod">
          <ac:chgData name="Mike Bloys" userId="1248c4d8-7b2b-4b32-b8bd-163ae845f9bb" providerId="ADAL" clId="{0F07B392-2CED-43CF-B31F-5E69B362D1B9}" dt="2021-08-25T15:55:25.192" v="83" actId="207"/>
          <ac:picMkLst>
            <pc:docMk/>
            <pc:sldMk cId="3552455714" sldId="276"/>
            <ac:picMk id="9" creationId="{58EB50E1-B0CE-4F30-BEDD-1F3D9A98B246}"/>
          </ac:picMkLst>
        </pc:picChg>
        <pc:picChg chg="del">
          <ac:chgData name="Mike Bloys" userId="1248c4d8-7b2b-4b32-b8bd-163ae845f9bb" providerId="ADAL" clId="{0F07B392-2CED-43CF-B31F-5E69B362D1B9}" dt="2021-08-25T15:54:53.556" v="78" actId="478"/>
          <ac:picMkLst>
            <pc:docMk/>
            <pc:sldMk cId="3552455714" sldId="276"/>
            <ac:picMk id="10" creationId="{432D1C75-F6AF-426C-9F88-933EE87A80EC}"/>
          </ac:picMkLst>
        </pc:picChg>
        <pc:picChg chg="add del mod">
          <ac:chgData name="Mike Bloys" userId="1248c4d8-7b2b-4b32-b8bd-163ae845f9bb" providerId="ADAL" clId="{0F07B392-2CED-43CF-B31F-5E69B362D1B9}" dt="2021-08-25T15:54:46.182" v="74"/>
          <ac:picMkLst>
            <pc:docMk/>
            <pc:sldMk cId="3552455714" sldId="276"/>
            <ac:picMk id="11" creationId="{30D38790-80E5-4597-89B7-8BD5013E98E5}"/>
          </ac:picMkLst>
        </pc:picChg>
        <pc:picChg chg="add del mod">
          <ac:chgData name="Mike Bloys" userId="1248c4d8-7b2b-4b32-b8bd-163ae845f9bb" providerId="ADAL" clId="{0F07B392-2CED-43CF-B31F-5E69B362D1B9}" dt="2021-08-25T15:54:51.748" v="77"/>
          <ac:picMkLst>
            <pc:docMk/>
            <pc:sldMk cId="3552455714" sldId="276"/>
            <ac:picMk id="12" creationId="{844720EE-5FDB-42C1-B21C-66797F8EC229}"/>
          </ac:picMkLst>
        </pc:picChg>
        <pc:picChg chg="add mod ord">
          <ac:chgData name="Mike Bloys" userId="1248c4d8-7b2b-4b32-b8bd-163ae845f9bb" providerId="ADAL" clId="{0F07B392-2CED-43CF-B31F-5E69B362D1B9}" dt="2021-08-25T15:54:57.949" v="80" actId="167"/>
          <ac:picMkLst>
            <pc:docMk/>
            <pc:sldMk cId="3552455714" sldId="276"/>
            <ac:picMk id="13" creationId="{FD08E2E3-8D3F-4AF1-A9B3-4E9118184148}"/>
          </ac:picMkLst>
        </pc:picChg>
        <pc:picChg chg="del">
          <ac:chgData name="Mike Bloys" userId="1248c4d8-7b2b-4b32-b8bd-163ae845f9bb" providerId="ADAL" clId="{0F07B392-2CED-43CF-B31F-5E69B362D1B9}" dt="2021-08-25T15:54:48.293" v="75" actId="478"/>
          <ac:picMkLst>
            <pc:docMk/>
            <pc:sldMk cId="3552455714" sldId="276"/>
            <ac:picMk id="1026" creationId="{CF165B7F-8094-4073-A1DB-0084E96451E5}"/>
          </ac:picMkLst>
        </pc:picChg>
      </pc:sldChg>
      <pc:sldChg chg="modSp mod">
        <pc:chgData name="Mike Bloys" userId="1248c4d8-7b2b-4b32-b8bd-163ae845f9bb" providerId="ADAL" clId="{0F07B392-2CED-43CF-B31F-5E69B362D1B9}" dt="2021-08-25T16:00:54.188" v="113" actId="948"/>
        <pc:sldMkLst>
          <pc:docMk/>
          <pc:sldMk cId="2860206106" sldId="278"/>
        </pc:sldMkLst>
        <pc:spChg chg="mod">
          <ac:chgData name="Mike Bloys" userId="1248c4d8-7b2b-4b32-b8bd-163ae845f9bb" providerId="ADAL" clId="{0F07B392-2CED-43CF-B31F-5E69B362D1B9}" dt="2021-08-25T16:00:54.188" v="113" actId="948"/>
          <ac:spMkLst>
            <pc:docMk/>
            <pc:sldMk cId="2860206106" sldId="278"/>
            <ac:spMk id="3" creationId="{D76B4344-3B9B-4371-9AEE-4D7354728EE3}"/>
          </ac:spMkLst>
        </pc:spChg>
      </pc:sldChg>
      <pc:sldChg chg="modSp mod">
        <pc:chgData name="Mike Bloys" userId="1248c4d8-7b2b-4b32-b8bd-163ae845f9bb" providerId="ADAL" clId="{0F07B392-2CED-43CF-B31F-5E69B362D1B9}" dt="2021-08-25T16:01:58.543" v="126" actId="207"/>
        <pc:sldMkLst>
          <pc:docMk/>
          <pc:sldMk cId="2567741207" sldId="281"/>
        </pc:sldMkLst>
        <pc:spChg chg="mod">
          <ac:chgData name="Mike Bloys" userId="1248c4d8-7b2b-4b32-b8bd-163ae845f9bb" providerId="ADAL" clId="{0F07B392-2CED-43CF-B31F-5E69B362D1B9}" dt="2021-08-25T16:01:58.543" v="126" actId="207"/>
          <ac:spMkLst>
            <pc:docMk/>
            <pc:sldMk cId="2567741207" sldId="281"/>
            <ac:spMk id="3" creationId="{D53369EF-5B94-4B7A-B335-5C250B7FEDF7}"/>
          </ac:spMkLst>
        </pc:spChg>
      </pc:sldChg>
      <pc:sldChg chg="modSp mod">
        <pc:chgData name="Mike Bloys" userId="1248c4d8-7b2b-4b32-b8bd-163ae845f9bb" providerId="ADAL" clId="{0F07B392-2CED-43CF-B31F-5E69B362D1B9}" dt="2021-08-25T16:01:42.821" v="124" actId="207"/>
        <pc:sldMkLst>
          <pc:docMk/>
          <pc:sldMk cId="294287981" sldId="285"/>
        </pc:sldMkLst>
        <pc:spChg chg="mod">
          <ac:chgData name="Mike Bloys" userId="1248c4d8-7b2b-4b32-b8bd-163ae845f9bb" providerId="ADAL" clId="{0F07B392-2CED-43CF-B31F-5E69B362D1B9}" dt="2021-08-25T16:01:42.821" v="124" actId="207"/>
          <ac:spMkLst>
            <pc:docMk/>
            <pc:sldMk cId="294287981" sldId="285"/>
            <ac:spMk id="3" creationId="{1F1ACE69-DFB2-443B-BEAB-6946088E8C08}"/>
          </ac:spMkLst>
        </pc:spChg>
      </pc:sldChg>
      <pc:sldChg chg="modSp mod">
        <pc:chgData name="Mike Bloys" userId="1248c4d8-7b2b-4b32-b8bd-163ae845f9bb" providerId="ADAL" clId="{0F07B392-2CED-43CF-B31F-5E69B362D1B9}" dt="2021-08-25T16:01:52.016" v="125" actId="15"/>
        <pc:sldMkLst>
          <pc:docMk/>
          <pc:sldMk cId="2662828305" sldId="287"/>
        </pc:sldMkLst>
        <pc:spChg chg="mod">
          <ac:chgData name="Mike Bloys" userId="1248c4d8-7b2b-4b32-b8bd-163ae845f9bb" providerId="ADAL" clId="{0F07B392-2CED-43CF-B31F-5E69B362D1B9}" dt="2021-08-25T16:01:52.016" v="125" actId="15"/>
          <ac:spMkLst>
            <pc:docMk/>
            <pc:sldMk cId="2662828305" sldId="287"/>
            <ac:spMk id="4" creationId="{1541450A-CA61-4742-8785-8B3B1A2FE6F7}"/>
          </ac:spMkLst>
        </pc:spChg>
      </pc:sldChg>
      <pc:sldMasterChg chg="delSldLayout modSldLayout">
        <pc:chgData name="Mike Bloys" userId="1248c4d8-7b2b-4b32-b8bd-163ae845f9bb" providerId="ADAL" clId="{0F07B392-2CED-43CF-B31F-5E69B362D1B9}" dt="2021-08-25T15:58:27.207" v="91" actId="21"/>
        <pc:sldMasterMkLst>
          <pc:docMk/>
          <pc:sldMasterMk cId="4112846155" sldId="2147483660"/>
        </pc:sldMasterMkLst>
        <pc:sldLayoutChg chg="modSp">
          <pc:chgData name="Mike Bloys" userId="1248c4d8-7b2b-4b32-b8bd-163ae845f9bb" providerId="ADAL" clId="{0F07B392-2CED-43CF-B31F-5E69B362D1B9}" dt="2021-08-25T10:28:29.574" v="0" actId="14826"/>
          <pc:sldLayoutMkLst>
            <pc:docMk/>
            <pc:sldMasterMk cId="4112846155" sldId="2147483660"/>
            <pc:sldLayoutMk cId="939894443" sldId="2147483662"/>
          </pc:sldLayoutMkLst>
          <pc:picChg chg="mod">
            <ac:chgData name="Mike Bloys" userId="1248c4d8-7b2b-4b32-b8bd-163ae845f9bb" providerId="ADAL" clId="{0F07B392-2CED-43CF-B31F-5E69B362D1B9}" dt="2021-08-25T10:28:29.574" v="0" actId="14826"/>
            <ac:picMkLst>
              <pc:docMk/>
              <pc:sldMasterMk cId="4112846155" sldId="2147483660"/>
              <pc:sldLayoutMk cId="939894443" sldId="2147483662"/>
              <ac:picMk id="4" creationId="{2AA57FF1-BAD3-453D-8C1B-21173FEF698C}"/>
            </ac:picMkLst>
          </pc:picChg>
        </pc:sldLayoutChg>
        <pc:sldLayoutChg chg="addSp delSp modSp mod">
          <pc:chgData name="Mike Bloys" userId="1248c4d8-7b2b-4b32-b8bd-163ae845f9bb" providerId="ADAL" clId="{0F07B392-2CED-43CF-B31F-5E69B362D1B9}" dt="2021-08-25T15:23:32.458" v="66" actId="478"/>
          <pc:sldLayoutMkLst>
            <pc:docMk/>
            <pc:sldMasterMk cId="4112846155" sldId="2147483660"/>
            <pc:sldLayoutMk cId="4097881477" sldId="2147483664"/>
          </pc:sldLayoutMkLst>
          <pc:spChg chg="add del mod">
            <ac:chgData name="Mike Bloys" userId="1248c4d8-7b2b-4b32-b8bd-163ae845f9bb" providerId="ADAL" clId="{0F07B392-2CED-43CF-B31F-5E69B362D1B9}" dt="2021-08-25T15:21:44.502" v="52" actId="478"/>
            <ac:spMkLst>
              <pc:docMk/>
              <pc:sldMasterMk cId="4112846155" sldId="2147483660"/>
              <pc:sldLayoutMk cId="4097881477" sldId="2147483664"/>
              <ac:spMk id="5" creationId="{43B5C0EC-0D68-44C5-A637-D2F105B7963B}"/>
            </ac:spMkLst>
          </pc:spChg>
          <pc:spChg chg="add mod">
            <ac:chgData name="Mike Bloys" userId="1248c4d8-7b2b-4b32-b8bd-163ae845f9bb" providerId="ADAL" clId="{0F07B392-2CED-43CF-B31F-5E69B362D1B9}" dt="2021-08-25T15:21:39.564" v="50" actId="207"/>
            <ac:spMkLst>
              <pc:docMk/>
              <pc:sldMasterMk cId="4112846155" sldId="2147483660"/>
              <pc:sldLayoutMk cId="4097881477" sldId="2147483664"/>
              <ac:spMk id="7" creationId="{01EA8862-EC70-4BF5-8C7E-B12D9913775D}"/>
            </ac:spMkLst>
          </pc:spChg>
          <pc:spChg chg="add del mod">
            <ac:chgData name="Mike Bloys" userId="1248c4d8-7b2b-4b32-b8bd-163ae845f9bb" providerId="ADAL" clId="{0F07B392-2CED-43CF-B31F-5E69B362D1B9}" dt="2021-08-25T15:23:32.458" v="66" actId="478"/>
            <ac:spMkLst>
              <pc:docMk/>
              <pc:sldMasterMk cId="4112846155" sldId="2147483660"/>
              <pc:sldLayoutMk cId="4097881477" sldId="2147483664"/>
              <ac:spMk id="8" creationId="{3BBA4144-5F76-4978-A357-A8FC5369B3D5}"/>
            </ac:spMkLst>
          </pc:spChg>
          <pc:spChg chg="del">
            <ac:chgData name="Mike Bloys" userId="1248c4d8-7b2b-4b32-b8bd-163ae845f9bb" providerId="ADAL" clId="{0F07B392-2CED-43CF-B31F-5E69B362D1B9}" dt="2021-08-25T15:21:41.161" v="51" actId="478"/>
            <ac:spMkLst>
              <pc:docMk/>
              <pc:sldMasterMk cId="4112846155" sldId="2147483660"/>
              <pc:sldLayoutMk cId="4097881477" sldId="2147483664"/>
              <ac:spMk id="10" creationId="{00000000-0000-0000-0000-000000000000}"/>
            </ac:spMkLst>
          </pc:spChg>
          <pc:cxnChg chg="mod">
            <ac:chgData name="Mike Bloys" userId="1248c4d8-7b2b-4b32-b8bd-163ae845f9bb" providerId="ADAL" clId="{0F07B392-2CED-43CF-B31F-5E69B362D1B9}" dt="2021-08-25T15:23:31.095" v="65" actId="14100"/>
            <ac:cxnSpMkLst>
              <pc:docMk/>
              <pc:sldMasterMk cId="4112846155" sldId="2147483660"/>
              <pc:sldLayoutMk cId="4097881477" sldId="2147483664"/>
              <ac:cxnSpMk id="9" creationId="{00000000-0000-0000-0000-000000000000}"/>
            </ac:cxnSpMkLst>
          </pc:cxnChg>
        </pc:sldLayoutChg>
        <pc:sldLayoutChg chg="addSp delSp modSp mod">
          <pc:chgData name="Mike Bloys" userId="1248c4d8-7b2b-4b32-b8bd-163ae845f9bb" providerId="ADAL" clId="{0F07B392-2CED-43CF-B31F-5E69B362D1B9}" dt="2021-08-25T15:54:39.640" v="72" actId="21"/>
          <pc:sldLayoutMkLst>
            <pc:docMk/>
            <pc:sldMasterMk cId="4112846155" sldId="2147483660"/>
            <pc:sldLayoutMk cId="1415037018" sldId="2147483665"/>
          </pc:sldLayoutMkLst>
          <pc:spChg chg="mod">
            <ac:chgData name="Mike Bloys" userId="1248c4d8-7b2b-4b32-b8bd-163ae845f9bb" providerId="ADAL" clId="{0F07B392-2CED-43CF-B31F-5E69B362D1B9}" dt="2021-08-25T15:16:41.212" v="2"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0F07B392-2CED-43CF-B31F-5E69B362D1B9}" dt="2021-08-25T15:17:10.967" v="18" actId="20577"/>
            <ac:spMkLst>
              <pc:docMk/>
              <pc:sldMasterMk cId="4112846155" sldId="2147483660"/>
              <pc:sldLayoutMk cId="1415037018" sldId="2147483665"/>
              <ac:spMk id="13" creationId="{F2B7B718-9085-4736-BAF9-DABDEDF30336}"/>
            </ac:spMkLst>
          </pc:spChg>
          <pc:picChg chg="add mod ord modCrop">
            <ac:chgData name="Mike Bloys" userId="1248c4d8-7b2b-4b32-b8bd-163ae845f9bb" providerId="ADAL" clId="{0F07B392-2CED-43CF-B31F-5E69B362D1B9}" dt="2021-08-25T15:17:34.407" v="23" actId="167"/>
            <ac:picMkLst>
              <pc:docMk/>
              <pc:sldMasterMk cId="4112846155" sldId="2147483660"/>
              <pc:sldLayoutMk cId="1415037018" sldId="2147483665"/>
              <ac:picMk id="7" creationId="{050CEE89-DA7B-4CE1-ACF9-5EE98BEE5C18}"/>
            </ac:picMkLst>
          </pc:picChg>
          <pc:picChg chg="add del">
            <ac:chgData name="Mike Bloys" userId="1248c4d8-7b2b-4b32-b8bd-163ae845f9bb" providerId="ADAL" clId="{0F07B392-2CED-43CF-B31F-5E69B362D1B9}" dt="2021-08-25T15:17:36.666" v="24" actId="478"/>
            <ac:picMkLst>
              <pc:docMk/>
              <pc:sldMasterMk cId="4112846155" sldId="2147483660"/>
              <pc:sldLayoutMk cId="1415037018" sldId="2147483665"/>
              <ac:picMk id="10" creationId="{934699AA-F786-45F0-AC3D-E374231C6647}"/>
            </ac:picMkLst>
          </pc:picChg>
          <pc:picChg chg="mod">
            <ac:chgData name="Mike Bloys" userId="1248c4d8-7b2b-4b32-b8bd-163ae845f9bb" providerId="ADAL" clId="{0F07B392-2CED-43CF-B31F-5E69B362D1B9}" dt="2021-08-25T15:16:47.373" v="3" actId="207"/>
            <ac:picMkLst>
              <pc:docMk/>
              <pc:sldMasterMk cId="4112846155" sldId="2147483660"/>
              <pc:sldLayoutMk cId="1415037018" sldId="2147483665"/>
              <ac:picMk id="11" creationId="{0F202EA9-964D-414B-A79A-E7C6D950C80A}"/>
            </ac:picMkLst>
          </pc:picChg>
          <pc:picChg chg="add del mod modCrop">
            <ac:chgData name="Mike Bloys" userId="1248c4d8-7b2b-4b32-b8bd-163ae845f9bb" providerId="ADAL" clId="{0F07B392-2CED-43CF-B31F-5E69B362D1B9}" dt="2021-08-25T15:54:39.640" v="72" actId="21"/>
            <ac:picMkLst>
              <pc:docMk/>
              <pc:sldMasterMk cId="4112846155" sldId="2147483660"/>
              <pc:sldLayoutMk cId="1415037018" sldId="2147483665"/>
              <ac:picMk id="12" creationId="{127F1DCE-EC5D-415A-8305-BCD6152B6862}"/>
            </ac:picMkLst>
          </pc:picChg>
        </pc:sldLayoutChg>
        <pc:sldLayoutChg chg="addSp delSp modSp mod">
          <pc:chgData name="Mike Bloys" userId="1248c4d8-7b2b-4b32-b8bd-163ae845f9bb" providerId="ADAL" clId="{0F07B392-2CED-43CF-B31F-5E69B362D1B9}" dt="2021-08-25T15:18:48.820" v="44" actId="207"/>
          <pc:sldLayoutMkLst>
            <pc:docMk/>
            <pc:sldMasterMk cId="4112846155" sldId="2147483660"/>
            <pc:sldLayoutMk cId="2159895046" sldId="2147483666"/>
          </pc:sldLayoutMkLst>
          <pc:spChg chg="add mod">
            <ac:chgData name="Mike Bloys" userId="1248c4d8-7b2b-4b32-b8bd-163ae845f9bb" providerId="ADAL" clId="{0F07B392-2CED-43CF-B31F-5E69B362D1B9}" dt="2021-08-25T15:18:06.235" v="32"/>
            <ac:spMkLst>
              <pc:docMk/>
              <pc:sldMasterMk cId="4112846155" sldId="2147483660"/>
              <pc:sldLayoutMk cId="2159895046" sldId="2147483666"/>
              <ac:spMk id="10" creationId="{0F5B411F-B158-4115-8867-3811758C3D15}"/>
            </ac:spMkLst>
          </pc:spChg>
          <pc:spChg chg="del">
            <ac:chgData name="Mike Bloys" userId="1248c4d8-7b2b-4b32-b8bd-163ae845f9bb" providerId="ADAL" clId="{0F07B392-2CED-43CF-B31F-5E69B362D1B9}" dt="2021-08-25T15:18:05.834" v="31" actId="478"/>
            <ac:spMkLst>
              <pc:docMk/>
              <pc:sldMasterMk cId="4112846155" sldId="2147483660"/>
              <pc:sldLayoutMk cId="2159895046" sldId="2147483666"/>
              <ac:spMk id="13" creationId="{7F225D18-6228-45A3-B2C0-BB8908E0221B}"/>
            </ac:spMkLst>
          </pc:spChg>
          <pc:spChg chg="mod">
            <ac:chgData name="Mike Bloys" userId="1248c4d8-7b2b-4b32-b8bd-163ae845f9bb" providerId="ADAL" clId="{0F07B392-2CED-43CF-B31F-5E69B362D1B9}" dt="2021-08-25T15:18:48.820" v="44" actId="207"/>
            <ac:spMkLst>
              <pc:docMk/>
              <pc:sldMasterMk cId="4112846155" sldId="2147483660"/>
              <pc:sldLayoutMk cId="2159895046" sldId="2147483666"/>
              <ac:spMk id="42" creationId="{00000000-0000-0000-0000-000000000000}"/>
            </ac:spMkLst>
          </pc:spChg>
          <pc:picChg chg="del">
            <ac:chgData name="Mike Bloys" userId="1248c4d8-7b2b-4b32-b8bd-163ae845f9bb" providerId="ADAL" clId="{0F07B392-2CED-43CF-B31F-5E69B362D1B9}" dt="2021-08-25T15:18:05.834" v="31" actId="478"/>
            <ac:picMkLst>
              <pc:docMk/>
              <pc:sldMasterMk cId="4112846155" sldId="2147483660"/>
              <pc:sldLayoutMk cId="2159895046" sldId="2147483666"/>
              <ac:picMk id="8" creationId="{43D31ECF-40FD-497D-898C-026DEC927469}"/>
            </ac:picMkLst>
          </pc:picChg>
          <pc:picChg chg="add mod">
            <ac:chgData name="Mike Bloys" userId="1248c4d8-7b2b-4b32-b8bd-163ae845f9bb" providerId="ADAL" clId="{0F07B392-2CED-43CF-B31F-5E69B362D1B9}" dt="2021-08-25T15:18:06.235" v="32"/>
            <ac:picMkLst>
              <pc:docMk/>
              <pc:sldMasterMk cId="4112846155" sldId="2147483660"/>
              <pc:sldLayoutMk cId="2159895046" sldId="2147483666"/>
              <ac:picMk id="9" creationId="{BFAB0922-8A4F-4C7C-8ADE-8F7FEF893B3F}"/>
            </ac:picMkLst>
          </pc:picChg>
          <pc:picChg chg="mod">
            <ac:chgData name="Mike Bloys" userId="1248c4d8-7b2b-4b32-b8bd-163ae845f9bb" providerId="ADAL" clId="{0F07B392-2CED-43CF-B31F-5E69B362D1B9}" dt="2021-08-25T15:18:10.947" v="33" actId="207"/>
            <ac:picMkLst>
              <pc:docMk/>
              <pc:sldMasterMk cId="4112846155" sldId="2147483660"/>
              <pc:sldLayoutMk cId="2159895046" sldId="2147483666"/>
              <ac:picMk id="12" creationId="{06EC641D-93BD-44FB-B922-2DAF70668A48}"/>
            </ac:picMkLst>
          </pc:picChg>
        </pc:sldLayoutChg>
        <pc:sldLayoutChg chg="addSp delSp modSp mod">
          <pc:chgData name="Mike Bloys" userId="1248c4d8-7b2b-4b32-b8bd-163ae845f9bb" providerId="ADAL" clId="{0F07B392-2CED-43CF-B31F-5E69B362D1B9}" dt="2021-08-25T15:58:27.207" v="91" actId="21"/>
          <pc:sldLayoutMkLst>
            <pc:docMk/>
            <pc:sldMasterMk cId="4112846155" sldId="2147483660"/>
            <pc:sldLayoutMk cId="2484285243" sldId="2147483667"/>
          </pc:sldLayoutMkLst>
          <pc:spChg chg="add mod">
            <ac:chgData name="Mike Bloys" userId="1248c4d8-7b2b-4b32-b8bd-163ae845f9bb" providerId="ADAL" clId="{0F07B392-2CED-43CF-B31F-5E69B362D1B9}" dt="2021-08-25T15:18:15.369" v="35"/>
            <ac:spMkLst>
              <pc:docMk/>
              <pc:sldMasterMk cId="4112846155" sldId="2147483660"/>
              <pc:sldLayoutMk cId="2484285243" sldId="2147483667"/>
              <ac:spMk id="8" creationId="{85443A88-CAD4-497A-BC22-9AF883F7D1B4}"/>
            </ac:spMkLst>
          </pc:spChg>
          <pc:spChg chg="del">
            <ac:chgData name="Mike Bloys" userId="1248c4d8-7b2b-4b32-b8bd-163ae845f9bb" providerId="ADAL" clId="{0F07B392-2CED-43CF-B31F-5E69B362D1B9}" dt="2021-08-25T15:18:14.553" v="34" actId="478"/>
            <ac:spMkLst>
              <pc:docMk/>
              <pc:sldMasterMk cId="4112846155" sldId="2147483660"/>
              <pc:sldLayoutMk cId="2484285243" sldId="2147483667"/>
              <ac:spMk id="10" creationId="{6D2C696E-7BBC-478E-B436-F26FBDA6421C}"/>
            </ac:spMkLst>
          </pc:spChg>
          <pc:spChg chg="mod">
            <ac:chgData name="Mike Bloys" userId="1248c4d8-7b2b-4b32-b8bd-163ae845f9bb" providerId="ADAL" clId="{0F07B392-2CED-43CF-B31F-5E69B362D1B9}" dt="2021-08-25T15:18:42.021" v="42" actId="207"/>
            <ac:spMkLst>
              <pc:docMk/>
              <pc:sldMasterMk cId="4112846155" sldId="2147483660"/>
              <pc:sldLayoutMk cId="2484285243" sldId="2147483667"/>
              <ac:spMk id="43" creationId="{00000000-0000-0000-0000-000000000000}"/>
            </ac:spMkLst>
          </pc:spChg>
          <pc:picChg chg="del">
            <ac:chgData name="Mike Bloys" userId="1248c4d8-7b2b-4b32-b8bd-163ae845f9bb" providerId="ADAL" clId="{0F07B392-2CED-43CF-B31F-5E69B362D1B9}" dt="2021-08-25T15:18:14.553" v="34" actId="478"/>
            <ac:picMkLst>
              <pc:docMk/>
              <pc:sldMasterMk cId="4112846155" sldId="2147483660"/>
              <pc:sldLayoutMk cId="2484285243" sldId="2147483667"/>
              <ac:picMk id="6" creationId="{51E11434-247E-4EBC-8A0E-8BCA1A55FD0D}"/>
            </ac:picMkLst>
          </pc:picChg>
          <pc:picChg chg="add mod">
            <ac:chgData name="Mike Bloys" userId="1248c4d8-7b2b-4b32-b8bd-163ae845f9bb" providerId="ADAL" clId="{0F07B392-2CED-43CF-B31F-5E69B362D1B9}" dt="2021-08-25T15:18:15.369" v="35"/>
            <ac:picMkLst>
              <pc:docMk/>
              <pc:sldMasterMk cId="4112846155" sldId="2147483660"/>
              <pc:sldLayoutMk cId="2484285243" sldId="2147483667"/>
              <ac:picMk id="7" creationId="{476013E9-4340-45AE-AE2F-8FAC91350753}"/>
            </ac:picMkLst>
          </pc:picChg>
          <pc:picChg chg="add del mod modCrop">
            <ac:chgData name="Mike Bloys" userId="1248c4d8-7b2b-4b32-b8bd-163ae845f9bb" providerId="ADAL" clId="{0F07B392-2CED-43CF-B31F-5E69B362D1B9}" dt="2021-08-25T15:58:27.207" v="91" actId="21"/>
            <ac:picMkLst>
              <pc:docMk/>
              <pc:sldMasterMk cId="4112846155" sldId="2147483660"/>
              <pc:sldLayoutMk cId="2484285243" sldId="2147483667"/>
              <ac:picMk id="9" creationId="{88F8C667-FD59-4A31-B81F-9D940F7D5FC3}"/>
            </ac:picMkLst>
          </pc:picChg>
        </pc:sldLayoutChg>
        <pc:sldLayoutChg chg="del">
          <pc:chgData name="Mike Bloys" userId="1248c4d8-7b2b-4b32-b8bd-163ae845f9bb" providerId="ADAL" clId="{0F07B392-2CED-43CF-B31F-5E69B362D1B9}" dt="2021-08-25T15:18:20.003" v="36" actId="2696"/>
          <pc:sldLayoutMkLst>
            <pc:docMk/>
            <pc:sldMasterMk cId="4112846155" sldId="2147483660"/>
            <pc:sldLayoutMk cId="88482964" sldId="2147483668"/>
          </pc:sldLayoutMkLst>
        </pc:sldLayoutChg>
        <pc:sldLayoutChg chg="addSp delSp modSp mod">
          <pc:chgData name="Mike Bloys" userId="1248c4d8-7b2b-4b32-b8bd-163ae845f9bb" providerId="ADAL" clId="{0F07B392-2CED-43CF-B31F-5E69B362D1B9}" dt="2021-08-25T15:18:31.496" v="40" actId="20577"/>
          <pc:sldLayoutMkLst>
            <pc:docMk/>
            <pc:sldMasterMk cId="4112846155" sldId="2147483660"/>
            <pc:sldLayoutMk cId="2302417356" sldId="2147483669"/>
          </pc:sldLayoutMkLst>
          <pc:spChg chg="mod">
            <ac:chgData name="Mike Bloys" userId="1248c4d8-7b2b-4b32-b8bd-163ae845f9bb" providerId="ADAL" clId="{0F07B392-2CED-43CF-B31F-5E69B362D1B9}" dt="2021-08-25T15:18:31.496" v="40" actId="20577"/>
            <ac:spMkLst>
              <pc:docMk/>
              <pc:sldMasterMk cId="4112846155" sldId="2147483660"/>
              <pc:sldLayoutMk cId="2302417356" sldId="2147483669"/>
              <ac:spMk id="2" creationId="{00000000-0000-0000-0000-000000000000}"/>
            </ac:spMkLst>
          </pc:spChg>
          <pc:spChg chg="del">
            <ac:chgData name="Mike Bloys" userId="1248c4d8-7b2b-4b32-b8bd-163ae845f9bb" providerId="ADAL" clId="{0F07B392-2CED-43CF-B31F-5E69B362D1B9}" dt="2021-08-25T15:18:23.434" v="37" actId="478"/>
            <ac:spMkLst>
              <pc:docMk/>
              <pc:sldMasterMk cId="4112846155" sldId="2147483660"/>
              <pc:sldLayoutMk cId="2302417356" sldId="2147483669"/>
              <ac:spMk id="9" creationId="{328C27A1-CF08-499E-8C71-5A5E33623980}"/>
            </ac:spMkLst>
          </pc:spChg>
          <pc:spChg chg="add mod">
            <ac:chgData name="Mike Bloys" userId="1248c4d8-7b2b-4b32-b8bd-163ae845f9bb" providerId="ADAL" clId="{0F07B392-2CED-43CF-B31F-5E69B362D1B9}" dt="2021-08-25T15:18:28.345" v="39"/>
            <ac:spMkLst>
              <pc:docMk/>
              <pc:sldMasterMk cId="4112846155" sldId="2147483660"/>
              <pc:sldLayoutMk cId="2302417356" sldId="2147483669"/>
              <ac:spMk id="10" creationId="{2C5BD27F-6651-4C42-9BAB-AFF260555E64}"/>
            </ac:spMkLst>
          </pc:spChg>
          <pc:picChg chg="del">
            <ac:chgData name="Mike Bloys" userId="1248c4d8-7b2b-4b32-b8bd-163ae845f9bb" providerId="ADAL" clId="{0F07B392-2CED-43CF-B31F-5E69B362D1B9}" dt="2021-08-25T15:18:23.434" v="37" actId="478"/>
            <ac:picMkLst>
              <pc:docMk/>
              <pc:sldMasterMk cId="4112846155" sldId="2147483660"/>
              <pc:sldLayoutMk cId="2302417356" sldId="2147483669"/>
              <ac:picMk id="6" creationId="{AC7965D1-56FC-4D44-857D-1A6EFC10546B}"/>
            </ac:picMkLst>
          </pc:picChg>
          <pc:picChg chg="add mod">
            <ac:chgData name="Mike Bloys" userId="1248c4d8-7b2b-4b32-b8bd-163ae845f9bb" providerId="ADAL" clId="{0F07B392-2CED-43CF-B31F-5E69B362D1B9}" dt="2021-08-25T15:18:28.345" v="39"/>
            <ac:picMkLst>
              <pc:docMk/>
              <pc:sldMasterMk cId="4112846155" sldId="2147483660"/>
              <pc:sldLayoutMk cId="2302417356" sldId="2147483669"/>
              <ac:picMk id="7" creationId="{0253A4B0-8242-43C1-B15C-335B66480FDE}"/>
            </ac:picMkLst>
          </pc:picChg>
          <pc:picChg chg="mod">
            <ac:chgData name="Mike Bloys" userId="1248c4d8-7b2b-4b32-b8bd-163ae845f9bb" providerId="ADAL" clId="{0F07B392-2CED-43CF-B31F-5E69B362D1B9}" dt="2021-08-25T15:18:27.392" v="38" actId="207"/>
            <ac:picMkLst>
              <pc:docMk/>
              <pc:sldMasterMk cId="4112846155" sldId="2147483660"/>
              <pc:sldLayoutMk cId="2302417356" sldId="2147483669"/>
              <ac:picMk id="8" creationId="{D6F9962A-1F1A-477B-9EBF-ACA00C788C35}"/>
            </ac:picMkLst>
          </pc:picChg>
        </pc:sldLayoutChg>
        <pc:sldLayoutChg chg="addSp delSp modSp mod">
          <pc:chgData name="Mike Bloys" userId="1248c4d8-7b2b-4b32-b8bd-163ae845f9bb" providerId="ADAL" clId="{0F07B392-2CED-43CF-B31F-5E69B362D1B9}" dt="2021-08-25T15:18:57.054" v="46" actId="207"/>
          <pc:sldLayoutMkLst>
            <pc:docMk/>
            <pc:sldMasterMk cId="4112846155" sldId="2147483660"/>
            <pc:sldLayoutMk cId="3344362355" sldId="2147483670"/>
          </pc:sldLayoutMkLst>
          <pc:spChg chg="mod">
            <ac:chgData name="Mike Bloys" userId="1248c4d8-7b2b-4b32-b8bd-163ae845f9bb" providerId="ADAL" clId="{0F07B392-2CED-43CF-B31F-5E69B362D1B9}" dt="2021-08-25T15:18:57.054" v="46" actId="207"/>
            <ac:spMkLst>
              <pc:docMk/>
              <pc:sldMasterMk cId="4112846155" sldId="2147483660"/>
              <pc:sldLayoutMk cId="3344362355" sldId="2147483670"/>
              <ac:spMk id="9" creationId="{00000000-0000-0000-0000-000000000000}"/>
            </ac:spMkLst>
          </pc:spChg>
          <pc:spChg chg="del">
            <ac:chgData name="Mike Bloys" userId="1248c4d8-7b2b-4b32-b8bd-163ae845f9bb" providerId="ADAL" clId="{0F07B392-2CED-43CF-B31F-5E69B362D1B9}" dt="2021-08-25T15:17:44.185" v="25" actId="478"/>
            <ac:spMkLst>
              <pc:docMk/>
              <pc:sldMasterMk cId="4112846155" sldId="2147483660"/>
              <pc:sldLayoutMk cId="3344362355" sldId="2147483670"/>
              <ac:spMk id="13" creationId="{F2B7B718-9085-4736-BAF9-DABDEDF30336}"/>
            </ac:spMkLst>
          </pc:spChg>
          <pc:spChg chg="add mod">
            <ac:chgData name="Mike Bloys" userId="1248c4d8-7b2b-4b32-b8bd-163ae845f9bb" providerId="ADAL" clId="{0F07B392-2CED-43CF-B31F-5E69B362D1B9}" dt="2021-08-25T15:17:44.688" v="26"/>
            <ac:spMkLst>
              <pc:docMk/>
              <pc:sldMasterMk cId="4112846155" sldId="2147483660"/>
              <pc:sldLayoutMk cId="3344362355" sldId="2147483670"/>
              <ac:spMk id="15" creationId="{CEB2212A-8247-4445-8FED-4E3B2A2B57A8}"/>
            </ac:spMkLst>
          </pc:spChg>
          <pc:picChg chg="mod">
            <ac:chgData name="Mike Bloys" userId="1248c4d8-7b2b-4b32-b8bd-163ae845f9bb" providerId="ADAL" clId="{0F07B392-2CED-43CF-B31F-5E69B362D1B9}" dt="2021-08-25T15:17:49.811" v="27" actId="207"/>
            <ac:picMkLst>
              <pc:docMk/>
              <pc:sldMasterMk cId="4112846155" sldId="2147483660"/>
              <pc:sldLayoutMk cId="3344362355" sldId="2147483670"/>
              <ac:picMk id="11" creationId="{0F202EA9-964D-414B-A79A-E7C6D950C80A}"/>
            </ac:picMkLst>
          </pc:picChg>
          <pc:picChg chg="del">
            <ac:chgData name="Mike Bloys" userId="1248c4d8-7b2b-4b32-b8bd-163ae845f9bb" providerId="ADAL" clId="{0F07B392-2CED-43CF-B31F-5E69B362D1B9}" dt="2021-08-25T15:17:44.185" v="25" actId="478"/>
            <ac:picMkLst>
              <pc:docMk/>
              <pc:sldMasterMk cId="4112846155" sldId="2147483660"/>
              <pc:sldLayoutMk cId="3344362355" sldId="2147483670"/>
              <ac:picMk id="12" creationId="{0B77E704-F149-4B1E-8356-436D276C8E63}"/>
            </ac:picMkLst>
          </pc:picChg>
          <pc:picChg chg="add mod">
            <ac:chgData name="Mike Bloys" userId="1248c4d8-7b2b-4b32-b8bd-163ae845f9bb" providerId="ADAL" clId="{0F07B392-2CED-43CF-B31F-5E69B362D1B9}" dt="2021-08-25T15:17:44.688" v="26"/>
            <ac:picMkLst>
              <pc:docMk/>
              <pc:sldMasterMk cId="4112846155" sldId="2147483660"/>
              <pc:sldLayoutMk cId="3344362355" sldId="2147483670"/>
              <ac:picMk id="14" creationId="{5FADD1CA-D705-4B40-9AEC-17AB59A018BC}"/>
            </ac:picMkLst>
          </pc:picChg>
        </pc:sldLayoutChg>
        <pc:sldLayoutChg chg="addSp delSp modSp mod">
          <pc:chgData name="Mike Bloys" userId="1248c4d8-7b2b-4b32-b8bd-163ae845f9bb" providerId="ADAL" clId="{0F07B392-2CED-43CF-B31F-5E69B362D1B9}" dt="2021-08-25T15:18:00.265" v="30" actId="207"/>
          <pc:sldLayoutMkLst>
            <pc:docMk/>
            <pc:sldMasterMk cId="4112846155" sldId="2147483660"/>
            <pc:sldLayoutMk cId="4065353962" sldId="2147483671"/>
          </pc:sldLayoutMkLst>
          <pc:spChg chg="add mod">
            <ac:chgData name="Mike Bloys" userId="1248c4d8-7b2b-4b32-b8bd-163ae845f9bb" providerId="ADAL" clId="{0F07B392-2CED-43CF-B31F-5E69B362D1B9}" dt="2021-08-25T15:17:54.066" v="29"/>
            <ac:spMkLst>
              <pc:docMk/>
              <pc:sldMasterMk cId="4112846155" sldId="2147483660"/>
              <pc:sldLayoutMk cId="4065353962" sldId="2147483671"/>
              <ac:spMk id="12" creationId="{8C5FB427-E676-4689-9CDF-2160598CE67C}"/>
            </ac:spMkLst>
          </pc:spChg>
          <pc:spChg chg="del">
            <ac:chgData name="Mike Bloys" userId="1248c4d8-7b2b-4b32-b8bd-163ae845f9bb" providerId="ADAL" clId="{0F07B392-2CED-43CF-B31F-5E69B362D1B9}" dt="2021-08-25T15:17:53.561" v="28" actId="478"/>
            <ac:spMkLst>
              <pc:docMk/>
              <pc:sldMasterMk cId="4112846155" sldId="2147483660"/>
              <pc:sldLayoutMk cId="4065353962" sldId="2147483671"/>
              <ac:spMk id="13" creationId="{F2B7B718-9085-4736-BAF9-DABDEDF30336}"/>
            </ac:spMkLst>
          </pc:spChg>
          <pc:picChg chg="add mod">
            <ac:chgData name="Mike Bloys" userId="1248c4d8-7b2b-4b32-b8bd-163ae845f9bb" providerId="ADAL" clId="{0F07B392-2CED-43CF-B31F-5E69B362D1B9}" dt="2021-08-25T15:17:54.066" v="29"/>
            <ac:picMkLst>
              <pc:docMk/>
              <pc:sldMasterMk cId="4112846155" sldId="2147483660"/>
              <pc:sldLayoutMk cId="4065353962" sldId="2147483671"/>
              <ac:picMk id="7" creationId="{5ADB4962-7951-4C9A-B481-65FA0B86DDCD}"/>
            </ac:picMkLst>
          </pc:picChg>
          <pc:picChg chg="del">
            <ac:chgData name="Mike Bloys" userId="1248c4d8-7b2b-4b32-b8bd-163ae845f9bb" providerId="ADAL" clId="{0F07B392-2CED-43CF-B31F-5E69B362D1B9}" dt="2021-08-25T15:17:53.561" v="28" actId="478"/>
            <ac:picMkLst>
              <pc:docMk/>
              <pc:sldMasterMk cId="4112846155" sldId="2147483660"/>
              <pc:sldLayoutMk cId="4065353962" sldId="2147483671"/>
              <ac:picMk id="9" creationId="{E404E916-C421-47B1-AC27-A0869FD5ECAC}"/>
            </ac:picMkLst>
          </pc:picChg>
          <pc:picChg chg="mod">
            <ac:chgData name="Mike Bloys" userId="1248c4d8-7b2b-4b32-b8bd-163ae845f9bb" providerId="ADAL" clId="{0F07B392-2CED-43CF-B31F-5E69B362D1B9}" dt="2021-08-25T15:18:00.265" v="30" actId="207"/>
            <ac:picMkLst>
              <pc:docMk/>
              <pc:sldMasterMk cId="4112846155" sldId="2147483660"/>
              <pc:sldLayoutMk cId="4065353962" sldId="2147483671"/>
              <ac:picMk id="11" creationId="{0F202EA9-964D-414B-A79A-E7C6D950C80A}"/>
            </ac:picMkLst>
          </pc:picChg>
        </pc:sldLayoutChg>
      </pc:sldMasterChg>
    </pc:docChg>
  </pc:docChgLst>
  <pc:docChgLst>
    <pc:chgData name="Mike Bloys" userId="1248c4d8-7b2b-4b32-b8bd-163ae845f9bb" providerId="ADAL" clId="{5D0C4746-D671-488C-93D6-78CCA9C22FF0}"/>
    <pc:docChg chg="custSel modSld modMainMaster">
      <pc:chgData name="Mike Bloys" userId="1248c4d8-7b2b-4b32-b8bd-163ae845f9bb" providerId="ADAL" clId="{5D0C4746-D671-488C-93D6-78CCA9C22FF0}" dt="2020-06-04T12:00:52.561" v="217" actId="207"/>
      <pc:docMkLst>
        <pc:docMk/>
      </pc:docMkLst>
      <pc:sldChg chg="addSp delSp modSp mod">
        <pc:chgData name="Mike Bloys" userId="1248c4d8-7b2b-4b32-b8bd-163ae845f9bb" providerId="ADAL" clId="{5D0C4746-D671-488C-93D6-78CCA9C22FF0}" dt="2020-06-01T09:23:25.740" v="5" actId="21"/>
        <pc:sldMkLst>
          <pc:docMk/>
          <pc:sldMk cId="4189756368" sldId="260"/>
        </pc:sldMkLst>
        <pc:spChg chg="add del mod">
          <ac:chgData name="Mike Bloys" userId="1248c4d8-7b2b-4b32-b8bd-163ae845f9bb" providerId="ADAL" clId="{5D0C4746-D671-488C-93D6-78CCA9C22FF0}" dt="2020-06-01T09:23:25.740" v="5" actId="21"/>
          <ac:spMkLst>
            <pc:docMk/>
            <pc:sldMk cId="4189756368" sldId="260"/>
            <ac:spMk id="6" creationId="{8D20645A-0B40-4614-A7CF-B3B372EA9863}"/>
          </ac:spMkLst>
        </pc:spChg>
      </pc:sldChg>
      <pc:sldChg chg="modSp">
        <pc:chgData name="Mike Bloys" userId="1248c4d8-7b2b-4b32-b8bd-163ae845f9bb" providerId="ADAL" clId="{5D0C4746-D671-488C-93D6-78CCA9C22FF0}" dt="2020-06-04T12:00:52.561" v="217" actId="207"/>
        <pc:sldMkLst>
          <pc:docMk/>
          <pc:sldMk cId="1568578865" sldId="262"/>
        </pc:sldMkLst>
        <pc:spChg chg="mod">
          <ac:chgData name="Mike Bloys" userId="1248c4d8-7b2b-4b32-b8bd-163ae845f9bb" providerId="ADAL" clId="{5D0C4746-D671-488C-93D6-78CCA9C22FF0}" dt="2020-06-04T12:00:52.561" v="217" actId="207"/>
          <ac:spMkLst>
            <pc:docMk/>
            <pc:sldMk cId="1568578865" sldId="262"/>
            <ac:spMk id="4" creationId="{00000000-0000-0000-0000-000000000000}"/>
          </ac:spMkLst>
        </pc:spChg>
      </pc:sldChg>
      <pc:sldChg chg="addSp delSp modSp mod">
        <pc:chgData name="Mike Bloys" userId="1248c4d8-7b2b-4b32-b8bd-163ae845f9bb" providerId="ADAL" clId="{5D0C4746-D671-488C-93D6-78CCA9C22FF0}" dt="2020-06-01T09:38:43.729" v="82" actId="207"/>
        <pc:sldMkLst>
          <pc:docMk/>
          <pc:sldMk cId="2421935806" sldId="263"/>
        </pc:sldMkLst>
        <pc:spChg chg="mod">
          <ac:chgData name="Mike Bloys" userId="1248c4d8-7b2b-4b32-b8bd-163ae845f9bb" providerId="ADAL" clId="{5D0C4746-D671-488C-93D6-78CCA9C22FF0}" dt="2020-06-01T09:38:43.729" v="82" actId="207"/>
          <ac:spMkLst>
            <pc:docMk/>
            <pc:sldMk cId="2421935806" sldId="263"/>
            <ac:spMk id="4" creationId="{00000000-0000-0000-0000-000000000000}"/>
          </ac:spMkLst>
        </pc:spChg>
        <pc:picChg chg="add mod ord">
          <ac:chgData name="Mike Bloys" userId="1248c4d8-7b2b-4b32-b8bd-163ae845f9bb" providerId="ADAL" clId="{5D0C4746-D671-488C-93D6-78CCA9C22FF0}" dt="2020-06-01T09:37:26.251" v="71" actId="167"/>
          <ac:picMkLst>
            <pc:docMk/>
            <pc:sldMk cId="2421935806" sldId="263"/>
            <ac:picMk id="6" creationId="{8D95CCF7-747C-48A6-B673-0630DB5E36BD}"/>
          </ac:picMkLst>
        </pc:picChg>
        <pc:picChg chg="del">
          <ac:chgData name="Mike Bloys" userId="1248c4d8-7b2b-4b32-b8bd-163ae845f9bb" providerId="ADAL" clId="{5D0C4746-D671-488C-93D6-78CCA9C22FF0}" dt="2020-06-01T09:37:08.429" v="66" actId="21"/>
          <ac:picMkLst>
            <pc:docMk/>
            <pc:sldMk cId="2421935806" sldId="263"/>
            <ac:picMk id="10" creationId="{91F7F532-DB95-4691-B6BB-7B1F11FD942A}"/>
          </ac:picMkLst>
        </pc:picChg>
      </pc:sldChg>
      <pc:sldChg chg="modSp mod">
        <pc:chgData name="Mike Bloys" userId="1248c4d8-7b2b-4b32-b8bd-163ae845f9bb" providerId="ADAL" clId="{5D0C4746-D671-488C-93D6-78CCA9C22FF0}" dt="2020-06-04T12:00:44.248" v="216" actId="948"/>
        <pc:sldMkLst>
          <pc:docMk/>
          <pc:sldMk cId="778514331" sldId="264"/>
        </pc:sldMkLst>
        <pc:spChg chg="mod">
          <ac:chgData name="Mike Bloys" userId="1248c4d8-7b2b-4b32-b8bd-163ae845f9bb" providerId="ADAL" clId="{5D0C4746-D671-488C-93D6-78CCA9C22FF0}" dt="2020-06-04T12:00:44.248" v="216" actId="948"/>
          <ac:spMkLst>
            <pc:docMk/>
            <pc:sldMk cId="778514331" sldId="264"/>
            <ac:spMk id="3" creationId="{00000000-0000-0000-0000-000000000000}"/>
          </ac:spMkLst>
        </pc:spChg>
      </pc:sldChg>
      <pc:sldChg chg="modSp mod">
        <pc:chgData name="Mike Bloys" userId="1248c4d8-7b2b-4b32-b8bd-163ae845f9bb" providerId="ADAL" clId="{5D0C4746-D671-488C-93D6-78CCA9C22FF0}" dt="2020-06-04T12:00:31.908" v="215"/>
        <pc:sldMkLst>
          <pc:docMk/>
          <pc:sldMk cId="3983902685" sldId="265"/>
        </pc:sldMkLst>
        <pc:spChg chg="mod">
          <ac:chgData name="Mike Bloys" userId="1248c4d8-7b2b-4b32-b8bd-163ae845f9bb" providerId="ADAL" clId="{5D0C4746-D671-488C-93D6-78CCA9C22FF0}" dt="2020-06-01T09:39:04.808" v="83" actId="948"/>
          <ac:spMkLst>
            <pc:docMk/>
            <pc:sldMk cId="3983902685" sldId="265"/>
            <ac:spMk id="3" creationId="{00000000-0000-0000-0000-000000000000}"/>
          </ac:spMkLst>
        </pc:spChg>
        <pc:graphicFrameChg chg="mod modGraphic">
          <ac:chgData name="Mike Bloys" userId="1248c4d8-7b2b-4b32-b8bd-163ae845f9bb" providerId="ADAL" clId="{5D0C4746-D671-488C-93D6-78CCA9C22FF0}" dt="2020-06-04T12:00:31.908" v="215"/>
          <ac:graphicFrameMkLst>
            <pc:docMk/>
            <pc:sldMk cId="3983902685" sldId="265"/>
            <ac:graphicFrameMk id="4" creationId="{162C027F-83A1-4ED2-A1D6-FD9D8CFBECD1}"/>
          </ac:graphicFrameMkLst>
        </pc:graphicFrameChg>
      </pc:sldChg>
      <pc:sldChg chg="modSp">
        <pc:chgData name="Mike Bloys" userId="1248c4d8-7b2b-4b32-b8bd-163ae845f9bb" providerId="ADAL" clId="{5D0C4746-D671-488C-93D6-78CCA9C22FF0}" dt="2020-06-04T12:00:13.610" v="211" actId="207"/>
        <pc:sldMkLst>
          <pc:docMk/>
          <pc:sldMk cId="3480048304" sldId="266"/>
        </pc:sldMkLst>
        <pc:spChg chg="mod">
          <ac:chgData name="Mike Bloys" userId="1248c4d8-7b2b-4b32-b8bd-163ae845f9bb" providerId="ADAL" clId="{5D0C4746-D671-488C-93D6-78CCA9C22FF0}" dt="2020-06-04T12:00:13.610" v="211" actId="207"/>
          <ac:spMkLst>
            <pc:docMk/>
            <pc:sldMk cId="3480048304" sldId="266"/>
            <ac:spMk id="3" creationId="{00000000-0000-0000-0000-000000000000}"/>
          </ac:spMkLst>
        </pc:spChg>
      </pc:sldChg>
      <pc:sldChg chg="modSp">
        <pc:chgData name="Mike Bloys" userId="1248c4d8-7b2b-4b32-b8bd-163ae845f9bb" providerId="ADAL" clId="{5D0C4746-D671-488C-93D6-78CCA9C22FF0}" dt="2020-06-04T12:00:18.281" v="212" actId="207"/>
        <pc:sldMkLst>
          <pc:docMk/>
          <pc:sldMk cId="965651688" sldId="267"/>
        </pc:sldMkLst>
        <pc:spChg chg="mod">
          <ac:chgData name="Mike Bloys" userId="1248c4d8-7b2b-4b32-b8bd-163ae845f9bb" providerId="ADAL" clId="{5D0C4746-D671-488C-93D6-78CCA9C22FF0}" dt="2020-06-04T12:00:18.281" v="212" actId="207"/>
          <ac:spMkLst>
            <pc:docMk/>
            <pc:sldMk cId="965651688" sldId="267"/>
            <ac:spMk id="3" creationId="{00000000-0000-0000-0000-000000000000}"/>
          </ac:spMkLst>
        </pc:spChg>
      </pc:sldChg>
      <pc:sldChg chg="modSp mod">
        <pc:chgData name="Mike Bloys" userId="1248c4d8-7b2b-4b32-b8bd-163ae845f9bb" providerId="ADAL" clId="{5D0C4746-D671-488C-93D6-78CCA9C22FF0}" dt="2020-06-04T11:59:04.695" v="208"/>
        <pc:sldMkLst>
          <pc:docMk/>
          <pc:sldMk cId="891073555" sldId="268"/>
        </pc:sldMkLst>
        <pc:graphicFrameChg chg="mod modGraphic">
          <ac:chgData name="Mike Bloys" userId="1248c4d8-7b2b-4b32-b8bd-163ae845f9bb" providerId="ADAL" clId="{5D0C4746-D671-488C-93D6-78CCA9C22FF0}" dt="2020-06-04T11:59:04.695" v="208"/>
          <ac:graphicFrameMkLst>
            <pc:docMk/>
            <pc:sldMk cId="891073555" sldId="268"/>
            <ac:graphicFrameMk id="4" creationId="{00000000-0000-0000-0000-000000000000}"/>
          </ac:graphicFrameMkLst>
        </pc:graphicFrameChg>
      </pc:sldChg>
      <pc:sldChg chg="modSp mod">
        <pc:chgData name="Mike Bloys" userId="1248c4d8-7b2b-4b32-b8bd-163ae845f9bb" providerId="ADAL" clId="{5D0C4746-D671-488C-93D6-78CCA9C22FF0}" dt="2020-06-04T11:58:53.693" v="205"/>
        <pc:sldMkLst>
          <pc:docMk/>
          <pc:sldMk cId="3525879698" sldId="269"/>
        </pc:sldMkLst>
        <pc:graphicFrameChg chg="mod modGraphic">
          <ac:chgData name="Mike Bloys" userId="1248c4d8-7b2b-4b32-b8bd-163ae845f9bb" providerId="ADAL" clId="{5D0C4746-D671-488C-93D6-78CCA9C22FF0}" dt="2020-06-04T11:58:53.693" v="205"/>
          <ac:graphicFrameMkLst>
            <pc:docMk/>
            <pc:sldMk cId="3525879698" sldId="269"/>
            <ac:graphicFrameMk id="4" creationId="{00000000-0000-0000-0000-000000000000}"/>
          </ac:graphicFrameMkLst>
        </pc:graphicFrameChg>
      </pc:sldChg>
      <pc:sldChg chg="modSp mod">
        <pc:chgData name="Mike Bloys" userId="1248c4d8-7b2b-4b32-b8bd-163ae845f9bb" providerId="ADAL" clId="{5D0C4746-D671-488C-93D6-78CCA9C22FF0}" dt="2020-06-04T11:58:35.921" v="202"/>
        <pc:sldMkLst>
          <pc:docMk/>
          <pc:sldMk cId="419022179" sldId="270"/>
        </pc:sldMkLst>
        <pc:graphicFrameChg chg="mod modGraphic">
          <ac:chgData name="Mike Bloys" userId="1248c4d8-7b2b-4b32-b8bd-163ae845f9bb" providerId="ADAL" clId="{5D0C4746-D671-488C-93D6-78CCA9C22FF0}" dt="2020-06-04T11:58:35.921" v="202"/>
          <ac:graphicFrameMkLst>
            <pc:docMk/>
            <pc:sldMk cId="419022179" sldId="270"/>
            <ac:graphicFrameMk id="6" creationId="{C5176F89-92F0-49B5-88E9-2632AEC42A58}"/>
          </ac:graphicFrameMkLst>
        </pc:graphicFrameChg>
      </pc:sldChg>
      <pc:sldChg chg="modSp">
        <pc:chgData name="Mike Bloys" userId="1248c4d8-7b2b-4b32-b8bd-163ae845f9bb" providerId="ADAL" clId="{5D0C4746-D671-488C-93D6-78CCA9C22FF0}" dt="2020-06-01T09:41:04.047" v="98" actId="207"/>
        <pc:sldMkLst>
          <pc:docMk/>
          <pc:sldMk cId="4240696584" sldId="272"/>
        </pc:sldMkLst>
        <pc:spChg chg="mod">
          <ac:chgData name="Mike Bloys" userId="1248c4d8-7b2b-4b32-b8bd-163ae845f9bb" providerId="ADAL" clId="{5D0C4746-D671-488C-93D6-78CCA9C22FF0}" dt="2020-06-01T09:41:04.047" v="98" actId="207"/>
          <ac:spMkLst>
            <pc:docMk/>
            <pc:sldMk cId="4240696584" sldId="272"/>
            <ac:spMk id="3" creationId="{00000000-0000-0000-0000-000000000000}"/>
          </ac:spMkLst>
        </pc:spChg>
      </pc:sldChg>
      <pc:sldChg chg="addSp delSp modSp mod setBg">
        <pc:chgData name="Mike Bloys" userId="1248c4d8-7b2b-4b32-b8bd-163ae845f9bb" providerId="ADAL" clId="{5D0C4746-D671-488C-93D6-78CCA9C22FF0}" dt="2020-06-01T14:30:33.164" v="199"/>
        <pc:sldMkLst>
          <pc:docMk/>
          <pc:sldMk cId="3552455714" sldId="276"/>
        </pc:sldMkLst>
        <pc:picChg chg="add del mod ord">
          <ac:chgData name="Mike Bloys" userId="1248c4d8-7b2b-4b32-b8bd-163ae845f9bb" providerId="ADAL" clId="{5D0C4746-D671-488C-93D6-78CCA9C22FF0}" dt="2020-06-01T14:29:51.742" v="190" actId="478"/>
          <ac:picMkLst>
            <pc:docMk/>
            <pc:sldMk cId="3552455714" sldId="276"/>
            <ac:picMk id="5" creationId="{9F914CB8-57D4-4D29-BBF0-D2C30532D76F}"/>
          </ac:picMkLst>
        </pc:picChg>
        <pc:picChg chg="add del mod ord">
          <ac:chgData name="Mike Bloys" userId="1248c4d8-7b2b-4b32-b8bd-163ae845f9bb" providerId="ADAL" clId="{5D0C4746-D671-488C-93D6-78CCA9C22FF0}" dt="2020-06-01T14:29:04.271" v="187" actId="478"/>
          <ac:picMkLst>
            <pc:docMk/>
            <pc:sldMk cId="3552455714" sldId="276"/>
            <ac:picMk id="6" creationId="{EDCD48F8-1E51-4BED-B459-3F820D080B36}"/>
          </ac:picMkLst>
        </pc:picChg>
        <pc:picChg chg="add del mod ord">
          <ac:chgData name="Mike Bloys" userId="1248c4d8-7b2b-4b32-b8bd-163ae845f9bb" providerId="ADAL" clId="{5D0C4746-D671-488C-93D6-78CCA9C22FF0}" dt="2020-06-01T14:29:59.597" v="191" actId="21"/>
          <ac:picMkLst>
            <pc:docMk/>
            <pc:sldMk cId="3552455714" sldId="276"/>
            <ac:picMk id="8" creationId="{23280FB5-F1DB-4CD7-A624-1B0F084231C4}"/>
          </ac:picMkLst>
        </pc:picChg>
        <pc:picChg chg="mod">
          <ac:chgData name="Mike Bloys" userId="1248c4d8-7b2b-4b32-b8bd-163ae845f9bb" providerId="ADAL" clId="{5D0C4746-D671-488C-93D6-78CCA9C22FF0}" dt="2020-06-01T09:31:45.962" v="55" actId="207"/>
          <ac:picMkLst>
            <pc:docMk/>
            <pc:sldMk cId="3552455714" sldId="276"/>
            <ac:picMk id="9" creationId="{58EB50E1-B0CE-4F30-BEDD-1F3D9A98B246}"/>
          </ac:picMkLst>
        </pc:picChg>
        <pc:picChg chg="add mod ord">
          <ac:chgData name="Mike Bloys" userId="1248c4d8-7b2b-4b32-b8bd-163ae845f9bb" providerId="ADAL" clId="{5D0C4746-D671-488C-93D6-78CCA9C22FF0}" dt="2020-06-01T14:30:27.095" v="198" actId="167"/>
          <ac:picMkLst>
            <pc:docMk/>
            <pc:sldMk cId="3552455714" sldId="276"/>
            <ac:picMk id="10" creationId="{432D1C75-F6AF-426C-9F88-933EE87A80EC}"/>
          </ac:picMkLst>
        </pc:picChg>
        <pc:picChg chg="del">
          <ac:chgData name="Mike Bloys" userId="1248c4d8-7b2b-4b32-b8bd-163ae845f9bb" providerId="ADAL" clId="{5D0C4746-D671-488C-93D6-78CCA9C22FF0}" dt="2020-06-01T09:32:29.354" v="60" actId="21"/>
          <ac:picMkLst>
            <pc:docMk/>
            <pc:sldMk cId="3552455714" sldId="276"/>
            <ac:picMk id="10" creationId="{CDA7FE8D-E9B5-41BB-8C9B-A4E44FAD4A4B}"/>
          </ac:picMkLst>
        </pc:picChg>
      </pc:sldChg>
      <pc:sldChg chg="modSp">
        <pc:chgData name="Mike Bloys" userId="1248c4d8-7b2b-4b32-b8bd-163ae845f9bb" providerId="ADAL" clId="{5D0C4746-D671-488C-93D6-78CCA9C22FF0}" dt="2020-06-04T12:00:08.506" v="210" actId="207"/>
        <pc:sldMkLst>
          <pc:docMk/>
          <pc:sldMk cId="2860206106" sldId="278"/>
        </pc:sldMkLst>
        <pc:spChg chg="mod">
          <ac:chgData name="Mike Bloys" userId="1248c4d8-7b2b-4b32-b8bd-163ae845f9bb" providerId="ADAL" clId="{5D0C4746-D671-488C-93D6-78CCA9C22FF0}" dt="2020-06-04T12:00:08.506" v="210" actId="207"/>
          <ac:spMkLst>
            <pc:docMk/>
            <pc:sldMk cId="2860206106" sldId="278"/>
            <ac:spMk id="3" creationId="{D76B4344-3B9B-4371-9AEE-4D7354728EE3}"/>
          </ac:spMkLst>
        </pc:spChg>
      </pc:sldChg>
      <pc:sldChg chg="modSp">
        <pc:chgData name="Mike Bloys" userId="1248c4d8-7b2b-4b32-b8bd-163ae845f9bb" providerId="ADAL" clId="{5D0C4746-D671-488C-93D6-78CCA9C22FF0}" dt="2020-06-04T11:59:56.818" v="209" actId="207"/>
        <pc:sldMkLst>
          <pc:docMk/>
          <pc:sldMk cId="2567741207" sldId="281"/>
        </pc:sldMkLst>
        <pc:spChg chg="mod">
          <ac:chgData name="Mike Bloys" userId="1248c4d8-7b2b-4b32-b8bd-163ae845f9bb" providerId="ADAL" clId="{5D0C4746-D671-488C-93D6-78CCA9C22FF0}" dt="2020-06-04T11:59:56.818" v="209" actId="207"/>
          <ac:spMkLst>
            <pc:docMk/>
            <pc:sldMk cId="2567741207" sldId="281"/>
            <ac:spMk id="3" creationId="{D53369EF-5B94-4B7A-B335-5C250B7FEDF7}"/>
          </ac:spMkLst>
        </pc:spChg>
      </pc:sldChg>
      <pc:sldChg chg="modSp mod">
        <pc:chgData name="Mike Bloys" userId="1248c4d8-7b2b-4b32-b8bd-163ae845f9bb" providerId="ADAL" clId="{5D0C4746-D671-488C-93D6-78CCA9C22FF0}" dt="2020-06-01T09:47:01.046" v="184" actId="20577"/>
        <pc:sldMkLst>
          <pc:docMk/>
          <pc:sldMk cId="3486872256" sldId="284"/>
        </pc:sldMkLst>
        <pc:spChg chg="mod">
          <ac:chgData name="Mike Bloys" userId="1248c4d8-7b2b-4b32-b8bd-163ae845f9bb" providerId="ADAL" clId="{5D0C4746-D671-488C-93D6-78CCA9C22FF0}" dt="2020-06-01T09:46:26.989" v="158" actId="1076"/>
          <ac:spMkLst>
            <pc:docMk/>
            <pc:sldMk cId="3486872256" sldId="284"/>
            <ac:spMk id="5" creationId="{21D01292-1FA7-45FD-9CF3-B03727D5F31F}"/>
          </ac:spMkLst>
        </pc:spChg>
        <pc:spChg chg="mod">
          <ac:chgData name="Mike Bloys" userId="1248c4d8-7b2b-4b32-b8bd-163ae845f9bb" providerId="ADAL" clId="{5D0C4746-D671-488C-93D6-78CCA9C22FF0}" dt="2020-06-01T09:47:01.046" v="184" actId="20577"/>
          <ac:spMkLst>
            <pc:docMk/>
            <pc:sldMk cId="3486872256" sldId="284"/>
            <ac:spMk id="6" creationId="{7DA15F30-4BE8-48AC-8A18-119926967D19}"/>
          </ac:spMkLst>
        </pc:spChg>
        <pc:spChg chg="mod">
          <ac:chgData name="Mike Bloys" userId="1248c4d8-7b2b-4b32-b8bd-163ae845f9bb" providerId="ADAL" clId="{5D0C4746-D671-488C-93D6-78CCA9C22FF0}" dt="2020-06-01T09:42:23.210" v="109" actId="1035"/>
          <ac:spMkLst>
            <pc:docMk/>
            <pc:sldMk cId="3486872256" sldId="284"/>
            <ac:spMk id="8" creationId="{E0C9CDCD-66EB-4D06-812F-68A79DE9A392}"/>
          </ac:spMkLst>
        </pc:spChg>
        <pc:spChg chg="mod">
          <ac:chgData name="Mike Bloys" userId="1248c4d8-7b2b-4b32-b8bd-163ae845f9bb" providerId="ADAL" clId="{5D0C4746-D671-488C-93D6-78CCA9C22FF0}" dt="2020-06-01T09:45:36.977" v="151" actId="12788"/>
          <ac:spMkLst>
            <pc:docMk/>
            <pc:sldMk cId="3486872256" sldId="284"/>
            <ac:spMk id="9" creationId="{9AF580E7-EAFB-4CA8-A16D-AE2EB960F24C}"/>
          </ac:spMkLst>
        </pc:spChg>
        <pc:spChg chg="mod">
          <ac:chgData name="Mike Bloys" userId="1248c4d8-7b2b-4b32-b8bd-163ae845f9bb" providerId="ADAL" clId="{5D0C4746-D671-488C-93D6-78CCA9C22FF0}" dt="2020-06-01T09:44:32.301" v="134" actId="1076"/>
          <ac:spMkLst>
            <pc:docMk/>
            <pc:sldMk cId="3486872256" sldId="284"/>
            <ac:spMk id="15" creationId="{89C43934-8173-446D-80E6-7C3CBE95FEA5}"/>
          </ac:spMkLst>
        </pc:spChg>
        <pc:spChg chg="mod">
          <ac:chgData name="Mike Bloys" userId="1248c4d8-7b2b-4b32-b8bd-163ae845f9bb" providerId="ADAL" clId="{5D0C4746-D671-488C-93D6-78CCA9C22FF0}" dt="2020-06-01T09:43:52.392" v="122" actId="12788"/>
          <ac:spMkLst>
            <pc:docMk/>
            <pc:sldMk cId="3486872256" sldId="284"/>
            <ac:spMk id="30" creationId="{F9717AFB-52B4-414E-8758-729B2B9E3575}"/>
          </ac:spMkLst>
        </pc:spChg>
        <pc:spChg chg="mod">
          <ac:chgData name="Mike Bloys" userId="1248c4d8-7b2b-4b32-b8bd-163ae845f9bb" providerId="ADAL" clId="{5D0C4746-D671-488C-93D6-78CCA9C22FF0}" dt="2020-06-01T09:43:06.768" v="115" actId="12788"/>
          <ac:spMkLst>
            <pc:docMk/>
            <pc:sldMk cId="3486872256" sldId="284"/>
            <ac:spMk id="32" creationId="{5008D717-2259-4F58-8AD0-7B648B3A5619}"/>
          </ac:spMkLst>
        </pc:spChg>
        <pc:spChg chg="mod">
          <ac:chgData name="Mike Bloys" userId="1248c4d8-7b2b-4b32-b8bd-163ae845f9bb" providerId="ADAL" clId="{5D0C4746-D671-488C-93D6-78CCA9C22FF0}" dt="2020-06-01T09:45:08.235" v="147" actId="1038"/>
          <ac:spMkLst>
            <pc:docMk/>
            <pc:sldMk cId="3486872256" sldId="284"/>
            <ac:spMk id="33" creationId="{65BEE4A5-679D-4C71-AC47-69B1673CC39A}"/>
          </ac:spMkLst>
        </pc:spChg>
        <pc:cxnChg chg="mod">
          <ac:chgData name="Mike Bloys" userId="1248c4d8-7b2b-4b32-b8bd-163ae845f9bb" providerId="ADAL" clId="{5D0C4746-D671-488C-93D6-78CCA9C22FF0}" dt="2020-06-01T09:42:55.280" v="113" actId="14100"/>
          <ac:cxnSpMkLst>
            <pc:docMk/>
            <pc:sldMk cId="3486872256" sldId="284"/>
            <ac:cxnSpMk id="19" creationId="{CC6C1957-0E0E-4A70-AD98-BC3408D6ADA5}"/>
          </ac:cxnSpMkLst>
        </pc:cxnChg>
        <pc:cxnChg chg="mod">
          <ac:chgData name="Mike Bloys" userId="1248c4d8-7b2b-4b32-b8bd-163ae845f9bb" providerId="ADAL" clId="{5D0C4746-D671-488C-93D6-78CCA9C22FF0}" dt="2020-06-01T09:42:49.624" v="112" actId="12788"/>
          <ac:cxnSpMkLst>
            <pc:docMk/>
            <pc:sldMk cId="3486872256" sldId="284"/>
            <ac:cxnSpMk id="40" creationId="{C7CC587C-D6D0-4DEA-8D29-21B643F501D9}"/>
          </ac:cxnSpMkLst>
        </pc:cxnChg>
        <pc:cxnChg chg="mod">
          <ac:chgData name="Mike Bloys" userId="1248c4d8-7b2b-4b32-b8bd-163ae845f9bb" providerId="ADAL" clId="{5D0C4746-D671-488C-93D6-78CCA9C22FF0}" dt="2020-06-01T09:45:14.710" v="149" actId="14100"/>
          <ac:cxnSpMkLst>
            <pc:docMk/>
            <pc:sldMk cId="3486872256" sldId="284"/>
            <ac:cxnSpMk id="45" creationId="{26FBE25F-B7F2-4ED6-AB2F-D08F6367F7FA}"/>
          </ac:cxnSpMkLst>
        </pc:cxnChg>
        <pc:cxnChg chg="mod">
          <ac:chgData name="Mike Bloys" userId="1248c4d8-7b2b-4b32-b8bd-163ae845f9bb" providerId="ADAL" clId="{5D0C4746-D671-488C-93D6-78CCA9C22FF0}" dt="2020-06-01T09:45:27.155" v="150" actId="14100"/>
          <ac:cxnSpMkLst>
            <pc:docMk/>
            <pc:sldMk cId="3486872256" sldId="284"/>
            <ac:cxnSpMk id="48" creationId="{439DB1F3-AE89-490F-81B2-31AB522506C7}"/>
          </ac:cxnSpMkLst>
        </pc:cxnChg>
        <pc:cxnChg chg="mod">
          <ac:chgData name="Mike Bloys" userId="1248c4d8-7b2b-4b32-b8bd-163ae845f9bb" providerId="ADAL" clId="{5D0C4746-D671-488C-93D6-78CCA9C22FF0}" dt="2020-06-01T09:46:16.997" v="157" actId="14100"/>
          <ac:cxnSpMkLst>
            <pc:docMk/>
            <pc:sldMk cId="3486872256" sldId="284"/>
            <ac:cxnSpMk id="53" creationId="{4058CF42-29DE-47E1-81A9-E51992B61F61}"/>
          </ac:cxnSpMkLst>
        </pc:cxnChg>
        <pc:cxnChg chg="mod">
          <ac:chgData name="Mike Bloys" userId="1248c4d8-7b2b-4b32-b8bd-163ae845f9bb" providerId="ADAL" clId="{5D0C4746-D671-488C-93D6-78CCA9C22FF0}" dt="2020-06-01T09:46:09.125" v="156" actId="1076"/>
          <ac:cxnSpMkLst>
            <pc:docMk/>
            <pc:sldMk cId="3486872256" sldId="284"/>
            <ac:cxnSpMk id="54" creationId="{A6E464EF-1E05-4E87-AED4-45D08FDF5615}"/>
          </ac:cxnSpMkLst>
        </pc:cxnChg>
        <pc:cxnChg chg="mod">
          <ac:chgData name="Mike Bloys" userId="1248c4d8-7b2b-4b32-b8bd-163ae845f9bb" providerId="ADAL" clId="{5D0C4746-D671-488C-93D6-78CCA9C22FF0}" dt="2020-06-01T09:43:24.053" v="117" actId="14100"/>
          <ac:cxnSpMkLst>
            <pc:docMk/>
            <pc:sldMk cId="3486872256" sldId="284"/>
            <ac:cxnSpMk id="62" creationId="{A8A4B110-48A5-4123-9D4C-9A347DC54F14}"/>
          </ac:cxnSpMkLst>
        </pc:cxnChg>
        <pc:cxnChg chg="mod">
          <ac:chgData name="Mike Bloys" userId="1248c4d8-7b2b-4b32-b8bd-163ae845f9bb" providerId="ADAL" clId="{5D0C4746-D671-488C-93D6-78CCA9C22FF0}" dt="2020-06-01T09:43:31.213" v="119" actId="14100"/>
          <ac:cxnSpMkLst>
            <pc:docMk/>
            <pc:sldMk cId="3486872256" sldId="284"/>
            <ac:cxnSpMk id="63" creationId="{D633A010-6DB2-4144-B568-25E9CDBB23ED}"/>
          </ac:cxnSpMkLst>
        </pc:cxnChg>
        <pc:cxnChg chg="mod">
          <ac:chgData name="Mike Bloys" userId="1248c4d8-7b2b-4b32-b8bd-163ae845f9bb" providerId="ADAL" clId="{5D0C4746-D671-488C-93D6-78CCA9C22FF0}" dt="2020-06-01T09:44:11.525" v="132" actId="14100"/>
          <ac:cxnSpMkLst>
            <pc:docMk/>
            <pc:sldMk cId="3486872256" sldId="284"/>
            <ac:cxnSpMk id="65" creationId="{83600092-2F95-4C43-B7A9-ECEF435228CE}"/>
          </ac:cxnSpMkLst>
        </pc:cxnChg>
        <pc:cxnChg chg="mod">
          <ac:chgData name="Mike Bloys" userId="1248c4d8-7b2b-4b32-b8bd-163ae845f9bb" providerId="ADAL" clId="{5D0C4746-D671-488C-93D6-78CCA9C22FF0}" dt="2020-06-01T09:44:07.581" v="131" actId="14100"/>
          <ac:cxnSpMkLst>
            <pc:docMk/>
            <pc:sldMk cId="3486872256" sldId="284"/>
            <ac:cxnSpMk id="67" creationId="{38035F0A-A868-49B6-83D3-7C7929C206D2}"/>
          </ac:cxnSpMkLst>
        </pc:cxnChg>
        <pc:cxnChg chg="mod">
          <ac:chgData name="Mike Bloys" userId="1248c4d8-7b2b-4b32-b8bd-163ae845f9bb" providerId="ADAL" clId="{5D0C4746-D671-488C-93D6-78CCA9C22FF0}" dt="2020-06-01T09:44:03.853" v="130" actId="14100"/>
          <ac:cxnSpMkLst>
            <pc:docMk/>
            <pc:sldMk cId="3486872256" sldId="284"/>
            <ac:cxnSpMk id="68" creationId="{756BDB61-476F-43CC-80AF-A70756F4ABFE}"/>
          </ac:cxnSpMkLst>
        </pc:cxnChg>
        <pc:cxnChg chg="mod">
          <ac:chgData name="Mike Bloys" userId="1248c4d8-7b2b-4b32-b8bd-163ae845f9bb" providerId="ADAL" clId="{5D0C4746-D671-488C-93D6-78CCA9C22FF0}" dt="2020-06-01T09:46:32.213" v="159" actId="14100"/>
          <ac:cxnSpMkLst>
            <pc:docMk/>
            <pc:sldMk cId="3486872256" sldId="284"/>
            <ac:cxnSpMk id="73" creationId="{91782F63-F760-4FC7-B40D-DCB0CE1E5BF5}"/>
          </ac:cxnSpMkLst>
        </pc:cxnChg>
        <pc:cxnChg chg="mod">
          <ac:chgData name="Mike Bloys" userId="1248c4d8-7b2b-4b32-b8bd-163ae845f9bb" providerId="ADAL" clId="{5D0C4746-D671-488C-93D6-78CCA9C22FF0}" dt="2020-06-01T09:45:40.021" v="152" actId="1076"/>
          <ac:cxnSpMkLst>
            <pc:docMk/>
            <pc:sldMk cId="3486872256" sldId="284"/>
            <ac:cxnSpMk id="75" creationId="{B9F6B5F6-9E37-4BC9-A9F7-362A58D5B6B0}"/>
          </ac:cxnSpMkLst>
        </pc:cxnChg>
        <pc:cxnChg chg="mod">
          <ac:chgData name="Mike Bloys" userId="1248c4d8-7b2b-4b32-b8bd-163ae845f9bb" providerId="ADAL" clId="{5D0C4746-D671-488C-93D6-78CCA9C22FF0}" dt="2020-06-01T09:46:26.989" v="158" actId="1076"/>
          <ac:cxnSpMkLst>
            <pc:docMk/>
            <pc:sldMk cId="3486872256" sldId="284"/>
            <ac:cxnSpMk id="79" creationId="{CA5CE40A-C859-4FD9-A83E-68B9B759C331}"/>
          </ac:cxnSpMkLst>
        </pc:cxnChg>
        <pc:cxnChg chg="mod">
          <ac:chgData name="Mike Bloys" userId="1248c4d8-7b2b-4b32-b8bd-163ae845f9bb" providerId="ADAL" clId="{5D0C4746-D671-488C-93D6-78CCA9C22FF0}" dt="2020-06-01T09:46:26.989" v="158" actId="1076"/>
          <ac:cxnSpMkLst>
            <pc:docMk/>
            <pc:sldMk cId="3486872256" sldId="284"/>
            <ac:cxnSpMk id="82" creationId="{ED207C88-6E41-420C-8C6F-317DDBB2149E}"/>
          </ac:cxnSpMkLst>
        </pc:cxnChg>
      </pc:sldChg>
      <pc:sldMasterChg chg="modSldLayout sldLayoutOrd">
        <pc:chgData name="Mike Bloys" userId="1248c4d8-7b2b-4b32-b8bd-163ae845f9bb" providerId="ADAL" clId="{5D0C4746-D671-488C-93D6-78CCA9C22FF0}" dt="2020-06-01T14:30:21.367" v="196" actId="21"/>
        <pc:sldMasterMkLst>
          <pc:docMk/>
          <pc:sldMasterMk cId="4112846155" sldId="2147483660"/>
        </pc:sldMasterMkLst>
        <pc:sldLayoutChg chg="modSp">
          <pc:chgData name="Mike Bloys" userId="1248c4d8-7b2b-4b32-b8bd-163ae845f9bb" providerId="ADAL" clId="{5D0C4746-D671-488C-93D6-78CCA9C22FF0}" dt="2020-06-01T09:20:44.106" v="0" actId="14826"/>
          <pc:sldLayoutMkLst>
            <pc:docMk/>
            <pc:sldMasterMk cId="4112846155" sldId="2147483660"/>
            <pc:sldLayoutMk cId="939894443" sldId="2147483662"/>
          </pc:sldLayoutMkLst>
          <pc:picChg chg="mod">
            <ac:chgData name="Mike Bloys" userId="1248c4d8-7b2b-4b32-b8bd-163ae845f9bb" providerId="ADAL" clId="{5D0C4746-D671-488C-93D6-78CCA9C22FF0}" dt="2020-06-01T09:20:44.106" v="0" actId="14826"/>
            <ac:picMkLst>
              <pc:docMk/>
              <pc:sldMasterMk cId="4112846155" sldId="2147483660"/>
              <pc:sldLayoutMk cId="939894443" sldId="2147483662"/>
              <ac:picMk id="4" creationId="{2AA57FF1-BAD3-453D-8C1B-21173FEF698C}"/>
            </ac:picMkLst>
          </pc:picChg>
        </pc:sldLayoutChg>
        <pc:sldLayoutChg chg="addSp delSp modSp mod">
          <pc:chgData name="Mike Bloys" userId="1248c4d8-7b2b-4b32-b8bd-163ae845f9bb" providerId="ADAL" clId="{5D0C4746-D671-488C-93D6-78CCA9C22FF0}" dt="2020-06-01T09:23:37.272" v="8" actId="478"/>
          <pc:sldLayoutMkLst>
            <pc:docMk/>
            <pc:sldMasterMk cId="4112846155" sldId="2147483660"/>
            <pc:sldLayoutMk cId="7990883" sldId="2147483663"/>
          </pc:sldLayoutMkLst>
          <pc:spChg chg="add del mod">
            <ac:chgData name="Mike Bloys" userId="1248c4d8-7b2b-4b32-b8bd-163ae845f9bb" providerId="ADAL" clId="{5D0C4746-D671-488C-93D6-78CCA9C22FF0}" dt="2020-06-01T09:23:17.376" v="2" actId="21"/>
            <ac:spMkLst>
              <pc:docMk/>
              <pc:sldMasterMk cId="4112846155" sldId="2147483660"/>
              <pc:sldLayoutMk cId="7990883" sldId="2147483663"/>
              <ac:spMk id="6" creationId="{9A6E4A2C-7C6C-4FF1-81D5-C07DEC392E00}"/>
            </ac:spMkLst>
          </pc:spChg>
          <pc:spChg chg="add del mod">
            <ac:chgData name="Mike Bloys" userId="1248c4d8-7b2b-4b32-b8bd-163ae845f9bb" providerId="ADAL" clId="{5D0C4746-D671-488C-93D6-78CCA9C22FF0}" dt="2020-06-01T09:23:37.272" v="8" actId="478"/>
            <ac:spMkLst>
              <pc:docMk/>
              <pc:sldMasterMk cId="4112846155" sldId="2147483660"/>
              <pc:sldLayoutMk cId="7990883" sldId="2147483663"/>
              <ac:spMk id="7" creationId="{27B90276-9284-48E5-BCD8-3681B9B1F797}"/>
            </ac:spMkLst>
          </pc:spChg>
          <pc:cxnChg chg="mod">
            <ac:chgData name="Mike Bloys" userId="1248c4d8-7b2b-4b32-b8bd-163ae845f9bb" providerId="ADAL" clId="{5D0C4746-D671-488C-93D6-78CCA9C22FF0}" dt="2020-06-01T09:23:35.907" v="7" actId="14100"/>
            <ac:cxnSpMkLst>
              <pc:docMk/>
              <pc:sldMasterMk cId="4112846155" sldId="2147483660"/>
              <pc:sldLayoutMk cId="7990883" sldId="2147483663"/>
              <ac:cxnSpMk id="8" creationId="{00000000-0000-0000-0000-000000000000}"/>
            </ac:cxnSpMkLst>
          </pc:cxnChg>
        </pc:sldLayoutChg>
        <pc:sldLayoutChg chg="ord">
          <pc:chgData name="Mike Bloys" userId="1248c4d8-7b2b-4b32-b8bd-163ae845f9bb" providerId="ADAL" clId="{5D0C4746-D671-488C-93D6-78CCA9C22FF0}" dt="2020-06-01T09:24:32.798" v="9" actId="20578"/>
          <pc:sldLayoutMkLst>
            <pc:docMk/>
            <pc:sldMasterMk cId="4112846155" sldId="2147483660"/>
            <pc:sldLayoutMk cId="4097881477" sldId="2147483664"/>
          </pc:sldLayoutMkLst>
        </pc:sldLayoutChg>
        <pc:sldLayoutChg chg="addSp delSp modSp mod">
          <pc:chgData name="Mike Bloys" userId="1248c4d8-7b2b-4b32-b8bd-163ae845f9bb" providerId="ADAL" clId="{5D0C4746-D671-488C-93D6-78CCA9C22FF0}" dt="2020-06-01T14:30:21.367" v="196" actId="21"/>
          <pc:sldLayoutMkLst>
            <pc:docMk/>
            <pc:sldMasterMk cId="4112846155" sldId="2147483660"/>
            <pc:sldLayoutMk cId="1415037018" sldId="2147483665"/>
          </pc:sldLayoutMkLst>
          <pc:spChg chg="mod">
            <ac:chgData name="Mike Bloys" userId="1248c4d8-7b2b-4b32-b8bd-163ae845f9bb" providerId="ADAL" clId="{5D0C4746-D671-488C-93D6-78CCA9C22FF0}" dt="2020-06-01T09:28:30.380" v="12" actId="207"/>
            <ac:spMkLst>
              <pc:docMk/>
              <pc:sldMasterMk cId="4112846155" sldId="2147483660"/>
              <pc:sldLayoutMk cId="1415037018" sldId="2147483665"/>
              <ac:spMk id="9" creationId="{00000000-0000-0000-0000-000000000000}"/>
            </ac:spMkLst>
          </pc:spChg>
          <pc:spChg chg="mod">
            <ac:chgData name="Mike Bloys" userId="1248c4d8-7b2b-4b32-b8bd-163ae845f9bb" providerId="ADAL" clId="{5D0C4746-D671-488C-93D6-78CCA9C22FF0}" dt="2020-06-01T09:27:55.641" v="11" actId="20577"/>
            <ac:spMkLst>
              <pc:docMk/>
              <pc:sldMasterMk cId="4112846155" sldId="2147483660"/>
              <pc:sldLayoutMk cId="1415037018" sldId="2147483665"/>
              <ac:spMk id="13" creationId="{F2B7B718-9085-4736-BAF9-DABDEDF30336}"/>
            </ac:spMkLst>
          </pc:spChg>
          <pc:picChg chg="add del mod modCrop">
            <ac:chgData name="Mike Bloys" userId="1248c4d8-7b2b-4b32-b8bd-163ae845f9bb" providerId="ADAL" clId="{5D0C4746-D671-488C-93D6-78CCA9C22FF0}" dt="2020-06-01T14:30:21.367" v="196" actId="21"/>
            <ac:picMkLst>
              <pc:docMk/>
              <pc:sldMasterMk cId="4112846155" sldId="2147483660"/>
              <pc:sldLayoutMk cId="1415037018" sldId="2147483665"/>
              <ac:picMk id="7" creationId="{0AFFA342-B64F-4304-BCF5-625A44725C3E}"/>
            </ac:picMkLst>
          </pc:picChg>
          <pc:picChg chg="del">
            <ac:chgData name="Mike Bloys" userId="1248c4d8-7b2b-4b32-b8bd-163ae845f9bb" providerId="ADAL" clId="{5D0C4746-D671-488C-93D6-78CCA9C22FF0}" dt="2020-06-01T09:31:17.751" v="52" actId="478"/>
            <ac:picMkLst>
              <pc:docMk/>
              <pc:sldMasterMk cId="4112846155" sldId="2147483660"/>
              <pc:sldLayoutMk cId="1415037018" sldId="2147483665"/>
              <ac:picMk id="7" creationId="{132F8379-17A1-4093-9EFE-ED0E785E5E1A}"/>
            </ac:picMkLst>
          </pc:picChg>
          <pc:picChg chg="add mod ord">
            <ac:chgData name="Mike Bloys" userId="1248c4d8-7b2b-4b32-b8bd-163ae845f9bb" providerId="ADAL" clId="{5D0C4746-D671-488C-93D6-78CCA9C22FF0}" dt="2020-06-01T09:31:20.361" v="54" actId="167"/>
            <ac:picMkLst>
              <pc:docMk/>
              <pc:sldMasterMk cId="4112846155" sldId="2147483660"/>
              <pc:sldLayoutMk cId="1415037018" sldId="2147483665"/>
              <ac:picMk id="10" creationId="{934699AA-F786-45F0-AC3D-E374231C6647}"/>
            </ac:picMkLst>
          </pc:picChg>
          <pc:picChg chg="mod">
            <ac:chgData name="Mike Bloys" userId="1248c4d8-7b2b-4b32-b8bd-163ae845f9bb" providerId="ADAL" clId="{5D0C4746-D671-488C-93D6-78CCA9C22FF0}" dt="2020-06-01T09:31:58.823" v="56" actId="207"/>
            <ac:picMkLst>
              <pc:docMk/>
              <pc:sldMasterMk cId="4112846155" sldId="2147483660"/>
              <pc:sldLayoutMk cId="1415037018" sldId="2147483665"/>
              <ac:picMk id="11" creationId="{0F202EA9-964D-414B-A79A-E7C6D950C80A}"/>
            </ac:picMkLst>
          </pc:picChg>
          <pc:picChg chg="add del mod modCrop">
            <ac:chgData name="Mike Bloys" userId="1248c4d8-7b2b-4b32-b8bd-163ae845f9bb" providerId="ADAL" clId="{5D0C4746-D671-488C-93D6-78CCA9C22FF0}" dt="2020-06-01T09:32:43.787" v="63" actId="21"/>
            <ac:picMkLst>
              <pc:docMk/>
              <pc:sldMasterMk cId="4112846155" sldId="2147483660"/>
              <pc:sldLayoutMk cId="1415037018" sldId="2147483665"/>
              <ac:picMk id="12" creationId="{7BD69B0B-ED3D-481A-A78E-8F96A6E95FC4}"/>
            </ac:picMkLst>
          </pc:picChg>
          <pc:picChg chg="add del mod modCrop">
            <ac:chgData name="Mike Bloys" userId="1248c4d8-7b2b-4b32-b8bd-163ae845f9bb" providerId="ADAL" clId="{5D0C4746-D671-488C-93D6-78CCA9C22FF0}" dt="2020-06-01T09:37:20.667" v="69" actId="21"/>
            <ac:picMkLst>
              <pc:docMk/>
              <pc:sldMasterMk cId="4112846155" sldId="2147483660"/>
              <pc:sldLayoutMk cId="1415037018" sldId="2147483665"/>
              <ac:picMk id="14" creationId="{CBBC5913-0FD3-4633-8CF5-51EF992EEE4C}"/>
            </ac:picMkLst>
          </pc:picChg>
        </pc:sldLayoutChg>
        <pc:sldLayoutChg chg="addSp delSp modSp mod">
          <pc:chgData name="Mike Bloys" userId="1248c4d8-7b2b-4b32-b8bd-163ae845f9bb" providerId="ADAL" clId="{5D0C4746-D671-488C-93D6-78CCA9C22FF0}" dt="2020-06-01T09:32:09.539" v="59" actId="207"/>
          <pc:sldLayoutMkLst>
            <pc:docMk/>
            <pc:sldMasterMk cId="4112846155" sldId="2147483660"/>
            <pc:sldLayoutMk cId="2159895046" sldId="2147483666"/>
          </pc:sldLayoutMkLst>
          <pc:spChg chg="mod">
            <ac:chgData name="Mike Bloys" userId="1248c4d8-7b2b-4b32-b8bd-163ae845f9bb" providerId="ADAL" clId="{5D0C4746-D671-488C-93D6-78CCA9C22FF0}" dt="2020-06-01T09:28:55.976" v="20" actId="20577"/>
            <ac:spMkLst>
              <pc:docMk/>
              <pc:sldMasterMk cId="4112846155" sldId="2147483660"/>
              <pc:sldLayoutMk cId="2159895046" sldId="2147483666"/>
              <ac:spMk id="13" creationId="{7F225D18-6228-45A3-B2C0-BB8908E0221B}"/>
            </ac:spMkLst>
          </pc:spChg>
          <pc:spChg chg="mod">
            <ac:chgData name="Mike Bloys" userId="1248c4d8-7b2b-4b32-b8bd-163ae845f9bb" providerId="ADAL" clId="{5D0C4746-D671-488C-93D6-78CCA9C22FF0}" dt="2020-06-01T09:29:02.618" v="22" actId="207"/>
            <ac:spMkLst>
              <pc:docMk/>
              <pc:sldMasterMk cId="4112846155" sldId="2147483660"/>
              <pc:sldLayoutMk cId="2159895046" sldId="2147483666"/>
              <ac:spMk id="42" creationId="{00000000-0000-0000-0000-000000000000}"/>
            </ac:spMkLst>
          </pc:spChg>
          <pc:picChg chg="add mod ord">
            <ac:chgData name="Mike Bloys" userId="1248c4d8-7b2b-4b32-b8bd-163ae845f9bb" providerId="ADAL" clId="{5D0C4746-D671-488C-93D6-78CCA9C22FF0}" dt="2020-06-01T09:31:03.043" v="45" actId="167"/>
            <ac:picMkLst>
              <pc:docMk/>
              <pc:sldMasterMk cId="4112846155" sldId="2147483660"/>
              <pc:sldLayoutMk cId="2159895046" sldId="2147483666"/>
              <ac:picMk id="8" creationId="{43D31ECF-40FD-497D-898C-026DEC927469}"/>
            </ac:picMkLst>
          </pc:picChg>
          <pc:picChg chg="del">
            <ac:chgData name="Mike Bloys" userId="1248c4d8-7b2b-4b32-b8bd-163ae845f9bb" providerId="ADAL" clId="{5D0C4746-D671-488C-93D6-78CCA9C22FF0}" dt="2020-06-01T09:31:00.408" v="43" actId="478"/>
            <ac:picMkLst>
              <pc:docMk/>
              <pc:sldMasterMk cId="4112846155" sldId="2147483660"/>
              <pc:sldLayoutMk cId="2159895046" sldId="2147483666"/>
              <ac:picMk id="11" creationId="{CF65326C-DE00-42B4-B681-1185DA26AACB}"/>
            </ac:picMkLst>
          </pc:picChg>
          <pc:picChg chg="mod">
            <ac:chgData name="Mike Bloys" userId="1248c4d8-7b2b-4b32-b8bd-163ae845f9bb" providerId="ADAL" clId="{5D0C4746-D671-488C-93D6-78CCA9C22FF0}" dt="2020-06-01T09:32:09.539" v="59" actId="207"/>
            <ac:picMkLst>
              <pc:docMk/>
              <pc:sldMasterMk cId="4112846155" sldId="2147483660"/>
              <pc:sldLayoutMk cId="2159895046" sldId="2147483666"/>
              <ac:picMk id="12" creationId="{06EC641D-93BD-44FB-B922-2DAF70668A48}"/>
            </ac:picMkLst>
          </pc:picChg>
        </pc:sldLayoutChg>
        <pc:sldLayoutChg chg="addSp delSp modSp mod">
          <pc:chgData name="Mike Bloys" userId="1248c4d8-7b2b-4b32-b8bd-163ae845f9bb" providerId="ADAL" clId="{5D0C4746-D671-488C-93D6-78CCA9C22FF0}" dt="2020-06-01T09:30:56.337" v="42" actId="167"/>
          <pc:sldLayoutMkLst>
            <pc:docMk/>
            <pc:sldMasterMk cId="4112846155" sldId="2147483660"/>
            <pc:sldLayoutMk cId="2484285243" sldId="2147483667"/>
          </pc:sldLayoutMkLst>
          <pc:spChg chg="mod">
            <ac:chgData name="Mike Bloys" userId="1248c4d8-7b2b-4b32-b8bd-163ae845f9bb" providerId="ADAL" clId="{5D0C4746-D671-488C-93D6-78CCA9C22FF0}" dt="2020-06-01T09:29:06.681" v="24" actId="20577"/>
            <ac:spMkLst>
              <pc:docMk/>
              <pc:sldMasterMk cId="4112846155" sldId="2147483660"/>
              <pc:sldLayoutMk cId="2484285243" sldId="2147483667"/>
              <ac:spMk id="10" creationId="{6D2C696E-7BBC-478E-B436-F26FBDA6421C}"/>
            </ac:spMkLst>
          </pc:spChg>
          <pc:spChg chg="mod">
            <ac:chgData name="Mike Bloys" userId="1248c4d8-7b2b-4b32-b8bd-163ae845f9bb" providerId="ADAL" clId="{5D0C4746-D671-488C-93D6-78CCA9C22FF0}" dt="2020-06-01T09:29:13.938" v="26" actId="207"/>
            <ac:spMkLst>
              <pc:docMk/>
              <pc:sldMasterMk cId="4112846155" sldId="2147483660"/>
              <pc:sldLayoutMk cId="2484285243" sldId="2147483667"/>
              <ac:spMk id="43" creationId="{00000000-0000-0000-0000-000000000000}"/>
            </ac:spMkLst>
          </pc:spChg>
          <pc:picChg chg="add mod ord">
            <ac:chgData name="Mike Bloys" userId="1248c4d8-7b2b-4b32-b8bd-163ae845f9bb" providerId="ADAL" clId="{5D0C4746-D671-488C-93D6-78CCA9C22FF0}" dt="2020-06-01T09:30:56.337" v="42" actId="167"/>
            <ac:picMkLst>
              <pc:docMk/>
              <pc:sldMasterMk cId="4112846155" sldId="2147483660"/>
              <pc:sldLayoutMk cId="2484285243" sldId="2147483667"/>
              <ac:picMk id="6" creationId="{51E11434-247E-4EBC-8A0E-8BCA1A55FD0D}"/>
            </ac:picMkLst>
          </pc:picChg>
          <pc:picChg chg="del">
            <ac:chgData name="Mike Bloys" userId="1248c4d8-7b2b-4b32-b8bd-163ae845f9bb" providerId="ADAL" clId="{5D0C4746-D671-488C-93D6-78CCA9C22FF0}" dt="2020-06-01T09:30:53.239" v="40" actId="478"/>
            <ac:picMkLst>
              <pc:docMk/>
              <pc:sldMasterMk cId="4112846155" sldId="2147483660"/>
              <pc:sldLayoutMk cId="2484285243" sldId="2147483667"/>
              <ac:picMk id="8" creationId="{B439FC24-48D4-4013-8BB0-ECE6DE63A198}"/>
            </ac:picMkLst>
          </pc:picChg>
        </pc:sldLayoutChg>
        <pc:sldLayoutChg chg="addSp delSp modSp mod">
          <pc:chgData name="Mike Bloys" userId="1248c4d8-7b2b-4b32-b8bd-163ae845f9bb" providerId="ADAL" clId="{5D0C4746-D671-488C-93D6-78CCA9C22FF0}" dt="2020-06-01T09:30:50.378" v="39" actId="167"/>
          <pc:sldLayoutMkLst>
            <pc:docMk/>
            <pc:sldMasterMk cId="4112846155" sldId="2147483660"/>
            <pc:sldLayoutMk cId="88482964" sldId="2147483668"/>
          </pc:sldLayoutMkLst>
          <pc:spChg chg="mod">
            <ac:chgData name="Mike Bloys" userId="1248c4d8-7b2b-4b32-b8bd-163ae845f9bb" providerId="ADAL" clId="{5D0C4746-D671-488C-93D6-78CCA9C22FF0}" dt="2020-06-01T09:29:19.915" v="28" actId="20577"/>
            <ac:spMkLst>
              <pc:docMk/>
              <pc:sldMasterMk cId="4112846155" sldId="2147483660"/>
              <pc:sldLayoutMk cId="88482964" sldId="2147483668"/>
              <ac:spMk id="11" creationId="{ABB1FEEB-1DD2-40C0-92E3-E19386DA5E07}"/>
            </ac:spMkLst>
          </pc:spChg>
          <pc:spChg chg="mod">
            <ac:chgData name="Mike Bloys" userId="1248c4d8-7b2b-4b32-b8bd-163ae845f9bb" providerId="ADAL" clId="{5D0C4746-D671-488C-93D6-78CCA9C22FF0}" dt="2020-06-01T09:29:25.341" v="30" actId="207"/>
            <ac:spMkLst>
              <pc:docMk/>
              <pc:sldMasterMk cId="4112846155" sldId="2147483660"/>
              <pc:sldLayoutMk cId="88482964" sldId="2147483668"/>
              <ac:spMk id="46" creationId="{00000000-0000-0000-0000-000000000000}"/>
            </ac:spMkLst>
          </pc:spChg>
          <pc:picChg chg="add mod ord">
            <ac:chgData name="Mike Bloys" userId="1248c4d8-7b2b-4b32-b8bd-163ae845f9bb" providerId="ADAL" clId="{5D0C4746-D671-488C-93D6-78CCA9C22FF0}" dt="2020-06-01T09:30:50.378" v="39" actId="167"/>
            <ac:picMkLst>
              <pc:docMk/>
              <pc:sldMasterMk cId="4112846155" sldId="2147483660"/>
              <pc:sldLayoutMk cId="88482964" sldId="2147483668"/>
              <ac:picMk id="7" creationId="{53734311-BDEE-459E-8CB2-6D5FD29E7D29}"/>
            </ac:picMkLst>
          </pc:picChg>
          <pc:picChg chg="del">
            <ac:chgData name="Mike Bloys" userId="1248c4d8-7b2b-4b32-b8bd-163ae845f9bb" providerId="ADAL" clId="{5D0C4746-D671-488C-93D6-78CCA9C22FF0}" dt="2020-06-01T09:30:47.945" v="37" actId="478"/>
            <ac:picMkLst>
              <pc:docMk/>
              <pc:sldMasterMk cId="4112846155" sldId="2147483660"/>
              <pc:sldLayoutMk cId="88482964" sldId="2147483668"/>
              <ac:picMk id="9" creationId="{41DA702F-37C2-4738-805F-F2F94A5AC348}"/>
            </ac:picMkLst>
          </pc:picChg>
        </pc:sldLayoutChg>
        <pc:sldLayoutChg chg="addSp delSp modSp mod">
          <pc:chgData name="Mike Bloys" userId="1248c4d8-7b2b-4b32-b8bd-163ae845f9bb" providerId="ADAL" clId="{5D0C4746-D671-488C-93D6-78CCA9C22FF0}" dt="2020-06-01T09:30:43.593" v="36" actId="167"/>
          <pc:sldLayoutMkLst>
            <pc:docMk/>
            <pc:sldMasterMk cId="4112846155" sldId="2147483660"/>
            <pc:sldLayoutMk cId="2302417356" sldId="2147483669"/>
          </pc:sldLayoutMkLst>
          <pc:spChg chg="mod">
            <ac:chgData name="Mike Bloys" userId="1248c4d8-7b2b-4b32-b8bd-163ae845f9bb" providerId="ADAL" clId="{5D0C4746-D671-488C-93D6-78CCA9C22FF0}" dt="2020-06-01T09:29:30.491" v="32" actId="20577"/>
            <ac:spMkLst>
              <pc:docMk/>
              <pc:sldMasterMk cId="4112846155" sldId="2147483660"/>
              <pc:sldLayoutMk cId="2302417356" sldId="2147483669"/>
              <ac:spMk id="9" creationId="{328C27A1-CF08-499E-8C71-5A5E33623980}"/>
            </ac:spMkLst>
          </pc:spChg>
          <pc:picChg chg="add mod ord">
            <ac:chgData name="Mike Bloys" userId="1248c4d8-7b2b-4b32-b8bd-163ae845f9bb" providerId="ADAL" clId="{5D0C4746-D671-488C-93D6-78CCA9C22FF0}" dt="2020-06-01T09:30:43.593" v="36" actId="167"/>
            <ac:picMkLst>
              <pc:docMk/>
              <pc:sldMasterMk cId="4112846155" sldId="2147483660"/>
              <pc:sldLayoutMk cId="2302417356" sldId="2147483669"/>
              <ac:picMk id="6" creationId="{AC7965D1-56FC-4D44-857D-1A6EFC10546B}"/>
            </ac:picMkLst>
          </pc:picChg>
          <pc:picChg chg="del">
            <ac:chgData name="Mike Bloys" userId="1248c4d8-7b2b-4b32-b8bd-163ae845f9bb" providerId="ADAL" clId="{5D0C4746-D671-488C-93D6-78CCA9C22FF0}" dt="2020-06-01T09:29:46.011" v="34" actId="478"/>
            <ac:picMkLst>
              <pc:docMk/>
              <pc:sldMasterMk cId="4112846155" sldId="2147483660"/>
              <pc:sldLayoutMk cId="2302417356" sldId="2147483669"/>
              <ac:picMk id="7" creationId="{3356C948-6F5B-476B-8FC3-17D969704E3A}"/>
            </ac:picMkLst>
          </pc:picChg>
          <pc:picChg chg="mod">
            <ac:chgData name="Mike Bloys" userId="1248c4d8-7b2b-4b32-b8bd-163ae845f9bb" providerId="ADAL" clId="{5D0C4746-D671-488C-93D6-78CCA9C22FF0}" dt="2020-06-01T09:29:37.559" v="33" actId="207"/>
            <ac:picMkLst>
              <pc:docMk/>
              <pc:sldMasterMk cId="4112846155" sldId="2147483660"/>
              <pc:sldLayoutMk cId="2302417356" sldId="2147483669"/>
              <ac:picMk id="8" creationId="{D6F9962A-1F1A-477B-9EBF-ACA00C788C35}"/>
            </ac:picMkLst>
          </pc:picChg>
        </pc:sldLayoutChg>
        <pc:sldLayoutChg chg="addSp delSp modSp mod">
          <pc:chgData name="Mike Bloys" userId="1248c4d8-7b2b-4b32-b8bd-163ae845f9bb" providerId="ADAL" clId="{5D0C4746-D671-488C-93D6-78CCA9C22FF0}" dt="2020-06-01T09:32:02.355" v="57" actId="207"/>
          <pc:sldLayoutMkLst>
            <pc:docMk/>
            <pc:sldMasterMk cId="4112846155" sldId="2147483660"/>
            <pc:sldLayoutMk cId="3344362355" sldId="2147483670"/>
          </pc:sldLayoutMkLst>
          <pc:spChg chg="mod">
            <ac:chgData name="Mike Bloys" userId="1248c4d8-7b2b-4b32-b8bd-163ae845f9bb" providerId="ADAL" clId="{5D0C4746-D671-488C-93D6-78CCA9C22FF0}" dt="2020-06-01T09:28:45.730" v="16" actId="207"/>
            <ac:spMkLst>
              <pc:docMk/>
              <pc:sldMasterMk cId="4112846155" sldId="2147483660"/>
              <pc:sldLayoutMk cId="3344362355" sldId="2147483670"/>
              <ac:spMk id="9" creationId="{00000000-0000-0000-0000-000000000000}"/>
            </ac:spMkLst>
          </pc:spChg>
          <pc:spChg chg="mod">
            <ac:chgData name="Mike Bloys" userId="1248c4d8-7b2b-4b32-b8bd-163ae845f9bb" providerId="ADAL" clId="{5D0C4746-D671-488C-93D6-78CCA9C22FF0}" dt="2020-06-01T09:28:39.083" v="14" actId="20577"/>
            <ac:spMkLst>
              <pc:docMk/>
              <pc:sldMasterMk cId="4112846155" sldId="2147483660"/>
              <pc:sldLayoutMk cId="3344362355" sldId="2147483670"/>
              <ac:spMk id="13" creationId="{F2B7B718-9085-4736-BAF9-DABDEDF30336}"/>
            </ac:spMkLst>
          </pc:spChg>
          <pc:picChg chg="del">
            <ac:chgData name="Mike Bloys" userId="1248c4d8-7b2b-4b32-b8bd-163ae845f9bb" providerId="ADAL" clId="{5D0C4746-D671-488C-93D6-78CCA9C22FF0}" dt="2020-06-01T09:31:12.472" v="49" actId="478"/>
            <ac:picMkLst>
              <pc:docMk/>
              <pc:sldMasterMk cId="4112846155" sldId="2147483660"/>
              <pc:sldLayoutMk cId="3344362355" sldId="2147483670"/>
              <ac:picMk id="7" creationId="{132F8379-17A1-4093-9EFE-ED0E785E5E1A}"/>
            </ac:picMkLst>
          </pc:picChg>
          <pc:picChg chg="mod">
            <ac:chgData name="Mike Bloys" userId="1248c4d8-7b2b-4b32-b8bd-163ae845f9bb" providerId="ADAL" clId="{5D0C4746-D671-488C-93D6-78CCA9C22FF0}" dt="2020-06-01T09:32:02.355" v="57" actId="207"/>
            <ac:picMkLst>
              <pc:docMk/>
              <pc:sldMasterMk cId="4112846155" sldId="2147483660"/>
              <pc:sldLayoutMk cId="3344362355" sldId="2147483670"/>
              <ac:picMk id="11" creationId="{0F202EA9-964D-414B-A79A-E7C6D950C80A}"/>
            </ac:picMkLst>
          </pc:picChg>
          <pc:picChg chg="add mod ord">
            <ac:chgData name="Mike Bloys" userId="1248c4d8-7b2b-4b32-b8bd-163ae845f9bb" providerId="ADAL" clId="{5D0C4746-D671-488C-93D6-78CCA9C22FF0}" dt="2020-06-01T09:31:15.010" v="51" actId="167"/>
            <ac:picMkLst>
              <pc:docMk/>
              <pc:sldMasterMk cId="4112846155" sldId="2147483660"/>
              <pc:sldLayoutMk cId="3344362355" sldId="2147483670"/>
              <ac:picMk id="12" creationId="{0B77E704-F149-4B1E-8356-436D276C8E63}"/>
            </ac:picMkLst>
          </pc:picChg>
        </pc:sldLayoutChg>
        <pc:sldLayoutChg chg="addSp delSp modSp mod">
          <pc:chgData name="Mike Bloys" userId="1248c4d8-7b2b-4b32-b8bd-163ae845f9bb" providerId="ADAL" clId="{5D0C4746-D671-488C-93D6-78CCA9C22FF0}" dt="2020-06-01T09:32:05.626" v="58" actId="207"/>
          <pc:sldLayoutMkLst>
            <pc:docMk/>
            <pc:sldMasterMk cId="4112846155" sldId="2147483660"/>
            <pc:sldLayoutMk cId="4065353962" sldId="2147483671"/>
          </pc:sldLayoutMkLst>
          <pc:spChg chg="mod">
            <ac:chgData name="Mike Bloys" userId="1248c4d8-7b2b-4b32-b8bd-163ae845f9bb" providerId="ADAL" clId="{5D0C4746-D671-488C-93D6-78CCA9C22FF0}" dt="2020-06-01T09:28:50.234" v="18" actId="20577"/>
            <ac:spMkLst>
              <pc:docMk/>
              <pc:sldMasterMk cId="4112846155" sldId="2147483660"/>
              <pc:sldLayoutMk cId="4065353962" sldId="2147483671"/>
              <ac:spMk id="13" creationId="{F2B7B718-9085-4736-BAF9-DABDEDF30336}"/>
            </ac:spMkLst>
          </pc:spChg>
          <pc:picChg chg="del">
            <ac:chgData name="Mike Bloys" userId="1248c4d8-7b2b-4b32-b8bd-163ae845f9bb" providerId="ADAL" clId="{5D0C4746-D671-488C-93D6-78CCA9C22FF0}" dt="2020-06-01T09:31:06.168" v="46" actId="478"/>
            <ac:picMkLst>
              <pc:docMk/>
              <pc:sldMasterMk cId="4112846155" sldId="2147483660"/>
              <pc:sldLayoutMk cId="4065353962" sldId="2147483671"/>
              <ac:picMk id="7" creationId="{132F8379-17A1-4093-9EFE-ED0E785E5E1A}"/>
            </ac:picMkLst>
          </pc:picChg>
          <pc:picChg chg="add mod ord">
            <ac:chgData name="Mike Bloys" userId="1248c4d8-7b2b-4b32-b8bd-163ae845f9bb" providerId="ADAL" clId="{5D0C4746-D671-488C-93D6-78CCA9C22FF0}" dt="2020-06-01T09:31:09.218" v="48" actId="167"/>
            <ac:picMkLst>
              <pc:docMk/>
              <pc:sldMasterMk cId="4112846155" sldId="2147483660"/>
              <pc:sldLayoutMk cId="4065353962" sldId="2147483671"/>
              <ac:picMk id="9" creationId="{E404E916-C421-47B1-AC27-A0869FD5ECAC}"/>
            </ac:picMkLst>
          </pc:picChg>
          <pc:picChg chg="mod">
            <ac:chgData name="Mike Bloys" userId="1248c4d8-7b2b-4b32-b8bd-163ae845f9bb" providerId="ADAL" clId="{5D0C4746-D671-488C-93D6-78CCA9C22FF0}" dt="2020-06-01T09:32:05.626" v="58" actId="207"/>
            <ac:picMkLst>
              <pc:docMk/>
              <pc:sldMasterMk cId="4112846155" sldId="2147483660"/>
              <pc:sldLayoutMk cId="4065353962" sldId="2147483671"/>
              <ac:picMk id="11" creationId="{0F202EA9-964D-414B-A79A-E7C6D950C80A}"/>
            </ac:picMkLst>
          </pc:picChg>
        </pc:sldLayoutChg>
      </pc:sldMasterChg>
    </pc:docChg>
  </pc:docChgLst>
  <pc:docChgLst>
    <pc:chgData name="James Franklin" userId="cf915d05-507f-491f-b4a6-b2aa085ee4b1" providerId="ADAL" clId="{A959904F-E50F-4202-90BC-F80A83A0A418}"/>
    <pc:docChg chg="undo custSel modSld">
      <pc:chgData name="James Franklin" userId="cf915d05-507f-491f-b4a6-b2aa085ee4b1" providerId="ADAL" clId="{A959904F-E50F-4202-90BC-F80A83A0A418}" dt="2020-04-28T08:18:42.056" v="42" actId="14100"/>
      <pc:docMkLst>
        <pc:docMk/>
      </pc:docMkLst>
      <pc:sldChg chg="modSp">
        <pc:chgData name="James Franklin" userId="cf915d05-507f-491f-b4a6-b2aa085ee4b1" providerId="ADAL" clId="{A959904F-E50F-4202-90BC-F80A83A0A418}" dt="2020-04-28T07:32:56.017" v="1" actId="20577"/>
        <pc:sldMkLst>
          <pc:docMk/>
          <pc:sldMk cId="419022179" sldId="270"/>
        </pc:sldMkLst>
        <pc:graphicFrameChg chg="modGraphic">
          <ac:chgData name="James Franklin" userId="cf915d05-507f-491f-b4a6-b2aa085ee4b1" providerId="ADAL" clId="{A959904F-E50F-4202-90BC-F80A83A0A418}" dt="2020-04-28T07:32:56.017" v="1" actId="20577"/>
          <ac:graphicFrameMkLst>
            <pc:docMk/>
            <pc:sldMk cId="419022179" sldId="270"/>
            <ac:graphicFrameMk id="6" creationId="{C5176F89-92F0-49B5-88E9-2632AEC42A58}"/>
          </ac:graphicFrameMkLst>
        </pc:graphicFrameChg>
      </pc:sldChg>
      <pc:sldChg chg="modSp">
        <pc:chgData name="James Franklin" userId="cf915d05-507f-491f-b4a6-b2aa085ee4b1" providerId="ADAL" clId="{A959904F-E50F-4202-90BC-F80A83A0A418}" dt="2020-04-28T08:17:01.892" v="3" actId="207"/>
        <pc:sldMkLst>
          <pc:docMk/>
          <pc:sldMk cId="2059034022" sldId="280"/>
        </pc:sldMkLst>
        <pc:spChg chg="mod">
          <ac:chgData name="James Franklin" userId="cf915d05-507f-491f-b4a6-b2aa085ee4b1" providerId="ADAL" clId="{A959904F-E50F-4202-90BC-F80A83A0A418}" dt="2020-04-28T08:17:01.892" v="3" actId="207"/>
          <ac:spMkLst>
            <pc:docMk/>
            <pc:sldMk cId="2059034022" sldId="280"/>
            <ac:spMk id="3" creationId="{00000000-0000-0000-0000-000000000000}"/>
          </ac:spMkLst>
        </pc:spChg>
      </pc:sldChg>
      <pc:sldChg chg="modSp">
        <pc:chgData name="James Franklin" userId="cf915d05-507f-491f-b4a6-b2aa085ee4b1" providerId="ADAL" clId="{A959904F-E50F-4202-90BC-F80A83A0A418}" dt="2020-04-28T08:18:42.056" v="42" actId="14100"/>
        <pc:sldMkLst>
          <pc:docMk/>
          <pc:sldMk cId="3486872256" sldId="284"/>
        </pc:sldMkLst>
        <pc:cxnChg chg="mod">
          <ac:chgData name="James Franklin" userId="cf915d05-507f-491f-b4a6-b2aa085ee4b1" providerId="ADAL" clId="{A959904F-E50F-4202-90BC-F80A83A0A418}" dt="2020-04-28T08:18:31.095" v="40" actId="14100"/>
          <ac:cxnSpMkLst>
            <pc:docMk/>
            <pc:sldMk cId="3486872256" sldId="284"/>
            <ac:cxnSpMk id="50" creationId="{388B7AC2-B44C-455F-816B-7A44B2CFA284}"/>
          </ac:cxnSpMkLst>
        </pc:cxnChg>
        <pc:cxnChg chg="mod">
          <ac:chgData name="James Franklin" userId="cf915d05-507f-491f-b4a6-b2aa085ee4b1" providerId="ADAL" clId="{A959904F-E50F-4202-90BC-F80A83A0A418}" dt="2020-04-28T08:18:26.812" v="39" actId="1038"/>
          <ac:cxnSpMkLst>
            <pc:docMk/>
            <pc:sldMk cId="3486872256" sldId="284"/>
            <ac:cxnSpMk id="51" creationId="{FE5D4155-787D-4B10-9820-7561EFFCD5B2}"/>
          </ac:cxnSpMkLst>
        </pc:cxnChg>
        <pc:cxnChg chg="mod">
          <ac:chgData name="James Franklin" userId="cf915d05-507f-491f-b4a6-b2aa085ee4b1" providerId="ADAL" clId="{A959904F-E50F-4202-90BC-F80A83A0A418}" dt="2020-04-28T08:18:42.056" v="42" actId="14100"/>
          <ac:cxnSpMkLst>
            <pc:docMk/>
            <pc:sldMk cId="3486872256" sldId="284"/>
            <ac:cxnSpMk id="82" creationId="{ED207C88-6E41-420C-8C6F-317DDBB2149E}"/>
          </ac:cxnSpMkLst>
        </pc:cxn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A57FF1-BAD3-453D-8C1B-21173FEF698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93989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66C34"/>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4804849"/>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a:extLst>
              <a:ext uri="{FF2B5EF4-FFF2-40B4-BE49-F238E27FC236}">
                <a16:creationId xmlns:a16="http://schemas.microsoft.com/office/drawing/2014/main" id="{01EA8862-EC70-4BF5-8C7E-B12D9913775D}"/>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9788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24837"/>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00417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7990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0CEE89-DA7B-4CE1-ACF9-5EE98BEE5C1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0F202EA9-964D-414B-A79A-E7C6D950C80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
        <p:nvSpPr>
          <p:cNvPr id="13" name="TextBox 12">
            <a:extLst>
              <a:ext uri="{FF2B5EF4-FFF2-40B4-BE49-F238E27FC236}">
                <a16:creationId xmlns:a16="http://schemas.microsoft.com/office/drawing/2014/main" id="{F2B7B718-9085-4736-BAF9-DABDEDF30336}"/>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Sequence and selection</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141503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swers">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E66C34"/>
                </a:solidFill>
                <a:latin typeface="Arial"/>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Graphic 10">
            <a:extLst>
              <a:ext uri="{FF2B5EF4-FFF2-40B4-BE49-F238E27FC236}">
                <a16:creationId xmlns:a16="http://schemas.microsoft.com/office/drawing/2014/main" id="{0F202EA9-964D-414B-A79A-E7C6D950C8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10" name="Graphic 9">
            <a:extLst>
              <a:ext uri="{FF2B5EF4-FFF2-40B4-BE49-F238E27FC236}">
                <a16:creationId xmlns:a16="http://schemas.microsoft.com/office/drawing/2014/main" id="{BBAEF4FD-A2FD-43A0-96F8-2E945DB881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14" name="Picture 13">
            <a:extLst>
              <a:ext uri="{FF2B5EF4-FFF2-40B4-BE49-F238E27FC236}">
                <a16:creationId xmlns:a16="http://schemas.microsoft.com/office/drawing/2014/main" id="{5FADD1CA-D705-4B40-9AEC-17AB59A018BC}"/>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5" name="TextBox 14">
            <a:extLst>
              <a:ext uri="{FF2B5EF4-FFF2-40B4-BE49-F238E27FC236}">
                <a16:creationId xmlns:a16="http://schemas.microsoft.com/office/drawing/2014/main" id="{CEB2212A-8247-4445-8FED-4E3B2A2B57A8}"/>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Sequence and selection</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3344362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Answers">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11" name="Graphic 10">
            <a:extLst>
              <a:ext uri="{FF2B5EF4-FFF2-40B4-BE49-F238E27FC236}">
                <a16:creationId xmlns:a16="http://schemas.microsoft.com/office/drawing/2014/main" id="{0F202EA9-964D-414B-A79A-E7C6D950C80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10" name="Graphic 9">
            <a:extLst>
              <a:ext uri="{FF2B5EF4-FFF2-40B4-BE49-F238E27FC236}">
                <a16:creationId xmlns:a16="http://schemas.microsoft.com/office/drawing/2014/main" id="{BBAEF4FD-A2FD-43A0-96F8-2E945DB8814D}"/>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684433" y="900257"/>
            <a:ext cx="1474704" cy="554400"/>
          </a:xfrm>
          <a:prstGeom prst="rect">
            <a:avLst/>
          </a:prstGeom>
        </p:spPr>
      </p:pic>
      <p:pic>
        <p:nvPicPr>
          <p:cNvPr id="7" name="Picture 6">
            <a:extLst>
              <a:ext uri="{FF2B5EF4-FFF2-40B4-BE49-F238E27FC236}">
                <a16:creationId xmlns:a16="http://schemas.microsoft.com/office/drawing/2014/main" id="{5ADB4962-7951-4C9A-B481-65FA0B86DDCD}"/>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2" name="TextBox 11">
            <a:extLst>
              <a:ext uri="{FF2B5EF4-FFF2-40B4-BE49-F238E27FC236}">
                <a16:creationId xmlns:a16="http://schemas.microsoft.com/office/drawing/2014/main" id="{8C5FB427-E676-4689-9CDF-2160598CE67C}"/>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Sequence and selection</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06535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016500" y="901700"/>
            <a:ext cx="2979807" cy="3251200"/>
          </a:xfrm>
          <a:prstGeom prst="rect">
            <a:avLst/>
          </a:prstGeom>
        </p:spPr>
      </p:pic>
      <p:sp>
        <p:nvSpPr>
          <p:cNvPr id="4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2"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E66C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2" name="Graphic 11">
            <a:extLst>
              <a:ext uri="{FF2B5EF4-FFF2-40B4-BE49-F238E27FC236}">
                <a16:creationId xmlns:a16="http://schemas.microsoft.com/office/drawing/2014/main" id="{06EC641D-93BD-44FB-B922-2DAF70668A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9" name="Picture 8">
            <a:extLst>
              <a:ext uri="{FF2B5EF4-FFF2-40B4-BE49-F238E27FC236}">
                <a16:creationId xmlns:a16="http://schemas.microsoft.com/office/drawing/2014/main" id="{BFAB0922-8A4F-4C7C-8ADE-8F7FEF893B3F}"/>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0F5B411F-B158-4115-8867-3811758C3D15}"/>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Sequence and selection</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15989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4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rgbClr val="E66C34"/>
                </a:solidFill>
                <a:latin typeface="Arial"/>
                <a:ea typeface="+mn-ea"/>
                <a:cs typeface="Arial"/>
              </a:defRPr>
            </a:lvl2pPr>
            <a:lvl3pPr marL="723900" indent="-279400">
              <a:lnSpc>
                <a:spcPct val="100000"/>
              </a:lnSpc>
              <a:spcBef>
                <a:spcPts val="0"/>
              </a:spcBef>
              <a:spcAft>
                <a:spcPts val="1200"/>
              </a:spcAft>
              <a:buFont typeface="Arial"/>
              <a:buChar char="•"/>
              <a:defRPr lang="en-US" sz="2000" kern="1200" dirty="0" smtClean="0">
                <a:solidFill>
                  <a:srgbClr val="624837"/>
                </a:solidFill>
                <a:latin typeface="Arial"/>
                <a:ea typeface="+mn-ea"/>
                <a:cs typeface="Arial"/>
              </a:defRPr>
            </a:lvl3pPr>
          </a:lstStyle>
          <a:p>
            <a:pPr lvl="0"/>
            <a:r>
              <a:rPr lang="en-US" dirty="0"/>
              <a:t>Click to edit Master text styles</a:t>
            </a:r>
          </a:p>
          <a:p>
            <a:pPr marL="723900" lvl="1" indent="-279400" algn="l" defTabSz="9144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7" name="Picture 6">
            <a:extLst>
              <a:ext uri="{FF2B5EF4-FFF2-40B4-BE49-F238E27FC236}">
                <a16:creationId xmlns:a16="http://schemas.microsoft.com/office/drawing/2014/main" id="{476013E9-4340-45AE-AE2F-8FAC9135075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8" name="TextBox 7">
            <a:extLst>
              <a:ext uri="{FF2B5EF4-FFF2-40B4-BE49-F238E27FC236}">
                <a16:creationId xmlns:a16="http://schemas.microsoft.com/office/drawing/2014/main" id="{85443A88-CAD4-497A-BC22-9AF883F7D1B4}"/>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Sequence and selection</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48428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mn-lt"/>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mn-lt"/>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Graphic 7">
            <a:extLst>
              <a:ext uri="{FF2B5EF4-FFF2-40B4-BE49-F238E27FC236}">
                <a16:creationId xmlns:a16="http://schemas.microsoft.com/office/drawing/2014/main" id="{D6F9962A-1F1A-477B-9EBF-ACA00C788C3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0253A4B0-8242-43C1-B15C-335B66480FDE}"/>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49224"/>
          </a:xfrm>
          <a:prstGeom prst="rect">
            <a:avLst/>
          </a:prstGeom>
        </p:spPr>
      </p:pic>
      <p:sp>
        <p:nvSpPr>
          <p:cNvPr id="10" name="TextBox 9">
            <a:extLst>
              <a:ext uri="{FF2B5EF4-FFF2-40B4-BE49-F238E27FC236}">
                <a16:creationId xmlns:a16="http://schemas.microsoft.com/office/drawing/2014/main" id="{2C5BD27F-6651-4C42-9BAB-AFF260555E64}"/>
              </a:ext>
            </a:extLst>
          </p:cNvPr>
          <p:cNvSpPr txBox="1"/>
          <p:nvPr userDrawn="1"/>
        </p:nvSpPr>
        <p:spPr>
          <a:xfrm>
            <a:off x="566642" y="1425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Sequence and selection</a:t>
            </a:r>
          </a:p>
          <a:p>
            <a:pPr marL="0" marR="0" indent="0" algn="l" defTabSz="9144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9 Key programming concepts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2302417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846155"/>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3" r:id="rId3"/>
    <p:sldLayoutId id="2147483665" r:id="rId4"/>
    <p:sldLayoutId id="2147483670" r:id="rId5"/>
    <p:sldLayoutId id="2147483671" r:id="rId6"/>
    <p:sldLayoutId id="2147483666" r:id="rId7"/>
    <p:sldLayoutId id="2147483667"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82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Nested if statements</a:t>
            </a:r>
          </a:p>
          <a:p>
            <a:endParaRPr lang="en-GB" dirty="0"/>
          </a:p>
        </p:txBody>
      </p:sp>
      <p:sp>
        <p:nvSpPr>
          <p:cNvPr id="3" name="Text Placeholder 2"/>
          <p:cNvSpPr>
            <a:spLocks noGrp="1"/>
          </p:cNvSpPr>
          <p:nvPr>
            <p:ph type="body" sz="quarter" idx="14"/>
          </p:nvPr>
        </p:nvSpPr>
        <p:spPr>
          <a:xfrm>
            <a:off x="724280" y="1704179"/>
            <a:ext cx="7797230" cy="4016397"/>
          </a:xfrm>
        </p:spPr>
        <p:txBody>
          <a:bodyPr/>
          <a:lstStyle/>
          <a:p>
            <a:pPr>
              <a:spcAft>
                <a:spcPts val="600"/>
              </a:spcAft>
            </a:pPr>
            <a:r>
              <a:rPr lang="en-GB" dirty="0"/>
              <a:t>If statements may be nested:</a:t>
            </a:r>
          </a:p>
          <a:p>
            <a:pPr marL="444500" lvl="1" indent="0">
              <a:spcAft>
                <a:spcPts val="300"/>
              </a:spcAft>
              <a:buNone/>
              <a:tabLst>
                <a:tab pos="892175" algn="l"/>
                <a:tab pos="1260475" algn="l"/>
              </a:tabLst>
            </a:pPr>
            <a:r>
              <a:rPr lang="en-GB" sz="1800" dirty="0">
                <a:solidFill>
                  <a:srgbClr val="624837"/>
                </a:solidFill>
                <a:latin typeface="Consolas" panose="020B0609020204030204" pitchFamily="49" charset="0"/>
              </a:rPr>
              <a:t>IF member = "child"</a:t>
            </a:r>
          </a:p>
          <a:p>
            <a:pPr marL="444500" lvl="1" indent="0">
              <a:spcAft>
                <a:spcPts val="300"/>
              </a:spcAft>
              <a:buNone/>
              <a:tabLst>
                <a:tab pos="892175" algn="l"/>
                <a:tab pos="1260475" algn="l"/>
              </a:tabLst>
            </a:pPr>
            <a:r>
              <a:rPr lang="en-GB" sz="1800" dirty="0">
                <a:solidFill>
                  <a:srgbClr val="624837"/>
                </a:solidFill>
                <a:latin typeface="Consolas" panose="020B0609020204030204" pitchFamily="49" charset="0"/>
              </a:rPr>
              <a:t>  THEN</a:t>
            </a:r>
          </a:p>
          <a:p>
            <a:pPr marL="444500" lvl="1" indent="0">
              <a:spcAft>
                <a:spcPts val="300"/>
              </a:spcAft>
              <a:buNone/>
              <a:tabLst>
                <a:tab pos="892175" algn="l"/>
                <a:tab pos="1260475" algn="l"/>
              </a:tabLst>
            </a:pPr>
            <a:r>
              <a:rPr lang="en-GB" sz="1800" dirty="0">
                <a:solidFill>
                  <a:srgbClr val="624837"/>
                </a:solidFill>
                <a:latin typeface="Consolas" panose="020B0609020204030204" pitchFamily="49" charset="0"/>
              </a:rPr>
              <a:t>    IF day = "Saturday"</a:t>
            </a:r>
          </a:p>
          <a:p>
            <a:pPr marL="444500" lvl="1" indent="0">
              <a:spcAft>
                <a:spcPts val="300"/>
              </a:spcAft>
              <a:buNone/>
              <a:tabLst>
                <a:tab pos="892175" algn="l"/>
                <a:tab pos="1260475" algn="l"/>
              </a:tabLst>
            </a:pPr>
            <a:r>
              <a:rPr lang="en-GB" sz="1800" dirty="0">
                <a:solidFill>
                  <a:srgbClr val="624837"/>
                </a:solidFill>
                <a:latin typeface="Consolas" panose="020B0609020204030204" pitchFamily="49" charset="0"/>
              </a:rPr>
              <a:t>      THEN</a:t>
            </a:r>
          </a:p>
          <a:p>
            <a:pPr marL="444500" lvl="1" indent="0">
              <a:spcAft>
                <a:spcPts val="300"/>
              </a:spcAft>
              <a:buNone/>
              <a:tabLst>
                <a:tab pos="892175" algn="l"/>
                <a:tab pos="1260475" algn="l"/>
              </a:tabLst>
            </a:pPr>
            <a:r>
              <a:rPr lang="en-GB" sz="1800" dirty="0">
                <a:solidFill>
                  <a:srgbClr val="624837"/>
                </a:solidFill>
                <a:latin typeface="Consolas" panose="020B0609020204030204" pitchFamily="49" charset="0"/>
              </a:rPr>
              <a:t>	     </a:t>
            </a:r>
            <a:r>
              <a:rPr lang="en-GB" sz="1800" dirty="0" err="1">
                <a:solidFill>
                  <a:srgbClr val="624837"/>
                </a:solidFill>
                <a:latin typeface="Consolas" panose="020B0609020204030204" pitchFamily="49" charset="0"/>
              </a:rPr>
              <a:t>swimPrice</a:t>
            </a:r>
            <a:r>
              <a:rPr lang="en-GB" sz="1800" dirty="0">
                <a:solidFill>
                  <a:srgbClr val="624837"/>
                </a:solidFill>
                <a:latin typeface="Consolas" panose="020B0609020204030204" pitchFamily="49" charset="0"/>
              </a:rPr>
              <a:t> </a:t>
            </a:r>
            <a:r>
              <a:rPr lang="en-GB" sz="1800" dirty="0">
                <a:solidFill>
                  <a:srgbClr val="624837"/>
                </a:solidFill>
                <a:latin typeface="Calibri" panose="020F0502020204030204" pitchFamily="34" charset="0"/>
                <a:cs typeface="Calibri" panose="020F0502020204030204" pitchFamily="34" charset="0"/>
              </a:rPr>
              <a:t>←</a:t>
            </a:r>
            <a:r>
              <a:rPr lang="en-GB" sz="1800" dirty="0">
                <a:solidFill>
                  <a:srgbClr val="624837"/>
                </a:solidFill>
                <a:latin typeface="Consolas" panose="020B0609020204030204" pitchFamily="49" charset="0"/>
                <a:cs typeface="Calibri" panose="020F0502020204030204" pitchFamily="34" charset="0"/>
              </a:rPr>
              <a:t> </a:t>
            </a:r>
            <a:r>
              <a:rPr lang="en-GB" sz="1800" dirty="0">
                <a:solidFill>
                  <a:srgbClr val="624837"/>
                </a:solidFill>
                <a:latin typeface="Consolas" panose="020B0609020204030204" pitchFamily="49" charset="0"/>
              </a:rPr>
              <a:t>2.00</a:t>
            </a:r>
          </a:p>
          <a:p>
            <a:pPr marL="444500" lvl="1" indent="0">
              <a:spcAft>
                <a:spcPts val="300"/>
              </a:spcAft>
              <a:buNone/>
              <a:tabLst>
                <a:tab pos="892175" algn="l"/>
                <a:tab pos="1260475" algn="l"/>
              </a:tabLst>
            </a:pPr>
            <a:r>
              <a:rPr lang="en-GB" sz="1800" dirty="0">
                <a:solidFill>
                  <a:srgbClr val="624837"/>
                </a:solidFill>
                <a:latin typeface="Consolas" panose="020B0609020204030204" pitchFamily="49" charset="0"/>
              </a:rPr>
              <a:t>	   ELSE</a:t>
            </a:r>
          </a:p>
          <a:p>
            <a:pPr marL="444500" lvl="1" indent="0">
              <a:spcAft>
                <a:spcPts val="300"/>
              </a:spcAft>
              <a:buNone/>
              <a:tabLst>
                <a:tab pos="892175" algn="l"/>
                <a:tab pos="1260475" algn="l"/>
              </a:tabLst>
            </a:pPr>
            <a:r>
              <a:rPr lang="en-GB" sz="1800" dirty="0">
                <a:solidFill>
                  <a:srgbClr val="624837"/>
                </a:solidFill>
                <a:latin typeface="Consolas" panose="020B0609020204030204" pitchFamily="49" charset="0"/>
              </a:rPr>
              <a:t>	     </a:t>
            </a:r>
            <a:r>
              <a:rPr lang="en-GB" sz="1800" dirty="0" err="1">
                <a:solidFill>
                  <a:srgbClr val="624837"/>
                </a:solidFill>
                <a:latin typeface="Consolas" panose="020B0609020204030204" pitchFamily="49" charset="0"/>
              </a:rPr>
              <a:t>swimPrice</a:t>
            </a:r>
            <a:r>
              <a:rPr lang="en-GB" sz="1800" dirty="0">
                <a:solidFill>
                  <a:srgbClr val="624837"/>
                </a:solidFill>
                <a:latin typeface="Consolas" panose="020B0609020204030204" pitchFamily="49" charset="0"/>
              </a:rPr>
              <a:t> </a:t>
            </a:r>
            <a:r>
              <a:rPr lang="en-GB" sz="1800" dirty="0">
                <a:solidFill>
                  <a:srgbClr val="624837"/>
                </a:solidFill>
                <a:latin typeface="Calibri" panose="020F0502020204030204" pitchFamily="34" charset="0"/>
                <a:cs typeface="Calibri" panose="020F0502020204030204" pitchFamily="34" charset="0"/>
              </a:rPr>
              <a:t>←</a:t>
            </a:r>
            <a:r>
              <a:rPr lang="en-GB" sz="1800" dirty="0">
                <a:solidFill>
                  <a:srgbClr val="624837"/>
                </a:solidFill>
                <a:latin typeface="Consolas" panose="020B0609020204030204" pitchFamily="49" charset="0"/>
              </a:rPr>
              <a:t> 2.50</a:t>
            </a:r>
          </a:p>
          <a:p>
            <a:pPr marL="444500" lvl="1" indent="0">
              <a:spcAft>
                <a:spcPts val="300"/>
              </a:spcAft>
              <a:buNone/>
              <a:tabLst>
                <a:tab pos="892175" algn="l"/>
                <a:tab pos="1260475" algn="l"/>
              </a:tabLst>
            </a:pPr>
            <a:r>
              <a:rPr lang="en-GB" sz="1800" dirty="0">
                <a:solidFill>
                  <a:srgbClr val="624837"/>
                </a:solidFill>
                <a:latin typeface="Consolas" panose="020B0609020204030204" pitchFamily="49" charset="0"/>
              </a:rPr>
              <a:t>    ENDIF</a:t>
            </a:r>
          </a:p>
          <a:p>
            <a:pPr marL="444500" lvl="1" indent="0">
              <a:spcAft>
                <a:spcPts val="300"/>
              </a:spcAft>
              <a:buNone/>
              <a:tabLst>
                <a:tab pos="892175" algn="l"/>
                <a:tab pos="1260475" algn="l"/>
              </a:tabLst>
            </a:pPr>
            <a:r>
              <a:rPr lang="en-GB" sz="1800" dirty="0">
                <a:solidFill>
                  <a:srgbClr val="624837"/>
                </a:solidFill>
                <a:latin typeface="Consolas" panose="020B0609020204030204" pitchFamily="49" charset="0"/>
              </a:rPr>
              <a:t>  ELSE </a:t>
            </a:r>
          </a:p>
          <a:p>
            <a:pPr marL="444500" lvl="1" indent="0">
              <a:spcAft>
                <a:spcPts val="300"/>
              </a:spcAft>
              <a:buNone/>
              <a:tabLst>
                <a:tab pos="892175" algn="l"/>
                <a:tab pos="1260475" algn="l"/>
              </a:tabLst>
            </a:pPr>
            <a:r>
              <a:rPr lang="en-GB" sz="1800" dirty="0">
                <a:solidFill>
                  <a:srgbClr val="624837"/>
                </a:solidFill>
                <a:latin typeface="Consolas" panose="020B0609020204030204" pitchFamily="49" charset="0"/>
              </a:rPr>
              <a:t>	 </a:t>
            </a:r>
            <a:r>
              <a:rPr lang="en-GB" sz="1800" dirty="0" err="1">
                <a:solidFill>
                  <a:srgbClr val="624837"/>
                </a:solidFill>
                <a:latin typeface="Consolas" panose="020B0609020204030204" pitchFamily="49" charset="0"/>
              </a:rPr>
              <a:t>swimPrice</a:t>
            </a:r>
            <a:r>
              <a:rPr lang="en-GB" sz="1800" dirty="0">
                <a:solidFill>
                  <a:srgbClr val="624837"/>
                </a:solidFill>
                <a:latin typeface="Consolas" panose="020B0609020204030204" pitchFamily="49" charset="0"/>
              </a:rPr>
              <a:t> </a:t>
            </a:r>
            <a:r>
              <a:rPr lang="en-GB" sz="1800" dirty="0">
                <a:solidFill>
                  <a:srgbClr val="624837"/>
                </a:solidFill>
                <a:latin typeface="Calibri" panose="020F0502020204030204" pitchFamily="34" charset="0"/>
                <a:cs typeface="Calibri" panose="020F0502020204030204" pitchFamily="34" charset="0"/>
              </a:rPr>
              <a:t>←</a:t>
            </a:r>
            <a:r>
              <a:rPr lang="en-GB" sz="1800" dirty="0">
                <a:solidFill>
                  <a:srgbClr val="624837"/>
                </a:solidFill>
                <a:latin typeface="Consolas" panose="020B0609020204030204" pitchFamily="49" charset="0"/>
              </a:rPr>
              <a:t> 4.00</a:t>
            </a:r>
          </a:p>
          <a:p>
            <a:pPr marL="444500" lvl="1" indent="0">
              <a:spcAft>
                <a:spcPts val="300"/>
              </a:spcAft>
              <a:buNone/>
              <a:tabLst>
                <a:tab pos="892175" algn="l"/>
                <a:tab pos="1260475" algn="l"/>
              </a:tabLst>
            </a:pPr>
            <a:r>
              <a:rPr lang="en-GB" sz="1800" dirty="0">
                <a:solidFill>
                  <a:srgbClr val="624837"/>
                </a:solidFill>
                <a:latin typeface="Consolas" panose="020B0609020204030204" pitchFamily="49" charset="0"/>
              </a:rPr>
              <a:t>ENDIF		</a:t>
            </a:r>
          </a:p>
          <a:p>
            <a:pPr marL="334963" indent="-342900">
              <a:spcBef>
                <a:spcPts val="600"/>
              </a:spcBef>
              <a:spcAft>
                <a:spcPts val="600"/>
              </a:spcAft>
              <a:tabLst>
                <a:tab pos="892175" algn="l"/>
                <a:tab pos="1260475" algn="l"/>
              </a:tabLst>
            </a:pPr>
            <a:r>
              <a:rPr lang="en-GB" dirty="0"/>
              <a:t>What is the price for an adult on Saturday?</a:t>
            </a:r>
          </a:p>
          <a:p>
            <a:pPr marL="787400" lvl="1" indent="-342900">
              <a:spcBef>
                <a:spcPts val="600"/>
              </a:spcBef>
              <a:tabLst>
                <a:tab pos="892175" algn="l"/>
                <a:tab pos="1260475" algn="l"/>
              </a:tabLst>
            </a:pPr>
            <a:r>
              <a:rPr lang="en-GB" dirty="0"/>
              <a:t>What is the price for a child on Sunday?</a:t>
            </a:r>
          </a:p>
        </p:txBody>
      </p:sp>
    </p:spTree>
    <p:extLst>
      <p:ext uri="{BB962C8B-B14F-4D97-AF65-F5344CB8AC3E}">
        <p14:creationId xmlns:p14="http://schemas.microsoft.com/office/powerpoint/2010/main" val="3480048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C0348E-5BAD-40E2-97F8-CDEB086DF591}"/>
              </a:ext>
            </a:extLst>
          </p:cNvPr>
          <p:cNvSpPr>
            <a:spLocks noGrp="1"/>
          </p:cNvSpPr>
          <p:nvPr>
            <p:ph type="body" sz="quarter" idx="13"/>
          </p:nvPr>
        </p:nvSpPr>
        <p:spPr/>
        <p:txBody>
          <a:bodyPr/>
          <a:lstStyle/>
          <a:p>
            <a:r>
              <a:rPr lang="en-GB" dirty="0"/>
              <a:t>Nested if statements</a:t>
            </a:r>
          </a:p>
        </p:txBody>
      </p:sp>
      <p:sp>
        <p:nvSpPr>
          <p:cNvPr id="3" name="Text Placeholder 2">
            <a:extLst>
              <a:ext uri="{FF2B5EF4-FFF2-40B4-BE49-F238E27FC236}">
                <a16:creationId xmlns:a16="http://schemas.microsoft.com/office/drawing/2014/main" id="{D76B4344-3B9B-4371-9AEE-4D7354728EE3}"/>
              </a:ext>
            </a:extLst>
          </p:cNvPr>
          <p:cNvSpPr>
            <a:spLocks noGrp="1"/>
          </p:cNvSpPr>
          <p:nvPr>
            <p:ph type="body" sz="quarter" idx="14"/>
          </p:nvPr>
        </p:nvSpPr>
        <p:spPr/>
        <p:txBody>
          <a:bodyPr/>
          <a:lstStyle/>
          <a:p>
            <a:pPr marL="444500" lvl="1" indent="0">
              <a:spcAft>
                <a:spcPts val="300"/>
              </a:spcAft>
              <a:buNone/>
              <a:tabLst>
                <a:tab pos="892175" algn="l"/>
                <a:tab pos="1260475" algn="l"/>
              </a:tabLst>
            </a:pPr>
            <a:r>
              <a:rPr lang="en-GB" sz="2000" dirty="0">
                <a:solidFill>
                  <a:srgbClr val="624837"/>
                </a:solidFill>
                <a:latin typeface="Consolas" panose="020B0609020204030204" pitchFamily="49" charset="0"/>
              </a:rPr>
              <a:t>IF member = "child"</a:t>
            </a:r>
          </a:p>
          <a:p>
            <a:pPr marL="444500" lvl="1" indent="0">
              <a:spcAft>
                <a:spcPts val="300"/>
              </a:spcAft>
              <a:buNone/>
              <a:tabLst>
                <a:tab pos="892175" algn="l"/>
                <a:tab pos="1260475" algn="l"/>
              </a:tabLst>
            </a:pPr>
            <a:r>
              <a:rPr lang="en-GB" sz="2000" dirty="0">
                <a:solidFill>
                  <a:srgbClr val="624837"/>
                </a:solidFill>
                <a:latin typeface="Consolas" panose="020B0609020204030204" pitchFamily="49" charset="0"/>
              </a:rPr>
              <a:t>  THEN</a:t>
            </a:r>
          </a:p>
          <a:p>
            <a:pPr marL="444500" lvl="1" indent="0">
              <a:spcAft>
                <a:spcPts val="300"/>
              </a:spcAft>
              <a:buNone/>
              <a:tabLst>
                <a:tab pos="892175" algn="l"/>
                <a:tab pos="1260475" algn="l"/>
              </a:tabLst>
            </a:pPr>
            <a:r>
              <a:rPr lang="en-GB" sz="2000" dirty="0">
                <a:solidFill>
                  <a:srgbClr val="624837"/>
                </a:solidFill>
                <a:latin typeface="Consolas" panose="020B0609020204030204" pitchFamily="49" charset="0"/>
              </a:rPr>
              <a:t>    IF day = "Saturday"</a:t>
            </a:r>
          </a:p>
          <a:p>
            <a:pPr marL="444500" lvl="1" indent="0">
              <a:spcAft>
                <a:spcPts val="300"/>
              </a:spcAft>
              <a:buNone/>
              <a:tabLst>
                <a:tab pos="892175" algn="l"/>
                <a:tab pos="1260475" algn="l"/>
              </a:tabLst>
            </a:pPr>
            <a:r>
              <a:rPr lang="en-GB" sz="2000" dirty="0">
                <a:solidFill>
                  <a:srgbClr val="624837"/>
                </a:solidFill>
                <a:latin typeface="Consolas" panose="020B0609020204030204" pitchFamily="49" charset="0"/>
              </a:rPr>
              <a:t>      THEN</a:t>
            </a:r>
          </a:p>
          <a:p>
            <a:pPr marL="444500" lvl="1" indent="0">
              <a:spcAft>
                <a:spcPts val="300"/>
              </a:spcAft>
              <a:buNone/>
              <a:tabLst>
                <a:tab pos="892175" algn="l"/>
                <a:tab pos="1260475" algn="l"/>
              </a:tabLst>
            </a:pPr>
            <a:r>
              <a:rPr lang="en-GB" sz="2000" dirty="0">
                <a:solidFill>
                  <a:srgbClr val="624837"/>
                </a:solidFill>
                <a:latin typeface="Consolas" panose="020B0609020204030204" pitchFamily="49" charset="0"/>
              </a:rPr>
              <a:t>	     </a:t>
            </a:r>
            <a:r>
              <a:rPr lang="en-GB" sz="2000" dirty="0" err="1">
                <a:solidFill>
                  <a:srgbClr val="624837"/>
                </a:solidFill>
                <a:latin typeface="Consolas" panose="020B0609020204030204" pitchFamily="49" charset="0"/>
              </a:rPr>
              <a:t>swimPrice</a:t>
            </a:r>
            <a:r>
              <a:rPr lang="en-GB" sz="2000" dirty="0">
                <a:solidFill>
                  <a:srgbClr val="624837"/>
                </a:solidFill>
                <a:latin typeface="Consolas" panose="020B0609020204030204" pitchFamily="49" charset="0"/>
              </a:rPr>
              <a:t> </a:t>
            </a:r>
            <a:r>
              <a:rPr lang="en-GB" sz="2000" dirty="0">
                <a:solidFill>
                  <a:srgbClr val="624837"/>
                </a:solidFill>
                <a:latin typeface="Calibri" panose="020F0502020204030204" pitchFamily="34" charset="0"/>
                <a:cs typeface="Calibri" panose="020F0502020204030204" pitchFamily="34" charset="0"/>
              </a:rPr>
              <a:t>←</a:t>
            </a:r>
            <a:r>
              <a:rPr lang="en-GB" sz="2000" dirty="0">
                <a:solidFill>
                  <a:srgbClr val="624837"/>
                </a:solidFill>
                <a:latin typeface="Consolas" panose="020B0609020204030204" pitchFamily="49" charset="0"/>
                <a:cs typeface="Calibri" panose="020F0502020204030204" pitchFamily="34" charset="0"/>
              </a:rPr>
              <a:t> </a:t>
            </a:r>
            <a:r>
              <a:rPr lang="en-GB" sz="2000" dirty="0">
                <a:solidFill>
                  <a:srgbClr val="624837"/>
                </a:solidFill>
                <a:latin typeface="Consolas" panose="020B0609020204030204" pitchFamily="49" charset="0"/>
              </a:rPr>
              <a:t>2.00</a:t>
            </a:r>
          </a:p>
          <a:p>
            <a:pPr marL="444500" lvl="1" indent="0">
              <a:spcAft>
                <a:spcPts val="300"/>
              </a:spcAft>
              <a:buNone/>
              <a:tabLst>
                <a:tab pos="892175" algn="l"/>
                <a:tab pos="1260475" algn="l"/>
              </a:tabLst>
            </a:pPr>
            <a:r>
              <a:rPr lang="en-GB" sz="2000" dirty="0">
                <a:solidFill>
                  <a:srgbClr val="624837"/>
                </a:solidFill>
                <a:latin typeface="Consolas" panose="020B0609020204030204" pitchFamily="49" charset="0"/>
              </a:rPr>
              <a:t>	   ELSE</a:t>
            </a:r>
          </a:p>
          <a:p>
            <a:pPr marL="444500" lvl="1" indent="0">
              <a:spcAft>
                <a:spcPts val="300"/>
              </a:spcAft>
              <a:buNone/>
              <a:tabLst>
                <a:tab pos="892175" algn="l"/>
                <a:tab pos="1260475" algn="l"/>
              </a:tabLst>
            </a:pPr>
            <a:r>
              <a:rPr lang="en-GB" sz="2000" dirty="0">
                <a:solidFill>
                  <a:srgbClr val="624837"/>
                </a:solidFill>
                <a:latin typeface="Consolas" panose="020B0609020204030204" pitchFamily="49" charset="0"/>
              </a:rPr>
              <a:t>	     </a:t>
            </a:r>
            <a:r>
              <a:rPr lang="en-GB" sz="2000" dirty="0" err="1">
                <a:solidFill>
                  <a:srgbClr val="624837"/>
                </a:solidFill>
                <a:latin typeface="Consolas" panose="020B0609020204030204" pitchFamily="49" charset="0"/>
              </a:rPr>
              <a:t>swimPrice</a:t>
            </a:r>
            <a:r>
              <a:rPr lang="en-GB" sz="2000" dirty="0">
                <a:solidFill>
                  <a:srgbClr val="624837"/>
                </a:solidFill>
                <a:latin typeface="Consolas" panose="020B0609020204030204" pitchFamily="49" charset="0"/>
              </a:rPr>
              <a:t> </a:t>
            </a:r>
            <a:r>
              <a:rPr lang="en-GB" sz="2000" dirty="0">
                <a:solidFill>
                  <a:srgbClr val="624837"/>
                </a:solidFill>
                <a:latin typeface="Calibri" panose="020F0502020204030204" pitchFamily="34" charset="0"/>
                <a:cs typeface="Calibri" panose="020F0502020204030204" pitchFamily="34" charset="0"/>
              </a:rPr>
              <a:t>←</a:t>
            </a:r>
            <a:r>
              <a:rPr lang="en-GB" sz="2000" dirty="0">
                <a:solidFill>
                  <a:srgbClr val="624837"/>
                </a:solidFill>
                <a:latin typeface="Consolas" panose="020B0609020204030204" pitchFamily="49" charset="0"/>
              </a:rPr>
              <a:t> 2.50</a:t>
            </a:r>
          </a:p>
          <a:p>
            <a:pPr marL="444500" lvl="1" indent="0">
              <a:spcAft>
                <a:spcPts val="300"/>
              </a:spcAft>
              <a:buNone/>
              <a:tabLst>
                <a:tab pos="892175" algn="l"/>
                <a:tab pos="1260475" algn="l"/>
              </a:tabLst>
            </a:pPr>
            <a:r>
              <a:rPr lang="en-GB" sz="2000" dirty="0">
                <a:solidFill>
                  <a:srgbClr val="624837"/>
                </a:solidFill>
                <a:latin typeface="Consolas" panose="020B0609020204030204" pitchFamily="49" charset="0"/>
              </a:rPr>
              <a:t>    ENDIF</a:t>
            </a:r>
          </a:p>
          <a:p>
            <a:pPr marL="444500" lvl="1" indent="0">
              <a:spcAft>
                <a:spcPts val="300"/>
              </a:spcAft>
              <a:buNone/>
              <a:tabLst>
                <a:tab pos="892175" algn="l"/>
                <a:tab pos="1260475" algn="l"/>
              </a:tabLst>
            </a:pPr>
            <a:r>
              <a:rPr lang="en-GB" sz="2000" dirty="0">
                <a:solidFill>
                  <a:srgbClr val="624837"/>
                </a:solidFill>
                <a:latin typeface="Consolas" panose="020B0609020204030204" pitchFamily="49" charset="0"/>
              </a:rPr>
              <a:t>  ELSE </a:t>
            </a:r>
          </a:p>
          <a:p>
            <a:pPr marL="444500" lvl="1" indent="0">
              <a:spcAft>
                <a:spcPts val="300"/>
              </a:spcAft>
              <a:buNone/>
              <a:tabLst>
                <a:tab pos="892175" algn="l"/>
                <a:tab pos="1260475" algn="l"/>
              </a:tabLst>
            </a:pPr>
            <a:r>
              <a:rPr lang="en-GB" sz="2000" dirty="0">
                <a:solidFill>
                  <a:srgbClr val="624837"/>
                </a:solidFill>
                <a:latin typeface="Consolas" panose="020B0609020204030204" pitchFamily="49" charset="0"/>
              </a:rPr>
              <a:t>	 </a:t>
            </a:r>
            <a:r>
              <a:rPr lang="en-GB" sz="2000" dirty="0" err="1">
                <a:solidFill>
                  <a:srgbClr val="624837"/>
                </a:solidFill>
                <a:latin typeface="Consolas" panose="020B0609020204030204" pitchFamily="49" charset="0"/>
              </a:rPr>
              <a:t>swimPrice</a:t>
            </a:r>
            <a:r>
              <a:rPr lang="en-GB" sz="2000" dirty="0">
                <a:solidFill>
                  <a:srgbClr val="624837"/>
                </a:solidFill>
                <a:latin typeface="Consolas" panose="020B0609020204030204" pitchFamily="49" charset="0"/>
              </a:rPr>
              <a:t> </a:t>
            </a:r>
            <a:r>
              <a:rPr lang="en-GB" sz="2000" dirty="0">
                <a:solidFill>
                  <a:srgbClr val="624837"/>
                </a:solidFill>
                <a:latin typeface="Calibri" panose="020F0502020204030204" pitchFamily="34" charset="0"/>
                <a:cs typeface="Calibri" panose="020F0502020204030204" pitchFamily="34" charset="0"/>
              </a:rPr>
              <a:t>←</a:t>
            </a:r>
            <a:r>
              <a:rPr lang="en-GB" sz="2000" dirty="0">
                <a:solidFill>
                  <a:srgbClr val="624837"/>
                </a:solidFill>
                <a:latin typeface="Consolas" panose="020B0609020204030204" pitchFamily="49" charset="0"/>
              </a:rPr>
              <a:t> 4.00</a:t>
            </a:r>
          </a:p>
          <a:p>
            <a:pPr marL="444500" lvl="1" indent="0">
              <a:spcAft>
                <a:spcPts val="300"/>
              </a:spcAft>
              <a:buNone/>
              <a:tabLst>
                <a:tab pos="892175" algn="l"/>
                <a:tab pos="1260475" algn="l"/>
              </a:tabLst>
            </a:pPr>
            <a:r>
              <a:rPr lang="en-GB" sz="2000" dirty="0">
                <a:solidFill>
                  <a:srgbClr val="624837"/>
                </a:solidFill>
                <a:latin typeface="Consolas" panose="020B0609020204030204" pitchFamily="49" charset="0"/>
              </a:rPr>
              <a:t>ENDIF	</a:t>
            </a:r>
            <a:r>
              <a:rPr lang="en-GB" dirty="0">
                <a:solidFill>
                  <a:srgbClr val="624837"/>
                </a:solidFill>
                <a:latin typeface="Consolas" panose="020B0609020204030204" pitchFamily="49" charset="0"/>
              </a:rPr>
              <a:t>	</a:t>
            </a:r>
            <a:endParaRPr lang="en-GB" dirty="0">
              <a:solidFill>
                <a:srgbClr val="624837"/>
              </a:solidFill>
            </a:endParaRPr>
          </a:p>
          <a:p>
            <a:pPr marL="334963" indent="-342900">
              <a:spcBef>
                <a:spcPts val="600"/>
              </a:spcBef>
              <a:spcAft>
                <a:spcPts val="600"/>
              </a:spcAft>
              <a:tabLst>
                <a:tab pos="892175" algn="l"/>
                <a:tab pos="1260475" algn="l"/>
              </a:tabLst>
            </a:pPr>
            <a:r>
              <a:rPr lang="en-GB" dirty="0"/>
              <a:t>What is the price for an adult on Saturday? </a:t>
            </a:r>
            <a:r>
              <a:rPr lang="en-GB" dirty="0">
                <a:solidFill>
                  <a:srgbClr val="FF0000"/>
                </a:solidFill>
              </a:rPr>
              <a:t>4.00</a:t>
            </a:r>
          </a:p>
          <a:p>
            <a:pPr marL="787400" lvl="1" indent="-342900">
              <a:spcBef>
                <a:spcPts val="600"/>
              </a:spcBef>
              <a:tabLst>
                <a:tab pos="892175" algn="l"/>
                <a:tab pos="1260475" algn="l"/>
              </a:tabLst>
            </a:pPr>
            <a:r>
              <a:rPr lang="en-GB" dirty="0"/>
              <a:t>What is the price for a child on Sunday? </a:t>
            </a:r>
            <a:r>
              <a:rPr lang="en-GB" dirty="0">
                <a:solidFill>
                  <a:srgbClr val="FF0000"/>
                </a:solidFill>
              </a:rPr>
              <a:t>2.50</a:t>
            </a:r>
          </a:p>
          <a:p>
            <a:endParaRPr lang="en-GB" dirty="0"/>
          </a:p>
        </p:txBody>
      </p:sp>
    </p:spTree>
    <p:extLst>
      <p:ext uri="{BB962C8B-B14F-4D97-AF65-F5344CB8AC3E}">
        <p14:creationId xmlns:p14="http://schemas.microsoft.com/office/powerpoint/2010/main" val="286020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Complex Boolean expressions</a:t>
            </a:r>
          </a:p>
        </p:txBody>
      </p:sp>
      <p:sp>
        <p:nvSpPr>
          <p:cNvPr id="3" name="Text Placeholder 2"/>
          <p:cNvSpPr>
            <a:spLocks noGrp="1"/>
          </p:cNvSpPr>
          <p:nvPr>
            <p:ph type="body" sz="quarter" idx="14"/>
          </p:nvPr>
        </p:nvSpPr>
        <p:spPr/>
        <p:txBody>
          <a:bodyPr/>
          <a:lstStyle/>
          <a:p>
            <a:r>
              <a:rPr lang="en-GB" dirty="0"/>
              <a:t>Boolean expressions can include the Boolean operators AND, OR and NOT</a:t>
            </a:r>
          </a:p>
          <a:p>
            <a:r>
              <a:rPr lang="en-GB" dirty="0"/>
              <a:t>For example:</a:t>
            </a:r>
          </a:p>
          <a:p>
            <a:pPr marL="0" indent="0">
              <a:buNone/>
            </a:pPr>
            <a:r>
              <a:rPr lang="en-GB" dirty="0"/>
              <a:t>         </a:t>
            </a:r>
            <a:r>
              <a:rPr lang="en-GB" dirty="0">
                <a:latin typeface="Consolas" panose="020B0609020204030204" pitchFamily="49" charset="0"/>
              </a:rPr>
              <a:t>IF (mark &lt; 0) OR (mark &gt; 100) THEN …</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77604107"/>
              </p:ext>
            </p:extLst>
          </p:nvPr>
        </p:nvGraphicFramePr>
        <p:xfrm>
          <a:off x="893190" y="3687259"/>
          <a:ext cx="7459409" cy="2448000"/>
        </p:xfrm>
        <a:graphic>
          <a:graphicData uri="http://schemas.openxmlformats.org/drawingml/2006/table">
            <a:tbl>
              <a:tblPr firstRow="1" bandRow="1">
                <a:tableStyleId>{5C22544A-7EE6-4342-B048-85BDC9FD1C3A}</a:tableStyleId>
              </a:tblPr>
              <a:tblGrid>
                <a:gridCol w="1324293">
                  <a:extLst>
                    <a:ext uri="{9D8B030D-6E8A-4147-A177-3AD203B41FA5}">
                      <a16:colId xmlns:a16="http://schemas.microsoft.com/office/drawing/2014/main" val="20000"/>
                    </a:ext>
                  </a:extLst>
                </a:gridCol>
                <a:gridCol w="6135116">
                  <a:extLst>
                    <a:ext uri="{9D8B030D-6E8A-4147-A177-3AD203B41FA5}">
                      <a16:colId xmlns:a16="http://schemas.microsoft.com/office/drawing/2014/main" val="20001"/>
                    </a:ext>
                  </a:extLst>
                </a:gridCol>
              </a:tblGrid>
              <a:tr h="612000">
                <a:tc>
                  <a:txBody>
                    <a:bodyPr/>
                    <a:lstStyle/>
                    <a:p>
                      <a:pPr algn="ctr"/>
                      <a:r>
                        <a:rPr lang="en-GB" sz="2000" dirty="0">
                          <a:latin typeface="Arial" panose="020B0604020202020204" pitchFamily="34" charset="0"/>
                          <a:cs typeface="Arial" panose="020B0604020202020204" pitchFamily="34" charset="0"/>
                        </a:rPr>
                        <a:t>Operator</a:t>
                      </a:r>
                    </a:p>
                  </a:txBody>
                  <a:tcPr anchor="ctr">
                    <a:lnL w="12700" cap="flat" cmpd="sng" algn="ctr">
                      <a:solidFill>
                        <a:srgbClr val="6248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pPr algn="l"/>
                      <a:r>
                        <a:rPr lang="en-GB" sz="2000" dirty="0">
                          <a:latin typeface="Arial" panose="020B0604020202020204" pitchFamily="34" charset="0"/>
                          <a:cs typeface="Arial" panose="020B0604020202020204" pitchFamily="34" charset="0"/>
                        </a:rPr>
                        <a:t>Description</a:t>
                      </a:r>
                    </a:p>
                  </a:txBody>
                  <a:tcPr anchor="ctr">
                    <a:lnL w="12700" cap="flat" cmpd="sng" algn="ctr">
                      <a:solidFill>
                        <a:schemeClr val="bg1"/>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extLst>
                  <a:ext uri="{0D108BD9-81ED-4DB2-BD59-A6C34878D82A}">
                    <a16:rowId xmlns:a16="http://schemas.microsoft.com/office/drawing/2014/main" val="10000"/>
                  </a:ext>
                </a:extLst>
              </a:tr>
              <a:tr h="612000">
                <a:tc>
                  <a:txBody>
                    <a:bodyPr/>
                    <a:lstStyle/>
                    <a:p>
                      <a:pPr algn="ctr"/>
                      <a:r>
                        <a:rPr lang="en-GB" sz="2000" dirty="0">
                          <a:latin typeface="Arial" panose="020B0604020202020204" pitchFamily="34" charset="0"/>
                          <a:cs typeface="Arial" panose="020B0604020202020204" pitchFamily="34" charset="0"/>
                        </a:rPr>
                        <a:t>AND</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dirty="0">
                          <a:latin typeface="Arial" panose="020B0604020202020204" pitchFamily="34" charset="0"/>
                          <a:cs typeface="Arial" panose="020B0604020202020204" pitchFamily="34" charset="0"/>
                        </a:rPr>
                        <a:t>Returns TRUE if both conditions are TRUE</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12000">
                <a:tc>
                  <a:txBody>
                    <a:bodyPr/>
                    <a:lstStyle/>
                    <a:p>
                      <a:pPr algn="ctr"/>
                      <a:r>
                        <a:rPr lang="en-GB" sz="2000" dirty="0">
                          <a:latin typeface="Arial" panose="020B0604020202020204" pitchFamily="34" charset="0"/>
                          <a:cs typeface="Arial" panose="020B0604020202020204" pitchFamily="34" charset="0"/>
                        </a:rPr>
                        <a:t>OR</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dirty="0">
                          <a:latin typeface="Arial" panose="020B0604020202020204" pitchFamily="34" charset="0"/>
                          <a:cs typeface="Arial" panose="020B0604020202020204" pitchFamily="34" charset="0"/>
                        </a:rPr>
                        <a:t>Returns TRUE if either</a:t>
                      </a:r>
                      <a:r>
                        <a:rPr lang="en-GB" sz="2000" baseline="0" dirty="0">
                          <a:latin typeface="Arial" panose="020B0604020202020204" pitchFamily="34" charset="0"/>
                          <a:cs typeface="Arial" panose="020B0604020202020204" pitchFamily="34" charset="0"/>
                        </a:rPr>
                        <a:t> of the conditions are TRUE</a:t>
                      </a:r>
                      <a:endParaRPr lang="en-GB" sz="2000" dirty="0">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2000">
                <a:tc>
                  <a:txBody>
                    <a:bodyPr/>
                    <a:lstStyle/>
                    <a:p>
                      <a:pPr algn="ctr"/>
                      <a:r>
                        <a:rPr lang="en-GB" sz="2000" dirty="0">
                          <a:latin typeface="Arial" panose="020B0604020202020204" pitchFamily="34" charset="0"/>
                          <a:cs typeface="Arial" panose="020B0604020202020204" pitchFamily="34" charset="0"/>
                        </a:rPr>
                        <a:t>NOT</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2000" dirty="0">
                          <a:latin typeface="Arial" panose="020B0604020202020204" pitchFamily="34" charset="0"/>
                          <a:cs typeface="Arial" panose="020B0604020202020204" pitchFamily="34" charset="0"/>
                        </a:rPr>
                        <a:t>A</a:t>
                      </a:r>
                      <a:r>
                        <a:rPr lang="en-GB" sz="2000" baseline="0" dirty="0">
                          <a:latin typeface="Arial" panose="020B0604020202020204" pitchFamily="34" charset="0"/>
                          <a:cs typeface="Arial" panose="020B0604020202020204" pitchFamily="34" charset="0"/>
                        </a:rPr>
                        <a:t> TRUE expression becomes FALSE and vice versa</a:t>
                      </a:r>
                      <a:endParaRPr lang="en-GB" sz="2000" dirty="0">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1073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True or False?</a:t>
            </a:r>
          </a:p>
        </p:txBody>
      </p:sp>
      <p:sp>
        <p:nvSpPr>
          <p:cNvPr id="3" name="Text Placeholder 2"/>
          <p:cNvSpPr>
            <a:spLocks noGrp="1"/>
          </p:cNvSpPr>
          <p:nvPr>
            <p:ph type="body" sz="quarter" idx="14"/>
          </p:nvPr>
        </p:nvSpPr>
        <p:spPr>
          <a:xfrm>
            <a:off x="775082" y="1583856"/>
            <a:ext cx="7797230" cy="4246455"/>
          </a:xfrm>
        </p:spPr>
        <p:txBody>
          <a:bodyPr/>
          <a:lstStyle/>
          <a:p>
            <a:r>
              <a:rPr lang="en-GB" dirty="0"/>
              <a:t>Complete the table:</a:t>
            </a:r>
          </a:p>
        </p:txBody>
      </p:sp>
      <p:graphicFrame>
        <p:nvGraphicFramePr>
          <p:cNvPr id="4" name="Table 3"/>
          <p:cNvGraphicFramePr>
            <a:graphicFrameLocks noGrp="1"/>
          </p:cNvGraphicFramePr>
          <p:nvPr>
            <p:extLst>
              <p:ext uri="{D42A27DB-BD31-4B8C-83A1-F6EECF244321}">
                <p14:modId xmlns:p14="http://schemas.microsoft.com/office/powerpoint/2010/main" val="3570883423"/>
              </p:ext>
            </p:extLst>
          </p:nvPr>
        </p:nvGraphicFramePr>
        <p:xfrm>
          <a:off x="724280" y="2161272"/>
          <a:ext cx="7816470" cy="3880080"/>
        </p:xfrm>
        <a:graphic>
          <a:graphicData uri="http://schemas.openxmlformats.org/drawingml/2006/table">
            <a:tbl>
              <a:tblPr firstRow="1" bandRow="1">
                <a:tableStyleId>{5C22544A-7EE6-4342-B048-85BDC9FD1C3A}</a:tableStyleId>
              </a:tblPr>
              <a:tblGrid>
                <a:gridCol w="1001489">
                  <a:extLst>
                    <a:ext uri="{9D8B030D-6E8A-4147-A177-3AD203B41FA5}">
                      <a16:colId xmlns:a16="http://schemas.microsoft.com/office/drawing/2014/main" val="20000"/>
                    </a:ext>
                  </a:extLst>
                </a:gridCol>
                <a:gridCol w="978794">
                  <a:extLst>
                    <a:ext uri="{9D8B030D-6E8A-4147-A177-3AD203B41FA5}">
                      <a16:colId xmlns:a16="http://schemas.microsoft.com/office/drawing/2014/main" val="20001"/>
                    </a:ext>
                  </a:extLst>
                </a:gridCol>
                <a:gridCol w="4744452">
                  <a:extLst>
                    <a:ext uri="{9D8B030D-6E8A-4147-A177-3AD203B41FA5}">
                      <a16:colId xmlns:a16="http://schemas.microsoft.com/office/drawing/2014/main" val="20002"/>
                    </a:ext>
                  </a:extLst>
                </a:gridCol>
                <a:gridCol w="1091735">
                  <a:extLst>
                    <a:ext uri="{9D8B030D-6E8A-4147-A177-3AD203B41FA5}">
                      <a16:colId xmlns:a16="http://schemas.microsoft.com/office/drawing/2014/main" val="20003"/>
                    </a:ext>
                  </a:extLst>
                </a:gridCol>
              </a:tblGrid>
              <a:tr h="540000">
                <a:tc>
                  <a:txBody>
                    <a:bodyPr/>
                    <a:lstStyle/>
                    <a:p>
                      <a:pPr algn="ctr"/>
                      <a:r>
                        <a:rPr lang="en-GB" sz="1800" b="0" dirty="0">
                          <a:latin typeface="Arial" panose="020B0604020202020204" pitchFamily="34" charset="0"/>
                          <a:cs typeface="Arial" panose="020B0604020202020204" pitchFamily="34" charset="0"/>
                        </a:rPr>
                        <a:t>Mark1</a:t>
                      </a:r>
                    </a:p>
                  </a:txBody>
                  <a:tcPr anchor="ctr">
                    <a:lnL w="12700" cap="flat" cmpd="sng" algn="ctr">
                      <a:solidFill>
                        <a:srgbClr val="6248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pPr algn="ctr"/>
                      <a:r>
                        <a:rPr lang="en-GB" sz="1800" b="0" dirty="0">
                          <a:latin typeface="Arial" panose="020B0604020202020204" pitchFamily="34" charset="0"/>
                          <a:cs typeface="Arial" panose="020B0604020202020204" pitchFamily="34" charset="0"/>
                        </a:rPr>
                        <a:t>Mark2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r>
                        <a:rPr lang="en-GB" sz="1800" b="0" dirty="0">
                          <a:latin typeface="Arial" panose="020B0604020202020204" pitchFamily="34" charset="0"/>
                          <a:cs typeface="Arial" panose="020B0604020202020204" pitchFamily="34" charset="0"/>
                        </a:rPr>
                        <a:t>Condition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pPr algn="ctr"/>
                      <a:r>
                        <a:rPr lang="en-GB" sz="1800" b="0" dirty="0">
                          <a:latin typeface="Arial" panose="020B0604020202020204" pitchFamily="34" charset="0"/>
                          <a:cs typeface="Arial" panose="020B0604020202020204" pitchFamily="34" charset="0"/>
                        </a:rPr>
                        <a:t>True or False?</a:t>
                      </a:r>
                    </a:p>
                  </a:txBody>
                  <a:tcPr anchor="ctr">
                    <a:lnL w="12700" cap="flat" cmpd="sng" algn="ctr">
                      <a:solidFill>
                        <a:schemeClr val="bg1"/>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extLst>
                  <a:ext uri="{0D108BD9-81ED-4DB2-BD59-A6C34878D82A}">
                    <a16:rowId xmlns:a16="http://schemas.microsoft.com/office/drawing/2014/main" val="10000"/>
                  </a:ext>
                </a:extLst>
              </a:tr>
              <a:tr h="540000">
                <a:tc>
                  <a:txBody>
                    <a:bodyPr/>
                    <a:lstStyle/>
                    <a:p>
                      <a:pPr algn="ctr"/>
                      <a:r>
                        <a:rPr lang="en-GB" sz="1800" dirty="0">
                          <a:latin typeface="Arial" panose="020B0604020202020204" pitchFamily="34" charset="0"/>
                          <a:cs typeface="Arial" panose="020B0604020202020204" pitchFamily="34" charset="0"/>
                        </a:rPr>
                        <a:t>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67</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(mark1 &gt;= 80) AND (mark2 &gt;= 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ctr"/>
                      <a:r>
                        <a:rPr lang="en-GB" sz="1800" dirty="0">
                          <a:latin typeface="Arial" panose="020B0604020202020204" pitchFamily="34" charset="0"/>
                          <a:cs typeface="Arial" panose="020B0604020202020204" pitchFamily="34" charset="0"/>
                        </a:rPr>
                        <a:t>82</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(mark1 &gt;= 80) OR (mark2 &gt;= 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algn="ctr"/>
                      <a:r>
                        <a:rPr lang="en-GB" sz="1800" dirty="0">
                          <a:latin typeface="Arial" panose="020B0604020202020204" pitchFamily="34" charset="0"/>
                          <a:cs typeface="Arial" panose="020B0604020202020204" pitchFamily="34" charset="0"/>
                        </a:rPr>
                        <a:t>35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(mark1 &gt; 30) OR (mark1 &lt; 50)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(mark1 &lt; 30) OR (mark1 &gt; 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ctr"/>
                      <a:r>
                        <a:rPr lang="en-GB" sz="1800" dirty="0">
                          <a:latin typeface="Arial" panose="020B0604020202020204" pitchFamily="34" charset="0"/>
                          <a:cs typeface="Arial" panose="020B0604020202020204" pitchFamily="34" charset="0"/>
                        </a:rPr>
                        <a:t>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75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NOT(mark1 &gt; 50)</a:t>
                      </a:r>
                      <a:r>
                        <a:rPr lang="en-GB" sz="1800" baseline="0" dirty="0">
                          <a:latin typeface="Consolas" panose="020B0609020204030204" pitchFamily="49" charset="0"/>
                          <a:cs typeface="Arial" panose="020B0604020202020204" pitchFamily="34" charset="0"/>
                        </a:rPr>
                        <a:t> AND (</a:t>
                      </a:r>
                      <a:r>
                        <a:rPr lang="en-GB" sz="1800" dirty="0">
                          <a:latin typeface="Consolas" panose="020B0609020204030204" pitchFamily="49" charset="0"/>
                          <a:cs typeface="Arial" panose="020B0604020202020204" pitchFamily="34" charset="0"/>
                        </a:rPr>
                        <a:t>mark2 </a:t>
                      </a:r>
                      <a:r>
                        <a:rPr lang="en-GB" sz="1800" baseline="0" dirty="0">
                          <a:latin typeface="Consolas" panose="020B0609020204030204" pitchFamily="49" charset="0"/>
                          <a:cs typeface="Arial" panose="020B0604020202020204" pitchFamily="34" charset="0"/>
                        </a:rPr>
                        <a:t>&gt; 50)</a:t>
                      </a:r>
                      <a:endParaRPr lang="en-GB" sz="1800" dirty="0">
                        <a:latin typeface="Consolas" panose="020B0609020204030204" pitchFamily="49"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NOT(mark1 &lt; 60) AND NOT (mark2 &lt; 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8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25879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True or False?</a:t>
            </a:r>
          </a:p>
        </p:txBody>
      </p:sp>
      <p:graphicFrame>
        <p:nvGraphicFramePr>
          <p:cNvPr id="6" name="Table 5">
            <a:extLst>
              <a:ext uri="{FF2B5EF4-FFF2-40B4-BE49-F238E27FC236}">
                <a16:creationId xmlns:a16="http://schemas.microsoft.com/office/drawing/2014/main" id="{C5176F89-92F0-49B5-88E9-2632AEC42A58}"/>
              </a:ext>
            </a:extLst>
          </p:cNvPr>
          <p:cNvGraphicFramePr>
            <a:graphicFrameLocks noGrp="1"/>
          </p:cNvGraphicFramePr>
          <p:nvPr>
            <p:extLst>
              <p:ext uri="{D42A27DB-BD31-4B8C-83A1-F6EECF244321}">
                <p14:modId xmlns:p14="http://schemas.microsoft.com/office/powerpoint/2010/main" val="3780822774"/>
              </p:ext>
            </p:extLst>
          </p:nvPr>
        </p:nvGraphicFramePr>
        <p:xfrm>
          <a:off x="724280" y="2161272"/>
          <a:ext cx="7816470" cy="3880080"/>
        </p:xfrm>
        <a:graphic>
          <a:graphicData uri="http://schemas.openxmlformats.org/drawingml/2006/table">
            <a:tbl>
              <a:tblPr firstRow="1" bandRow="1">
                <a:tableStyleId>{5C22544A-7EE6-4342-B048-85BDC9FD1C3A}</a:tableStyleId>
              </a:tblPr>
              <a:tblGrid>
                <a:gridCol w="1001489">
                  <a:extLst>
                    <a:ext uri="{9D8B030D-6E8A-4147-A177-3AD203B41FA5}">
                      <a16:colId xmlns:a16="http://schemas.microsoft.com/office/drawing/2014/main" val="20000"/>
                    </a:ext>
                  </a:extLst>
                </a:gridCol>
                <a:gridCol w="978794">
                  <a:extLst>
                    <a:ext uri="{9D8B030D-6E8A-4147-A177-3AD203B41FA5}">
                      <a16:colId xmlns:a16="http://schemas.microsoft.com/office/drawing/2014/main" val="20001"/>
                    </a:ext>
                  </a:extLst>
                </a:gridCol>
                <a:gridCol w="4744452">
                  <a:extLst>
                    <a:ext uri="{9D8B030D-6E8A-4147-A177-3AD203B41FA5}">
                      <a16:colId xmlns:a16="http://schemas.microsoft.com/office/drawing/2014/main" val="20002"/>
                    </a:ext>
                  </a:extLst>
                </a:gridCol>
                <a:gridCol w="1091735">
                  <a:extLst>
                    <a:ext uri="{9D8B030D-6E8A-4147-A177-3AD203B41FA5}">
                      <a16:colId xmlns:a16="http://schemas.microsoft.com/office/drawing/2014/main" val="20003"/>
                    </a:ext>
                  </a:extLst>
                </a:gridCol>
              </a:tblGrid>
              <a:tr h="540000">
                <a:tc>
                  <a:txBody>
                    <a:bodyPr/>
                    <a:lstStyle/>
                    <a:p>
                      <a:pPr algn="ctr"/>
                      <a:r>
                        <a:rPr lang="en-GB" sz="1800" b="0" dirty="0">
                          <a:latin typeface="Arial" panose="020B0604020202020204" pitchFamily="34" charset="0"/>
                          <a:cs typeface="Arial" panose="020B0604020202020204" pitchFamily="34" charset="0"/>
                        </a:rPr>
                        <a:t>Mark1</a:t>
                      </a:r>
                    </a:p>
                  </a:txBody>
                  <a:tcPr anchor="ctr">
                    <a:lnL w="12700" cap="flat" cmpd="sng" algn="ctr">
                      <a:solidFill>
                        <a:srgbClr val="6248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pPr algn="ctr"/>
                      <a:r>
                        <a:rPr lang="en-GB" sz="1800" b="0" dirty="0">
                          <a:latin typeface="Arial" panose="020B0604020202020204" pitchFamily="34" charset="0"/>
                          <a:cs typeface="Arial" panose="020B0604020202020204" pitchFamily="34" charset="0"/>
                        </a:rPr>
                        <a:t>Mark2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r>
                        <a:rPr lang="en-GB" sz="1800" b="0" dirty="0">
                          <a:latin typeface="Arial" panose="020B0604020202020204" pitchFamily="34" charset="0"/>
                          <a:cs typeface="Arial" panose="020B0604020202020204" pitchFamily="34" charset="0"/>
                        </a:rPr>
                        <a:t>Condition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tc>
                  <a:txBody>
                    <a:bodyPr/>
                    <a:lstStyle/>
                    <a:p>
                      <a:pPr algn="ctr"/>
                      <a:r>
                        <a:rPr lang="en-GB" sz="1800" b="0" dirty="0">
                          <a:latin typeface="Arial" panose="020B0604020202020204" pitchFamily="34" charset="0"/>
                          <a:cs typeface="Arial" panose="020B0604020202020204" pitchFamily="34" charset="0"/>
                        </a:rPr>
                        <a:t>True or False?</a:t>
                      </a:r>
                    </a:p>
                  </a:txBody>
                  <a:tcPr anchor="ctr">
                    <a:lnL w="12700" cap="flat" cmpd="sng" algn="ctr">
                      <a:solidFill>
                        <a:schemeClr val="bg1"/>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solidFill>
                      <a:srgbClr val="624837"/>
                    </a:solidFill>
                  </a:tcPr>
                </a:tc>
                <a:extLst>
                  <a:ext uri="{0D108BD9-81ED-4DB2-BD59-A6C34878D82A}">
                    <a16:rowId xmlns:a16="http://schemas.microsoft.com/office/drawing/2014/main" val="10000"/>
                  </a:ext>
                </a:extLst>
              </a:tr>
              <a:tr h="540000">
                <a:tc>
                  <a:txBody>
                    <a:bodyPr/>
                    <a:lstStyle/>
                    <a:p>
                      <a:pPr algn="ctr"/>
                      <a:r>
                        <a:rPr lang="en-GB" sz="1800" dirty="0">
                          <a:latin typeface="Arial" panose="020B0604020202020204" pitchFamily="34" charset="0"/>
                          <a:cs typeface="Arial" panose="020B0604020202020204" pitchFamily="34" charset="0"/>
                        </a:rPr>
                        <a:t>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67</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(mark1 &gt;= 80) AND (mark2 &gt;= 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rgbClr val="FF0000"/>
                          </a:solidFill>
                          <a:latin typeface="Arial" panose="020B0604020202020204" pitchFamily="34" charset="0"/>
                          <a:cs typeface="Arial" panose="020B0604020202020204" pitchFamily="34" charset="0"/>
                        </a:rPr>
                        <a:t>False</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pPr algn="ctr"/>
                      <a:r>
                        <a:rPr lang="en-GB" sz="1800" dirty="0">
                          <a:latin typeface="Arial" panose="020B0604020202020204" pitchFamily="34" charset="0"/>
                          <a:cs typeface="Arial" panose="020B0604020202020204" pitchFamily="34" charset="0"/>
                        </a:rPr>
                        <a:t>82</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(mark1 &gt;= 80) OR (mark2 &gt;= 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rgbClr val="FF0000"/>
                          </a:solidFill>
                          <a:latin typeface="Arial" panose="020B0604020202020204" pitchFamily="34" charset="0"/>
                          <a:cs typeface="Arial" panose="020B0604020202020204" pitchFamily="34" charset="0"/>
                        </a:rPr>
                        <a:t>True</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pPr algn="ctr"/>
                      <a:r>
                        <a:rPr lang="en-GB" sz="1800" dirty="0">
                          <a:latin typeface="Arial" panose="020B0604020202020204" pitchFamily="34" charset="0"/>
                          <a:cs typeface="Arial" panose="020B0604020202020204" pitchFamily="34" charset="0"/>
                        </a:rPr>
                        <a:t>35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(mark1 &gt; 30) OR (mark1 &lt; 50)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rgbClr val="FF0000"/>
                          </a:solidFill>
                          <a:latin typeface="Arial" panose="020B0604020202020204" pitchFamily="34" charset="0"/>
                          <a:cs typeface="Arial" panose="020B0604020202020204" pitchFamily="34" charset="0"/>
                        </a:rPr>
                        <a:t>True</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800" dirty="0">
                        <a:latin typeface="Arial" panose="020B0604020202020204" pitchFamily="34"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(mark1 &lt; 30) OR (mark1 &gt; 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rgbClr val="FF0000"/>
                          </a:solidFill>
                          <a:latin typeface="Arial" panose="020B0604020202020204" pitchFamily="34" charset="0"/>
                          <a:cs typeface="Arial" panose="020B0604020202020204" pitchFamily="34" charset="0"/>
                        </a:rPr>
                        <a:t>False</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00">
                <a:tc>
                  <a:txBody>
                    <a:bodyPr/>
                    <a:lstStyle/>
                    <a:p>
                      <a:pPr algn="ctr"/>
                      <a:r>
                        <a:rPr lang="en-GB" sz="1800" dirty="0">
                          <a:latin typeface="Arial" panose="020B0604020202020204" pitchFamily="34" charset="0"/>
                          <a:cs typeface="Arial" panose="020B0604020202020204" pitchFamily="34" charset="0"/>
                        </a:rPr>
                        <a:t>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75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NOT(mark1 &gt; 50)</a:t>
                      </a:r>
                      <a:r>
                        <a:rPr lang="en-GB" sz="1800" baseline="0" dirty="0">
                          <a:latin typeface="Consolas" panose="020B0609020204030204" pitchFamily="49" charset="0"/>
                          <a:cs typeface="Arial" panose="020B0604020202020204" pitchFamily="34" charset="0"/>
                        </a:rPr>
                        <a:t> AND (</a:t>
                      </a:r>
                      <a:r>
                        <a:rPr lang="en-GB" sz="1800" dirty="0">
                          <a:latin typeface="Consolas" panose="020B0609020204030204" pitchFamily="49" charset="0"/>
                          <a:cs typeface="Arial" panose="020B0604020202020204" pitchFamily="34" charset="0"/>
                        </a:rPr>
                        <a:t>mark2 </a:t>
                      </a:r>
                      <a:r>
                        <a:rPr lang="en-GB" sz="1800" baseline="0" dirty="0">
                          <a:latin typeface="Consolas" panose="020B0609020204030204" pitchFamily="49" charset="0"/>
                          <a:cs typeface="Arial" panose="020B0604020202020204" pitchFamily="34" charset="0"/>
                        </a:rPr>
                        <a:t>&gt; 50)</a:t>
                      </a:r>
                      <a:endParaRPr lang="en-GB" sz="1800" dirty="0">
                        <a:latin typeface="Consolas" panose="020B0609020204030204" pitchFamily="49" charset="0"/>
                        <a:cs typeface="Arial" panose="020B0604020202020204" pitchFamily="34" charset="0"/>
                      </a:endParaRP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rgbClr val="FF0000"/>
                          </a:solidFill>
                          <a:latin typeface="Arial" panose="020B0604020202020204" pitchFamily="34" charset="0"/>
                          <a:cs typeface="Arial" panose="020B0604020202020204" pitchFamily="34" charset="0"/>
                        </a:rPr>
                        <a:t>True</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40000">
                <a:tc>
                  <a:txBody>
                    <a:bodyPr/>
                    <a:lstStyle/>
                    <a:p>
                      <a:pPr algn="ctr"/>
                      <a:r>
                        <a:rPr lang="en-GB" sz="1800" dirty="0">
                          <a:latin typeface="Arial" panose="020B0604020202020204" pitchFamily="34" charset="0"/>
                          <a:cs typeface="Arial" panose="020B0604020202020204" pitchFamily="34" charset="0"/>
                        </a:rPr>
                        <a:t>65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latin typeface="Arial" panose="020B0604020202020204" pitchFamily="34" charset="0"/>
                          <a:cs typeface="Arial" panose="020B0604020202020204" pitchFamily="34" charset="0"/>
                        </a:rPr>
                        <a:t>85</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latin typeface="Consolas" panose="020B0609020204030204" pitchFamily="49" charset="0"/>
                          <a:cs typeface="Arial" panose="020B0604020202020204" pitchFamily="34" charset="0"/>
                        </a:rPr>
                        <a:t>NOT(mark1 &lt; 60) AND NOT (mark2 &lt; 80)</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dirty="0">
                          <a:solidFill>
                            <a:srgbClr val="FF0000"/>
                          </a:solidFill>
                          <a:latin typeface="Arial" panose="020B0604020202020204" pitchFamily="34" charset="0"/>
                          <a:cs typeface="Arial" panose="020B0604020202020204" pitchFamily="34" charset="0"/>
                        </a:rPr>
                        <a:t>True</a:t>
                      </a:r>
                    </a:p>
                  </a:txBody>
                  <a:tcPr anchor="ct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7" name="Text Placeholder 2">
            <a:extLst>
              <a:ext uri="{FF2B5EF4-FFF2-40B4-BE49-F238E27FC236}">
                <a16:creationId xmlns:a16="http://schemas.microsoft.com/office/drawing/2014/main" id="{F20845C1-A856-4BE7-806E-DF7D873652C1}"/>
              </a:ext>
            </a:extLst>
          </p:cNvPr>
          <p:cNvSpPr txBox="1">
            <a:spLocks/>
          </p:cNvSpPr>
          <p:nvPr/>
        </p:nvSpPr>
        <p:spPr>
          <a:xfrm>
            <a:off x="724280" y="1575389"/>
            <a:ext cx="7797230" cy="424645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500" dirty="0"/>
              <a:t>Complete the table:</a:t>
            </a:r>
          </a:p>
        </p:txBody>
      </p:sp>
    </p:spTree>
    <p:extLst>
      <p:ext uri="{BB962C8B-B14F-4D97-AF65-F5344CB8AC3E}">
        <p14:creationId xmlns:p14="http://schemas.microsoft.com/office/powerpoint/2010/main" val="419022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Now complete </a:t>
            </a:r>
            <a:r>
              <a:rPr lang="en-GB" b="1" dirty="0"/>
              <a:t>Task 1</a:t>
            </a:r>
            <a:r>
              <a:rPr lang="en-GB" dirty="0"/>
              <a:t> and </a:t>
            </a:r>
            <a:r>
              <a:rPr lang="en-GB" b="1" dirty="0"/>
              <a:t>Task 2 </a:t>
            </a:r>
            <a:r>
              <a:rPr lang="en-GB" dirty="0"/>
              <a:t>on </a:t>
            </a:r>
            <a:r>
              <a:rPr lang="en-GB" b="1" dirty="0"/>
              <a:t>Worksheet 2</a:t>
            </a:r>
            <a:endParaRPr lang="en-GB" b="1" dirty="0">
              <a:solidFill>
                <a:srgbClr val="E37422"/>
              </a:solidFill>
            </a:endParaRPr>
          </a:p>
        </p:txBody>
      </p:sp>
    </p:spTree>
    <p:extLst>
      <p:ext uri="{BB962C8B-B14F-4D97-AF65-F5344CB8AC3E}">
        <p14:creationId xmlns:p14="http://schemas.microsoft.com/office/powerpoint/2010/main" val="1823139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9E510F-444F-4FC2-8D1B-AB571F1DBBFD}"/>
              </a:ext>
            </a:extLst>
          </p:cNvPr>
          <p:cNvSpPr>
            <a:spLocks noGrp="1"/>
          </p:cNvSpPr>
          <p:nvPr>
            <p:ph type="body" sz="quarter" idx="13"/>
          </p:nvPr>
        </p:nvSpPr>
        <p:spPr/>
        <p:txBody>
          <a:bodyPr/>
          <a:lstStyle/>
          <a:p>
            <a:r>
              <a:rPr lang="en-GB" dirty="0"/>
              <a:t>CASE statements</a:t>
            </a:r>
          </a:p>
        </p:txBody>
      </p:sp>
      <p:sp>
        <p:nvSpPr>
          <p:cNvPr id="3" name="Text Placeholder 2">
            <a:extLst>
              <a:ext uri="{FF2B5EF4-FFF2-40B4-BE49-F238E27FC236}">
                <a16:creationId xmlns:a16="http://schemas.microsoft.com/office/drawing/2014/main" id="{1F1ACE69-DFB2-443B-BEAB-6946088E8C08}"/>
              </a:ext>
            </a:extLst>
          </p:cNvPr>
          <p:cNvSpPr>
            <a:spLocks noGrp="1"/>
          </p:cNvSpPr>
          <p:nvPr>
            <p:ph type="body" sz="quarter" idx="14"/>
          </p:nvPr>
        </p:nvSpPr>
        <p:spPr/>
        <p:txBody>
          <a:bodyPr/>
          <a:lstStyle/>
          <a:p>
            <a:r>
              <a:rPr lang="en-GB" dirty="0"/>
              <a:t>Writing out lots of IF statements can be tedious</a:t>
            </a:r>
          </a:p>
          <a:p>
            <a:pPr lvl="1"/>
            <a:r>
              <a:rPr lang="en-GB" dirty="0"/>
              <a:t>CASE statements will branch depending on many different possible values for an identifier</a:t>
            </a:r>
          </a:p>
          <a:p>
            <a:pPr marL="0" indent="0" defTabSz="901700">
              <a:spcAft>
                <a:spcPts val="600"/>
              </a:spcAft>
              <a:buNone/>
            </a:pPr>
            <a:r>
              <a:rPr lang="en-GB" sz="2000" dirty="0">
                <a:solidFill>
                  <a:srgbClr val="BC6923"/>
                </a:solidFill>
              </a:rPr>
              <a:t>	</a:t>
            </a:r>
            <a:r>
              <a:rPr lang="en-GB" sz="2000" dirty="0">
                <a:solidFill>
                  <a:srgbClr val="624837"/>
                </a:solidFill>
                <a:latin typeface="Consolas" panose="020B0609020204030204" pitchFamily="49" charset="0"/>
              </a:rPr>
              <a:t>INPUT </a:t>
            </a:r>
            <a:r>
              <a:rPr lang="en-GB" sz="2000" dirty="0" err="1">
                <a:solidFill>
                  <a:srgbClr val="624837"/>
                </a:solidFill>
                <a:latin typeface="Consolas" panose="020B0609020204030204" pitchFamily="49" charset="0"/>
              </a:rPr>
              <a:t>KeyPress</a:t>
            </a:r>
            <a:br>
              <a:rPr lang="en-GB" sz="2000" dirty="0">
                <a:solidFill>
                  <a:srgbClr val="624837"/>
                </a:solidFill>
                <a:latin typeface="Consolas" panose="020B0609020204030204" pitchFamily="49" charset="0"/>
              </a:rPr>
            </a:br>
            <a:r>
              <a:rPr lang="en-GB" sz="2000" dirty="0">
                <a:solidFill>
                  <a:srgbClr val="624837"/>
                </a:solidFill>
                <a:latin typeface="Consolas" panose="020B0609020204030204" pitchFamily="49" charset="0"/>
              </a:rPr>
              <a:t>	CASE OF </a:t>
            </a:r>
            <a:r>
              <a:rPr lang="en-GB" sz="2000" dirty="0" err="1">
                <a:solidFill>
                  <a:srgbClr val="624837"/>
                </a:solidFill>
                <a:latin typeface="Consolas" panose="020B0609020204030204" pitchFamily="49" charset="0"/>
              </a:rPr>
              <a:t>KeyPress</a:t>
            </a:r>
            <a:br>
              <a:rPr lang="en-GB" sz="2000" dirty="0">
                <a:solidFill>
                  <a:srgbClr val="624837"/>
                </a:solidFill>
                <a:latin typeface="Consolas" panose="020B0609020204030204" pitchFamily="49" charset="0"/>
              </a:rPr>
            </a:br>
            <a:r>
              <a:rPr lang="en-GB" sz="2000" dirty="0">
                <a:solidFill>
                  <a:srgbClr val="624837"/>
                </a:solidFill>
                <a:latin typeface="Consolas" panose="020B0609020204030204" pitchFamily="49" charset="0"/>
              </a:rPr>
              <a:t>	  "1" : </a:t>
            </a:r>
            <a:r>
              <a:rPr lang="en-GB" sz="2000" dirty="0" err="1">
                <a:solidFill>
                  <a:srgbClr val="624837"/>
                </a:solidFill>
                <a:latin typeface="Consolas" panose="020B0609020204030204" pitchFamily="49" charset="0"/>
              </a:rPr>
              <a:t>showMenu</a:t>
            </a:r>
            <a:r>
              <a:rPr lang="en-GB" sz="2000" dirty="0">
                <a:solidFill>
                  <a:srgbClr val="624837"/>
                </a:solidFill>
                <a:latin typeface="Consolas" panose="020B0609020204030204" pitchFamily="49" charset="0"/>
              </a:rPr>
              <a:t>()</a:t>
            </a:r>
            <a:br>
              <a:rPr lang="en-GB" sz="2000" dirty="0">
                <a:solidFill>
                  <a:srgbClr val="624837"/>
                </a:solidFill>
                <a:latin typeface="Consolas" panose="020B0609020204030204" pitchFamily="49" charset="0"/>
              </a:rPr>
            </a:br>
            <a:r>
              <a:rPr lang="en-GB" sz="2000" dirty="0">
                <a:solidFill>
                  <a:srgbClr val="624837"/>
                </a:solidFill>
                <a:latin typeface="Consolas" panose="020B0609020204030204" pitchFamily="49" charset="0"/>
              </a:rPr>
              <a:t>	  "2" : </a:t>
            </a:r>
            <a:r>
              <a:rPr lang="en-GB" sz="2000" dirty="0" err="1">
                <a:solidFill>
                  <a:srgbClr val="624837"/>
                </a:solidFill>
                <a:latin typeface="Consolas" panose="020B0609020204030204" pitchFamily="49" charset="0"/>
              </a:rPr>
              <a:t>showInstructions</a:t>
            </a:r>
            <a:r>
              <a:rPr lang="en-GB" sz="2000" dirty="0">
                <a:solidFill>
                  <a:srgbClr val="624837"/>
                </a:solidFill>
                <a:latin typeface="Consolas" panose="020B0609020204030204" pitchFamily="49" charset="0"/>
              </a:rPr>
              <a:t>()</a:t>
            </a:r>
            <a:br>
              <a:rPr lang="en-GB" sz="2000" dirty="0">
                <a:solidFill>
                  <a:srgbClr val="624837"/>
                </a:solidFill>
                <a:latin typeface="Consolas" panose="020B0609020204030204" pitchFamily="49" charset="0"/>
              </a:rPr>
            </a:br>
            <a:r>
              <a:rPr lang="en-GB" sz="2000" dirty="0">
                <a:solidFill>
                  <a:srgbClr val="624837"/>
                </a:solidFill>
                <a:latin typeface="Consolas" panose="020B0609020204030204" pitchFamily="49" charset="0"/>
              </a:rPr>
              <a:t>	  "3" : </a:t>
            </a:r>
            <a:r>
              <a:rPr lang="en-GB" sz="2000" dirty="0" err="1">
                <a:solidFill>
                  <a:srgbClr val="624837"/>
                </a:solidFill>
                <a:latin typeface="Consolas" panose="020B0609020204030204" pitchFamily="49" charset="0"/>
              </a:rPr>
              <a:t>playGame</a:t>
            </a:r>
            <a:r>
              <a:rPr lang="en-GB" sz="2000" dirty="0">
                <a:solidFill>
                  <a:srgbClr val="624837"/>
                </a:solidFill>
                <a:latin typeface="Consolas" panose="020B0609020204030204" pitchFamily="49" charset="0"/>
              </a:rPr>
              <a:t>()</a:t>
            </a:r>
            <a:br>
              <a:rPr lang="en-GB" sz="2000" dirty="0">
                <a:solidFill>
                  <a:srgbClr val="624837"/>
                </a:solidFill>
                <a:latin typeface="Consolas" panose="020B0609020204030204" pitchFamily="49" charset="0"/>
              </a:rPr>
            </a:br>
            <a:r>
              <a:rPr lang="en-GB" sz="2000" dirty="0">
                <a:solidFill>
                  <a:srgbClr val="624837"/>
                </a:solidFill>
                <a:latin typeface="Consolas" panose="020B0609020204030204" pitchFamily="49" charset="0"/>
              </a:rPr>
              <a:t>	  "Q" : </a:t>
            </a:r>
            <a:r>
              <a:rPr lang="en-GB" sz="2000" dirty="0" err="1">
                <a:solidFill>
                  <a:srgbClr val="624837"/>
                </a:solidFill>
                <a:latin typeface="Consolas" panose="020B0609020204030204" pitchFamily="49" charset="0"/>
              </a:rPr>
              <a:t>quitGame</a:t>
            </a:r>
            <a:r>
              <a:rPr lang="en-GB" sz="2000" dirty="0">
                <a:solidFill>
                  <a:srgbClr val="624837"/>
                </a:solidFill>
                <a:latin typeface="Consolas" panose="020B0609020204030204" pitchFamily="49" charset="0"/>
              </a:rPr>
              <a:t>()</a:t>
            </a:r>
            <a:br>
              <a:rPr lang="en-GB" sz="2000" dirty="0">
                <a:solidFill>
                  <a:srgbClr val="624837"/>
                </a:solidFill>
                <a:latin typeface="Consolas" panose="020B0609020204030204" pitchFamily="49" charset="0"/>
              </a:rPr>
            </a:br>
            <a:r>
              <a:rPr lang="en-GB" sz="2000" dirty="0">
                <a:solidFill>
                  <a:srgbClr val="624837"/>
                </a:solidFill>
                <a:latin typeface="Consolas" panose="020B0609020204030204" pitchFamily="49" charset="0"/>
              </a:rPr>
              <a:t>	  OTHERWISE OUTPUT "Not a valid option"</a:t>
            </a:r>
            <a:br>
              <a:rPr lang="en-GB" sz="2000" dirty="0">
                <a:solidFill>
                  <a:srgbClr val="624837"/>
                </a:solidFill>
                <a:latin typeface="Consolas" panose="020B0609020204030204" pitchFamily="49" charset="0"/>
              </a:rPr>
            </a:br>
            <a:r>
              <a:rPr lang="en-GB" sz="2000" dirty="0">
                <a:solidFill>
                  <a:srgbClr val="624837"/>
                </a:solidFill>
                <a:latin typeface="Consolas" panose="020B0609020204030204" pitchFamily="49" charset="0"/>
              </a:rPr>
              <a:t>	ENDCASE</a:t>
            </a:r>
            <a:br>
              <a:rPr lang="en-GB" sz="2000" dirty="0">
                <a:solidFill>
                  <a:srgbClr val="624837"/>
                </a:solidFill>
                <a:latin typeface="Consolas" panose="020B0609020204030204" pitchFamily="49" charset="0"/>
              </a:rPr>
            </a:br>
            <a:endParaRPr lang="en-GB" sz="2000" dirty="0">
              <a:solidFill>
                <a:srgbClr val="624837"/>
              </a:solidFill>
              <a:latin typeface="Consolas" panose="020B0609020204030204" pitchFamily="49" charset="0"/>
            </a:endParaRPr>
          </a:p>
          <a:p>
            <a:pPr lvl="1"/>
            <a:endParaRPr lang="en-GB" dirty="0"/>
          </a:p>
        </p:txBody>
      </p:sp>
    </p:spTree>
    <p:extLst>
      <p:ext uri="{BB962C8B-B14F-4D97-AF65-F5344CB8AC3E}">
        <p14:creationId xmlns:p14="http://schemas.microsoft.com/office/powerpoint/2010/main" val="294287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5981F7-A355-4BD4-8C37-793AA4617B35}"/>
              </a:ext>
            </a:extLst>
          </p:cNvPr>
          <p:cNvSpPr>
            <a:spLocks noGrp="1"/>
          </p:cNvSpPr>
          <p:nvPr>
            <p:ph type="body" sz="quarter" idx="13"/>
          </p:nvPr>
        </p:nvSpPr>
        <p:spPr/>
        <p:txBody>
          <a:bodyPr/>
          <a:lstStyle/>
          <a:p>
            <a:r>
              <a:rPr lang="en-GB" dirty="0"/>
              <a:t>CASE statements</a:t>
            </a:r>
          </a:p>
        </p:txBody>
      </p:sp>
      <p:sp>
        <p:nvSpPr>
          <p:cNvPr id="3" name="Text Placeholder 2">
            <a:extLst>
              <a:ext uri="{FF2B5EF4-FFF2-40B4-BE49-F238E27FC236}">
                <a16:creationId xmlns:a16="http://schemas.microsoft.com/office/drawing/2014/main" id="{48AEF233-74CA-417B-87CE-CA0AD7E72CB9}"/>
              </a:ext>
            </a:extLst>
          </p:cNvPr>
          <p:cNvSpPr>
            <a:spLocks noGrp="1"/>
          </p:cNvSpPr>
          <p:nvPr>
            <p:ph type="body" sz="quarter" idx="14"/>
          </p:nvPr>
        </p:nvSpPr>
        <p:spPr/>
        <p:txBody>
          <a:bodyPr/>
          <a:lstStyle/>
          <a:p>
            <a:r>
              <a:rPr lang="en-GB" dirty="0"/>
              <a:t>CASE statements are not available in some programming languages such as Python</a:t>
            </a:r>
          </a:p>
          <a:p>
            <a:r>
              <a:rPr lang="en-GB" dirty="0"/>
              <a:t>A drawing program lets the user move the pen position when the following keys are pressed:</a:t>
            </a:r>
          </a:p>
          <a:p>
            <a:pPr lvl="1"/>
            <a:r>
              <a:rPr lang="en-GB" dirty="0"/>
              <a:t>W subtracts 1 from the variable </a:t>
            </a:r>
            <a:r>
              <a:rPr lang="en-GB" dirty="0" err="1"/>
              <a:t>YPosition</a:t>
            </a:r>
            <a:endParaRPr lang="en-GB" dirty="0"/>
          </a:p>
          <a:p>
            <a:pPr lvl="1"/>
            <a:r>
              <a:rPr lang="en-GB" dirty="0"/>
              <a:t>S adds 1 to the variable </a:t>
            </a:r>
            <a:r>
              <a:rPr lang="en-GB" dirty="0" err="1"/>
              <a:t>YPosition</a:t>
            </a:r>
            <a:endParaRPr lang="en-GB" dirty="0"/>
          </a:p>
          <a:p>
            <a:pPr lvl="1"/>
            <a:r>
              <a:rPr lang="en-GB" dirty="0"/>
              <a:t>A subtracts 1 from the variable </a:t>
            </a:r>
            <a:r>
              <a:rPr lang="en-GB" dirty="0" err="1"/>
              <a:t>Xposition</a:t>
            </a:r>
            <a:endParaRPr lang="en-GB" dirty="0"/>
          </a:p>
          <a:p>
            <a:pPr lvl="1"/>
            <a:r>
              <a:rPr lang="en-GB" dirty="0"/>
              <a:t>D adds 1 to the variable </a:t>
            </a:r>
            <a:r>
              <a:rPr lang="en-GB" dirty="0" err="1"/>
              <a:t>Xposition</a:t>
            </a:r>
            <a:endParaRPr lang="en-GB" dirty="0"/>
          </a:p>
          <a:p>
            <a:r>
              <a:rPr lang="en-GB" dirty="0"/>
              <a:t>Create pseudocode using CASE statements to carry out the above</a:t>
            </a:r>
          </a:p>
        </p:txBody>
      </p:sp>
    </p:spTree>
    <p:extLst>
      <p:ext uri="{BB962C8B-B14F-4D97-AF65-F5344CB8AC3E}">
        <p14:creationId xmlns:p14="http://schemas.microsoft.com/office/powerpoint/2010/main" val="330977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5981F7-A355-4BD4-8C37-793AA4617B35}"/>
              </a:ext>
            </a:extLst>
          </p:cNvPr>
          <p:cNvSpPr>
            <a:spLocks noGrp="1"/>
          </p:cNvSpPr>
          <p:nvPr>
            <p:ph type="body" sz="quarter" idx="13"/>
          </p:nvPr>
        </p:nvSpPr>
        <p:spPr/>
        <p:txBody>
          <a:bodyPr/>
          <a:lstStyle/>
          <a:p>
            <a:r>
              <a:rPr lang="en-GB" dirty="0"/>
              <a:t>CASE statements</a:t>
            </a:r>
          </a:p>
        </p:txBody>
      </p:sp>
      <p:sp>
        <p:nvSpPr>
          <p:cNvPr id="4" name="Text Placeholder 3">
            <a:extLst>
              <a:ext uri="{FF2B5EF4-FFF2-40B4-BE49-F238E27FC236}">
                <a16:creationId xmlns:a16="http://schemas.microsoft.com/office/drawing/2014/main" id="{1541450A-CA61-4742-8785-8B3B1A2FE6F7}"/>
              </a:ext>
            </a:extLst>
          </p:cNvPr>
          <p:cNvSpPr>
            <a:spLocks noGrp="1"/>
          </p:cNvSpPr>
          <p:nvPr>
            <p:ph type="body" sz="quarter" idx="14"/>
          </p:nvPr>
        </p:nvSpPr>
        <p:spPr/>
        <p:txBody>
          <a:bodyPr/>
          <a:lstStyle/>
          <a:p>
            <a:r>
              <a:rPr lang="en-GB" dirty="0"/>
              <a:t>A drawing program lets the user move the pen position when the following keys are pressed:</a:t>
            </a:r>
          </a:p>
          <a:p>
            <a:pPr lvl="2"/>
            <a:r>
              <a:rPr lang="en-GB" dirty="0"/>
              <a:t>W subtracts 1 from the variable </a:t>
            </a:r>
            <a:r>
              <a:rPr lang="en-GB" dirty="0" err="1"/>
              <a:t>YPosition</a:t>
            </a:r>
            <a:endParaRPr lang="en-GB" dirty="0"/>
          </a:p>
          <a:p>
            <a:pPr lvl="2"/>
            <a:r>
              <a:rPr lang="en-GB" dirty="0"/>
              <a:t>S adds 1 to the variable </a:t>
            </a:r>
            <a:r>
              <a:rPr lang="en-GB" dirty="0" err="1"/>
              <a:t>YPosition</a:t>
            </a:r>
            <a:endParaRPr lang="en-GB" dirty="0"/>
          </a:p>
          <a:p>
            <a:pPr lvl="2"/>
            <a:r>
              <a:rPr lang="en-GB" dirty="0"/>
              <a:t>A subtracts 1 from the variable </a:t>
            </a:r>
            <a:r>
              <a:rPr lang="en-GB" dirty="0" err="1"/>
              <a:t>Xposition</a:t>
            </a:r>
            <a:endParaRPr lang="en-GB" dirty="0"/>
          </a:p>
          <a:p>
            <a:pPr lvl="2"/>
            <a:r>
              <a:rPr lang="en-GB" dirty="0"/>
              <a:t>D adds 1 to the variable </a:t>
            </a:r>
            <a:r>
              <a:rPr lang="en-GB" dirty="0" err="1"/>
              <a:t>Xposition</a:t>
            </a:r>
            <a:endParaRPr lang="en-GB" dirty="0"/>
          </a:p>
          <a:p>
            <a:pPr marL="444500" lvl="1" indent="0">
              <a:buNone/>
            </a:pPr>
            <a:r>
              <a:rPr lang="en-GB" sz="2000" dirty="0">
                <a:solidFill>
                  <a:srgbClr val="FF0000"/>
                </a:solidFill>
                <a:latin typeface="Consolas" panose="020B0609020204030204" pitchFamily="49" charset="0"/>
              </a:rPr>
              <a:t>INPUT </a:t>
            </a:r>
            <a:r>
              <a:rPr lang="en-GB" sz="2000" dirty="0" err="1">
                <a:solidFill>
                  <a:srgbClr val="FF0000"/>
                </a:solidFill>
                <a:latin typeface="Consolas" panose="020B0609020204030204" pitchFamily="49" charset="0"/>
              </a:rPr>
              <a:t>KeyPress</a:t>
            </a:r>
            <a:br>
              <a:rPr lang="en-GB" sz="2000" dirty="0">
                <a:solidFill>
                  <a:srgbClr val="FF0000"/>
                </a:solidFill>
                <a:latin typeface="Consolas" panose="020B0609020204030204" pitchFamily="49" charset="0"/>
              </a:rPr>
            </a:br>
            <a:r>
              <a:rPr lang="en-GB" sz="2000" dirty="0">
                <a:solidFill>
                  <a:srgbClr val="FF0000"/>
                </a:solidFill>
                <a:latin typeface="Consolas" panose="020B0609020204030204" pitchFamily="49" charset="0"/>
              </a:rPr>
              <a:t>CASE OF </a:t>
            </a:r>
            <a:r>
              <a:rPr lang="en-GB" sz="2000" dirty="0" err="1">
                <a:solidFill>
                  <a:srgbClr val="FF0000"/>
                </a:solidFill>
                <a:latin typeface="Consolas" panose="020B0609020204030204" pitchFamily="49" charset="0"/>
              </a:rPr>
              <a:t>KeyPress</a:t>
            </a:r>
            <a:br>
              <a:rPr lang="en-GB" sz="2000" dirty="0">
                <a:solidFill>
                  <a:srgbClr val="FF0000"/>
                </a:solidFill>
                <a:latin typeface="Consolas" panose="020B0609020204030204" pitchFamily="49" charset="0"/>
              </a:rPr>
            </a:br>
            <a:r>
              <a:rPr lang="en-GB" sz="2000" dirty="0">
                <a:solidFill>
                  <a:srgbClr val="FF0000"/>
                </a:solidFill>
                <a:latin typeface="Consolas" panose="020B0609020204030204" pitchFamily="49" charset="0"/>
              </a:rPr>
              <a:t>  "W" : </a:t>
            </a:r>
            <a:r>
              <a:rPr lang="en-GB" sz="2000" dirty="0" err="1">
                <a:solidFill>
                  <a:srgbClr val="FF0000"/>
                </a:solidFill>
                <a:latin typeface="Consolas" panose="020B0609020204030204" pitchFamily="49" charset="0"/>
              </a:rPr>
              <a:t>YPosition</a:t>
            </a:r>
            <a:r>
              <a:rPr lang="en-GB" sz="2000" dirty="0">
                <a:solidFill>
                  <a:srgbClr val="FF0000"/>
                </a:solidFill>
                <a:latin typeface="Consolas" panose="020B0609020204030204" pitchFamily="49" charset="0"/>
              </a:rPr>
              <a:t> </a:t>
            </a:r>
            <a:r>
              <a:rPr lang="en-GB" sz="2000" dirty="0">
                <a:solidFill>
                  <a:srgbClr val="FF0000"/>
                </a:solidFill>
                <a:latin typeface="Consolas" panose="020B0609020204030204" pitchFamily="49" charset="0"/>
                <a:sym typeface="Wingdings" panose="05000000000000000000" pitchFamily="2" charset="2"/>
              </a:rPr>
              <a:t> </a:t>
            </a:r>
            <a:r>
              <a:rPr lang="en-GB" sz="2000" dirty="0" err="1">
                <a:solidFill>
                  <a:srgbClr val="FF0000"/>
                </a:solidFill>
                <a:latin typeface="Consolas" panose="020B0609020204030204" pitchFamily="49" charset="0"/>
                <a:sym typeface="Wingdings" panose="05000000000000000000" pitchFamily="2" charset="2"/>
              </a:rPr>
              <a:t>YPosition</a:t>
            </a:r>
            <a:r>
              <a:rPr lang="en-GB" sz="2000" dirty="0">
                <a:solidFill>
                  <a:srgbClr val="FF0000"/>
                </a:solidFill>
                <a:latin typeface="Consolas" panose="020B0609020204030204" pitchFamily="49" charset="0"/>
                <a:sym typeface="Wingdings" panose="05000000000000000000" pitchFamily="2" charset="2"/>
              </a:rPr>
              <a:t> - 1</a:t>
            </a:r>
            <a:br>
              <a:rPr lang="en-GB" sz="2000" dirty="0">
                <a:solidFill>
                  <a:srgbClr val="FF0000"/>
                </a:solidFill>
                <a:latin typeface="Consolas" panose="020B0609020204030204" pitchFamily="49" charset="0"/>
              </a:rPr>
            </a:br>
            <a:r>
              <a:rPr lang="en-GB" sz="2000" dirty="0">
                <a:solidFill>
                  <a:srgbClr val="FF0000"/>
                </a:solidFill>
                <a:latin typeface="Consolas" panose="020B0609020204030204" pitchFamily="49" charset="0"/>
              </a:rPr>
              <a:t>  "S" : </a:t>
            </a:r>
            <a:r>
              <a:rPr lang="en-GB" sz="2000" dirty="0" err="1">
                <a:solidFill>
                  <a:srgbClr val="FF0000"/>
                </a:solidFill>
                <a:latin typeface="Consolas" panose="020B0609020204030204" pitchFamily="49" charset="0"/>
              </a:rPr>
              <a:t>YPosition</a:t>
            </a:r>
            <a:r>
              <a:rPr lang="en-GB" sz="2000" dirty="0">
                <a:solidFill>
                  <a:srgbClr val="FF0000"/>
                </a:solidFill>
                <a:latin typeface="Consolas" panose="020B0609020204030204" pitchFamily="49" charset="0"/>
              </a:rPr>
              <a:t> </a:t>
            </a:r>
            <a:r>
              <a:rPr lang="en-GB" sz="2000" dirty="0">
                <a:solidFill>
                  <a:srgbClr val="FF0000"/>
                </a:solidFill>
                <a:latin typeface="Consolas" panose="020B0609020204030204" pitchFamily="49" charset="0"/>
                <a:sym typeface="Wingdings" panose="05000000000000000000" pitchFamily="2" charset="2"/>
              </a:rPr>
              <a:t> </a:t>
            </a:r>
            <a:r>
              <a:rPr lang="en-GB" sz="2000" dirty="0" err="1">
                <a:solidFill>
                  <a:srgbClr val="FF0000"/>
                </a:solidFill>
                <a:latin typeface="Consolas" panose="020B0609020204030204" pitchFamily="49" charset="0"/>
                <a:sym typeface="Wingdings" panose="05000000000000000000" pitchFamily="2" charset="2"/>
              </a:rPr>
              <a:t>YPosition</a:t>
            </a:r>
            <a:r>
              <a:rPr lang="en-GB" sz="2000" dirty="0">
                <a:solidFill>
                  <a:srgbClr val="FF0000"/>
                </a:solidFill>
                <a:latin typeface="Consolas" panose="020B0609020204030204" pitchFamily="49" charset="0"/>
                <a:sym typeface="Wingdings" panose="05000000000000000000" pitchFamily="2" charset="2"/>
              </a:rPr>
              <a:t> + 1</a:t>
            </a:r>
            <a:br>
              <a:rPr lang="en-GB" sz="2000" dirty="0">
                <a:solidFill>
                  <a:srgbClr val="FF0000"/>
                </a:solidFill>
                <a:latin typeface="Consolas" panose="020B0609020204030204" pitchFamily="49" charset="0"/>
              </a:rPr>
            </a:br>
            <a:r>
              <a:rPr lang="en-GB" sz="2000" dirty="0">
                <a:solidFill>
                  <a:srgbClr val="FF0000"/>
                </a:solidFill>
                <a:latin typeface="Consolas" panose="020B0609020204030204" pitchFamily="49" charset="0"/>
              </a:rPr>
              <a:t>  "A" : </a:t>
            </a:r>
            <a:r>
              <a:rPr lang="en-GB" sz="2000" dirty="0" err="1">
                <a:solidFill>
                  <a:srgbClr val="FF0000"/>
                </a:solidFill>
                <a:latin typeface="Consolas" panose="020B0609020204030204" pitchFamily="49" charset="0"/>
              </a:rPr>
              <a:t>XPosition</a:t>
            </a:r>
            <a:r>
              <a:rPr lang="en-GB" sz="2000" dirty="0">
                <a:solidFill>
                  <a:srgbClr val="FF0000"/>
                </a:solidFill>
                <a:latin typeface="Consolas" panose="020B0609020204030204" pitchFamily="49" charset="0"/>
              </a:rPr>
              <a:t> </a:t>
            </a:r>
            <a:r>
              <a:rPr lang="en-GB" sz="2000" dirty="0">
                <a:solidFill>
                  <a:srgbClr val="FF0000"/>
                </a:solidFill>
                <a:latin typeface="Consolas" panose="020B0609020204030204" pitchFamily="49" charset="0"/>
                <a:sym typeface="Wingdings" panose="05000000000000000000" pitchFamily="2" charset="2"/>
              </a:rPr>
              <a:t> </a:t>
            </a:r>
            <a:r>
              <a:rPr lang="en-GB" sz="2000" dirty="0" err="1">
                <a:solidFill>
                  <a:srgbClr val="FF0000"/>
                </a:solidFill>
                <a:latin typeface="Consolas" panose="020B0609020204030204" pitchFamily="49" charset="0"/>
                <a:sym typeface="Wingdings" panose="05000000000000000000" pitchFamily="2" charset="2"/>
              </a:rPr>
              <a:t>XPosition</a:t>
            </a:r>
            <a:r>
              <a:rPr lang="en-GB" sz="2000" dirty="0">
                <a:solidFill>
                  <a:srgbClr val="FF0000"/>
                </a:solidFill>
                <a:latin typeface="Consolas" panose="020B0609020204030204" pitchFamily="49" charset="0"/>
                <a:sym typeface="Wingdings" panose="05000000000000000000" pitchFamily="2" charset="2"/>
              </a:rPr>
              <a:t> - 1</a:t>
            </a:r>
            <a:br>
              <a:rPr lang="en-GB" sz="2000" dirty="0">
                <a:solidFill>
                  <a:srgbClr val="FF0000"/>
                </a:solidFill>
                <a:latin typeface="Consolas" panose="020B0609020204030204" pitchFamily="49" charset="0"/>
              </a:rPr>
            </a:br>
            <a:r>
              <a:rPr lang="en-GB" sz="2000" dirty="0">
                <a:solidFill>
                  <a:srgbClr val="FF0000"/>
                </a:solidFill>
                <a:latin typeface="Consolas" panose="020B0609020204030204" pitchFamily="49" charset="0"/>
              </a:rPr>
              <a:t>  "D" : </a:t>
            </a:r>
            <a:r>
              <a:rPr lang="en-GB" sz="2000" dirty="0" err="1">
                <a:solidFill>
                  <a:srgbClr val="FF0000"/>
                </a:solidFill>
                <a:latin typeface="Consolas" panose="020B0609020204030204" pitchFamily="49" charset="0"/>
              </a:rPr>
              <a:t>XPosition</a:t>
            </a:r>
            <a:r>
              <a:rPr lang="en-GB" sz="2000" dirty="0">
                <a:solidFill>
                  <a:srgbClr val="FF0000"/>
                </a:solidFill>
                <a:latin typeface="Consolas" panose="020B0609020204030204" pitchFamily="49" charset="0"/>
              </a:rPr>
              <a:t> </a:t>
            </a:r>
            <a:r>
              <a:rPr lang="en-GB" sz="2000" dirty="0">
                <a:solidFill>
                  <a:srgbClr val="FF0000"/>
                </a:solidFill>
                <a:latin typeface="Consolas" panose="020B0609020204030204" pitchFamily="49" charset="0"/>
                <a:sym typeface="Wingdings" panose="05000000000000000000" pitchFamily="2" charset="2"/>
              </a:rPr>
              <a:t> </a:t>
            </a:r>
            <a:r>
              <a:rPr lang="en-GB" sz="2000" dirty="0" err="1">
                <a:solidFill>
                  <a:srgbClr val="FF0000"/>
                </a:solidFill>
                <a:latin typeface="Consolas" panose="020B0609020204030204" pitchFamily="49" charset="0"/>
                <a:sym typeface="Wingdings" panose="05000000000000000000" pitchFamily="2" charset="2"/>
              </a:rPr>
              <a:t>XPosition</a:t>
            </a:r>
            <a:r>
              <a:rPr lang="en-GB" sz="2000" dirty="0">
                <a:solidFill>
                  <a:srgbClr val="FF0000"/>
                </a:solidFill>
                <a:latin typeface="Consolas" panose="020B0609020204030204" pitchFamily="49" charset="0"/>
                <a:sym typeface="Wingdings" panose="05000000000000000000" pitchFamily="2" charset="2"/>
              </a:rPr>
              <a:t> + 1</a:t>
            </a:r>
            <a:br>
              <a:rPr lang="en-GB" sz="2000" dirty="0">
                <a:solidFill>
                  <a:srgbClr val="FF0000"/>
                </a:solidFill>
                <a:latin typeface="Consolas" panose="020B0609020204030204" pitchFamily="49" charset="0"/>
              </a:rPr>
            </a:br>
            <a:r>
              <a:rPr lang="en-GB" sz="2000" dirty="0">
                <a:solidFill>
                  <a:srgbClr val="FF0000"/>
                </a:solidFill>
                <a:latin typeface="Consolas" panose="020B0609020204030204" pitchFamily="49" charset="0"/>
              </a:rPr>
              <a:t>ENDCASE</a:t>
            </a:r>
            <a:endParaRPr lang="en-GB" dirty="0">
              <a:solidFill>
                <a:srgbClr val="FF0000"/>
              </a:solidFill>
            </a:endParaRPr>
          </a:p>
        </p:txBody>
      </p:sp>
    </p:spTree>
    <p:extLst>
      <p:ext uri="{BB962C8B-B14F-4D97-AF65-F5344CB8AC3E}">
        <p14:creationId xmlns:p14="http://schemas.microsoft.com/office/powerpoint/2010/main" val="2662828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2</a:t>
            </a:r>
          </a:p>
        </p:txBody>
      </p:sp>
      <p:sp>
        <p:nvSpPr>
          <p:cNvPr id="5" name="Text Placeholder 4"/>
          <p:cNvSpPr>
            <a:spLocks noGrp="1"/>
          </p:cNvSpPr>
          <p:nvPr>
            <p:ph type="body" sz="quarter" idx="14"/>
          </p:nvPr>
        </p:nvSpPr>
        <p:spPr/>
        <p:txBody>
          <a:bodyPr/>
          <a:lstStyle/>
          <a:p>
            <a:r>
              <a:rPr lang="en-GB" dirty="0"/>
              <a:t>Now complete </a:t>
            </a:r>
            <a:r>
              <a:rPr lang="en-GB" b="1" dirty="0"/>
              <a:t>Task 3 </a:t>
            </a:r>
            <a:r>
              <a:rPr lang="en-GB" dirty="0"/>
              <a:t>on </a:t>
            </a:r>
            <a:r>
              <a:rPr lang="en-GB" b="1" dirty="0"/>
              <a:t>Worksheet 2</a:t>
            </a:r>
            <a:endParaRPr lang="en-GB" b="1" dirty="0">
              <a:solidFill>
                <a:srgbClr val="E37422"/>
              </a:solidFill>
            </a:endParaRPr>
          </a:p>
        </p:txBody>
      </p:sp>
    </p:spTree>
    <p:extLst>
      <p:ext uri="{BB962C8B-B14F-4D97-AF65-F5344CB8AC3E}">
        <p14:creationId xmlns:p14="http://schemas.microsoft.com/office/powerpoint/2010/main" val="1716648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5"/>
          </p:nvPr>
        </p:nvSpPr>
        <p:spPr/>
        <p:txBody>
          <a:bodyPr/>
          <a:lstStyle/>
          <a:p>
            <a:pPr>
              <a:spcAft>
                <a:spcPts val="600"/>
              </a:spcAft>
            </a:pPr>
            <a:r>
              <a:rPr lang="en-GB" dirty="0"/>
              <a:t>Use selection and nested selection statements</a:t>
            </a:r>
          </a:p>
          <a:p>
            <a:pPr lvl="1">
              <a:spcAft>
                <a:spcPts val="600"/>
              </a:spcAft>
            </a:pPr>
            <a:r>
              <a:rPr lang="en-GB" dirty="0"/>
              <a:t>IF statements</a:t>
            </a:r>
          </a:p>
          <a:p>
            <a:pPr lvl="1">
              <a:spcAft>
                <a:spcPts val="600"/>
              </a:spcAft>
            </a:pPr>
            <a:r>
              <a:rPr lang="en-GB" dirty="0"/>
              <a:t>CASE statements</a:t>
            </a:r>
          </a:p>
          <a:p>
            <a:pPr lvl="0">
              <a:spcAft>
                <a:spcPts val="600"/>
              </a:spcAft>
            </a:pPr>
            <a:r>
              <a:rPr lang="en-GB" dirty="0"/>
              <a:t>Use NOT, AND </a:t>
            </a:r>
            <a:r>
              <a:rPr lang="en-GB" dirty="0" err="1"/>
              <a:t>and</a:t>
            </a:r>
            <a:r>
              <a:rPr lang="en-GB" dirty="0"/>
              <a:t> OR when creating </a:t>
            </a:r>
            <a:br>
              <a:rPr lang="en-GB" dirty="0"/>
            </a:br>
            <a:r>
              <a:rPr lang="en-GB" dirty="0"/>
              <a:t>Boolean expressions</a:t>
            </a:r>
          </a:p>
          <a:p>
            <a:pPr lvl="0">
              <a:spcAft>
                <a:spcPts val="600"/>
              </a:spcAft>
            </a:pPr>
            <a:r>
              <a:rPr lang="en-GB" dirty="0"/>
              <a:t>Use of logical operators including:</a:t>
            </a:r>
          </a:p>
          <a:p>
            <a:pPr lvl="1">
              <a:spcAft>
                <a:spcPts val="600"/>
              </a:spcAft>
            </a:pPr>
            <a:r>
              <a:rPr lang="en-GB" dirty="0"/>
              <a:t>=</a:t>
            </a:r>
          </a:p>
          <a:p>
            <a:pPr lvl="1">
              <a:spcAft>
                <a:spcPts val="600"/>
              </a:spcAft>
            </a:pPr>
            <a:r>
              <a:rPr lang="en-GB" dirty="0"/>
              <a:t>&lt;</a:t>
            </a:r>
          </a:p>
          <a:p>
            <a:pPr lvl="1">
              <a:spcAft>
                <a:spcPts val="600"/>
              </a:spcAft>
            </a:pPr>
            <a:r>
              <a:rPr lang="en-GB" dirty="0"/>
              <a:t>&lt;=</a:t>
            </a:r>
          </a:p>
          <a:p>
            <a:pPr lvl="1">
              <a:spcAft>
                <a:spcPts val="600"/>
              </a:spcAft>
            </a:pPr>
            <a:r>
              <a:rPr lang="en-GB" dirty="0"/>
              <a:t>&gt;</a:t>
            </a:r>
          </a:p>
          <a:p>
            <a:pPr lvl="1">
              <a:spcAft>
                <a:spcPts val="600"/>
              </a:spcAft>
            </a:pPr>
            <a:r>
              <a:rPr lang="en-GB" dirty="0"/>
              <a:t>&gt;=</a:t>
            </a:r>
          </a:p>
          <a:p>
            <a:pPr lvl="1"/>
            <a:r>
              <a:rPr lang="en-GB" dirty="0"/>
              <a:t>&lt;&gt;</a:t>
            </a:r>
          </a:p>
          <a:p>
            <a:endParaRPr lang="en-GB" dirty="0"/>
          </a:p>
        </p:txBody>
      </p:sp>
    </p:spTree>
    <p:extLst>
      <p:ext uri="{BB962C8B-B14F-4D97-AF65-F5344CB8AC3E}">
        <p14:creationId xmlns:p14="http://schemas.microsoft.com/office/powerpoint/2010/main" val="4189756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6EAB6A-E2D4-4053-9CF7-FDE4DDA39AE7}"/>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D53369EF-5B94-4B7A-B335-5C250B7FEDF7}"/>
              </a:ext>
            </a:extLst>
          </p:cNvPr>
          <p:cNvSpPr>
            <a:spLocks noGrp="1"/>
          </p:cNvSpPr>
          <p:nvPr>
            <p:ph type="body" sz="quarter" idx="14"/>
          </p:nvPr>
        </p:nvSpPr>
        <p:spPr/>
        <p:txBody>
          <a:bodyPr/>
          <a:lstStyle/>
          <a:p>
            <a:pPr>
              <a:spcAft>
                <a:spcPts val="600"/>
              </a:spcAft>
            </a:pPr>
            <a:r>
              <a:rPr lang="en-GB" dirty="0"/>
              <a:t>Look at the following code:</a:t>
            </a:r>
          </a:p>
          <a:p>
            <a:pPr marL="444500" lvl="1" indent="0">
              <a:buNone/>
            </a:pPr>
            <a:r>
              <a:rPr lang="en-GB" dirty="0" err="1">
                <a:solidFill>
                  <a:srgbClr val="624837"/>
                </a:solidFill>
                <a:latin typeface="Consolas" panose="020B0609020204030204" pitchFamily="49" charset="0"/>
              </a:rPr>
              <a:t>hourlyRate</a:t>
            </a:r>
            <a:r>
              <a:rPr lang="en-GB" dirty="0">
                <a:solidFill>
                  <a:srgbClr val="624837"/>
                </a:solidFill>
                <a:latin typeface="Consolas" panose="020B0609020204030204" pitchFamily="49" charset="0"/>
              </a:rPr>
              <a:t>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15.50</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INPUT </a:t>
            </a:r>
            <a:r>
              <a:rPr lang="en-GB" dirty="0" err="1">
                <a:solidFill>
                  <a:srgbClr val="624837"/>
                </a:solidFill>
                <a:latin typeface="Consolas" panose="020B0609020204030204" pitchFamily="49" charset="0"/>
              </a:rPr>
              <a:t>hoursWorkedInWeek</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IF </a:t>
            </a:r>
            <a:r>
              <a:rPr lang="en-GB" dirty="0" err="1">
                <a:solidFill>
                  <a:srgbClr val="624837"/>
                </a:solidFill>
                <a:latin typeface="Consolas" panose="020B0609020204030204" pitchFamily="49" charset="0"/>
              </a:rPr>
              <a:t>hoursWorkedInWeek</a:t>
            </a:r>
            <a:r>
              <a:rPr lang="en-GB" dirty="0">
                <a:solidFill>
                  <a:srgbClr val="624837"/>
                </a:solidFill>
                <a:latin typeface="Consolas" panose="020B0609020204030204" pitchFamily="49" charset="0"/>
              </a:rPr>
              <a:t> &gt; 168</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  THEN</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    OUTPUT "That’s impossible"</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ELSE</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    </a:t>
            </a:r>
            <a:r>
              <a:rPr lang="en-GB" dirty="0" err="1">
                <a:solidFill>
                  <a:srgbClr val="624837"/>
                </a:solidFill>
                <a:latin typeface="Consolas" panose="020B0609020204030204" pitchFamily="49" charset="0"/>
              </a:rPr>
              <a:t>totalPay</a:t>
            </a:r>
            <a:r>
              <a:rPr lang="en-GB" dirty="0">
                <a:solidFill>
                  <a:srgbClr val="624837"/>
                </a:solidFill>
                <a:latin typeface="Consolas" panose="020B0609020204030204" pitchFamily="49" charset="0"/>
              </a:rPr>
              <a:t> </a:t>
            </a:r>
            <a:r>
              <a:rPr lang="en-GB" dirty="0">
                <a:solidFill>
                  <a:srgbClr val="624837"/>
                </a:solidFill>
                <a:latin typeface="Calibri" panose="020F0502020204030204" pitchFamily="34" charset="0"/>
                <a:cs typeface="Calibri" panose="020F0502020204030204" pitchFamily="34" charset="0"/>
              </a:rPr>
              <a:t>←</a:t>
            </a:r>
            <a:r>
              <a:rPr lang="en-GB" dirty="0">
                <a:solidFill>
                  <a:srgbClr val="624837"/>
                </a:solidFill>
                <a:latin typeface="Consolas" panose="020B0609020204030204" pitchFamily="49" charset="0"/>
              </a:rPr>
              <a:t> </a:t>
            </a:r>
            <a:r>
              <a:rPr lang="en-GB" dirty="0" err="1">
                <a:solidFill>
                  <a:srgbClr val="624837"/>
                </a:solidFill>
                <a:latin typeface="Consolas" panose="020B0609020204030204" pitchFamily="49" charset="0"/>
              </a:rPr>
              <a:t>hoursWorkedInWeek</a:t>
            </a:r>
            <a:r>
              <a:rPr lang="en-GB" dirty="0">
                <a:solidFill>
                  <a:srgbClr val="624837"/>
                </a:solidFill>
                <a:latin typeface="Consolas" panose="020B0609020204030204" pitchFamily="49" charset="0"/>
              </a:rPr>
              <a:t> * </a:t>
            </a:r>
            <a:r>
              <a:rPr lang="en-GB" dirty="0" err="1">
                <a:solidFill>
                  <a:srgbClr val="624837"/>
                </a:solidFill>
                <a:latin typeface="Consolas" panose="020B0609020204030204" pitchFamily="49" charset="0"/>
              </a:rPr>
              <a:t>hourlyRate</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    OUTPUT </a:t>
            </a:r>
            <a:r>
              <a:rPr lang="en-GB" dirty="0" err="1">
                <a:solidFill>
                  <a:srgbClr val="624837"/>
                </a:solidFill>
                <a:latin typeface="Consolas" panose="020B0609020204030204" pitchFamily="49" charset="0"/>
              </a:rPr>
              <a:t>totalPay</a:t>
            </a:r>
            <a:br>
              <a:rPr lang="en-GB" dirty="0">
                <a:solidFill>
                  <a:srgbClr val="624837"/>
                </a:solidFill>
                <a:latin typeface="Consolas" panose="020B0609020204030204" pitchFamily="49" charset="0"/>
              </a:rPr>
            </a:br>
            <a:r>
              <a:rPr lang="en-GB" dirty="0">
                <a:solidFill>
                  <a:srgbClr val="624837"/>
                </a:solidFill>
                <a:latin typeface="Consolas" panose="020B0609020204030204" pitchFamily="49" charset="0"/>
              </a:rPr>
              <a:t>ENDIF</a:t>
            </a:r>
          </a:p>
          <a:p>
            <a:pPr>
              <a:spcAft>
                <a:spcPts val="600"/>
              </a:spcAft>
            </a:pPr>
            <a:r>
              <a:rPr lang="en-GB" dirty="0"/>
              <a:t>With a partner, identify each of the following:</a:t>
            </a:r>
          </a:p>
          <a:p>
            <a:pPr lvl="1"/>
            <a:r>
              <a:rPr lang="en-GB" dirty="0"/>
              <a:t>A comparison operator, a Boolean expression a selection structure, a sequence, three assignment operators, an output statement, one mathematical operator</a:t>
            </a:r>
          </a:p>
        </p:txBody>
      </p:sp>
    </p:spTree>
    <p:extLst>
      <p:ext uri="{BB962C8B-B14F-4D97-AF65-F5344CB8AC3E}">
        <p14:creationId xmlns:p14="http://schemas.microsoft.com/office/powerpoint/2010/main" val="2567741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3369EF-5B94-4B7A-B335-5C250B7FEDF7}"/>
              </a:ext>
            </a:extLst>
          </p:cNvPr>
          <p:cNvSpPr>
            <a:spLocks noGrp="1"/>
          </p:cNvSpPr>
          <p:nvPr>
            <p:ph type="body" sz="quarter" idx="4294967295"/>
          </p:nvPr>
        </p:nvSpPr>
        <p:spPr>
          <a:xfrm>
            <a:off x="1346200" y="1703388"/>
            <a:ext cx="7797800" cy="3454400"/>
          </a:xfrm>
          <a:prstGeom prst="rect">
            <a:avLst/>
          </a:prstGeom>
        </p:spPr>
        <p:txBody>
          <a:bodyPr/>
          <a:lstStyle/>
          <a:p>
            <a:pPr marL="0" lvl="1" indent="0">
              <a:buNone/>
            </a:pPr>
            <a:r>
              <a:rPr lang="en-GB" sz="1800" dirty="0" err="1">
                <a:latin typeface="Consolas" panose="020B0609020204030204" pitchFamily="49" charset="0"/>
              </a:rPr>
              <a:t>hourlyRate</a:t>
            </a:r>
            <a:r>
              <a:rPr lang="en-GB" sz="1800" dirty="0">
                <a:latin typeface="Consolas" panose="020B0609020204030204" pitchFamily="49" charset="0"/>
              </a:rPr>
              <a:t> </a:t>
            </a:r>
            <a:r>
              <a:rPr lang="en-GB" sz="1800" dirty="0">
                <a:latin typeface="Calibri" panose="020F0502020204030204" pitchFamily="34" charset="0"/>
                <a:cs typeface="Calibri" panose="020F0502020204030204" pitchFamily="34" charset="0"/>
              </a:rPr>
              <a:t>←</a:t>
            </a:r>
            <a:r>
              <a:rPr lang="en-GB" sz="1800" dirty="0">
                <a:latin typeface="Consolas" panose="020B0609020204030204" pitchFamily="49" charset="0"/>
              </a:rPr>
              <a:t> 15.50</a:t>
            </a:r>
            <a:br>
              <a:rPr lang="en-GB" sz="1800" dirty="0">
                <a:latin typeface="Consolas" panose="020B0609020204030204" pitchFamily="49" charset="0"/>
              </a:rPr>
            </a:br>
            <a:br>
              <a:rPr lang="en-US" sz="1800" dirty="0">
                <a:latin typeface="Consolas" panose="020B0609020204030204" pitchFamily="49" charset="0"/>
              </a:rPr>
            </a:br>
            <a:r>
              <a:rPr lang="en-US" sz="1800" dirty="0">
                <a:latin typeface="Consolas" panose="020B0609020204030204" pitchFamily="49" charset="0"/>
              </a:rPr>
              <a:t>INPUT </a:t>
            </a:r>
            <a:r>
              <a:rPr lang="en-GB" sz="1800" dirty="0" err="1">
                <a:latin typeface="Consolas" panose="020B0609020204030204" pitchFamily="49" charset="0"/>
              </a:rPr>
              <a:t>hoursWorkedInWeek</a:t>
            </a:r>
            <a:br>
              <a:rPr lang="en-GB" sz="1800" dirty="0">
                <a:latin typeface="Consolas" panose="020B0609020204030204" pitchFamily="49" charset="0"/>
              </a:rPr>
            </a:br>
            <a:endParaRPr lang="en-GB" sz="1800" dirty="0">
              <a:latin typeface="Consolas" panose="020B0609020204030204" pitchFamily="49" charset="0"/>
            </a:endParaRPr>
          </a:p>
          <a:p>
            <a:pPr marL="0" lvl="1" indent="0">
              <a:buNone/>
            </a:pPr>
            <a:r>
              <a:rPr lang="en-GB" sz="1800" dirty="0">
                <a:latin typeface="Consolas" panose="020B0609020204030204" pitchFamily="49" charset="0"/>
              </a:rPr>
              <a:t>IF </a:t>
            </a:r>
            <a:r>
              <a:rPr lang="en-GB" sz="1800" dirty="0" err="1">
                <a:latin typeface="Consolas" panose="020B0609020204030204" pitchFamily="49" charset="0"/>
              </a:rPr>
              <a:t>hoursWorkedInWeek</a:t>
            </a:r>
            <a:r>
              <a:rPr lang="en-GB" sz="1800" dirty="0">
                <a:latin typeface="Consolas" panose="020B0609020204030204" pitchFamily="49" charset="0"/>
              </a:rPr>
              <a:t> &gt; 168 </a:t>
            </a:r>
            <a:br>
              <a:rPr lang="en-GB" sz="1800" dirty="0">
                <a:latin typeface="Consolas" panose="020B0609020204030204" pitchFamily="49" charset="0"/>
              </a:rPr>
            </a:br>
            <a:r>
              <a:rPr lang="en-GB" sz="1800" dirty="0">
                <a:latin typeface="Consolas" panose="020B0609020204030204" pitchFamily="49" charset="0"/>
              </a:rPr>
              <a:t>  THEN</a:t>
            </a:r>
          </a:p>
          <a:p>
            <a:pPr marL="0" lvl="1" indent="0">
              <a:buNone/>
            </a:pPr>
            <a:r>
              <a:rPr lang="en-GB" sz="1800" dirty="0">
                <a:latin typeface="Consolas" panose="020B0609020204030204" pitchFamily="49" charset="0"/>
              </a:rPr>
              <a:t>    OUTPUT "That’s impossible"</a:t>
            </a:r>
            <a:br>
              <a:rPr lang="en-GB" sz="1800" dirty="0">
                <a:latin typeface="Consolas" panose="020B0609020204030204" pitchFamily="49" charset="0"/>
              </a:rPr>
            </a:br>
            <a:endParaRPr lang="en-GB" sz="1800" dirty="0">
              <a:latin typeface="Consolas" panose="020B0609020204030204" pitchFamily="49" charset="0"/>
            </a:endParaRPr>
          </a:p>
          <a:p>
            <a:pPr marL="0" lvl="1" indent="0">
              <a:buNone/>
            </a:pPr>
            <a:r>
              <a:rPr lang="en-GB" sz="1800" dirty="0">
                <a:latin typeface="Consolas" panose="020B0609020204030204" pitchFamily="49" charset="0"/>
              </a:rPr>
              <a:t>ELSE</a:t>
            </a:r>
            <a:br>
              <a:rPr lang="en-GB" sz="1800" dirty="0">
                <a:latin typeface="Consolas" panose="020B0609020204030204" pitchFamily="49" charset="0"/>
              </a:rPr>
            </a:br>
            <a:endParaRPr lang="en-GB" sz="1800" dirty="0">
              <a:latin typeface="Consolas" panose="020B0609020204030204" pitchFamily="49" charset="0"/>
            </a:endParaRPr>
          </a:p>
          <a:p>
            <a:pPr marL="0" lvl="1" indent="0">
              <a:buNone/>
            </a:pPr>
            <a:r>
              <a:rPr lang="en-GB" sz="1800" dirty="0">
                <a:latin typeface="Consolas" panose="020B0609020204030204" pitchFamily="49" charset="0"/>
              </a:rPr>
              <a:t>    </a:t>
            </a:r>
            <a:r>
              <a:rPr lang="en-GB" sz="1800" dirty="0" err="1">
                <a:latin typeface="Consolas" panose="020B0609020204030204" pitchFamily="49" charset="0"/>
              </a:rPr>
              <a:t>totalPay</a:t>
            </a:r>
            <a:r>
              <a:rPr lang="en-GB" sz="1800" dirty="0">
                <a:latin typeface="Consolas" panose="020B0609020204030204" pitchFamily="49" charset="0"/>
              </a:rPr>
              <a:t> </a:t>
            </a:r>
            <a:r>
              <a:rPr lang="en-GB" sz="1800" dirty="0">
                <a:latin typeface="Calibri" panose="020F0502020204030204" pitchFamily="34" charset="0"/>
                <a:cs typeface="Calibri" panose="020F0502020204030204" pitchFamily="34" charset="0"/>
              </a:rPr>
              <a:t>←</a:t>
            </a:r>
            <a:r>
              <a:rPr lang="en-GB" sz="1800" dirty="0">
                <a:latin typeface="Consolas" panose="020B0609020204030204" pitchFamily="49" charset="0"/>
              </a:rPr>
              <a:t> </a:t>
            </a:r>
            <a:r>
              <a:rPr lang="en-GB" sz="1800" dirty="0" err="1">
                <a:latin typeface="Consolas" panose="020B0609020204030204" pitchFamily="49" charset="0"/>
              </a:rPr>
              <a:t>hoursWorkedInWeek</a:t>
            </a:r>
            <a:r>
              <a:rPr lang="en-GB" sz="1800" dirty="0">
                <a:latin typeface="Consolas" panose="020B0609020204030204" pitchFamily="49" charset="0"/>
              </a:rPr>
              <a:t> * </a:t>
            </a:r>
            <a:r>
              <a:rPr lang="en-GB" sz="1800" dirty="0" err="1">
                <a:latin typeface="Consolas" panose="020B0609020204030204" pitchFamily="49" charset="0"/>
              </a:rPr>
              <a:t>hourlyRate</a:t>
            </a:r>
            <a:br>
              <a:rPr lang="en-GB" sz="1800" dirty="0">
                <a:latin typeface="Consolas" panose="020B0609020204030204" pitchFamily="49" charset="0"/>
              </a:rPr>
            </a:br>
            <a:endParaRPr lang="en-GB" sz="1800" dirty="0">
              <a:latin typeface="Consolas" panose="020B0609020204030204" pitchFamily="49" charset="0"/>
            </a:endParaRPr>
          </a:p>
          <a:p>
            <a:pPr marL="0" lvl="1" indent="0">
              <a:buNone/>
            </a:pPr>
            <a:r>
              <a:rPr lang="en-GB" sz="1800" dirty="0">
                <a:latin typeface="Consolas" panose="020B0609020204030204" pitchFamily="49" charset="0"/>
              </a:rPr>
              <a:t>    OUTPUT </a:t>
            </a:r>
            <a:r>
              <a:rPr lang="en-GB" sz="1800" dirty="0" err="1">
                <a:latin typeface="Consolas" panose="020B0609020204030204" pitchFamily="49" charset="0"/>
              </a:rPr>
              <a:t>totalPay</a:t>
            </a:r>
            <a:br>
              <a:rPr lang="en-GB" sz="1800" dirty="0">
                <a:latin typeface="Consolas" panose="020B0609020204030204" pitchFamily="49" charset="0"/>
              </a:rPr>
            </a:br>
            <a:endParaRPr lang="en-GB" sz="1800" dirty="0">
              <a:latin typeface="Consolas" panose="020B0609020204030204" pitchFamily="49" charset="0"/>
            </a:endParaRPr>
          </a:p>
          <a:p>
            <a:pPr marL="0" lvl="1" indent="0">
              <a:buNone/>
            </a:pPr>
            <a:r>
              <a:rPr lang="en-GB" sz="1800" dirty="0">
                <a:latin typeface="Consolas" panose="020B0609020204030204" pitchFamily="49" charset="0"/>
              </a:rPr>
              <a:t>ENDIF</a:t>
            </a:r>
          </a:p>
        </p:txBody>
      </p:sp>
      <p:sp>
        <p:nvSpPr>
          <p:cNvPr id="2" name="Text Placeholder 1">
            <a:extLst>
              <a:ext uri="{FF2B5EF4-FFF2-40B4-BE49-F238E27FC236}">
                <a16:creationId xmlns:a16="http://schemas.microsoft.com/office/drawing/2014/main" id="{C56EAB6A-E2D4-4053-9CF7-FDE4DDA39AE7}"/>
              </a:ext>
            </a:extLst>
          </p:cNvPr>
          <p:cNvSpPr>
            <a:spLocks noGrp="1"/>
          </p:cNvSpPr>
          <p:nvPr>
            <p:ph type="body" sz="quarter" idx="13"/>
          </p:nvPr>
        </p:nvSpPr>
        <p:spPr/>
        <p:txBody>
          <a:bodyPr/>
          <a:lstStyle/>
          <a:p>
            <a:r>
              <a:rPr lang="en-GB" dirty="0"/>
              <a:t>Plenary</a:t>
            </a:r>
          </a:p>
        </p:txBody>
      </p:sp>
      <p:sp>
        <p:nvSpPr>
          <p:cNvPr id="4" name="Rectangle 3">
            <a:extLst>
              <a:ext uri="{FF2B5EF4-FFF2-40B4-BE49-F238E27FC236}">
                <a16:creationId xmlns:a16="http://schemas.microsoft.com/office/drawing/2014/main" id="{75A01888-2272-4F43-A99E-FB86E3D4CE57}"/>
              </a:ext>
            </a:extLst>
          </p:cNvPr>
          <p:cNvSpPr/>
          <p:nvPr/>
        </p:nvSpPr>
        <p:spPr>
          <a:xfrm>
            <a:off x="2726093" y="1727936"/>
            <a:ext cx="311150" cy="295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0C9CDCD-66EB-4D06-812F-68A79DE9A392}"/>
              </a:ext>
            </a:extLst>
          </p:cNvPr>
          <p:cNvSpPr/>
          <p:nvPr/>
        </p:nvSpPr>
        <p:spPr>
          <a:xfrm>
            <a:off x="1747290" y="2770153"/>
            <a:ext cx="2980510" cy="295593"/>
          </a:xfrm>
          <a:prstGeom prst="rect">
            <a:avLst/>
          </a:pr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AF580E7-EAFB-4CA8-A16D-AE2EB960F24C}"/>
              </a:ext>
            </a:extLst>
          </p:cNvPr>
          <p:cNvSpPr/>
          <p:nvPr/>
        </p:nvSpPr>
        <p:spPr>
          <a:xfrm>
            <a:off x="1867359" y="3309418"/>
            <a:ext cx="3438759" cy="3187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CCE3101-A2CE-4147-BEBC-3D64748963CA}"/>
              </a:ext>
            </a:extLst>
          </p:cNvPr>
          <p:cNvSpPr/>
          <p:nvPr/>
        </p:nvSpPr>
        <p:spPr>
          <a:xfrm>
            <a:off x="1878401" y="4982923"/>
            <a:ext cx="2125460" cy="31878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Left Brace 11">
            <a:extLst>
              <a:ext uri="{FF2B5EF4-FFF2-40B4-BE49-F238E27FC236}">
                <a16:creationId xmlns:a16="http://schemas.microsoft.com/office/drawing/2014/main" id="{55EABC9B-B730-4FFA-AB19-AEE8061617D7}"/>
              </a:ext>
            </a:extLst>
          </p:cNvPr>
          <p:cNvSpPr/>
          <p:nvPr/>
        </p:nvSpPr>
        <p:spPr>
          <a:xfrm>
            <a:off x="1120634" y="1772170"/>
            <a:ext cx="152400" cy="743964"/>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Left Brace 12">
            <a:extLst>
              <a:ext uri="{FF2B5EF4-FFF2-40B4-BE49-F238E27FC236}">
                <a16:creationId xmlns:a16="http://schemas.microsoft.com/office/drawing/2014/main" id="{7375ADD7-07DE-4306-A338-3521FBD277C2}"/>
              </a:ext>
            </a:extLst>
          </p:cNvPr>
          <p:cNvSpPr/>
          <p:nvPr/>
        </p:nvSpPr>
        <p:spPr>
          <a:xfrm>
            <a:off x="1120634" y="2818280"/>
            <a:ext cx="152400" cy="3042471"/>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a16="http://schemas.microsoft.com/office/drawing/2014/main" id="{A0E4051B-ABCB-486D-A0C3-701B132134B3}"/>
              </a:ext>
            </a:extLst>
          </p:cNvPr>
          <p:cNvSpPr txBox="1"/>
          <p:nvPr/>
        </p:nvSpPr>
        <p:spPr>
          <a:xfrm>
            <a:off x="6412172" y="5056207"/>
            <a:ext cx="2375913" cy="338554"/>
          </a:xfrm>
          <a:prstGeom prst="rect">
            <a:avLst/>
          </a:prstGeom>
          <a:noFill/>
          <a:ln w="12700">
            <a:solidFill>
              <a:srgbClr val="FF0000"/>
            </a:solidFill>
          </a:ln>
        </p:spPr>
        <p:txBody>
          <a:bodyPr wrap="square" lIns="0" rIns="0" rtlCol="0">
            <a:spAutoFit/>
          </a:bodyPr>
          <a:lstStyle/>
          <a:p>
            <a:pPr algn="ctr"/>
            <a:r>
              <a:rPr lang="en-GB" sz="1600" dirty="0">
                <a:solidFill>
                  <a:srgbClr val="FF0000"/>
                </a:solidFill>
              </a:rPr>
              <a:t>Output statements</a:t>
            </a:r>
          </a:p>
        </p:txBody>
      </p:sp>
      <p:sp>
        <p:nvSpPr>
          <p:cNvPr id="15" name="TextBox 14">
            <a:extLst>
              <a:ext uri="{FF2B5EF4-FFF2-40B4-BE49-F238E27FC236}">
                <a16:creationId xmlns:a16="http://schemas.microsoft.com/office/drawing/2014/main" id="{89C43934-8173-446D-80E6-7C3CBE95FEA5}"/>
              </a:ext>
            </a:extLst>
          </p:cNvPr>
          <p:cNvSpPr txBox="1"/>
          <p:nvPr/>
        </p:nvSpPr>
        <p:spPr>
          <a:xfrm>
            <a:off x="6412172" y="2511312"/>
            <a:ext cx="2375913" cy="338554"/>
          </a:xfrm>
          <a:prstGeom prst="rect">
            <a:avLst/>
          </a:prstGeom>
          <a:noFill/>
          <a:ln w="12700">
            <a:solidFill>
              <a:srgbClr val="FF0000"/>
            </a:solidFill>
          </a:ln>
        </p:spPr>
        <p:txBody>
          <a:bodyPr wrap="square" lIns="0" rIns="0" rtlCol="0">
            <a:spAutoFit/>
          </a:bodyPr>
          <a:lstStyle/>
          <a:p>
            <a:pPr algn="ctr"/>
            <a:r>
              <a:rPr lang="en-GB" sz="1600" dirty="0">
                <a:solidFill>
                  <a:srgbClr val="FF0000"/>
                </a:solidFill>
              </a:rPr>
              <a:t>Comparison operator</a:t>
            </a:r>
          </a:p>
        </p:txBody>
      </p:sp>
      <p:sp>
        <p:nvSpPr>
          <p:cNvPr id="16" name="TextBox 15">
            <a:extLst>
              <a:ext uri="{FF2B5EF4-FFF2-40B4-BE49-F238E27FC236}">
                <a16:creationId xmlns:a16="http://schemas.microsoft.com/office/drawing/2014/main" id="{CDFA47FE-C7BD-4D7A-8648-119BBD310D83}"/>
              </a:ext>
            </a:extLst>
          </p:cNvPr>
          <p:cNvSpPr txBox="1"/>
          <p:nvPr/>
        </p:nvSpPr>
        <p:spPr>
          <a:xfrm>
            <a:off x="6412172" y="3110836"/>
            <a:ext cx="2375913" cy="338554"/>
          </a:xfrm>
          <a:prstGeom prst="rect">
            <a:avLst/>
          </a:prstGeom>
          <a:noFill/>
          <a:ln w="12700">
            <a:solidFill>
              <a:srgbClr val="FF0000"/>
            </a:solidFill>
          </a:ln>
        </p:spPr>
        <p:txBody>
          <a:bodyPr wrap="square" lIns="0" rIns="0" rtlCol="0">
            <a:spAutoFit/>
          </a:bodyPr>
          <a:lstStyle/>
          <a:p>
            <a:pPr algn="ctr"/>
            <a:r>
              <a:rPr lang="en-GB" sz="1600" dirty="0">
                <a:solidFill>
                  <a:srgbClr val="FF0000"/>
                </a:solidFill>
              </a:rPr>
              <a:t>Boolean expression</a:t>
            </a:r>
          </a:p>
        </p:txBody>
      </p:sp>
      <p:sp>
        <p:nvSpPr>
          <p:cNvPr id="25" name="TextBox 24">
            <a:extLst>
              <a:ext uri="{FF2B5EF4-FFF2-40B4-BE49-F238E27FC236}">
                <a16:creationId xmlns:a16="http://schemas.microsoft.com/office/drawing/2014/main" id="{E5D5F40B-C442-43B8-A57A-69053CC1380C}"/>
              </a:ext>
            </a:extLst>
          </p:cNvPr>
          <p:cNvSpPr txBox="1"/>
          <p:nvPr/>
        </p:nvSpPr>
        <p:spPr>
          <a:xfrm>
            <a:off x="6412172" y="4014876"/>
            <a:ext cx="2375913" cy="338554"/>
          </a:xfrm>
          <a:prstGeom prst="rect">
            <a:avLst/>
          </a:prstGeom>
          <a:noFill/>
          <a:ln w="12700">
            <a:solidFill>
              <a:srgbClr val="FF0000"/>
            </a:solidFill>
          </a:ln>
        </p:spPr>
        <p:txBody>
          <a:bodyPr wrap="square" lIns="0" rIns="0" rtlCol="0">
            <a:spAutoFit/>
          </a:bodyPr>
          <a:lstStyle/>
          <a:p>
            <a:pPr algn="ctr"/>
            <a:r>
              <a:rPr lang="en-GB" sz="1600" dirty="0">
                <a:solidFill>
                  <a:srgbClr val="FF0000"/>
                </a:solidFill>
              </a:rPr>
              <a:t>Mathematical operator</a:t>
            </a:r>
          </a:p>
        </p:txBody>
      </p:sp>
      <p:sp>
        <p:nvSpPr>
          <p:cNvPr id="26" name="TextBox 25">
            <a:extLst>
              <a:ext uri="{FF2B5EF4-FFF2-40B4-BE49-F238E27FC236}">
                <a16:creationId xmlns:a16="http://schemas.microsoft.com/office/drawing/2014/main" id="{925893F9-3711-4B79-B957-44DAB80A3DFF}"/>
              </a:ext>
            </a:extLst>
          </p:cNvPr>
          <p:cNvSpPr txBox="1"/>
          <p:nvPr/>
        </p:nvSpPr>
        <p:spPr>
          <a:xfrm rot="16200000">
            <a:off x="-503619" y="4154849"/>
            <a:ext cx="2375913" cy="369332"/>
          </a:xfrm>
          <a:prstGeom prst="rect">
            <a:avLst/>
          </a:prstGeom>
          <a:noFill/>
        </p:spPr>
        <p:txBody>
          <a:bodyPr wrap="square" rtlCol="0">
            <a:spAutoFit/>
          </a:bodyPr>
          <a:lstStyle/>
          <a:p>
            <a:r>
              <a:rPr lang="en-GB" dirty="0">
                <a:solidFill>
                  <a:srgbClr val="FF0000"/>
                </a:solidFill>
              </a:rPr>
              <a:t>Selection structure</a:t>
            </a:r>
          </a:p>
        </p:txBody>
      </p:sp>
      <p:sp>
        <p:nvSpPr>
          <p:cNvPr id="27" name="TextBox 26">
            <a:extLst>
              <a:ext uri="{FF2B5EF4-FFF2-40B4-BE49-F238E27FC236}">
                <a16:creationId xmlns:a16="http://schemas.microsoft.com/office/drawing/2014/main" id="{BC5F72D1-6419-41F9-B24A-1C34604138D2}"/>
              </a:ext>
            </a:extLst>
          </p:cNvPr>
          <p:cNvSpPr txBox="1"/>
          <p:nvPr/>
        </p:nvSpPr>
        <p:spPr>
          <a:xfrm rot="16200000">
            <a:off x="45682" y="1959486"/>
            <a:ext cx="1293490" cy="369332"/>
          </a:xfrm>
          <a:prstGeom prst="rect">
            <a:avLst/>
          </a:prstGeom>
          <a:noFill/>
        </p:spPr>
        <p:txBody>
          <a:bodyPr wrap="square" lIns="0" rIns="0" rtlCol="0">
            <a:spAutoFit/>
          </a:bodyPr>
          <a:lstStyle/>
          <a:p>
            <a:pPr algn="ctr"/>
            <a:r>
              <a:rPr lang="en-GB" dirty="0">
                <a:solidFill>
                  <a:srgbClr val="FF0000"/>
                </a:solidFill>
              </a:rPr>
              <a:t>Sequence</a:t>
            </a:r>
          </a:p>
        </p:txBody>
      </p:sp>
      <p:sp>
        <p:nvSpPr>
          <p:cNvPr id="28" name="TextBox 27">
            <a:extLst>
              <a:ext uri="{FF2B5EF4-FFF2-40B4-BE49-F238E27FC236}">
                <a16:creationId xmlns:a16="http://schemas.microsoft.com/office/drawing/2014/main" id="{43A93E10-9CB4-47E4-9846-5DDEABA6DD96}"/>
              </a:ext>
            </a:extLst>
          </p:cNvPr>
          <p:cNvSpPr txBox="1"/>
          <p:nvPr/>
        </p:nvSpPr>
        <p:spPr>
          <a:xfrm>
            <a:off x="6639229" y="1727231"/>
            <a:ext cx="2148856" cy="338554"/>
          </a:xfrm>
          <a:prstGeom prst="rect">
            <a:avLst/>
          </a:prstGeom>
          <a:noFill/>
          <a:ln w="12700">
            <a:solidFill>
              <a:srgbClr val="FF0000"/>
            </a:solidFill>
          </a:ln>
        </p:spPr>
        <p:txBody>
          <a:bodyPr wrap="square" lIns="0" rIns="0" rtlCol="0" anchor="ctr" anchorCtr="0">
            <a:spAutoFit/>
          </a:bodyPr>
          <a:lstStyle/>
          <a:p>
            <a:pPr algn="ctr"/>
            <a:r>
              <a:rPr lang="en-GB" sz="1600" dirty="0">
                <a:solidFill>
                  <a:srgbClr val="FF0000"/>
                </a:solidFill>
              </a:rPr>
              <a:t>Assignment operators</a:t>
            </a:r>
          </a:p>
        </p:txBody>
      </p:sp>
      <p:sp>
        <p:nvSpPr>
          <p:cNvPr id="30" name="Rectangle 29">
            <a:extLst>
              <a:ext uri="{FF2B5EF4-FFF2-40B4-BE49-F238E27FC236}">
                <a16:creationId xmlns:a16="http://schemas.microsoft.com/office/drawing/2014/main" id="{F9717AFB-52B4-414E-8758-729B2B9E3575}"/>
              </a:ext>
            </a:extLst>
          </p:cNvPr>
          <p:cNvSpPr/>
          <p:nvPr/>
        </p:nvSpPr>
        <p:spPr>
          <a:xfrm>
            <a:off x="3004843" y="4460017"/>
            <a:ext cx="311150" cy="295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5BEE4A5-679D-4C71-AC47-69B1673CC39A}"/>
              </a:ext>
            </a:extLst>
          </p:cNvPr>
          <p:cNvSpPr/>
          <p:nvPr/>
        </p:nvSpPr>
        <p:spPr>
          <a:xfrm>
            <a:off x="3980005" y="2770152"/>
            <a:ext cx="311150" cy="295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a:extLst>
              <a:ext uri="{FF2B5EF4-FFF2-40B4-BE49-F238E27FC236}">
                <a16:creationId xmlns:a16="http://schemas.microsoft.com/office/drawing/2014/main" id="{CC6C1957-0E0E-4A70-AD98-BC3408D6ADA5}"/>
              </a:ext>
            </a:extLst>
          </p:cNvPr>
          <p:cNvCxnSpPr>
            <a:cxnSpLocks/>
          </p:cNvCxnSpPr>
          <p:nvPr/>
        </p:nvCxnSpPr>
        <p:spPr>
          <a:xfrm>
            <a:off x="2881668" y="2141783"/>
            <a:ext cx="483198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A64AE63-C68F-4A90-98C7-FA47D4978085}"/>
              </a:ext>
            </a:extLst>
          </p:cNvPr>
          <p:cNvCxnSpPr>
            <a:cxnSpLocks/>
            <a:stCxn id="4" idx="2"/>
          </p:cNvCxnSpPr>
          <p:nvPr/>
        </p:nvCxnSpPr>
        <p:spPr>
          <a:xfrm>
            <a:off x="2881668" y="2023528"/>
            <a:ext cx="0" cy="1142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CC587C-D6D0-4DEA-8D29-21B643F501D9}"/>
              </a:ext>
            </a:extLst>
          </p:cNvPr>
          <p:cNvCxnSpPr>
            <a:cxnSpLocks/>
          </p:cNvCxnSpPr>
          <p:nvPr/>
        </p:nvCxnSpPr>
        <p:spPr>
          <a:xfrm>
            <a:off x="3783279" y="2141783"/>
            <a:ext cx="0" cy="46044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0AC7306-9D88-4DA7-9035-A8EA5910914F}"/>
              </a:ext>
            </a:extLst>
          </p:cNvPr>
          <p:cNvCxnSpPr>
            <a:cxnSpLocks/>
          </p:cNvCxnSpPr>
          <p:nvPr/>
        </p:nvCxnSpPr>
        <p:spPr>
          <a:xfrm>
            <a:off x="7713657" y="2071673"/>
            <a:ext cx="0" cy="6611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26FBE25F-B7F2-4ED6-AB2F-D08F6367F7FA}"/>
              </a:ext>
            </a:extLst>
          </p:cNvPr>
          <p:cNvCxnSpPr>
            <a:cxnSpLocks/>
          </p:cNvCxnSpPr>
          <p:nvPr/>
        </p:nvCxnSpPr>
        <p:spPr>
          <a:xfrm>
            <a:off x="4135580" y="2686994"/>
            <a:ext cx="22765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39DB1F3-AE89-490F-81B2-31AB522506C7}"/>
              </a:ext>
            </a:extLst>
          </p:cNvPr>
          <p:cNvCxnSpPr>
            <a:cxnSpLocks/>
          </p:cNvCxnSpPr>
          <p:nvPr/>
        </p:nvCxnSpPr>
        <p:spPr>
          <a:xfrm>
            <a:off x="4135580" y="2686176"/>
            <a:ext cx="0" cy="90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88B7AC2-B44C-455F-816B-7A44B2CFA284}"/>
              </a:ext>
            </a:extLst>
          </p:cNvPr>
          <p:cNvCxnSpPr>
            <a:cxnSpLocks/>
          </p:cNvCxnSpPr>
          <p:nvPr/>
        </p:nvCxnSpPr>
        <p:spPr>
          <a:xfrm>
            <a:off x="3007559" y="3228518"/>
            <a:ext cx="340461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E5D4155-787D-4B10-9820-7561EFFCD5B2}"/>
              </a:ext>
            </a:extLst>
          </p:cNvPr>
          <p:cNvCxnSpPr>
            <a:cxnSpLocks/>
          </p:cNvCxnSpPr>
          <p:nvPr/>
        </p:nvCxnSpPr>
        <p:spPr>
          <a:xfrm flipV="1">
            <a:off x="3007559" y="3110836"/>
            <a:ext cx="0" cy="1176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058CF42-29DE-47E1-81A9-E51992B61F61}"/>
              </a:ext>
            </a:extLst>
          </p:cNvPr>
          <p:cNvCxnSpPr>
            <a:cxnSpLocks/>
          </p:cNvCxnSpPr>
          <p:nvPr/>
        </p:nvCxnSpPr>
        <p:spPr>
          <a:xfrm>
            <a:off x="5732213" y="4123822"/>
            <a:ext cx="679959" cy="43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6E464EF-1E05-4E87-AED4-45D08FDF5615}"/>
              </a:ext>
            </a:extLst>
          </p:cNvPr>
          <p:cNvCxnSpPr>
            <a:cxnSpLocks/>
          </p:cNvCxnSpPr>
          <p:nvPr/>
        </p:nvCxnSpPr>
        <p:spPr>
          <a:xfrm flipV="1">
            <a:off x="5736679" y="4128037"/>
            <a:ext cx="0" cy="27864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337E2488-EA3B-4C0A-8307-BD200D91F308}"/>
              </a:ext>
            </a:extLst>
          </p:cNvPr>
          <p:cNvSpPr/>
          <p:nvPr/>
        </p:nvSpPr>
        <p:spPr>
          <a:xfrm>
            <a:off x="5576638" y="4421918"/>
            <a:ext cx="311150" cy="29559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a:extLst>
              <a:ext uri="{FF2B5EF4-FFF2-40B4-BE49-F238E27FC236}">
                <a16:creationId xmlns:a16="http://schemas.microsoft.com/office/drawing/2014/main" id="{D633A010-6DB2-4144-B568-25E9CDBB23ED}"/>
              </a:ext>
            </a:extLst>
          </p:cNvPr>
          <p:cNvCxnSpPr>
            <a:cxnSpLocks/>
          </p:cNvCxnSpPr>
          <p:nvPr/>
        </p:nvCxnSpPr>
        <p:spPr>
          <a:xfrm flipH="1">
            <a:off x="1405812" y="2602230"/>
            <a:ext cx="237746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3600092-2F95-4C43-B7A9-ECEF435228CE}"/>
              </a:ext>
            </a:extLst>
          </p:cNvPr>
          <p:cNvCxnSpPr>
            <a:cxnSpLocks/>
          </p:cNvCxnSpPr>
          <p:nvPr/>
        </p:nvCxnSpPr>
        <p:spPr>
          <a:xfrm flipV="1">
            <a:off x="1405812" y="2602231"/>
            <a:ext cx="0" cy="175119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8035F0A-A868-49B6-83D3-7C7929C206D2}"/>
              </a:ext>
            </a:extLst>
          </p:cNvPr>
          <p:cNvCxnSpPr>
            <a:cxnSpLocks/>
          </p:cNvCxnSpPr>
          <p:nvPr/>
        </p:nvCxnSpPr>
        <p:spPr>
          <a:xfrm flipH="1">
            <a:off x="1405813" y="4353430"/>
            <a:ext cx="176342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56BDB61-476F-43CC-80AF-A70756F4ABFE}"/>
              </a:ext>
            </a:extLst>
          </p:cNvPr>
          <p:cNvCxnSpPr>
            <a:cxnSpLocks/>
          </p:cNvCxnSpPr>
          <p:nvPr/>
        </p:nvCxnSpPr>
        <p:spPr>
          <a:xfrm flipV="1">
            <a:off x="3169241" y="4353430"/>
            <a:ext cx="0" cy="112595"/>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7592B7A5-7D59-42C4-81ED-FBBE396045D1}"/>
              </a:ext>
            </a:extLst>
          </p:cNvPr>
          <p:cNvCxnSpPr>
            <a:cxnSpLocks/>
          </p:cNvCxnSpPr>
          <p:nvPr/>
        </p:nvCxnSpPr>
        <p:spPr>
          <a:xfrm>
            <a:off x="4003861" y="5225484"/>
            <a:ext cx="240831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1782F63-F760-4FC7-B40D-DCB0CE1E5BF5}"/>
              </a:ext>
            </a:extLst>
          </p:cNvPr>
          <p:cNvCxnSpPr>
            <a:cxnSpLocks/>
          </p:cNvCxnSpPr>
          <p:nvPr/>
        </p:nvCxnSpPr>
        <p:spPr>
          <a:xfrm>
            <a:off x="3938854" y="3777883"/>
            <a:ext cx="236844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B9F6B5F6-9E37-4BC9-A9F7-362A58D5B6B0}"/>
              </a:ext>
            </a:extLst>
          </p:cNvPr>
          <p:cNvCxnSpPr>
            <a:cxnSpLocks/>
          </p:cNvCxnSpPr>
          <p:nvPr/>
        </p:nvCxnSpPr>
        <p:spPr>
          <a:xfrm flipV="1">
            <a:off x="3938853" y="3635625"/>
            <a:ext cx="0" cy="142258"/>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CA5CE40A-C859-4FD9-A83E-68B9B759C331}"/>
              </a:ext>
            </a:extLst>
          </p:cNvPr>
          <p:cNvCxnSpPr>
            <a:cxnSpLocks/>
          </p:cNvCxnSpPr>
          <p:nvPr/>
        </p:nvCxnSpPr>
        <p:spPr>
          <a:xfrm flipV="1">
            <a:off x="6307298" y="4184153"/>
            <a:ext cx="0" cy="104107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D207C88-6E41-420C-8C6F-317DDBB2149E}"/>
              </a:ext>
            </a:extLst>
          </p:cNvPr>
          <p:cNvCxnSpPr>
            <a:cxnSpLocks/>
          </p:cNvCxnSpPr>
          <p:nvPr/>
        </p:nvCxnSpPr>
        <p:spPr>
          <a:xfrm flipV="1">
            <a:off x="6307298" y="3777883"/>
            <a:ext cx="0" cy="28586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21D01292-1FA7-45FD-9CF3-B03727D5F31F}"/>
              </a:ext>
            </a:extLst>
          </p:cNvPr>
          <p:cNvSpPr/>
          <p:nvPr/>
        </p:nvSpPr>
        <p:spPr>
          <a:xfrm rot="5400000">
            <a:off x="6270083" y="4100963"/>
            <a:ext cx="120147" cy="45719"/>
          </a:xfrm>
          <a:custGeom>
            <a:avLst/>
            <a:gdLst>
              <a:gd name="connsiteX0" fmla="*/ 0 w 233058"/>
              <a:gd name="connsiteY0" fmla="*/ 88684 h 177368"/>
              <a:gd name="connsiteX1" fmla="*/ 116529 w 233058"/>
              <a:gd name="connsiteY1" fmla="*/ 0 h 177368"/>
              <a:gd name="connsiteX2" fmla="*/ 233058 w 233058"/>
              <a:gd name="connsiteY2" fmla="*/ 88684 h 177368"/>
              <a:gd name="connsiteX3" fmla="*/ 116529 w 233058"/>
              <a:gd name="connsiteY3" fmla="*/ 177368 h 177368"/>
              <a:gd name="connsiteX4" fmla="*/ 0 w 233058"/>
              <a:gd name="connsiteY4" fmla="*/ 88684 h 177368"/>
              <a:gd name="connsiteX0" fmla="*/ 116529 w 233058"/>
              <a:gd name="connsiteY0" fmla="*/ 177368 h 268808"/>
              <a:gd name="connsiteX1" fmla="*/ 0 w 233058"/>
              <a:gd name="connsiteY1" fmla="*/ 88684 h 268808"/>
              <a:gd name="connsiteX2" fmla="*/ 116529 w 233058"/>
              <a:gd name="connsiteY2" fmla="*/ 0 h 268808"/>
              <a:gd name="connsiteX3" fmla="*/ 233058 w 233058"/>
              <a:gd name="connsiteY3" fmla="*/ 88684 h 268808"/>
              <a:gd name="connsiteX4" fmla="*/ 207969 w 233058"/>
              <a:gd name="connsiteY4" fmla="*/ 268808 h 268808"/>
              <a:gd name="connsiteX0" fmla="*/ 0 w 233058"/>
              <a:gd name="connsiteY0" fmla="*/ 88684 h 268808"/>
              <a:gd name="connsiteX1" fmla="*/ 116529 w 233058"/>
              <a:gd name="connsiteY1" fmla="*/ 0 h 268808"/>
              <a:gd name="connsiteX2" fmla="*/ 233058 w 233058"/>
              <a:gd name="connsiteY2" fmla="*/ 88684 h 268808"/>
              <a:gd name="connsiteX3" fmla="*/ 207969 w 233058"/>
              <a:gd name="connsiteY3" fmla="*/ 268808 h 268808"/>
              <a:gd name="connsiteX0" fmla="*/ 0 w 233058"/>
              <a:gd name="connsiteY0" fmla="*/ 88684 h 88684"/>
              <a:gd name="connsiteX1" fmla="*/ 116529 w 233058"/>
              <a:gd name="connsiteY1" fmla="*/ 0 h 88684"/>
              <a:gd name="connsiteX2" fmla="*/ 233058 w 233058"/>
              <a:gd name="connsiteY2" fmla="*/ 88684 h 88684"/>
            </a:gdLst>
            <a:ahLst/>
            <a:cxnLst>
              <a:cxn ang="0">
                <a:pos x="connsiteX0" y="connsiteY0"/>
              </a:cxn>
              <a:cxn ang="0">
                <a:pos x="connsiteX1" y="connsiteY1"/>
              </a:cxn>
              <a:cxn ang="0">
                <a:pos x="connsiteX2" y="connsiteY2"/>
              </a:cxn>
            </a:cxnLst>
            <a:rect l="l" t="t" r="r" b="b"/>
            <a:pathLst>
              <a:path w="233058" h="88684">
                <a:moveTo>
                  <a:pt x="0" y="88684"/>
                </a:moveTo>
                <a:cubicBezTo>
                  <a:pt x="0" y="39705"/>
                  <a:pt x="52172" y="0"/>
                  <a:pt x="116529" y="0"/>
                </a:cubicBezTo>
                <a:cubicBezTo>
                  <a:pt x="180886" y="0"/>
                  <a:pt x="233058" y="39705"/>
                  <a:pt x="233058" y="88684"/>
                </a:cubicBezTo>
              </a:path>
            </a:pathLst>
          </a:cu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6872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403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08E2E3-8D3F-4AF1-A9B3-4E911818414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2" name="Text Placeholder 1">
            <a:extLst>
              <a:ext uri="{FF2B5EF4-FFF2-40B4-BE49-F238E27FC236}">
                <a16:creationId xmlns:a16="http://schemas.microsoft.com/office/drawing/2014/main" id="{F7A0FE14-7324-43BA-B400-744EC5527918}"/>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C36D25F2-30D4-4F7B-8950-884D437BEA8F}"/>
              </a:ext>
            </a:extLst>
          </p:cNvPr>
          <p:cNvSpPr>
            <a:spLocks noGrp="1"/>
          </p:cNvSpPr>
          <p:nvPr>
            <p:ph type="body" sz="quarter" idx="14"/>
          </p:nvPr>
        </p:nvSpPr>
        <p:spPr/>
        <p:txBody>
          <a:bodyPr/>
          <a:lstStyle/>
          <a:p>
            <a:r>
              <a:rPr lang="en-GB" dirty="0">
                <a:solidFill>
                  <a:schemeClr val="bg1"/>
                </a:solidFill>
              </a:rPr>
              <a:t>Control structures choose the direction which a program will take based on the values of variables</a:t>
            </a:r>
          </a:p>
          <a:p>
            <a:pPr lvl="1"/>
            <a:r>
              <a:rPr lang="en-GB" dirty="0">
                <a:solidFill>
                  <a:srgbClr val="BBBAA4"/>
                </a:solidFill>
              </a:rPr>
              <a:t>What are the </a:t>
            </a:r>
            <a:r>
              <a:rPr lang="en-GB" b="1" dirty="0">
                <a:solidFill>
                  <a:srgbClr val="BBBAA4"/>
                </a:solidFill>
              </a:rPr>
              <a:t>three </a:t>
            </a:r>
            <a:br>
              <a:rPr lang="en-GB" b="1" dirty="0">
                <a:solidFill>
                  <a:srgbClr val="BBBAA4"/>
                </a:solidFill>
              </a:rPr>
            </a:br>
            <a:r>
              <a:rPr lang="en-GB" dirty="0">
                <a:solidFill>
                  <a:srgbClr val="BBBAA4"/>
                </a:solidFill>
              </a:rPr>
              <a:t>basic control </a:t>
            </a:r>
            <a:br>
              <a:rPr lang="en-GB" dirty="0">
                <a:solidFill>
                  <a:srgbClr val="BBBAA4"/>
                </a:solidFill>
              </a:rPr>
            </a:br>
            <a:r>
              <a:rPr lang="en-GB" dirty="0">
                <a:solidFill>
                  <a:srgbClr val="BBBAA4"/>
                </a:solidFill>
              </a:rPr>
              <a:t>structures used </a:t>
            </a:r>
            <a:br>
              <a:rPr lang="en-GB" dirty="0">
                <a:solidFill>
                  <a:srgbClr val="BBBAA4"/>
                </a:solidFill>
              </a:rPr>
            </a:br>
            <a:r>
              <a:rPr lang="en-GB" dirty="0">
                <a:solidFill>
                  <a:srgbClr val="BBBAA4"/>
                </a:solidFill>
              </a:rPr>
              <a:t>in programming?</a:t>
            </a:r>
          </a:p>
          <a:p>
            <a:pPr lvl="1"/>
            <a:r>
              <a:rPr lang="en-GB" dirty="0">
                <a:solidFill>
                  <a:srgbClr val="BBBAA4"/>
                </a:solidFill>
              </a:rPr>
              <a:t>What are </a:t>
            </a:r>
            <a:r>
              <a:rPr lang="en-GB" b="1" dirty="0">
                <a:solidFill>
                  <a:srgbClr val="BBBAA4"/>
                </a:solidFill>
              </a:rPr>
              <a:t>three </a:t>
            </a:r>
            <a:br>
              <a:rPr lang="en-GB" b="1" dirty="0">
                <a:solidFill>
                  <a:srgbClr val="BBBAA4"/>
                </a:solidFill>
              </a:rPr>
            </a:br>
            <a:r>
              <a:rPr lang="en-GB" dirty="0">
                <a:solidFill>
                  <a:srgbClr val="BBBAA4"/>
                </a:solidFill>
              </a:rPr>
              <a:t>operators used </a:t>
            </a:r>
            <a:br>
              <a:rPr lang="en-GB" dirty="0">
                <a:solidFill>
                  <a:srgbClr val="BBBAA4"/>
                </a:solidFill>
              </a:rPr>
            </a:br>
            <a:r>
              <a:rPr lang="en-GB" dirty="0">
                <a:solidFill>
                  <a:srgbClr val="BBBAA4"/>
                </a:solidFill>
              </a:rPr>
              <a:t>in Boolean </a:t>
            </a:r>
            <a:br>
              <a:rPr lang="en-GB" dirty="0">
                <a:solidFill>
                  <a:srgbClr val="BBBAA4"/>
                </a:solidFill>
              </a:rPr>
            </a:br>
            <a:r>
              <a:rPr lang="en-GB" dirty="0">
                <a:solidFill>
                  <a:srgbClr val="BBBAA4"/>
                </a:solidFill>
              </a:rPr>
              <a:t>expressions?</a:t>
            </a:r>
          </a:p>
        </p:txBody>
      </p:sp>
      <p:pic>
        <p:nvPicPr>
          <p:cNvPr id="9" name="Graphic 8">
            <a:extLst>
              <a:ext uri="{FF2B5EF4-FFF2-40B4-BE49-F238E27FC236}">
                <a16:creationId xmlns:a16="http://schemas.microsoft.com/office/drawing/2014/main" id="{58EB50E1-B0CE-4F30-BEDD-1F3D9A98B2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552455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A0FE14-7324-43BA-B400-744EC5527918}"/>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C36D25F2-30D4-4F7B-8950-884D437BEA8F}"/>
              </a:ext>
            </a:extLst>
          </p:cNvPr>
          <p:cNvSpPr>
            <a:spLocks noGrp="1"/>
          </p:cNvSpPr>
          <p:nvPr>
            <p:ph type="body" sz="quarter" idx="14"/>
          </p:nvPr>
        </p:nvSpPr>
        <p:spPr/>
        <p:txBody>
          <a:bodyPr/>
          <a:lstStyle/>
          <a:p>
            <a:r>
              <a:rPr lang="en-GB" dirty="0"/>
              <a:t>What are the </a:t>
            </a:r>
            <a:r>
              <a:rPr lang="en-GB" b="1" dirty="0"/>
              <a:t>three </a:t>
            </a:r>
            <a:r>
              <a:rPr lang="en-GB" dirty="0"/>
              <a:t>basic control structures used </a:t>
            </a:r>
            <a:br>
              <a:rPr lang="en-GB" dirty="0"/>
            </a:br>
            <a:r>
              <a:rPr lang="en-GB" dirty="0"/>
              <a:t>in programming?</a:t>
            </a:r>
          </a:p>
          <a:p>
            <a:pPr lvl="1"/>
            <a:r>
              <a:rPr lang="en-GB" dirty="0">
                <a:solidFill>
                  <a:srgbClr val="FF0000"/>
                </a:solidFill>
              </a:rPr>
              <a:t>Sequence, selection and iteration</a:t>
            </a:r>
          </a:p>
          <a:p>
            <a:r>
              <a:rPr lang="en-GB" dirty="0"/>
              <a:t>What are </a:t>
            </a:r>
            <a:r>
              <a:rPr lang="en-GB" b="1" dirty="0"/>
              <a:t>three </a:t>
            </a:r>
            <a:r>
              <a:rPr lang="en-GB" dirty="0"/>
              <a:t>operators used in </a:t>
            </a:r>
            <a:br>
              <a:rPr lang="en-GB" dirty="0"/>
            </a:br>
            <a:r>
              <a:rPr lang="en-GB" dirty="0"/>
              <a:t>Boolean expressions?</a:t>
            </a:r>
          </a:p>
          <a:p>
            <a:pPr lvl="1"/>
            <a:r>
              <a:rPr lang="en-GB" dirty="0">
                <a:solidFill>
                  <a:srgbClr val="FF0000"/>
                </a:solidFill>
              </a:rPr>
              <a:t>AND, OR, NOT</a:t>
            </a:r>
          </a:p>
        </p:txBody>
      </p:sp>
    </p:spTree>
    <p:extLst>
      <p:ext uri="{BB962C8B-B14F-4D97-AF65-F5344CB8AC3E}">
        <p14:creationId xmlns:p14="http://schemas.microsoft.com/office/powerpoint/2010/main" val="327568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8382E51-703E-4314-89A5-B3401B3FDBB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9224"/>
            <a:ext cx="9144000" cy="6208776"/>
          </a:xfrm>
          <a:prstGeom prst="rect">
            <a:avLst/>
          </a:prstGeom>
        </p:spPr>
      </p:pic>
      <p:sp>
        <p:nvSpPr>
          <p:cNvPr id="3" name="Text Placeholder 2"/>
          <p:cNvSpPr>
            <a:spLocks noGrp="1"/>
          </p:cNvSpPr>
          <p:nvPr>
            <p:ph type="body" sz="quarter" idx="13"/>
          </p:nvPr>
        </p:nvSpPr>
        <p:spPr>
          <a:prstGeom prst="rect">
            <a:avLst/>
          </a:prstGeom>
        </p:spPr>
        <p:txBody>
          <a:bodyPr/>
          <a:lstStyle/>
          <a:p>
            <a:r>
              <a:rPr lang="en-GB" dirty="0">
                <a:solidFill>
                  <a:schemeClr val="bg1"/>
                </a:solidFill>
              </a:rPr>
              <a:t>Sequence</a:t>
            </a:r>
            <a:endParaRPr lang="en-GB" sz="4000" dirty="0">
              <a:solidFill>
                <a:schemeClr val="bg1"/>
              </a:solidFill>
            </a:endParaRPr>
          </a:p>
        </p:txBody>
      </p:sp>
      <p:sp>
        <p:nvSpPr>
          <p:cNvPr id="4" name="Text Placeholder 3"/>
          <p:cNvSpPr>
            <a:spLocks noGrp="1"/>
          </p:cNvSpPr>
          <p:nvPr>
            <p:ph type="body" sz="quarter" idx="14"/>
          </p:nvPr>
        </p:nvSpPr>
        <p:spPr>
          <a:prstGeom prst="rect">
            <a:avLst/>
          </a:prstGeom>
        </p:spPr>
        <p:txBody>
          <a:bodyPr/>
          <a:lstStyle/>
          <a:p>
            <a:r>
              <a:rPr lang="en-GB" dirty="0">
                <a:solidFill>
                  <a:schemeClr val="bg1"/>
                </a:solidFill>
              </a:rPr>
              <a:t>The statements are executed </a:t>
            </a:r>
            <a:br>
              <a:rPr lang="en-GB" dirty="0">
                <a:solidFill>
                  <a:schemeClr val="bg1"/>
                </a:solidFill>
              </a:rPr>
            </a:br>
            <a:r>
              <a:rPr lang="en-GB" dirty="0">
                <a:solidFill>
                  <a:schemeClr val="bg1"/>
                </a:solidFill>
              </a:rPr>
              <a:t>one by one in the order they </a:t>
            </a:r>
            <a:br>
              <a:rPr lang="en-GB" dirty="0">
                <a:solidFill>
                  <a:schemeClr val="bg1"/>
                </a:solidFill>
              </a:rPr>
            </a:br>
            <a:r>
              <a:rPr lang="en-GB" dirty="0">
                <a:solidFill>
                  <a:schemeClr val="bg1"/>
                </a:solidFill>
              </a:rPr>
              <a:t>are written:</a:t>
            </a:r>
          </a:p>
          <a:p>
            <a:pPr marL="0" indent="0">
              <a:spcAft>
                <a:spcPts val="600"/>
              </a:spcAft>
              <a:buNone/>
            </a:pPr>
            <a:r>
              <a:rPr lang="en-GB" dirty="0">
                <a:solidFill>
                  <a:schemeClr val="tx1"/>
                </a:solidFill>
              </a:rPr>
              <a:t>	</a:t>
            </a:r>
            <a:r>
              <a:rPr lang="en-GB" sz="2000" dirty="0">
                <a:solidFill>
                  <a:schemeClr val="bg1"/>
                </a:solidFill>
                <a:latin typeface="Consolas" panose="020B0609020204030204" pitchFamily="49" charset="0"/>
              </a:rPr>
              <a:t>mark1 </a:t>
            </a:r>
            <a:r>
              <a:rPr lang="en-GB" sz="2000" dirty="0">
                <a:solidFill>
                  <a:schemeClr val="bg1"/>
                </a:solidFill>
                <a:latin typeface="Consolas" panose="020B0609020204030204" pitchFamily="49" charset="0"/>
                <a:cs typeface="Calibri" panose="020F0502020204030204" pitchFamily="34" charset="0"/>
                <a:sym typeface="Wingdings" panose="05000000000000000000" pitchFamily="2" charset="2"/>
              </a:rPr>
              <a:t>←</a:t>
            </a:r>
            <a:r>
              <a:rPr lang="en-GB" sz="2000" dirty="0">
                <a:solidFill>
                  <a:schemeClr val="bg1"/>
                </a:solidFill>
                <a:latin typeface="Consolas" panose="020B0609020204030204" pitchFamily="49" charset="0"/>
              </a:rPr>
              <a:t> 78</a:t>
            </a:r>
          </a:p>
          <a:p>
            <a:pPr marL="0" indent="0">
              <a:spcAft>
                <a:spcPts val="600"/>
              </a:spcAft>
              <a:buNone/>
            </a:pPr>
            <a:r>
              <a:rPr lang="en-GB" sz="2000" dirty="0">
                <a:solidFill>
                  <a:schemeClr val="bg1"/>
                </a:solidFill>
                <a:latin typeface="Consolas" panose="020B0609020204030204" pitchFamily="49" charset="0"/>
              </a:rPr>
              <a:t>	mark2 </a:t>
            </a:r>
            <a:r>
              <a:rPr lang="en-GB" sz="2000" dirty="0">
                <a:solidFill>
                  <a:schemeClr val="bg1"/>
                </a:solidFill>
                <a:latin typeface="Consolas" panose="020B0609020204030204" pitchFamily="49" charset="0"/>
                <a:cs typeface="Calibri" panose="020F0502020204030204" pitchFamily="34" charset="0"/>
                <a:sym typeface="Wingdings" panose="05000000000000000000" pitchFamily="2" charset="2"/>
              </a:rPr>
              <a:t>←</a:t>
            </a:r>
            <a:r>
              <a:rPr lang="en-GB" sz="2000" dirty="0">
                <a:solidFill>
                  <a:schemeClr val="bg1"/>
                </a:solidFill>
                <a:latin typeface="Consolas" panose="020B0609020204030204" pitchFamily="49" charset="0"/>
                <a:sym typeface="Wingdings" panose="05000000000000000000" pitchFamily="2" charset="2"/>
              </a:rPr>
              <a:t> 67</a:t>
            </a:r>
          </a:p>
          <a:p>
            <a:pPr marL="0" indent="0">
              <a:spcAft>
                <a:spcPts val="600"/>
              </a:spcAft>
              <a:buNone/>
            </a:pPr>
            <a:r>
              <a:rPr lang="en-GB" sz="2000" dirty="0">
                <a:solidFill>
                  <a:schemeClr val="bg1"/>
                </a:solidFill>
                <a:latin typeface="Consolas" panose="020B0609020204030204" pitchFamily="49" charset="0"/>
                <a:sym typeface="Wingdings" panose="05000000000000000000" pitchFamily="2" charset="2"/>
              </a:rPr>
              <a:t>	total </a:t>
            </a:r>
            <a:r>
              <a:rPr lang="en-GB" sz="2000" dirty="0">
                <a:solidFill>
                  <a:schemeClr val="bg1"/>
                </a:solidFill>
                <a:latin typeface="Consolas" panose="020B0609020204030204" pitchFamily="49" charset="0"/>
                <a:cs typeface="Calibri" panose="020F0502020204030204" pitchFamily="34" charset="0"/>
                <a:sym typeface="Wingdings" panose="05000000000000000000" pitchFamily="2" charset="2"/>
              </a:rPr>
              <a:t>←</a:t>
            </a:r>
            <a:r>
              <a:rPr lang="en-GB" sz="2000" dirty="0">
                <a:solidFill>
                  <a:schemeClr val="bg1"/>
                </a:solidFill>
                <a:latin typeface="Consolas" panose="020B0609020204030204" pitchFamily="49" charset="0"/>
                <a:sym typeface="Wingdings" panose="05000000000000000000" pitchFamily="2" charset="2"/>
              </a:rPr>
              <a:t> mark1 + mark2</a:t>
            </a:r>
          </a:p>
          <a:p>
            <a:pPr marL="0" indent="0">
              <a:spcAft>
                <a:spcPts val="600"/>
              </a:spcAft>
              <a:buNone/>
            </a:pPr>
            <a:r>
              <a:rPr lang="en-GB" sz="2000" dirty="0">
                <a:solidFill>
                  <a:schemeClr val="bg1"/>
                </a:solidFill>
                <a:latin typeface="Consolas" panose="020B0609020204030204" pitchFamily="49" charset="0"/>
                <a:sym typeface="Wingdings" panose="05000000000000000000" pitchFamily="2" charset="2"/>
              </a:rPr>
              <a:t>	average </a:t>
            </a:r>
            <a:r>
              <a:rPr lang="en-GB" sz="2000" dirty="0">
                <a:solidFill>
                  <a:schemeClr val="bg1"/>
                </a:solidFill>
                <a:latin typeface="Consolas" panose="020B0609020204030204" pitchFamily="49" charset="0"/>
                <a:cs typeface="Calibri" panose="020F0502020204030204" pitchFamily="34" charset="0"/>
                <a:sym typeface="Wingdings" panose="05000000000000000000" pitchFamily="2" charset="2"/>
              </a:rPr>
              <a:t>←</a:t>
            </a:r>
            <a:r>
              <a:rPr lang="en-GB" sz="2000" dirty="0">
                <a:solidFill>
                  <a:schemeClr val="bg1"/>
                </a:solidFill>
                <a:latin typeface="Consolas" panose="020B0609020204030204" pitchFamily="49" charset="0"/>
                <a:sym typeface="Wingdings" panose="05000000000000000000" pitchFamily="2" charset="2"/>
              </a:rPr>
              <a:t> total / 2</a:t>
            </a:r>
          </a:p>
          <a:p>
            <a:pPr marL="0" indent="0">
              <a:spcAft>
                <a:spcPts val="600"/>
              </a:spcAft>
              <a:buNone/>
            </a:pPr>
            <a:r>
              <a:rPr lang="en-GB" sz="2000" dirty="0">
                <a:solidFill>
                  <a:schemeClr val="bg1"/>
                </a:solidFill>
                <a:latin typeface="Consolas" panose="020B0609020204030204" pitchFamily="49" charset="0"/>
                <a:sym typeface="Wingdings" panose="05000000000000000000" pitchFamily="2" charset="2"/>
              </a:rPr>
              <a:t>	OUTPUT average</a:t>
            </a:r>
          </a:p>
          <a:p>
            <a:pPr marL="0" indent="0">
              <a:spcAft>
                <a:spcPts val="600"/>
              </a:spcAft>
              <a:buNone/>
            </a:pPr>
            <a:endParaRPr lang="en-GB" sz="2000" dirty="0">
              <a:solidFill>
                <a:srgbClr val="E37422"/>
              </a:solidFill>
            </a:endParaRPr>
          </a:p>
          <a:p>
            <a:endParaRPr lang="en-GB" sz="2000" dirty="0">
              <a:solidFill>
                <a:schemeClr val="tx1"/>
              </a:solidFill>
            </a:endParaRPr>
          </a:p>
        </p:txBody>
      </p:sp>
      <p:pic>
        <p:nvPicPr>
          <p:cNvPr id="8" name="Graphic 7">
            <a:extLst>
              <a:ext uri="{FF2B5EF4-FFF2-40B4-BE49-F238E27FC236}">
                <a16:creationId xmlns:a16="http://schemas.microsoft.com/office/drawing/2014/main" id="{A7FA9F28-C7E8-4842-84FB-33E7AEC165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568578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0A0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95CCF7-747C-48A6-B673-0630DB5E36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88"/>
          <a:stretch/>
        </p:blipFill>
        <p:spPr>
          <a:xfrm>
            <a:off x="0" y="649224"/>
            <a:ext cx="9144000" cy="6208776"/>
          </a:xfrm>
          <a:prstGeom prst="rect">
            <a:avLst/>
          </a:prstGeom>
        </p:spPr>
      </p:pic>
      <p:sp>
        <p:nvSpPr>
          <p:cNvPr id="3" name="Text Placeholder 2"/>
          <p:cNvSpPr>
            <a:spLocks noGrp="1"/>
          </p:cNvSpPr>
          <p:nvPr>
            <p:ph type="body" sz="quarter" idx="13"/>
          </p:nvPr>
        </p:nvSpPr>
        <p:spPr>
          <a:prstGeom prst="rect">
            <a:avLst/>
          </a:prstGeom>
        </p:spPr>
        <p:txBody>
          <a:bodyPr/>
          <a:lstStyle/>
          <a:p>
            <a:r>
              <a:rPr lang="en-GB" dirty="0">
                <a:solidFill>
                  <a:schemeClr val="bg1"/>
                </a:solidFill>
              </a:rPr>
              <a:t>Selection</a:t>
            </a:r>
            <a:endParaRPr lang="en-GB" sz="4000" dirty="0">
              <a:solidFill>
                <a:schemeClr val="bg1"/>
              </a:solidFill>
            </a:endParaRPr>
          </a:p>
        </p:txBody>
      </p:sp>
      <p:sp>
        <p:nvSpPr>
          <p:cNvPr id="4" name="Text Placeholder 3"/>
          <p:cNvSpPr>
            <a:spLocks noGrp="1"/>
          </p:cNvSpPr>
          <p:nvPr>
            <p:ph type="body" sz="quarter" idx="14"/>
          </p:nvPr>
        </p:nvSpPr>
        <p:spPr>
          <a:xfrm>
            <a:off x="724280" y="1704179"/>
            <a:ext cx="7797230" cy="4480721"/>
          </a:xfrm>
          <a:prstGeom prst="rect">
            <a:avLst/>
          </a:prstGeom>
        </p:spPr>
        <p:txBody>
          <a:bodyPr/>
          <a:lstStyle/>
          <a:p>
            <a:r>
              <a:rPr lang="en-GB" dirty="0">
                <a:solidFill>
                  <a:schemeClr val="bg1"/>
                </a:solidFill>
              </a:rPr>
              <a:t>An IF statement is a </a:t>
            </a:r>
            <a:r>
              <a:rPr lang="en-GB" dirty="0">
                <a:solidFill>
                  <a:srgbClr val="E66C34"/>
                </a:solidFill>
              </a:rPr>
              <a:t>selection</a:t>
            </a:r>
            <a:r>
              <a:rPr lang="en-GB" dirty="0"/>
              <a:t> </a:t>
            </a:r>
            <a:r>
              <a:rPr lang="en-GB" dirty="0">
                <a:solidFill>
                  <a:schemeClr val="bg1"/>
                </a:solidFill>
              </a:rPr>
              <a:t>statement </a:t>
            </a:r>
          </a:p>
          <a:p>
            <a:r>
              <a:rPr lang="en-GB" dirty="0">
                <a:solidFill>
                  <a:schemeClr val="bg1"/>
                </a:solidFill>
              </a:rPr>
              <a:t>The next statement to be executed depends on whether the condition being tested is True or False</a:t>
            </a:r>
          </a:p>
          <a:p>
            <a:pPr marL="0" indent="0">
              <a:spcAft>
                <a:spcPts val="600"/>
              </a:spcAft>
              <a:buNone/>
            </a:pPr>
            <a:r>
              <a:rPr lang="en-GB" dirty="0">
                <a:solidFill>
                  <a:schemeClr val="tx1"/>
                </a:solidFill>
              </a:rPr>
              <a:t>	</a:t>
            </a:r>
            <a:r>
              <a:rPr lang="en-GB" sz="2000" dirty="0">
                <a:solidFill>
                  <a:srgbClr val="E66C34"/>
                </a:solidFill>
                <a:latin typeface="Consolas" panose="020B0609020204030204" pitchFamily="49" charset="0"/>
              </a:rPr>
              <a:t>IF average </a:t>
            </a:r>
            <a:r>
              <a:rPr lang="en-GB" sz="2000" dirty="0">
                <a:solidFill>
                  <a:srgbClr val="E66C34"/>
                </a:solidFill>
                <a:latin typeface="Calibri" panose="020F0502020204030204" pitchFamily="34" charset="0"/>
                <a:cs typeface="Calibri" panose="020F0502020204030204" pitchFamily="34" charset="0"/>
              </a:rPr>
              <a:t>&gt;=</a:t>
            </a:r>
            <a:r>
              <a:rPr lang="en-GB" sz="2000" dirty="0">
                <a:solidFill>
                  <a:srgbClr val="E66C34"/>
                </a:solidFill>
                <a:latin typeface="Consolas" panose="020B0609020204030204" pitchFamily="49" charset="0"/>
              </a:rPr>
              <a:t> 80</a:t>
            </a:r>
          </a:p>
          <a:p>
            <a:pPr marL="0" indent="0">
              <a:spcAft>
                <a:spcPts val="600"/>
              </a:spcAft>
              <a:buNone/>
            </a:pPr>
            <a:r>
              <a:rPr lang="en-GB" sz="2000" dirty="0">
                <a:solidFill>
                  <a:srgbClr val="E66C34"/>
                </a:solidFill>
                <a:latin typeface="Consolas" panose="020B0609020204030204" pitchFamily="49" charset="0"/>
              </a:rPr>
              <a:t>	  THEN</a:t>
            </a:r>
          </a:p>
          <a:p>
            <a:pPr marL="0" indent="0">
              <a:spcAft>
                <a:spcPts val="600"/>
              </a:spcAft>
              <a:buNone/>
            </a:pPr>
            <a:r>
              <a:rPr lang="en-GB" sz="2000" dirty="0">
                <a:solidFill>
                  <a:srgbClr val="E66C34"/>
                </a:solidFill>
                <a:latin typeface="Consolas" panose="020B0609020204030204" pitchFamily="49" charset="0"/>
              </a:rPr>
              <a:t>	    OUTPUT "Distinction"</a:t>
            </a:r>
          </a:p>
          <a:p>
            <a:pPr marL="0" indent="0">
              <a:spcAft>
                <a:spcPts val="600"/>
              </a:spcAft>
              <a:buNone/>
            </a:pPr>
            <a:r>
              <a:rPr lang="en-GB" sz="2000" dirty="0">
                <a:solidFill>
                  <a:srgbClr val="E66C34"/>
                </a:solidFill>
                <a:latin typeface="Consolas" panose="020B0609020204030204" pitchFamily="49" charset="0"/>
              </a:rPr>
              <a:t>	  ELSE</a:t>
            </a:r>
          </a:p>
          <a:p>
            <a:pPr marL="0" indent="0">
              <a:spcAft>
                <a:spcPts val="600"/>
              </a:spcAft>
              <a:buNone/>
            </a:pPr>
            <a:r>
              <a:rPr lang="en-GB" sz="2000" dirty="0">
                <a:solidFill>
                  <a:srgbClr val="E66C34"/>
                </a:solidFill>
                <a:latin typeface="Consolas" panose="020B0609020204030204" pitchFamily="49" charset="0"/>
              </a:rPr>
              <a:t>	    OUTPUT "Pass"</a:t>
            </a:r>
          </a:p>
          <a:p>
            <a:pPr marL="0" indent="0">
              <a:spcAft>
                <a:spcPts val="600"/>
              </a:spcAft>
              <a:buNone/>
            </a:pPr>
            <a:r>
              <a:rPr lang="en-GB" sz="2000" dirty="0">
                <a:solidFill>
                  <a:srgbClr val="E66C34"/>
                </a:solidFill>
                <a:latin typeface="Consolas" panose="020B0609020204030204" pitchFamily="49" charset="0"/>
              </a:rPr>
              <a:t>	ENDIF</a:t>
            </a:r>
          </a:p>
          <a:p>
            <a:endParaRPr lang="en-GB" dirty="0">
              <a:solidFill>
                <a:schemeClr val="tx1"/>
              </a:solidFill>
            </a:endParaRPr>
          </a:p>
        </p:txBody>
      </p:sp>
      <p:pic>
        <p:nvPicPr>
          <p:cNvPr id="9" name="Graphic 8">
            <a:extLst>
              <a:ext uri="{FF2B5EF4-FFF2-40B4-BE49-F238E27FC236}">
                <a16:creationId xmlns:a16="http://schemas.microsoft.com/office/drawing/2014/main" id="{2E52E7A0-7DFB-4E2A-A745-9D6F2B6D2F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42193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Comparison expressions</a:t>
            </a:r>
          </a:p>
        </p:txBody>
      </p:sp>
      <p:sp>
        <p:nvSpPr>
          <p:cNvPr id="3" name="Text Placeholder 2"/>
          <p:cNvSpPr>
            <a:spLocks noGrp="1"/>
          </p:cNvSpPr>
          <p:nvPr>
            <p:ph type="body" sz="quarter" idx="14"/>
          </p:nvPr>
        </p:nvSpPr>
        <p:spPr>
          <a:xfrm>
            <a:off x="724280" y="1704179"/>
            <a:ext cx="7797230" cy="4344929"/>
          </a:xfrm>
        </p:spPr>
        <p:txBody>
          <a:bodyPr/>
          <a:lstStyle/>
          <a:p>
            <a:pPr>
              <a:spcAft>
                <a:spcPts val="600"/>
              </a:spcAft>
            </a:pPr>
            <a:r>
              <a:rPr lang="en-GB" dirty="0"/>
              <a:t>The condition </a:t>
            </a:r>
            <a:r>
              <a:rPr lang="en-GB" sz="2800" dirty="0">
                <a:solidFill>
                  <a:srgbClr val="E66C34"/>
                </a:solidFill>
              </a:rPr>
              <a:t>average </a:t>
            </a:r>
            <a:r>
              <a:rPr lang="en-GB" sz="2800" dirty="0">
                <a:solidFill>
                  <a:srgbClr val="E66C34"/>
                </a:solidFill>
                <a:latin typeface="Calibri" panose="020F0502020204030204" pitchFamily="34" charset="0"/>
                <a:cs typeface="Calibri" panose="020F0502020204030204" pitchFamily="34" charset="0"/>
              </a:rPr>
              <a:t>&gt;=</a:t>
            </a:r>
            <a:r>
              <a:rPr lang="en-GB" sz="2800" dirty="0">
                <a:solidFill>
                  <a:srgbClr val="E66C34"/>
                </a:solidFill>
              </a:rPr>
              <a:t> 80</a:t>
            </a:r>
            <a:r>
              <a:rPr lang="en-GB" dirty="0">
                <a:solidFill>
                  <a:srgbClr val="E66C34"/>
                </a:solidFill>
              </a:rPr>
              <a:t> </a:t>
            </a:r>
            <a:r>
              <a:rPr lang="en-GB" dirty="0"/>
              <a:t>is a </a:t>
            </a:r>
            <a:br>
              <a:rPr lang="en-GB" dirty="0"/>
            </a:br>
            <a:r>
              <a:rPr lang="en-GB" dirty="0"/>
              <a:t>Boolean expression</a:t>
            </a:r>
          </a:p>
          <a:p>
            <a:pPr lvl="1">
              <a:spcAft>
                <a:spcPts val="600"/>
              </a:spcAft>
            </a:pPr>
            <a:r>
              <a:rPr lang="en-GB" dirty="0"/>
              <a:t>The outcome will always evaluate to TRUE or FALSE</a:t>
            </a:r>
          </a:p>
          <a:p>
            <a:pPr>
              <a:spcAft>
                <a:spcPts val="600"/>
              </a:spcAft>
            </a:pPr>
            <a:r>
              <a:rPr lang="en-GB" dirty="0"/>
              <a:t>Comparison operators include</a:t>
            </a:r>
          </a:p>
          <a:p>
            <a:pPr marL="0" indent="0">
              <a:spcAft>
                <a:spcPts val="600"/>
              </a:spcAft>
              <a:buNone/>
            </a:pPr>
            <a:r>
              <a:rPr lang="en-GB" dirty="0"/>
              <a:t>	</a:t>
            </a:r>
            <a:r>
              <a:rPr lang="en-GB" dirty="0">
                <a:solidFill>
                  <a:srgbClr val="624837"/>
                </a:solidFill>
              </a:rPr>
              <a:t>=	   	equal to</a:t>
            </a:r>
          </a:p>
          <a:p>
            <a:pPr marL="0" indent="0">
              <a:spcAft>
                <a:spcPts val="600"/>
              </a:spcAft>
              <a:buNone/>
            </a:pPr>
            <a:r>
              <a:rPr lang="en-GB" dirty="0">
                <a:solidFill>
                  <a:srgbClr val="624837"/>
                </a:solidFill>
              </a:rPr>
              <a:t>	</a:t>
            </a:r>
            <a:r>
              <a:rPr lang="en-GB" dirty="0">
                <a:solidFill>
                  <a:srgbClr val="624837"/>
                </a:solidFill>
                <a:latin typeface="Calibri" panose="020F0502020204030204" pitchFamily="34" charset="0"/>
                <a:cs typeface="Calibri" panose="020F0502020204030204" pitchFamily="34" charset="0"/>
              </a:rPr>
              <a:t>&lt;&gt;</a:t>
            </a:r>
            <a:r>
              <a:rPr lang="en-GB" dirty="0">
                <a:solidFill>
                  <a:srgbClr val="624837"/>
                </a:solidFill>
              </a:rPr>
              <a:t>		not equal to</a:t>
            </a:r>
          </a:p>
          <a:p>
            <a:pPr marL="0" indent="0">
              <a:spcAft>
                <a:spcPts val="600"/>
              </a:spcAft>
              <a:buNone/>
            </a:pPr>
            <a:r>
              <a:rPr lang="en-GB" dirty="0">
                <a:solidFill>
                  <a:srgbClr val="624837"/>
                </a:solidFill>
              </a:rPr>
              <a:t>	&gt;   		greater than</a:t>
            </a:r>
          </a:p>
          <a:p>
            <a:pPr marL="0" indent="0">
              <a:spcAft>
                <a:spcPts val="600"/>
              </a:spcAft>
              <a:buNone/>
            </a:pPr>
            <a:r>
              <a:rPr lang="en-GB" dirty="0">
                <a:solidFill>
                  <a:srgbClr val="624837"/>
                </a:solidFill>
              </a:rPr>
              <a:t>	&lt;		less than</a:t>
            </a:r>
          </a:p>
          <a:p>
            <a:pPr>
              <a:spcAft>
                <a:spcPts val="600"/>
              </a:spcAft>
            </a:pPr>
            <a:r>
              <a:rPr lang="en-GB" dirty="0"/>
              <a:t>What are </a:t>
            </a:r>
            <a:r>
              <a:rPr lang="en-GB" b="1" dirty="0"/>
              <a:t>two </a:t>
            </a:r>
            <a:r>
              <a:rPr lang="en-GB" dirty="0"/>
              <a:t>other comparison operators?</a:t>
            </a:r>
          </a:p>
          <a:p>
            <a:pPr lvl="1"/>
            <a:r>
              <a:rPr lang="en-GB" dirty="0"/>
              <a:t>Why do you need to be careful with = in real </a:t>
            </a:r>
            <a:br>
              <a:rPr lang="en-GB" dirty="0"/>
            </a:br>
            <a:r>
              <a:rPr lang="en-GB" dirty="0"/>
              <a:t>programming languages?</a:t>
            </a:r>
          </a:p>
        </p:txBody>
      </p:sp>
    </p:spTree>
    <p:extLst>
      <p:ext uri="{BB962C8B-B14F-4D97-AF65-F5344CB8AC3E}">
        <p14:creationId xmlns:p14="http://schemas.microsoft.com/office/powerpoint/2010/main" val="778514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Boolean expressions</a:t>
            </a:r>
          </a:p>
        </p:txBody>
      </p:sp>
      <p:sp>
        <p:nvSpPr>
          <p:cNvPr id="3" name="Text Placeholder 2"/>
          <p:cNvSpPr>
            <a:spLocks noGrp="1"/>
          </p:cNvSpPr>
          <p:nvPr>
            <p:ph type="body" sz="quarter" idx="14"/>
          </p:nvPr>
        </p:nvSpPr>
        <p:spPr/>
        <p:txBody>
          <a:bodyPr/>
          <a:lstStyle/>
          <a:p>
            <a:r>
              <a:rPr lang="en-GB" dirty="0"/>
              <a:t>Here is a full list of comparison operators</a:t>
            </a:r>
          </a:p>
          <a:p>
            <a:endParaRPr lang="en-GB" dirty="0"/>
          </a:p>
          <a:p>
            <a:endParaRPr lang="en-GB" dirty="0"/>
          </a:p>
          <a:p>
            <a:endParaRPr lang="en-GB" dirty="0"/>
          </a:p>
          <a:p>
            <a:endParaRPr lang="en-GB" dirty="0"/>
          </a:p>
          <a:p>
            <a:endParaRPr lang="en-GB" dirty="0"/>
          </a:p>
          <a:p>
            <a:pPr>
              <a:spcAft>
                <a:spcPts val="600"/>
              </a:spcAft>
            </a:pPr>
            <a:br>
              <a:rPr lang="en-GB" sz="1400" dirty="0"/>
            </a:br>
            <a:br>
              <a:rPr lang="en-GB" sz="1400" dirty="0"/>
            </a:br>
            <a:endParaRPr lang="en-GB" dirty="0"/>
          </a:p>
          <a:p>
            <a:pPr lvl="1"/>
            <a:r>
              <a:rPr lang="en-GB" dirty="0">
                <a:solidFill>
                  <a:srgbClr val="FF0000"/>
                </a:solidFill>
              </a:rPr>
              <a:t>A single = is often used for assignment - e.g. age = 14</a:t>
            </a:r>
          </a:p>
        </p:txBody>
      </p:sp>
      <p:graphicFrame>
        <p:nvGraphicFramePr>
          <p:cNvPr id="4" name="Table 4">
            <a:extLst>
              <a:ext uri="{FF2B5EF4-FFF2-40B4-BE49-F238E27FC236}">
                <a16:creationId xmlns:a16="http://schemas.microsoft.com/office/drawing/2014/main" id="{162C027F-83A1-4ED2-A1D6-FD9D8CFBECD1}"/>
              </a:ext>
            </a:extLst>
          </p:cNvPr>
          <p:cNvGraphicFramePr>
            <a:graphicFrameLocks noGrp="1"/>
          </p:cNvGraphicFramePr>
          <p:nvPr>
            <p:extLst>
              <p:ext uri="{D42A27DB-BD31-4B8C-83A1-F6EECF244321}">
                <p14:modId xmlns:p14="http://schemas.microsoft.com/office/powerpoint/2010/main" val="814305469"/>
              </p:ext>
            </p:extLst>
          </p:nvPr>
        </p:nvGraphicFramePr>
        <p:xfrm>
          <a:off x="724279" y="2221589"/>
          <a:ext cx="7797230" cy="3429000"/>
        </p:xfrm>
        <a:graphic>
          <a:graphicData uri="http://schemas.openxmlformats.org/drawingml/2006/table">
            <a:tbl>
              <a:tblPr firstRow="1" bandRow="1">
                <a:tableStyleId>{5C22544A-7EE6-4342-B048-85BDC9FD1C3A}</a:tableStyleId>
              </a:tblPr>
              <a:tblGrid>
                <a:gridCol w="1374130">
                  <a:extLst>
                    <a:ext uri="{9D8B030D-6E8A-4147-A177-3AD203B41FA5}">
                      <a16:colId xmlns:a16="http://schemas.microsoft.com/office/drawing/2014/main" val="3397701422"/>
                    </a:ext>
                  </a:extLst>
                </a:gridCol>
                <a:gridCol w="2167487">
                  <a:extLst>
                    <a:ext uri="{9D8B030D-6E8A-4147-A177-3AD203B41FA5}">
                      <a16:colId xmlns:a16="http://schemas.microsoft.com/office/drawing/2014/main" val="2030202787"/>
                    </a:ext>
                  </a:extLst>
                </a:gridCol>
                <a:gridCol w="1393993">
                  <a:extLst>
                    <a:ext uri="{9D8B030D-6E8A-4147-A177-3AD203B41FA5}">
                      <a16:colId xmlns:a16="http://schemas.microsoft.com/office/drawing/2014/main" val="2796451134"/>
                    </a:ext>
                  </a:extLst>
                </a:gridCol>
                <a:gridCol w="832995">
                  <a:extLst>
                    <a:ext uri="{9D8B030D-6E8A-4147-A177-3AD203B41FA5}">
                      <a16:colId xmlns:a16="http://schemas.microsoft.com/office/drawing/2014/main" val="590300977"/>
                    </a:ext>
                  </a:extLst>
                </a:gridCol>
                <a:gridCol w="2028625">
                  <a:extLst>
                    <a:ext uri="{9D8B030D-6E8A-4147-A177-3AD203B41FA5}">
                      <a16:colId xmlns:a16="http://schemas.microsoft.com/office/drawing/2014/main" val="161972065"/>
                    </a:ext>
                  </a:extLst>
                </a:gridCol>
              </a:tblGrid>
              <a:tr h="370840">
                <a:tc>
                  <a:txBody>
                    <a:bodyPr/>
                    <a:lstStyle/>
                    <a:p>
                      <a:r>
                        <a:rPr lang="en-GB" sz="1600" dirty="0"/>
                        <a:t>Comparison operators</a:t>
                      </a:r>
                    </a:p>
                  </a:txBody>
                  <a:tcPr>
                    <a:lnL w="12700" cap="flat" cmpd="sng" algn="ctr">
                      <a:solidFill>
                        <a:srgbClr val="624837"/>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solidFill>
                      <a:srgbClr val="624837"/>
                    </a:solidFill>
                  </a:tcPr>
                </a:tc>
                <a:tc>
                  <a:txBody>
                    <a:bodyPr/>
                    <a:lstStyle/>
                    <a:p>
                      <a:r>
                        <a:rPr lang="en-GB" sz="1600" dirty="0"/>
                        <a:t>Meaning</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solidFill>
                      <a:srgbClr val="624837"/>
                    </a:solidFill>
                  </a:tcPr>
                </a:tc>
                <a:tc>
                  <a:txBody>
                    <a:bodyPr/>
                    <a:lstStyle/>
                    <a:p>
                      <a:r>
                        <a:rPr lang="en-GB" sz="1600" dirty="0"/>
                        <a:t>Pseudocode 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solidFill>
                      <a:srgbClr val="624837"/>
                    </a:solidFill>
                  </a:tcPr>
                </a:tc>
                <a:tc>
                  <a:txBody>
                    <a:bodyPr/>
                    <a:lstStyle/>
                    <a:p>
                      <a:r>
                        <a:rPr lang="en-GB" sz="1600" dirty="0"/>
                        <a:t>Result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solidFill>
                      <a:srgbClr val="624837"/>
                    </a:solidFill>
                  </a:tcPr>
                </a:tc>
                <a:tc>
                  <a:txBody>
                    <a:bodyPr/>
                    <a:lstStyle/>
                    <a:p>
                      <a:r>
                        <a:rPr lang="en-GB" sz="1600" dirty="0"/>
                        <a:t>Notes</a:t>
                      </a:r>
                    </a:p>
                  </a:txBody>
                  <a:tcPr>
                    <a:lnL w="12700" cap="flat" cmpd="sng" algn="ctr">
                      <a:solidFill>
                        <a:schemeClr val="bg1"/>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solidFill>
                      <a:srgbClr val="624837"/>
                    </a:solidFill>
                  </a:tcPr>
                </a:tc>
                <a:extLst>
                  <a:ext uri="{0D108BD9-81ED-4DB2-BD59-A6C34878D82A}">
                    <a16:rowId xmlns:a16="http://schemas.microsoft.com/office/drawing/2014/main" val="4034428048"/>
                  </a:ext>
                </a:extLst>
              </a:tr>
              <a:tr h="370840">
                <a:tc>
                  <a:txBody>
                    <a:bodyPr/>
                    <a:lstStyle/>
                    <a:p>
                      <a:r>
                        <a:rPr lang="en-GB" sz="1600" dirty="0"/>
                        <a: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Equal to</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5 = 5</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True</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Many languages use a double ==</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extLst>
                  <a:ext uri="{0D108BD9-81ED-4DB2-BD59-A6C34878D82A}">
                    <a16:rowId xmlns:a16="http://schemas.microsoft.com/office/drawing/2014/main" val="2229089388"/>
                  </a:ext>
                </a:extLst>
              </a:tr>
              <a:tr h="370840">
                <a:tc>
                  <a:txBody>
                    <a:bodyPr/>
                    <a:lstStyle/>
                    <a:p>
                      <a:r>
                        <a:rPr lang="en-GB" sz="1600" dirty="0">
                          <a:latin typeface="Calibri" panose="020F0502020204030204" pitchFamily="34" charset="0"/>
                          <a:cs typeface="Calibri" panose="020F0502020204030204" pitchFamily="34" charset="0"/>
                        </a:rPr>
                        <a:t>&lt;&gt;</a:t>
                      </a:r>
                      <a:endParaRPr lang="en-GB" sz="1600"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Not equal to</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5 </a:t>
                      </a:r>
                      <a:r>
                        <a:rPr lang="en-GB" sz="1600" dirty="0">
                          <a:latin typeface="Calibri" panose="020F0502020204030204" pitchFamily="34" charset="0"/>
                          <a:cs typeface="Calibri" panose="020F0502020204030204" pitchFamily="34" charset="0"/>
                        </a:rPr>
                        <a:t>&lt;&gt;</a:t>
                      </a:r>
                      <a:r>
                        <a:rPr lang="en-GB" sz="1600" dirty="0"/>
                        <a:t> 5</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False</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Many languages use !=</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extLst>
                  <a:ext uri="{0D108BD9-81ED-4DB2-BD59-A6C34878D82A}">
                    <a16:rowId xmlns:a16="http://schemas.microsoft.com/office/drawing/2014/main" val="2398036089"/>
                  </a:ext>
                </a:extLst>
              </a:tr>
              <a:tr h="370840">
                <a:tc>
                  <a:txBody>
                    <a:bodyPr/>
                    <a:lstStyle/>
                    <a:p>
                      <a:r>
                        <a:rPr lang="en-GB" sz="1600" dirty="0"/>
                        <a:t>&gt;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Greater than</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5 &gt; 5</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False</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endParaRPr lang="en-GB" sz="1600"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extLst>
                  <a:ext uri="{0D108BD9-81ED-4DB2-BD59-A6C34878D82A}">
                    <a16:rowId xmlns:a16="http://schemas.microsoft.com/office/drawing/2014/main" val="1699446745"/>
                  </a:ext>
                </a:extLst>
              </a:tr>
              <a:tr h="370840">
                <a:tc>
                  <a:txBody>
                    <a:bodyPr/>
                    <a:lstStyle/>
                    <a:p>
                      <a:r>
                        <a:rPr lang="en-GB" sz="1600" dirty="0">
                          <a:solidFill>
                            <a:srgbClr val="FF0000"/>
                          </a:solidFill>
                          <a:latin typeface="Calibri" panose="020F0502020204030204" pitchFamily="34" charset="0"/>
                          <a:cs typeface="Calibri" panose="020F0502020204030204" pitchFamily="34" charset="0"/>
                        </a:rPr>
                        <a:t>&gt;=</a:t>
                      </a:r>
                      <a:endParaRPr lang="en-GB" sz="1600" dirty="0">
                        <a:solidFill>
                          <a:srgbClr val="FF0000"/>
                        </a:solidFill>
                      </a:endParaRP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Greater than or equal to</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5 </a:t>
                      </a:r>
                      <a:r>
                        <a:rPr lang="en-GB" sz="1600" dirty="0">
                          <a:latin typeface="Calibri" panose="020F0502020204030204" pitchFamily="34" charset="0"/>
                          <a:cs typeface="Calibri" panose="020F0502020204030204" pitchFamily="34" charset="0"/>
                        </a:rPr>
                        <a:t>&gt;=</a:t>
                      </a:r>
                      <a:r>
                        <a:rPr lang="en-GB" sz="1600" dirty="0"/>
                        <a:t> 5</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True</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endParaRPr lang="en-GB" sz="1600"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extLst>
                  <a:ext uri="{0D108BD9-81ED-4DB2-BD59-A6C34878D82A}">
                    <a16:rowId xmlns:a16="http://schemas.microsoft.com/office/drawing/2014/main" val="491339147"/>
                  </a:ext>
                </a:extLst>
              </a:tr>
              <a:tr h="370840">
                <a:tc>
                  <a:txBody>
                    <a:bodyPr/>
                    <a:lstStyle/>
                    <a:p>
                      <a:r>
                        <a:rPr lang="en-GB" sz="1600" dirty="0"/>
                        <a:t>&lt;</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Less than</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5 &lt; 5</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False</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endParaRPr lang="en-GB" sz="1600"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extLst>
                  <a:ext uri="{0D108BD9-81ED-4DB2-BD59-A6C34878D82A}">
                    <a16:rowId xmlns:a16="http://schemas.microsoft.com/office/drawing/2014/main" val="775063038"/>
                  </a:ext>
                </a:extLst>
              </a:tr>
              <a:tr h="370840">
                <a:tc>
                  <a:txBody>
                    <a:bodyPr/>
                    <a:lstStyle/>
                    <a:p>
                      <a:r>
                        <a:rPr lang="en-GB" sz="1600" dirty="0">
                          <a:solidFill>
                            <a:srgbClr val="FF0000"/>
                          </a:solidFill>
                          <a:latin typeface="Calibri" panose="020F0502020204030204" pitchFamily="34" charset="0"/>
                          <a:cs typeface="Calibri" panose="020F0502020204030204" pitchFamily="34" charset="0"/>
                        </a:rPr>
                        <a:t>&lt;=</a:t>
                      </a:r>
                      <a:endParaRPr lang="en-GB" sz="1600" dirty="0">
                        <a:solidFill>
                          <a:srgbClr val="FF0000"/>
                        </a:solidFill>
                      </a:endParaRP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Less than or equal to</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5 </a:t>
                      </a:r>
                      <a:r>
                        <a:rPr lang="en-GB" sz="1600" dirty="0">
                          <a:latin typeface="Calibri" panose="020F0502020204030204" pitchFamily="34" charset="0"/>
                          <a:cs typeface="Calibri" panose="020F0502020204030204" pitchFamily="34" charset="0"/>
                        </a:rPr>
                        <a:t>&lt;=</a:t>
                      </a:r>
                      <a:r>
                        <a:rPr lang="en-GB" sz="1600" dirty="0"/>
                        <a:t> 5</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r>
                        <a:rPr lang="en-GB" sz="1600" dirty="0"/>
                        <a:t>True</a:t>
                      </a:r>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tc>
                  <a:txBody>
                    <a:bodyPr/>
                    <a:lstStyle/>
                    <a:p>
                      <a:endParaRPr lang="en-GB" sz="1600" dirty="0"/>
                    </a:p>
                  </a:txBody>
                  <a:tcPr>
                    <a:lnL w="12700" cap="flat" cmpd="sng" algn="ctr">
                      <a:solidFill>
                        <a:srgbClr val="624837"/>
                      </a:solidFill>
                      <a:prstDash val="solid"/>
                      <a:round/>
                      <a:headEnd type="none" w="med" len="med"/>
                      <a:tailEnd type="none" w="med" len="med"/>
                    </a:lnL>
                    <a:lnR w="12700" cap="flat" cmpd="sng" algn="ctr">
                      <a:solidFill>
                        <a:srgbClr val="624837"/>
                      </a:solidFill>
                      <a:prstDash val="solid"/>
                      <a:round/>
                      <a:headEnd type="none" w="med" len="med"/>
                      <a:tailEnd type="none" w="med" len="med"/>
                    </a:lnR>
                    <a:lnT w="12700" cap="flat" cmpd="sng" algn="ctr">
                      <a:solidFill>
                        <a:srgbClr val="624837"/>
                      </a:solidFill>
                      <a:prstDash val="solid"/>
                      <a:round/>
                      <a:headEnd type="none" w="med" len="med"/>
                      <a:tailEnd type="none" w="med" len="med"/>
                    </a:lnT>
                    <a:lnB w="12700" cap="flat" cmpd="sng" algn="ctr">
                      <a:solidFill>
                        <a:srgbClr val="624837"/>
                      </a:solidFill>
                      <a:prstDash val="solid"/>
                      <a:round/>
                      <a:headEnd type="none" w="med" len="med"/>
                      <a:tailEnd type="none" w="med" len="med"/>
                    </a:lnB>
                    <a:noFill/>
                  </a:tcPr>
                </a:tc>
                <a:extLst>
                  <a:ext uri="{0D108BD9-81ED-4DB2-BD59-A6C34878D82A}">
                    <a16:rowId xmlns:a16="http://schemas.microsoft.com/office/drawing/2014/main" val="401265219"/>
                  </a:ext>
                </a:extLst>
              </a:tr>
            </a:tbl>
          </a:graphicData>
        </a:graphic>
      </p:graphicFrame>
    </p:spTree>
    <p:extLst>
      <p:ext uri="{BB962C8B-B14F-4D97-AF65-F5344CB8AC3E}">
        <p14:creationId xmlns:p14="http://schemas.microsoft.com/office/powerpoint/2010/main" val="398390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If statements</a:t>
            </a:r>
          </a:p>
        </p:txBody>
      </p:sp>
      <p:sp>
        <p:nvSpPr>
          <p:cNvPr id="3" name="Text Placeholder 2"/>
          <p:cNvSpPr>
            <a:spLocks noGrp="1"/>
          </p:cNvSpPr>
          <p:nvPr>
            <p:ph type="body" sz="quarter" idx="14"/>
          </p:nvPr>
        </p:nvSpPr>
        <p:spPr>
          <a:xfrm>
            <a:off x="724280" y="1704179"/>
            <a:ext cx="7797230" cy="4304735"/>
          </a:xfrm>
        </p:spPr>
        <p:txBody>
          <a:bodyPr/>
          <a:lstStyle/>
          <a:p>
            <a:r>
              <a:rPr lang="en-GB" dirty="0"/>
              <a:t>If statements allow different branches to be executed based on the result of a Boolean expression</a:t>
            </a:r>
          </a:p>
          <a:p>
            <a:pPr marL="0" indent="0" defTabSz="901700">
              <a:spcAft>
                <a:spcPts val="600"/>
              </a:spcAft>
              <a:buNone/>
            </a:pPr>
            <a:r>
              <a:rPr lang="en-GB" sz="2000" dirty="0">
                <a:solidFill>
                  <a:srgbClr val="BC6923"/>
                </a:solidFill>
              </a:rPr>
              <a:t>	</a:t>
            </a:r>
            <a:r>
              <a:rPr lang="en-GB" sz="2000" dirty="0">
                <a:solidFill>
                  <a:srgbClr val="624837"/>
                </a:solidFill>
                <a:latin typeface="Consolas" panose="020B0609020204030204" pitchFamily="49" charset="0"/>
              </a:rPr>
              <a:t>IF average &gt;= 60</a:t>
            </a:r>
            <a:br>
              <a:rPr lang="en-GB" sz="2000" dirty="0">
                <a:solidFill>
                  <a:srgbClr val="624837"/>
                </a:solidFill>
                <a:latin typeface="Consolas" panose="020B0609020204030204" pitchFamily="49" charset="0"/>
              </a:rPr>
            </a:br>
            <a:r>
              <a:rPr lang="en-GB" sz="2000" dirty="0">
                <a:solidFill>
                  <a:srgbClr val="624837"/>
                </a:solidFill>
                <a:latin typeface="Consolas" panose="020B0609020204030204" pitchFamily="49" charset="0"/>
              </a:rPr>
              <a:t>	  THEN</a:t>
            </a:r>
          </a:p>
          <a:p>
            <a:pPr marL="0" indent="0" defTabSz="901700">
              <a:spcAft>
                <a:spcPts val="600"/>
              </a:spcAft>
              <a:buNone/>
            </a:pPr>
            <a:r>
              <a:rPr lang="en-GB" sz="2000" dirty="0">
                <a:solidFill>
                  <a:srgbClr val="624837"/>
                </a:solidFill>
                <a:latin typeface="Consolas" panose="020B0609020204030204" pitchFamily="49" charset="0"/>
              </a:rPr>
              <a:t>	    OUTPUT "Pass"</a:t>
            </a:r>
          </a:p>
          <a:p>
            <a:pPr marL="0" indent="0">
              <a:spcAft>
                <a:spcPts val="600"/>
              </a:spcAft>
              <a:buNone/>
            </a:pPr>
            <a:r>
              <a:rPr lang="en-GB" sz="2000" dirty="0">
                <a:solidFill>
                  <a:srgbClr val="624837"/>
                </a:solidFill>
                <a:latin typeface="Consolas" panose="020B0609020204030204" pitchFamily="49" charset="0"/>
              </a:rPr>
              <a:t>	  ELSE</a:t>
            </a:r>
          </a:p>
          <a:p>
            <a:pPr marL="0" indent="0">
              <a:spcAft>
                <a:spcPts val="600"/>
              </a:spcAft>
              <a:buNone/>
            </a:pPr>
            <a:r>
              <a:rPr lang="en-GB" sz="2000" dirty="0">
                <a:solidFill>
                  <a:srgbClr val="624837"/>
                </a:solidFill>
                <a:latin typeface="Consolas" panose="020B0609020204030204" pitchFamily="49" charset="0"/>
              </a:rPr>
              <a:t> 	    OUTPUT "Fail"</a:t>
            </a:r>
            <a:br>
              <a:rPr lang="en-GB" sz="2000" dirty="0">
                <a:solidFill>
                  <a:srgbClr val="624837"/>
                </a:solidFill>
                <a:latin typeface="Consolas" panose="020B0609020204030204" pitchFamily="49" charset="0"/>
              </a:rPr>
            </a:br>
            <a:r>
              <a:rPr lang="en-GB" sz="2000" dirty="0">
                <a:solidFill>
                  <a:srgbClr val="624837"/>
                </a:solidFill>
                <a:latin typeface="Consolas" panose="020B0609020204030204" pitchFamily="49" charset="0"/>
              </a:rPr>
              <a:t>	ENDIF</a:t>
            </a:r>
          </a:p>
        </p:txBody>
      </p:sp>
    </p:spTree>
    <p:extLst>
      <p:ext uri="{BB962C8B-B14F-4D97-AF65-F5344CB8AC3E}">
        <p14:creationId xmlns:p14="http://schemas.microsoft.com/office/powerpoint/2010/main" val="965651688"/>
      </p:ext>
    </p:extLst>
  </p:cSld>
  <p:clrMapOvr>
    <a:masterClrMapping/>
  </p:clrMapOvr>
</p:sld>
</file>

<file path=ppt/theme/theme1.xml><?xml version="1.0" encoding="utf-8"?>
<a:theme xmlns:a="http://schemas.openxmlformats.org/drawingml/2006/main" name="Office Theme">
  <a:themeElements>
    <a:clrScheme name="Geography Unit 6B Cold environments">
      <a:dk1>
        <a:sysClr val="windowText" lastClr="000000"/>
      </a:dk1>
      <a:lt1>
        <a:sysClr val="window" lastClr="FFFFFF"/>
      </a:lt1>
      <a:dk2>
        <a:srgbClr val="1D140F"/>
      </a:dk2>
      <a:lt2>
        <a:srgbClr val="FFFFFF"/>
      </a:lt2>
      <a:accent1>
        <a:srgbClr val="00B7CC"/>
      </a:accent1>
      <a:accent2>
        <a:srgbClr val="0046A8"/>
      </a:accent2>
      <a:accent3>
        <a:srgbClr val="55E2EB"/>
      </a:accent3>
      <a:accent4>
        <a:srgbClr val="9E6E44"/>
      </a:accent4>
      <a:accent5>
        <a:srgbClr val="113625"/>
      </a:accent5>
      <a:accent6>
        <a:srgbClr val="55674D"/>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2D7BC509-3963-4E2B-92B3-1D2397DFC951}" vid="{6A572357-DBC3-4AED-99F2-BAC5AF89B28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1865EF-6933-4D37-B7B0-022ACCC1A2DE}">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56C6192-5FDA-4EED-925B-C1B749CC20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9268A1-037E-4F47-8B83-F16DABDE7F8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2444</TotalTime>
  <Words>1206</Words>
  <Application>Microsoft Office PowerPoint</Application>
  <PresentationFormat>On-screen Show (4:3)</PresentationFormat>
  <Paragraphs>227</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Consolas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54</cp:revision>
  <dcterms:created xsi:type="dcterms:W3CDTF">2016-01-18T13:50:59Z</dcterms:created>
  <dcterms:modified xsi:type="dcterms:W3CDTF">2021-08-31T11:44:20Z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