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08" r:id="rId2"/>
    <p:sldId id="312" r:id="rId3"/>
    <p:sldId id="313" r:id="rId4"/>
    <p:sldId id="314" r:id="rId5"/>
    <p:sldId id="315" r:id="rId6"/>
    <p:sldId id="316" r:id="rId7"/>
    <p:sldId id="317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For Loops (Iteration 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96944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For Loops (Iteration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5" y="1308800"/>
            <a:ext cx="8496944" cy="4928512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Iterations in Python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word iterate mean loop.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Iterations are therefore loops and in the python language  there are two types of loop.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For Loops</a:t>
            </a:r>
          </a:p>
          <a:p>
            <a:pPr marL="0" indent="0">
              <a:buNone/>
            </a:pPr>
            <a:r>
              <a:rPr lang="en-GB" dirty="0" smtClean="0"/>
              <a:t>These are </a:t>
            </a:r>
            <a:r>
              <a:rPr lang="en-GB" b="1" dirty="0" smtClean="0"/>
              <a:t>count controlled</a:t>
            </a:r>
          </a:p>
          <a:p>
            <a:pPr marL="0" indent="0">
              <a:buNone/>
            </a:pPr>
            <a:r>
              <a:rPr lang="en-GB" dirty="0" smtClean="0"/>
              <a:t>(they run for a set number of times)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While Loops </a:t>
            </a:r>
          </a:p>
          <a:p>
            <a:pPr marL="0" indent="0">
              <a:buNone/>
            </a:pPr>
            <a:r>
              <a:rPr lang="en-GB" dirty="0" smtClean="0"/>
              <a:t>These are </a:t>
            </a:r>
            <a:r>
              <a:rPr lang="en-GB" b="1" dirty="0" smtClean="0"/>
              <a:t>condition controlled</a:t>
            </a:r>
          </a:p>
          <a:p>
            <a:pPr marL="0" indent="0">
              <a:buNone/>
            </a:pPr>
            <a:r>
              <a:rPr lang="en-GB" dirty="0" smtClean="0"/>
              <a:t>(they run forever – or until a certain condition is met)</a:t>
            </a:r>
          </a:p>
        </p:txBody>
      </p:sp>
    </p:spTree>
    <p:extLst>
      <p:ext uri="{BB962C8B-B14F-4D97-AF65-F5344CB8AC3E}">
        <p14:creationId xmlns:p14="http://schemas.microsoft.com/office/powerpoint/2010/main" val="2692600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96944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For Loops (Iteration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496944" cy="4784496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‘For Loops’ in Python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For Loops are set up using the following statement: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f</a:t>
            </a:r>
            <a:r>
              <a:rPr lang="en-GB" dirty="0" smtClean="0"/>
              <a:t>or </a:t>
            </a:r>
            <a:r>
              <a:rPr lang="en-GB" b="1" dirty="0" smtClean="0"/>
              <a:t>x</a:t>
            </a:r>
            <a:r>
              <a:rPr lang="en-GB" dirty="0" smtClean="0"/>
              <a:t> in range (</a:t>
            </a:r>
            <a:r>
              <a:rPr lang="en-GB" b="1" dirty="0" smtClean="0"/>
              <a:t>n</a:t>
            </a:r>
            <a:r>
              <a:rPr lang="en-GB" dirty="0" smtClean="0"/>
              <a:t>):</a:t>
            </a:r>
          </a:p>
          <a:p>
            <a:pPr marL="0" indent="0" algn="ctr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Lets take a look more closely…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9118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96944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For Loops (Iteration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800"/>
            <a:ext cx="8496944" cy="5216544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‘For Loops’ in Python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for </a:t>
            </a:r>
            <a:r>
              <a:rPr lang="en-GB" b="1" dirty="0" smtClean="0"/>
              <a:t>x</a:t>
            </a:r>
            <a:r>
              <a:rPr lang="en-GB" dirty="0" smtClean="0"/>
              <a:t> in range (</a:t>
            </a:r>
            <a:r>
              <a:rPr lang="en-GB" b="1" dirty="0" smtClean="0"/>
              <a:t>n</a:t>
            </a:r>
            <a:r>
              <a:rPr lang="en-GB" dirty="0" smtClean="0"/>
              <a:t>):</a:t>
            </a:r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800200" y="2060848"/>
            <a:ext cx="3600400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The </a:t>
            </a:r>
            <a:r>
              <a:rPr lang="en-GB" b="1" i="1" dirty="0" smtClean="0"/>
              <a:t>x</a:t>
            </a:r>
            <a:r>
              <a:rPr lang="en-GB" dirty="0" smtClean="0"/>
              <a:t> is simply a variable. It could have any name.</a:t>
            </a:r>
          </a:p>
          <a:p>
            <a:endParaRPr lang="en-GB" dirty="0"/>
          </a:p>
          <a:p>
            <a:r>
              <a:rPr lang="en-GB" dirty="0" smtClean="0"/>
              <a:t>It is however a special kind of variable known as a ‘stepper’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024336" y="3538176"/>
            <a:ext cx="576064" cy="2508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342346" y="4509120"/>
            <a:ext cx="3858453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The </a:t>
            </a:r>
            <a:r>
              <a:rPr lang="en-GB" b="1" i="1" dirty="0" smtClean="0"/>
              <a:t>n</a:t>
            </a:r>
            <a:r>
              <a:rPr lang="en-GB" dirty="0" smtClean="0"/>
              <a:t> is simply representing a number that we want the loop to repeat itself for.</a:t>
            </a:r>
          </a:p>
          <a:p>
            <a:endParaRPr lang="en-GB" dirty="0"/>
          </a:p>
          <a:p>
            <a:r>
              <a:rPr lang="en-GB" dirty="0" smtClean="0"/>
              <a:t>If there was a </a:t>
            </a:r>
            <a:r>
              <a:rPr lang="en-GB" b="1" dirty="0" smtClean="0"/>
              <a:t>5</a:t>
            </a:r>
            <a:r>
              <a:rPr lang="en-GB" dirty="0" smtClean="0"/>
              <a:t> in the brackets, the loop would repeat 5 times.</a:t>
            </a:r>
            <a:endParaRPr lang="en-GB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616624" y="4221088"/>
            <a:ext cx="288032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76664" y="2237363"/>
            <a:ext cx="169168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We must finish the statement with a colon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6408712" y="3437692"/>
            <a:ext cx="144016" cy="3513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70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96944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For Loops (Iteration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824" y="1308800"/>
            <a:ext cx="5976664" cy="5216544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for </a:t>
            </a:r>
            <a:r>
              <a:rPr lang="en-GB" b="1" dirty="0" smtClean="0"/>
              <a:t>x</a:t>
            </a:r>
            <a:r>
              <a:rPr lang="en-GB" dirty="0" smtClean="0"/>
              <a:t> in range (</a:t>
            </a:r>
            <a:r>
              <a:rPr lang="en-GB" b="1" dirty="0"/>
              <a:t>5</a:t>
            </a:r>
            <a:r>
              <a:rPr lang="en-GB" dirty="0" smtClean="0"/>
              <a:t>):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print(“Hello World ”, x)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11560" y="3798332"/>
            <a:ext cx="2664296" cy="237626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55576" y="3838982"/>
            <a:ext cx="1592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Hello Word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55576" y="4208314"/>
            <a:ext cx="1592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Hello Word </a:t>
            </a:r>
            <a:r>
              <a:rPr lang="en-GB" dirty="0" smtClean="0">
                <a:solidFill>
                  <a:schemeClr val="bg1"/>
                </a:solidFill>
              </a:rPr>
              <a:t>1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5577" y="4560172"/>
            <a:ext cx="1592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Hello Word </a:t>
            </a:r>
            <a:r>
              <a:rPr lang="en-GB" dirty="0" smtClean="0">
                <a:solidFill>
                  <a:schemeClr val="bg1"/>
                </a:solidFill>
              </a:rPr>
              <a:t>2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5575" y="4929504"/>
            <a:ext cx="1592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Hello Word </a:t>
            </a:r>
            <a:r>
              <a:rPr lang="en-GB" dirty="0" smtClean="0">
                <a:solidFill>
                  <a:schemeClr val="bg1"/>
                </a:solidFill>
              </a:rPr>
              <a:t>3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55578" y="5298836"/>
            <a:ext cx="1592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Hello Word </a:t>
            </a:r>
            <a:r>
              <a:rPr lang="en-GB" dirty="0" smtClean="0">
                <a:solidFill>
                  <a:schemeClr val="bg1"/>
                </a:solidFill>
              </a:rPr>
              <a:t>4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9" name="Cloud Callout 18"/>
          <p:cNvSpPr/>
          <p:nvPr/>
        </p:nvSpPr>
        <p:spPr>
          <a:xfrm>
            <a:off x="3707904" y="1916832"/>
            <a:ext cx="2232248" cy="1224136"/>
          </a:xfrm>
          <a:prstGeom prst="cloudCallout">
            <a:avLst>
              <a:gd name="adj1" fmla="val -45516"/>
              <a:gd name="adj2" fmla="val 500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4589829" y="2174957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0</a:t>
            </a:r>
            <a:endParaRPr lang="en-GB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4067944" y="4744838"/>
            <a:ext cx="4608512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 smtClean="0"/>
              <a:t>Remember:</a:t>
            </a:r>
          </a:p>
          <a:p>
            <a:r>
              <a:rPr lang="en-GB" dirty="0" smtClean="0"/>
              <a:t>In programming, we count from zero.</a:t>
            </a:r>
          </a:p>
          <a:p>
            <a:r>
              <a:rPr lang="en-GB" dirty="0" smtClean="0"/>
              <a:t>So our stepper variable begins as a ‘0’.</a:t>
            </a:r>
          </a:p>
          <a:p>
            <a:r>
              <a:rPr lang="en-GB" dirty="0" smtClean="0"/>
              <a:t>In this case, as soon as the variable becomes 5, the loop ends.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4571964" y="2181145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1</a:t>
            </a:r>
            <a:endParaRPr lang="en-GB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4589829" y="2174957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2</a:t>
            </a:r>
            <a:endParaRPr lang="en-GB" sz="4000" dirty="0"/>
          </a:p>
        </p:txBody>
      </p:sp>
      <p:sp>
        <p:nvSpPr>
          <p:cNvPr id="24" name="TextBox 23"/>
          <p:cNvSpPr txBox="1"/>
          <p:nvPr/>
        </p:nvSpPr>
        <p:spPr>
          <a:xfrm>
            <a:off x="4571403" y="2232129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3</a:t>
            </a:r>
            <a:endParaRPr lang="en-GB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4571403" y="2181145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4</a:t>
            </a:r>
            <a:endParaRPr lang="en-GB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4542376" y="2174957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5</a:t>
            </a:r>
            <a:endParaRPr lang="en-GB" sz="4000" dirty="0"/>
          </a:p>
        </p:txBody>
      </p:sp>
      <p:sp>
        <p:nvSpPr>
          <p:cNvPr id="27" name="Curved Right Arrow 26"/>
          <p:cNvSpPr/>
          <p:nvPr/>
        </p:nvSpPr>
        <p:spPr>
          <a:xfrm rot="20569508">
            <a:off x="2698120" y="3563108"/>
            <a:ext cx="396044" cy="129041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1828" y="1310090"/>
            <a:ext cx="36968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/>
              <a:t>‘For Loops’ in Python</a:t>
            </a:r>
          </a:p>
        </p:txBody>
      </p:sp>
    </p:spTree>
    <p:extLst>
      <p:ext uri="{BB962C8B-B14F-4D97-AF65-F5344CB8AC3E}">
        <p14:creationId xmlns:p14="http://schemas.microsoft.com/office/powerpoint/2010/main" val="244883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  <p:bldP spid="15" grpId="0"/>
      <p:bldP spid="16" grpId="0"/>
      <p:bldP spid="17" grpId="0"/>
      <p:bldP spid="18" grpId="0"/>
      <p:bldP spid="19" grpId="0" animBg="1"/>
      <p:bldP spid="20" grpId="0"/>
      <p:bldP spid="20" grpId="1"/>
      <p:bldP spid="21" grpId="0" animBg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96944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For Loops in Python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816" y="1308800"/>
            <a:ext cx="6048672" cy="5216544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f</a:t>
            </a:r>
            <a:r>
              <a:rPr lang="en-GB" dirty="0" smtClean="0"/>
              <a:t>or </a:t>
            </a:r>
            <a:r>
              <a:rPr lang="en-GB" b="1" dirty="0" smtClean="0"/>
              <a:t>x</a:t>
            </a:r>
            <a:r>
              <a:rPr lang="en-GB" dirty="0" smtClean="0"/>
              <a:t> in range (</a:t>
            </a:r>
            <a:r>
              <a:rPr lang="en-GB" b="1" dirty="0" err="1" smtClean="0"/>
              <a:t>m</a:t>
            </a:r>
            <a:r>
              <a:rPr lang="en-GB" dirty="0" err="1" smtClean="0"/>
              <a:t>,</a:t>
            </a:r>
            <a:r>
              <a:rPr lang="en-GB" b="1" dirty="0" err="1" smtClean="0"/>
              <a:t>n,o</a:t>
            </a:r>
            <a:r>
              <a:rPr lang="en-GB" dirty="0" smtClean="0"/>
              <a:t>):</a:t>
            </a:r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524328" y="2514362"/>
            <a:ext cx="122413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Steps to move up in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7668344" y="3437692"/>
            <a:ext cx="144016" cy="3513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89240" y="2777397"/>
            <a:ext cx="119675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Starting Number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516216" y="3423728"/>
            <a:ext cx="269776" cy="3653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785992" y="4624057"/>
            <a:ext cx="1421904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Upper limit number – what the loop will stop at</a:t>
            </a:r>
            <a:endParaRPr lang="en-GB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7362056" y="4221088"/>
            <a:ext cx="162272" cy="4029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61828" y="2122978"/>
            <a:ext cx="3419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There are some other tools that we can use to customise our For Loop.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We can change the starting number of our loop.</a:t>
            </a:r>
          </a:p>
          <a:p>
            <a:endParaRPr lang="en-GB" dirty="0"/>
          </a:p>
          <a:p>
            <a:r>
              <a:rPr lang="en-GB" dirty="0" smtClean="0"/>
              <a:t>We can state the steps we want to go up in (it doesn’t have to go up in 1s)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461828" y="1310090"/>
            <a:ext cx="36968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/>
              <a:t>‘For Loops’ in Python</a:t>
            </a:r>
          </a:p>
        </p:txBody>
      </p:sp>
    </p:spTree>
    <p:extLst>
      <p:ext uri="{BB962C8B-B14F-4D97-AF65-F5344CB8AC3E}">
        <p14:creationId xmlns:p14="http://schemas.microsoft.com/office/powerpoint/2010/main" val="109310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96944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For Loops in Python</a:t>
            </a:r>
            <a:endParaRPr lang="en-GB" sz="3600" dirty="0"/>
          </a:p>
        </p:txBody>
      </p:sp>
      <p:sp>
        <p:nvSpPr>
          <p:cNvPr id="14" name="Rectangle 13"/>
          <p:cNvSpPr/>
          <p:nvPr/>
        </p:nvSpPr>
        <p:spPr>
          <a:xfrm>
            <a:off x="461828" y="1310090"/>
            <a:ext cx="61750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/>
              <a:t>‘For Loops’ in </a:t>
            </a:r>
            <a:r>
              <a:rPr lang="en-GB" sz="2800" b="1" dirty="0" smtClean="0"/>
              <a:t>Python – An Example</a:t>
            </a:r>
            <a:endParaRPr lang="en-GB" sz="2800" b="1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060848"/>
            <a:ext cx="6936035" cy="345273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611560" y="4221088"/>
            <a:ext cx="4392487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400" dirty="0" smtClean="0"/>
              <a:t>Here is a simple example of a FOR loop being used to display the numbers 1 – 10.</a:t>
            </a:r>
          </a:p>
          <a:p>
            <a:endParaRPr lang="en-GB" sz="1400" dirty="0"/>
          </a:p>
          <a:p>
            <a:r>
              <a:rPr lang="en-GB" sz="1400" dirty="0" smtClean="0"/>
              <a:t>Here, the stepper variable is being used to output the number.</a:t>
            </a:r>
          </a:p>
          <a:p>
            <a:endParaRPr lang="en-GB" sz="1400" dirty="0"/>
          </a:p>
          <a:p>
            <a:r>
              <a:rPr lang="en-GB" sz="1400" dirty="0" smtClean="0"/>
              <a:t>Because the stepper starts at 0, 1 has been added on to the variable at the moment that it is being outputted to the screen.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36727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425</Words>
  <Application>Microsoft Office PowerPoint</Application>
  <PresentationFormat>On-screen Show (4:3)</PresentationFormat>
  <Paragraphs>85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Office Theme</vt:lpstr>
      <vt:lpstr>For Loops (Iteration 1)</vt:lpstr>
      <vt:lpstr>For Loops (Iteration 1)</vt:lpstr>
      <vt:lpstr>For Loops (Iteration 1)</vt:lpstr>
      <vt:lpstr>For Loops (Iteration 1)</vt:lpstr>
      <vt:lpstr>For Loops (Iteration 1)</vt:lpstr>
      <vt:lpstr>For Loops in Python</vt:lpstr>
      <vt:lpstr>For Loops in Python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167</cp:revision>
  <cp:lastPrinted>2016-10-18T07:43:41Z</cp:lastPrinted>
  <dcterms:created xsi:type="dcterms:W3CDTF">2013-09-11T18:04:43Z</dcterms:created>
  <dcterms:modified xsi:type="dcterms:W3CDTF">2017-07-02T10:34:21Z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