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08" r:id="rId2"/>
    <p:sldId id="312" r:id="rId3"/>
    <p:sldId id="313" r:id="rId4"/>
    <p:sldId id="314" r:id="rId5"/>
    <p:sldId id="315" r:id="rId6"/>
    <p:sldId id="316" r:id="rId7"/>
    <p:sldId id="317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 varScale="1">
        <p:scale>
          <a:sx n="70" d="100"/>
          <a:sy n="70" d="100"/>
        </p:scale>
        <p:origin x="840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32389-8BD6-4FCC-986C-9E9347F9D2F4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B6002-47FB-4F16-92AE-F4D25294A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786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C2631-AC97-4A73-A4D6-CCA7F3D957B9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790A5-5373-421F-B283-144185A24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041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542007-3461-492F-A1ED-27AA84CC7805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242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DD028-DD0F-48B0-89A0-8436BACC50C0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012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402776-0597-4EC5-A018-01C983640902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42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88AB1A-2AF4-4F78-856A-A1E9C2C913DD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79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84C2C5-E0AB-4EC9-B852-64272493510B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31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0D7BF7-BF03-4117-BB3D-2B571D9D551B}" type="datetime1">
              <a:rPr lang="en-GB" smtClean="0"/>
              <a:t>02/07/2017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858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C65E5-D413-4D66-A2BE-FD040A3F55DC}" type="datetime1">
              <a:rPr lang="en-GB" smtClean="0"/>
              <a:t>02/07/2017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54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FFC85D-6DDD-439A-9A41-7C453475944F}" type="datetime1">
              <a:rPr lang="en-GB" smtClean="0"/>
              <a:t>02/07/2017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21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67DDC9-B874-412E-9B84-CF91310AA155}" type="datetime1">
              <a:rPr lang="en-GB" smtClean="0"/>
              <a:t>02/07/2017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66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3B1AAB-404A-4254-84D5-F92932EC4990}" type="datetime1">
              <a:rPr lang="en-GB" smtClean="0"/>
              <a:t>02/07/2017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760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831FEF-999A-4878-A247-FF26C1AFC5D6}" type="datetime1">
              <a:rPr lang="en-GB" smtClean="0"/>
              <a:t>02/07/2017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458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212" y="358165"/>
            <a:ext cx="8229600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8496944" cy="5170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23528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5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5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 Box 7"/>
          <p:cNvSpPr txBox="1">
            <a:spLocks noChangeArrowheads="1"/>
          </p:cNvSpPr>
          <p:nvPr userDrawn="1"/>
        </p:nvSpPr>
        <p:spPr bwMode="auto">
          <a:xfrm>
            <a:off x="1223628" y="-27384"/>
            <a:ext cx="6696744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sz="1800" b="1" u="sng" kern="1200" dirty="0" err="1" smtClean="0">
                <a:solidFill>
                  <a:schemeClr val="bg1">
                    <a:lumMod val="85000"/>
                  </a:schemeClr>
                </a:solidFill>
                <a:latin typeface="Arial" charset="0"/>
                <a:ea typeface="+mn-ea"/>
                <a:cs typeface="+mn-cs"/>
              </a:rPr>
              <a:t>ComputerScienceUK</a:t>
            </a:r>
            <a:r>
              <a:rPr lang="en-GB" sz="1800" b="1" u="sng" kern="1200" baseline="0" dirty="0" smtClean="0">
                <a:solidFill>
                  <a:schemeClr val="bg1">
                    <a:lumMod val="85000"/>
                  </a:schemeClr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800" b="1" u="sng" kern="1200" dirty="0" smtClean="0">
                <a:solidFill>
                  <a:schemeClr val="bg1">
                    <a:lumMod val="85000"/>
                  </a:schemeClr>
                </a:solidFill>
                <a:latin typeface="Arial" charset="0"/>
                <a:ea typeface="+mn-ea"/>
                <a:cs typeface="+mn-cs"/>
              </a:rPr>
              <a:t>Programming Guide - Python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52" y="6430957"/>
            <a:ext cx="1522512" cy="377582"/>
          </a:xfrm>
          <a:prstGeom prst="rect">
            <a:avLst/>
          </a:prstGeom>
        </p:spPr>
      </p:pic>
      <p:sp>
        <p:nvSpPr>
          <p:cNvPr id="10" name="TextBox 8"/>
          <p:cNvSpPr txBox="1"/>
          <p:nvPr userDrawn="1"/>
        </p:nvSpPr>
        <p:spPr>
          <a:xfrm>
            <a:off x="6019578" y="6520507"/>
            <a:ext cx="28729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 smtClean="0"/>
              <a:t>www.computerscienceuk.com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521074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999" y="2708920"/>
            <a:ext cx="7772400" cy="1063898"/>
          </a:xfrm>
        </p:spPr>
        <p:txBody>
          <a:bodyPr>
            <a:normAutofit/>
          </a:bodyPr>
          <a:lstStyle/>
          <a:p>
            <a:r>
              <a:rPr lang="en-GB" dirty="0" smtClean="0"/>
              <a:t>For Loops (Iteration 1)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4221088"/>
            <a:ext cx="7128792" cy="1752600"/>
          </a:xfrm>
        </p:spPr>
        <p:txBody>
          <a:bodyPr/>
          <a:lstStyle/>
          <a:p>
            <a:r>
              <a:rPr lang="en-GB" dirty="0" smtClean="0"/>
              <a:t>Programming Guides</a:t>
            </a:r>
            <a:endParaRPr lang="en-GB" dirty="0"/>
          </a:p>
        </p:txBody>
      </p:sp>
      <p:pic>
        <p:nvPicPr>
          <p:cNvPr id="1026" name="Picture 2" descr="https://revisecomputerscience.com/wp-content/uploads/2016/10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107" y="1102350"/>
            <a:ext cx="1656184" cy="1382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68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496944" cy="8549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/>
              <a:t>For Loops (Iteration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5" y="1308800"/>
            <a:ext cx="8496944" cy="4928512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Iterations in Python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word iterate mean loop.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Iterations are therefore loops and in the python language  there are two types of loop.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For Loops</a:t>
            </a:r>
          </a:p>
          <a:p>
            <a:pPr marL="0" indent="0">
              <a:buNone/>
            </a:pPr>
            <a:r>
              <a:rPr lang="en-GB" dirty="0" smtClean="0"/>
              <a:t>These are </a:t>
            </a:r>
            <a:r>
              <a:rPr lang="en-GB" b="1" dirty="0" smtClean="0"/>
              <a:t>count controlled</a:t>
            </a:r>
          </a:p>
          <a:p>
            <a:pPr marL="0" indent="0">
              <a:buNone/>
            </a:pPr>
            <a:r>
              <a:rPr lang="en-GB" dirty="0" smtClean="0"/>
              <a:t>(they run for a set number of times)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While Loops </a:t>
            </a:r>
          </a:p>
          <a:p>
            <a:pPr marL="0" indent="0">
              <a:buNone/>
            </a:pPr>
            <a:r>
              <a:rPr lang="en-GB" dirty="0" smtClean="0"/>
              <a:t>These are </a:t>
            </a:r>
            <a:r>
              <a:rPr lang="en-GB" b="1" dirty="0" smtClean="0"/>
              <a:t>condition controlled</a:t>
            </a:r>
          </a:p>
          <a:p>
            <a:pPr marL="0" indent="0">
              <a:buNone/>
            </a:pPr>
            <a:r>
              <a:rPr lang="en-GB" dirty="0" smtClean="0"/>
              <a:t>(they run forever – or until a certain condition is met)</a:t>
            </a:r>
          </a:p>
        </p:txBody>
      </p:sp>
    </p:spTree>
    <p:extLst>
      <p:ext uri="{BB962C8B-B14F-4D97-AF65-F5344CB8AC3E}">
        <p14:creationId xmlns:p14="http://schemas.microsoft.com/office/powerpoint/2010/main" val="269260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496944" cy="8549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/>
              <a:t>For Loops (Iteration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08800"/>
            <a:ext cx="8496944" cy="4784496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‘For Loops’ in Python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For Loops are set up using the following statement: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f</a:t>
            </a:r>
            <a:r>
              <a:rPr lang="en-GB" dirty="0" smtClean="0"/>
              <a:t>or </a:t>
            </a:r>
            <a:r>
              <a:rPr lang="en-GB" b="1" dirty="0" smtClean="0"/>
              <a:t>x</a:t>
            </a:r>
            <a:r>
              <a:rPr lang="en-GB" dirty="0" smtClean="0"/>
              <a:t> in range (</a:t>
            </a:r>
            <a:r>
              <a:rPr lang="en-GB" b="1" dirty="0" smtClean="0"/>
              <a:t>n</a:t>
            </a:r>
            <a:r>
              <a:rPr lang="en-GB" dirty="0" smtClean="0"/>
              <a:t>):</a:t>
            </a:r>
          </a:p>
          <a:p>
            <a:pPr marL="0" indent="0" algn="ctr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Lets take a look more closely…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911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496944" cy="8549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/>
              <a:t>For Loops (Iteration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08800"/>
            <a:ext cx="8496944" cy="5216544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‘For Loops’ in Python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for </a:t>
            </a:r>
            <a:r>
              <a:rPr lang="en-GB" b="1" dirty="0" smtClean="0"/>
              <a:t>x</a:t>
            </a:r>
            <a:r>
              <a:rPr lang="en-GB" dirty="0" smtClean="0"/>
              <a:t> in range (</a:t>
            </a:r>
            <a:r>
              <a:rPr lang="en-GB" b="1" dirty="0" smtClean="0"/>
              <a:t>n</a:t>
            </a:r>
            <a:r>
              <a:rPr lang="en-GB" dirty="0" smtClean="0"/>
              <a:t>):</a:t>
            </a:r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800200" y="2060848"/>
            <a:ext cx="3600400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The </a:t>
            </a:r>
            <a:r>
              <a:rPr lang="en-GB" b="1" i="1" dirty="0" smtClean="0"/>
              <a:t>x</a:t>
            </a:r>
            <a:r>
              <a:rPr lang="en-GB" dirty="0" smtClean="0"/>
              <a:t> is simply a variable. It could have any name.</a:t>
            </a:r>
          </a:p>
          <a:p>
            <a:endParaRPr lang="en-GB" dirty="0"/>
          </a:p>
          <a:p>
            <a:r>
              <a:rPr lang="en-GB" dirty="0" smtClean="0"/>
              <a:t>It is however a special kind of variable known as a ‘stepper’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024336" y="3538176"/>
            <a:ext cx="576064" cy="2508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42346" y="4509120"/>
            <a:ext cx="3858453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The </a:t>
            </a:r>
            <a:r>
              <a:rPr lang="en-GB" b="1" i="1" dirty="0" smtClean="0"/>
              <a:t>n</a:t>
            </a:r>
            <a:r>
              <a:rPr lang="en-GB" dirty="0" smtClean="0"/>
              <a:t> is simply representing a number that we want the loop to repeat itself for.</a:t>
            </a:r>
          </a:p>
          <a:p>
            <a:endParaRPr lang="en-GB" dirty="0"/>
          </a:p>
          <a:p>
            <a:r>
              <a:rPr lang="en-GB" dirty="0" smtClean="0"/>
              <a:t>If there was a </a:t>
            </a:r>
            <a:r>
              <a:rPr lang="en-GB" b="1" dirty="0" smtClean="0"/>
              <a:t>5</a:t>
            </a:r>
            <a:r>
              <a:rPr lang="en-GB" dirty="0" smtClean="0"/>
              <a:t> in the brackets, the loop would repeat 5 times.</a:t>
            </a:r>
            <a:endParaRPr lang="en-GB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5616624" y="4221088"/>
            <a:ext cx="288032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76664" y="2237363"/>
            <a:ext cx="169168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We must finish the statement with a colon</a:t>
            </a:r>
            <a:endParaRPr lang="en-GB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6408712" y="3437692"/>
            <a:ext cx="144016" cy="3513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970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496944" cy="8549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/>
              <a:t>For Loops (Iteration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824" y="1308800"/>
            <a:ext cx="5976664" cy="5216544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for </a:t>
            </a:r>
            <a:r>
              <a:rPr lang="en-GB" b="1" dirty="0" smtClean="0"/>
              <a:t>x</a:t>
            </a:r>
            <a:r>
              <a:rPr lang="en-GB" dirty="0" smtClean="0"/>
              <a:t> in range (</a:t>
            </a:r>
            <a:r>
              <a:rPr lang="en-GB" b="1" dirty="0"/>
              <a:t>5</a:t>
            </a:r>
            <a:r>
              <a:rPr lang="en-GB" dirty="0" smtClean="0"/>
              <a:t>):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print(“Hello World ”, x)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611560" y="3798332"/>
            <a:ext cx="2664296" cy="23762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5576" y="3838982"/>
            <a:ext cx="1592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Hello Word 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55576" y="4208314"/>
            <a:ext cx="1592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Hello Word </a:t>
            </a:r>
            <a:r>
              <a:rPr lang="en-GB" dirty="0" smtClean="0">
                <a:solidFill>
                  <a:schemeClr val="bg1"/>
                </a:solidFill>
              </a:rPr>
              <a:t>1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5577" y="4560172"/>
            <a:ext cx="1592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Hello Word </a:t>
            </a:r>
            <a:r>
              <a:rPr lang="en-GB" dirty="0" smtClean="0">
                <a:solidFill>
                  <a:schemeClr val="bg1"/>
                </a:solidFill>
              </a:rPr>
              <a:t>2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55575" y="4929504"/>
            <a:ext cx="1592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Hello Word </a:t>
            </a:r>
            <a:r>
              <a:rPr lang="en-GB" dirty="0" smtClean="0">
                <a:solidFill>
                  <a:schemeClr val="bg1"/>
                </a:solidFill>
              </a:rPr>
              <a:t>3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55578" y="5298836"/>
            <a:ext cx="1592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Hello Word </a:t>
            </a:r>
            <a:r>
              <a:rPr lang="en-GB" dirty="0" smtClean="0">
                <a:solidFill>
                  <a:schemeClr val="bg1"/>
                </a:solidFill>
              </a:rPr>
              <a:t>4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9" name="Cloud Callout 18"/>
          <p:cNvSpPr/>
          <p:nvPr/>
        </p:nvSpPr>
        <p:spPr>
          <a:xfrm>
            <a:off x="3707904" y="1916832"/>
            <a:ext cx="2232248" cy="1224136"/>
          </a:xfrm>
          <a:prstGeom prst="cloudCallout">
            <a:avLst>
              <a:gd name="adj1" fmla="val -45516"/>
              <a:gd name="adj2" fmla="val 5005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4589829" y="2174957"/>
            <a:ext cx="4683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0</a:t>
            </a:r>
            <a:endParaRPr lang="en-GB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4067944" y="4744838"/>
            <a:ext cx="4608512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Remember:</a:t>
            </a:r>
          </a:p>
          <a:p>
            <a:r>
              <a:rPr lang="en-GB" dirty="0" smtClean="0"/>
              <a:t>In programming, we count from zero.</a:t>
            </a:r>
          </a:p>
          <a:p>
            <a:r>
              <a:rPr lang="en-GB" dirty="0" smtClean="0"/>
              <a:t>So our stepper variable begins as a ‘0’.</a:t>
            </a:r>
          </a:p>
          <a:p>
            <a:r>
              <a:rPr lang="en-GB" dirty="0" smtClean="0"/>
              <a:t>In this case, as soon as the variable becomes 5, the loop ends.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4571964" y="2181145"/>
            <a:ext cx="4683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1</a:t>
            </a:r>
            <a:endParaRPr lang="en-GB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4589829" y="2174957"/>
            <a:ext cx="4683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2</a:t>
            </a:r>
            <a:endParaRPr lang="en-GB" sz="4000" dirty="0"/>
          </a:p>
        </p:txBody>
      </p:sp>
      <p:sp>
        <p:nvSpPr>
          <p:cNvPr id="24" name="TextBox 23"/>
          <p:cNvSpPr txBox="1"/>
          <p:nvPr/>
        </p:nvSpPr>
        <p:spPr>
          <a:xfrm>
            <a:off x="4571403" y="2232129"/>
            <a:ext cx="4683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3</a:t>
            </a:r>
            <a:endParaRPr lang="en-GB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4571403" y="2181145"/>
            <a:ext cx="4683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4</a:t>
            </a:r>
            <a:endParaRPr lang="en-GB" sz="4000" dirty="0"/>
          </a:p>
        </p:txBody>
      </p:sp>
      <p:sp>
        <p:nvSpPr>
          <p:cNvPr id="26" name="TextBox 25"/>
          <p:cNvSpPr txBox="1"/>
          <p:nvPr/>
        </p:nvSpPr>
        <p:spPr>
          <a:xfrm>
            <a:off x="4542376" y="2174957"/>
            <a:ext cx="4683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5</a:t>
            </a:r>
            <a:endParaRPr lang="en-GB" sz="4000" dirty="0"/>
          </a:p>
        </p:txBody>
      </p:sp>
      <p:sp>
        <p:nvSpPr>
          <p:cNvPr id="27" name="Curved Right Arrow 26"/>
          <p:cNvSpPr/>
          <p:nvPr/>
        </p:nvSpPr>
        <p:spPr>
          <a:xfrm rot="20569508">
            <a:off x="2698120" y="3563108"/>
            <a:ext cx="396044" cy="129041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1828" y="1310090"/>
            <a:ext cx="3696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/>
              <a:t>‘For Loops’ in Python</a:t>
            </a:r>
          </a:p>
        </p:txBody>
      </p:sp>
    </p:spTree>
    <p:extLst>
      <p:ext uri="{BB962C8B-B14F-4D97-AF65-F5344CB8AC3E}">
        <p14:creationId xmlns:p14="http://schemas.microsoft.com/office/powerpoint/2010/main" val="244883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/>
      <p:bldP spid="15" grpId="0"/>
      <p:bldP spid="16" grpId="0"/>
      <p:bldP spid="17" grpId="0"/>
      <p:bldP spid="18" grpId="0"/>
      <p:bldP spid="19" grpId="0" animBg="1"/>
      <p:bldP spid="20" grpId="0"/>
      <p:bldP spid="20" grpId="1"/>
      <p:bldP spid="21" grpId="0" animBg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496944" cy="8549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For Loops in Python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816" y="1308800"/>
            <a:ext cx="6048672" cy="5216544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f</a:t>
            </a:r>
            <a:r>
              <a:rPr lang="en-GB" dirty="0" smtClean="0"/>
              <a:t>or </a:t>
            </a:r>
            <a:r>
              <a:rPr lang="en-GB" b="1" dirty="0" smtClean="0"/>
              <a:t>x</a:t>
            </a:r>
            <a:r>
              <a:rPr lang="en-GB" dirty="0" smtClean="0"/>
              <a:t> in range (</a:t>
            </a:r>
            <a:r>
              <a:rPr lang="en-GB" b="1" dirty="0" err="1" smtClean="0"/>
              <a:t>m</a:t>
            </a:r>
            <a:r>
              <a:rPr lang="en-GB" dirty="0" err="1" smtClean="0"/>
              <a:t>,</a:t>
            </a:r>
            <a:r>
              <a:rPr lang="en-GB" b="1" dirty="0" err="1" smtClean="0"/>
              <a:t>n,o</a:t>
            </a:r>
            <a:r>
              <a:rPr lang="en-GB" dirty="0" smtClean="0"/>
              <a:t>):</a:t>
            </a:r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524328" y="2514362"/>
            <a:ext cx="1224136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Steps to move up in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7668344" y="3437692"/>
            <a:ext cx="144016" cy="3513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589240" y="2777397"/>
            <a:ext cx="119675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Starting Number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516216" y="3423728"/>
            <a:ext cx="269776" cy="3653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785992" y="4624057"/>
            <a:ext cx="1421904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Upper limit number – what the loop will stop at</a:t>
            </a:r>
            <a:endParaRPr lang="en-GB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7362056" y="4221088"/>
            <a:ext cx="162272" cy="40296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61828" y="2122978"/>
            <a:ext cx="34198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There are some other tools that we can use to customise our For Loop.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We can change the starting number of our loop.</a:t>
            </a:r>
          </a:p>
          <a:p>
            <a:endParaRPr lang="en-GB" dirty="0"/>
          </a:p>
          <a:p>
            <a:r>
              <a:rPr lang="en-GB" dirty="0" smtClean="0"/>
              <a:t>We can state the steps we want to go up in (it doesn’t have to go up in 1s)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461828" y="1310090"/>
            <a:ext cx="3696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/>
              <a:t>‘For Loops’ in Python</a:t>
            </a:r>
          </a:p>
        </p:txBody>
      </p:sp>
    </p:spTree>
    <p:extLst>
      <p:ext uri="{BB962C8B-B14F-4D97-AF65-F5344CB8AC3E}">
        <p14:creationId xmlns:p14="http://schemas.microsoft.com/office/powerpoint/2010/main" val="109310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496944" cy="8549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For Loops in Python</a:t>
            </a:r>
            <a:endParaRPr lang="en-GB" sz="3600" dirty="0"/>
          </a:p>
        </p:txBody>
      </p:sp>
      <p:sp>
        <p:nvSpPr>
          <p:cNvPr id="14" name="Rectangle 13"/>
          <p:cNvSpPr/>
          <p:nvPr/>
        </p:nvSpPr>
        <p:spPr>
          <a:xfrm>
            <a:off x="461828" y="1310090"/>
            <a:ext cx="61750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/>
              <a:t>‘For Loops’ in </a:t>
            </a:r>
            <a:r>
              <a:rPr lang="en-GB" sz="2800" b="1" dirty="0" smtClean="0"/>
              <a:t>Python – An Example</a:t>
            </a:r>
            <a:endParaRPr lang="en-GB" sz="2800" b="1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060848"/>
            <a:ext cx="6936035" cy="345273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611560" y="4221088"/>
            <a:ext cx="4392487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/>
              <a:t>Here is a simple example of a FOR loop being used to display the numbers 1 – 10.</a:t>
            </a:r>
          </a:p>
          <a:p>
            <a:endParaRPr lang="en-GB" sz="1400" dirty="0"/>
          </a:p>
          <a:p>
            <a:r>
              <a:rPr lang="en-GB" sz="1400" dirty="0" smtClean="0"/>
              <a:t>Here, the stepper variable is being used to output the number.</a:t>
            </a:r>
          </a:p>
          <a:p>
            <a:endParaRPr lang="en-GB" sz="1400" dirty="0"/>
          </a:p>
          <a:p>
            <a:r>
              <a:rPr lang="en-GB" sz="1400" dirty="0" smtClean="0"/>
              <a:t>Because the stepper starts at 0, 1 has been added on to the variable at the moment that it is being outputted to the screen.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36727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1444</TotalTime>
  <Words>425</Words>
  <Application>Microsoft Office PowerPoint</Application>
  <PresentationFormat>On-screen Show (4:3)</PresentationFormat>
  <Paragraphs>85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Century Gothic</vt:lpstr>
      <vt:lpstr>Office Theme</vt:lpstr>
      <vt:lpstr>For Loops (Iteration 1)</vt:lpstr>
      <vt:lpstr>For Loops (Iteration 1)</vt:lpstr>
      <vt:lpstr>For Loops (Iteration 1)</vt:lpstr>
      <vt:lpstr>For Loops (Iteration 1)</vt:lpstr>
      <vt:lpstr>For Loops (Iteration 1)</vt:lpstr>
      <vt:lpstr>For Loops in Python</vt:lpstr>
      <vt:lpstr>For Loops in Python</vt:lpstr>
    </vt:vector>
  </TitlesOfParts>
  <Company>Sidmouth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</dc:creator>
  <cp:lastModifiedBy>Sam Wickins</cp:lastModifiedBy>
  <cp:revision>167</cp:revision>
  <cp:lastPrinted>2016-10-18T07:43:41Z</cp:lastPrinted>
  <dcterms:created xsi:type="dcterms:W3CDTF">2013-09-11T18:04:43Z</dcterms:created>
  <dcterms:modified xsi:type="dcterms:W3CDTF">2017-07-02T10:34:21Z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167548</vt:lpwstr>
  </property>
  <property fmtid="{D5CDD505-2E9C-101B-9397-08002B2CF9AE}" pid="3" name="NXPowerLiteSettings">
    <vt:lpwstr>C74006B004C800</vt:lpwstr>
  </property>
  <property fmtid="{D5CDD505-2E9C-101B-9397-08002B2CF9AE}" pid="4" name="NXPowerLiteVersion">
    <vt:lpwstr>S7.0.8</vt:lpwstr>
  </property>
</Properties>
</file>