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7" r:id="rId5"/>
    <p:sldId id="258" r:id="rId6"/>
    <p:sldId id="262" r:id="rId7"/>
    <p:sldId id="263" r:id="rId8"/>
    <p:sldId id="288" r:id="rId9"/>
    <p:sldId id="289" r:id="rId10"/>
    <p:sldId id="293" r:id="rId11"/>
    <p:sldId id="267" r:id="rId12"/>
    <p:sldId id="280" r:id="rId13"/>
    <p:sldId id="268" r:id="rId14"/>
    <p:sldId id="269" r:id="rId15"/>
    <p:sldId id="281" r:id="rId16"/>
    <p:sldId id="271" r:id="rId17"/>
    <p:sldId id="272" r:id="rId18"/>
    <p:sldId id="284" r:id="rId19"/>
    <p:sldId id="286" r:id="rId20"/>
    <p:sldId id="274" r:id="rId21"/>
    <p:sldId id="275" r:id="rId22"/>
    <p:sldId id="285" r:id="rId23"/>
    <p:sldId id="277" r:id="rId24"/>
    <p:sldId id="278" r:id="rId25"/>
    <p:sldId id="282" r:id="rId26"/>
    <p:sldId id="259" r:id="rId27"/>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Museo 100" panose="02000000000000000000" charset="0"/>
      <p:regular r:id="rId33"/>
    </p:embeddedFont>
    <p:embeddedFont>
      <p:font typeface="Museo 500" panose="02000000000000000000" charset="0"/>
      <p:regular r:id="rId34"/>
    </p:embeddedFont>
    <p:embeddedFont>
      <p:font typeface="Museo 700" panose="02000000000000000000" charset="0"/>
      <p:bold r:id="rId35"/>
    </p:embeddedFont>
    <p:embeddedFont>
      <p:font typeface="Museo 900" panose="02000000000000000000" charset="0"/>
      <p:bold r:id="rId36"/>
    </p:embeddedFont>
    <p:embeddedFont>
      <p:font typeface="Museo900-Regular" panose="02000000000000000000" charset="0"/>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E3C"/>
    <a:srgbClr val="025AA8"/>
    <a:srgbClr val="066BAE"/>
    <a:srgbClr val="000000"/>
    <a:srgbClr val="49909C"/>
    <a:srgbClr val="20692A"/>
    <a:srgbClr val="C1C6CC"/>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B0F2B89F-43DA-4120-96EB-6A94551214D7}"/>
    <pc:docChg chg="undo custSel addSld delSld modSld">
      <pc:chgData name="Mike Ross" userId="7954c944-6085-4b08-be0b-82a8f61afa5b" providerId="ADAL" clId="{B0F2B89F-43DA-4120-96EB-6A94551214D7}" dt="2019-05-03T10:29:52.782" v="376" actId="20577"/>
      <pc:docMkLst>
        <pc:docMk/>
      </pc:docMkLst>
      <pc:sldChg chg="add del">
        <pc:chgData name="Mike Ross" userId="7954c944-6085-4b08-be0b-82a8f61afa5b" providerId="ADAL" clId="{B0F2B89F-43DA-4120-96EB-6A94551214D7}" dt="2019-05-02T08:12:49.487" v="2" actId="2696"/>
        <pc:sldMkLst>
          <pc:docMk/>
          <pc:sldMk cId="0" sldId="264"/>
        </pc:sldMkLst>
      </pc:sldChg>
      <pc:sldChg chg="addSp delSp modSp">
        <pc:chgData name="Mike Ross" userId="7954c944-6085-4b08-be0b-82a8f61afa5b" providerId="ADAL" clId="{B0F2B89F-43DA-4120-96EB-6A94551214D7}" dt="2019-05-02T08:51:53.674" v="145" actId="20577"/>
        <pc:sldMkLst>
          <pc:docMk/>
          <pc:sldMk cId="0" sldId="268"/>
        </pc:sldMkLst>
        <pc:spChg chg="add del mod">
          <ac:chgData name="Mike Ross" userId="7954c944-6085-4b08-be0b-82a8f61afa5b" providerId="ADAL" clId="{B0F2B89F-43DA-4120-96EB-6A94551214D7}" dt="2019-05-02T08:50:45.720" v="141" actId="478"/>
          <ac:spMkLst>
            <pc:docMk/>
            <pc:sldMk cId="0" sldId="268"/>
            <ac:spMk id="4" creationId="{98394C97-E63A-4300-80E7-BF3652EB3BC1}"/>
          </ac:spMkLst>
        </pc:spChg>
        <pc:spChg chg="add del mod">
          <ac:chgData name="Mike Ross" userId="7954c944-6085-4b08-be0b-82a8f61afa5b" providerId="ADAL" clId="{B0F2B89F-43DA-4120-96EB-6A94551214D7}" dt="2019-05-02T08:51:53.674" v="145" actId="20577"/>
          <ac:spMkLst>
            <pc:docMk/>
            <pc:sldMk cId="0" sldId="268"/>
            <ac:spMk id="127" creationId="{00000000-0000-0000-0000-000000000000}"/>
          </ac:spMkLst>
        </pc:spChg>
      </pc:sldChg>
      <pc:sldChg chg="modSp">
        <pc:chgData name="Mike Ross" userId="7954c944-6085-4b08-be0b-82a8f61afa5b" providerId="ADAL" clId="{B0F2B89F-43DA-4120-96EB-6A94551214D7}" dt="2019-05-02T10:00:33.225" v="309" actId="20577"/>
        <pc:sldMkLst>
          <pc:docMk/>
          <pc:sldMk cId="0" sldId="275"/>
        </pc:sldMkLst>
        <pc:spChg chg="mod">
          <ac:chgData name="Mike Ross" userId="7954c944-6085-4b08-be0b-82a8f61afa5b" providerId="ADAL" clId="{B0F2B89F-43DA-4120-96EB-6A94551214D7}" dt="2019-05-02T10:00:33.225" v="309" actId="20577"/>
          <ac:spMkLst>
            <pc:docMk/>
            <pc:sldMk cId="0" sldId="275"/>
            <ac:spMk id="186" creationId="{00000000-0000-0000-0000-000000000000}"/>
          </ac:spMkLst>
        </pc:spChg>
        <pc:spChg chg="mod">
          <ac:chgData name="Mike Ross" userId="7954c944-6085-4b08-be0b-82a8f61afa5b" providerId="ADAL" clId="{B0F2B89F-43DA-4120-96EB-6A94551214D7}" dt="2019-05-02T09:59:20.942" v="299" actId="20577"/>
          <ac:spMkLst>
            <pc:docMk/>
            <pc:sldMk cId="0" sldId="275"/>
            <ac:spMk id="187" creationId="{00000000-0000-0000-0000-000000000000}"/>
          </ac:spMkLst>
        </pc:spChg>
      </pc:sldChg>
      <pc:sldChg chg="modSp add">
        <pc:chgData name="Mike Ross" userId="7954c944-6085-4b08-be0b-82a8f61afa5b" providerId="ADAL" clId="{B0F2B89F-43DA-4120-96EB-6A94551214D7}" dt="2019-05-03T10:29:52.782" v="376" actId="20577"/>
        <pc:sldMkLst>
          <pc:docMk/>
          <pc:sldMk cId="0" sldId="277"/>
        </pc:sldMkLst>
        <pc:spChg chg="mod">
          <ac:chgData name="Mike Ross" userId="7954c944-6085-4b08-be0b-82a8f61afa5b" providerId="ADAL" clId="{B0F2B89F-43DA-4120-96EB-6A94551214D7}" dt="2019-05-02T13:18:58.751" v="360" actId="313"/>
          <ac:spMkLst>
            <pc:docMk/>
            <pc:sldMk cId="0" sldId="277"/>
            <ac:spMk id="7" creationId="{52149BAD-F6DA-4207-A091-E3255DF1D3BF}"/>
          </ac:spMkLst>
        </pc:spChg>
        <pc:spChg chg="mod">
          <ac:chgData name="Mike Ross" userId="7954c944-6085-4b08-be0b-82a8f61afa5b" providerId="ADAL" clId="{B0F2B89F-43DA-4120-96EB-6A94551214D7}" dt="2019-05-03T10:29:52.782" v="376" actId="20577"/>
          <ac:spMkLst>
            <pc:docMk/>
            <pc:sldMk cId="0" sldId="277"/>
            <ac:spMk id="202" creationId="{00000000-0000-0000-0000-000000000000}"/>
          </ac:spMkLst>
        </pc:spChg>
      </pc:sldChg>
      <pc:sldChg chg="modSp">
        <pc:chgData name="Mike Ross" userId="7954c944-6085-4b08-be0b-82a8f61afa5b" providerId="ADAL" clId="{B0F2B89F-43DA-4120-96EB-6A94551214D7}" dt="2019-05-02T10:02:25.121" v="315" actId="20577"/>
        <pc:sldMkLst>
          <pc:docMk/>
          <pc:sldMk cId="1132213272" sldId="282"/>
        </pc:sldMkLst>
        <pc:spChg chg="mod">
          <ac:chgData name="Mike Ross" userId="7954c944-6085-4b08-be0b-82a8f61afa5b" providerId="ADAL" clId="{B0F2B89F-43DA-4120-96EB-6A94551214D7}" dt="2019-05-02T10:02:25.121" v="315" actId="20577"/>
          <ac:spMkLst>
            <pc:docMk/>
            <pc:sldMk cId="1132213272" sldId="282"/>
            <ac:spMk id="218" creationId="{00000000-0000-0000-0000-000000000000}"/>
          </ac:spMkLst>
        </pc:spChg>
      </pc:sldChg>
      <pc:sldChg chg="modSp">
        <pc:chgData name="Mike Ross" userId="7954c944-6085-4b08-be0b-82a8f61afa5b" providerId="ADAL" clId="{B0F2B89F-43DA-4120-96EB-6A94551214D7}" dt="2019-05-02T09:55:29.009" v="286" actId="20577"/>
        <pc:sldMkLst>
          <pc:docMk/>
          <pc:sldMk cId="1847693755" sldId="286"/>
        </pc:sldMkLst>
        <pc:spChg chg="mod">
          <ac:chgData name="Mike Ross" userId="7954c944-6085-4b08-be0b-82a8f61afa5b" providerId="ADAL" clId="{B0F2B89F-43DA-4120-96EB-6A94551214D7}" dt="2019-05-02T09:55:29.009" v="286" actId="20577"/>
          <ac:spMkLst>
            <pc:docMk/>
            <pc:sldMk cId="1847693755" sldId="286"/>
            <ac:spMk id="169" creationId="{00000000-0000-0000-0000-000000000000}"/>
          </ac:spMkLst>
        </pc:spChg>
        <pc:spChg chg="mod">
          <ac:chgData name="Mike Ross" userId="7954c944-6085-4b08-be0b-82a8f61afa5b" providerId="ADAL" clId="{B0F2B89F-43DA-4120-96EB-6A94551214D7}" dt="2019-05-02T09:54:21.467" v="279" actId="20577"/>
          <ac:spMkLst>
            <pc:docMk/>
            <pc:sldMk cId="1847693755" sldId="286"/>
            <ac:spMk id="170" creationId="{00000000-0000-0000-0000-000000000000}"/>
          </ac:spMkLst>
        </pc:spChg>
      </pc:sldChg>
      <pc:sldChg chg="modSp">
        <pc:chgData name="Mike Ross" userId="7954c944-6085-4b08-be0b-82a8f61afa5b" providerId="ADAL" clId="{B0F2B89F-43DA-4120-96EB-6A94551214D7}" dt="2019-05-02T08:35:38.981" v="21" actId="6549"/>
        <pc:sldMkLst>
          <pc:docMk/>
          <pc:sldMk cId="3990419724" sldId="289"/>
        </pc:sldMkLst>
        <pc:spChg chg="mod">
          <ac:chgData name="Mike Ross" userId="7954c944-6085-4b08-be0b-82a8f61afa5b" providerId="ADAL" clId="{B0F2B89F-43DA-4120-96EB-6A94551214D7}" dt="2019-05-02T08:35:38.981" v="21" actId="6549"/>
          <ac:spMkLst>
            <pc:docMk/>
            <pc:sldMk cId="3990419724" sldId="289"/>
            <ac:spMk id="96" creationId="{00000000-0000-0000-0000-000000000000}"/>
          </ac:spMkLst>
        </pc:spChg>
      </pc:sldChg>
      <pc:sldChg chg="modSp">
        <pc:chgData name="Mike Ross" userId="7954c944-6085-4b08-be0b-82a8f61afa5b" providerId="ADAL" clId="{B0F2B89F-43DA-4120-96EB-6A94551214D7}" dt="2019-05-02T08:36:22.478" v="27" actId="20577"/>
        <pc:sldMkLst>
          <pc:docMk/>
          <pc:sldMk cId="2612419549" sldId="293"/>
        </pc:sldMkLst>
        <pc:spChg chg="mod">
          <ac:chgData name="Mike Ross" userId="7954c944-6085-4b08-be0b-82a8f61afa5b" providerId="ADAL" clId="{B0F2B89F-43DA-4120-96EB-6A94551214D7}" dt="2019-05-02T08:36:22.478" v="27" actId="20577"/>
          <ac:spMkLst>
            <pc:docMk/>
            <pc:sldMk cId="2612419549" sldId="293"/>
            <ac:spMk id="109" creationId="{00000000-0000-0000-0000-000000000000}"/>
          </ac:spMkLst>
        </pc:spChg>
      </pc:sldChg>
    </pc:docChg>
  </pc:docChgLst>
  <pc:docChgLst>
    <pc:chgData name="Andy Gray" userId="3900aca3-aa6e-4813-b4e0-c02f9e48a0aa" providerId="ADAL" clId="{F6919DB1-43D1-48D0-85B6-B15CE7BD144A}"/>
    <pc:docChg chg="undo custSel delSld modSld modMainMaster">
      <pc:chgData name="Andy Gray" userId="3900aca3-aa6e-4813-b4e0-c02f9e48a0aa" providerId="ADAL" clId="{F6919DB1-43D1-48D0-85B6-B15CE7BD144A}" dt="2019-05-03T09:41:19.387" v="249" actId="1037"/>
      <pc:docMkLst>
        <pc:docMk/>
      </pc:docMkLst>
      <pc:sldChg chg="modSp">
        <pc:chgData name="Andy Gray" userId="3900aca3-aa6e-4813-b4e0-c02f9e48a0aa" providerId="ADAL" clId="{F6919DB1-43D1-48D0-85B6-B15CE7BD144A}" dt="2019-05-03T09:41:19.387" v="249" actId="1037"/>
        <pc:sldMkLst>
          <pc:docMk/>
          <pc:sldMk cId="2819996977" sldId="257"/>
        </pc:sldMkLst>
        <pc:spChg chg="mod">
          <ac:chgData name="Andy Gray" userId="3900aca3-aa6e-4813-b4e0-c02f9e48a0aa" providerId="ADAL" clId="{F6919DB1-43D1-48D0-85B6-B15CE7BD144A}" dt="2019-05-03T09:41:19.387" v="249" actId="1037"/>
          <ac:spMkLst>
            <pc:docMk/>
            <pc:sldMk cId="2819996977" sldId="257"/>
            <ac:spMk id="5" creationId="{250BE2CA-369C-423F-951C-39A5281AF2AA}"/>
          </ac:spMkLst>
        </pc:spChg>
        <pc:spChg chg="mod">
          <ac:chgData name="Andy Gray" userId="3900aca3-aa6e-4813-b4e0-c02f9e48a0aa" providerId="ADAL" clId="{F6919DB1-43D1-48D0-85B6-B15CE7BD144A}" dt="2019-04-30T14:57:41.935" v="155" actId="20577"/>
          <ac:spMkLst>
            <pc:docMk/>
            <pc:sldMk cId="2819996977" sldId="257"/>
            <ac:spMk id="9" creationId="{9B940526-E652-49E9-80CD-519D5A66C408}"/>
          </ac:spMkLst>
        </pc:spChg>
      </pc:sldChg>
      <pc:sldChg chg="addSp delSp modSp">
        <pc:chgData name="Andy Gray" userId="3900aca3-aa6e-4813-b4e0-c02f9e48a0aa" providerId="ADAL" clId="{F6919DB1-43D1-48D0-85B6-B15CE7BD144A}" dt="2019-04-30T09:09:21.248" v="3" actId="207"/>
        <pc:sldMkLst>
          <pc:docMk/>
          <pc:sldMk cId="0" sldId="262"/>
        </pc:sldMkLst>
        <pc:spChg chg="add del mod">
          <ac:chgData name="Andy Gray" userId="3900aca3-aa6e-4813-b4e0-c02f9e48a0aa" providerId="ADAL" clId="{F6919DB1-43D1-48D0-85B6-B15CE7BD144A}" dt="2019-04-30T09:09:10.713" v="1"/>
          <ac:spMkLst>
            <pc:docMk/>
            <pc:sldMk cId="0" sldId="262"/>
            <ac:spMk id="2" creationId="{83D3E713-F309-4F52-843C-7E4A06BB13DF}"/>
          </ac:spMkLst>
        </pc:spChg>
        <pc:spChg chg="add del mod">
          <ac:chgData name="Andy Gray" userId="3900aca3-aa6e-4813-b4e0-c02f9e48a0aa" providerId="ADAL" clId="{F6919DB1-43D1-48D0-85B6-B15CE7BD144A}" dt="2019-04-30T09:09:10.713" v="1"/>
          <ac:spMkLst>
            <pc:docMk/>
            <pc:sldMk cId="0" sldId="262"/>
            <ac:spMk id="4" creationId="{81AA1E10-DA4C-41BF-9E00-47528133CE29}"/>
          </ac:spMkLst>
        </pc:spChg>
        <pc:spChg chg="mod">
          <ac:chgData name="Andy Gray" userId="3900aca3-aa6e-4813-b4e0-c02f9e48a0aa" providerId="ADAL" clId="{F6919DB1-43D1-48D0-85B6-B15CE7BD144A}" dt="2019-04-30T09:09:21.248" v="3" actId="207"/>
          <ac:spMkLst>
            <pc:docMk/>
            <pc:sldMk cId="0" sldId="262"/>
            <ac:spMk id="70" creationId="{00000000-0000-0000-0000-000000000000}"/>
          </ac:spMkLst>
        </pc:spChg>
        <pc:spChg chg="mod">
          <ac:chgData name="Andy Gray" userId="3900aca3-aa6e-4813-b4e0-c02f9e48a0aa" providerId="ADAL" clId="{F6919DB1-43D1-48D0-85B6-B15CE7BD144A}" dt="2019-04-30T09:09:18.885" v="2" actId="207"/>
          <ac:spMkLst>
            <pc:docMk/>
            <pc:sldMk cId="0" sldId="262"/>
            <ac:spMk id="71" creationId="{00000000-0000-0000-0000-000000000000}"/>
          </ac:spMkLst>
        </pc:spChg>
      </pc:sldChg>
      <pc:sldChg chg="addSp delSp modSp">
        <pc:chgData name="Andy Gray" userId="3900aca3-aa6e-4813-b4e0-c02f9e48a0aa" providerId="ADAL" clId="{F6919DB1-43D1-48D0-85B6-B15CE7BD144A}" dt="2019-04-30T14:52:55.863" v="116"/>
        <pc:sldMkLst>
          <pc:docMk/>
          <pc:sldMk cId="0" sldId="263"/>
        </pc:sldMkLst>
        <pc:spChg chg="add del mod">
          <ac:chgData name="Andy Gray" userId="3900aca3-aa6e-4813-b4e0-c02f9e48a0aa" providerId="ADAL" clId="{F6919DB1-43D1-48D0-85B6-B15CE7BD144A}" dt="2019-04-30T09:09:34.853" v="4"/>
          <ac:spMkLst>
            <pc:docMk/>
            <pc:sldMk cId="0" sldId="263"/>
            <ac:spMk id="2" creationId="{32224FD5-3D6D-4C82-BD96-860FBC541FCF}"/>
          </ac:spMkLst>
        </pc:spChg>
        <pc:spChg chg="add del mod">
          <ac:chgData name="Andy Gray" userId="3900aca3-aa6e-4813-b4e0-c02f9e48a0aa" providerId="ADAL" clId="{F6919DB1-43D1-48D0-85B6-B15CE7BD144A}" dt="2019-04-30T09:09:34.853" v="4"/>
          <ac:spMkLst>
            <pc:docMk/>
            <pc:sldMk cId="0" sldId="263"/>
            <ac:spMk id="4" creationId="{F91BA0DB-2BF0-46A9-939B-9B849D95290F}"/>
          </ac:spMkLst>
        </pc:spChg>
        <pc:spChg chg="mod">
          <ac:chgData name="Andy Gray" userId="3900aca3-aa6e-4813-b4e0-c02f9e48a0aa" providerId="ADAL" clId="{F6919DB1-43D1-48D0-85B6-B15CE7BD144A}" dt="2019-04-30T09:09:41.100" v="5" actId="207"/>
          <ac:spMkLst>
            <pc:docMk/>
            <pc:sldMk cId="0" sldId="263"/>
            <ac:spMk id="79" creationId="{00000000-0000-0000-0000-000000000000}"/>
          </ac:spMkLst>
        </pc:spChg>
        <pc:picChg chg="mod">
          <ac:chgData name="Andy Gray" userId="3900aca3-aa6e-4813-b4e0-c02f9e48a0aa" providerId="ADAL" clId="{F6919DB1-43D1-48D0-85B6-B15CE7BD144A}" dt="2019-04-30T14:52:55.863" v="116"/>
          <ac:picMkLst>
            <pc:docMk/>
            <pc:sldMk cId="0" sldId="263"/>
            <ac:picMk id="3" creationId="{AA14BAFF-55DF-4CC4-AD73-3F76FDE38264}"/>
          </ac:picMkLst>
        </pc:picChg>
      </pc:sldChg>
      <pc:sldChg chg="addSp delSp modSp">
        <pc:chgData name="Andy Gray" userId="3900aca3-aa6e-4813-b4e0-c02f9e48a0aa" providerId="ADAL" clId="{F6919DB1-43D1-48D0-85B6-B15CE7BD144A}" dt="2019-04-30T09:11:50.271" v="35" actId="1035"/>
        <pc:sldMkLst>
          <pc:docMk/>
          <pc:sldMk cId="0" sldId="267"/>
        </pc:sldMkLst>
        <pc:spChg chg="add del mod">
          <ac:chgData name="Andy Gray" userId="3900aca3-aa6e-4813-b4e0-c02f9e48a0aa" providerId="ADAL" clId="{F6919DB1-43D1-48D0-85B6-B15CE7BD144A}" dt="2019-04-30T09:11:34.490" v="13"/>
          <ac:spMkLst>
            <pc:docMk/>
            <pc:sldMk cId="0" sldId="267"/>
            <ac:spMk id="2" creationId="{6D652D18-DAA3-4834-BF03-81D08939067E}"/>
          </ac:spMkLst>
        </pc:spChg>
        <pc:spChg chg="add del mod">
          <ac:chgData name="Andy Gray" userId="3900aca3-aa6e-4813-b4e0-c02f9e48a0aa" providerId="ADAL" clId="{F6919DB1-43D1-48D0-85B6-B15CE7BD144A}" dt="2019-04-30T09:11:34.490" v="13"/>
          <ac:spMkLst>
            <pc:docMk/>
            <pc:sldMk cId="0" sldId="267"/>
            <ac:spMk id="4" creationId="{FED50C32-BB28-4D2B-8B56-841AAB222D98}"/>
          </ac:spMkLst>
        </pc:spChg>
        <pc:spChg chg="mod">
          <ac:chgData name="Andy Gray" userId="3900aca3-aa6e-4813-b4e0-c02f9e48a0aa" providerId="ADAL" clId="{F6919DB1-43D1-48D0-85B6-B15CE7BD144A}" dt="2019-04-30T09:11:42.350" v="14" actId="207"/>
          <ac:spMkLst>
            <pc:docMk/>
            <pc:sldMk cId="0" sldId="267"/>
            <ac:spMk id="117" creationId="{00000000-0000-0000-0000-000000000000}"/>
          </ac:spMkLst>
        </pc:spChg>
        <pc:picChg chg="mod">
          <ac:chgData name="Andy Gray" userId="3900aca3-aa6e-4813-b4e0-c02f9e48a0aa" providerId="ADAL" clId="{F6919DB1-43D1-48D0-85B6-B15CE7BD144A}" dt="2019-04-30T09:11:50.271" v="35" actId="1035"/>
          <ac:picMkLst>
            <pc:docMk/>
            <pc:sldMk cId="0" sldId="267"/>
            <ac:picMk id="3" creationId="{D7E2DDB8-1E18-4243-B655-6D19FC59A870}"/>
          </ac:picMkLst>
        </pc:picChg>
      </pc:sldChg>
      <pc:sldChg chg="addSp delSp modSp">
        <pc:chgData name="Andy Gray" userId="3900aca3-aa6e-4813-b4e0-c02f9e48a0aa" providerId="ADAL" clId="{F6919DB1-43D1-48D0-85B6-B15CE7BD144A}" dt="2019-04-30T09:22:14.496" v="95" actId="1076"/>
        <pc:sldMkLst>
          <pc:docMk/>
          <pc:sldMk cId="0" sldId="268"/>
        </pc:sldMkLst>
        <pc:spChg chg="add del mod">
          <ac:chgData name="Andy Gray" userId="3900aca3-aa6e-4813-b4e0-c02f9e48a0aa" providerId="ADAL" clId="{F6919DB1-43D1-48D0-85B6-B15CE7BD144A}" dt="2019-04-30T09:12:35.687" v="39"/>
          <ac:spMkLst>
            <pc:docMk/>
            <pc:sldMk cId="0" sldId="268"/>
            <ac:spMk id="2" creationId="{DB1FF4D0-3BA3-4B35-B2CF-5DD062DCF198}"/>
          </ac:spMkLst>
        </pc:spChg>
        <pc:spChg chg="add del mod">
          <ac:chgData name="Andy Gray" userId="3900aca3-aa6e-4813-b4e0-c02f9e48a0aa" providerId="ADAL" clId="{F6919DB1-43D1-48D0-85B6-B15CE7BD144A}" dt="2019-04-30T09:12:35.687" v="39"/>
          <ac:spMkLst>
            <pc:docMk/>
            <pc:sldMk cId="0" sldId="268"/>
            <ac:spMk id="4" creationId="{8AA29EC7-FB75-4F44-9D10-7A38C99417F2}"/>
          </ac:spMkLst>
        </pc:spChg>
        <pc:spChg chg="mod">
          <ac:chgData name="Andy Gray" userId="3900aca3-aa6e-4813-b4e0-c02f9e48a0aa" providerId="ADAL" clId="{F6919DB1-43D1-48D0-85B6-B15CE7BD144A}" dt="2019-04-30T09:12:43.805" v="40" actId="207"/>
          <ac:spMkLst>
            <pc:docMk/>
            <pc:sldMk cId="0" sldId="268"/>
            <ac:spMk id="127" creationId="{00000000-0000-0000-0000-000000000000}"/>
          </ac:spMkLst>
        </pc:spChg>
        <pc:picChg chg="mod">
          <ac:chgData name="Andy Gray" userId="3900aca3-aa6e-4813-b4e0-c02f9e48a0aa" providerId="ADAL" clId="{F6919DB1-43D1-48D0-85B6-B15CE7BD144A}" dt="2019-04-30T09:22:14.496" v="95" actId="1076"/>
          <ac:picMkLst>
            <pc:docMk/>
            <pc:sldMk cId="0" sldId="268"/>
            <ac:picMk id="3" creationId="{77142A57-A3AE-4E8C-93CD-9342D317356D}"/>
          </ac:picMkLst>
        </pc:picChg>
      </pc:sldChg>
      <pc:sldChg chg="addSp delSp modSp">
        <pc:chgData name="Andy Gray" userId="3900aca3-aa6e-4813-b4e0-c02f9e48a0aa" providerId="ADAL" clId="{F6919DB1-43D1-48D0-85B6-B15CE7BD144A}" dt="2019-04-30T14:56:40.134" v="148" actId="14100"/>
        <pc:sldMkLst>
          <pc:docMk/>
          <pc:sldMk cId="0" sldId="271"/>
        </pc:sldMkLst>
        <pc:spChg chg="add del mod">
          <ac:chgData name="Andy Gray" userId="3900aca3-aa6e-4813-b4e0-c02f9e48a0aa" providerId="ADAL" clId="{F6919DB1-43D1-48D0-85B6-B15CE7BD144A}" dt="2019-04-30T09:15:05.450" v="53"/>
          <ac:spMkLst>
            <pc:docMk/>
            <pc:sldMk cId="0" sldId="271"/>
            <ac:spMk id="2" creationId="{6C3A0E92-607C-4AE8-A8A8-93F5FA10638A}"/>
          </ac:spMkLst>
        </pc:spChg>
        <pc:spChg chg="add del mod">
          <ac:chgData name="Andy Gray" userId="3900aca3-aa6e-4813-b4e0-c02f9e48a0aa" providerId="ADAL" clId="{F6919DB1-43D1-48D0-85B6-B15CE7BD144A}" dt="2019-04-30T09:15:05.450" v="53"/>
          <ac:spMkLst>
            <pc:docMk/>
            <pc:sldMk cId="0" sldId="271"/>
            <ac:spMk id="4" creationId="{85D872C3-3907-4265-8AF7-2F709D3FFFF5}"/>
          </ac:spMkLst>
        </pc:spChg>
        <pc:spChg chg="mod">
          <ac:chgData name="Andy Gray" userId="3900aca3-aa6e-4813-b4e0-c02f9e48a0aa" providerId="ADAL" clId="{F6919DB1-43D1-48D0-85B6-B15CE7BD144A}" dt="2019-04-30T09:15:17.488" v="55" actId="207"/>
          <ac:spMkLst>
            <pc:docMk/>
            <pc:sldMk cId="0" sldId="271"/>
            <ac:spMk id="152" creationId="{00000000-0000-0000-0000-000000000000}"/>
          </ac:spMkLst>
        </pc:spChg>
        <pc:spChg chg="mod">
          <ac:chgData name="Andy Gray" userId="3900aca3-aa6e-4813-b4e0-c02f9e48a0aa" providerId="ADAL" clId="{F6919DB1-43D1-48D0-85B6-B15CE7BD144A}" dt="2019-04-30T09:15:14.800" v="54" actId="207"/>
          <ac:spMkLst>
            <pc:docMk/>
            <pc:sldMk cId="0" sldId="271"/>
            <ac:spMk id="153" creationId="{00000000-0000-0000-0000-000000000000}"/>
          </ac:spMkLst>
        </pc:spChg>
        <pc:picChg chg="mod ord modCrop">
          <ac:chgData name="Andy Gray" userId="3900aca3-aa6e-4813-b4e0-c02f9e48a0aa" providerId="ADAL" clId="{F6919DB1-43D1-48D0-85B6-B15CE7BD144A}" dt="2019-04-30T14:55:49.863" v="142" actId="167"/>
          <ac:picMkLst>
            <pc:docMk/>
            <pc:sldMk cId="0" sldId="271"/>
            <ac:picMk id="3" creationId="{3163313A-00CA-46C8-BA24-A9C81E2990DC}"/>
          </ac:picMkLst>
        </pc:picChg>
        <pc:picChg chg="add mod ord">
          <ac:chgData name="Andy Gray" userId="3900aca3-aa6e-4813-b4e0-c02f9e48a0aa" providerId="ADAL" clId="{F6919DB1-43D1-48D0-85B6-B15CE7BD144A}" dt="2019-04-30T14:56:40.134" v="148" actId="14100"/>
          <ac:picMkLst>
            <pc:docMk/>
            <pc:sldMk cId="0" sldId="271"/>
            <ac:picMk id="5" creationId="{D76AD00D-12B5-4B05-B34A-7071948654BF}"/>
          </ac:picMkLst>
        </pc:picChg>
      </pc:sldChg>
      <pc:sldChg chg="addSp delSp modSp">
        <pc:chgData name="Andy Gray" userId="3900aca3-aa6e-4813-b4e0-c02f9e48a0aa" providerId="ADAL" clId="{F6919DB1-43D1-48D0-85B6-B15CE7BD144A}" dt="2019-04-30T09:15:30.193" v="56"/>
        <pc:sldMkLst>
          <pc:docMk/>
          <pc:sldMk cId="0" sldId="272"/>
        </pc:sldMkLst>
        <pc:spChg chg="add del mod">
          <ac:chgData name="Andy Gray" userId="3900aca3-aa6e-4813-b4e0-c02f9e48a0aa" providerId="ADAL" clId="{F6919DB1-43D1-48D0-85B6-B15CE7BD144A}" dt="2019-04-30T09:15:30.193" v="56"/>
          <ac:spMkLst>
            <pc:docMk/>
            <pc:sldMk cId="0" sldId="272"/>
            <ac:spMk id="2" creationId="{9FFC7CB0-4D83-4020-A90A-66B20FDCEBB7}"/>
          </ac:spMkLst>
        </pc:spChg>
        <pc:spChg chg="add del mod">
          <ac:chgData name="Andy Gray" userId="3900aca3-aa6e-4813-b4e0-c02f9e48a0aa" providerId="ADAL" clId="{F6919DB1-43D1-48D0-85B6-B15CE7BD144A}" dt="2019-04-30T09:15:30.193" v="56"/>
          <ac:spMkLst>
            <pc:docMk/>
            <pc:sldMk cId="0" sldId="272"/>
            <ac:spMk id="4" creationId="{1C73B020-E573-4DA5-A86C-90176B6D7746}"/>
          </ac:spMkLst>
        </pc:spChg>
      </pc:sldChg>
      <pc:sldChg chg="addSp delSp modSp">
        <pc:chgData name="Andy Gray" userId="3900aca3-aa6e-4813-b4e0-c02f9e48a0aa" providerId="ADAL" clId="{F6919DB1-43D1-48D0-85B6-B15CE7BD144A}" dt="2019-04-30T09:18:36.035" v="79" actId="1076"/>
        <pc:sldMkLst>
          <pc:docMk/>
          <pc:sldMk cId="0" sldId="275"/>
        </pc:sldMkLst>
        <pc:spChg chg="add del mod">
          <ac:chgData name="Andy Gray" userId="3900aca3-aa6e-4813-b4e0-c02f9e48a0aa" providerId="ADAL" clId="{F6919DB1-43D1-48D0-85B6-B15CE7BD144A}" dt="2019-04-30T09:16:19.063" v="58"/>
          <ac:spMkLst>
            <pc:docMk/>
            <pc:sldMk cId="0" sldId="275"/>
            <ac:spMk id="2" creationId="{FEDCFFD3-C20B-4DFC-BA26-538F8BA1C6BB}"/>
          </ac:spMkLst>
        </pc:spChg>
        <pc:spChg chg="add del mod">
          <ac:chgData name="Andy Gray" userId="3900aca3-aa6e-4813-b4e0-c02f9e48a0aa" providerId="ADAL" clId="{F6919DB1-43D1-48D0-85B6-B15CE7BD144A}" dt="2019-04-30T09:16:19.063" v="58"/>
          <ac:spMkLst>
            <pc:docMk/>
            <pc:sldMk cId="0" sldId="275"/>
            <ac:spMk id="3" creationId="{4971263C-D934-44F6-971D-8695B72D4B25}"/>
          </ac:spMkLst>
        </pc:spChg>
        <pc:spChg chg="mod">
          <ac:chgData name="Andy Gray" userId="3900aca3-aa6e-4813-b4e0-c02f9e48a0aa" providerId="ADAL" clId="{F6919DB1-43D1-48D0-85B6-B15CE7BD144A}" dt="2019-04-30T09:17:57.222" v="75" actId="20577"/>
          <ac:spMkLst>
            <pc:docMk/>
            <pc:sldMk cId="0" sldId="275"/>
            <ac:spMk id="187" creationId="{00000000-0000-0000-0000-000000000000}"/>
          </ac:spMkLst>
        </pc:spChg>
        <pc:picChg chg="mod modCrop">
          <ac:chgData name="Andy Gray" userId="3900aca3-aa6e-4813-b4e0-c02f9e48a0aa" providerId="ADAL" clId="{F6919DB1-43D1-48D0-85B6-B15CE7BD144A}" dt="2019-04-30T09:18:36.035" v="79" actId="1076"/>
          <ac:picMkLst>
            <pc:docMk/>
            <pc:sldMk cId="0" sldId="275"/>
            <ac:picMk id="5" creationId="{EF7592A7-A17B-4839-99B0-E14EA06E042C}"/>
          </ac:picMkLst>
        </pc:picChg>
      </pc:sldChg>
      <pc:sldChg chg="addSp delSp modSp del">
        <pc:chgData name="Andy Gray" userId="3900aca3-aa6e-4813-b4e0-c02f9e48a0aa" providerId="ADAL" clId="{F6919DB1-43D1-48D0-85B6-B15CE7BD144A}" dt="2019-05-02T14:25:34.293" v="225" actId="20577"/>
        <pc:sldMkLst>
          <pc:docMk/>
          <pc:sldMk cId="0" sldId="277"/>
        </pc:sldMkLst>
        <pc:spChg chg="add del mod">
          <ac:chgData name="Andy Gray" userId="3900aca3-aa6e-4813-b4e0-c02f9e48a0aa" providerId="ADAL" clId="{F6919DB1-43D1-48D0-85B6-B15CE7BD144A}" dt="2019-04-30T09:19:31.217" v="82"/>
          <ac:spMkLst>
            <pc:docMk/>
            <pc:sldMk cId="0" sldId="277"/>
            <ac:spMk id="2" creationId="{059DAFD9-FF74-48A7-AA5E-B6ADEB91367F}"/>
          </ac:spMkLst>
        </pc:spChg>
        <pc:spChg chg="add del mod">
          <ac:chgData name="Andy Gray" userId="3900aca3-aa6e-4813-b4e0-c02f9e48a0aa" providerId="ADAL" clId="{F6919DB1-43D1-48D0-85B6-B15CE7BD144A}" dt="2019-05-02T14:17:45.957" v="157"/>
          <ac:spMkLst>
            <pc:docMk/>
            <pc:sldMk cId="0" sldId="277"/>
            <ac:spMk id="2" creationId="{9FEE1991-D647-4595-8847-067C77BCDAA0}"/>
          </ac:spMkLst>
        </pc:spChg>
        <pc:spChg chg="add del mod">
          <ac:chgData name="Andy Gray" userId="3900aca3-aa6e-4813-b4e0-c02f9e48a0aa" providerId="ADAL" clId="{F6919DB1-43D1-48D0-85B6-B15CE7BD144A}" dt="2019-05-02T14:17:45.957" v="157"/>
          <ac:spMkLst>
            <pc:docMk/>
            <pc:sldMk cId="0" sldId="277"/>
            <ac:spMk id="3" creationId="{B05A27CB-89F1-466A-AA37-0AE43F7FAB5A}"/>
          </ac:spMkLst>
        </pc:spChg>
        <pc:spChg chg="add del mod">
          <ac:chgData name="Andy Gray" userId="3900aca3-aa6e-4813-b4e0-c02f9e48a0aa" providerId="ADAL" clId="{F6919DB1-43D1-48D0-85B6-B15CE7BD144A}" dt="2019-04-30T09:19:31.217" v="82"/>
          <ac:spMkLst>
            <pc:docMk/>
            <pc:sldMk cId="0" sldId="277"/>
            <ac:spMk id="4" creationId="{6569FE98-36DA-4A6E-B11D-396A09694B57}"/>
          </ac:spMkLst>
        </pc:spChg>
        <pc:spChg chg="del">
          <ac:chgData name="Andy Gray" userId="3900aca3-aa6e-4813-b4e0-c02f9e48a0aa" providerId="ADAL" clId="{F6919DB1-43D1-48D0-85B6-B15CE7BD144A}" dt="2019-05-02T14:17:27.137" v="156" actId="478"/>
          <ac:spMkLst>
            <pc:docMk/>
            <pc:sldMk cId="0" sldId="277"/>
            <ac:spMk id="7" creationId="{52149BAD-F6DA-4207-A091-E3255DF1D3BF}"/>
          </ac:spMkLst>
        </pc:spChg>
        <pc:spChg chg="mod">
          <ac:chgData name="Andy Gray" userId="3900aca3-aa6e-4813-b4e0-c02f9e48a0aa" providerId="ADAL" clId="{F6919DB1-43D1-48D0-85B6-B15CE7BD144A}" dt="2019-05-02T14:17:54.672" v="159" actId="207"/>
          <ac:spMkLst>
            <pc:docMk/>
            <pc:sldMk cId="0" sldId="277"/>
            <ac:spMk id="201" creationId="{00000000-0000-0000-0000-000000000000}"/>
          </ac:spMkLst>
        </pc:spChg>
        <pc:spChg chg="mod">
          <ac:chgData name="Andy Gray" userId="3900aca3-aa6e-4813-b4e0-c02f9e48a0aa" providerId="ADAL" clId="{F6919DB1-43D1-48D0-85B6-B15CE7BD144A}" dt="2019-05-02T14:25:34.293" v="225" actId="20577"/>
          <ac:spMkLst>
            <pc:docMk/>
            <pc:sldMk cId="0" sldId="277"/>
            <ac:spMk id="202" creationId="{00000000-0000-0000-0000-000000000000}"/>
          </ac:spMkLst>
        </pc:spChg>
        <pc:picChg chg="add mod ord modCrop">
          <ac:chgData name="Andy Gray" userId="3900aca3-aa6e-4813-b4e0-c02f9e48a0aa" providerId="ADAL" clId="{F6919DB1-43D1-48D0-85B6-B15CE7BD144A}" dt="2019-05-02T14:25:20.894" v="223" actId="1076"/>
          <ac:picMkLst>
            <pc:docMk/>
            <pc:sldMk cId="0" sldId="277"/>
            <ac:picMk id="5" creationId="{8C483659-3BF9-4376-9948-CD7D08B440CB}"/>
          </ac:picMkLst>
        </pc:picChg>
        <pc:picChg chg="del">
          <ac:chgData name="Andy Gray" userId="3900aca3-aa6e-4813-b4e0-c02f9e48a0aa" providerId="ADAL" clId="{F6919DB1-43D1-48D0-85B6-B15CE7BD144A}" dt="2019-05-02T14:19:31.342" v="167" actId="478"/>
          <ac:picMkLst>
            <pc:docMk/>
            <pc:sldMk cId="0" sldId="277"/>
            <ac:picMk id="6146" creationId="{48E94239-8547-4A94-967A-8F5A039A67AE}"/>
          </ac:picMkLst>
        </pc:picChg>
      </pc:sldChg>
      <pc:sldChg chg="addSp delSp modSp">
        <pc:chgData name="Andy Gray" userId="3900aca3-aa6e-4813-b4e0-c02f9e48a0aa" providerId="ADAL" clId="{F6919DB1-43D1-48D0-85B6-B15CE7BD144A}" dt="2019-04-30T09:12:13.401" v="38" actId="207"/>
        <pc:sldMkLst>
          <pc:docMk/>
          <pc:sldMk cId="3561601061" sldId="280"/>
        </pc:sldMkLst>
        <pc:spChg chg="add del mod">
          <ac:chgData name="Andy Gray" userId="3900aca3-aa6e-4813-b4e0-c02f9e48a0aa" providerId="ADAL" clId="{F6919DB1-43D1-48D0-85B6-B15CE7BD144A}" dt="2019-04-30T09:12:02.168" v="36"/>
          <ac:spMkLst>
            <pc:docMk/>
            <pc:sldMk cId="3561601061" sldId="280"/>
            <ac:spMk id="2" creationId="{CE588A37-67FE-4205-AF4F-5BB5436BE2AD}"/>
          </ac:spMkLst>
        </pc:spChg>
        <pc:spChg chg="add del mod">
          <ac:chgData name="Andy Gray" userId="3900aca3-aa6e-4813-b4e0-c02f9e48a0aa" providerId="ADAL" clId="{F6919DB1-43D1-48D0-85B6-B15CE7BD144A}" dt="2019-04-30T09:12:02.168" v="36"/>
          <ac:spMkLst>
            <pc:docMk/>
            <pc:sldMk cId="3561601061" sldId="280"/>
            <ac:spMk id="4" creationId="{8EF2D17C-5EFC-4E64-96A5-F2B3F864CFA6}"/>
          </ac:spMkLst>
        </pc:spChg>
        <pc:spChg chg="mod">
          <ac:chgData name="Andy Gray" userId="3900aca3-aa6e-4813-b4e0-c02f9e48a0aa" providerId="ADAL" clId="{F6919DB1-43D1-48D0-85B6-B15CE7BD144A}" dt="2019-04-30T09:12:13.401" v="38" actId="207"/>
          <ac:spMkLst>
            <pc:docMk/>
            <pc:sldMk cId="3561601061" sldId="280"/>
            <ac:spMk id="125" creationId="{00000000-0000-0000-0000-000000000000}"/>
          </ac:spMkLst>
        </pc:spChg>
        <pc:spChg chg="mod">
          <ac:chgData name="Andy Gray" userId="3900aca3-aa6e-4813-b4e0-c02f9e48a0aa" providerId="ADAL" clId="{F6919DB1-43D1-48D0-85B6-B15CE7BD144A}" dt="2019-04-30T09:12:10.484" v="37" actId="207"/>
          <ac:spMkLst>
            <pc:docMk/>
            <pc:sldMk cId="3561601061" sldId="280"/>
            <ac:spMk id="127" creationId="{00000000-0000-0000-0000-000000000000}"/>
          </ac:spMkLst>
        </pc:spChg>
      </pc:sldChg>
      <pc:sldChg chg="addSp delSp modSp">
        <pc:chgData name="Andy Gray" userId="3900aca3-aa6e-4813-b4e0-c02f9e48a0aa" providerId="ADAL" clId="{F6919DB1-43D1-48D0-85B6-B15CE7BD144A}" dt="2019-04-30T09:14:00.678" v="51" actId="207"/>
        <pc:sldMkLst>
          <pc:docMk/>
          <pc:sldMk cId="1868498567" sldId="281"/>
        </pc:sldMkLst>
        <pc:spChg chg="add del mod">
          <ac:chgData name="Andy Gray" userId="3900aca3-aa6e-4813-b4e0-c02f9e48a0aa" providerId="ADAL" clId="{F6919DB1-43D1-48D0-85B6-B15CE7BD144A}" dt="2019-04-30T09:13:52.479" v="49"/>
          <ac:spMkLst>
            <pc:docMk/>
            <pc:sldMk cId="1868498567" sldId="281"/>
            <ac:spMk id="2" creationId="{FDBC40E9-C656-4F9E-B5DB-93481D830297}"/>
          </ac:spMkLst>
        </pc:spChg>
        <pc:spChg chg="add del mod">
          <ac:chgData name="Andy Gray" userId="3900aca3-aa6e-4813-b4e0-c02f9e48a0aa" providerId="ADAL" clId="{F6919DB1-43D1-48D0-85B6-B15CE7BD144A}" dt="2019-04-30T09:13:52.479" v="49"/>
          <ac:spMkLst>
            <pc:docMk/>
            <pc:sldMk cId="1868498567" sldId="281"/>
            <ac:spMk id="3" creationId="{F7637CB0-5A01-4B89-82F3-064D2B4524F7}"/>
          </ac:spMkLst>
        </pc:spChg>
        <pc:spChg chg="mod">
          <ac:chgData name="Andy Gray" userId="3900aca3-aa6e-4813-b4e0-c02f9e48a0aa" providerId="ADAL" clId="{F6919DB1-43D1-48D0-85B6-B15CE7BD144A}" dt="2019-04-30T09:14:00.678" v="51" actId="207"/>
          <ac:spMkLst>
            <pc:docMk/>
            <pc:sldMk cId="1868498567" sldId="281"/>
            <ac:spMk id="144" creationId="{00000000-0000-0000-0000-000000000000}"/>
          </ac:spMkLst>
        </pc:spChg>
        <pc:spChg chg="mod">
          <ac:chgData name="Andy Gray" userId="3900aca3-aa6e-4813-b4e0-c02f9e48a0aa" providerId="ADAL" clId="{F6919DB1-43D1-48D0-85B6-B15CE7BD144A}" dt="2019-04-30T09:13:58.449" v="50" actId="207"/>
          <ac:spMkLst>
            <pc:docMk/>
            <pc:sldMk cId="1868498567" sldId="281"/>
            <ac:spMk id="145" creationId="{00000000-0000-0000-0000-000000000000}"/>
          </ac:spMkLst>
        </pc:spChg>
      </pc:sldChg>
      <pc:sldChg chg="addSp delSp modSp">
        <pc:chgData name="Andy Gray" userId="3900aca3-aa6e-4813-b4e0-c02f9e48a0aa" providerId="ADAL" clId="{F6919DB1-43D1-48D0-85B6-B15CE7BD144A}" dt="2019-04-30T09:21:17.195" v="91" actId="207"/>
        <pc:sldMkLst>
          <pc:docMk/>
          <pc:sldMk cId="1132213272" sldId="282"/>
        </pc:sldMkLst>
        <pc:spChg chg="add del mod">
          <ac:chgData name="Andy Gray" userId="3900aca3-aa6e-4813-b4e0-c02f9e48a0aa" providerId="ADAL" clId="{F6919DB1-43D1-48D0-85B6-B15CE7BD144A}" dt="2019-04-30T09:21:09.202" v="89"/>
          <ac:spMkLst>
            <pc:docMk/>
            <pc:sldMk cId="1132213272" sldId="282"/>
            <ac:spMk id="2" creationId="{5E0031BA-1FCC-4C50-A551-ADA6050E1440}"/>
          </ac:spMkLst>
        </pc:spChg>
        <pc:spChg chg="add del mod">
          <ac:chgData name="Andy Gray" userId="3900aca3-aa6e-4813-b4e0-c02f9e48a0aa" providerId="ADAL" clId="{F6919DB1-43D1-48D0-85B6-B15CE7BD144A}" dt="2019-04-30T09:21:09.202" v="89"/>
          <ac:spMkLst>
            <pc:docMk/>
            <pc:sldMk cId="1132213272" sldId="282"/>
            <ac:spMk id="4" creationId="{DFD04390-6E6A-4E93-9AC3-274A81823DD4}"/>
          </ac:spMkLst>
        </pc:spChg>
        <pc:spChg chg="mod">
          <ac:chgData name="Andy Gray" userId="3900aca3-aa6e-4813-b4e0-c02f9e48a0aa" providerId="ADAL" clId="{F6919DB1-43D1-48D0-85B6-B15CE7BD144A}" dt="2019-04-30T09:21:17.195" v="91" actId="207"/>
          <ac:spMkLst>
            <pc:docMk/>
            <pc:sldMk cId="1132213272" sldId="282"/>
            <ac:spMk id="217" creationId="{00000000-0000-0000-0000-000000000000}"/>
          </ac:spMkLst>
        </pc:spChg>
        <pc:spChg chg="mod">
          <ac:chgData name="Andy Gray" userId="3900aca3-aa6e-4813-b4e0-c02f9e48a0aa" providerId="ADAL" clId="{F6919DB1-43D1-48D0-85B6-B15CE7BD144A}" dt="2019-04-30T09:21:13.722" v="90" actId="207"/>
          <ac:spMkLst>
            <pc:docMk/>
            <pc:sldMk cId="1132213272" sldId="282"/>
            <ac:spMk id="218" creationId="{00000000-0000-0000-0000-000000000000}"/>
          </ac:spMkLst>
        </pc:spChg>
      </pc:sldChg>
      <pc:sldChg chg="addSp delSp modSp">
        <pc:chgData name="Andy Gray" userId="3900aca3-aa6e-4813-b4e0-c02f9e48a0aa" providerId="ADAL" clId="{F6919DB1-43D1-48D0-85B6-B15CE7BD144A}" dt="2019-04-30T14:54:21.255" v="124" actId="478"/>
        <pc:sldMkLst>
          <pc:docMk/>
          <pc:sldMk cId="1449588236" sldId="284"/>
        </pc:sldMkLst>
        <pc:picChg chg="del">
          <ac:chgData name="Andy Gray" userId="3900aca3-aa6e-4813-b4e0-c02f9e48a0aa" providerId="ADAL" clId="{F6919DB1-43D1-48D0-85B6-B15CE7BD144A}" dt="2019-04-30T14:54:21.255" v="124" actId="478"/>
          <ac:picMkLst>
            <pc:docMk/>
            <pc:sldMk cId="1449588236" sldId="284"/>
            <ac:picMk id="4" creationId="{00000000-0000-0000-0000-000000000000}"/>
          </ac:picMkLst>
        </pc:picChg>
        <pc:picChg chg="add mod ord">
          <ac:chgData name="Andy Gray" userId="3900aca3-aa6e-4813-b4e0-c02f9e48a0aa" providerId="ADAL" clId="{F6919DB1-43D1-48D0-85B6-B15CE7BD144A}" dt="2019-04-30T14:54:19.284" v="123" actId="167"/>
          <ac:picMkLst>
            <pc:docMk/>
            <pc:sldMk cId="1449588236" sldId="284"/>
            <ac:picMk id="6" creationId="{4F14AF41-26D3-49DB-99AB-38325DDBA980}"/>
          </ac:picMkLst>
        </pc:picChg>
      </pc:sldChg>
      <pc:sldChg chg="addSp delSp modSp">
        <pc:chgData name="Andy Gray" userId="3900aca3-aa6e-4813-b4e0-c02f9e48a0aa" providerId="ADAL" clId="{F6919DB1-43D1-48D0-85B6-B15CE7BD144A}" dt="2019-04-30T09:19:04.197" v="81" actId="207"/>
        <pc:sldMkLst>
          <pc:docMk/>
          <pc:sldMk cId="3395710122" sldId="285"/>
        </pc:sldMkLst>
        <pc:spChg chg="add del mod">
          <ac:chgData name="Andy Gray" userId="3900aca3-aa6e-4813-b4e0-c02f9e48a0aa" providerId="ADAL" clId="{F6919DB1-43D1-48D0-85B6-B15CE7BD144A}" dt="2019-04-30T09:18:51.211" v="80"/>
          <ac:spMkLst>
            <pc:docMk/>
            <pc:sldMk cId="3395710122" sldId="285"/>
            <ac:spMk id="2" creationId="{DB688712-4D09-40D3-BB59-F2899E5DA385}"/>
          </ac:spMkLst>
        </pc:spChg>
        <pc:spChg chg="add del mod">
          <ac:chgData name="Andy Gray" userId="3900aca3-aa6e-4813-b4e0-c02f9e48a0aa" providerId="ADAL" clId="{F6919DB1-43D1-48D0-85B6-B15CE7BD144A}" dt="2019-04-30T09:18:51.211" v="80"/>
          <ac:spMkLst>
            <pc:docMk/>
            <pc:sldMk cId="3395710122" sldId="285"/>
            <ac:spMk id="3" creationId="{F9FA0E9B-3110-4733-A84A-A4ED1C0A0F9E}"/>
          </ac:spMkLst>
        </pc:spChg>
        <pc:spChg chg="mod">
          <ac:chgData name="Andy Gray" userId="3900aca3-aa6e-4813-b4e0-c02f9e48a0aa" providerId="ADAL" clId="{F6919DB1-43D1-48D0-85B6-B15CE7BD144A}" dt="2019-04-30T09:19:04.197" v="81" actId="207"/>
          <ac:spMkLst>
            <pc:docMk/>
            <pc:sldMk cId="3395710122" sldId="285"/>
            <ac:spMk id="195" creationId="{00000000-0000-0000-0000-000000000000}"/>
          </ac:spMkLst>
        </pc:spChg>
      </pc:sldChg>
      <pc:sldChg chg="addSp delSp modSp">
        <pc:chgData name="Andy Gray" userId="3900aca3-aa6e-4813-b4e0-c02f9e48a0aa" providerId="ADAL" clId="{F6919DB1-43D1-48D0-85B6-B15CE7BD144A}" dt="2019-04-30T14:55:13.005" v="138" actId="1076"/>
        <pc:sldMkLst>
          <pc:docMk/>
          <pc:sldMk cId="1847693755" sldId="286"/>
        </pc:sldMkLst>
        <pc:spChg chg="add del mod">
          <ac:chgData name="Andy Gray" userId="3900aca3-aa6e-4813-b4e0-c02f9e48a0aa" providerId="ADAL" clId="{F6919DB1-43D1-48D0-85B6-B15CE7BD144A}" dt="2019-04-30T09:15:59.309" v="57"/>
          <ac:spMkLst>
            <pc:docMk/>
            <pc:sldMk cId="1847693755" sldId="286"/>
            <ac:spMk id="2" creationId="{34C0971D-16DE-4793-B3E2-BB33EB299042}"/>
          </ac:spMkLst>
        </pc:spChg>
        <pc:spChg chg="del">
          <ac:chgData name="Andy Gray" userId="3900aca3-aa6e-4813-b4e0-c02f9e48a0aa" providerId="ADAL" clId="{F6919DB1-43D1-48D0-85B6-B15CE7BD144A}" dt="2019-04-30T14:54:29.192" v="126" actId="478"/>
          <ac:spMkLst>
            <pc:docMk/>
            <pc:sldMk cId="1847693755" sldId="286"/>
            <ac:spMk id="3" creationId="{D403B990-E9C3-4481-B7DA-1BCCCCDC5721}"/>
          </ac:spMkLst>
        </pc:spChg>
        <pc:spChg chg="add del mod">
          <ac:chgData name="Andy Gray" userId="3900aca3-aa6e-4813-b4e0-c02f9e48a0aa" providerId="ADAL" clId="{F6919DB1-43D1-48D0-85B6-B15CE7BD144A}" dt="2019-04-30T09:15:59.309" v="57"/>
          <ac:spMkLst>
            <pc:docMk/>
            <pc:sldMk cId="1847693755" sldId="286"/>
            <ac:spMk id="5" creationId="{82B9408C-5D78-425A-A827-D29C4850E31F}"/>
          </ac:spMkLst>
        </pc:spChg>
        <pc:spChg chg="del">
          <ac:chgData name="Andy Gray" userId="3900aca3-aa6e-4813-b4e0-c02f9e48a0aa" providerId="ADAL" clId="{F6919DB1-43D1-48D0-85B6-B15CE7BD144A}" dt="2019-04-30T14:54:31.104" v="127" actId="478"/>
          <ac:spMkLst>
            <pc:docMk/>
            <pc:sldMk cId="1847693755" sldId="286"/>
            <ac:spMk id="173" creationId="{00000000-0000-0000-0000-000000000000}"/>
          </ac:spMkLst>
        </pc:spChg>
        <pc:picChg chg="mod">
          <ac:chgData name="Andy Gray" userId="3900aca3-aa6e-4813-b4e0-c02f9e48a0aa" providerId="ADAL" clId="{F6919DB1-43D1-48D0-85B6-B15CE7BD144A}" dt="2019-04-30T14:55:13.005" v="138" actId="1076"/>
          <ac:picMkLst>
            <pc:docMk/>
            <pc:sldMk cId="1847693755" sldId="286"/>
            <ac:picMk id="4" creationId="{A4C5CBE4-25D4-46F1-8363-9D51E9638C84}"/>
          </ac:picMkLst>
        </pc:picChg>
        <pc:picChg chg="add mod">
          <ac:chgData name="Andy Gray" userId="3900aca3-aa6e-4813-b4e0-c02f9e48a0aa" providerId="ADAL" clId="{F6919DB1-43D1-48D0-85B6-B15CE7BD144A}" dt="2019-04-30T14:55:08.725" v="137" actId="1076"/>
          <ac:picMkLst>
            <pc:docMk/>
            <pc:sldMk cId="1847693755" sldId="286"/>
            <ac:picMk id="5" creationId="{810CC382-58F9-4AEC-8EBA-0A2067BD0EC2}"/>
          </ac:picMkLst>
        </pc:picChg>
        <pc:picChg chg="del">
          <ac:chgData name="Andy Gray" userId="3900aca3-aa6e-4813-b4e0-c02f9e48a0aa" providerId="ADAL" clId="{F6919DB1-43D1-48D0-85B6-B15CE7BD144A}" dt="2019-04-30T14:54:26.784" v="125" actId="478"/>
          <ac:picMkLst>
            <pc:docMk/>
            <pc:sldMk cId="1847693755" sldId="286"/>
            <ac:picMk id="171" creationId="{00000000-0000-0000-0000-000000000000}"/>
          </ac:picMkLst>
        </pc:picChg>
      </pc:sldChg>
      <pc:sldChg chg="addSp delSp modSp">
        <pc:chgData name="Andy Gray" userId="3900aca3-aa6e-4813-b4e0-c02f9e48a0aa" providerId="ADAL" clId="{F6919DB1-43D1-48D0-85B6-B15CE7BD144A}" dt="2019-04-30T09:10:15.793" v="8" actId="207"/>
        <pc:sldMkLst>
          <pc:docMk/>
          <pc:sldMk cId="1641767413" sldId="288"/>
        </pc:sldMkLst>
        <pc:spChg chg="add del mod">
          <ac:chgData name="Andy Gray" userId="3900aca3-aa6e-4813-b4e0-c02f9e48a0aa" providerId="ADAL" clId="{F6919DB1-43D1-48D0-85B6-B15CE7BD144A}" dt="2019-04-30T09:09:59.774" v="6"/>
          <ac:spMkLst>
            <pc:docMk/>
            <pc:sldMk cId="1641767413" sldId="288"/>
            <ac:spMk id="2" creationId="{038B87B4-AA26-4F89-ADA9-F9BBB791F51D}"/>
          </ac:spMkLst>
        </pc:spChg>
        <pc:spChg chg="add del mod">
          <ac:chgData name="Andy Gray" userId="3900aca3-aa6e-4813-b4e0-c02f9e48a0aa" providerId="ADAL" clId="{F6919DB1-43D1-48D0-85B6-B15CE7BD144A}" dt="2019-04-30T09:09:59.774" v="6"/>
          <ac:spMkLst>
            <pc:docMk/>
            <pc:sldMk cId="1641767413" sldId="288"/>
            <ac:spMk id="3" creationId="{1DE1177E-5364-4315-A7D2-6D13D97DE16A}"/>
          </ac:spMkLst>
        </pc:spChg>
        <pc:spChg chg="mod">
          <ac:chgData name="Andy Gray" userId="3900aca3-aa6e-4813-b4e0-c02f9e48a0aa" providerId="ADAL" clId="{F6919DB1-43D1-48D0-85B6-B15CE7BD144A}" dt="2019-04-30T09:10:15.793" v="8" actId="207"/>
          <ac:spMkLst>
            <pc:docMk/>
            <pc:sldMk cId="1641767413" sldId="288"/>
            <ac:spMk id="86" creationId="{00000000-0000-0000-0000-000000000000}"/>
          </ac:spMkLst>
        </pc:spChg>
        <pc:spChg chg="mod">
          <ac:chgData name="Andy Gray" userId="3900aca3-aa6e-4813-b4e0-c02f9e48a0aa" providerId="ADAL" clId="{F6919DB1-43D1-48D0-85B6-B15CE7BD144A}" dt="2019-04-30T09:10:11.335" v="7" actId="207"/>
          <ac:spMkLst>
            <pc:docMk/>
            <pc:sldMk cId="1641767413" sldId="288"/>
            <ac:spMk id="87" creationId="{00000000-0000-0000-0000-000000000000}"/>
          </ac:spMkLst>
        </pc:spChg>
      </pc:sldChg>
      <pc:sldChg chg="addSp delSp modSp">
        <pc:chgData name="Andy Gray" userId="3900aca3-aa6e-4813-b4e0-c02f9e48a0aa" providerId="ADAL" clId="{F6919DB1-43D1-48D0-85B6-B15CE7BD144A}" dt="2019-04-30T09:10:37.599" v="9"/>
        <pc:sldMkLst>
          <pc:docMk/>
          <pc:sldMk cId="3990419724" sldId="289"/>
        </pc:sldMkLst>
        <pc:spChg chg="add del mod">
          <ac:chgData name="Andy Gray" userId="3900aca3-aa6e-4813-b4e0-c02f9e48a0aa" providerId="ADAL" clId="{F6919DB1-43D1-48D0-85B6-B15CE7BD144A}" dt="2019-04-30T09:10:37.599" v="9"/>
          <ac:spMkLst>
            <pc:docMk/>
            <pc:sldMk cId="3990419724" sldId="289"/>
            <ac:spMk id="2" creationId="{8A082E86-B110-41E8-A3C5-A9F57A95110B}"/>
          </ac:spMkLst>
        </pc:spChg>
        <pc:spChg chg="add del mod">
          <ac:chgData name="Andy Gray" userId="3900aca3-aa6e-4813-b4e0-c02f9e48a0aa" providerId="ADAL" clId="{F6919DB1-43D1-48D0-85B6-B15CE7BD144A}" dt="2019-04-30T09:10:37.599" v="9"/>
          <ac:spMkLst>
            <pc:docMk/>
            <pc:sldMk cId="3990419724" sldId="289"/>
            <ac:spMk id="4" creationId="{3F8B38E2-AEE3-4348-B4D7-80AD8D1A0CF9}"/>
          </ac:spMkLst>
        </pc:spChg>
      </pc:sldChg>
      <pc:sldChg chg="addSp delSp modSp del">
        <pc:chgData name="Andy Gray" userId="3900aca3-aa6e-4813-b4e0-c02f9e48a0aa" providerId="ADAL" clId="{F6919DB1-43D1-48D0-85B6-B15CE7BD144A}" dt="2019-05-02T14:18:01.595" v="160" actId="2696"/>
        <pc:sldMkLst>
          <pc:docMk/>
          <pc:sldMk cId="1418048162" sldId="292"/>
        </pc:sldMkLst>
        <pc:spChg chg="add del mod">
          <ac:chgData name="Andy Gray" userId="3900aca3-aa6e-4813-b4e0-c02f9e48a0aa" providerId="ADAL" clId="{F6919DB1-43D1-48D0-85B6-B15CE7BD144A}" dt="2019-04-30T09:19:50.718" v="85"/>
          <ac:spMkLst>
            <pc:docMk/>
            <pc:sldMk cId="1418048162" sldId="292"/>
            <ac:spMk id="2" creationId="{B9201616-79D6-47A9-9407-19FDEA04DE58}"/>
          </ac:spMkLst>
        </pc:spChg>
        <pc:spChg chg="add del mod">
          <ac:chgData name="Andy Gray" userId="3900aca3-aa6e-4813-b4e0-c02f9e48a0aa" providerId="ADAL" clId="{F6919DB1-43D1-48D0-85B6-B15CE7BD144A}" dt="2019-04-30T09:19:50.718" v="85"/>
          <ac:spMkLst>
            <pc:docMk/>
            <pc:sldMk cId="1418048162" sldId="292"/>
            <ac:spMk id="4" creationId="{9928E8EE-1276-457E-AF82-2BC0C159A4F9}"/>
          </ac:spMkLst>
        </pc:spChg>
        <pc:spChg chg="mod">
          <ac:chgData name="Andy Gray" userId="3900aca3-aa6e-4813-b4e0-c02f9e48a0aa" providerId="ADAL" clId="{F6919DB1-43D1-48D0-85B6-B15CE7BD144A}" dt="2019-04-30T09:20:01.641" v="87" actId="207"/>
          <ac:spMkLst>
            <pc:docMk/>
            <pc:sldMk cId="1418048162" sldId="292"/>
            <ac:spMk id="201" creationId="{00000000-0000-0000-0000-000000000000}"/>
          </ac:spMkLst>
        </pc:spChg>
        <pc:spChg chg="mod">
          <ac:chgData name="Andy Gray" userId="3900aca3-aa6e-4813-b4e0-c02f9e48a0aa" providerId="ADAL" clId="{F6919DB1-43D1-48D0-85B6-B15CE7BD144A}" dt="2019-04-30T09:19:54.960" v="86" actId="207"/>
          <ac:spMkLst>
            <pc:docMk/>
            <pc:sldMk cId="1418048162" sldId="292"/>
            <ac:spMk id="202" creationId="{00000000-0000-0000-0000-000000000000}"/>
          </ac:spMkLst>
        </pc:spChg>
      </pc:sldChg>
      <pc:sldChg chg="addSp delSp modSp">
        <pc:chgData name="Andy Gray" userId="3900aca3-aa6e-4813-b4e0-c02f9e48a0aa" providerId="ADAL" clId="{F6919DB1-43D1-48D0-85B6-B15CE7BD144A}" dt="2019-04-30T09:11:20.149" v="12" actId="207"/>
        <pc:sldMkLst>
          <pc:docMk/>
          <pc:sldMk cId="2612419549" sldId="293"/>
        </pc:sldMkLst>
        <pc:spChg chg="add del mod">
          <ac:chgData name="Andy Gray" userId="3900aca3-aa6e-4813-b4e0-c02f9e48a0aa" providerId="ADAL" clId="{F6919DB1-43D1-48D0-85B6-B15CE7BD144A}" dt="2019-04-30T09:10:53.389" v="10"/>
          <ac:spMkLst>
            <pc:docMk/>
            <pc:sldMk cId="2612419549" sldId="293"/>
            <ac:spMk id="2" creationId="{467A1DAE-8811-407D-BBFF-86A4D2AC0E10}"/>
          </ac:spMkLst>
        </pc:spChg>
        <pc:spChg chg="add del mod">
          <ac:chgData name="Andy Gray" userId="3900aca3-aa6e-4813-b4e0-c02f9e48a0aa" providerId="ADAL" clId="{F6919DB1-43D1-48D0-85B6-B15CE7BD144A}" dt="2019-04-30T09:10:53.389" v="10"/>
          <ac:spMkLst>
            <pc:docMk/>
            <pc:sldMk cId="2612419549" sldId="293"/>
            <ac:spMk id="4" creationId="{CECC4D7D-2A66-442F-908A-9D620282044B}"/>
          </ac:spMkLst>
        </pc:spChg>
        <pc:spChg chg="mod">
          <ac:chgData name="Andy Gray" userId="3900aca3-aa6e-4813-b4e0-c02f9e48a0aa" providerId="ADAL" clId="{F6919DB1-43D1-48D0-85B6-B15CE7BD144A}" dt="2019-04-30T09:11:20.149" v="12" actId="207"/>
          <ac:spMkLst>
            <pc:docMk/>
            <pc:sldMk cId="2612419549" sldId="293"/>
            <ac:spMk id="109" creationId="{00000000-0000-0000-0000-000000000000}"/>
          </ac:spMkLst>
        </pc:spChg>
      </pc:sldChg>
      <pc:sldMasterChg chg="delSldLayout modSldLayout">
        <pc:chgData name="Andy Gray" userId="3900aca3-aa6e-4813-b4e0-c02f9e48a0aa" providerId="ADAL" clId="{F6919DB1-43D1-48D0-85B6-B15CE7BD144A}" dt="2019-04-30T09:21:34.508" v="93" actId="2696"/>
        <pc:sldMasterMkLst>
          <pc:docMk/>
          <pc:sldMasterMk cId="1310585009" sldId="2147483648"/>
        </pc:sldMasterMkLst>
        <pc:sldLayoutChg chg="modSp">
          <pc:chgData name="Andy Gray" userId="3900aca3-aa6e-4813-b4e0-c02f9e48a0aa" providerId="ADAL" clId="{F6919DB1-43D1-48D0-85B6-B15CE7BD144A}" dt="2019-04-30T09:07:47.397" v="0" actId="207"/>
          <pc:sldLayoutMkLst>
            <pc:docMk/>
            <pc:sldMasterMk cId="1310585009" sldId="2147483648"/>
            <pc:sldLayoutMk cId="3022966019" sldId="2147483654"/>
          </pc:sldLayoutMkLst>
          <pc:spChg chg="mod">
            <ac:chgData name="Andy Gray" userId="3900aca3-aa6e-4813-b4e0-c02f9e48a0aa" providerId="ADAL" clId="{F6919DB1-43D1-48D0-85B6-B15CE7BD144A}" dt="2019-04-30T09:07:47.397" v="0" actId="207"/>
            <ac:spMkLst>
              <pc:docMk/>
              <pc:sldMasterMk cId="1310585009" sldId="2147483648"/>
              <pc:sldLayoutMk cId="3022966019" sldId="2147483654"/>
              <ac:spMk id="9" creationId="{00000000-0000-0000-0000-000000000000}"/>
            </ac:spMkLst>
          </pc:spChg>
        </pc:sldLayoutChg>
        <pc:sldLayoutChg chg="modSp">
          <pc:chgData name="Andy Gray" userId="3900aca3-aa6e-4813-b4e0-c02f9e48a0aa" providerId="ADAL" clId="{F6919DB1-43D1-48D0-85B6-B15CE7BD144A}" dt="2019-04-30T09:21:30.773" v="92" actId="20577"/>
          <pc:sldLayoutMkLst>
            <pc:docMk/>
            <pc:sldMasterMk cId="1310585009" sldId="2147483648"/>
            <pc:sldLayoutMk cId="1343773056" sldId="2147483656"/>
          </pc:sldLayoutMkLst>
          <pc:spChg chg="mod">
            <ac:chgData name="Andy Gray" userId="3900aca3-aa6e-4813-b4e0-c02f9e48a0aa" providerId="ADAL" clId="{F6919DB1-43D1-48D0-85B6-B15CE7BD144A}" dt="2019-04-30T09:21:30.773" v="92"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BB031A17-C187-44A4-987B-33D3C1494DC0}"/>
    <pc:docChg chg="undo custSel delSld modSld">
      <pc:chgData name="Andy Gray" userId="3900aca3-aa6e-4813-b4e0-c02f9e48a0aa" providerId="ADAL" clId="{BB031A17-C187-44A4-987B-33D3C1494DC0}" dt="2019-04-29T11:41:52.422" v="318" actId="167"/>
      <pc:docMkLst>
        <pc:docMk/>
      </pc:docMkLst>
      <pc:sldChg chg="addSp delSp modSp">
        <pc:chgData name="Andy Gray" userId="3900aca3-aa6e-4813-b4e0-c02f9e48a0aa" providerId="ADAL" clId="{BB031A17-C187-44A4-987B-33D3C1494DC0}" dt="2019-04-29T10:34:05.583" v="58" actId="478"/>
        <pc:sldMkLst>
          <pc:docMk/>
          <pc:sldMk cId="0" sldId="267"/>
        </pc:sldMkLst>
        <pc:picChg chg="add mod ord">
          <ac:chgData name="Andy Gray" userId="3900aca3-aa6e-4813-b4e0-c02f9e48a0aa" providerId="ADAL" clId="{BB031A17-C187-44A4-987B-33D3C1494DC0}" dt="2019-04-29T10:33:59.838" v="57" actId="167"/>
          <ac:picMkLst>
            <pc:docMk/>
            <pc:sldMk cId="0" sldId="267"/>
            <ac:picMk id="3" creationId="{D7E2DDB8-1E18-4243-B655-6D19FC59A870}"/>
          </ac:picMkLst>
        </pc:picChg>
        <pc:picChg chg="del">
          <ac:chgData name="Andy Gray" userId="3900aca3-aa6e-4813-b4e0-c02f9e48a0aa" providerId="ADAL" clId="{BB031A17-C187-44A4-987B-33D3C1494DC0}" dt="2019-04-29T10:34:05.583" v="58" actId="478"/>
          <ac:picMkLst>
            <pc:docMk/>
            <pc:sldMk cId="0" sldId="267"/>
            <ac:picMk id="1026" creationId="{1B51F853-677B-4012-8C5E-E3AA063C533D}"/>
          </ac:picMkLst>
        </pc:picChg>
      </pc:sldChg>
      <pc:sldChg chg="addSp delSp modSp">
        <pc:chgData name="Andy Gray" userId="3900aca3-aa6e-4813-b4e0-c02f9e48a0aa" providerId="ADAL" clId="{BB031A17-C187-44A4-987B-33D3C1494DC0}" dt="2019-04-29T10:35:16.671" v="79" actId="1076"/>
        <pc:sldMkLst>
          <pc:docMk/>
          <pc:sldMk cId="0" sldId="268"/>
        </pc:sldMkLst>
        <pc:picChg chg="add mod">
          <ac:chgData name="Andy Gray" userId="3900aca3-aa6e-4813-b4e0-c02f9e48a0aa" providerId="ADAL" clId="{BB031A17-C187-44A4-987B-33D3C1494DC0}" dt="2019-04-29T10:35:16.671" v="79" actId="1076"/>
          <ac:picMkLst>
            <pc:docMk/>
            <pc:sldMk cId="0" sldId="268"/>
            <ac:picMk id="3" creationId="{77142A57-A3AE-4E8C-93CD-9342D317356D}"/>
          </ac:picMkLst>
        </pc:picChg>
        <pc:picChg chg="del">
          <ac:chgData name="Andy Gray" userId="3900aca3-aa6e-4813-b4e0-c02f9e48a0aa" providerId="ADAL" clId="{BB031A17-C187-44A4-987B-33D3C1494DC0}" dt="2019-04-29T10:35:09.544" v="77" actId="478"/>
          <ac:picMkLst>
            <pc:docMk/>
            <pc:sldMk cId="0" sldId="268"/>
            <ac:picMk id="2050" creationId="{252366CB-4FB0-41EF-B258-3422BAA0C909}"/>
          </ac:picMkLst>
        </pc:picChg>
      </pc:sldChg>
      <pc:sldChg chg="addSp delSp modSp">
        <pc:chgData name="Andy Gray" userId="3900aca3-aa6e-4813-b4e0-c02f9e48a0aa" providerId="ADAL" clId="{BB031A17-C187-44A4-987B-33D3C1494DC0}" dt="2019-04-29T11:33:32.388" v="304" actId="1076"/>
        <pc:sldMkLst>
          <pc:docMk/>
          <pc:sldMk cId="0" sldId="271"/>
        </pc:sldMkLst>
        <pc:picChg chg="add mod ord modCrop">
          <ac:chgData name="Andy Gray" userId="3900aca3-aa6e-4813-b4e0-c02f9e48a0aa" providerId="ADAL" clId="{BB031A17-C187-44A4-987B-33D3C1494DC0}" dt="2019-04-29T11:33:32.388" v="304" actId="1076"/>
          <ac:picMkLst>
            <pc:docMk/>
            <pc:sldMk cId="0" sldId="271"/>
            <ac:picMk id="3" creationId="{3163313A-00CA-46C8-BA24-A9C81E2990DC}"/>
          </ac:picMkLst>
        </pc:picChg>
        <pc:picChg chg="del">
          <ac:chgData name="Andy Gray" userId="3900aca3-aa6e-4813-b4e0-c02f9e48a0aa" providerId="ADAL" clId="{BB031A17-C187-44A4-987B-33D3C1494DC0}" dt="2019-04-29T11:09:04.996" v="98" actId="478"/>
          <ac:picMkLst>
            <pc:docMk/>
            <pc:sldMk cId="0" sldId="271"/>
            <ac:picMk id="151" creationId="{00000000-0000-0000-0000-000000000000}"/>
          </ac:picMkLst>
        </pc:picChg>
      </pc:sldChg>
      <pc:sldChg chg="addSp delSp modSp">
        <pc:chgData name="Andy Gray" userId="3900aca3-aa6e-4813-b4e0-c02f9e48a0aa" providerId="ADAL" clId="{BB031A17-C187-44A4-987B-33D3C1494DC0}" dt="2019-04-29T11:11:02.355" v="137" actId="1037"/>
        <pc:sldMkLst>
          <pc:docMk/>
          <pc:sldMk cId="0" sldId="272"/>
        </pc:sldMkLst>
        <pc:picChg chg="add mod ord">
          <ac:chgData name="Andy Gray" userId="3900aca3-aa6e-4813-b4e0-c02f9e48a0aa" providerId="ADAL" clId="{BB031A17-C187-44A4-987B-33D3C1494DC0}" dt="2019-04-29T11:11:02.355" v="137" actId="1037"/>
          <ac:picMkLst>
            <pc:docMk/>
            <pc:sldMk cId="0" sldId="272"/>
            <ac:picMk id="3" creationId="{CA86FF0C-E5F6-4D90-817D-4E74B1AF1913}"/>
          </ac:picMkLst>
        </pc:picChg>
        <pc:picChg chg="del mod">
          <ac:chgData name="Andy Gray" userId="3900aca3-aa6e-4813-b4e0-c02f9e48a0aa" providerId="ADAL" clId="{BB031A17-C187-44A4-987B-33D3C1494DC0}" dt="2019-04-29T11:10:25.939" v="120" actId="478"/>
          <ac:picMkLst>
            <pc:docMk/>
            <pc:sldMk cId="0" sldId="272"/>
            <ac:picMk id="163" creationId="{00000000-0000-0000-0000-000000000000}"/>
          </ac:picMkLst>
        </pc:picChg>
        <pc:picChg chg="del">
          <ac:chgData name="Andy Gray" userId="3900aca3-aa6e-4813-b4e0-c02f9e48a0aa" providerId="ADAL" clId="{BB031A17-C187-44A4-987B-33D3C1494DC0}" dt="2019-04-29T11:10:39.812" v="126" actId="478"/>
          <ac:picMkLst>
            <pc:docMk/>
            <pc:sldMk cId="0" sldId="272"/>
            <ac:picMk id="4098" creationId="{BE7D8193-2F9A-4FE5-9693-0D351B74D618}"/>
          </ac:picMkLst>
        </pc:picChg>
      </pc:sldChg>
      <pc:sldChg chg="addSp delSp modSp">
        <pc:chgData name="Andy Gray" userId="3900aca3-aa6e-4813-b4e0-c02f9e48a0aa" providerId="ADAL" clId="{BB031A17-C187-44A4-987B-33D3C1494DC0}" dt="2019-04-29T11:41:52.422" v="318" actId="167"/>
        <pc:sldMkLst>
          <pc:docMk/>
          <pc:sldMk cId="0" sldId="275"/>
        </pc:sldMkLst>
        <pc:picChg chg="add del mod ord modCrop">
          <ac:chgData name="Andy Gray" userId="3900aca3-aa6e-4813-b4e0-c02f9e48a0aa" providerId="ADAL" clId="{BB031A17-C187-44A4-987B-33D3C1494DC0}" dt="2019-04-29T11:41:38.098" v="313" actId="478"/>
          <ac:picMkLst>
            <pc:docMk/>
            <pc:sldMk cId="0" sldId="275"/>
            <ac:picMk id="3" creationId="{044B7AA2-2309-4988-B36B-3D194028751B}"/>
          </ac:picMkLst>
        </pc:picChg>
        <pc:picChg chg="add mod ord">
          <ac:chgData name="Andy Gray" userId="3900aca3-aa6e-4813-b4e0-c02f9e48a0aa" providerId="ADAL" clId="{BB031A17-C187-44A4-987B-33D3C1494DC0}" dt="2019-04-29T11:41:52.422" v="318" actId="167"/>
          <ac:picMkLst>
            <pc:docMk/>
            <pc:sldMk cId="0" sldId="275"/>
            <ac:picMk id="5" creationId="{EF7592A7-A17B-4839-99B0-E14EA06E042C}"/>
          </ac:picMkLst>
        </pc:picChg>
        <pc:picChg chg="del">
          <ac:chgData name="Andy Gray" userId="3900aca3-aa6e-4813-b4e0-c02f9e48a0aa" providerId="ADAL" clId="{BB031A17-C187-44A4-987B-33D3C1494DC0}" dt="2019-04-29T11:14:56.201" v="159" actId="478"/>
          <ac:picMkLst>
            <pc:docMk/>
            <pc:sldMk cId="0" sldId="275"/>
            <ac:picMk id="185" creationId="{00000000-0000-0000-0000-000000000000}"/>
          </ac:picMkLst>
        </pc:picChg>
      </pc:sldChg>
      <pc:sldChg chg="addSp delSp modSp">
        <pc:chgData name="Andy Gray" userId="3900aca3-aa6e-4813-b4e0-c02f9e48a0aa" providerId="ADAL" clId="{BB031A17-C187-44A4-987B-33D3C1494DC0}" dt="2019-04-29T11:29:23.891" v="255" actId="20577"/>
        <pc:sldMkLst>
          <pc:docMk/>
          <pc:sldMk cId="0" sldId="277"/>
        </pc:sldMkLst>
        <pc:spChg chg="del">
          <ac:chgData name="Andy Gray" userId="3900aca3-aa6e-4813-b4e0-c02f9e48a0aa" providerId="ADAL" clId="{BB031A17-C187-44A4-987B-33D3C1494DC0}" dt="2019-04-29T11:29:16.288" v="253" actId="478"/>
          <ac:spMkLst>
            <pc:docMk/>
            <pc:sldMk cId="0" sldId="277"/>
            <ac:spMk id="7" creationId="{52149BAD-F6DA-4207-A091-E3255DF1D3BF}"/>
          </ac:spMkLst>
        </pc:spChg>
        <pc:spChg chg="mod">
          <ac:chgData name="Andy Gray" userId="3900aca3-aa6e-4813-b4e0-c02f9e48a0aa" providerId="ADAL" clId="{BB031A17-C187-44A4-987B-33D3C1494DC0}" dt="2019-04-29T11:29:23.891" v="255" actId="20577"/>
          <ac:spMkLst>
            <pc:docMk/>
            <pc:sldMk cId="0" sldId="277"/>
            <ac:spMk id="202" creationId="{00000000-0000-0000-0000-000000000000}"/>
          </ac:spMkLst>
        </pc:spChg>
        <pc:picChg chg="add mod ord modCrop">
          <ac:chgData name="Andy Gray" userId="3900aca3-aa6e-4813-b4e0-c02f9e48a0aa" providerId="ADAL" clId="{BB031A17-C187-44A4-987B-33D3C1494DC0}" dt="2019-04-29T11:28:29.522" v="243" actId="732"/>
          <ac:picMkLst>
            <pc:docMk/>
            <pc:sldMk cId="0" sldId="277"/>
            <ac:picMk id="3" creationId="{B2DBCCAB-6DEB-422F-B8DC-41D3055E2F87}"/>
          </ac:picMkLst>
        </pc:picChg>
        <pc:picChg chg="del mod modCrop">
          <ac:chgData name="Andy Gray" userId="3900aca3-aa6e-4813-b4e0-c02f9e48a0aa" providerId="ADAL" clId="{BB031A17-C187-44A4-987B-33D3C1494DC0}" dt="2019-04-29T11:27:57.244" v="239" actId="478"/>
          <ac:picMkLst>
            <pc:docMk/>
            <pc:sldMk cId="0" sldId="277"/>
            <ac:picMk id="6146" creationId="{48E94239-8547-4A94-967A-8F5A039A67AE}"/>
          </ac:picMkLst>
        </pc:picChg>
      </pc:sldChg>
      <pc:sldChg chg="addSp delSp modSp">
        <pc:chgData name="Andy Gray" userId="3900aca3-aa6e-4813-b4e0-c02f9e48a0aa" providerId="ADAL" clId="{BB031A17-C187-44A4-987B-33D3C1494DC0}" dt="2019-04-29T10:34:49.176" v="70" actId="18131"/>
        <pc:sldMkLst>
          <pc:docMk/>
          <pc:sldMk cId="3561601061" sldId="280"/>
        </pc:sldMkLst>
        <pc:picChg chg="add mod ord modCrop">
          <ac:chgData name="Andy Gray" userId="3900aca3-aa6e-4813-b4e0-c02f9e48a0aa" providerId="ADAL" clId="{BB031A17-C187-44A4-987B-33D3C1494DC0}" dt="2019-04-29T10:34:49.176" v="70" actId="18131"/>
          <ac:picMkLst>
            <pc:docMk/>
            <pc:sldMk cId="3561601061" sldId="280"/>
            <ac:picMk id="3" creationId="{3EB35E82-E146-4AB6-9D0A-E3F9F52A0630}"/>
          </ac:picMkLst>
        </pc:picChg>
        <pc:picChg chg="del">
          <ac:chgData name="Andy Gray" userId="3900aca3-aa6e-4813-b4e0-c02f9e48a0aa" providerId="ADAL" clId="{BB031A17-C187-44A4-987B-33D3C1494DC0}" dt="2019-04-29T10:34:30.032" v="65" actId="478"/>
          <ac:picMkLst>
            <pc:docMk/>
            <pc:sldMk cId="3561601061" sldId="280"/>
            <ac:picMk id="1026" creationId="{DDF13AD8-3CEF-4EA0-9AA5-BFA91B343383}"/>
          </ac:picMkLst>
        </pc:picChg>
      </pc:sldChg>
      <pc:sldChg chg="delSp modSp setBg">
        <pc:chgData name="Andy Gray" userId="3900aca3-aa6e-4813-b4e0-c02f9e48a0aa" providerId="ADAL" clId="{BB031A17-C187-44A4-987B-33D3C1494DC0}" dt="2019-04-29T11:08:08.195" v="90" actId="12"/>
        <pc:sldMkLst>
          <pc:docMk/>
          <pc:sldMk cId="1868498567" sldId="281"/>
        </pc:sldMkLst>
        <pc:spChg chg="mod">
          <ac:chgData name="Andy Gray" userId="3900aca3-aa6e-4813-b4e0-c02f9e48a0aa" providerId="ADAL" clId="{BB031A17-C187-44A4-987B-33D3C1494DC0}" dt="2019-04-29T11:08:08.195" v="90" actId="12"/>
          <ac:spMkLst>
            <pc:docMk/>
            <pc:sldMk cId="1868498567" sldId="281"/>
            <ac:spMk id="145" creationId="{00000000-0000-0000-0000-000000000000}"/>
          </ac:spMkLst>
        </pc:spChg>
        <pc:picChg chg="del mod modCrop">
          <ac:chgData name="Andy Gray" userId="3900aca3-aa6e-4813-b4e0-c02f9e48a0aa" providerId="ADAL" clId="{BB031A17-C187-44A4-987B-33D3C1494DC0}" dt="2019-04-29T11:07:41.587" v="83" actId="478"/>
          <ac:picMkLst>
            <pc:docMk/>
            <pc:sldMk cId="1868498567" sldId="281"/>
            <ac:picMk id="3074" creationId="{D170E508-4F0E-4F7C-97C1-5479B7867223}"/>
          </ac:picMkLst>
        </pc:picChg>
      </pc:sldChg>
      <pc:sldChg chg="addSp delSp modSp">
        <pc:chgData name="Andy Gray" userId="3900aca3-aa6e-4813-b4e0-c02f9e48a0aa" providerId="ADAL" clId="{BB031A17-C187-44A4-987B-33D3C1494DC0}" dt="2019-04-29T11:32:10.466" v="298"/>
        <pc:sldMkLst>
          <pc:docMk/>
          <pc:sldMk cId="1132213272" sldId="282"/>
        </pc:sldMkLst>
        <pc:spChg chg="del">
          <ac:chgData name="Andy Gray" userId="3900aca3-aa6e-4813-b4e0-c02f9e48a0aa" providerId="ADAL" clId="{BB031A17-C187-44A4-987B-33D3C1494DC0}" dt="2019-04-29T11:30:59.206" v="283" actId="478"/>
          <ac:spMkLst>
            <pc:docMk/>
            <pc:sldMk cId="1132213272" sldId="282"/>
            <ac:spMk id="5" creationId="{7214DC13-C158-4CE2-8B87-D0F378357922}"/>
          </ac:spMkLst>
        </pc:spChg>
        <pc:picChg chg="add mod ord modCrop">
          <ac:chgData name="Andy Gray" userId="3900aca3-aa6e-4813-b4e0-c02f9e48a0aa" providerId="ADAL" clId="{BB031A17-C187-44A4-987B-33D3C1494DC0}" dt="2019-04-29T11:31:54.479" v="297" actId="1076"/>
          <ac:picMkLst>
            <pc:docMk/>
            <pc:sldMk cId="1132213272" sldId="282"/>
            <ac:picMk id="3" creationId="{80D73439-7D42-4CC9-ADD4-F1D3C51EBBB5}"/>
          </ac:picMkLst>
        </pc:picChg>
        <pc:picChg chg="add">
          <ac:chgData name="Andy Gray" userId="3900aca3-aa6e-4813-b4e0-c02f9e48a0aa" providerId="ADAL" clId="{BB031A17-C187-44A4-987B-33D3C1494DC0}" dt="2019-04-29T11:32:10.466" v="298"/>
          <ac:picMkLst>
            <pc:docMk/>
            <pc:sldMk cId="1132213272" sldId="282"/>
            <ac:picMk id="8" creationId="{5BA0AAF7-5439-4A55-9B34-F7E5BB53BA24}"/>
          </ac:picMkLst>
        </pc:picChg>
        <pc:picChg chg="del">
          <ac:chgData name="Andy Gray" userId="3900aca3-aa6e-4813-b4e0-c02f9e48a0aa" providerId="ADAL" clId="{BB031A17-C187-44A4-987B-33D3C1494DC0}" dt="2019-04-29T11:31:18.798" v="291" actId="478"/>
          <ac:picMkLst>
            <pc:docMk/>
            <pc:sldMk cId="1132213272" sldId="282"/>
            <ac:picMk id="3074" creationId="{FD59EDA9-A69C-4815-A349-30B1B9C6F6DA}"/>
          </ac:picMkLst>
        </pc:picChg>
      </pc:sldChg>
      <pc:sldChg chg="modSp">
        <pc:chgData name="Andy Gray" userId="3900aca3-aa6e-4813-b4e0-c02f9e48a0aa" providerId="ADAL" clId="{BB031A17-C187-44A4-987B-33D3C1494DC0}" dt="2019-04-29T11:32:30.402" v="302" actId="1076"/>
        <pc:sldMkLst>
          <pc:docMk/>
          <pc:sldMk cId="1449588236" sldId="284"/>
        </pc:sldMkLst>
        <pc:picChg chg="mod">
          <ac:chgData name="Andy Gray" userId="3900aca3-aa6e-4813-b4e0-c02f9e48a0aa" providerId="ADAL" clId="{BB031A17-C187-44A4-987B-33D3C1494DC0}" dt="2019-04-29T11:32:30.402" v="302" actId="1076"/>
          <ac:picMkLst>
            <pc:docMk/>
            <pc:sldMk cId="1449588236" sldId="284"/>
            <ac:picMk id="4" creationId="{00000000-0000-0000-0000-000000000000}"/>
          </ac:picMkLst>
        </pc:picChg>
      </pc:sldChg>
      <pc:sldChg chg="addSp delSp modSp setBg">
        <pc:chgData name="Andy Gray" userId="3900aca3-aa6e-4813-b4e0-c02f9e48a0aa" providerId="ADAL" clId="{BB031A17-C187-44A4-987B-33D3C1494DC0}" dt="2019-04-29T11:24:41.013" v="210" actId="20577"/>
        <pc:sldMkLst>
          <pc:docMk/>
          <pc:sldMk cId="3395710122" sldId="285"/>
        </pc:sldMkLst>
        <pc:spChg chg="mod">
          <ac:chgData name="Andy Gray" userId="3900aca3-aa6e-4813-b4e0-c02f9e48a0aa" providerId="ADAL" clId="{BB031A17-C187-44A4-987B-33D3C1494DC0}" dt="2019-04-29T11:24:41.013" v="210" actId="20577"/>
          <ac:spMkLst>
            <pc:docMk/>
            <pc:sldMk cId="3395710122" sldId="285"/>
            <ac:spMk id="195" creationId="{00000000-0000-0000-0000-000000000000}"/>
          </ac:spMkLst>
        </pc:spChg>
        <pc:picChg chg="add del mod ord modCrop">
          <ac:chgData name="Andy Gray" userId="3900aca3-aa6e-4813-b4e0-c02f9e48a0aa" providerId="ADAL" clId="{BB031A17-C187-44A4-987B-33D3C1494DC0}" dt="2019-04-29T11:23:46.637" v="190" actId="478"/>
          <ac:picMkLst>
            <pc:docMk/>
            <pc:sldMk cId="3395710122" sldId="285"/>
            <ac:picMk id="3" creationId="{7B94F078-5626-4A63-9436-3A3CB4C2FB69}"/>
          </ac:picMkLst>
        </pc:picChg>
        <pc:picChg chg="add del">
          <ac:chgData name="Andy Gray" userId="3900aca3-aa6e-4813-b4e0-c02f9e48a0aa" providerId="ADAL" clId="{BB031A17-C187-44A4-987B-33D3C1494DC0}" dt="2019-04-29T11:17:30.803" v="186" actId="478"/>
          <ac:picMkLst>
            <pc:docMk/>
            <pc:sldMk cId="3395710122" sldId="285"/>
            <ac:picMk id="10" creationId="{EDAD1A21-A2B7-4EEC-88A7-2C6635BB42E1}"/>
          </ac:picMkLst>
        </pc:picChg>
        <pc:picChg chg="add del">
          <ac:chgData name="Andy Gray" userId="3900aca3-aa6e-4813-b4e0-c02f9e48a0aa" providerId="ADAL" clId="{BB031A17-C187-44A4-987B-33D3C1494DC0}" dt="2019-04-29T11:17:02.207" v="182" actId="478"/>
          <ac:picMkLst>
            <pc:docMk/>
            <pc:sldMk cId="3395710122" sldId="285"/>
            <ac:picMk id="5122" creationId="{741E9EF0-CA3C-44CF-BC7D-09FE334855BA}"/>
          </ac:picMkLst>
        </pc:picChg>
      </pc:sldChg>
      <pc:sldChg chg="addSp delSp modSp">
        <pc:chgData name="Andy Gray" userId="3900aca3-aa6e-4813-b4e0-c02f9e48a0aa" providerId="ADAL" clId="{BB031A17-C187-44A4-987B-33D3C1494DC0}" dt="2019-04-29T11:14:02.702" v="150" actId="1076"/>
        <pc:sldMkLst>
          <pc:docMk/>
          <pc:sldMk cId="1847693755" sldId="286"/>
        </pc:sldMkLst>
        <pc:spChg chg="mod">
          <ac:chgData name="Andy Gray" userId="3900aca3-aa6e-4813-b4e0-c02f9e48a0aa" providerId="ADAL" clId="{BB031A17-C187-44A4-987B-33D3C1494DC0}" dt="2019-04-29T11:12:53.555" v="138" actId="1076"/>
          <ac:spMkLst>
            <pc:docMk/>
            <pc:sldMk cId="1847693755" sldId="286"/>
            <ac:spMk id="3" creationId="{D403B990-E9C3-4481-B7DA-1BCCCCDC5721}"/>
          </ac:spMkLst>
        </pc:spChg>
        <pc:spChg chg="mod">
          <ac:chgData name="Andy Gray" userId="3900aca3-aa6e-4813-b4e0-c02f9e48a0aa" providerId="ADAL" clId="{BB031A17-C187-44A4-987B-33D3C1494DC0}" dt="2019-04-29T11:12:57.196" v="139" actId="1076"/>
          <ac:spMkLst>
            <pc:docMk/>
            <pc:sldMk cId="1847693755" sldId="286"/>
            <ac:spMk id="173" creationId="{00000000-0000-0000-0000-000000000000}"/>
          </ac:spMkLst>
        </pc:spChg>
        <pc:picChg chg="add mod ord modCrop">
          <ac:chgData name="Andy Gray" userId="3900aca3-aa6e-4813-b4e0-c02f9e48a0aa" providerId="ADAL" clId="{BB031A17-C187-44A4-987B-33D3C1494DC0}" dt="2019-04-29T11:14:02.702" v="150" actId="1076"/>
          <ac:picMkLst>
            <pc:docMk/>
            <pc:sldMk cId="1847693755" sldId="286"/>
            <ac:picMk id="4" creationId="{A4C5CBE4-25D4-46F1-8363-9D51E9638C84}"/>
          </ac:picMkLst>
        </pc:picChg>
        <pc:picChg chg="del">
          <ac:chgData name="Andy Gray" userId="3900aca3-aa6e-4813-b4e0-c02f9e48a0aa" providerId="ADAL" clId="{BB031A17-C187-44A4-987B-33D3C1494DC0}" dt="2019-04-29T11:13:48.372" v="147" actId="478"/>
          <ac:picMkLst>
            <pc:docMk/>
            <pc:sldMk cId="1847693755" sldId="286"/>
            <ac:picMk id="7172" creationId="{424ED24A-E258-475D-9F23-27B5D34EA977}"/>
          </ac:picMkLst>
        </pc:picChg>
      </pc:sldChg>
      <pc:sldChg chg="addSp delSp modSp">
        <pc:chgData name="Andy Gray" userId="3900aca3-aa6e-4813-b4e0-c02f9e48a0aa" providerId="ADAL" clId="{BB031A17-C187-44A4-987B-33D3C1494DC0}" dt="2019-04-29T10:28:50.343" v="13" actId="732"/>
        <pc:sldMkLst>
          <pc:docMk/>
          <pc:sldMk cId="3990419724" sldId="289"/>
        </pc:sldMkLst>
        <pc:picChg chg="add mod ord modCrop">
          <ac:chgData name="Andy Gray" userId="3900aca3-aa6e-4813-b4e0-c02f9e48a0aa" providerId="ADAL" clId="{BB031A17-C187-44A4-987B-33D3C1494DC0}" dt="2019-04-29T10:28:50.343" v="13" actId="732"/>
          <ac:picMkLst>
            <pc:docMk/>
            <pc:sldMk cId="3990419724" sldId="289"/>
            <ac:picMk id="3" creationId="{A083AA69-FC8F-474F-9B2B-D19BA3F30633}"/>
          </ac:picMkLst>
        </pc:picChg>
        <pc:picChg chg="del">
          <ac:chgData name="Andy Gray" userId="3900aca3-aa6e-4813-b4e0-c02f9e48a0aa" providerId="ADAL" clId="{BB031A17-C187-44A4-987B-33D3C1494DC0}" dt="2019-04-29T10:28:24.855" v="9" actId="478"/>
          <ac:picMkLst>
            <pc:docMk/>
            <pc:sldMk cId="3990419724" sldId="289"/>
            <ac:picMk id="5" creationId="{9392CA26-0C31-47BA-B931-86804B614927}"/>
          </ac:picMkLst>
        </pc:picChg>
      </pc:sldChg>
      <pc:sldChg chg="addSp delSp modSp">
        <pc:chgData name="Andy Gray" userId="3900aca3-aa6e-4813-b4e0-c02f9e48a0aa" providerId="ADAL" clId="{BB031A17-C187-44A4-987B-33D3C1494DC0}" dt="2019-04-29T10:35:38.652" v="81" actId="20577"/>
        <pc:sldMkLst>
          <pc:docMk/>
          <pc:sldMk cId="2612419549" sldId="293"/>
        </pc:sldMkLst>
        <pc:spChg chg="mod">
          <ac:chgData name="Andy Gray" userId="3900aca3-aa6e-4813-b4e0-c02f9e48a0aa" providerId="ADAL" clId="{BB031A17-C187-44A4-987B-33D3C1494DC0}" dt="2019-04-29T10:35:38.652" v="81" actId="20577"/>
          <ac:spMkLst>
            <pc:docMk/>
            <pc:sldMk cId="2612419549" sldId="293"/>
            <ac:spMk id="109" creationId="{00000000-0000-0000-0000-000000000000}"/>
          </ac:spMkLst>
        </pc:spChg>
        <pc:picChg chg="add mod ord modCrop">
          <ac:chgData name="Andy Gray" userId="3900aca3-aa6e-4813-b4e0-c02f9e48a0aa" providerId="ADAL" clId="{BB031A17-C187-44A4-987B-33D3C1494DC0}" dt="2019-04-29T10:32:39.030" v="40" actId="1076"/>
          <ac:picMkLst>
            <pc:docMk/>
            <pc:sldMk cId="2612419549" sldId="293"/>
            <ac:picMk id="3" creationId="{E0D955D8-99C9-47C9-B853-21B9F107C8AE}"/>
          </ac:picMkLst>
        </pc:picChg>
        <pc:picChg chg="del">
          <ac:chgData name="Andy Gray" userId="3900aca3-aa6e-4813-b4e0-c02f9e48a0aa" providerId="ADAL" clId="{BB031A17-C187-44A4-987B-33D3C1494DC0}" dt="2019-04-29T10:31:27.751" v="30" actId="478"/>
          <ac:picMkLst>
            <pc:docMk/>
            <pc:sldMk cId="2612419549" sldId="293"/>
            <ac:picMk id="5" creationId="{82CEA962-90B2-459E-B7C0-A4A47C04C4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c60b81f97_0_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4c60b81f97_0_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862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c60b81f97_0_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4c60b81f97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c60b81f97_0_1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4c60b81f97_0_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60b81f97_0_2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4c60b81f97_0_2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453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b13c070a2_0_5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b13c070a2_0_5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4b13c070a2_0_56: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c60b81f97_0_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c60b81f97_0_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c60b81f97_0_3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4c60b81f97_0_3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84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c60b81f97_0_4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4c60b81f97_0_4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b13c070a2_0_6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b13c070a2_0_62: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4b13c070a2_0_62: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60b81f97_0_4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4c60b81f97_0_4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5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c4a785093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g4c4a785093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c4a785093_0_6: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4c4a785093_0_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632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c4a785093_1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4c4a785093_1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81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c4a785093_1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4c4a785093_1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23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5c5f2cc9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g4c5c5f2cc9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c5c5f2cc9_0_1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4c5c5f2cc9_0_1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7296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c5c5f2cc9_0_1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4c5c5f2cc9_0_1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b13c070a2_0_4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b13c070a2_0_4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4b13c070a2_0_48: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9909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6287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54E3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8070-B6BC-4243-B483-8D2804483B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metals</a:t>
            </a:r>
          </a:p>
          <a:p>
            <a:pPr>
              <a:spcBef>
                <a:spcPts val="288"/>
              </a:spcBef>
            </a:pPr>
            <a:r>
              <a:rPr lang="en-GB" sz="1200" b="0" dirty="0">
                <a:solidFill>
                  <a:srgbClr val="FFFFFF"/>
                </a:solidFill>
                <a:effectLst>
                  <a:glow rad="228600">
                    <a:schemeClr val="tx1">
                      <a:alpha val="40000"/>
                    </a:schemeClr>
                  </a:glow>
                </a:effectLst>
                <a:latin typeface="Arial"/>
                <a:cs typeface="Arial"/>
              </a:rPr>
              <a:t>Unit 9 Processing and working with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4AB305BA-6FD4-46AA-8CA7-547FF72F631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1" name="Picture 10">
            <a:extLst>
              <a:ext uri="{FF2B5EF4-FFF2-40B4-BE49-F238E27FC236}">
                <a16:creationId xmlns:a16="http://schemas.microsoft.com/office/drawing/2014/main" id="{70793273-A4DA-4E52-99B5-84865CE5F15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2" name="TextBox 11">
            <a:extLst>
              <a:ext uri="{FF2B5EF4-FFF2-40B4-BE49-F238E27FC236}">
                <a16:creationId xmlns:a16="http://schemas.microsoft.com/office/drawing/2014/main" id="{9F226BAF-0F81-4D5C-9C0F-B75B73571FA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metals</a:t>
            </a:r>
          </a:p>
          <a:p>
            <a:pPr>
              <a:spcBef>
                <a:spcPts val="288"/>
              </a:spcBef>
            </a:pPr>
            <a:r>
              <a:rPr lang="en-GB" sz="1200" b="0" dirty="0">
                <a:solidFill>
                  <a:srgbClr val="FFFFFF"/>
                </a:solidFill>
                <a:effectLst>
                  <a:glow rad="228600">
                    <a:schemeClr val="tx1">
                      <a:alpha val="40000"/>
                    </a:schemeClr>
                  </a:glow>
                </a:effectLst>
                <a:latin typeface="Arial"/>
                <a:cs typeface="Arial"/>
              </a:rPr>
              <a:t>Unit 9 Processing and working with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C30EAF45-DAF7-4B2D-90AF-3DDA2527D8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77588818-1A62-457C-B321-80AE51593FD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metals</a:t>
            </a:r>
          </a:p>
          <a:p>
            <a:pPr>
              <a:spcBef>
                <a:spcPts val="288"/>
              </a:spcBef>
            </a:pPr>
            <a:r>
              <a:rPr lang="en-GB" sz="1200" b="0" dirty="0">
                <a:solidFill>
                  <a:srgbClr val="FFFFFF"/>
                </a:solidFill>
                <a:effectLst>
                  <a:glow rad="228600">
                    <a:schemeClr val="tx1">
                      <a:alpha val="40000"/>
                    </a:schemeClr>
                  </a:glow>
                </a:effectLst>
                <a:latin typeface="Arial"/>
                <a:cs typeface="Arial"/>
              </a:rPr>
              <a:t>Unit 9 Processing and working with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9909C"/>
                </a:solidFill>
                <a:latin typeface="Arial"/>
                <a:cs typeface="Arial"/>
              </a:defRPr>
            </a:lvl2pPr>
            <a:lvl3pPr marL="723900" indent="-279400">
              <a:lnSpc>
                <a:spcPct val="100000"/>
              </a:lnSpc>
              <a:buFont typeface="Arial"/>
              <a:buChar char="•"/>
              <a:defRPr lang="en-US" sz="2000" kern="1200" baseline="0" dirty="0" smtClean="0">
                <a:solidFill>
                  <a:srgbClr val="B54E3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65DE6252-45BF-4462-A405-E7D6DD14CD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9C23BB59-B4F9-438D-9DAC-164FAEC0920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metals</a:t>
            </a:r>
          </a:p>
          <a:p>
            <a:pPr>
              <a:spcBef>
                <a:spcPts val="288"/>
              </a:spcBef>
            </a:pPr>
            <a:r>
              <a:rPr lang="en-GB" sz="1200" b="0" dirty="0">
                <a:solidFill>
                  <a:srgbClr val="FFFFFF"/>
                </a:solidFill>
                <a:effectLst>
                  <a:glow rad="228600">
                    <a:schemeClr val="tx1">
                      <a:alpha val="40000"/>
                    </a:schemeClr>
                  </a:glow>
                </a:effectLst>
                <a:latin typeface="Arial"/>
                <a:cs typeface="Arial"/>
              </a:rPr>
              <a:t>Unit 9 Processing and working with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FAE76155-E64F-4C87-A56E-2B54136295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7" name="Picture 6">
            <a:extLst>
              <a:ext uri="{FF2B5EF4-FFF2-40B4-BE49-F238E27FC236}">
                <a16:creationId xmlns:a16="http://schemas.microsoft.com/office/drawing/2014/main" id="{FF8875DE-A9A6-410D-8501-BE86092713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5"/>
          </a:xfrm>
          <a:prstGeom prst="rect">
            <a:avLst/>
          </a:prstGeom>
        </p:spPr>
      </p:pic>
      <p:sp>
        <p:nvSpPr>
          <p:cNvPr id="10" name="TextBox 9">
            <a:extLst>
              <a:ext uri="{FF2B5EF4-FFF2-40B4-BE49-F238E27FC236}">
                <a16:creationId xmlns:a16="http://schemas.microsoft.com/office/drawing/2014/main" id="{3AE8AD46-4274-45D8-BDA0-54AB1641C9E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metals</a:t>
            </a:r>
          </a:p>
          <a:p>
            <a:pPr>
              <a:spcBef>
                <a:spcPts val="288"/>
              </a:spcBef>
            </a:pPr>
            <a:r>
              <a:rPr lang="en-GB" sz="1200" b="0" dirty="0">
                <a:solidFill>
                  <a:srgbClr val="FFFFFF"/>
                </a:solidFill>
                <a:effectLst>
                  <a:glow rad="228600">
                    <a:schemeClr val="tx1">
                      <a:alpha val="40000"/>
                    </a:schemeClr>
                  </a:glow>
                </a:effectLst>
                <a:latin typeface="Arial"/>
                <a:cs typeface="Arial"/>
              </a:rPr>
              <a:t>Unit 9 Processing and working with metals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Custom Layout">
  <p:cSld name="9_Custom Layout">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647700"/>
          </a:xfrm>
          <a:prstGeom prst="rect">
            <a:avLst/>
          </a:prstGeom>
          <a:noFill/>
          <a:ln>
            <a:noFill/>
          </a:ln>
        </p:spPr>
      </p:pic>
      <p:pic>
        <p:nvPicPr>
          <p:cNvPr id="20" name="Google Shape;20;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
        <p:nvSpPr>
          <p:cNvPr id="21" name="Google Shape;21;p4"/>
          <p:cNvSpPr txBox="1">
            <a:spLocks noGrp="1"/>
          </p:cNvSpPr>
          <p:nvPr>
            <p:ph type="body" idx="1"/>
          </p:nvPr>
        </p:nvSpPr>
        <p:spPr>
          <a:xfrm>
            <a:off x="724280" y="906233"/>
            <a:ext cx="7816470" cy="670772"/>
          </a:xfrm>
          <a:prstGeom prst="rect">
            <a:avLst/>
          </a:prstGeom>
          <a:noFill/>
          <a:ln>
            <a:noFill/>
          </a:ln>
        </p:spPr>
        <p:txBody>
          <a:bodyPr spcFirstLastPara="1" wrap="square" lIns="0" tIns="45700" rIns="91425" bIns="45700" anchor="t" anchorCtr="0"/>
          <a:lstStyle>
            <a:lvl1pPr marL="457200" marR="0" lvl="0" indent="-228600" algn="l" rtl="0">
              <a:lnSpc>
                <a:spcPct val="975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L="914400" marR="0" lvl="1" indent="-228600" algn="l" rtl="0">
              <a:lnSpc>
                <a:spcPct val="62500"/>
              </a:lnSpc>
              <a:spcBef>
                <a:spcPts val="1500"/>
              </a:spcBef>
              <a:spcAft>
                <a:spcPts val="0"/>
              </a:spcAft>
              <a:buClr>
                <a:srgbClr val="7F7F7F"/>
              </a:buClr>
              <a:buSzPts val="4000"/>
              <a:buFont typeface="Arial"/>
              <a:buNone/>
              <a:defRPr sz="4000" b="0" i="0" u="none" strike="noStrike" cap="none">
                <a:solidFill>
                  <a:srgbClr val="7F7F7F"/>
                </a:solidFill>
                <a:latin typeface="Arial"/>
                <a:ea typeface="Arial"/>
                <a:cs typeface="Arial"/>
                <a:sym typeface="Arial"/>
              </a:defRPr>
            </a:lvl2pPr>
            <a:lvl3pPr marL="1371600" marR="0" lvl="2" indent="-228600" algn="l" rtl="0">
              <a:lnSpc>
                <a:spcPct val="120000"/>
              </a:lnSpc>
              <a:spcBef>
                <a:spcPts val="1000"/>
              </a:spcBef>
              <a:spcAft>
                <a:spcPts val="0"/>
              </a:spcAft>
              <a:buClr>
                <a:srgbClr val="7F7F7F"/>
              </a:buClr>
              <a:buSzPts val="3000"/>
              <a:buFont typeface="Arial"/>
              <a:buNone/>
              <a:defRPr sz="30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724280" y="1704179"/>
            <a:ext cx="7797230" cy="3453607"/>
          </a:xfrm>
          <a:prstGeom prst="rect">
            <a:avLst/>
          </a:prstGeom>
          <a:noFill/>
          <a:ln>
            <a:noFill/>
          </a:ln>
        </p:spPr>
        <p:txBody>
          <a:bodyPr spcFirstLastPara="1" wrap="square" lIns="0" tIns="0" rIns="91425" bIns="45700" anchor="t" anchorCtr="0"/>
          <a:lstStyle>
            <a:lvl1pPr marL="457200" marR="0" lvl="0" indent="-387350" algn="l" rtl="0">
              <a:lnSpc>
                <a:spcPct val="100000"/>
              </a:lnSpc>
              <a:spcBef>
                <a:spcPts val="0"/>
              </a:spcBef>
              <a:spcAft>
                <a:spcPts val="0"/>
              </a:spcAft>
              <a:buClr>
                <a:schemeClr val="dk1"/>
              </a:buClr>
              <a:buSzPts val="2500"/>
              <a:buFont typeface="Arial"/>
              <a:buChar char="•"/>
              <a:defRPr sz="2500" b="0" i="0" u="none" strike="noStrike" cap="none">
                <a:solidFill>
                  <a:schemeClr val="dk1"/>
                </a:solidFill>
                <a:latin typeface="Arial"/>
                <a:ea typeface="Arial"/>
                <a:cs typeface="Arial"/>
                <a:sym typeface="Arial"/>
              </a:defRPr>
            </a:lvl1pPr>
            <a:lvl2pPr marL="914400" marR="0" lvl="1" indent="-355600" algn="l" rtl="0">
              <a:lnSpc>
                <a:spcPct val="100000"/>
              </a:lnSpc>
              <a:spcBef>
                <a:spcPts val="1400"/>
              </a:spcBef>
              <a:spcAft>
                <a:spcPts val="0"/>
              </a:spcAft>
              <a:buClr>
                <a:srgbClr val="49909C"/>
              </a:buClr>
              <a:buSzPts val="2000"/>
              <a:buFont typeface="Arial"/>
              <a:buChar char="•"/>
              <a:defRPr sz="2000" b="0" i="0" u="none" strike="noStrike" cap="none">
                <a:solidFill>
                  <a:srgbClr val="49909C"/>
                </a:solidFill>
                <a:latin typeface="Arial"/>
                <a:ea typeface="Arial"/>
                <a:cs typeface="Arial"/>
                <a:sym typeface="Arial"/>
              </a:defRPr>
            </a:lvl2pPr>
            <a:lvl3pPr marL="1371600" marR="0" lvl="2" indent="-355600" algn="l" rtl="0">
              <a:lnSpc>
                <a:spcPct val="100000"/>
              </a:lnSpc>
              <a:spcBef>
                <a:spcPts val="1200"/>
              </a:spcBef>
              <a:spcAft>
                <a:spcPts val="0"/>
              </a:spcAft>
              <a:buClr>
                <a:srgbClr val="B54E3C"/>
              </a:buClr>
              <a:buSzPts val="2000"/>
              <a:buFont typeface="Arial"/>
              <a:buChar char="•"/>
              <a:defRPr sz="2000" b="0" i="0" u="none" strike="noStrike" cap="none">
                <a:solidFill>
                  <a:srgbClr val="B54E3C"/>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p:nvPr/>
        </p:nvSpPr>
        <p:spPr>
          <a:xfrm>
            <a:off x="752495" y="156700"/>
            <a:ext cx="8067635" cy="452432"/>
          </a:xfrm>
          <a:prstGeom prst="rect">
            <a:avLst/>
          </a:prstGeom>
          <a:noFill/>
          <a:ln>
            <a:noFill/>
          </a:ln>
        </p:spPr>
        <p:txBody>
          <a:bodyPr spcFirstLastPara="1" wrap="square" lIns="0" tIns="0" rIns="0" bIns="45700" anchor="t" anchorCtr="0">
            <a:noAutofit/>
          </a:bodyPr>
          <a:lstStyle/>
          <a:p>
            <a:pPr marL="0" marR="0" lvl="0" indent="0" algn="l" rtl="0">
              <a:spcBef>
                <a:spcPts val="0"/>
              </a:spcBef>
              <a:spcAft>
                <a:spcPts val="0"/>
              </a:spcAft>
              <a:buNone/>
            </a:pPr>
            <a:r>
              <a:rPr lang="en-GB" sz="1200" b="1" i="0" u="none" strike="noStrike" cap="none">
                <a:solidFill>
                  <a:srgbClr val="FFFFFF"/>
                </a:solidFill>
                <a:latin typeface="Arial"/>
                <a:ea typeface="Arial"/>
                <a:cs typeface="Arial"/>
                <a:sym typeface="Arial"/>
              </a:rPr>
              <a:t>Finishing metals</a:t>
            </a:r>
            <a:endParaRPr/>
          </a:p>
          <a:p>
            <a:pPr marL="0" marR="0" lvl="0" indent="0" algn="l" rtl="0">
              <a:spcBef>
                <a:spcPts val="288"/>
              </a:spcBef>
              <a:spcAft>
                <a:spcPts val="0"/>
              </a:spcAft>
              <a:buNone/>
            </a:pPr>
            <a:r>
              <a:rPr lang="en-GB" sz="1200" b="0" i="0" u="none" strike="noStrike" cap="none">
                <a:solidFill>
                  <a:srgbClr val="FFFFFF"/>
                </a:solidFill>
                <a:latin typeface="Arial"/>
                <a:ea typeface="Arial"/>
                <a:cs typeface="Arial"/>
                <a:sym typeface="Arial"/>
              </a:rPr>
              <a:t>Unit 9 Processing and working with metals</a:t>
            </a:r>
            <a:endParaRPr sz="12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89276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youtube.com/watch?v=UKdm_hJdpQI"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www.youtube.com/watch?v=CH3IsHP7llM"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youtu.be/IFeMX1O6Ep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OxhCU_jBiO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yQUD2vzfgh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49909C"/>
                </a:solidFill>
                <a:latin typeface="Museo 100" panose="02000000000000000000" pitchFamily="50" charset="0"/>
              </a:rPr>
              <a:t>7552</a:t>
            </a:r>
            <a:endParaRPr lang="en-GB" dirty="0">
              <a:solidFill>
                <a:srgbClr val="49909C"/>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pc="0" dirty="0">
                <a:latin typeface="Museo 900" panose="02000000000000000000" pitchFamily="2" charset="0"/>
              </a:rPr>
              <a:t>Finishing metals</a:t>
            </a:r>
          </a:p>
          <a:p>
            <a:endParaRPr lang="en-GB" sz="2000" b="1" spc="0" dirty="0">
              <a:latin typeface="Museo 900" panose="02000000000000000000" pitchFamily="2" charset="0"/>
            </a:endParaRPr>
          </a:p>
          <a:p>
            <a:endParaRPr lang="en-GB" sz="2000" spc="0" dirty="0">
              <a:latin typeface="Museo 900" panose="02000000000000000000" pitchFamily="2" charset="0"/>
            </a:endParaRPr>
          </a:p>
          <a:p>
            <a:r>
              <a:rPr lang="en-US" sz="2000" b="1" spc="0" dirty="0">
                <a:latin typeface="Museo 100" panose="02000000000000000000" pitchFamily="2" charset="0"/>
              </a:rPr>
              <a:t>Unit 9 </a:t>
            </a:r>
            <a:r>
              <a:rPr lang="en-GB" sz="2000" spc="0" dirty="0">
                <a:latin typeface="Museo 100" panose="02000000000000000000" pitchFamily="2" charset="0"/>
              </a:rPr>
              <a:t>Processing and working with metals</a:t>
            </a:r>
            <a:endParaRPr lang="en-US" sz="200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30120" y="4094366"/>
            <a:ext cx="1080000" cy="972000"/>
          </a:xfrm>
          <a:prstGeom prst="hexagon">
            <a:avLst/>
          </a:prstGeom>
          <a:noFill/>
          <a:ln w="114300">
            <a:solidFill>
              <a:srgbClr val="49909C"/>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49909C"/>
                </a:solidFill>
                <a:latin typeface="Arial"/>
                <a:cs typeface="Arial"/>
              </a:rPr>
              <a:t>4</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18"/>
          <p:cNvSpPr txBox="1">
            <a:spLocks noGrp="1"/>
          </p:cNvSpPr>
          <p:nvPr>
            <p:ph type="body" sz="quarter" idx="13"/>
          </p:nvPr>
        </p:nvSpPr>
        <p:spPr/>
        <p:txBody>
          <a:bodyPr/>
          <a:lstStyle/>
          <a:p>
            <a:pPr lvl="0"/>
            <a:r>
              <a:rPr lang="en-GB"/>
              <a:t>Zinc hot dipping method</a:t>
            </a:r>
            <a:endParaRPr lang="en-GB" dirty="0"/>
          </a:p>
        </p:txBody>
      </p:sp>
      <p:sp>
        <p:nvSpPr>
          <p:cNvPr id="127" name="Google Shape;127;p18"/>
          <p:cNvSpPr txBox="1">
            <a:spLocks noGrp="1"/>
          </p:cNvSpPr>
          <p:nvPr>
            <p:ph type="body" sz="quarter" idx="14"/>
          </p:nvPr>
        </p:nvSpPr>
        <p:spPr/>
        <p:txBody>
          <a:bodyPr/>
          <a:lstStyle/>
          <a:p>
            <a:pPr lvl="0"/>
            <a:r>
              <a:rPr lang="en-US" dirty="0"/>
              <a:t>The workpiece being coated is cleaned using a four stage process to ensure a good bond is made</a:t>
            </a:r>
          </a:p>
          <a:p>
            <a:pPr lvl="1"/>
            <a:r>
              <a:rPr lang="en-US" dirty="0"/>
              <a:t>The workpiece is dipped into a </a:t>
            </a:r>
            <a:br>
              <a:rPr lang="en-US" dirty="0"/>
            </a:br>
            <a:r>
              <a:rPr lang="en-US" dirty="0"/>
              <a:t>molten zinc bath at 830-850ºC</a:t>
            </a:r>
          </a:p>
          <a:p>
            <a:pPr lvl="1"/>
            <a:r>
              <a:rPr lang="en-US" dirty="0"/>
              <a:t>It is then cooled, cleaned up and </a:t>
            </a:r>
            <a:br>
              <a:rPr lang="en-US" dirty="0"/>
            </a:br>
            <a:r>
              <a:rPr lang="en-US" dirty="0"/>
              <a:t>inspected to ensure even coverage </a:t>
            </a:r>
            <a:br>
              <a:rPr lang="en-US" dirty="0"/>
            </a:br>
            <a:r>
              <a:rPr lang="en-US" dirty="0"/>
              <a:t>and appropriate thickness of zinc</a:t>
            </a:r>
          </a:p>
          <a:p>
            <a:pPr lvl="1"/>
            <a:r>
              <a:rPr lang="en-US" dirty="0"/>
              <a:t>This method is better for larger </a:t>
            </a:r>
            <a:br>
              <a:rPr lang="en-US" dirty="0"/>
            </a:br>
            <a:r>
              <a:rPr lang="en-US" dirty="0"/>
              <a:t>pieces and gives a thicker overall </a:t>
            </a:r>
            <a:br>
              <a:rPr lang="en-US" dirty="0"/>
            </a:br>
            <a:r>
              <a:rPr lang="en-US" dirty="0"/>
              <a:t>coverage than electroplating</a:t>
            </a:r>
          </a:p>
        </p:txBody>
      </p:sp>
      <p:pic>
        <p:nvPicPr>
          <p:cNvPr id="3" name="Picture 2" descr="A picture containing indoor, floor, sitting, table&#10;&#10;Description generated with high confidence">
            <a:extLst>
              <a:ext uri="{FF2B5EF4-FFF2-40B4-BE49-F238E27FC236}">
                <a16:creationId xmlns:a16="http://schemas.microsoft.com/office/drawing/2014/main" id="{77142A57-A3AE-4E8C-93CD-9342D31735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7968" y="2586789"/>
            <a:ext cx="2673541" cy="356472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sz="quarter" idx="13"/>
          </p:nvPr>
        </p:nvSpPr>
        <p:spPr/>
        <p:txBody>
          <a:bodyPr/>
          <a:lstStyle/>
          <a:p>
            <a:pPr lvl="0"/>
            <a:r>
              <a:rPr lang="en-GB" dirty="0"/>
              <a:t>Worksheet task</a:t>
            </a:r>
          </a:p>
          <a:p>
            <a:pPr lvl="0"/>
            <a:endParaRPr lang="en-GB" dirty="0"/>
          </a:p>
        </p:txBody>
      </p:sp>
      <p:sp>
        <p:nvSpPr>
          <p:cNvPr id="136" name="Google Shape;136;p19"/>
          <p:cNvSpPr txBox="1">
            <a:spLocks noGrp="1"/>
          </p:cNvSpPr>
          <p:nvPr>
            <p:ph type="body" sz="quarter" idx="14"/>
          </p:nvPr>
        </p:nvSpPr>
        <p:spPr/>
        <p:txBody>
          <a:bodyPr/>
          <a:lstStyle/>
          <a:p>
            <a:pPr lvl="0"/>
            <a:r>
              <a:rPr lang="en-US" dirty="0"/>
              <a:t>Complete </a:t>
            </a:r>
            <a:r>
              <a:rPr lang="en-US" b="1" dirty="0"/>
              <a:t>Task 1 </a:t>
            </a:r>
            <a:r>
              <a:rPr lang="en-US" dirty="0"/>
              <a:t>of </a:t>
            </a:r>
            <a:r>
              <a:rPr lang="en-US" b="1" dirty="0"/>
              <a:t>Worksheet 4</a:t>
            </a:r>
          </a:p>
          <a:p>
            <a:pPr lvl="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4" name="Google Shape;144;p20"/>
          <p:cNvSpPr txBox="1">
            <a:spLocks noGrp="1"/>
          </p:cNvSpPr>
          <p:nvPr>
            <p:ph type="body" sz="quarter" idx="13"/>
          </p:nvPr>
        </p:nvSpPr>
        <p:spPr/>
        <p:txBody>
          <a:bodyPr/>
          <a:lstStyle/>
          <a:p>
            <a:pPr lvl="0"/>
            <a:r>
              <a:rPr lang="en-GB" dirty="0">
                <a:solidFill>
                  <a:schemeClr val="bg1"/>
                </a:solidFill>
              </a:rPr>
              <a:t>Sealants</a:t>
            </a:r>
          </a:p>
        </p:txBody>
      </p:sp>
      <p:sp>
        <p:nvSpPr>
          <p:cNvPr id="145" name="Google Shape;145;p20"/>
          <p:cNvSpPr txBox="1">
            <a:spLocks noGrp="1"/>
          </p:cNvSpPr>
          <p:nvPr>
            <p:ph type="body" sz="quarter" idx="14"/>
          </p:nvPr>
        </p:nvSpPr>
        <p:spPr/>
        <p:txBody>
          <a:bodyPr/>
          <a:lstStyle/>
          <a:p>
            <a:pPr lvl="0"/>
            <a:r>
              <a:rPr lang="en-US" dirty="0">
                <a:solidFill>
                  <a:schemeClr val="bg1"/>
                </a:solidFill>
              </a:rPr>
              <a:t>Sealants blocks the passage of</a:t>
            </a:r>
            <a:br>
              <a:rPr lang="en-US" dirty="0">
                <a:solidFill>
                  <a:schemeClr val="bg1"/>
                </a:solidFill>
              </a:rPr>
            </a:br>
            <a:r>
              <a:rPr lang="en-US" dirty="0">
                <a:solidFill>
                  <a:schemeClr val="bg1"/>
                </a:solidFill>
              </a:rPr>
              <a:t>air or fluids through metal joints</a:t>
            </a:r>
          </a:p>
          <a:p>
            <a:pPr lvl="1"/>
            <a:r>
              <a:rPr lang="en-US" dirty="0">
                <a:solidFill>
                  <a:schemeClr val="bg1"/>
                </a:solidFill>
              </a:rPr>
              <a:t>Sealants used on metals are </a:t>
            </a:r>
            <a:br>
              <a:rPr lang="en-US" dirty="0">
                <a:solidFill>
                  <a:schemeClr val="bg1"/>
                </a:solidFill>
              </a:rPr>
            </a:br>
            <a:r>
              <a:rPr lang="en-US" dirty="0">
                <a:solidFill>
                  <a:schemeClr val="bg1"/>
                </a:solidFill>
              </a:rPr>
              <a:t>usually polymer based and </a:t>
            </a:r>
            <a:br>
              <a:rPr lang="en-US" dirty="0">
                <a:solidFill>
                  <a:schemeClr val="bg1"/>
                </a:solidFill>
              </a:rPr>
            </a:br>
            <a:r>
              <a:rPr lang="en-US" dirty="0">
                <a:solidFill>
                  <a:schemeClr val="bg1"/>
                </a:solidFill>
              </a:rPr>
              <a:t>act as a gasket, often used </a:t>
            </a:r>
            <a:br>
              <a:rPr lang="en-US" dirty="0">
                <a:solidFill>
                  <a:schemeClr val="bg1"/>
                </a:solidFill>
              </a:rPr>
            </a:br>
            <a:r>
              <a:rPr lang="en-US" dirty="0">
                <a:solidFill>
                  <a:schemeClr val="bg1"/>
                </a:solidFill>
              </a:rPr>
              <a:t>in machinery</a:t>
            </a:r>
          </a:p>
          <a:p>
            <a:pPr lvl="1"/>
            <a:r>
              <a:rPr lang="en-US" dirty="0">
                <a:solidFill>
                  <a:schemeClr val="bg1"/>
                </a:solidFill>
              </a:rPr>
              <a:t>Sealants help prevent decay, </a:t>
            </a:r>
            <a:br>
              <a:rPr lang="en-US" dirty="0">
                <a:solidFill>
                  <a:schemeClr val="bg1"/>
                </a:solidFill>
              </a:rPr>
            </a:br>
            <a:r>
              <a:rPr lang="en-US" dirty="0">
                <a:solidFill>
                  <a:schemeClr val="bg1"/>
                </a:solidFill>
              </a:rPr>
              <a:t>weathering and corrosion</a:t>
            </a:r>
          </a:p>
          <a:p>
            <a:pPr lvl="1"/>
            <a:r>
              <a:rPr lang="en-US" dirty="0">
                <a:solidFill>
                  <a:schemeClr val="bg1"/>
                </a:solidFill>
              </a:rPr>
              <a:t>Where might sealants be </a:t>
            </a:r>
            <a:br>
              <a:rPr lang="en-US" dirty="0">
                <a:solidFill>
                  <a:schemeClr val="bg1"/>
                </a:solidFill>
              </a:rPr>
            </a:br>
            <a:r>
              <a:rPr lang="en-US" dirty="0">
                <a:solidFill>
                  <a:schemeClr val="bg1"/>
                </a:solidFill>
              </a:rPr>
              <a:t>used in car manufacturing?</a:t>
            </a:r>
          </a:p>
        </p:txBody>
      </p:sp>
    </p:spTree>
    <p:extLst>
      <p:ext uri="{BB962C8B-B14F-4D97-AF65-F5344CB8AC3E}">
        <p14:creationId xmlns:p14="http://schemas.microsoft.com/office/powerpoint/2010/main" val="1868498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descr="A picture containing ground, sitting, outdoor, building&#10;&#10;Description generated with high confidence">
            <a:extLst>
              <a:ext uri="{FF2B5EF4-FFF2-40B4-BE49-F238E27FC236}">
                <a16:creationId xmlns:a16="http://schemas.microsoft.com/office/drawing/2014/main" id="{3163313A-00CA-46C8-BA24-A9C81E2990D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
          <a:stretch/>
        </p:blipFill>
        <p:spPr>
          <a:xfrm>
            <a:off x="-1" y="648508"/>
            <a:ext cx="9144001" cy="6209492"/>
          </a:xfrm>
          <a:prstGeom prst="rect">
            <a:avLst/>
          </a:prstGeom>
        </p:spPr>
      </p:pic>
      <p:pic>
        <p:nvPicPr>
          <p:cNvPr id="5" name="Google Shape;169;p23">
            <a:extLst>
              <a:ext uri="{FF2B5EF4-FFF2-40B4-BE49-F238E27FC236}">
                <a16:creationId xmlns:a16="http://schemas.microsoft.com/office/drawing/2014/main" id="{D76AD00D-12B5-4B05-B34A-7071948654BF}"/>
              </a:ext>
            </a:extLst>
          </p:cNvPr>
          <p:cNvPicPr preferRelativeResize="0"/>
          <p:nvPr/>
        </p:nvPicPr>
        <p:blipFill rotWithShape="1">
          <a:blip r:embed="rId4">
            <a:alphaModFix/>
          </a:blip>
          <a:srcRect/>
          <a:stretch/>
        </p:blipFill>
        <p:spPr>
          <a:xfrm rot="5400000">
            <a:off x="1467254" y="-818744"/>
            <a:ext cx="6209490" cy="9144000"/>
          </a:xfrm>
          <a:prstGeom prst="rect">
            <a:avLst/>
          </a:prstGeom>
          <a:noFill/>
          <a:ln>
            <a:noFill/>
          </a:ln>
        </p:spPr>
      </p:pic>
      <p:sp>
        <p:nvSpPr>
          <p:cNvPr id="152" name="Google Shape;152;p21"/>
          <p:cNvSpPr txBox="1">
            <a:spLocks noGrp="1"/>
          </p:cNvSpPr>
          <p:nvPr>
            <p:ph type="body" sz="quarter" idx="13"/>
          </p:nvPr>
        </p:nvSpPr>
        <p:spPr/>
        <p:txBody>
          <a:bodyPr/>
          <a:lstStyle/>
          <a:p>
            <a:pPr lvl="0"/>
            <a:r>
              <a:rPr lang="en-GB" dirty="0">
                <a:solidFill>
                  <a:schemeClr val="bg1"/>
                </a:solidFill>
              </a:rPr>
              <a:t>Preservatives</a:t>
            </a:r>
          </a:p>
        </p:txBody>
      </p:sp>
      <p:sp>
        <p:nvSpPr>
          <p:cNvPr id="153" name="Google Shape;153;p21"/>
          <p:cNvSpPr txBox="1">
            <a:spLocks noGrp="1"/>
          </p:cNvSpPr>
          <p:nvPr>
            <p:ph type="body" sz="quarter" idx="14"/>
          </p:nvPr>
        </p:nvSpPr>
        <p:spPr/>
        <p:txBody>
          <a:bodyPr/>
          <a:lstStyle/>
          <a:p>
            <a:pPr lvl="0"/>
            <a:r>
              <a:rPr lang="en-GB" dirty="0">
                <a:solidFill>
                  <a:schemeClr val="bg1"/>
                </a:solidFill>
              </a:rPr>
              <a:t>Preservatives can provide temporary or long term protection for metal surfaces </a:t>
            </a:r>
          </a:p>
          <a:p>
            <a:pPr lvl="1"/>
            <a:r>
              <a:rPr lang="en-GB" dirty="0">
                <a:solidFill>
                  <a:schemeClr val="bg1"/>
                </a:solidFill>
              </a:rPr>
              <a:t>They are often used in moulds and dies to prevent atmospheric corrosion or condensation build up</a:t>
            </a:r>
          </a:p>
          <a:p>
            <a:pPr lvl="1"/>
            <a:r>
              <a:rPr lang="en-GB" dirty="0">
                <a:solidFill>
                  <a:schemeClr val="bg1"/>
                </a:solidFill>
              </a:rPr>
              <a:t>Mainly oil-based they can be applied through bonding electrostatically, spraying, immersion or simply with a cloth</a:t>
            </a:r>
          </a:p>
          <a:p>
            <a:pPr lvl="1"/>
            <a:r>
              <a:rPr lang="en-GB" dirty="0">
                <a:solidFill>
                  <a:schemeClr val="bg1"/>
                </a:solidFill>
              </a:rPr>
              <a:t>Applications include use on machine beds to provide a </a:t>
            </a:r>
            <a:br>
              <a:rPr lang="en-GB" dirty="0">
                <a:solidFill>
                  <a:schemeClr val="bg1"/>
                </a:solidFill>
              </a:rPr>
            </a:br>
            <a:r>
              <a:rPr lang="en-GB" dirty="0">
                <a:solidFill>
                  <a:schemeClr val="bg1"/>
                </a:solidFill>
              </a:rPr>
              <a:t>smooth frictionless surface</a:t>
            </a:r>
          </a:p>
          <a:p>
            <a:pPr lvl="1"/>
            <a:r>
              <a:rPr lang="en-GB" dirty="0">
                <a:solidFill>
                  <a:schemeClr val="bg1"/>
                </a:solidFill>
              </a:rPr>
              <a:t>Some other types of preservatives are used to stabilise rust </a:t>
            </a:r>
          </a:p>
          <a:p>
            <a:pPr lvl="0"/>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3" name="Picture 2" descr="A close up of a device&#10;&#10;Description generated with high confidence">
            <a:extLst>
              <a:ext uri="{FF2B5EF4-FFF2-40B4-BE49-F238E27FC236}">
                <a16:creationId xmlns:a16="http://schemas.microsoft.com/office/drawing/2014/main" id="{CA86FF0C-E5F6-4D90-817D-4E74B1AF19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9968" y="3059325"/>
            <a:ext cx="4415589" cy="2945198"/>
          </a:xfrm>
          <a:prstGeom prst="rect">
            <a:avLst/>
          </a:prstGeom>
        </p:spPr>
      </p:pic>
      <p:sp>
        <p:nvSpPr>
          <p:cNvPr id="161" name="Google Shape;161;p22"/>
          <p:cNvSpPr txBox="1">
            <a:spLocks noGrp="1"/>
          </p:cNvSpPr>
          <p:nvPr>
            <p:ph type="body" sz="quarter" idx="13"/>
          </p:nvPr>
        </p:nvSpPr>
        <p:spPr/>
        <p:txBody>
          <a:bodyPr/>
          <a:lstStyle/>
          <a:p>
            <a:pPr lvl="0"/>
            <a:r>
              <a:rPr lang="en-GB"/>
              <a:t>Anodising</a:t>
            </a:r>
          </a:p>
        </p:txBody>
      </p:sp>
      <p:sp>
        <p:nvSpPr>
          <p:cNvPr id="162" name="Google Shape;162;p22"/>
          <p:cNvSpPr txBox="1">
            <a:spLocks noGrp="1"/>
          </p:cNvSpPr>
          <p:nvPr>
            <p:ph type="body" sz="quarter" idx="14"/>
          </p:nvPr>
        </p:nvSpPr>
        <p:spPr/>
        <p:txBody>
          <a:bodyPr/>
          <a:lstStyle/>
          <a:p>
            <a:pPr lvl="0"/>
            <a:r>
              <a:rPr lang="en-US" dirty="0" err="1"/>
              <a:t>Anodising</a:t>
            </a:r>
            <a:r>
              <a:rPr lang="en-US" dirty="0"/>
              <a:t> is mainly used on </a:t>
            </a:r>
            <a:r>
              <a:rPr lang="en-US" dirty="0" err="1"/>
              <a:t>aluminium</a:t>
            </a:r>
            <a:r>
              <a:rPr lang="en-US" dirty="0"/>
              <a:t> to provide </a:t>
            </a:r>
            <a:br>
              <a:rPr lang="en-US" dirty="0"/>
            </a:br>
            <a:r>
              <a:rPr lang="en-US" dirty="0"/>
              <a:t>a hard wearing corrosion resistant surface</a:t>
            </a:r>
          </a:p>
          <a:p>
            <a:pPr lvl="1"/>
            <a:r>
              <a:rPr lang="en-US" dirty="0"/>
              <a:t>The </a:t>
            </a:r>
            <a:r>
              <a:rPr lang="en-US" dirty="0" err="1"/>
              <a:t>aluminium</a:t>
            </a:r>
            <a:r>
              <a:rPr lang="en-US" dirty="0"/>
              <a:t> workpiece is immersed into an </a:t>
            </a:r>
            <a:br>
              <a:rPr lang="en-US" dirty="0"/>
            </a:br>
            <a:r>
              <a:rPr lang="en-US" dirty="0"/>
              <a:t>acid electrolyte bath and electric </a:t>
            </a:r>
            <a:br>
              <a:rPr lang="en-US" dirty="0"/>
            </a:br>
            <a:r>
              <a:rPr lang="en-US" dirty="0"/>
              <a:t>current is passed through</a:t>
            </a:r>
          </a:p>
          <a:p>
            <a:pPr lvl="1"/>
            <a:r>
              <a:rPr lang="en-US" dirty="0"/>
              <a:t>The cathode is inside the </a:t>
            </a:r>
            <a:br>
              <a:rPr lang="en-US" dirty="0"/>
            </a:br>
            <a:r>
              <a:rPr lang="en-US" dirty="0"/>
              <a:t>tank and the </a:t>
            </a:r>
            <a:r>
              <a:rPr lang="en-US" dirty="0" err="1"/>
              <a:t>aluminium</a:t>
            </a:r>
            <a:r>
              <a:rPr lang="en-US" dirty="0"/>
              <a:t> </a:t>
            </a:r>
            <a:br>
              <a:rPr lang="en-US" dirty="0"/>
            </a:br>
            <a:r>
              <a:rPr lang="en-US" dirty="0"/>
              <a:t>part (job) acts as the anode</a:t>
            </a:r>
          </a:p>
          <a:p>
            <a:pPr lvl="1"/>
            <a:r>
              <a:rPr lang="en-US" dirty="0"/>
              <a:t>Magnesium and titanium </a:t>
            </a:r>
            <a:br>
              <a:rPr lang="en-US" dirty="0"/>
            </a:br>
            <a:r>
              <a:rPr lang="en-US" dirty="0"/>
              <a:t>can also be </a:t>
            </a:r>
            <a:r>
              <a:rPr lang="en-US" dirty="0" err="1"/>
              <a:t>anodised</a:t>
            </a:r>
            <a:endParaRPr lang="en-US" dirty="0"/>
          </a:p>
          <a:p>
            <a:pPr lvl="0"/>
            <a:endParaRPr lang="en-US" dirty="0"/>
          </a:p>
        </p:txBody>
      </p:sp>
      <p:sp>
        <p:nvSpPr>
          <p:cNvPr id="2" name="Rectangle 1">
            <a:extLst>
              <a:ext uri="{FF2B5EF4-FFF2-40B4-BE49-F238E27FC236}">
                <a16:creationId xmlns:a16="http://schemas.microsoft.com/office/drawing/2014/main" id="{60C65E85-748D-42D5-B507-D5D36C22B662}"/>
              </a:ext>
            </a:extLst>
          </p:cNvPr>
          <p:cNvSpPr/>
          <p:nvPr/>
        </p:nvSpPr>
        <p:spPr>
          <a:xfrm>
            <a:off x="0" y="6455440"/>
            <a:ext cx="5910044" cy="369332"/>
          </a:xfrm>
          <a:prstGeom prst="rect">
            <a:avLst/>
          </a:prstGeom>
        </p:spPr>
        <p:txBody>
          <a:bodyPr wrap="square">
            <a:spAutoFit/>
          </a:bodyPr>
          <a:lstStyle/>
          <a:p>
            <a:r>
              <a:rPr lang="en-GB" dirty="0">
                <a:hlinkClick r:id="rId4"/>
              </a:rPr>
              <a:t>https://www.youtube.com/watch?v=UKdm_hJdpQI</a:t>
            </a:r>
            <a:r>
              <a:rPr lang="en-GB"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generated with high confidence">
            <a:extLst>
              <a:ext uri="{FF2B5EF4-FFF2-40B4-BE49-F238E27FC236}">
                <a16:creationId xmlns:a16="http://schemas.microsoft.com/office/drawing/2014/main" id="{4F14AF41-26D3-49DB-99AB-38325DDBA9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10823" y="4138909"/>
            <a:ext cx="5643383" cy="2292101"/>
          </a:xfrm>
          <a:prstGeom prst="rect">
            <a:avLst/>
          </a:prstGeom>
        </p:spPr>
      </p:pic>
      <p:sp>
        <p:nvSpPr>
          <p:cNvPr id="2" name="Text Placeholder 1"/>
          <p:cNvSpPr>
            <a:spLocks noGrp="1"/>
          </p:cNvSpPr>
          <p:nvPr>
            <p:ph type="body" sz="quarter" idx="13"/>
          </p:nvPr>
        </p:nvSpPr>
        <p:spPr/>
        <p:txBody>
          <a:bodyPr/>
          <a:lstStyle/>
          <a:p>
            <a:r>
              <a:rPr lang="en-GB" dirty="0"/>
              <a:t>Anodisation process</a:t>
            </a:r>
          </a:p>
        </p:txBody>
      </p:sp>
      <p:sp>
        <p:nvSpPr>
          <p:cNvPr id="3" name="Text Placeholder 2"/>
          <p:cNvSpPr>
            <a:spLocks noGrp="1"/>
          </p:cNvSpPr>
          <p:nvPr>
            <p:ph type="body" sz="quarter" idx="14"/>
          </p:nvPr>
        </p:nvSpPr>
        <p:spPr/>
        <p:txBody>
          <a:bodyPr/>
          <a:lstStyle/>
          <a:p>
            <a:r>
              <a:rPr lang="en-GB" dirty="0"/>
              <a:t>Anodising is an electrochemical process </a:t>
            </a:r>
          </a:p>
          <a:p>
            <a:pPr lvl="1"/>
            <a:r>
              <a:rPr lang="en-US" dirty="0"/>
              <a:t>Oxygen ions released from the electrolyte combine with aluminium atoms on the surface increasing the aluminium oxide layer, </a:t>
            </a:r>
            <a:r>
              <a:rPr lang="en-GB" dirty="0"/>
              <a:t>thickening and protecting the surface</a:t>
            </a:r>
          </a:p>
          <a:p>
            <a:pPr lvl="1"/>
            <a:r>
              <a:rPr lang="en-GB" dirty="0"/>
              <a:t>The benefits include colouration, increased resistance to wear, improved lubrication and increased electrical insulation</a:t>
            </a:r>
          </a:p>
        </p:txBody>
      </p:sp>
    </p:spTree>
    <p:extLst>
      <p:ext uri="{BB962C8B-B14F-4D97-AF65-F5344CB8AC3E}">
        <p14:creationId xmlns:p14="http://schemas.microsoft.com/office/powerpoint/2010/main" val="144958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4" name="Picture 3" descr="A close up of a piece of paper&#10;&#10;Description generated with high confidence">
            <a:extLst>
              <a:ext uri="{FF2B5EF4-FFF2-40B4-BE49-F238E27FC236}">
                <a16:creationId xmlns:a16="http://schemas.microsoft.com/office/drawing/2014/main" id="{A4C5CBE4-25D4-46F1-8363-9D51E9638C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2483" y="5047900"/>
            <a:ext cx="4175887" cy="1713848"/>
          </a:xfrm>
          <a:prstGeom prst="rect">
            <a:avLst/>
          </a:prstGeom>
        </p:spPr>
      </p:pic>
      <p:sp>
        <p:nvSpPr>
          <p:cNvPr id="169" name="Google Shape;169;p23"/>
          <p:cNvSpPr txBox="1">
            <a:spLocks noGrp="1"/>
          </p:cNvSpPr>
          <p:nvPr>
            <p:ph type="body" sz="quarter" idx="13"/>
          </p:nvPr>
        </p:nvSpPr>
        <p:spPr/>
        <p:txBody>
          <a:bodyPr/>
          <a:lstStyle/>
          <a:p>
            <a:pPr lvl="0"/>
            <a:r>
              <a:rPr lang="en-GB" dirty="0"/>
              <a:t>Plating and metal coatings</a:t>
            </a:r>
          </a:p>
        </p:txBody>
      </p:sp>
      <p:sp>
        <p:nvSpPr>
          <p:cNvPr id="170" name="Google Shape;170;p23"/>
          <p:cNvSpPr txBox="1">
            <a:spLocks noGrp="1"/>
          </p:cNvSpPr>
          <p:nvPr>
            <p:ph type="body" sz="quarter" idx="14"/>
          </p:nvPr>
        </p:nvSpPr>
        <p:spPr/>
        <p:txBody>
          <a:bodyPr/>
          <a:lstStyle/>
          <a:p>
            <a:pPr lvl="0"/>
            <a:r>
              <a:rPr lang="en-US" dirty="0"/>
              <a:t>Plating increase wear resistance and lubricity, it can also offer a thermal barrier or improved conductivity </a:t>
            </a:r>
          </a:p>
          <a:p>
            <a:pPr lvl="1"/>
            <a:r>
              <a:rPr lang="en-US" dirty="0"/>
              <a:t>Plating can be done using </a:t>
            </a:r>
            <a:br>
              <a:rPr lang="en-US" dirty="0"/>
            </a:br>
            <a:r>
              <a:rPr lang="en-US" dirty="0"/>
              <a:t>physical vapour deposition (PVD) </a:t>
            </a:r>
            <a:br>
              <a:rPr lang="en-US" dirty="0"/>
            </a:br>
            <a:r>
              <a:rPr lang="en-US" dirty="0"/>
              <a:t>or through the use of heat and </a:t>
            </a:r>
            <a:br>
              <a:rPr lang="en-US" dirty="0"/>
            </a:br>
            <a:r>
              <a:rPr lang="en-US" dirty="0"/>
              <a:t>pressure to fuse metals together</a:t>
            </a:r>
          </a:p>
          <a:p>
            <a:pPr lvl="1"/>
            <a:r>
              <a:rPr lang="en-US" dirty="0"/>
              <a:t>Applications include thin film </a:t>
            </a:r>
            <a:br>
              <a:rPr lang="en-US" dirty="0"/>
            </a:br>
            <a:r>
              <a:rPr lang="en-US" dirty="0"/>
              <a:t>solar panels, jewellery, surgical </a:t>
            </a:r>
            <a:br>
              <a:rPr lang="en-US" dirty="0"/>
            </a:br>
            <a:r>
              <a:rPr lang="en-US" dirty="0"/>
              <a:t>implants and titanium nitride </a:t>
            </a:r>
            <a:br>
              <a:rPr lang="en-US" dirty="0"/>
            </a:br>
            <a:r>
              <a:rPr lang="en-US" dirty="0"/>
              <a:t>coated cutting tools </a:t>
            </a:r>
          </a:p>
        </p:txBody>
      </p:sp>
      <p:pic>
        <p:nvPicPr>
          <p:cNvPr id="5" name="Picture 4">
            <a:extLst>
              <a:ext uri="{FF2B5EF4-FFF2-40B4-BE49-F238E27FC236}">
                <a16:creationId xmlns:a16="http://schemas.microsoft.com/office/drawing/2014/main" id="{810CC382-58F9-4AEC-8EBA-0A2067BD0E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28370" y="2673162"/>
            <a:ext cx="3490778" cy="3332812"/>
          </a:xfrm>
          <a:prstGeom prst="rect">
            <a:avLst/>
          </a:prstGeom>
        </p:spPr>
      </p:pic>
      <p:sp>
        <p:nvSpPr>
          <p:cNvPr id="2" name="Rectangle 1">
            <a:extLst>
              <a:ext uri="{FF2B5EF4-FFF2-40B4-BE49-F238E27FC236}">
                <a16:creationId xmlns:a16="http://schemas.microsoft.com/office/drawing/2014/main" id="{DC10042B-202F-4724-B1DB-5D089078CE98}"/>
              </a:ext>
            </a:extLst>
          </p:cNvPr>
          <p:cNvSpPr/>
          <p:nvPr/>
        </p:nvSpPr>
        <p:spPr>
          <a:xfrm>
            <a:off x="0" y="6392416"/>
            <a:ext cx="5675152" cy="369332"/>
          </a:xfrm>
          <a:prstGeom prst="rect">
            <a:avLst/>
          </a:prstGeom>
        </p:spPr>
        <p:txBody>
          <a:bodyPr wrap="square">
            <a:spAutoFit/>
          </a:bodyPr>
          <a:lstStyle/>
          <a:p>
            <a:r>
              <a:rPr lang="en-GB" dirty="0">
                <a:hlinkClick r:id="rId5"/>
              </a:rPr>
              <a:t>https://www.youtube.com/watch?v=CH3IsHP7llM</a:t>
            </a:r>
            <a:r>
              <a:rPr lang="en-GB" dirty="0"/>
              <a:t> </a:t>
            </a:r>
          </a:p>
        </p:txBody>
      </p:sp>
    </p:spTree>
    <p:extLst>
      <p:ext uri="{BB962C8B-B14F-4D97-AF65-F5344CB8AC3E}">
        <p14:creationId xmlns:p14="http://schemas.microsoft.com/office/powerpoint/2010/main" val="184769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body" sz="quarter" idx="13"/>
          </p:nvPr>
        </p:nvSpPr>
        <p:spPr/>
        <p:txBody>
          <a:bodyPr/>
          <a:lstStyle/>
          <a:p>
            <a:pPr lvl="0"/>
            <a:r>
              <a:rPr lang="en-GB"/>
              <a:t>Worksheet Task</a:t>
            </a:r>
          </a:p>
          <a:p>
            <a:pPr lvl="0"/>
            <a:endParaRPr lang="en-GB"/>
          </a:p>
        </p:txBody>
      </p:sp>
      <p:sp>
        <p:nvSpPr>
          <p:cNvPr id="180" name="Google Shape;180;p24"/>
          <p:cNvSpPr txBox="1">
            <a:spLocks noGrp="1"/>
          </p:cNvSpPr>
          <p:nvPr>
            <p:ph type="body" sz="quarter" idx="14"/>
          </p:nvPr>
        </p:nvSpPr>
        <p:spPr/>
        <p:txBody>
          <a:bodyPr/>
          <a:lstStyle/>
          <a:p>
            <a:pPr lvl="0"/>
            <a:r>
              <a:rPr lang="en-US" dirty="0"/>
              <a:t>Complete </a:t>
            </a:r>
            <a:r>
              <a:rPr lang="en-US" b="1" dirty="0"/>
              <a:t>Task 2 </a:t>
            </a:r>
            <a:r>
              <a:rPr lang="en-US" dirty="0"/>
              <a:t>of your </a:t>
            </a:r>
            <a:r>
              <a:rPr lang="en-US" b="1" dirty="0"/>
              <a:t>Worksheet</a:t>
            </a:r>
          </a:p>
          <a:p>
            <a:pPr lvl="0"/>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5" name="Picture 4" descr="A picture containing scissors, tool&#10;&#10;Description generated with very high confidence">
            <a:extLst>
              <a:ext uri="{FF2B5EF4-FFF2-40B4-BE49-F238E27FC236}">
                <a16:creationId xmlns:a16="http://schemas.microsoft.com/office/drawing/2014/main" id="{EF7592A7-A17B-4839-99B0-E14EA06E0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7742" y="2260361"/>
            <a:ext cx="2791325" cy="3787659"/>
          </a:xfrm>
          <a:prstGeom prst="rect">
            <a:avLst/>
          </a:prstGeom>
        </p:spPr>
      </p:pic>
      <p:sp>
        <p:nvSpPr>
          <p:cNvPr id="186" name="Google Shape;186;p25"/>
          <p:cNvSpPr txBox="1">
            <a:spLocks noGrp="1"/>
          </p:cNvSpPr>
          <p:nvPr>
            <p:ph type="body" sz="quarter" idx="13"/>
          </p:nvPr>
        </p:nvSpPr>
        <p:spPr/>
        <p:txBody>
          <a:bodyPr/>
          <a:lstStyle/>
          <a:p>
            <a:pPr lvl="0"/>
            <a:r>
              <a:rPr lang="en-GB" dirty="0"/>
              <a:t>Polymer coating</a:t>
            </a:r>
          </a:p>
        </p:txBody>
      </p:sp>
      <p:sp>
        <p:nvSpPr>
          <p:cNvPr id="187" name="Google Shape;187;p25"/>
          <p:cNvSpPr txBox="1">
            <a:spLocks noGrp="1"/>
          </p:cNvSpPr>
          <p:nvPr>
            <p:ph type="body" sz="quarter" idx="14"/>
          </p:nvPr>
        </p:nvSpPr>
        <p:spPr/>
        <p:txBody>
          <a:bodyPr/>
          <a:lstStyle/>
          <a:p>
            <a:pPr lvl="0"/>
            <a:r>
              <a:rPr lang="en-GB" dirty="0"/>
              <a:t>Dip coating provides a thick, wear resistant, </a:t>
            </a:r>
            <a:br>
              <a:rPr lang="en-GB" dirty="0"/>
            </a:br>
            <a:r>
              <a:rPr lang="en-GB" dirty="0"/>
              <a:t>water resistant and air tight finish </a:t>
            </a:r>
          </a:p>
          <a:p>
            <a:pPr lvl="1"/>
            <a:r>
              <a:rPr lang="en-GB" dirty="0"/>
              <a:t>Using polymer dip coating, the metal </a:t>
            </a:r>
            <a:br>
              <a:rPr lang="en-GB" dirty="0"/>
            </a:br>
            <a:r>
              <a:rPr lang="en-GB" dirty="0"/>
              <a:t>to be covered is heated to 230°C </a:t>
            </a:r>
          </a:p>
          <a:p>
            <a:pPr lvl="1"/>
            <a:r>
              <a:rPr lang="en-GB" dirty="0"/>
              <a:t>It is then dipped into a tank of </a:t>
            </a:r>
            <a:br>
              <a:rPr lang="en-GB" dirty="0"/>
            </a:br>
            <a:r>
              <a:rPr lang="en-GB" dirty="0"/>
              <a:t>fluidised polymer powder as </a:t>
            </a:r>
            <a:br>
              <a:rPr lang="en-GB" dirty="0"/>
            </a:br>
            <a:r>
              <a:rPr lang="en-GB" dirty="0"/>
              <a:t>warm air blows around it</a:t>
            </a:r>
          </a:p>
          <a:p>
            <a:pPr lvl="1"/>
            <a:r>
              <a:rPr lang="en-GB" dirty="0"/>
              <a:t>The heat from the metal melts and </a:t>
            </a:r>
            <a:br>
              <a:rPr lang="en-GB" dirty="0"/>
            </a:br>
            <a:r>
              <a:rPr lang="en-GB" dirty="0"/>
              <a:t>bonds the polymer onto its surface</a:t>
            </a:r>
          </a:p>
          <a:p>
            <a:pPr lvl="1"/>
            <a:r>
              <a:rPr lang="en-GB" dirty="0"/>
              <a:t>It is then cooled to solidify the polymer</a:t>
            </a:r>
          </a:p>
          <a:p>
            <a:pPr lvl="1"/>
            <a:r>
              <a:rPr lang="en-GB" dirty="0">
                <a:solidFill>
                  <a:srgbClr val="B54E3C"/>
                </a:solidFill>
              </a:rPr>
              <a:t>Why is this common on electrical and </a:t>
            </a:r>
            <a:br>
              <a:rPr lang="en-GB" dirty="0">
                <a:solidFill>
                  <a:srgbClr val="B54E3C"/>
                </a:solidFill>
              </a:rPr>
            </a:br>
            <a:r>
              <a:rPr lang="en-GB" dirty="0">
                <a:solidFill>
                  <a:srgbClr val="B54E3C"/>
                </a:solidFill>
              </a:rPr>
              <a:t>gardening tools?</a:t>
            </a:r>
          </a:p>
          <a:p>
            <a:pPr lvl="0"/>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1"/>
        <p:cNvGrpSpPr/>
        <p:nvPr/>
      </p:nvGrpSpPr>
      <p:grpSpPr>
        <a:xfrm>
          <a:off x="0" y="0"/>
          <a:ext cx="0" cy="0"/>
          <a:chOff x="0" y="0"/>
          <a:chExt cx="0" cy="0"/>
        </a:xfrm>
      </p:grpSpPr>
      <p:sp>
        <p:nvSpPr>
          <p:cNvPr id="194" name="Google Shape;194;p26"/>
          <p:cNvSpPr txBox="1">
            <a:spLocks noGrp="1"/>
          </p:cNvSpPr>
          <p:nvPr>
            <p:ph type="body" sz="quarter" idx="13"/>
          </p:nvPr>
        </p:nvSpPr>
        <p:spPr/>
        <p:txBody>
          <a:bodyPr/>
          <a:lstStyle/>
          <a:p>
            <a:pPr lvl="0"/>
            <a:r>
              <a:rPr lang="en-GB"/>
              <a:t>Powder Coating</a:t>
            </a:r>
          </a:p>
        </p:txBody>
      </p:sp>
      <p:sp>
        <p:nvSpPr>
          <p:cNvPr id="195" name="Google Shape;195;p26"/>
          <p:cNvSpPr txBox="1">
            <a:spLocks noGrp="1"/>
          </p:cNvSpPr>
          <p:nvPr>
            <p:ph type="body" sz="quarter" idx="14"/>
          </p:nvPr>
        </p:nvSpPr>
        <p:spPr/>
        <p:txBody>
          <a:bodyPr/>
          <a:lstStyle/>
          <a:p>
            <a:pPr lvl="0"/>
            <a:r>
              <a:rPr lang="en-US" dirty="0"/>
              <a:t>Powder coating provides </a:t>
            </a:r>
            <a:br>
              <a:rPr lang="en-US" dirty="0"/>
            </a:br>
            <a:r>
              <a:rPr lang="en-US" dirty="0"/>
              <a:t>an even coating, more </a:t>
            </a:r>
            <a:br>
              <a:rPr lang="en-US" dirty="0"/>
            </a:br>
            <a:r>
              <a:rPr lang="en-US" dirty="0"/>
              <a:t>hardwearing than paint</a:t>
            </a:r>
          </a:p>
          <a:p>
            <a:pPr lvl="1"/>
            <a:r>
              <a:rPr lang="en-US" dirty="0">
                <a:solidFill>
                  <a:schemeClr val="tx1"/>
                </a:solidFill>
              </a:rPr>
              <a:t>The workpiece is statically </a:t>
            </a:r>
            <a:br>
              <a:rPr lang="en-US" dirty="0">
                <a:solidFill>
                  <a:schemeClr val="tx1"/>
                </a:solidFill>
              </a:rPr>
            </a:br>
            <a:r>
              <a:rPr lang="en-US" dirty="0">
                <a:solidFill>
                  <a:schemeClr val="tx1"/>
                </a:solidFill>
              </a:rPr>
              <a:t>charged and powdered paint </a:t>
            </a:r>
            <a:br>
              <a:rPr lang="en-US" dirty="0">
                <a:solidFill>
                  <a:schemeClr val="tx1"/>
                </a:solidFill>
              </a:rPr>
            </a:br>
            <a:r>
              <a:rPr lang="en-US" dirty="0">
                <a:solidFill>
                  <a:schemeClr val="tx1"/>
                </a:solidFill>
              </a:rPr>
              <a:t>is sprayed through an air gun</a:t>
            </a:r>
          </a:p>
          <a:p>
            <a:pPr lvl="1"/>
            <a:r>
              <a:rPr lang="en-US" dirty="0">
                <a:solidFill>
                  <a:schemeClr val="tx1"/>
                </a:solidFill>
              </a:rPr>
              <a:t>The charge creates a strong </a:t>
            </a:r>
            <a:br>
              <a:rPr lang="en-US" dirty="0">
                <a:solidFill>
                  <a:schemeClr val="tx1"/>
                </a:solidFill>
              </a:rPr>
            </a:br>
            <a:r>
              <a:rPr lang="en-US" dirty="0">
                <a:solidFill>
                  <a:schemeClr val="tx1"/>
                </a:solidFill>
              </a:rPr>
              <a:t>attraction between powder </a:t>
            </a:r>
            <a:br>
              <a:rPr lang="en-US" dirty="0">
                <a:solidFill>
                  <a:schemeClr val="tx1"/>
                </a:solidFill>
              </a:rPr>
            </a:br>
            <a:r>
              <a:rPr lang="en-US" dirty="0">
                <a:solidFill>
                  <a:schemeClr val="tx1"/>
                </a:solidFill>
              </a:rPr>
              <a:t>and the workpiece </a:t>
            </a:r>
          </a:p>
          <a:p>
            <a:pPr lvl="1"/>
            <a:r>
              <a:rPr lang="en-US" dirty="0">
                <a:solidFill>
                  <a:schemeClr val="tx1"/>
                </a:solidFill>
              </a:rPr>
              <a:t>The workpiece is then baked </a:t>
            </a:r>
            <a:br>
              <a:rPr lang="en-US" dirty="0">
                <a:solidFill>
                  <a:schemeClr val="tx1"/>
                </a:solidFill>
              </a:rPr>
            </a:br>
            <a:r>
              <a:rPr lang="en-US" dirty="0">
                <a:solidFill>
                  <a:schemeClr val="tx1"/>
                </a:solidFill>
              </a:rPr>
              <a:t>in an oven where the powder </a:t>
            </a:r>
            <a:br>
              <a:rPr lang="en-US" dirty="0">
                <a:solidFill>
                  <a:schemeClr val="tx1"/>
                </a:solidFill>
              </a:rPr>
            </a:br>
            <a:r>
              <a:rPr lang="en-US" dirty="0">
                <a:solidFill>
                  <a:schemeClr val="tx1"/>
                </a:solidFill>
              </a:rPr>
              <a:t>coating melts and bonds to </a:t>
            </a:r>
            <a:br>
              <a:rPr lang="en-US" dirty="0">
                <a:solidFill>
                  <a:schemeClr val="tx1"/>
                </a:solidFill>
              </a:rPr>
            </a:br>
            <a:r>
              <a:rPr lang="en-US" dirty="0">
                <a:solidFill>
                  <a:schemeClr val="tx1"/>
                </a:solidFill>
              </a:rPr>
              <a:t>the metal</a:t>
            </a:r>
          </a:p>
          <a:p>
            <a:pPr lvl="1"/>
            <a:endParaRPr lang="en-US" dirty="0"/>
          </a:p>
          <a:p>
            <a:pPr lvl="0"/>
            <a:endParaRPr lang="en-US" dirty="0"/>
          </a:p>
        </p:txBody>
      </p:sp>
      <p:sp>
        <p:nvSpPr>
          <p:cNvPr id="2" name="Rectangle 1">
            <a:extLst>
              <a:ext uri="{FF2B5EF4-FFF2-40B4-BE49-F238E27FC236}">
                <a16:creationId xmlns:a16="http://schemas.microsoft.com/office/drawing/2014/main" id="{F3D67675-A0D4-49E9-86B3-B0242E2FADDC}"/>
              </a:ext>
            </a:extLst>
          </p:cNvPr>
          <p:cNvSpPr/>
          <p:nvPr/>
        </p:nvSpPr>
        <p:spPr>
          <a:xfrm>
            <a:off x="0" y="6488668"/>
            <a:ext cx="3206519" cy="369332"/>
          </a:xfrm>
          <a:prstGeom prst="rect">
            <a:avLst/>
          </a:prstGeom>
        </p:spPr>
        <p:txBody>
          <a:bodyPr wrap="none">
            <a:spAutoFit/>
          </a:bodyPr>
          <a:lstStyle/>
          <a:p>
            <a:r>
              <a:rPr lang="en-GB" dirty="0">
                <a:hlinkClick r:id="rId4"/>
              </a:rPr>
              <a:t>https://youtu.be/IFeMX1O6Epk</a:t>
            </a:r>
            <a:r>
              <a:rPr lang="en-GB" dirty="0"/>
              <a:t> </a:t>
            </a:r>
          </a:p>
        </p:txBody>
      </p:sp>
    </p:spTree>
    <p:extLst>
      <p:ext uri="{BB962C8B-B14F-4D97-AF65-F5344CB8AC3E}">
        <p14:creationId xmlns:p14="http://schemas.microsoft.com/office/powerpoint/2010/main" val="339571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Name the different ways metals can be finished to enhance appearance or prevent corrosion</a:t>
            </a:r>
          </a:p>
          <a:p>
            <a:r>
              <a:rPr lang="en-US" dirty="0"/>
              <a:t>Be able to identify specific applied finishes</a:t>
            </a:r>
          </a:p>
          <a:p>
            <a:r>
              <a:rPr lang="en-US" dirty="0"/>
              <a:t>Evaluate the properties and applications of a range of different finishes for metals</a:t>
            </a:r>
          </a:p>
          <a:p>
            <a:pPr marL="0" indent="0">
              <a:buNone/>
            </a:pPr>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5" name="Picture 4">
            <a:extLst>
              <a:ext uri="{FF2B5EF4-FFF2-40B4-BE49-F238E27FC236}">
                <a16:creationId xmlns:a16="http://schemas.microsoft.com/office/drawing/2014/main" id="{8C483659-3BF9-4376-9948-CD7D08B440C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
          <a:stretch/>
        </p:blipFill>
        <p:spPr>
          <a:xfrm>
            <a:off x="0" y="649706"/>
            <a:ext cx="9144000" cy="6208294"/>
          </a:xfrm>
          <a:prstGeom prst="rect">
            <a:avLst/>
          </a:prstGeom>
        </p:spPr>
      </p:pic>
      <p:sp>
        <p:nvSpPr>
          <p:cNvPr id="201" name="Google Shape;201;p27"/>
          <p:cNvSpPr txBox="1">
            <a:spLocks noGrp="1"/>
          </p:cNvSpPr>
          <p:nvPr>
            <p:ph type="body" sz="quarter" idx="13"/>
          </p:nvPr>
        </p:nvSpPr>
        <p:spPr/>
        <p:txBody>
          <a:bodyPr/>
          <a:lstStyle/>
          <a:p>
            <a:pPr lvl="0"/>
            <a:r>
              <a:rPr lang="en-GB" dirty="0">
                <a:solidFill>
                  <a:schemeClr val="bg1"/>
                </a:solidFill>
              </a:rPr>
              <a:t>Cathodic protection</a:t>
            </a:r>
          </a:p>
        </p:txBody>
      </p:sp>
      <p:sp>
        <p:nvSpPr>
          <p:cNvPr id="202" name="Google Shape;202;p27"/>
          <p:cNvSpPr txBox="1">
            <a:spLocks noGrp="1"/>
          </p:cNvSpPr>
          <p:nvPr>
            <p:ph type="body" sz="quarter" idx="14"/>
          </p:nvPr>
        </p:nvSpPr>
        <p:spPr/>
        <p:txBody>
          <a:bodyPr/>
          <a:lstStyle/>
          <a:p>
            <a:pPr lvl="0"/>
            <a:r>
              <a:rPr lang="en-US" dirty="0">
                <a:solidFill>
                  <a:schemeClr val="bg1"/>
                </a:solidFill>
              </a:rPr>
              <a:t>Sacrificial anodes are used to control the </a:t>
            </a:r>
            <a:br>
              <a:rPr lang="en-US" dirty="0">
                <a:solidFill>
                  <a:schemeClr val="bg1"/>
                </a:solidFill>
              </a:rPr>
            </a:br>
            <a:r>
              <a:rPr lang="en-US" dirty="0">
                <a:solidFill>
                  <a:schemeClr val="bg1"/>
                </a:solidFill>
              </a:rPr>
              <a:t>corrosion of a metal surface</a:t>
            </a:r>
          </a:p>
          <a:p>
            <a:pPr lvl="1"/>
            <a:r>
              <a:rPr lang="en-US" dirty="0">
                <a:solidFill>
                  <a:schemeClr val="bg1"/>
                </a:solidFill>
              </a:rPr>
              <a:t>The process makes the metal to be protected the cathode </a:t>
            </a:r>
            <a:br>
              <a:rPr lang="en-US" dirty="0">
                <a:solidFill>
                  <a:schemeClr val="bg1"/>
                </a:solidFill>
              </a:rPr>
            </a:br>
            <a:r>
              <a:rPr lang="en-US" dirty="0">
                <a:solidFill>
                  <a:schemeClr val="bg1"/>
                </a:solidFill>
              </a:rPr>
              <a:t>of an electrochemical cell</a:t>
            </a:r>
          </a:p>
          <a:p>
            <a:pPr lvl="1"/>
            <a:r>
              <a:rPr lang="en-US" dirty="0">
                <a:solidFill>
                  <a:schemeClr val="bg1"/>
                </a:solidFill>
              </a:rPr>
              <a:t>An easily corroded sacrificial metal (the anode) is </a:t>
            </a:r>
            <a:br>
              <a:rPr lang="en-US" dirty="0">
                <a:solidFill>
                  <a:schemeClr val="bg1"/>
                </a:solidFill>
              </a:rPr>
            </a:br>
            <a:r>
              <a:rPr lang="en-US" dirty="0">
                <a:solidFill>
                  <a:schemeClr val="bg1"/>
                </a:solidFill>
              </a:rPr>
              <a:t>bonded to the surface which corrodes </a:t>
            </a:r>
            <a:br>
              <a:rPr lang="en-US" dirty="0">
                <a:solidFill>
                  <a:schemeClr val="bg1"/>
                </a:solidFill>
              </a:rPr>
            </a:br>
            <a:r>
              <a:rPr lang="en-US" dirty="0">
                <a:solidFill>
                  <a:schemeClr val="bg1"/>
                </a:solidFill>
              </a:rPr>
              <a:t>instead of the metal</a:t>
            </a:r>
          </a:p>
          <a:p>
            <a:pPr lvl="1"/>
            <a:r>
              <a:rPr lang="en-US" dirty="0">
                <a:solidFill>
                  <a:schemeClr val="bg1"/>
                </a:solidFill>
              </a:rPr>
              <a:t>Applications include fuel </a:t>
            </a:r>
            <a:br>
              <a:rPr lang="en-US" dirty="0">
                <a:solidFill>
                  <a:schemeClr val="bg1"/>
                </a:solidFill>
              </a:rPr>
            </a:br>
            <a:r>
              <a:rPr lang="en-US" dirty="0">
                <a:solidFill>
                  <a:schemeClr val="bg1"/>
                </a:solidFill>
              </a:rPr>
              <a:t>pipelines, boat hulls </a:t>
            </a:r>
            <a:br>
              <a:rPr lang="en-US">
                <a:solidFill>
                  <a:schemeClr val="bg1"/>
                </a:solidFill>
              </a:rPr>
            </a:br>
            <a:r>
              <a:rPr lang="en-US">
                <a:solidFill>
                  <a:schemeClr val="bg1"/>
                </a:solidFill>
              </a:rPr>
              <a:t>and </a:t>
            </a:r>
            <a:r>
              <a:rPr lang="en-US" dirty="0">
                <a:solidFill>
                  <a:schemeClr val="bg1"/>
                </a:solidFill>
              </a:rPr>
              <a:t>oil </a:t>
            </a:r>
            <a:r>
              <a:rPr lang="en-US">
                <a:solidFill>
                  <a:schemeClr val="bg1"/>
                </a:solidFill>
              </a:rPr>
              <a:t>rig </a:t>
            </a:r>
            <a:br>
              <a:rPr lang="en-US">
                <a:solidFill>
                  <a:schemeClr val="bg1"/>
                </a:solidFill>
              </a:rPr>
            </a:br>
            <a:r>
              <a:rPr lang="en-US">
                <a:solidFill>
                  <a:schemeClr val="bg1"/>
                </a:solidFill>
              </a:rPr>
              <a:t>foundations </a:t>
            </a:r>
            <a:endParaRPr lang="en-US" dirty="0">
              <a:solidFill>
                <a:schemeClr val="bg1"/>
              </a:solidFill>
            </a:endParaRPr>
          </a:p>
          <a:p>
            <a:pPr lvl="0"/>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body" sz="quarter" idx="13"/>
          </p:nvPr>
        </p:nvSpPr>
        <p:spPr/>
        <p:txBody>
          <a:bodyPr/>
          <a:lstStyle/>
          <a:p>
            <a:pPr lvl="0"/>
            <a:r>
              <a:rPr lang="en-GB"/>
              <a:t>Worksheet Task</a:t>
            </a:r>
          </a:p>
          <a:p>
            <a:pPr lvl="0"/>
            <a:endParaRPr lang="en-GB"/>
          </a:p>
        </p:txBody>
      </p:sp>
      <p:sp>
        <p:nvSpPr>
          <p:cNvPr id="211" name="Google Shape;211;p28"/>
          <p:cNvSpPr txBox="1">
            <a:spLocks noGrp="1"/>
          </p:cNvSpPr>
          <p:nvPr>
            <p:ph type="body" sz="quarter" idx="14"/>
          </p:nvPr>
        </p:nvSpPr>
        <p:spPr/>
        <p:txBody>
          <a:bodyPr/>
          <a:lstStyle/>
          <a:p>
            <a:pPr lvl="0"/>
            <a:r>
              <a:rPr lang="en-US" dirty="0"/>
              <a:t>Complete </a:t>
            </a:r>
            <a:r>
              <a:rPr lang="en-US" b="1" dirty="0"/>
              <a:t>Task 3 </a:t>
            </a:r>
            <a:r>
              <a:rPr lang="en-US" dirty="0"/>
              <a:t>of your </a:t>
            </a:r>
            <a:r>
              <a:rPr lang="en-US" b="1" dirty="0"/>
              <a:t>Worksheet</a:t>
            </a:r>
          </a:p>
          <a:p>
            <a:pPr lvl="0"/>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3" name="Picture 2" descr="A person in a dark room&#10;&#10;Description generated with very high confidence">
            <a:extLst>
              <a:ext uri="{FF2B5EF4-FFF2-40B4-BE49-F238E27FC236}">
                <a16:creationId xmlns:a16="http://schemas.microsoft.com/office/drawing/2014/main" id="{80D73439-7D42-4CC9-ADD4-F1D3C51EBB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39725"/>
            <a:ext cx="9144001" cy="6218275"/>
          </a:xfrm>
          <a:prstGeom prst="rect">
            <a:avLst/>
          </a:prstGeom>
        </p:spPr>
      </p:pic>
      <p:sp>
        <p:nvSpPr>
          <p:cNvPr id="217" name="Google Shape;217;p29"/>
          <p:cNvSpPr txBox="1">
            <a:spLocks noGrp="1"/>
          </p:cNvSpPr>
          <p:nvPr>
            <p:ph type="body" sz="quarter" idx="13"/>
          </p:nvPr>
        </p:nvSpPr>
        <p:spPr/>
        <p:txBody>
          <a:bodyPr/>
          <a:lstStyle/>
          <a:p>
            <a:pPr lvl="0"/>
            <a:r>
              <a:rPr lang="en-GB" dirty="0">
                <a:solidFill>
                  <a:schemeClr val="bg1"/>
                </a:solidFill>
              </a:rPr>
              <a:t>Plenary</a:t>
            </a:r>
          </a:p>
        </p:txBody>
      </p:sp>
      <p:sp>
        <p:nvSpPr>
          <p:cNvPr id="218" name="Google Shape;218;p29"/>
          <p:cNvSpPr txBox="1">
            <a:spLocks noGrp="1"/>
          </p:cNvSpPr>
          <p:nvPr>
            <p:ph type="body" sz="quarter" idx="14"/>
          </p:nvPr>
        </p:nvSpPr>
        <p:spPr/>
        <p:txBody>
          <a:bodyPr/>
          <a:lstStyle/>
          <a:p>
            <a:pPr lvl="0"/>
            <a:r>
              <a:rPr lang="en-GB" dirty="0">
                <a:solidFill>
                  <a:schemeClr val="bg1"/>
                </a:solidFill>
              </a:rPr>
              <a:t>Discuss different protective and </a:t>
            </a:r>
            <a:br>
              <a:rPr lang="en-GB" dirty="0">
                <a:solidFill>
                  <a:schemeClr val="bg1"/>
                </a:solidFill>
              </a:rPr>
            </a:br>
            <a:r>
              <a:rPr lang="en-GB" dirty="0">
                <a:solidFill>
                  <a:schemeClr val="bg1"/>
                </a:solidFill>
              </a:rPr>
              <a:t>aesthetic finishes that could be </a:t>
            </a:r>
            <a:br>
              <a:rPr lang="en-GB" dirty="0">
                <a:solidFill>
                  <a:schemeClr val="bg1"/>
                </a:solidFill>
              </a:rPr>
            </a:br>
            <a:r>
              <a:rPr lang="en-GB" dirty="0">
                <a:solidFill>
                  <a:schemeClr val="bg1"/>
                </a:solidFill>
              </a:rPr>
              <a:t>used for </a:t>
            </a:r>
            <a:r>
              <a:rPr lang="en-GB">
                <a:solidFill>
                  <a:schemeClr val="bg1"/>
                </a:solidFill>
              </a:rPr>
              <a:t>the metal body </a:t>
            </a:r>
            <a:r>
              <a:rPr lang="en-GB" dirty="0">
                <a:solidFill>
                  <a:schemeClr val="bg1"/>
                </a:solidFill>
              </a:rPr>
              <a:t>of a torch</a:t>
            </a:r>
          </a:p>
          <a:p>
            <a:pPr lvl="0"/>
            <a:endParaRPr lang="en-GB" dirty="0"/>
          </a:p>
        </p:txBody>
      </p:sp>
      <p:pic>
        <p:nvPicPr>
          <p:cNvPr id="8" name="Google Shape;20;p4">
            <a:extLst>
              <a:ext uri="{FF2B5EF4-FFF2-40B4-BE49-F238E27FC236}">
                <a16:creationId xmlns:a16="http://schemas.microsoft.com/office/drawing/2014/main" id="{5BA0AAF7-5439-4A55-9B34-F7E5BB53BA24}"/>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66347" y="6310840"/>
            <a:ext cx="1431098" cy="338105"/>
          </a:xfrm>
          <a:prstGeom prst="rect">
            <a:avLst/>
          </a:prstGeom>
          <a:noFill/>
          <a:ln>
            <a:noFill/>
          </a:ln>
        </p:spPr>
      </p:pic>
    </p:spTree>
    <p:extLst>
      <p:ext uri="{BB962C8B-B14F-4D97-AF65-F5344CB8AC3E}">
        <p14:creationId xmlns:p14="http://schemas.microsoft.com/office/powerpoint/2010/main" val="113221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3" name="Picture 2" descr="A boat on a body of water&#10;&#10;Description generated with high confidence">
            <a:extLst>
              <a:ext uri="{FF2B5EF4-FFF2-40B4-BE49-F238E27FC236}">
                <a16:creationId xmlns:a16="http://schemas.microsoft.com/office/drawing/2014/main" id="{D5FCFB23-8689-49C7-88E6-A0F6DB4584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49311"/>
            <a:ext cx="9152869" cy="6208689"/>
          </a:xfrm>
          <a:prstGeom prst="rect">
            <a:avLst/>
          </a:prstGeom>
        </p:spPr>
      </p:pic>
      <p:sp>
        <p:nvSpPr>
          <p:cNvPr id="70" name="Google Shape;70;p12"/>
          <p:cNvSpPr txBox="1">
            <a:spLocks noGrp="1"/>
          </p:cNvSpPr>
          <p:nvPr>
            <p:ph type="body" sz="quarter" idx="13"/>
          </p:nvPr>
        </p:nvSpPr>
        <p:spPr/>
        <p:txBody>
          <a:bodyPr/>
          <a:lstStyle/>
          <a:p>
            <a:pPr lvl="0"/>
            <a:r>
              <a:rPr lang="en-GB" dirty="0">
                <a:solidFill>
                  <a:schemeClr val="bg1"/>
                </a:solidFill>
              </a:rPr>
              <a:t>Starter</a:t>
            </a:r>
          </a:p>
        </p:txBody>
      </p:sp>
      <p:sp>
        <p:nvSpPr>
          <p:cNvPr id="71" name="Google Shape;71;p12"/>
          <p:cNvSpPr txBox="1">
            <a:spLocks noGrp="1"/>
          </p:cNvSpPr>
          <p:nvPr>
            <p:ph type="body" sz="quarter" idx="14"/>
          </p:nvPr>
        </p:nvSpPr>
        <p:spPr/>
        <p:txBody>
          <a:bodyPr/>
          <a:lstStyle/>
          <a:p>
            <a:pPr lvl="0"/>
            <a:r>
              <a:rPr lang="en-US" dirty="0">
                <a:solidFill>
                  <a:schemeClr val="bg1"/>
                </a:solidFill>
              </a:rPr>
              <a:t>Name different ways </a:t>
            </a:r>
            <a:br>
              <a:rPr lang="en-US" dirty="0">
                <a:solidFill>
                  <a:schemeClr val="bg1"/>
                </a:solidFill>
              </a:rPr>
            </a:br>
            <a:r>
              <a:rPr lang="en-US" dirty="0">
                <a:solidFill>
                  <a:schemeClr val="bg1"/>
                </a:solidFill>
              </a:rPr>
              <a:t>of protecting a steel </a:t>
            </a:r>
            <a:br>
              <a:rPr lang="en-US" dirty="0">
                <a:solidFill>
                  <a:schemeClr val="bg1"/>
                </a:solidFill>
              </a:rPr>
            </a:br>
            <a:r>
              <a:rPr lang="en-US" dirty="0">
                <a:solidFill>
                  <a:schemeClr val="bg1"/>
                </a:solidFill>
              </a:rPr>
              <a:t>ship from corrosion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3" name="Picture 2" descr="A close up of an engine&#10;&#10;Description generated with high confidence">
            <a:extLst>
              <a:ext uri="{FF2B5EF4-FFF2-40B4-BE49-F238E27FC236}">
                <a16:creationId xmlns:a16="http://schemas.microsoft.com/office/drawing/2014/main" id="{AA14BAFF-55DF-4CC4-AD73-3F76FDE38264}"/>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99400" l="0" r="100000">
                        <a14:foregroundMark x1="64706" y1="6147" x2="43067" y2="28036"/>
                        <a14:foregroundMark x1="43067" y1="28036" x2="46849" y2="17691"/>
                        <a14:foregroundMark x1="46849" y1="17691" x2="38025" y2="37931"/>
                        <a14:foregroundMark x1="38025" y1="37931" x2="43067" y2="30885"/>
                        <a14:foregroundMark x1="43067" y1="30885" x2="28361" y2="48426"/>
                        <a14:foregroundMark x1="28361" y1="48426" x2="34034" y2="40330"/>
                        <a14:foregroundMark x1="34034" y1="40330" x2="26261" y2="54573"/>
                        <a14:foregroundMark x1="26261" y1="54573" x2="34034" y2="62819"/>
                        <a14:foregroundMark x1="34034" y1="62819" x2="27941" y2="70615"/>
                        <a14:foregroundMark x1="27941" y1="70615" x2="41597" y2="68366"/>
                        <a14:foregroundMark x1="41597" y1="68366" x2="40756" y2="79610"/>
                        <a14:foregroundMark x1="40756" y1="79610" x2="58824" y2="74063"/>
                        <a14:foregroundMark x1="58824" y1="74063" x2="53992" y2="81709"/>
                        <a14:foregroundMark x1="53992" y1="81709" x2="80042" y2="76762"/>
                        <a14:foregroundMark x1="80042" y1="76762" x2="67647" y2="82759"/>
                        <a14:foregroundMark x1="67647" y1="82759" x2="60714" y2="84108"/>
                        <a14:foregroundMark x1="41387" y1="92204" x2="16387" y2="91004"/>
                        <a14:foregroundMark x1="16387" y1="91004" x2="32983" y2="89805"/>
                        <a14:foregroundMark x1="32983" y1="89805" x2="39916" y2="95802"/>
                        <a14:foregroundMark x1="39916" y1="95802" x2="41176" y2="97901"/>
                        <a14:foregroundMark x1="18908" y1="98051" x2="33193" y2="99700"/>
                        <a14:foregroundMark x1="66176" y1="98351" x2="33403" y2="99700"/>
                        <a14:foregroundMark x1="66387" y1="98351" x2="45798" y2="98651"/>
                        <a14:foregroundMark x1="45798" y1="98651" x2="56723" y2="97901"/>
                        <a14:foregroundMark x1="56723" y1="97901" x2="89916" y2="97901"/>
                        <a14:foregroundMark x1="89916" y1="97901" x2="72269" y2="98351"/>
                        <a14:foregroundMark x1="72269" y1="98351" x2="83824" y2="98051"/>
                        <a14:foregroundMark x1="83824" y1="98051" x2="95168" y2="98801"/>
                        <a14:foregroundMark x1="95168" y1="98801" x2="98739" y2="90255"/>
                        <a14:foregroundMark x1="98739" y1="90255" x2="97899" y2="4798"/>
                        <a14:foregroundMark x1="97899" y1="4798" x2="46429" y2="900"/>
                        <a14:foregroundMark x1="46429" y1="900" x2="35504" y2="3298"/>
                        <a14:foregroundMark x1="35504" y1="3298" x2="4202" y2="43328"/>
                        <a14:foregroundMark x1="3992" y1="43328" x2="0" y2="55622"/>
                        <a14:foregroundMark x1="36345" y1="3448" x2="72899" y2="750"/>
                        <a14:foregroundMark x1="72899" y1="750" x2="71849" y2="11394"/>
                        <a14:foregroundMark x1="71849" y1="11394" x2="51261" y2="31184"/>
                        <a14:foregroundMark x1="51261" y1="31184" x2="25630" y2="52174"/>
                        <a14:foregroundMark x1="25630" y1="52174" x2="6723" y2="79760"/>
                        <a14:foregroundMark x1="6723" y1="79760" x2="7563" y2="95352"/>
                        <a14:foregroundMark x1="0" y1="97151" x2="7353" y2="95352"/>
                        <a14:foregroundMark x1="35084" y1="7946" x2="0" y2="73013"/>
                        <a14:foregroundMark x1="44118" y1="0" x2="35294" y2="7796"/>
                        <a14:foregroundMark x1="44328" y1="97901" x2="79202" y2="99700"/>
                        <a14:foregroundMark x1="99790" y1="97901" x2="79412" y2="99700"/>
                        <a14:foregroundMark x1="54412" y1="1049" x2="99790" y2="2549"/>
                        <a14:foregroundMark x1="54412" y1="1049" x2="47689" y2="16342"/>
                        <a14:foregroundMark x1="47689" y1="16342" x2="43277" y2="90855"/>
                        <a14:foregroundMark x1="43277" y1="90855" x2="45588" y2="98651"/>
                        <a14:foregroundMark x1="46639" y1="67166" x2="87815" y2="70465"/>
                        <a14:foregroundMark x1="87815" y1="70465" x2="96639" y2="75262"/>
                        <a14:foregroundMark x1="96639" y1="75262" x2="94328" y2="92204"/>
                        <a14:foregroundMark x1="94328" y1="92204" x2="82563" y2="98651"/>
                        <a14:foregroundMark x1="82563" y1="98651" x2="40336" y2="97751"/>
                        <a14:foregroundMark x1="40336" y1="97751" x2="47269" y2="65667"/>
                        <a14:foregroundMark x1="53992" y1="68666" x2="82773" y2="73913"/>
                        <a14:foregroundMark x1="82773" y1="73913" x2="92017" y2="78561"/>
                        <a14:foregroundMark x1="92017" y1="78561" x2="95588" y2="85907"/>
                        <a14:foregroundMark x1="95588" y1="85907" x2="89076" y2="92954"/>
                        <a14:foregroundMark x1="89076" y1="92954" x2="62185" y2="97901"/>
                        <a14:foregroundMark x1="62185" y1="97901" x2="50630" y2="97901"/>
                        <a14:foregroundMark x1="50630" y1="97901" x2="40336" y2="93253"/>
                        <a14:foregroundMark x1="40336" y1="93253" x2="40756" y2="84108"/>
                        <a14:foregroundMark x1="40756" y1="84108" x2="53992" y2="68516"/>
                        <a14:foregroundMark x1="82773" y1="85307" x2="69328" y2="86807"/>
                        <a14:foregroundMark x1="69328" y1="86807" x2="57983" y2="92504"/>
                        <a14:foregroundMark x1="57983" y1="92504" x2="59034" y2="96702"/>
                      </a14:backgroundRemoval>
                    </a14:imgEffect>
                  </a14:imgLayer>
                </a14:imgProps>
              </a:ext>
              <a:ext uri="{28A0092B-C50C-407E-A947-70E740481C1C}">
                <a14:useLocalDpi xmlns:a14="http://schemas.microsoft.com/office/drawing/2010/main"/>
              </a:ext>
            </a:extLst>
          </a:blip>
          <a:srcRect/>
          <a:stretch/>
        </p:blipFill>
        <p:spPr>
          <a:xfrm>
            <a:off x="4716379" y="650122"/>
            <a:ext cx="4427621" cy="6207878"/>
          </a:xfrm>
          <a:prstGeom prst="rect">
            <a:avLst/>
          </a:prstGeom>
        </p:spPr>
      </p:pic>
      <p:sp>
        <p:nvSpPr>
          <p:cNvPr id="77" name="Google Shape;77;p13"/>
          <p:cNvSpPr txBox="1">
            <a:spLocks noGrp="1"/>
          </p:cNvSpPr>
          <p:nvPr>
            <p:ph type="body" sz="quarter" idx="13"/>
          </p:nvPr>
        </p:nvSpPr>
        <p:spPr/>
        <p:txBody>
          <a:bodyPr/>
          <a:lstStyle/>
          <a:p>
            <a:pPr lvl="0"/>
            <a:r>
              <a:rPr lang="en-GB"/>
              <a:t>Metal finishes</a:t>
            </a:r>
          </a:p>
        </p:txBody>
      </p:sp>
      <p:sp>
        <p:nvSpPr>
          <p:cNvPr id="79" name="Google Shape;79;p13"/>
          <p:cNvSpPr txBox="1">
            <a:spLocks noGrp="1"/>
          </p:cNvSpPr>
          <p:nvPr>
            <p:ph type="body" sz="quarter" idx="14"/>
          </p:nvPr>
        </p:nvSpPr>
        <p:spPr/>
        <p:txBody>
          <a:bodyPr/>
          <a:lstStyle/>
          <a:p>
            <a:pPr lvl="0"/>
            <a:r>
              <a:rPr lang="en-US" dirty="0"/>
              <a:t>The two main reasons finishes </a:t>
            </a:r>
            <a:br>
              <a:rPr lang="en-US" dirty="0"/>
            </a:br>
            <a:r>
              <a:rPr lang="en-US" dirty="0"/>
              <a:t>are applied to metals are to </a:t>
            </a:r>
            <a:br>
              <a:rPr lang="en-US" dirty="0"/>
            </a:br>
            <a:r>
              <a:rPr lang="en-US" dirty="0"/>
              <a:t>enhance appearance and</a:t>
            </a:r>
            <a:br>
              <a:rPr lang="en-US" dirty="0"/>
            </a:br>
            <a:r>
              <a:rPr lang="en-US" dirty="0"/>
              <a:t>prevent corrosion</a:t>
            </a:r>
          </a:p>
          <a:p>
            <a:pPr lvl="1"/>
            <a:r>
              <a:rPr lang="en-US" dirty="0"/>
              <a:t>Ferrous metals rust over time</a:t>
            </a:r>
          </a:p>
          <a:p>
            <a:pPr lvl="1"/>
            <a:r>
              <a:rPr lang="en-US" dirty="0"/>
              <a:t>Some non-ferrous metals and </a:t>
            </a:r>
            <a:br>
              <a:rPr lang="en-US" dirty="0"/>
            </a:br>
            <a:r>
              <a:rPr lang="en-US" dirty="0"/>
              <a:t>alloys do not form a strong </a:t>
            </a:r>
            <a:br>
              <a:rPr lang="en-US" dirty="0"/>
            </a:br>
            <a:r>
              <a:rPr lang="en-US" dirty="0"/>
              <a:t>oxide layer to protect them </a:t>
            </a:r>
            <a:br>
              <a:rPr lang="en-US" dirty="0"/>
            </a:br>
            <a:r>
              <a:rPr lang="en-US" dirty="0"/>
              <a:t>from corrosion</a:t>
            </a:r>
          </a:p>
          <a:p>
            <a:pPr lvl="1"/>
            <a:r>
              <a:rPr lang="en-US" dirty="0">
                <a:solidFill>
                  <a:srgbClr val="B54E3C"/>
                </a:solidFill>
              </a:rPr>
              <a:t>What would happen to an </a:t>
            </a:r>
            <a:br>
              <a:rPr lang="en-US" dirty="0">
                <a:solidFill>
                  <a:srgbClr val="B54E3C"/>
                </a:solidFill>
              </a:rPr>
            </a:br>
            <a:r>
              <a:rPr lang="en-US" dirty="0">
                <a:solidFill>
                  <a:srgbClr val="B54E3C"/>
                </a:solidFill>
              </a:rPr>
              <a:t>unfinished low carbon </a:t>
            </a:r>
            <a:br>
              <a:rPr lang="en-US" dirty="0">
                <a:solidFill>
                  <a:srgbClr val="B54E3C"/>
                </a:solidFill>
              </a:rPr>
            </a:br>
            <a:r>
              <a:rPr lang="en-US" dirty="0">
                <a:solidFill>
                  <a:srgbClr val="B54E3C"/>
                </a:solidFill>
              </a:rPr>
              <a:t>steel bench over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sp>
        <p:nvSpPr>
          <p:cNvPr id="86" name="Google Shape;86;p14"/>
          <p:cNvSpPr txBox="1">
            <a:spLocks noGrp="1"/>
          </p:cNvSpPr>
          <p:nvPr>
            <p:ph type="body" sz="quarter" idx="13"/>
          </p:nvPr>
        </p:nvSpPr>
        <p:spPr/>
        <p:txBody>
          <a:bodyPr/>
          <a:lstStyle/>
          <a:p>
            <a:pPr lvl="0"/>
            <a:r>
              <a:rPr lang="en-GB" dirty="0">
                <a:solidFill>
                  <a:schemeClr val="bg1"/>
                </a:solidFill>
              </a:rPr>
              <a:t>Metal finishes</a:t>
            </a:r>
          </a:p>
        </p:txBody>
      </p:sp>
      <p:sp>
        <p:nvSpPr>
          <p:cNvPr id="87" name="Google Shape;87;p14"/>
          <p:cNvSpPr txBox="1">
            <a:spLocks noGrp="1"/>
          </p:cNvSpPr>
          <p:nvPr>
            <p:ph type="body" sz="quarter" idx="14"/>
          </p:nvPr>
        </p:nvSpPr>
        <p:spPr/>
        <p:txBody>
          <a:bodyPr/>
          <a:lstStyle/>
          <a:p>
            <a:pPr lvl="0"/>
            <a:r>
              <a:rPr lang="en-US" dirty="0">
                <a:solidFill>
                  <a:schemeClr val="bg1"/>
                </a:solidFill>
              </a:rPr>
              <a:t>You need to know about the </a:t>
            </a:r>
            <a:br>
              <a:rPr lang="en-US" dirty="0">
                <a:solidFill>
                  <a:schemeClr val="bg1"/>
                </a:solidFill>
              </a:rPr>
            </a:br>
            <a:r>
              <a:rPr lang="en-US" dirty="0">
                <a:solidFill>
                  <a:schemeClr val="bg1"/>
                </a:solidFill>
              </a:rPr>
              <a:t>following metal finishes:</a:t>
            </a:r>
          </a:p>
          <a:p>
            <a:pPr lvl="1"/>
            <a:r>
              <a:rPr lang="en-US" dirty="0">
                <a:solidFill>
                  <a:schemeClr val="bg1"/>
                </a:solidFill>
              </a:rPr>
              <a:t>Cellulose and acrylic paint</a:t>
            </a:r>
          </a:p>
          <a:p>
            <a:pPr lvl="1"/>
            <a:r>
              <a:rPr lang="en-US" dirty="0">
                <a:solidFill>
                  <a:schemeClr val="bg1"/>
                </a:solidFill>
              </a:rPr>
              <a:t>Electroplating and galvanising</a:t>
            </a:r>
          </a:p>
          <a:p>
            <a:pPr lvl="1"/>
            <a:r>
              <a:rPr lang="en-US" dirty="0">
                <a:solidFill>
                  <a:schemeClr val="bg1"/>
                </a:solidFill>
              </a:rPr>
              <a:t>Sealants and preservatives</a:t>
            </a:r>
          </a:p>
          <a:p>
            <a:pPr lvl="1"/>
            <a:r>
              <a:rPr lang="en-US" dirty="0">
                <a:solidFill>
                  <a:schemeClr val="bg1"/>
                </a:solidFill>
              </a:rPr>
              <a:t>Anodising, plating, coating </a:t>
            </a:r>
            <a:br>
              <a:rPr lang="en-US" dirty="0">
                <a:solidFill>
                  <a:schemeClr val="bg1"/>
                </a:solidFill>
              </a:rPr>
            </a:br>
            <a:r>
              <a:rPr lang="en-US" dirty="0">
                <a:solidFill>
                  <a:schemeClr val="bg1"/>
                </a:solidFill>
              </a:rPr>
              <a:t>and powder coating</a:t>
            </a:r>
          </a:p>
          <a:p>
            <a:pPr lvl="1"/>
            <a:r>
              <a:rPr lang="en-US" dirty="0">
                <a:solidFill>
                  <a:schemeClr val="bg1"/>
                </a:solidFill>
              </a:rPr>
              <a:t>Cathodic protection</a:t>
            </a:r>
          </a:p>
        </p:txBody>
      </p:sp>
    </p:spTree>
    <p:extLst>
      <p:ext uri="{BB962C8B-B14F-4D97-AF65-F5344CB8AC3E}">
        <p14:creationId xmlns:p14="http://schemas.microsoft.com/office/powerpoint/2010/main" val="164176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3" name="Picture 2" descr="A picture containing car, outdoor, truck, building&#10;&#10;Description generated with very high confidence">
            <a:extLst>
              <a:ext uri="{FF2B5EF4-FFF2-40B4-BE49-F238E27FC236}">
                <a16:creationId xmlns:a16="http://schemas.microsoft.com/office/drawing/2014/main" id="{A083AA69-FC8F-474F-9B2B-D19BA3F306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004931" y="650653"/>
            <a:ext cx="5139068" cy="6207347"/>
          </a:xfrm>
          <a:prstGeom prst="rect">
            <a:avLst/>
          </a:prstGeom>
        </p:spPr>
      </p:pic>
      <p:sp>
        <p:nvSpPr>
          <p:cNvPr id="95" name="Google Shape;95;p15"/>
          <p:cNvSpPr txBox="1">
            <a:spLocks noGrp="1"/>
          </p:cNvSpPr>
          <p:nvPr>
            <p:ph type="body" sz="quarter" idx="13"/>
          </p:nvPr>
        </p:nvSpPr>
        <p:spPr/>
        <p:txBody>
          <a:bodyPr/>
          <a:lstStyle/>
          <a:p>
            <a:pPr lvl="0"/>
            <a:r>
              <a:rPr lang="en-GB"/>
              <a:t>Cellulose or acrylic 	</a:t>
            </a:r>
            <a:endParaRPr lang="en-GB" dirty="0"/>
          </a:p>
        </p:txBody>
      </p:sp>
      <p:sp>
        <p:nvSpPr>
          <p:cNvPr id="96" name="Google Shape;96;p15"/>
          <p:cNvSpPr txBox="1">
            <a:spLocks noGrp="1"/>
          </p:cNvSpPr>
          <p:nvPr>
            <p:ph type="body" sz="quarter" idx="14"/>
          </p:nvPr>
        </p:nvSpPr>
        <p:spPr/>
        <p:txBody>
          <a:bodyPr/>
          <a:lstStyle/>
          <a:p>
            <a:pPr lvl="0"/>
            <a:r>
              <a:rPr lang="en-US" dirty="0"/>
              <a:t>Paints provide both colour and a </a:t>
            </a:r>
            <a:br>
              <a:rPr lang="en-US" dirty="0"/>
            </a:br>
            <a:r>
              <a:rPr lang="en-US" dirty="0"/>
              <a:t>barrier against corrosion</a:t>
            </a:r>
          </a:p>
          <a:p>
            <a:pPr lvl="1"/>
            <a:r>
              <a:rPr lang="en-US" dirty="0"/>
              <a:t>The workpiece must be prepared </a:t>
            </a:r>
            <a:br>
              <a:rPr lang="en-US" dirty="0"/>
            </a:br>
            <a:r>
              <a:rPr lang="en-US" dirty="0"/>
              <a:t>and degreased and a key is</a:t>
            </a:r>
            <a:br>
              <a:rPr lang="en-US" dirty="0"/>
            </a:br>
            <a:r>
              <a:rPr lang="en-US" dirty="0"/>
              <a:t>provided for the paint to grip to</a:t>
            </a:r>
          </a:p>
          <a:p>
            <a:pPr lvl="1"/>
            <a:r>
              <a:rPr lang="en-US" dirty="0"/>
              <a:t>Car bodies are often finished </a:t>
            </a:r>
            <a:br>
              <a:rPr lang="en-US" dirty="0"/>
            </a:br>
            <a:r>
              <a:rPr lang="en-US" dirty="0"/>
              <a:t>with cellulose paint which dries</a:t>
            </a:r>
            <a:br>
              <a:rPr lang="en-US" dirty="0"/>
            </a:br>
            <a:r>
              <a:rPr lang="en-US" dirty="0"/>
              <a:t>much faster due to the solvent</a:t>
            </a:r>
          </a:p>
          <a:p>
            <a:pPr lvl="1"/>
            <a:r>
              <a:rPr lang="en-US" dirty="0"/>
              <a:t>Cellulose paints contain VOCs</a:t>
            </a:r>
          </a:p>
          <a:p>
            <a:pPr lvl="1"/>
            <a:r>
              <a:rPr lang="en-US" dirty="0"/>
              <a:t>Usually more coats are needed </a:t>
            </a:r>
            <a:br>
              <a:rPr lang="en-US" dirty="0"/>
            </a:br>
            <a:r>
              <a:rPr lang="en-US" dirty="0"/>
              <a:t>with cellulose than acrylic paint </a:t>
            </a:r>
            <a:br>
              <a:rPr lang="en-US" dirty="0"/>
            </a:br>
            <a:r>
              <a:rPr lang="en-US" dirty="0"/>
              <a:t>to achieve a high quality finish</a:t>
            </a:r>
          </a:p>
        </p:txBody>
      </p:sp>
    </p:spTree>
    <p:extLst>
      <p:ext uri="{BB962C8B-B14F-4D97-AF65-F5344CB8AC3E}">
        <p14:creationId xmlns:p14="http://schemas.microsoft.com/office/powerpoint/2010/main" val="399041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descr="A picture containing indoor, car, wall, person&#10;&#10;Description generated with high confidence">
            <a:extLst>
              <a:ext uri="{FF2B5EF4-FFF2-40B4-BE49-F238E27FC236}">
                <a16:creationId xmlns:a16="http://schemas.microsoft.com/office/drawing/2014/main" id="{E0D955D8-99C9-47C9-B853-21B9F107C8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316"/>
            <a:ext cx="9144001" cy="6210684"/>
          </a:xfrm>
          <a:prstGeom prst="rect">
            <a:avLst/>
          </a:prstGeom>
        </p:spPr>
      </p:pic>
      <p:sp>
        <p:nvSpPr>
          <p:cNvPr id="108" name="Google Shape;108;p16"/>
          <p:cNvSpPr txBox="1">
            <a:spLocks noGrp="1"/>
          </p:cNvSpPr>
          <p:nvPr>
            <p:ph type="body" sz="quarter" idx="13"/>
          </p:nvPr>
        </p:nvSpPr>
        <p:spPr/>
        <p:txBody>
          <a:bodyPr/>
          <a:lstStyle/>
          <a:p>
            <a:pPr lvl="0"/>
            <a:r>
              <a:rPr lang="en-GB"/>
              <a:t>Acrylic Paint	</a:t>
            </a:r>
            <a:endParaRPr lang="en-GB" dirty="0"/>
          </a:p>
        </p:txBody>
      </p:sp>
      <p:sp>
        <p:nvSpPr>
          <p:cNvPr id="109" name="Google Shape;109;p16"/>
          <p:cNvSpPr txBox="1">
            <a:spLocks noGrp="1"/>
          </p:cNvSpPr>
          <p:nvPr>
            <p:ph type="body" sz="quarter" idx="14"/>
          </p:nvPr>
        </p:nvSpPr>
        <p:spPr/>
        <p:txBody>
          <a:bodyPr/>
          <a:lstStyle/>
          <a:p>
            <a:r>
              <a:rPr lang="en-GB" dirty="0"/>
              <a:t>Acrylic paints are water-based, </a:t>
            </a:r>
            <a:br>
              <a:rPr lang="en-GB" dirty="0"/>
            </a:br>
            <a:r>
              <a:rPr lang="en-GB" dirty="0"/>
              <a:t>durable and hard wearing</a:t>
            </a:r>
          </a:p>
          <a:p>
            <a:pPr lvl="1"/>
            <a:r>
              <a:rPr lang="en-GB" dirty="0">
                <a:solidFill>
                  <a:schemeClr val="tx1"/>
                </a:solidFill>
              </a:rPr>
              <a:t>They usually require heat, </a:t>
            </a:r>
            <a:br>
              <a:rPr lang="en-GB" dirty="0">
                <a:solidFill>
                  <a:schemeClr val="tx1"/>
                </a:solidFill>
              </a:rPr>
            </a:br>
            <a:r>
              <a:rPr lang="en-GB" dirty="0">
                <a:solidFill>
                  <a:schemeClr val="tx1"/>
                </a:solidFill>
              </a:rPr>
              <a:t>professional equipment </a:t>
            </a:r>
            <a:br>
              <a:rPr lang="en-GB" dirty="0">
                <a:solidFill>
                  <a:schemeClr val="tx1"/>
                </a:solidFill>
              </a:rPr>
            </a:br>
            <a:r>
              <a:rPr lang="en-GB" dirty="0">
                <a:solidFill>
                  <a:schemeClr val="tx1"/>
                </a:solidFill>
              </a:rPr>
              <a:t>and up to 24 hours to cure</a:t>
            </a:r>
          </a:p>
          <a:p>
            <a:pPr lvl="1"/>
            <a:r>
              <a:rPr lang="en-GB" dirty="0">
                <a:solidFill>
                  <a:schemeClr val="tx1"/>
                </a:solidFill>
              </a:rPr>
              <a:t>Applications include bicycles, </a:t>
            </a:r>
            <a:br>
              <a:rPr lang="en-GB" dirty="0">
                <a:solidFill>
                  <a:schemeClr val="tx1"/>
                </a:solidFill>
              </a:rPr>
            </a:br>
            <a:r>
              <a:rPr lang="en-GB" dirty="0">
                <a:solidFill>
                  <a:schemeClr val="tx1"/>
                </a:solidFill>
              </a:rPr>
              <a:t>DIY projects, roofing sheets </a:t>
            </a:r>
            <a:br>
              <a:rPr lang="en-GB" dirty="0">
                <a:solidFill>
                  <a:schemeClr val="tx1"/>
                </a:solidFill>
              </a:rPr>
            </a:br>
            <a:r>
              <a:rPr lang="en-GB" dirty="0">
                <a:solidFill>
                  <a:schemeClr val="tx1"/>
                </a:solidFill>
              </a:rPr>
              <a:t>and window frames</a:t>
            </a:r>
          </a:p>
          <a:p>
            <a:pPr lvl="1"/>
            <a:r>
              <a:rPr lang="en-GB" dirty="0">
                <a:solidFill>
                  <a:schemeClr val="tx1"/>
                </a:solidFill>
              </a:rPr>
              <a:t>Paints can be applied with a brush, </a:t>
            </a:r>
            <a:br>
              <a:rPr lang="en-GB" dirty="0">
                <a:solidFill>
                  <a:schemeClr val="tx1"/>
                </a:solidFill>
              </a:rPr>
            </a:br>
            <a:r>
              <a:rPr lang="en-GB" dirty="0">
                <a:solidFill>
                  <a:schemeClr val="tx1"/>
                </a:solidFill>
              </a:rPr>
              <a:t>roller and various spraying methods</a:t>
            </a:r>
          </a:p>
          <a:p>
            <a:pPr lvl="1"/>
            <a:endParaRPr lang="en-GB" dirty="0"/>
          </a:p>
        </p:txBody>
      </p:sp>
    </p:spTree>
    <p:extLst>
      <p:ext uri="{BB962C8B-B14F-4D97-AF65-F5344CB8AC3E}">
        <p14:creationId xmlns:p14="http://schemas.microsoft.com/office/powerpoint/2010/main" val="261241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descr="A close up of a pot&#10;&#10;Description generated with high confidence">
            <a:extLst>
              <a:ext uri="{FF2B5EF4-FFF2-40B4-BE49-F238E27FC236}">
                <a16:creationId xmlns:a16="http://schemas.microsoft.com/office/drawing/2014/main" id="{D7E2DDB8-1E18-4243-B655-6D19FC59A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7699" y="2625157"/>
            <a:ext cx="4581797" cy="3056059"/>
          </a:xfrm>
          <a:prstGeom prst="rect">
            <a:avLst/>
          </a:prstGeom>
        </p:spPr>
      </p:pic>
      <p:sp>
        <p:nvSpPr>
          <p:cNvPr id="116" name="Google Shape;116;p17"/>
          <p:cNvSpPr txBox="1">
            <a:spLocks noGrp="1"/>
          </p:cNvSpPr>
          <p:nvPr>
            <p:ph type="body" sz="quarter" idx="13"/>
          </p:nvPr>
        </p:nvSpPr>
        <p:spPr/>
        <p:txBody>
          <a:bodyPr/>
          <a:lstStyle/>
          <a:p>
            <a:pPr lvl="0"/>
            <a:r>
              <a:rPr lang="en-GB"/>
              <a:t>Electroplating</a:t>
            </a:r>
          </a:p>
        </p:txBody>
      </p:sp>
      <p:sp>
        <p:nvSpPr>
          <p:cNvPr id="117" name="Google Shape;117;p17"/>
          <p:cNvSpPr txBox="1">
            <a:spLocks noGrp="1"/>
          </p:cNvSpPr>
          <p:nvPr>
            <p:ph type="body" sz="quarter" idx="14"/>
          </p:nvPr>
        </p:nvSpPr>
        <p:spPr/>
        <p:txBody>
          <a:bodyPr/>
          <a:lstStyle/>
          <a:p>
            <a:pPr lvl="0"/>
            <a:r>
              <a:rPr lang="en-US" dirty="0"/>
              <a:t>Electroplating uses a desired metal to coat a (usually) cheaper base metal</a:t>
            </a:r>
          </a:p>
          <a:p>
            <a:pPr lvl="1"/>
            <a:r>
              <a:rPr lang="en-US" dirty="0"/>
              <a:t>This provides a protective layer with </a:t>
            </a:r>
            <a:br>
              <a:rPr lang="en-US" dirty="0"/>
            </a:br>
            <a:r>
              <a:rPr lang="en-US" dirty="0"/>
              <a:t>increased aesthetic appeal</a:t>
            </a:r>
          </a:p>
          <a:p>
            <a:pPr lvl="1"/>
            <a:r>
              <a:rPr lang="en-US" dirty="0"/>
              <a:t>The negative electrode </a:t>
            </a:r>
            <a:br>
              <a:rPr lang="en-US" dirty="0"/>
            </a:br>
            <a:r>
              <a:rPr lang="en-US" dirty="0"/>
              <a:t>is the object to be plated</a:t>
            </a:r>
          </a:p>
          <a:p>
            <a:pPr lvl="1"/>
            <a:r>
              <a:rPr lang="en-US" dirty="0"/>
              <a:t>The positive electrode </a:t>
            </a:r>
            <a:br>
              <a:rPr lang="en-US" dirty="0"/>
            </a:br>
            <a:r>
              <a:rPr lang="en-US" dirty="0"/>
              <a:t>is the coating metal</a:t>
            </a:r>
          </a:p>
          <a:p>
            <a:pPr lvl="1"/>
            <a:r>
              <a:rPr lang="en-US" dirty="0"/>
              <a:t>The electrolyte solution is </a:t>
            </a:r>
            <a:br>
              <a:rPr lang="en-US" dirty="0"/>
            </a:br>
            <a:r>
              <a:rPr lang="en-US" dirty="0"/>
              <a:t>a solution of the coating metal</a:t>
            </a:r>
          </a:p>
          <a:p>
            <a:pPr lvl="1"/>
            <a:r>
              <a:rPr lang="en-US" dirty="0">
                <a:solidFill>
                  <a:srgbClr val="B54E3C"/>
                </a:solidFill>
              </a:rPr>
              <a:t>Which everyday items are electroplated?</a:t>
            </a:r>
          </a:p>
        </p:txBody>
      </p:sp>
      <p:sp>
        <p:nvSpPr>
          <p:cNvPr id="2" name="Rectangle 1">
            <a:extLst>
              <a:ext uri="{FF2B5EF4-FFF2-40B4-BE49-F238E27FC236}">
                <a16:creationId xmlns:a16="http://schemas.microsoft.com/office/drawing/2014/main" id="{A2EED3F1-0696-4CB5-AFC1-6EC275F23A9C}"/>
              </a:ext>
            </a:extLst>
          </p:cNvPr>
          <p:cNvSpPr/>
          <p:nvPr/>
        </p:nvSpPr>
        <p:spPr>
          <a:xfrm>
            <a:off x="0" y="6488668"/>
            <a:ext cx="6133720" cy="369332"/>
          </a:xfrm>
          <a:prstGeom prst="rect">
            <a:avLst/>
          </a:prstGeom>
        </p:spPr>
        <p:txBody>
          <a:bodyPr wrap="square">
            <a:spAutoFit/>
          </a:bodyPr>
          <a:lstStyle/>
          <a:p>
            <a:r>
              <a:rPr lang="en-GB" dirty="0">
                <a:hlinkClick r:id="rId4"/>
              </a:rPr>
              <a:t>https://www.youtube.com/watch?v=OxhCU_jBiOA</a:t>
            </a:r>
            <a:r>
              <a:rPr lang="en-GB"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3"/>
        <p:cNvGrpSpPr/>
        <p:nvPr/>
      </p:nvGrpSpPr>
      <p:grpSpPr>
        <a:xfrm>
          <a:off x="0" y="0"/>
          <a:ext cx="0" cy="0"/>
          <a:chOff x="0" y="0"/>
          <a:chExt cx="0" cy="0"/>
        </a:xfrm>
      </p:grpSpPr>
      <p:pic>
        <p:nvPicPr>
          <p:cNvPr id="3" name="Picture 2" descr="A close up of a metal pole&#10;&#10;Description generated with high confidence">
            <a:extLst>
              <a:ext uri="{FF2B5EF4-FFF2-40B4-BE49-F238E27FC236}">
                <a16:creationId xmlns:a16="http://schemas.microsoft.com/office/drawing/2014/main" id="{3EB35E82-E146-4AB6-9D0A-E3F9F52A06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543548" y="645267"/>
            <a:ext cx="3600451" cy="6224247"/>
          </a:xfrm>
          <a:prstGeom prst="rect">
            <a:avLst/>
          </a:prstGeom>
        </p:spPr>
      </p:pic>
      <p:sp>
        <p:nvSpPr>
          <p:cNvPr id="125" name="Google Shape;125;p18"/>
          <p:cNvSpPr txBox="1">
            <a:spLocks noGrp="1"/>
          </p:cNvSpPr>
          <p:nvPr>
            <p:ph type="body" sz="quarter" idx="13"/>
          </p:nvPr>
        </p:nvSpPr>
        <p:spPr/>
        <p:txBody>
          <a:bodyPr/>
          <a:lstStyle/>
          <a:p>
            <a:pPr lvl="0"/>
            <a:r>
              <a:rPr lang="en-GB" dirty="0">
                <a:solidFill>
                  <a:schemeClr val="bg1"/>
                </a:solidFill>
              </a:rPr>
              <a:t>Galvanizing</a:t>
            </a:r>
          </a:p>
        </p:txBody>
      </p:sp>
      <p:sp>
        <p:nvSpPr>
          <p:cNvPr id="127" name="Google Shape;127;p18"/>
          <p:cNvSpPr txBox="1">
            <a:spLocks noGrp="1"/>
          </p:cNvSpPr>
          <p:nvPr>
            <p:ph type="body" sz="quarter" idx="14"/>
          </p:nvPr>
        </p:nvSpPr>
        <p:spPr/>
        <p:txBody>
          <a:bodyPr/>
          <a:lstStyle/>
          <a:p>
            <a:pPr lvl="0"/>
            <a:r>
              <a:rPr lang="en-US" dirty="0">
                <a:solidFill>
                  <a:schemeClr val="bg1"/>
                </a:solidFill>
              </a:rPr>
              <a:t>Galvanizing coats iron or steel with </a:t>
            </a:r>
            <a:br>
              <a:rPr lang="en-US" dirty="0">
                <a:solidFill>
                  <a:schemeClr val="bg1"/>
                </a:solidFill>
              </a:rPr>
            </a:br>
            <a:r>
              <a:rPr lang="en-US" dirty="0">
                <a:solidFill>
                  <a:schemeClr val="bg1"/>
                </a:solidFill>
              </a:rPr>
              <a:t>zinc to form a protective layer</a:t>
            </a:r>
          </a:p>
          <a:p>
            <a:pPr lvl="1"/>
            <a:r>
              <a:rPr lang="en-US" dirty="0">
                <a:solidFill>
                  <a:schemeClr val="bg1"/>
                </a:solidFill>
              </a:rPr>
              <a:t>Zinc carbonate forms when zinc is exposed</a:t>
            </a:r>
            <a:br>
              <a:rPr lang="en-US" dirty="0">
                <a:solidFill>
                  <a:schemeClr val="bg1"/>
                </a:solidFill>
              </a:rPr>
            </a:br>
            <a:r>
              <a:rPr lang="en-US" dirty="0">
                <a:solidFill>
                  <a:schemeClr val="bg1"/>
                </a:solidFill>
              </a:rPr>
              <a:t>to air and water, this layer is extremely </a:t>
            </a:r>
            <a:br>
              <a:rPr lang="en-US" dirty="0">
                <a:solidFill>
                  <a:schemeClr val="bg1"/>
                </a:solidFill>
              </a:rPr>
            </a:br>
            <a:r>
              <a:rPr lang="en-US" dirty="0">
                <a:solidFill>
                  <a:schemeClr val="bg1"/>
                </a:solidFill>
              </a:rPr>
              <a:t>resistant to corrosion and very tough</a:t>
            </a:r>
          </a:p>
          <a:p>
            <a:pPr lvl="1"/>
            <a:r>
              <a:rPr lang="en-US" dirty="0">
                <a:solidFill>
                  <a:schemeClr val="bg1"/>
                </a:solidFill>
              </a:rPr>
              <a:t>There are two methods to galvanise: </a:t>
            </a:r>
            <a:br>
              <a:rPr lang="en-US" dirty="0">
                <a:solidFill>
                  <a:schemeClr val="bg1"/>
                </a:solidFill>
              </a:rPr>
            </a:br>
            <a:r>
              <a:rPr lang="en-US" dirty="0">
                <a:solidFill>
                  <a:schemeClr val="bg1"/>
                </a:solidFill>
              </a:rPr>
              <a:t>electroplating and hot dipping </a:t>
            </a:r>
          </a:p>
          <a:p>
            <a:pPr lvl="1"/>
            <a:r>
              <a:rPr lang="en-US" dirty="0">
                <a:solidFill>
                  <a:schemeClr val="bg1"/>
                </a:solidFill>
              </a:rPr>
              <a:t>Name some products that are </a:t>
            </a:r>
            <a:br>
              <a:rPr lang="en-US" dirty="0">
                <a:solidFill>
                  <a:schemeClr val="bg1"/>
                </a:solidFill>
              </a:rPr>
            </a:br>
            <a:r>
              <a:rPr lang="en-US" dirty="0">
                <a:solidFill>
                  <a:schemeClr val="bg1"/>
                </a:solidFill>
              </a:rPr>
              <a:t>commonly galvanized for </a:t>
            </a:r>
            <a:br>
              <a:rPr lang="en-US" dirty="0">
                <a:solidFill>
                  <a:schemeClr val="bg1"/>
                </a:solidFill>
              </a:rPr>
            </a:br>
            <a:r>
              <a:rPr lang="en-US" dirty="0">
                <a:solidFill>
                  <a:schemeClr val="bg1"/>
                </a:solidFill>
              </a:rPr>
              <a:t>protection against corrosion</a:t>
            </a:r>
          </a:p>
        </p:txBody>
      </p:sp>
      <p:sp>
        <p:nvSpPr>
          <p:cNvPr id="2" name="Rectangle 1">
            <a:extLst>
              <a:ext uri="{FF2B5EF4-FFF2-40B4-BE49-F238E27FC236}">
                <a16:creationId xmlns:a16="http://schemas.microsoft.com/office/drawing/2014/main" id="{A4F62471-4949-438E-BF26-8F361CF57ECA}"/>
              </a:ext>
            </a:extLst>
          </p:cNvPr>
          <p:cNvSpPr/>
          <p:nvPr/>
        </p:nvSpPr>
        <p:spPr>
          <a:xfrm>
            <a:off x="0" y="6488668"/>
            <a:ext cx="6133720" cy="369332"/>
          </a:xfrm>
          <a:prstGeom prst="rect">
            <a:avLst/>
          </a:prstGeom>
        </p:spPr>
        <p:txBody>
          <a:bodyPr wrap="square">
            <a:spAutoFit/>
          </a:bodyPr>
          <a:lstStyle/>
          <a:p>
            <a:r>
              <a:rPr lang="en-GB" dirty="0">
                <a:hlinkClick r:id="rId4"/>
              </a:rPr>
              <a:t>https://www.youtube.com/watch?v=yQUD2vzfgh8</a:t>
            </a:r>
            <a:r>
              <a:rPr lang="en-GB" dirty="0"/>
              <a:t> </a:t>
            </a:r>
          </a:p>
        </p:txBody>
      </p:sp>
    </p:spTree>
    <p:extLst>
      <p:ext uri="{BB962C8B-B14F-4D97-AF65-F5344CB8AC3E}">
        <p14:creationId xmlns:p14="http://schemas.microsoft.com/office/powerpoint/2010/main" val="356160106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e4ff667c0083dda436878025396449df">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3f3bb68df34006d1588d6663fc619a9"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79F7A6-C6BC-4DBB-BA8D-6861D3566327}">
  <ds:schemaRefs>
    <ds:schemaRef ds:uri="http://schemas.microsoft.com/office/2006/documentManagement/types"/>
    <ds:schemaRef ds:uri="http://purl.org/dc/terms/"/>
    <ds:schemaRef ds:uri="1ef05dc5-97a2-498b-bf7c-bd189143a1f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http://schemas.openxmlformats.org/package/2006/metadata/core-properties"/>
    <ds:schemaRef ds:uri="94dce8ab-38ff-4714-b1ed-1fc5e4d9abd1"/>
  </ds:schemaRefs>
</ds:datastoreItem>
</file>

<file path=customXml/itemProps2.xml><?xml version="1.0" encoding="utf-8"?>
<ds:datastoreItem xmlns:ds="http://schemas.openxmlformats.org/officeDocument/2006/customXml" ds:itemID="{EDFAED20-5DF3-4A6E-B30C-C949FC786E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41F425-5699-4954-9F9C-5D0CEF5CD5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1890</TotalTime>
  <Words>1109</Words>
  <Application>Microsoft Office PowerPoint</Application>
  <PresentationFormat>On-screen Show (4:3)</PresentationFormat>
  <Paragraphs>111</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Museo 700</vt:lpstr>
      <vt:lpstr>Calibri</vt:lpstr>
      <vt:lpstr>Arial</vt:lpstr>
      <vt:lpstr>Museo 100</vt:lpstr>
      <vt:lpstr>Museo 900</vt:lpstr>
      <vt:lpstr>Museo 500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243</cp:revision>
  <cp:lastPrinted>2016-07-07T15:33:43Z</cp:lastPrinted>
  <dcterms:created xsi:type="dcterms:W3CDTF">2016-07-06T09:17:47Z</dcterms:created>
  <dcterms:modified xsi:type="dcterms:W3CDTF">2020-04-23T11:03:44Z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1776">
    <vt:lpwstr>28</vt:lpwstr>
  </property>
</Properties>
</file>