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Quicksand"/>
      <p:regular r:id="rId8"/>
      <p:bold r:id="rId9"/>
    </p:embeddedFont>
    <p:embeddedFont>
      <p:font typeface="Quicksand Light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QuicksandLight-bold.fntdata"/><Relationship Id="rId10" Type="http://schemas.openxmlformats.org/officeDocument/2006/relationships/font" Target="fonts/QuicksandLight-regular.fntdata"/><Relationship Id="rId9" Type="http://schemas.openxmlformats.org/officeDocument/2006/relationships/font" Target="fonts/Quicksan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Quicks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ncce.io/tcc" TargetMode="External"/><Relationship Id="rId3" Type="http://schemas.openxmlformats.org/officeDocument/2006/relationships/hyperlink" Target="about:blank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5eb07e6303_3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5eb07e6303_3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Last updated: 11-05-21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Last updated: 11-05-21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1000" u="sng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ncce.io/tcc</a:t>
            </a: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</a:t>
            </a:r>
            <a:r>
              <a:rPr lang="en-GB" sz="1000" u="sng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ncce.io/ogl</a:t>
            </a: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75af49398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75af49398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5af4939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5af4939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3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18600" y="4114800"/>
            <a:ext cx="17145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s / Questions / Lists">
  <p:cSld name="TITLE_4_1_1_1_2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with heading)">
  <p:cSld name="TITLE_4_1_1_2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no heading)">
  <p:cSld name="TITLE_4_1_1_1_4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(no text under)">
  <p:cSld name="TITLE_4_1_1_1_3_2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idx="1" type="body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6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side by side">
  <p:cSld name="TITLE_4_1_1_1_3_1_1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">
  <p:cSld name="TITLE_4_1_1_1_1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60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1155CC">
            <a:alpha val="5590"/>
          </a:srgbClr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b="1" sz="2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Parson’s problem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9"/>
          <p:cNvSpPr txBox="1"/>
          <p:nvPr>
            <p:ph idx="1" type="subTitle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Lesson 4 Activity 1</a:t>
            </a:r>
            <a:endParaRPr/>
          </a:p>
        </p:txBody>
      </p:sp>
      <p:sp>
        <p:nvSpPr>
          <p:cNvPr id="52" name="Google Shape;52;p9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Theme park tickets app</a:t>
            </a:r>
            <a:endParaRPr/>
          </a:p>
        </p:txBody>
      </p:sp>
      <p:sp>
        <p:nvSpPr>
          <p:cNvPr id="58" name="Google Shape;58;p10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purpose of this app is to allow the user to enter in the number of adult and child tickets required.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Once the user selects the </a:t>
            </a:r>
            <a:r>
              <a:rPr b="1" lang="en-GB"/>
              <a:t>submit_button</a:t>
            </a:r>
            <a:r>
              <a:rPr lang="en-GB"/>
              <a:t>, the data will be captured and processed and </a:t>
            </a:r>
            <a:r>
              <a:rPr b="1" lang="en-GB"/>
              <a:t>total</a:t>
            </a:r>
            <a:r>
              <a:rPr lang="en-GB"/>
              <a:t> will be displayed in the </a:t>
            </a:r>
            <a:r>
              <a:rPr b="1" lang="en-GB"/>
              <a:t>result_label</a:t>
            </a:r>
            <a:r>
              <a:rPr lang="en-GB"/>
              <a:t>.</a:t>
            </a:r>
            <a:endParaRPr/>
          </a:p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1" name="Google Shape;61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5998" y="793525"/>
            <a:ext cx="4953652" cy="3659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0" lang="en-GB" sz="1800"/>
              <a:t>Place the blocks in the correct order to form a working segment of code.</a:t>
            </a:r>
            <a:endParaRPr b="0" sz="1800"/>
          </a:p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8" name="Google Shape;68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450" y="1394713"/>
            <a:ext cx="5609901" cy="311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20450" y="3930250"/>
            <a:ext cx="4299492" cy="70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250" y="3031497"/>
            <a:ext cx="4299642" cy="70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68750" y="1394725"/>
            <a:ext cx="2766774" cy="77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07674" y="2333449"/>
            <a:ext cx="4188976" cy="83269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1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